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92" r:id="rId3"/>
    <p:sldId id="275" r:id="rId4"/>
    <p:sldId id="266" r:id="rId5"/>
    <p:sldId id="290" r:id="rId6"/>
    <p:sldId id="291" r:id="rId7"/>
    <p:sldId id="284" r:id="rId8"/>
    <p:sldId id="293" r:id="rId9"/>
    <p:sldId id="262"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C3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114" y="29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DF431D-62C5-4F35-937F-A8184D94E0C3}" type="datetimeFigureOut">
              <a:rPr lang="zh-CN" altLang="en-US" smtClean="0"/>
              <a:t>2018/12/17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036E48-CE7A-4CF4-88B1-17B6AE792281}" type="slidenum">
              <a:rPr lang="zh-CN" altLang="en-US" smtClean="0"/>
              <a:t>‹#›</a:t>
            </a:fld>
            <a:endParaRPr lang="zh-CN" altLang="en-US"/>
          </a:p>
        </p:txBody>
      </p:sp>
    </p:spTree>
    <p:extLst>
      <p:ext uri="{BB962C8B-B14F-4D97-AF65-F5344CB8AC3E}">
        <p14:creationId xmlns:p14="http://schemas.microsoft.com/office/powerpoint/2010/main" val="863429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036E48-CE7A-4CF4-88B1-17B6AE792281}" type="slidenum">
              <a:rPr lang="zh-CN" altLang="en-US" smtClean="0"/>
              <a:t>1</a:t>
            </a:fld>
            <a:endParaRPr lang="zh-CN" altLang="en-US"/>
          </a:p>
        </p:txBody>
      </p:sp>
    </p:spTree>
    <p:extLst>
      <p:ext uri="{BB962C8B-B14F-4D97-AF65-F5344CB8AC3E}">
        <p14:creationId xmlns:p14="http://schemas.microsoft.com/office/powerpoint/2010/main" val="3039607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036E48-CE7A-4CF4-88B1-17B6AE792281}" type="slidenum">
              <a:rPr lang="zh-CN" altLang="en-US" smtClean="0"/>
              <a:t>2</a:t>
            </a:fld>
            <a:endParaRPr lang="zh-CN" altLang="en-US"/>
          </a:p>
        </p:txBody>
      </p:sp>
    </p:spTree>
    <p:extLst>
      <p:ext uri="{BB962C8B-B14F-4D97-AF65-F5344CB8AC3E}">
        <p14:creationId xmlns:p14="http://schemas.microsoft.com/office/powerpoint/2010/main" val="3899637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036E48-CE7A-4CF4-88B1-17B6AE792281}" type="slidenum">
              <a:rPr lang="zh-CN" altLang="en-US" smtClean="0"/>
              <a:t>3</a:t>
            </a:fld>
            <a:endParaRPr lang="zh-CN" altLang="en-US"/>
          </a:p>
        </p:txBody>
      </p:sp>
    </p:spTree>
    <p:extLst>
      <p:ext uri="{BB962C8B-B14F-4D97-AF65-F5344CB8AC3E}">
        <p14:creationId xmlns:p14="http://schemas.microsoft.com/office/powerpoint/2010/main" val="440947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036E48-CE7A-4CF4-88B1-17B6AE792281}" type="slidenum">
              <a:rPr lang="zh-CN" altLang="en-US" smtClean="0"/>
              <a:t>4</a:t>
            </a:fld>
            <a:endParaRPr lang="zh-CN" altLang="en-US"/>
          </a:p>
        </p:txBody>
      </p:sp>
    </p:spTree>
    <p:extLst>
      <p:ext uri="{BB962C8B-B14F-4D97-AF65-F5344CB8AC3E}">
        <p14:creationId xmlns:p14="http://schemas.microsoft.com/office/powerpoint/2010/main" val="1392463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036E48-CE7A-4CF4-88B1-17B6AE792281}" type="slidenum">
              <a:rPr lang="zh-CN" altLang="en-US" smtClean="0"/>
              <a:t>5</a:t>
            </a:fld>
            <a:endParaRPr lang="zh-CN" altLang="en-US"/>
          </a:p>
        </p:txBody>
      </p:sp>
    </p:spTree>
    <p:extLst>
      <p:ext uri="{BB962C8B-B14F-4D97-AF65-F5344CB8AC3E}">
        <p14:creationId xmlns:p14="http://schemas.microsoft.com/office/powerpoint/2010/main" val="1930780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036E48-CE7A-4CF4-88B1-17B6AE792281}" type="slidenum">
              <a:rPr lang="zh-CN" altLang="en-US" smtClean="0"/>
              <a:t>6</a:t>
            </a:fld>
            <a:endParaRPr lang="zh-CN" altLang="en-US"/>
          </a:p>
        </p:txBody>
      </p:sp>
    </p:spTree>
    <p:extLst>
      <p:ext uri="{BB962C8B-B14F-4D97-AF65-F5344CB8AC3E}">
        <p14:creationId xmlns:p14="http://schemas.microsoft.com/office/powerpoint/2010/main" val="1663745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036E48-CE7A-4CF4-88B1-17B6AE792281}" type="slidenum">
              <a:rPr lang="zh-CN" altLang="en-US" smtClean="0"/>
              <a:t>7</a:t>
            </a:fld>
            <a:endParaRPr lang="zh-CN" altLang="en-US"/>
          </a:p>
        </p:txBody>
      </p:sp>
    </p:spTree>
    <p:extLst>
      <p:ext uri="{BB962C8B-B14F-4D97-AF65-F5344CB8AC3E}">
        <p14:creationId xmlns:p14="http://schemas.microsoft.com/office/powerpoint/2010/main" val="3021562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036E48-CE7A-4CF4-88B1-17B6AE792281}" type="slidenum">
              <a:rPr lang="zh-CN" altLang="en-US" smtClean="0"/>
              <a:t>8</a:t>
            </a:fld>
            <a:endParaRPr lang="zh-CN" altLang="en-US"/>
          </a:p>
        </p:txBody>
      </p:sp>
    </p:spTree>
    <p:extLst>
      <p:ext uri="{BB962C8B-B14F-4D97-AF65-F5344CB8AC3E}">
        <p14:creationId xmlns:p14="http://schemas.microsoft.com/office/powerpoint/2010/main" val="595278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036E48-CE7A-4CF4-88B1-17B6AE792281}" type="slidenum">
              <a:rPr lang="zh-CN" altLang="en-US" smtClean="0"/>
              <a:t>9</a:t>
            </a:fld>
            <a:endParaRPr lang="zh-CN" altLang="en-US"/>
          </a:p>
        </p:txBody>
      </p:sp>
    </p:spTree>
    <p:extLst>
      <p:ext uri="{BB962C8B-B14F-4D97-AF65-F5344CB8AC3E}">
        <p14:creationId xmlns:p14="http://schemas.microsoft.com/office/powerpoint/2010/main" val="33313791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5E127B0-1E9D-42D7-8002-D565E5E465A7}" type="datetimeFigureOut">
              <a:rPr lang="zh-CN" altLang="en-US" smtClean="0"/>
              <a:t>2018/12/17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3F81B1-D4C0-4CFE-8E4B-8D75BF4F38F2}" type="slidenum">
              <a:rPr lang="zh-CN" altLang="en-US" smtClean="0"/>
              <a:t>‹#›</a:t>
            </a:fld>
            <a:endParaRPr lang="zh-CN" altLang="en-US"/>
          </a:p>
        </p:txBody>
      </p:sp>
      <p:pic>
        <p:nvPicPr>
          <p:cNvPr id="8" name="图片 7">
            <a:extLst>
              <a:ext uri="{FF2B5EF4-FFF2-40B4-BE49-F238E27FC236}">
                <a16:creationId xmlns:a16="http://schemas.microsoft.com/office/drawing/2014/main" id="{589E85B3-A319-4C5B-8A54-0CB601CDB6B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2282228" cy="482466"/>
          </a:xfrm>
          <a:prstGeom prst="rect">
            <a:avLst/>
          </a:prstGeom>
        </p:spPr>
      </p:pic>
    </p:spTree>
    <p:extLst>
      <p:ext uri="{BB962C8B-B14F-4D97-AF65-F5344CB8AC3E}">
        <p14:creationId xmlns:p14="http://schemas.microsoft.com/office/powerpoint/2010/main" val="1218446088"/>
      </p:ext>
    </p:extLst>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5E127B0-1E9D-42D7-8002-D565E5E465A7}" type="datetimeFigureOut">
              <a:rPr lang="zh-CN" altLang="en-US" smtClean="0"/>
              <a:t>2018/12/17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3F81B1-D4C0-4CFE-8E4B-8D75BF4F38F2}" type="slidenum">
              <a:rPr lang="zh-CN" altLang="en-US" smtClean="0"/>
              <a:t>‹#›</a:t>
            </a:fld>
            <a:endParaRPr lang="zh-CN" altLang="en-US"/>
          </a:p>
        </p:txBody>
      </p:sp>
    </p:spTree>
    <p:extLst>
      <p:ext uri="{BB962C8B-B14F-4D97-AF65-F5344CB8AC3E}">
        <p14:creationId xmlns:p14="http://schemas.microsoft.com/office/powerpoint/2010/main" val="3777327568"/>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5E127B0-1E9D-42D7-8002-D565E5E465A7}" type="datetimeFigureOut">
              <a:rPr lang="zh-CN" altLang="en-US" smtClean="0"/>
              <a:t>2018/12/17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3F81B1-D4C0-4CFE-8E4B-8D75BF4F38F2}" type="slidenum">
              <a:rPr lang="zh-CN" altLang="en-US" smtClean="0"/>
              <a:t>‹#›</a:t>
            </a:fld>
            <a:endParaRPr lang="zh-CN" altLang="en-US"/>
          </a:p>
        </p:txBody>
      </p:sp>
    </p:spTree>
    <p:extLst>
      <p:ext uri="{BB962C8B-B14F-4D97-AF65-F5344CB8AC3E}">
        <p14:creationId xmlns:p14="http://schemas.microsoft.com/office/powerpoint/2010/main" val="3797192089"/>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5E127B0-1E9D-42D7-8002-D565E5E465A7}" type="datetimeFigureOut">
              <a:rPr lang="zh-CN" altLang="en-US" smtClean="0"/>
              <a:t>2018/12/17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3F81B1-D4C0-4CFE-8E4B-8D75BF4F38F2}" type="slidenum">
              <a:rPr lang="zh-CN" altLang="en-US" smtClean="0"/>
              <a:t>‹#›</a:t>
            </a:fld>
            <a:endParaRPr lang="zh-CN" altLang="en-US"/>
          </a:p>
        </p:txBody>
      </p:sp>
      <p:pic>
        <p:nvPicPr>
          <p:cNvPr id="8" name="图片 7">
            <a:extLst>
              <a:ext uri="{FF2B5EF4-FFF2-40B4-BE49-F238E27FC236}">
                <a16:creationId xmlns:a16="http://schemas.microsoft.com/office/drawing/2014/main" id="{2B1A1E1C-C59E-410F-A116-513C2304792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2282228" cy="482466"/>
          </a:xfrm>
          <a:prstGeom prst="rect">
            <a:avLst/>
          </a:prstGeom>
        </p:spPr>
      </p:pic>
    </p:spTree>
    <p:extLst>
      <p:ext uri="{BB962C8B-B14F-4D97-AF65-F5344CB8AC3E}">
        <p14:creationId xmlns:p14="http://schemas.microsoft.com/office/powerpoint/2010/main" val="775345468"/>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5E127B0-1E9D-42D7-8002-D565E5E465A7}" type="datetimeFigureOut">
              <a:rPr lang="zh-CN" altLang="en-US" smtClean="0"/>
              <a:t>2018/12/17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3F81B1-D4C0-4CFE-8E4B-8D75BF4F38F2}" type="slidenum">
              <a:rPr lang="zh-CN" altLang="en-US" smtClean="0"/>
              <a:t>‹#›</a:t>
            </a:fld>
            <a:endParaRPr lang="zh-CN" altLang="en-US"/>
          </a:p>
        </p:txBody>
      </p:sp>
    </p:spTree>
    <p:extLst>
      <p:ext uri="{BB962C8B-B14F-4D97-AF65-F5344CB8AC3E}">
        <p14:creationId xmlns:p14="http://schemas.microsoft.com/office/powerpoint/2010/main" val="4038970188"/>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5E127B0-1E9D-42D7-8002-D565E5E465A7}" type="datetimeFigureOut">
              <a:rPr lang="zh-CN" altLang="en-US" smtClean="0"/>
              <a:t>2018/12/17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3F81B1-D4C0-4CFE-8E4B-8D75BF4F38F2}" type="slidenum">
              <a:rPr lang="zh-CN" altLang="en-US" smtClean="0"/>
              <a:t>‹#›</a:t>
            </a:fld>
            <a:endParaRPr lang="zh-CN" altLang="en-US"/>
          </a:p>
        </p:txBody>
      </p:sp>
    </p:spTree>
    <p:extLst>
      <p:ext uri="{BB962C8B-B14F-4D97-AF65-F5344CB8AC3E}">
        <p14:creationId xmlns:p14="http://schemas.microsoft.com/office/powerpoint/2010/main" val="2819422395"/>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5E127B0-1E9D-42D7-8002-D565E5E465A7}" type="datetimeFigureOut">
              <a:rPr lang="zh-CN" altLang="en-US" smtClean="0"/>
              <a:t>2018/12/17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93F81B1-D4C0-4CFE-8E4B-8D75BF4F38F2}" type="slidenum">
              <a:rPr lang="zh-CN" altLang="en-US" smtClean="0"/>
              <a:t>‹#›</a:t>
            </a:fld>
            <a:endParaRPr lang="zh-CN" altLang="en-US"/>
          </a:p>
        </p:txBody>
      </p:sp>
    </p:spTree>
    <p:extLst>
      <p:ext uri="{BB962C8B-B14F-4D97-AF65-F5344CB8AC3E}">
        <p14:creationId xmlns:p14="http://schemas.microsoft.com/office/powerpoint/2010/main" val="3225420328"/>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5E127B0-1E9D-42D7-8002-D565E5E465A7}" type="datetimeFigureOut">
              <a:rPr lang="zh-CN" altLang="en-US" smtClean="0"/>
              <a:t>2018/12/17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93F81B1-D4C0-4CFE-8E4B-8D75BF4F38F2}" type="slidenum">
              <a:rPr lang="zh-CN" altLang="en-US" smtClean="0"/>
              <a:t>‹#›</a:t>
            </a:fld>
            <a:endParaRPr lang="zh-CN" altLang="en-US"/>
          </a:p>
        </p:txBody>
      </p:sp>
    </p:spTree>
    <p:extLst>
      <p:ext uri="{BB962C8B-B14F-4D97-AF65-F5344CB8AC3E}">
        <p14:creationId xmlns:p14="http://schemas.microsoft.com/office/powerpoint/2010/main" val="2291072175"/>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5E127B0-1E9D-42D7-8002-D565E5E465A7}" type="datetimeFigureOut">
              <a:rPr lang="zh-CN" altLang="en-US" smtClean="0"/>
              <a:t>2018/12/17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93F81B1-D4C0-4CFE-8E4B-8D75BF4F38F2}" type="slidenum">
              <a:rPr lang="zh-CN" altLang="en-US" smtClean="0"/>
              <a:t>‹#›</a:t>
            </a:fld>
            <a:endParaRPr lang="zh-CN" altLang="en-US"/>
          </a:p>
        </p:txBody>
      </p:sp>
      <p:pic>
        <p:nvPicPr>
          <p:cNvPr id="6" name="图片 5">
            <a:extLst>
              <a:ext uri="{FF2B5EF4-FFF2-40B4-BE49-F238E27FC236}">
                <a16:creationId xmlns:a16="http://schemas.microsoft.com/office/drawing/2014/main" id="{E80A4255-38E2-4D85-955C-E7D124466DB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2282228" cy="482466"/>
          </a:xfrm>
          <a:prstGeom prst="rect">
            <a:avLst/>
          </a:prstGeom>
        </p:spPr>
      </p:pic>
    </p:spTree>
    <p:extLst>
      <p:ext uri="{BB962C8B-B14F-4D97-AF65-F5344CB8AC3E}">
        <p14:creationId xmlns:p14="http://schemas.microsoft.com/office/powerpoint/2010/main" val="3490449396"/>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5E127B0-1E9D-42D7-8002-D565E5E465A7}" type="datetimeFigureOut">
              <a:rPr lang="zh-CN" altLang="en-US" smtClean="0"/>
              <a:t>2018/12/17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3F81B1-D4C0-4CFE-8E4B-8D75BF4F38F2}" type="slidenum">
              <a:rPr lang="zh-CN" altLang="en-US" smtClean="0"/>
              <a:t>‹#›</a:t>
            </a:fld>
            <a:endParaRPr lang="zh-CN" altLang="en-US"/>
          </a:p>
        </p:txBody>
      </p:sp>
    </p:spTree>
    <p:extLst>
      <p:ext uri="{BB962C8B-B14F-4D97-AF65-F5344CB8AC3E}">
        <p14:creationId xmlns:p14="http://schemas.microsoft.com/office/powerpoint/2010/main" val="1516211014"/>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5E127B0-1E9D-42D7-8002-D565E5E465A7}" type="datetimeFigureOut">
              <a:rPr lang="zh-CN" altLang="en-US" smtClean="0"/>
              <a:t>2018/12/17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3F81B1-D4C0-4CFE-8E4B-8D75BF4F38F2}" type="slidenum">
              <a:rPr lang="zh-CN" altLang="en-US" smtClean="0"/>
              <a:t>‹#›</a:t>
            </a:fld>
            <a:endParaRPr lang="zh-CN" altLang="en-US"/>
          </a:p>
        </p:txBody>
      </p:sp>
    </p:spTree>
    <p:extLst>
      <p:ext uri="{BB962C8B-B14F-4D97-AF65-F5344CB8AC3E}">
        <p14:creationId xmlns:p14="http://schemas.microsoft.com/office/powerpoint/2010/main" val="3304472809"/>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E127B0-1E9D-42D7-8002-D565E5E465A7}" type="datetimeFigureOut">
              <a:rPr lang="zh-CN" altLang="en-US" smtClean="0"/>
              <a:t>2018/12/17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3F81B1-D4C0-4CFE-8E4B-8D75BF4F38F2}" type="slidenum">
              <a:rPr lang="zh-CN" altLang="en-US" smtClean="0"/>
              <a:t>‹#›</a:t>
            </a:fld>
            <a:endParaRPr lang="zh-CN" altLang="en-US"/>
          </a:p>
        </p:txBody>
      </p:sp>
    </p:spTree>
    <p:extLst>
      <p:ext uri="{BB962C8B-B14F-4D97-AF65-F5344CB8AC3E}">
        <p14:creationId xmlns:p14="http://schemas.microsoft.com/office/powerpoint/2010/main" val="10594172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randomBar dir="ver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www.lobot-robot.com/"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lobot-zone.taobao.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组合 74"/>
          <p:cNvGrpSpPr/>
          <p:nvPr/>
        </p:nvGrpSpPr>
        <p:grpSpPr>
          <a:xfrm>
            <a:off x="6057678" y="244645"/>
            <a:ext cx="5664400" cy="6458854"/>
            <a:chOff x="4427538" y="954088"/>
            <a:chExt cx="3333750" cy="3729038"/>
          </a:xfrm>
        </p:grpSpPr>
        <p:sp>
          <p:nvSpPr>
            <p:cNvPr id="7" name="Freeform 5"/>
            <p:cNvSpPr>
              <a:spLocks/>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7"/>
            <p:cNvSpPr>
              <a:spLocks/>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8"/>
            <p:cNvSpPr>
              <a:spLocks/>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9"/>
            <p:cNvSpPr>
              <a:spLocks/>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10"/>
            <p:cNvSpPr>
              <a:spLocks/>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11"/>
            <p:cNvSpPr>
              <a:spLocks/>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13"/>
            <p:cNvSpPr>
              <a:spLocks/>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14"/>
            <p:cNvSpPr>
              <a:spLocks/>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5"/>
            <p:cNvSpPr>
              <a:spLocks/>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7"/>
            <p:cNvSpPr>
              <a:spLocks/>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18"/>
            <p:cNvSpPr>
              <a:spLocks/>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19"/>
            <p:cNvSpPr>
              <a:spLocks/>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20"/>
            <p:cNvSpPr>
              <a:spLocks/>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21"/>
            <p:cNvSpPr>
              <a:spLocks/>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2"/>
            <p:cNvSpPr>
              <a:spLocks/>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3"/>
            <p:cNvSpPr>
              <a:spLocks/>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24"/>
            <p:cNvSpPr>
              <a:spLocks/>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25"/>
            <p:cNvSpPr>
              <a:spLocks/>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6"/>
            <p:cNvSpPr>
              <a:spLocks/>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7"/>
            <p:cNvSpPr>
              <a:spLocks/>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8"/>
            <p:cNvSpPr>
              <a:spLocks/>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29"/>
            <p:cNvSpPr>
              <a:spLocks/>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30"/>
            <p:cNvSpPr>
              <a:spLocks/>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31"/>
            <p:cNvSpPr>
              <a:spLocks/>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32"/>
            <p:cNvSpPr>
              <a:spLocks/>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33"/>
            <p:cNvSpPr>
              <a:spLocks/>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4"/>
            <p:cNvSpPr>
              <a:spLocks/>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5"/>
            <p:cNvSpPr>
              <a:spLocks/>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6"/>
            <p:cNvSpPr>
              <a:spLocks/>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8"/>
            <p:cNvSpPr>
              <a:spLocks/>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0"/>
            <p:cNvSpPr>
              <a:spLocks/>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1"/>
            <p:cNvSpPr>
              <a:spLocks/>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2"/>
            <p:cNvSpPr>
              <a:spLocks/>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4"/>
            <p:cNvSpPr>
              <a:spLocks/>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5"/>
            <p:cNvSpPr>
              <a:spLocks/>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7" name="文本框 86"/>
          <p:cNvSpPr txBox="1"/>
          <p:nvPr/>
        </p:nvSpPr>
        <p:spPr>
          <a:xfrm>
            <a:off x="816610" y="3143005"/>
            <a:ext cx="4255516" cy="707886"/>
          </a:xfrm>
          <a:prstGeom prst="rect">
            <a:avLst/>
          </a:prstGeom>
          <a:noFill/>
        </p:spPr>
        <p:txBody>
          <a:bodyPr wrap="square" rtlCol="0">
            <a:spAutoFit/>
          </a:bodyPr>
          <a:lstStyle/>
          <a:p>
            <a:pPr algn="dist"/>
            <a:r>
              <a:rPr lang="en-US" altLang="zh-CN" sz="4000" b="1" dirty="0">
                <a:latin typeface="方正静蕾简体" panose="02000000000000000000" pitchFamily="2" charset="-122"/>
                <a:ea typeface="方正静蕾简体" panose="02000000000000000000" pitchFamily="2" charset="-122"/>
              </a:rPr>
              <a:t>micro</a:t>
            </a:r>
            <a:r>
              <a:rPr lang="zh-CN" altLang="en-US" sz="4000" b="1" dirty="0">
                <a:latin typeface="方正静蕾简体" panose="02000000000000000000" pitchFamily="2" charset="-122"/>
                <a:ea typeface="方正静蕾简体" panose="02000000000000000000" pitchFamily="2" charset="-122"/>
              </a:rPr>
              <a:t>：</a:t>
            </a:r>
            <a:r>
              <a:rPr lang="en-US" altLang="zh-CN" sz="4000" b="1" dirty="0">
                <a:latin typeface="方正静蕾简体" panose="02000000000000000000" pitchFamily="2" charset="-122"/>
                <a:ea typeface="方正静蕾简体" panose="02000000000000000000" pitchFamily="2" charset="-122"/>
              </a:rPr>
              <a:t>bit</a:t>
            </a:r>
            <a:r>
              <a:rPr lang="zh-CN" altLang="en-US" sz="4000" b="1" dirty="0">
                <a:latin typeface="方正静蕾简体" panose="02000000000000000000" pitchFamily="2" charset="-122"/>
                <a:ea typeface="方正静蕾简体" panose="02000000000000000000" pitchFamily="2" charset="-122"/>
              </a:rPr>
              <a:t>介绍</a:t>
            </a:r>
          </a:p>
        </p:txBody>
      </p:sp>
      <p:sp>
        <p:nvSpPr>
          <p:cNvPr id="91" name="矩形 90"/>
          <p:cNvSpPr/>
          <p:nvPr/>
        </p:nvSpPr>
        <p:spPr>
          <a:xfrm>
            <a:off x="888879" y="4034318"/>
            <a:ext cx="4433884" cy="461665"/>
          </a:xfrm>
          <a:prstGeom prst="rect">
            <a:avLst/>
          </a:prstGeom>
        </p:spPr>
        <p:txBody>
          <a:bodyPr wrap="square">
            <a:spAutoFit/>
          </a:bodyPr>
          <a:lstStyle/>
          <a:p>
            <a:r>
              <a:rPr lang="zh-CN" altLang="en-US" sz="2400" dirty="0">
                <a:latin typeface="方正静蕾简体" pitchFamily="2" charset="-122"/>
                <a:ea typeface="方正静蕾简体" pitchFamily="2" charset="-122"/>
              </a:rPr>
              <a:t>深圳市幻尔科技有限公司</a:t>
            </a:r>
            <a:r>
              <a:rPr lang="en-US" altLang="zh-CN" sz="2400">
                <a:latin typeface="方正静蕾简体" pitchFamily="2" charset="-122"/>
                <a:ea typeface="方正静蕾简体" pitchFamily="2" charset="-122"/>
              </a:rPr>
              <a:t> </a:t>
            </a:r>
            <a:endParaRPr lang="zh-CN" altLang="en-US" sz="2400" dirty="0"/>
          </a:p>
        </p:txBody>
      </p:sp>
      <p:sp>
        <p:nvSpPr>
          <p:cNvPr id="93" name="Freeform 34"/>
          <p:cNvSpPr>
            <a:spLocks noEditPoints="1"/>
          </p:cNvSpPr>
          <p:nvPr/>
        </p:nvSpPr>
        <p:spPr bwMode="auto">
          <a:xfrm>
            <a:off x="5182714" y="3746023"/>
            <a:ext cx="695370" cy="330291"/>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4" name="任意多边形 93"/>
          <p:cNvSpPr/>
          <p:nvPr/>
        </p:nvSpPr>
        <p:spPr>
          <a:xfrm>
            <a:off x="496274" y="3644694"/>
            <a:ext cx="4403354" cy="288410"/>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 fmla="*/ 0 w 6766560"/>
              <a:gd name="connsiteY0" fmla="*/ 75291 h 398381"/>
              <a:gd name="connsiteX1" fmla="*/ 4369154 w 6766560"/>
              <a:gd name="connsiteY1" fmla="*/ 18141 h 398381"/>
              <a:gd name="connsiteX2" fmla="*/ 4023360 w 6766560"/>
              <a:gd name="connsiteY2" fmla="*/ 395331 h 398381"/>
              <a:gd name="connsiteX3" fmla="*/ 6766560 w 6766560"/>
              <a:gd name="connsiteY3" fmla="*/ 166731 h 398381"/>
              <a:gd name="connsiteX0" fmla="*/ 0 w 6766560"/>
              <a:gd name="connsiteY0" fmla="*/ 71354 h 339035"/>
              <a:gd name="connsiteX1" fmla="*/ 4369154 w 6766560"/>
              <a:gd name="connsiteY1" fmla="*/ 14204 h 339035"/>
              <a:gd name="connsiteX2" fmla="*/ 4351696 w 6766560"/>
              <a:gd name="connsiteY2" fmla="*/ 334244 h 339035"/>
              <a:gd name="connsiteX3" fmla="*/ 6766560 w 6766560"/>
              <a:gd name="connsiteY3" fmla="*/ 162794 h 339035"/>
              <a:gd name="connsiteX0" fmla="*/ 0 w 7194823"/>
              <a:gd name="connsiteY0" fmla="*/ 71354 h 334304"/>
              <a:gd name="connsiteX1" fmla="*/ 4369154 w 7194823"/>
              <a:gd name="connsiteY1" fmla="*/ 14204 h 334304"/>
              <a:gd name="connsiteX2" fmla="*/ 4351696 w 7194823"/>
              <a:gd name="connsiteY2" fmla="*/ 334244 h 334304"/>
              <a:gd name="connsiteX3" fmla="*/ 7194823 w 7194823"/>
              <a:gd name="connsiteY3" fmla="*/ 37064 h 334304"/>
              <a:gd name="connsiteX0" fmla="*/ 0 w 7194823"/>
              <a:gd name="connsiteY0" fmla="*/ 72918 h 358721"/>
              <a:gd name="connsiteX1" fmla="*/ 4369154 w 7194823"/>
              <a:gd name="connsiteY1" fmla="*/ 15768 h 358721"/>
              <a:gd name="connsiteX2" fmla="*/ 4051911 w 7194823"/>
              <a:gd name="connsiteY2" fmla="*/ 358668 h 358721"/>
              <a:gd name="connsiteX3" fmla="*/ 7194823 w 7194823"/>
              <a:gd name="connsiteY3" fmla="*/ 38628 h 358721"/>
              <a:gd name="connsiteX0" fmla="*/ 0 w 6454042"/>
              <a:gd name="connsiteY0" fmla="*/ 72918 h 359955"/>
              <a:gd name="connsiteX1" fmla="*/ 4369154 w 6454042"/>
              <a:gd name="connsiteY1" fmla="*/ 15768 h 359955"/>
              <a:gd name="connsiteX2" fmla="*/ 4051911 w 6454042"/>
              <a:gd name="connsiteY2" fmla="*/ 358668 h 359955"/>
              <a:gd name="connsiteX3" fmla="*/ 6454042 w 6454042"/>
              <a:gd name="connsiteY3" fmla="*/ 112769 h 359955"/>
              <a:gd name="connsiteX0" fmla="*/ 0 w 6454042"/>
              <a:gd name="connsiteY0" fmla="*/ 62493 h 349247"/>
              <a:gd name="connsiteX1" fmla="*/ 4122228 w 6454042"/>
              <a:gd name="connsiteY1" fmla="*/ 17700 h 349247"/>
              <a:gd name="connsiteX2" fmla="*/ 4051911 w 6454042"/>
              <a:gd name="connsiteY2" fmla="*/ 348243 h 349247"/>
              <a:gd name="connsiteX3" fmla="*/ 6454042 w 6454042"/>
              <a:gd name="connsiteY3" fmla="*/ 102344 h 349247"/>
              <a:gd name="connsiteX0" fmla="*/ 0 w 4341830"/>
              <a:gd name="connsiteY0" fmla="*/ 62493 h 348243"/>
              <a:gd name="connsiteX1" fmla="*/ 4122228 w 4341830"/>
              <a:gd name="connsiteY1" fmla="*/ 17700 h 348243"/>
              <a:gd name="connsiteX2" fmla="*/ 4051911 w 4341830"/>
              <a:gd name="connsiteY2" fmla="*/ 348243 h 348243"/>
              <a:gd name="connsiteX0" fmla="*/ 0 w 4122228"/>
              <a:gd name="connsiteY0" fmla="*/ 62493 h 62493"/>
              <a:gd name="connsiteX1" fmla="*/ 4122228 w 4122228"/>
              <a:gd name="connsiteY1" fmla="*/ 17700 h 62493"/>
              <a:gd name="connsiteX0" fmla="*/ 0 w 4122228"/>
              <a:gd name="connsiteY0" fmla="*/ 44793 h 66159"/>
              <a:gd name="connsiteX1" fmla="*/ 4122228 w 4122228"/>
              <a:gd name="connsiteY1" fmla="*/ 0 h 66159"/>
              <a:gd name="connsiteX0" fmla="*/ 0 w 4245691"/>
              <a:gd name="connsiteY0" fmla="*/ 156004 h 156004"/>
              <a:gd name="connsiteX1" fmla="*/ 4245691 w 4245691"/>
              <a:gd name="connsiteY1" fmla="*/ 0 h 156004"/>
              <a:gd name="connsiteX0" fmla="*/ 0 w 4245691"/>
              <a:gd name="connsiteY0" fmla="*/ 156004 h 163985"/>
              <a:gd name="connsiteX1" fmla="*/ 4245691 w 4245691"/>
              <a:gd name="connsiteY1" fmla="*/ 0 h 163985"/>
              <a:gd name="connsiteX0" fmla="*/ 0 w 5449458"/>
              <a:gd name="connsiteY0" fmla="*/ 143648 h 143648"/>
              <a:gd name="connsiteX1" fmla="*/ 5449458 w 5449458"/>
              <a:gd name="connsiteY1" fmla="*/ 0 h 143648"/>
              <a:gd name="connsiteX0" fmla="*/ 0 w 5449458"/>
              <a:gd name="connsiteY0" fmla="*/ 143648 h 260913"/>
              <a:gd name="connsiteX1" fmla="*/ 1990356 w 5449458"/>
              <a:gd name="connsiteY1" fmla="*/ 260339 h 260913"/>
              <a:gd name="connsiteX2" fmla="*/ 5449458 w 5449458"/>
              <a:gd name="connsiteY2" fmla="*/ 0 h 260913"/>
              <a:gd name="connsiteX0" fmla="*/ 0 w 4693246"/>
              <a:gd name="connsiteY0" fmla="*/ 169 h 463018"/>
              <a:gd name="connsiteX1" fmla="*/ 1234144 w 4693246"/>
              <a:gd name="connsiteY1" fmla="*/ 462849 h 463018"/>
              <a:gd name="connsiteX2" fmla="*/ 4693246 w 4693246"/>
              <a:gd name="connsiteY2" fmla="*/ 202510 h 463018"/>
              <a:gd name="connsiteX0" fmla="*/ 153395 w 4846641"/>
              <a:gd name="connsiteY0" fmla="*/ 0 h 462988"/>
              <a:gd name="connsiteX1" fmla="*/ 1387539 w 4846641"/>
              <a:gd name="connsiteY1" fmla="*/ 462680 h 462988"/>
              <a:gd name="connsiteX2" fmla="*/ 4846641 w 4846641"/>
              <a:gd name="connsiteY2" fmla="*/ 202341 h 462988"/>
              <a:gd name="connsiteX0" fmla="*/ 212160 w 4457851"/>
              <a:gd name="connsiteY0" fmla="*/ 0 h 462988"/>
              <a:gd name="connsiteX1" fmla="*/ 998749 w 4457851"/>
              <a:gd name="connsiteY1" fmla="*/ 462680 h 462988"/>
              <a:gd name="connsiteX2" fmla="*/ 4457851 w 4457851"/>
              <a:gd name="connsiteY2" fmla="*/ 202341 h 462988"/>
              <a:gd name="connsiteX0" fmla="*/ 238795 w 4484486"/>
              <a:gd name="connsiteY0" fmla="*/ 0 h 462868"/>
              <a:gd name="connsiteX1" fmla="*/ 1025384 w 4484486"/>
              <a:gd name="connsiteY1" fmla="*/ 462680 h 462868"/>
              <a:gd name="connsiteX2" fmla="*/ 4484486 w 4484486"/>
              <a:gd name="connsiteY2" fmla="*/ 202341 h 462868"/>
              <a:gd name="connsiteX0" fmla="*/ 410770 w 4656461"/>
              <a:gd name="connsiteY0" fmla="*/ 0 h 425815"/>
              <a:gd name="connsiteX1" fmla="*/ 595476 w 4656461"/>
              <a:gd name="connsiteY1" fmla="*/ 425610 h 425815"/>
              <a:gd name="connsiteX2" fmla="*/ 4656461 w 4656461"/>
              <a:gd name="connsiteY2" fmla="*/ 202341 h 425815"/>
              <a:gd name="connsiteX0" fmla="*/ 410770 w 4656461"/>
              <a:gd name="connsiteY0" fmla="*/ 0 h 364069"/>
              <a:gd name="connsiteX1" fmla="*/ 595476 w 4656461"/>
              <a:gd name="connsiteY1" fmla="*/ 363827 h 364069"/>
              <a:gd name="connsiteX2" fmla="*/ 4656461 w 4656461"/>
              <a:gd name="connsiteY2" fmla="*/ 202341 h 364069"/>
              <a:gd name="connsiteX0" fmla="*/ 558636 w 4511100"/>
              <a:gd name="connsiteY0" fmla="*/ 0 h 388767"/>
              <a:gd name="connsiteX1" fmla="*/ 450115 w 4511100"/>
              <a:gd name="connsiteY1" fmla="*/ 388541 h 388767"/>
              <a:gd name="connsiteX2" fmla="*/ 4511100 w 4511100"/>
              <a:gd name="connsiteY2" fmla="*/ 227055 h 388767"/>
              <a:gd name="connsiteX0" fmla="*/ 445007 w 4613533"/>
              <a:gd name="connsiteY0" fmla="*/ 0 h 413467"/>
              <a:gd name="connsiteX1" fmla="*/ 552548 w 4613533"/>
              <a:gd name="connsiteY1" fmla="*/ 413255 h 413467"/>
              <a:gd name="connsiteX2" fmla="*/ 4613533 w 4613533"/>
              <a:gd name="connsiteY2" fmla="*/ 251769 h 413467"/>
              <a:gd name="connsiteX0" fmla="*/ 437894 w 4606420"/>
              <a:gd name="connsiteY0" fmla="*/ 0 h 351722"/>
              <a:gd name="connsiteX1" fmla="*/ 560868 w 4606420"/>
              <a:gd name="connsiteY1" fmla="*/ 351471 h 351722"/>
              <a:gd name="connsiteX2" fmla="*/ 4606420 w 4606420"/>
              <a:gd name="connsiteY2" fmla="*/ 251769 h 351722"/>
              <a:gd name="connsiteX0" fmla="*/ 424068 w 4592594"/>
              <a:gd name="connsiteY0" fmla="*/ 0 h 401116"/>
              <a:gd name="connsiteX1" fmla="*/ 577907 w 4592594"/>
              <a:gd name="connsiteY1" fmla="*/ 400898 h 401116"/>
              <a:gd name="connsiteX2" fmla="*/ 4592594 w 4592594"/>
              <a:gd name="connsiteY2" fmla="*/ 251769 h 401116"/>
              <a:gd name="connsiteX0" fmla="*/ 424068 w 4592594"/>
              <a:gd name="connsiteY0" fmla="*/ 0 h 401116"/>
              <a:gd name="connsiteX1" fmla="*/ 577907 w 4592594"/>
              <a:gd name="connsiteY1" fmla="*/ 400898 h 401116"/>
              <a:gd name="connsiteX2" fmla="*/ 4592594 w 4592594"/>
              <a:gd name="connsiteY2" fmla="*/ 338266 h 401116"/>
              <a:gd name="connsiteX0" fmla="*/ 391353 w 4638179"/>
              <a:gd name="connsiteY0" fmla="*/ 0 h 401116"/>
              <a:gd name="connsiteX1" fmla="*/ 623492 w 4638179"/>
              <a:gd name="connsiteY1" fmla="*/ 400898 h 401116"/>
              <a:gd name="connsiteX2" fmla="*/ 4638179 w 4638179"/>
              <a:gd name="connsiteY2" fmla="*/ 338266 h 401116"/>
              <a:gd name="connsiteX0" fmla="*/ 391353 w 4904398"/>
              <a:gd name="connsiteY0" fmla="*/ 0 h 401116"/>
              <a:gd name="connsiteX1" fmla="*/ 623492 w 4904398"/>
              <a:gd name="connsiteY1" fmla="*/ 400898 h 401116"/>
              <a:gd name="connsiteX2" fmla="*/ 4904398 w 4904398"/>
              <a:gd name="connsiteY2" fmla="*/ 322224 h 401116"/>
            </a:gdLst>
            <a:ahLst/>
            <a:cxnLst>
              <a:cxn ang="0">
                <a:pos x="connsiteX0" y="connsiteY0"/>
              </a:cxn>
              <a:cxn ang="0">
                <a:pos x="connsiteX1" y="connsiteY1"/>
              </a:cxn>
              <a:cxn ang="0">
                <a:pos x="connsiteX2" y="connsiteY2"/>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25750569"/>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989384" y="2015087"/>
            <a:ext cx="4975988" cy="4095425"/>
            <a:chOff x="1032927" y="1739318"/>
            <a:chExt cx="4975988" cy="4095425"/>
          </a:xfrm>
        </p:grpSpPr>
        <p:sp>
          <p:nvSpPr>
            <p:cNvPr id="7212" name="Freeform 5"/>
            <p:cNvSpPr>
              <a:spLocks/>
            </p:cNvSpPr>
            <p:nvPr/>
          </p:nvSpPr>
          <p:spPr bwMode="auto">
            <a:xfrm>
              <a:off x="3120780" y="1789467"/>
              <a:ext cx="2177815" cy="1851763"/>
            </a:xfrm>
            <a:custGeom>
              <a:avLst/>
              <a:gdLst>
                <a:gd name="T0" fmla="*/ 2147483646 w 1883"/>
                <a:gd name="T1" fmla="*/ 2147483646 h 1607"/>
                <a:gd name="T2" fmla="*/ 2147483646 w 1883"/>
                <a:gd name="T3" fmla="*/ 2147483646 h 1607"/>
                <a:gd name="T4" fmla="*/ 2147483646 w 1883"/>
                <a:gd name="T5" fmla="*/ 2147483646 h 1607"/>
                <a:gd name="T6" fmla="*/ 2147483646 w 1883"/>
                <a:gd name="T7" fmla="*/ 2147483646 h 1607"/>
                <a:gd name="T8" fmla="*/ 2147483646 w 1883"/>
                <a:gd name="T9" fmla="*/ 2147483646 h 1607"/>
                <a:gd name="T10" fmla="*/ 2147483646 w 1883"/>
                <a:gd name="T11" fmla="*/ 2147483646 h 1607"/>
                <a:gd name="T12" fmla="*/ 2147483646 w 1883"/>
                <a:gd name="T13" fmla="*/ 2147483646 h 1607"/>
                <a:gd name="T14" fmla="*/ 2147483646 w 1883"/>
                <a:gd name="T15" fmla="*/ 2147483646 h 1607"/>
                <a:gd name="T16" fmla="*/ 2147483646 w 1883"/>
                <a:gd name="T17" fmla="*/ 2147483646 h 1607"/>
                <a:gd name="T18" fmla="*/ 2147483646 w 1883"/>
                <a:gd name="T19" fmla="*/ 2147483646 h 1607"/>
                <a:gd name="T20" fmla="*/ 2147483646 w 1883"/>
                <a:gd name="T21" fmla="*/ 2147483646 h 1607"/>
                <a:gd name="T22" fmla="*/ 2147483646 w 1883"/>
                <a:gd name="T23" fmla="*/ 2147483646 h 1607"/>
                <a:gd name="T24" fmla="*/ 2147483646 w 1883"/>
                <a:gd name="T25" fmla="*/ 2147483646 h 1607"/>
                <a:gd name="T26" fmla="*/ 2147483646 w 1883"/>
                <a:gd name="T27" fmla="*/ 2147483646 h 1607"/>
                <a:gd name="T28" fmla="*/ 2147483646 w 1883"/>
                <a:gd name="T29" fmla="*/ 2147483646 h 1607"/>
                <a:gd name="T30" fmla="*/ 2147483646 w 1883"/>
                <a:gd name="T31" fmla="*/ 2147483646 h 1607"/>
                <a:gd name="T32" fmla="*/ 2147483646 w 1883"/>
                <a:gd name="T33" fmla="*/ 2147483646 h 1607"/>
                <a:gd name="T34" fmla="*/ 2147483646 w 1883"/>
                <a:gd name="T35" fmla="*/ 2147483646 h 1607"/>
                <a:gd name="T36" fmla="*/ 2147483646 w 1883"/>
                <a:gd name="T37" fmla="*/ 2147483646 h 1607"/>
                <a:gd name="T38" fmla="*/ 2147483646 w 1883"/>
                <a:gd name="T39" fmla="*/ 2147483646 h 1607"/>
                <a:gd name="T40" fmla="*/ 2147483646 w 1883"/>
                <a:gd name="T41" fmla="*/ 2147483646 h 1607"/>
                <a:gd name="T42" fmla="*/ 2147483646 w 1883"/>
                <a:gd name="T43" fmla="*/ 2147483646 h 1607"/>
                <a:gd name="T44" fmla="*/ 2147483646 w 1883"/>
                <a:gd name="T45" fmla="*/ 2147483646 h 1607"/>
                <a:gd name="T46" fmla="*/ 2147483646 w 1883"/>
                <a:gd name="T47" fmla="*/ 2147483646 h 1607"/>
                <a:gd name="T48" fmla="*/ 2147483646 w 1883"/>
                <a:gd name="T49" fmla="*/ 2147483646 h 1607"/>
                <a:gd name="T50" fmla="*/ 2147483646 w 1883"/>
                <a:gd name="T51" fmla="*/ 2147483646 h 1607"/>
                <a:gd name="T52" fmla="*/ 2147483646 w 1883"/>
                <a:gd name="T53" fmla="*/ 2147483646 h 1607"/>
                <a:gd name="T54" fmla="*/ 2147483646 w 1883"/>
                <a:gd name="T55" fmla="*/ 2147483646 h 1607"/>
                <a:gd name="T56" fmla="*/ 2147483646 w 1883"/>
                <a:gd name="T57" fmla="*/ 2147483646 h 1607"/>
                <a:gd name="T58" fmla="*/ 2147483646 w 1883"/>
                <a:gd name="T59" fmla="*/ 2147483646 h 1607"/>
                <a:gd name="T60" fmla="*/ 2147483646 w 1883"/>
                <a:gd name="T61" fmla="*/ 2147483646 h 1607"/>
                <a:gd name="T62" fmla="*/ 2147483646 w 1883"/>
                <a:gd name="T63" fmla="*/ 2147483646 h 1607"/>
                <a:gd name="T64" fmla="*/ 2147483646 w 1883"/>
                <a:gd name="T65" fmla="*/ 2147483646 h 1607"/>
                <a:gd name="T66" fmla="*/ 2147483646 w 1883"/>
                <a:gd name="T67" fmla="*/ 2147483646 h 1607"/>
                <a:gd name="T68" fmla="*/ 2147483646 w 1883"/>
                <a:gd name="T69" fmla="*/ 2147483646 h 1607"/>
                <a:gd name="T70" fmla="*/ 2147483646 w 1883"/>
                <a:gd name="T71" fmla="*/ 2147483646 h 1607"/>
                <a:gd name="T72" fmla="*/ 2147483646 w 1883"/>
                <a:gd name="T73" fmla="*/ 2147483646 h 1607"/>
                <a:gd name="T74" fmla="*/ 2147483646 w 1883"/>
                <a:gd name="T75" fmla="*/ 2147483646 h 1607"/>
                <a:gd name="T76" fmla="*/ 2147483646 w 1883"/>
                <a:gd name="T77" fmla="*/ 2147483646 h 1607"/>
                <a:gd name="T78" fmla="*/ 2147483646 w 1883"/>
                <a:gd name="T79" fmla="*/ 2147483646 h 1607"/>
                <a:gd name="T80" fmla="*/ 2147483646 w 1883"/>
                <a:gd name="T81" fmla="*/ 2147483646 h 1607"/>
                <a:gd name="T82" fmla="*/ 2147483646 w 1883"/>
                <a:gd name="T83" fmla="*/ 2147483646 h 1607"/>
                <a:gd name="T84" fmla="*/ 2147483646 w 1883"/>
                <a:gd name="T85" fmla="*/ 2147483646 h 1607"/>
                <a:gd name="T86" fmla="*/ 2147483646 w 1883"/>
                <a:gd name="T87" fmla="*/ 2147483646 h 1607"/>
                <a:gd name="T88" fmla="*/ 2147483646 w 1883"/>
                <a:gd name="T89" fmla="*/ 2147483646 h 1607"/>
                <a:gd name="T90" fmla="*/ 2147483646 w 1883"/>
                <a:gd name="T91" fmla="*/ 2147483646 h 1607"/>
                <a:gd name="T92" fmla="*/ 2147483646 w 1883"/>
                <a:gd name="T93" fmla="*/ 2147483646 h 1607"/>
                <a:gd name="T94" fmla="*/ 2147483646 w 1883"/>
                <a:gd name="T95" fmla="*/ 2147483646 h 1607"/>
                <a:gd name="T96" fmla="*/ 2147483646 w 1883"/>
                <a:gd name="T97" fmla="*/ 2147483646 h 1607"/>
                <a:gd name="T98" fmla="*/ 2147483646 w 1883"/>
                <a:gd name="T99" fmla="*/ 2147483646 h 1607"/>
                <a:gd name="T100" fmla="*/ 2147483646 w 1883"/>
                <a:gd name="T101" fmla="*/ 2147483646 h 1607"/>
                <a:gd name="T102" fmla="*/ 2147483646 w 1883"/>
                <a:gd name="T103" fmla="*/ 2147483646 h 1607"/>
                <a:gd name="T104" fmla="*/ 2147483646 w 1883"/>
                <a:gd name="T105" fmla="*/ 2147483646 h 1607"/>
                <a:gd name="T106" fmla="*/ 2147483646 w 1883"/>
                <a:gd name="T107" fmla="*/ 2147483646 h 1607"/>
                <a:gd name="T108" fmla="*/ 2147483646 w 1883"/>
                <a:gd name="T109" fmla="*/ 2147483646 h 1607"/>
                <a:gd name="T110" fmla="*/ 2147483646 w 1883"/>
                <a:gd name="T111" fmla="*/ 2147483646 h 1607"/>
                <a:gd name="T112" fmla="*/ 2147483646 w 1883"/>
                <a:gd name="T113" fmla="*/ 2147483646 h 1607"/>
                <a:gd name="T114" fmla="*/ 2147483646 w 1883"/>
                <a:gd name="T115" fmla="*/ 2147483646 h 1607"/>
                <a:gd name="T116" fmla="*/ 2147483646 w 1883"/>
                <a:gd name="T117" fmla="*/ 2147483646 h 1607"/>
                <a:gd name="T118" fmla="*/ 2147483646 w 1883"/>
                <a:gd name="T119" fmla="*/ 2147483646 h 1607"/>
                <a:gd name="T120" fmla="*/ 2147483646 w 1883"/>
                <a:gd name="T121" fmla="*/ 2147483646 h 1607"/>
                <a:gd name="T122" fmla="*/ 2147483646 w 1883"/>
                <a:gd name="T123" fmla="*/ 2147483646 h 160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883"/>
                <a:gd name="T187" fmla="*/ 0 h 1607"/>
                <a:gd name="T188" fmla="*/ 1883 w 1883"/>
                <a:gd name="T189" fmla="*/ 1607 h 160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883" h="1607">
                  <a:moveTo>
                    <a:pt x="1845" y="171"/>
                  </a:moveTo>
                  <a:cubicBezTo>
                    <a:pt x="1838" y="147"/>
                    <a:pt x="1838" y="147"/>
                    <a:pt x="1838" y="147"/>
                  </a:cubicBezTo>
                  <a:cubicBezTo>
                    <a:pt x="1819" y="115"/>
                    <a:pt x="1819" y="115"/>
                    <a:pt x="1819" y="115"/>
                  </a:cubicBezTo>
                  <a:cubicBezTo>
                    <a:pt x="1803" y="106"/>
                    <a:pt x="1803" y="106"/>
                    <a:pt x="1803" y="106"/>
                  </a:cubicBezTo>
                  <a:cubicBezTo>
                    <a:pt x="1787" y="115"/>
                    <a:pt x="1787" y="115"/>
                    <a:pt x="1787" y="115"/>
                  </a:cubicBezTo>
                  <a:cubicBezTo>
                    <a:pt x="1778" y="134"/>
                    <a:pt x="1778" y="134"/>
                    <a:pt x="1778" y="134"/>
                  </a:cubicBezTo>
                  <a:cubicBezTo>
                    <a:pt x="1777" y="136"/>
                    <a:pt x="1777" y="136"/>
                    <a:pt x="1777" y="136"/>
                  </a:cubicBezTo>
                  <a:cubicBezTo>
                    <a:pt x="1775" y="136"/>
                    <a:pt x="1775" y="136"/>
                    <a:pt x="1775" y="136"/>
                  </a:cubicBezTo>
                  <a:cubicBezTo>
                    <a:pt x="1774" y="136"/>
                    <a:pt x="1774" y="136"/>
                    <a:pt x="1774" y="136"/>
                  </a:cubicBezTo>
                  <a:cubicBezTo>
                    <a:pt x="1744" y="141"/>
                    <a:pt x="1744" y="141"/>
                    <a:pt x="1744" y="141"/>
                  </a:cubicBezTo>
                  <a:cubicBezTo>
                    <a:pt x="1741" y="143"/>
                    <a:pt x="1738" y="144"/>
                    <a:pt x="1736" y="147"/>
                  </a:cubicBezTo>
                  <a:cubicBezTo>
                    <a:pt x="1729" y="155"/>
                    <a:pt x="1729" y="155"/>
                    <a:pt x="1729" y="155"/>
                  </a:cubicBezTo>
                  <a:cubicBezTo>
                    <a:pt x="1714" y="167"/>
                    <a:pt x="1714" y="167"/>
                    <a:pt x="1714" y="167"/>
                  </a:cubicBezTo>
                  <a:cubicBezTo>
                    <a:pt x="1709" y="170"/>
                    <a:pt x="1709" y="170"/>
                    <a:pt x="1709" y="170"/>
                  </a:cubicBezTo>
                  <a:cubicBezTo>
                    <a:pt x="1696" y="172"/>
                    <a:pt x="1696" y="172"/>
                    <a:pt x="1696" y="172"/>
                  </a:cubicBezTo>
                  <a:cubicBezTo>
                    <a:pt x="1689" y="171"/>
                    <a:pt x="1680" y="165"/>
                    <a:pt x="1667" y="156"/>
                  </a:cubicBezTo>
                  <a:cubicBezTo>
                    <a:pt x="1666" y="155"/>
                    <a:pt x="1666" y="155"/>
                    <a:pt x="1666" y="155"/>
                  </a:cubicBezTo>
                  <a:cubicBezTo>
                    <a:pt x="1645" y="134"/>
                    <a:pt x="1634" y="119"/>
                    <a:pt x="1634" y="110"/>
                  </a:cubicBezTo>
                  <a:cubicBezTo>
                    <a:pt x="1634" y="83"/>
                    <a:pt x="1634" y="83"/>
                    <a:pt x="1634" y="83"/>
                  </a:cubicBezTo>
                  <a:cubicBezTo>
                    <a:pt x="1634" y="82"/>
                    <a:pt x="1634" y="82"/>
                    <a:pt x="1634" y="82"/>
                  </a:cubicBezTo>
                  <a:cubicBezTo>
                    <a:pt x="1634" y="81"/>
                    <a:pt x="1634" y="81"/>
                    <a:pt x="1634" y="81"/>
                  </a:cubicBezTo>
                  <a:cubicBezTo>
                    <a:pt x="1638" y="76"/>
                    <a:pt x="1638" y="76"/>
                    <a:pt x="1638" y="76"/>
                  </a:cubicBezTo>
                  <a:cubicBezTo>
                    <a:pt x="1607" y="65"/>
                    <a:pt x="1607" y="65"/>
                    <a:pt x="1607" y="65"/>
                  </a:cubicBezTo>
                  <a:cubicBezTo>
                    <a:pt x="1606" y="76"/>
                    <a:pt x="1606" y="76"/>
                    <a:pt x="1606" y="76"/>
                  </a:cubicBezTo>
                  <a:cubicBezTo>
                    <a:pt x="1606" y="79"/>
                    <a:pt x="1603" y="83"/>
                    <a:pt x="1597" y="86"/>
                  </a:cubicBezTo>
                  <a:cubicBezTo>
                    <a:pt x="1587" y="90"/>
                    <a:pt x="1587" y="90"/>
                    <a:pt x="1587" y="90"/>
                  </a:cubicBezTo>
                  <a:cubicBezTo>
                    <a:pt x="1583" y="89"/>
                    <a:pt x="1583" y="89"/>
                    <a:pt x="1583" y="89"/>
                  </a:cubicBezTo>
                  <a:cubicBezTo>
                    <a:pt x="1583" y="88"/>
                    <a:pt x="1583" y="88"/>
                    <a:pt x="1583" y="88"/>
                  </a:cubicBezTo>
                  <a:cubicBezTo>
                    <a:pt x="1567" y="85"/>
                    <a:pt x="1567" y="85"/>
                    <a:pt x="1567" y="85"/>
                  </a:cubicBezTo>
                  <a:cubicBezTo>
                    <a:pt x="1570" y="97"/>
                    <a:pt x="1570" y="97"/>
                    <a:pt x="1570" y="97"/>
                  </a:cubicBezTo>
                  <a:cubicBezTo>
                    <a:pt x="1543" y="79"/>
                    <a:pt x="1543" y="79"/>
                    <a:pt x="1543" y="79"/>
                  </a:cubicBezTo>
                  <a:cubicBezTo>
                    <a:pt x="1541" y="79"/>
                    <a:pt x="1541" y="79"/>
                    <a:pt x="1541" y="79"/>
                  </a:cubicBezTo>
                  <a:cubicBezTo>
                    <a:pt x="1540" y="78"/>
                    <a:pt x="1540" y="78"/>
                    <a:pt x="1540" y="78"/>
                  </a:cubicBezTo>
                  <a:cubicBezTo>
                    <a:pt x="1540" y="78"/>
                    <a:pt x="1540" y="78"/>
                    <a:pt x="1540" y="78"/>
                  </a:cubicBezTo>
                  <a:cubicBezTo>
                    <a:pt x="1536" y="66"/>
                    <a:pt x="1534" y="55"/>
                    <a:pt x="1534" y="42"/>
                  </a:cubicBezTo>
                  <a:cubicBezTo>
                    <a:pt x="1534" y="31"/>
                    <a:pt x="1535" y="25"/>
                    <a:pt x="1539" y="21"/>
                  </a:cubicBezTo>
                  <a:cubicBezTo>
                    <a:pt x="1546" y="9"/>
                    <a:pt x="1546" y="9"/>
                    <a:pt x="1546" y="9"/>
                  </a:cubicBezTo>
                  <a:cubicBezTo>
                    <a:pt x="1544" y="0"/>
                    <a:pt x="1544" y="0"/>
                    <a:pt x="1544" y="0"/>
                  </a:cubicBezTo>
                  <a:cubicBezTo>
                    <a:pt x="1516" y="4"/>
                    <a:pt x="1516" y="4"/>
                    <a:pt x="1516" y="4"/>
                  </a:cubicBezTo>
                  <a:cubicBezTo>
                    <a:pt x="1502" y="5"/>
                    <a:pt x="1493" y="13"/>
                    <a:pt x="1488" y="29"/>
                  </a:cubicBezTo>
                  <a:cubicBezTo>
                    <a:pt x="1488" y="30"/>
                    <a:pt x="1488" y="30"/>
                    <a:pt x="1488" y="30"/>
                  </a:cubicBezTo>
                  <a:cubicBezTo>
                    <a:pt x="1488" y="30"/>
                    <a:pt x="1488" y="30"/>
                    <a:pt x="1488" y="30"/>
                  </a:cubicBezTo>
                  <a:cubicBezTo>
                    <a:pt x="1472" y="55"/>
                    <a:pt x="1472" y="55"/>
                    <a:pt x="1472" y="55"/>
                  </a:cubicBezTo>
                  <a:cubicBezTo>
                    <a:pt x="1488" y="53"/>
                    <a:pt x="1488" y="53"/>
                    <a:pt x="1488" y="53"/>
                  </a:cubicBezTo>
                  <a:cubicBezTo>
                    <a:pt x="1489" y="53"/>
                    <a:pt x="1489" y="53"/>
                    <a:pt x="1489" y="53"/>
                  </a:cubicBezTo>
                  <a:cubicBezTo>
                    <a:pt x="1490" y="52"/>
                    <a:pt x="1490" y="52"/>
                    <a:pt x="1490" y="52"/>
                  </a:cubicBezTo>
                  <a:cubicBezTo>
                    <a:pt x="1491" y="55"/>
                    <a:pt x="1491" y="55"/>
                    <a:pt x="1491" y="55"/>
                  </a:cubicBezTo>
                  <a:cubicBezTo>
                    <a:pt x="1503" y="60"/>
                    <a:pt x="1503" y="60"/>
                    <a:pt x="1503" y="60"/>
                  </a:cubicBezTo>
                  <a:cubicBezTo>
                    <a:pt x="1506" y="60"/>
                    <a:pt x="1506" y="60"/>
                    <a:pt x="1506" y="60"/>
                  </a:cubicBezTo>
                  <a:cubicBezTo>
                    <a:pt x="1508" y="61"/>
                    <a:pt x="1508" y="61"/>
                    <a:pt x="1508" y="61"/>
                  </a:cubicBezTo>
                  <a:cubicBezTo>
                    <a:pt x="1508" y="64"/>
                    <a:pt x="1508" y="64"/>
                    <a:pt x="1508" y="64"/>
                  </a:cubicBezTo>
                  <a:cubicBezTo>
                    <a:pt x="1510" y="86"/>
                    <a:pt x="1510" y="86"/>
                    <a:pt x="1510" y="86"/>
                  </a:cubicBezTo>
                  <a:cubicBezTo>
                    <a:pt x="1516" y="107"/>
                    <a:pt x="1516" y="107"/>
                    <a:pt x="1516" y="107"/>
                  </a:cubicBezTo>
                  <a:cubicBezTo>
                    <a:pt x="1516" y="108"/>
                    <a:pt x="1516" y="108"/>
                    <a:pt x="1516" y="108"/>
                  </a:cubicBezTo>
                  <a:cubicBezTo>
                    <a:pt x="1516" y="109"/>
                    <a:pt x="1516" y="109"/>
                    <a:pt x="1516" y="109"/>
                  </a:cubicBezTo>
                  <a:cubicBezTo>
                    <a:pt x="1516" y="110"/>
                    <a:pt x="1516" y="110"/>
                    <a:pt x="1516" y="110"/>
                  </a:cubicBezTo>
                  <a:cubicBezTo>
                    <a:pt x="1481" y="179"/>
                    <a:pt x="1481" y="179"/>
                    <a:pt x="1481" y="179"/>
                  </a:cubicBezTo>
                  <a:cubicBezTo>
                    <a:pt x="1475" y="189"/>
                    <a:pt x="1472" y="214"/>
                    <a:pt x="1470" y="252"/>
                  </a:cubicBezTo>
                  <a:cubicBezTo>
                    <a:pt x="1470" y="255"/>
                    <a:pt x="1470" y="255"/>
                    <a:pt x="1470" y="255"/>
                  </a:cubicBezTo>
                  <a:cubicBezTo>
                    <a:pt x="1456" y="281"/>
                    <a:pt x="1456" y="281"/>
                    <a:pt x="1456" y="281"/>
                  </a:cubicBezTo>
                  <a:cubicBezTo>
                    <a:pt x="1465" y="292"/>
                    <a:pt x="1465" y="292"/>
                    <a:pt x="1465" y="292"/>
                  </a:cubicBezTo>
                  <a:cubicBezTo>
                    <a:pt x="1465" y="294"/>
                    <a:pt x="1465" y="294"/>
                    <a:pt x="1465" y="294"/>
                  </a:cubicBezTo>
                  <a:cubicBezTo>
                    <a:pt x="1467" y="310"/>
                    <a:pt x="1465" y="319"/>
                    <a:pt x="1461" y="322"/>
                  </a:cubicBezTo>
                  <a:cubicBezTo>
                    <a:pt x="1458" y="323"/>
                    <a:pt x="1458" y="323"/>
                    <a:pt x="1458" y="323"/>
                  </a:cubicBezTo>
                  <a:cubicBezTo>
                    <a:pt x="1451" y="327"/>
                    <a:pt x="1426" y="352"/>
                    <a:pt x="1387" y="400"/>
                  </a:cubicBezTo>
                  <a:cubicBezTo>
                    <a:pt x="1384" y="403"/>
                    <a:pt x="1384" y="403"/>
                    <a:pt x="1384" y="403"/>
                  </a:cubicBezTo>
                  <a:cubicBezTo>
                    <a:pt x="1382" y="402"/>
                    <a:pt x="1382" y="402"/>
                    <a:pt x="1382" y="402"/>
                  </a:cubicBezTo>
                  <a:cubicBezTo>
                    <a:pt x="1379" y="400"/>
                    <a:pt x="1379" y="400"/>
                    <a:pt x="1379" y="400"/>
                  </a:cubicBezTo>
                  <a:cubicBezTo>
                    <a:pt x="1365" y="390"/>
                    <a:pt x="1353" y="382"/>
                    <a:pt x="1345" y="373"/>
                  </a:cubicBezTo>
                  <a:cubicBezTo>
                    <a:pt x="1339" y="369"/>
                    <a:pt x="1323" y="366"/>
                    <a:pt x="1297" y="366"/>
                  </a:cubicBezTo>
                  <a:cubicBezTo>
                    <a:pt x="1296" y="414"/>
                    <a:pt x="1296" y="414"/>
                    <a:pt x="1296" y="414"/>
                  </a:cubicBezTo>
                  <a:cubicBezTo>
                    <a:pt x="1295" y="415"/>
                    <a:pt x="1295" y="415"/>
                    <a:pt x="1295" y="415"/>
                  </a:cubicBezTo>
                  <a:cubicBezTo>
                    <a:pt x="1276" y="507"/>
                    <a:pt x="1276" y="507"/>
                    <a:pt x="1276" y="507"/>
                  </a:cubicBezTo>
                  <a:cubicBezTo>
                    <a:pt x="1271" y="519"/>
                    <a:pt x="1270" y="540"/>
                    <a:pt x="1270" y="572"/>
                  </a:cubicBezTo>
                  <a:cubicBezTo>
                    <a:pt x="1278" y="581"/>
                    <a:pt x="1278" y="581"/>
                    <a:pt x="1278" y="581"/>
                  </a:cubicBezTo>
                  <a:cubicBezTo>
                    <a:pt x="1284" y="569"/>
                    <a:pt x="1284" y="569"/>
                    <a:pt x="1284" y="569"/>
                  </a:cubicBezTo>
                  <a:cubicBezTo>
                    <a:pt x="1285" y="569"/>
                    <a:pt x="1285" y="569"/>
                    <a:pt x="1285" y="569"/>
                  </a:cubicBezTo>
                  <a:cubicBezTo>
                    <a:pt x="1286" y="566"/>
                    <a:pt x="1286" y="566"/>
                    <a:pt x="1286" y="566"/>
                  </a:cubicBezTo>
                  <a:cubicBezTo>
                    <a:pt x="1310" y="554"/>
                    <a:pt x="1310" y="554"/>
                    <a:pt x="1310" y="554"/>
                  </a:cubicBezTo>
                  <a:cubicBezTo>
                    <a:pt x="1378" y="564"/>
                    <a:pt x="1378" y="564"/>
                    <a:pt x="1378" y="564"/>
                  </a:cubicBezTo>
                  <a:cubicBezTo>
                    <a:pt x="1385" y="556"/>
                    <a:pt x="1385" y="556"/>
                    <a:pt x="1385" y="556"/>
                  </a:cubicBezTo>
                  <a:cubicBezTo>
                    <a:pt x="1395" y="539"/>
                    <a:pt x="1395" y="539"/>
                    <a:pt x="1395" y="539"/>
                  </a:cubicBezTo>
                  <a:cubicBezTo>
                    <a:pt x="1397" y="538"/>
                    <a:pt x="1397" y="538"/>
                    <a:pt x="1397" y="538"/>
                  </a:cubicBezTo>
                  <a:cubicBezTo>
                    <a:pt x="1397" y="538"/>
                    <a:pt x="1397" y="538"/>
                    <a:pt x="1397" y="538"/>
                  </a:cubicBezTo>
                  <a:cubicBezTo>
                    <a:pt x="1398" y="537"/>
                    <a:pt x="1398" y="537"/>
                    <a:pt x="1398" y="537"/>
                  </a:cubicBezTo>
                  <a:cubicBezTo>
                    <a:pt x="1424" y="532"/>
                    <a:pt x="1424" y="532"/>
                    <a:pt x="1424" y="532"/>
                  </a:cubicBezTo>
                  <a:cubicBezTo>
                    <a:pt x="1459" y="529"/>
                    <a:pt x="1459" y="529"/>
                    <a:pt x="1459" y="529"/>
                  </a:cubicBezTo>
                  <a:cubicBezTo>
                    <a:pt x="1470" y="532"/>
                    <a:pt x="1482" y="545"/>
                    <a:pt x="1498" y="566"/>
                  </a:cubicBezTo>
                  <a:cubicBezTo>
                    <a:pt x="1540" y="588"/>
                    <a:pt x="1564" y="607"/>
                    <a:pt x="1569" y="623"/>
                  </a:cubicBezTo>
                  <a:cubicBezTo>
                    <a:pt x="1572" y="632"/>
                    <a:pt x="1572" y="638"/>
                    <a:pt x="1569" y="646"/>
                  </a:cubicBezTo>
                  <a:cubicBezTo>
                    <a:pt x="1566" y="653"/>
                    <a:pt x="1558" y="657"/>
                    <a:pt x="1548" y="658"/>
                  </a:cubicBezTo>
                  <a:cubicBezTo>
                    <a:pt x="1547" y="658"/>
                    <a:pt x="1547" y="658"/>
                    <a:pt x="1547" y="658"/>
                  </a:cubicBezTo>
                  <a:cubicBezTo>
                    <a:pt x="1495" y="656"/>
                    <a:pt x="1465" y="656"/>
                    <a:pt x="1455" y="659"/>
                  </a:cubicBezTo>
                  <a:cubicBezTo>
                    <a:pt x="1430" y="676"/>
                    <a:pt x="1430" y="676"/>
                    <a:pt x="1430" y="676"/>
                  </a:cubicBezTo>
                  <a:cubicBezTo>
                    <a:pt x="1398" y="699"/>
                    <a:pt x="1377" y="711"/>
                    <a:pt x="1365" y="711"/>
                  </a:cubicBezTo>
                  <a:cubicBezTo>
                    <a:pt x="1344" y="714"/>
                    <a:pt x="1344" y="714"/>
                    <a:pt x="1344" y="714"/>
                  </a:cubicBezTo>
                  <a:cubicBezTo>
                    <a:pt x="1331" y="767"/>
                    <a:pt x="1331" y="767"/>
                    <a:pt x="1331" y="767"/>
                  </a:cubicBezTo>
                  <a:cubicBezTo>
                    <a:pt x="1328" y="783"/>
                    <a:pt x="1323" y="793"/>
                    <a:pt x="1314" y="801"/>
                  </a:cubicBezTo>
                  <a:cubicBezTo>
                    <a:pt x="1305" y="809"/>
                    <a:pt x="1292" y="814"/>
                    <a:pt x="1276" y="818"/>
                  </a:cubicBezTo>
                  <a:cubicBezTo>
                    <a:pt x="1255" y="821"/>
                    <a:pt x="1239" y="828"/>
                    <a:pt x="1223" y="838"/>
                  </a:cubicBezTo>
                  <a:cubicBezTo>
                    <a:pt x="1205" y="876"/>
                    <a:pt x="1205" y="876"/>
                    <a:pt x="1205" y="876"/>
                  </a:cubicBezTo>
                  <a:cubicBezTo>
                    <a:pt x="1204" y="877"/>
                    <a:pt x="1204" y="877"/>
                    <a:pt x="1204" y="877"/>
                  </a:cubicBezTo>
                  <a:cubicBezTo>
                    <a:pt x="1203" y="877"/>
                    <a:pt x="1203" y="877"/>
                    <a:pt x="1203" y="877"/>
                  </a:cubicBezTo>
                  <a:cubicBezTo>
                    <a:pt x="1202" y="877"/>
                    <a:pt x="1202" y="877"/>
                    <a:pt x="1202" y="877"/>
                  </a:cubicBezTo>
                  <a:cubicBezTo>
                    <a:pt x="1153" y="897"/>
                    <a:pt x="1153" y="897"/>
                    <a:pt x="1153" y="897"/>
                  </a:cubicBezTo>
                  <a:cubicBezTo>
                    <a:pt x="1150" y="897"/>
                    <a:pt x="1150" y="897"/>
                    <a:pt x="1150" y="897"/>
                  </a:cubicBezTo>
                  <a:cubicBezTo>
                    <a:pt x="1126" y="891"/>
                    <a:pt x="1126" y="891"/>
                    <a:pt x="1126" y="891"/>
                  </a:cubicBezTo>
                  <a:cubicBezTo>
                    <a:pt x="1107" y="888"/>
                    <a:pt x="1092" y="883"/>
                    <a:pt x="1082" y="877"/>
                  </a:cubicBezTo>
                  <a:cubicBezTo>
                    <a:pt x="1070" y="870"/>
                    <a:pt x="1056" y="869"/>
                    <a:pt x="1041" y="874"/>
                  </a:cubicBezTo>
                  <a:cubicBezTo>
                    <a:pt x="1029" y="891"/>
                    <a:pt x="1022" y="914"/>
                    <a:pt x="1023" y="938"/>
                  </a:cubicBezTo>
                  <a:cubicBezTo>
                    <a:pt x="1024" y="951"/>
                    <a:pt x="1027" y="959"/>
                    <a:pt x="1031" y="961"/>
                  </a:cubicBezTo>
                  <a:cubicBezTo>
                    <a:pt x="1038" y="960"/>
                    <a:pt x="1038" y="960"/>
                    <a:pt x="1038" y="960"/>
                  </a:cubicBezTo>
                  <a:cubicBezTo>
                    <a:pt x="1046" y="955"/>
                    <a:pt x="1046" y="955"/>
                    <a:pt x="1046" y="955"/>
                  </a:cubicBezTo>
                  <a:cubicBezTo>
                    <a:pt x="1049" y="989"/>
                    <a:pt x="1049" y="989"/>
                    <a:pt x="1049" y="989"/>
                  </a:cubicBezTo>
                  <a:cubicBezTo>
                    <a:pt x="1049" y="1000"/>
                    <a:pt x="1044" y="1009"/>
                    <a:pt x="1036" y="1015"/>
                  </a:cubicBezTo>
                  <a:cubicBezTo>
                    <a:pt x="1031" y="1019"/>
                    <a:pt x="1021" y="1023"/>
                    <a:pt x="1007" y="1028"/>
                  </a:cubicBezTo>
                  <a:cubicBezTo>
                    <a:pt x="999" y="1030"/>
                    <a:pt x="999" y="1030"/>
                    <a:pt x="999" y="1030"/>
                  </a:cubicBezTo>
                  <a:cubicBezTo>
                    <a:pt x="988" y="1034"/>
                    <a:pt x="966" y="1062"/>
                    <a:pt x="934" y="1114"/>
                  </a:cubicBezTo>
                  <a:cubicBezTo>
                    <a:pt x="934" y="1115"/>
                    <a:pt x="934" y="1115"/>
                    <a:pt x="934" y="1115"/>
                  </a:cubicBezTo>
                  <a:cubicBezTo>
                    <a:pt x="933" y="1115"/>
                    <a:pt x="933" y="1115"/>
                    <a:pt x="933" y="1115"/>
                  </a:cubicBezTo>
                  <a:cubicBezTo>
                    <a:pt x="901" y="1134"/>
                    <a:pt x="901" y="1134"/>
                    <a:pt x="901" y="1134"/>
                  </a:cubicBezTo>
                  <a:cubicBezTo>
                    <a:pt x="906" y="1134"/>
                    <a:pt x="909" y="1136"/>
                    <a:pt x="908" y="1141"/>
                  </a:cubicBezTo>
                  <a:cubicBezTo>
                    <a:pt x="907" y="1145"/>
                    <a:pt x="904" y="1146"/>
                    <a:pt x="896" y="1147"/>
                  </a:cubicBezTo>
                  <a:cubicBezTo>
                    <a:pt x="806" y="1145"/>
                    <a:pt x="806" y="1145"/>
                    <a:pt x="806" y="1145"/>
                  </a:cubicBezTo>
                  <a:cubicBezTo>
                    <a:pt x="706" y="1142"/>
                    <a:pt x="627" y="1169"/>
                    <a:pt x="572" y="1226"/>
                  </a:cubicBezTo>
                  <a:cubicBezTo>
                    <a:pt x="570" y="1227"/>
                    <a:pt x="570" y="1227"/>
                    <a:pt x="570" y="1227"/>
                  </a:cubicBezTo>
                  <a:cubicBezTo>
                    <a:pt x="568" y="1228"/>
                    <a:pt x="568" y="1228"/>
                    <a:pt x="568" y="1228"/>
                  </a:cubicBezTo>
                  <a:cubicBezTo>
                    <a:pt x="567" y="1228"/>
                    <a:pt x="567" y="1228"/>
                    <a:pt x="567" y="1228"/>
                  </a:cubicBezTo>
                  <a:cubicBezTo>
                    <a:pt x="530" y="1232"/>
                    <a:pt x="530" y="1232"/>
                    <a:pt x="530" y="1232"/>
                  </a:cubicBezTo>
                  <a:cubicBezTo>
                    <a:pt x="528" y="1233"/>
                    <a:pt x="528" y="1233"/>
                    <a:pt x="528" y="1233"/>
                  </a:cubicBezTo>
                  <a:cubicBezTo>
                    <a:pt x="526" y="1233"/>
                    <a:pt x="526" y="1233"/>
                    <a:pt x="526" y="1233"/>
                  </a:cubicBezTo>
                  <a:cubicBezTo>
                    <a:pt x="516" y="1208"/>
                    <a:pt x="516" y="1208"/>
                    <a:pt x="516" y="1208"/>
                  </a:cubicBezTo>
                  <a:cubicBezTo>
                    <a:pt x="478" y="1218"/>
                    <a:pt x="478" y="1218"/>
                    <a:pt x="478" y="1218"/>
                  </a:cubicBezTo>
                  <a:cubicBezTo>
                    <a:pt x="458" y="1219"/>
                    <a:pt x="431" y="1213"/>
                    <a:pt x="402" y="1199"/>
                  </a:cubicBezTo>
                  <a:cubicBezTo>
                    <a:pt x="374" y="1187"/>
                    <a:pt x="350" y="1171"/>
                    <a:pt x="326" y="1152"/>
                  </a:cubicBezTo>
                  <a:cubicBezTo>
                    <a:pt x="310" y="1140"/>
                    <a:pt x="290" y="1131"/>
                    <a:pt x="267" y="1127"/>
                  </a:cubicBezTo>
                  <a:cubicBezTo>
                    <a:pt x="233" y="1124"/>
                    <a:pt x="233" y="1124"/>
                    <a:pt x="233" y="1124"/>
                  </a:cubicBezTo>
                  <a:cubicBezTo>
                    <a:pt x="195" y="1129"/>
                    <a:pt x="195" y="1129"/>
                    <a:pt x="195" y="1129"/>
                  </a:cubicBezTo>
                  <a:cubicBezTo>
                    <a:pt x="167" y="1133"/>
                    <a:pt x="140" y="1133"/>
                    <a:pt x="115" y="1131"/>
                  </a:cubicBezTo>
                  <a:cubicBezTo>
                    <a:pt x="84" y="1129"/>
                    <a:pt x="47" y="1121"/>
                    <a:pt x="3" y="1107"/>
                  </a:cubicBezTo>
                  <a:cubicBezTo>
                    <a:pt x="0" y="1113"/>
                    <a:pt x="0" y="1113"/>
                    <a:pt x="0" y="1113"/>
                  </a:cubicBezTo>
                  <a:cubicBezTo>
                    <a:pt x="1" y="1113"/>
                    <a:pt x="1" y="1113"/>
                    <a:pt x="1" y="1113"/>
                  </a:cubicBezTo>
                  <a:cubicBezTo>
                    <a:pt x="2" y="1113"/>
                    <a:pt x="2" y="1113"/>
                    <a:pt x="2" y="1113"/>
                  </a:cubicBezTo>
                  <a:cubicBezTo>
                    <a:pt x="3" y="1114"/>
                    <a:pt x="3" y="1114"/>
                    <a:pt x="3" y="1114"/>
                  </a:cubicBezTo>
                  <a:cubicBezTo>
                    <a:pt x="3" y="1115"/>
                    <a:pt x="3" y="1115"/>
                    <a:pt x="3" y="1115"/>
                  </a:cubicBezTo>
                  <a:cubicBezTo>
                    <a:pt x="4" y="1126"/>
                    <a:pt x="4" y="1126"/>
                    <a:pt x="4" y="1126"/>
                  </a:cubicBezTo>
                  <a:cubicBezTo>
                    <a:pt x="13" y="1146"/>
                    <a:pt x="13" y="1146"/>
                    <a:pt x="13" y="1146"/>
                  </a:cubicBezTo>
                  <a:cubicBezTo>
                    <a:pt x="35" y="1173"/>
                    <a:pt x="35" y="1173"/>
                    <a:pt x="35" y="1173"/>
                  </a:cubicBezTo>
                  <a:cubicBezTo>
                    <a:pt x="36" y="1176"/>
                    <a:pt x="36" y="1176"/>
                    <a:pt x="36" y="1176"/>
                  </a:cubicBezTo>
                  <a:cubicBezTo>
                    <a:pt x="32" y="1196"/>
                    <a:pt x="32" y="1196"/>
                    <a:pt x="32" y="1196"/>
                  </a:cubicBezTo>
                  <a:cubicBezTo>
                    <a:pt x="32" y="1198"/>
                    <a:pt x="32" y="1198"/>
                    <a:pt x="32" y="1198"/>
                  </a:cubicBezTo>
                  <a:cubicBezTo>
                    <a:pt x="31" y="1198"/>
                    <a:pt x="31" y="1198"/>
                    <a:pt x="31" y="1198"/>
                  </a:cubicBezTo>
                  <a:cubicBezTo>
                    <a:pt x="19" y="1214"/>
                    <a:pt x="19" y="1214"/>
                    <a:pt x="19" y="1214"/>
                  </a:cubicBezTo>
                  <a:cubicBezTo>
                    <a:pt x="32" y="1228"/>
                    <a:pt x="32" y="1228"/>
                    <a:pt x="32" y="1228"/>
                  </a:cubicBezTo>
                  <a:cubicBezTo>
                    <a:pt x="38" y="1233"/>
                    <a:pt x="41" y="1238"/>
                    <a:pt x="41" y="1242"/>
                  </a:cubicBezTo>
                  <a:cubicBezTo>
                    <a:pt x="44" y="1262"/>
                    <a:pt x="44" y="1262"/>
                    <a:pt x="44" y="1262"/>
                  </a:cubicBezTo>
                  <a:cubicBezTo>
                    <a:pt x="60" y="1278"/>
                    <a:pt x="60" y="1278"/>
                    <a:pt x="60" y="1278"/>
                  </a:cubicBezTo>
                  <a:cubicBezTo>
                    <a:pt x="60" y="1280"/>
                    <a:pt x="60" y="1280"/>
                    <a:pt x="60" y="1280"/>
                  </a:cubicBezTo>
                  <a:cubicBezTo>
                    <a:pt x="62" y="1294"/>
                    <a:pt x="62" y="1294"/>
                    <a:pt x="62" y="1294"/>
                  </a:cubicBezTo>
                  <a:cubicBezTo>
                    <a:pt x="62" y="1304"/>
                    <a:pt x="62" y="1304"/>
                    <a:pt x="62" y="1304"/>
                  </a:cubicBezTo>
                  <a:cubicBezTo>
                    <a:pt x="71" y="1312"/>
                    <a:pt x="71" y="1312"/>
                    <a:pt x="71" y="1312"/>
                  </a:cubicBezTo>
                  <a:cubicBezTo>
                    <a:pt x="78" y="1309"/>
                    <a:pt x="78" y="1309"/>
                    <a:pt x="78" y="1309"/>
                  </a:cubicBezTo>
                  <a:cubicBezTo>
                    <a:pt x="79" y="1306"/>
                    <a:pt x="79" y="1306"/>
                    <a:pt x="79" y="1306"/>
                  </a:cubicBezTo>
                  <a:cubicBezTo>
                    <a:pt x="82" y="1298"/>
                    <a:pt x="87" y="1294"/>
                    <a:pt x="95" y="1293"/>
                  </a:cubicBezTo>
                  <a:cubicBezTo>
                    <a:pt x="103" y="1289"/>
                    <a:pt x="103" y="1289"/>
                    <a:pt x="103" y="1289"/>
                  </a:cubicBezTo>
                  <a:cubicBezTo>
                    <a:pt x="159" y="1284"/>
                    <a:pt x="159" y="1284"/>
                    <a:pt x="159" y="1284"/>
                  </a:cubicBezTo>
                  <a:cubicBezTo>
                    <a:pt x="181" y="1276"/>
                    <a:pt x="181" y="1276"/>
                    <a:pt x="181" y="1276"/>
                  </a:cubicBezTo>
                  <a:cubicBezTo>
                    <a:pt x="183" y="1275"/>
                    <a:pt x="183" y="1275"/>
                    <a:pt x="183" y="1275"/>
                  </a:cubicBezTo>
                  <a:cubicBezTo>
                    <a:pt x="186" y="1272"/>
                    <a:pt x="186" y="1272"/>
                    <a:pt x="186" y="1272"/>
                  </a:cubicBezTo>
                  <a:cubicBezTo>
                    <a:pt x="198" y="1298"/>
                    <a:pt x="198" y="1298"/>
                    <a:pt x="198" y="1298"/>
                  </a:cubicBezTo>
                  <a:cubicBezTo>
                    <a:pt x="199" y="1298"/>
                    <a:pt x="199" y="1298"/>
                    <a:pt x="199" y="1298"/>
                  </a:cubicBezTo>
                  <a:cubicBezTo>
                    <a:pt x="199" y="1298"/>
                    <a:pt x="199" y="1298"/>
                    <a:pt x="199" y="1298"/>
                  </a:cubicBezTo>
                  <a:cubicBezTo>
                    <a:pt x="200" y="1304"/>
                    <a:pt x="199" y="1309"/>
                    <a:pt x="196" y="1315"/>
                  </a:cubicBezTo>
                  <a:cubicBezTo>
                    <a:pt x="165" y="1358"/>
                    <a:pt x="165" y="1358"/>
                    <a:pt x="165" y="1358"/>
                  </a:cubicBezTo>
                  <a:cubicBezTo>
                    <a:pt x="167" y="1365"/>
                    <a:pt x="167" y="1365"/>
                    <a:pt x="167" y="1365"/>
                  </a:cubicBezTo>
                  <a:cubicBezTo>
                    <a:pt x="181" y="1379"/>
                    <a:pt x="181" y="1379"/>
                    <a:pt x="181" y="1379"/>
                  </a:cubicBezTo>
                  <a:cubicBezTo>
                    <a:pt x="195" y="1388"/>
                    <a:pt x="195" y="1388"/>
                    <a:pt x="195" y="1388"/>
                  </a:cubicBezTo>
                  <a:cubicBezTo>
                    <a:pt x="196" y="1388"/>
                    <a:pt x="196" y="1388"/>
                    <a:pt x="196" y="1388"/>
                  </a:cubicBezTo>
                  <a:cubicBezTo>
                    <a:pt x="202" y="1396"/>
                    <a:pt x="207" y="1401"/>
                    <a:pt x="214" y="1403"/>
                  </a:cubicBezTo>
                  <a:cubicBezTo>
                    <a:pt x="221" y="1405"/>
                    <a:pt x="229" y="1412"/>
                    <a:pt x="235" y="1420"/>
                  </a:cubicBezTo>
                  <a:cubicBezTo>
                    <a:pt x="236" y="1423"/>
                    <a:pt x="236" y="1423"/>
                    <a:pt x="236" y="1423"/>
                  </a:cubicBezTo>
                  <a:cubicBezTo>
                    <a:pt x="246" y="1428"/>
                    <a:pt x="246" y="1428"/>
                    <a:pt x="246" y="1428"/>
                  </a:cubicBezTo>
                  <a:cubicBezTo>
                    <a:pt x="250" y="1429"/>
                    <a:pt x="250" y="1429"/>
                    <a:pt x="250" y="1429"/>
                  </a:cubicBezTo>
                  <a:cubicBezTo>
                    <a:pt x="251" y="1429"/>
                    <a:pt x="251" y="1429"/>
                    <a:pt x="251" y="1429"/>
                  </a:cubicBezTo>
                  <a:cubicBezTo>
                    <a:pt x="254" y="1440"/>
                    <a:pt x="254" y="1440"/>
                    <a:pt x="254" y="1440"/>
                  </a:cubicBezTo>
                  <a:cubicBezTo>
                    <a:pt x="254" y="1440"/>
                    <a:pt x="254" y="1440"/>
                    <a:pt x="254" y="1440"/>
                  </a:cubicBezTo>
                  <a:cubicBezTo>
                    <a:pt x="255" y="1452"/>
                    <a:pt x="255" y="1452"/>
                    <a:pt x="255" y="1452"/>
                  </a:cubicBezTo>
                  <a:cubicBezTo>
                    <a:pt x="259" y="1469"/>
                    <a:pt x="259" y="1469"/>
                    <a:pt x="259" y="1469"/>
                  </a:cubicBezTo>
                  <a:cubicBezTo>
                    <a:pt x="286" y="1473"/>
                    <a:pt x="286" y="1473"/>
                    <a:pt x="286" y="1473"/>
                  </a:cubicBezTo>
                  <a:cubicBezTo>
                    <a:pt x="288" y="1473"/>
                    <a:pt x="288" y="1473"/>
                    <a:pt x="288" y="1473"/>
                  </a:cubicBezTo>
                  <a:cubicBezTo>
                    <a:pt x="289" y="1474"/>
                    <a:pt x="289" y="1474"/>
                    <a:pt x="289" y="1474"/>
                  </a:cubicBezTo>
                  <a:cubicBezTo>
                    <a:pt x="289" y="1475"/>
                    <a:pt x="289" y="1475"/>
                    <a:pt x="289" y="1475"/>
                  </a:cubicBezTo>
                  <a:cubicBezTo>
                    <a:pt x="290" y="1477"/>
                    <a:pt x="290" y="1477"/>
                    <a:pt x="290" y="1477"/>
                  </a:cubicBezTo>
                  <a:cubicBezTo>
                    <a:pt x="297" y="1492"/>
                    <a:pt x="297" y="1492"/>
                    <a:pt x="297" y="1492"/>
                  </a:cubicBezTo>
                  <a:cubicBezTo>
                    <a:pt x="318" y="1499"/>
                    <a:pt x="318" y="1499"/>
                    <a:pt x="318" y="1499"/>
                  </a:cubicBezTo>
                  <a:cubicBezTo>
                    <a:pt x="333" y="1492"/>
                    <a:pt x="333" y="1492"/>
                    <a:pt x="333" y="1492"/>
                  </a:cubicBezTo>
                  <a:cubicBezTo>
                    <a:pt x="331" y="1484"/>
                    <a:pt x="331" y="1484"/>
                    <a:pt x="331" y="1484"/>
                  </a:cubicBezTo>
                  <a:cubicBezTo>
                    <a:pt x="317" y="1471"/>
                    <a:pt x="317" y="1471"/>
                    <a:pt x="317" y="1471"/>
                  </a:cubicBezTo>
                  <a:cubicBezTo>
                    <a:pt x="319" y="1469"/>
                    <a:pt x="319" y="1469"/>
                    <a:pt x="319" y="1469"/>
                  </a:cubicBezTo>
                  <a:cubicBezTo>
                    <a:pt x="319" y="1467"/>
                    <a:pt x="319" y="1467"/>
                    <a:pt x="319" y="1467"/>
                  </a:cubicBezTo>
                  <a:cubicBezTo>
                    <a:pt x="331" y="1445"/>
                    <a:pt x="331" y="1445"/>
                    <a:pt x="331" y="1445"/>
                  </a:cubicBezTo>
                  <a:cubicBezTo>
                    <a:pt x="356" y="1445"/>
                    <a:pt x="356" y="1445"/>
                    <a:pt x="356" y="1445"/>
                  </a:cubicBezTo>
                  <a:cubicBezTo>
                    <a:pt x="357" y="1446"/>
                    <a:pt x="357" y="1446"/>
                    <a:pt x="357" y="1446"/>
                  </a:cubicBezTo>
                  <a:cubicBezTo>
                    <a:pt x="393" y="1458"/>
                    <a:pt x="393" y="1458"/>
                    <a:pt x="393" y="1458"/>
                  </a:cubicBezTo>
                  <a:cubicBezTo>
                    <a:pt x="413" y="1455"/>
                    <a:pt x="413" y="1455"/>
                    <a:pt x="413" y="1455"/>
                  </a:cubicBezTo>
                  <a:cubicBezTo>
                    <a:pt x="429" y="1440"/>
                    <a:pt x="429" y="1440"/>
                    <a:pt x="429" y="1440"/>
                  </a:cubicBezTo>
                  <a:cubicBezTo>
                    <a:pt x="447" y="1418"/>
                    <a:pt x="459" y="1409"/>
                    <a:pt x="466" y="1414"/>
                  </a:cubicBezTo>
                  <a:cubicBezTo>
                    <a:pt x="474" y="1413"/>
                    <a:pt x="474" y="1413"/>
                    <a:pt x="474" y="1413"/>
                  </a:cubicBezTo>
                  <a:cubicBezTo>
                    <a:pt x="484" y="1413"/>
                    <a:pt x="489" y="1414"/>
                    <a:pt x="492" y="1415"/>
                  </a:cubicBezTo>
                  <a:cubicBezTo>
                    <a:pt x="493" y="1417"/>
                    <a:pt x="495" y="1419"/>
                    <a:pt x="495" y="1421"/>
                  </a:cubicBezTo>
                  <a:cubicBezTo>
                    <a:pt x="495" y="1426"/>
                    <a:pt x="499" y="1434"/>
                    <a:pt x="505" y="1446"/>
                  </a:cubicBezTo>
                  <a:cubicBezTo>
                    <a:pt x="505" y="1447"/>
                    <a:pt x="505" y="1447"/>
                    <a:pt x="505" y="1447"/>
                  </a:cubicBezTo>
                  <a:cubicBezTo>
                    <a:pt x="505" y="1448"/>
                    <a:pt x="505" y="1448"/>
                    <a:pt x="505" y="1448"/>
                  </a:cubicBezTo>
                  <a:cubicBezTo>
                    <a:pt x="508" y="1462"/>
                    <a:pt x="508" y="1462"/>
                    <a:pt x="508" y="1462"/>
                  </a:cubicBezTo>
                  <a:cubicBezTo>
                    <a:pt x="508" y="1466"/>
                    <a:pt x="508" y="1466"/>
                    <a:pt x="508" y="1466"/>
                  </a:cubicBezTo>
                  <a:cubicBezTo>
                    <a:pt x="504" y="1483"/>
                    <a:pt x="504" y="1483"/>
                    <a:pt x="504" y="1483"/>
                  </a:cubicBezTo>
                  <a:cubicBezTo>
                    <a:pt x="504" y="1483"/>
                    <a:pt x="504" y="1483"/>
                    <a:pt x="504" y="1483"/>
                  </a:cubicBezTo>
                  <a:cubicBezTo>
                    <a:pt x="504" y="1484"/>
                    <a:pt x="504" y="1484"/>
                    <a:pt x="504" y="1484"/>
                  </a:cubicBezTo>
                  <a:cubicBezTo>
                    <a:pt x="503" y="1485"/>
                    <a:pt x="503" y="1485"/>
                    <a:pt x="503" y="1485"/>
                  </a:cubicBezTo>
                  <a:cubicBezTo>
                    <a:pt x="485" y="1506"/>
                    <a:pt x="485" y="1506"/>
                    <a:pt x="485" y="1506"/>
                  </a:cubicBezTo>
                  <a:cubicBezTo>
                    <a:pt x="484" y="1507"/>
                    <a:pt x="484" y="1507"/>
                    <a:pt x="484" y="1507"/>
                  </a:cubicBezTo>
                  <a:cubicBezTo>
                    <a:pt x="484" y="1507"/>
                    <a:pt x="484" y="1507"/>
                    <a:pt x="484" y="1507"/>
                  </a:cubicBezTo>
                  <a:cubicBezTo>
                    <a:pt x="446" y="1524"/>
                    <a:pt x="446" y="1524"/>
                    <a:pt x="446" y="1524"/>
                  </a:cubicBezTo>
                  <a:cubicBezTo>
                    <a:pt x="441" y="1534"/>
                    <a:pt x="441" y="1534"/>
                    <a:pt x="441" y="1534"/>
                  </a:cubicBezTo>
                  <a:cubicBezTo>
                    <a:pt x="435" y="1565"/>
                    <a:pt x="435" y="1565"/>
                    <a:pt x="435" y="1565"/>
                  </a:cubicBezTo>
                  <a:cubicBezTo>
                    <a:pt x="439" y="1580"/>
                    <a:pt x="439" y="1580"/>
                    <a:pt x="439" y="1580"/>
                  </a:cubicBezTo>
                  <a:cubicBezTo>
                    <a:pt x="448" y="1595"/>
                    <a:pt x="448" y="1595"/>
                    <a:pt x="448" y="1595"/>
                  </a:cubicBezTo>
                  <a:cubicBezTo>
                    <a:pt x="452" y="1599"/>
                    <a:pt x="452" y="1599"/>
                    <a:pt x="452" y="1599"/>
                  </a:cubicBezTo>
                  <a:cubicBezTo>
                    <a:pt x="465" y="1607"/>
                    <a:pt x="465" y="1607"/>
                    <a:pt x="465" y="1607"/>
                  </a:cubicBezTo>
                  <a:cubicBezTo>
                    <a:pt x="509" y="1607"/>
                    <a:pt x="509" y="1607"/>
                    <a:pt x="509" y="1607"/>
                  </a:cubicBezTo>
                  <a:cubicBezTo>
                    <a:pt x="546" y="1602"/>
                    <a:pt x="546" y="1602"/>
                    <a:pt x="546" y="1602"/>
                  </a:cubicBezTo>
                  <a:cubicBezTo>
                    <a:pt x="552" y="1596"/>
                    <a:pt x="552" y="1596"/>
                    <a:pt x="552" y="1596"/>
                  </a:cubicBezTo>
                  <a:cubicBezTo>
                    <a:pt x="557" y="1590"/>
                    <a:pt x="562" y="1588"/>
                    <a:pt x="565" y="1588"/>
                  </a:cubicBezTo>
                  <a:cubicBezTo>
                    <a:pt x="591" y="1592"/>
                    <a:pt x="591" y="1592"/>
                    <a:pt x="591" y="1592"/>
                  </a:cubicBezTo>
                  <a:cubicBezTo>
                    <a:pt x="593" y="1588"/>
                    <a:pt x="593" y="1588"/>
                    <a:pt x="593" y="1588"/>
                  </a:cubicBezTo>
                  <a:cubicBezTo>
                    <a:pt x="591" y="1581"/>
                    <a:pt x="591" y="1574"/>
                    <a:pt x="595" y="1568"/>
                  </a:cubicBezTo>
                  <a:cubicBezTo>
                    <a:pt x="605" y="1550"/>
                    <a:pt x="605" y="1550"/>
                    <a:pt x="605" y="1550"/>
                  </a:cubicBezTo>
                  <a:cubicBezTo>
                    <a:pt x="605" y="1516"/>
                    <a:pt x="605" y="1516"/>
                    <a:pt x="605" y="1516"/>
                  </a:cubicBezTo>
                  <a:cubicBezTo>
                    <a:pt x="605" y="1515"/>
                    <a:pt x="605" y="1515"/>
                    <a:pt x="605" y="1515"/>
                  </a:cubicBezTo>
                  <a:cubicBezTo>
                    <a:pt x="624" y="1460"/>
                    <a:pt x="624" y="1460"/>
                    <a:pt x="624" y="1460"/>
                  </a:cubicBezTo>
                  <a:cubicBezTo>
                    <a:pt x="625" y="1459"/>
                    <a:pt x="625" y="1459"/>
                    <a:pt x="625" y="1459"/>
                  </a:cubicBezTo>
                  <a:cubicBezTo>
                    <a:pt x="625" y="1458"/>
                    <a:pt x="625" y="1458"/>
                    <a:pt x="625" y="1458"/>
                  </a:cubicBezTo>
                  <a:cubicBezTo>
                    <a:pt x="626" y="1458"/>
                    <a:pt x="626" y="1458"/>
                    <a:pt x="626" y="1458"/>
                  </a:cubicBezTo>
                  <a:cubicBezTo>
                    <a:pt x="626" y="1457"/>
                    <a:pt x="626" y="1457"/>
                    <a:pt x="626" y="1457"/>
                  </a:cubicBezTo>
                  <a:cubicBezTo>
                    <a:pt x="659" y="1431"/>
                    <a:pt x="659" y="1431"/>
                    <a:pt x="659" y="1431"/>
                  </a:cubicBezTo>
                  <a:cubicBezTo>
                    <a:pt x="661" y="1429"/>
                    <a:pt x="661" y="1429"/>
                    <a:pt x="661" y="1429"/>
                  </a:cubicBezTo>
                  <a:cubicBezTo>
                    <a:pt x="690" y="1441"/>
                    <a:pt x="690" y="1441"/>
                    <a:pt x="690" y="1441"/>
                  </a:cubicBezTo>
                  <a:cubicBezTo>
                    <a:pt x="690" y="1441"/>
                    <a:pt x="690" y="1441"/>
                    <a:pt x="690" y="1441"/>
                  </a:cubicBezTo>
                  <a:cubicBezTo>
                    <a:pt x="705" y="1452"/>
                    <a:pt x="712" y="1460"/>
                    <a:pt x="712" y="1466"/>
                  </a:cubicBezTo>
                  <a:cubicBezTo>
                    <a:pt x="710" y="1489"/>
                    <a:pt x="710" y="1489"/>
                    <a:pt x="710" y="1489"/>
                  </a:cubicBezTo>
                  <a:cubicBezTo>
                    <a:pt x="700" y="1504"/>
                    <a:pt x="700" y="1504"/>
                    <a:pt x="700" y="1504"/>
                  </a:cubicBezTo>
                  <a:cubicBezTo>
                    <a:pt x="693" y="1525"/>
                    <a:pt x="693" y="1525"/>
                    <a:pt x="693" y="1525"/>
                  </a:cubicBezTo>
                  <a:cubicBezTo>
                    <a:pt x="693" y="1548"/>
                    <a:pt x="693" y="1548"/>
                    <a:pt x="693" y="1548"/>
                  </a:cubicBezTo>
                  <a:cubicBezTo>
                    <a:pt x="700" y="1559"/>
                    <a:pt x="700" y="1559"/>
                    <a:pt x="700" y="1559"/>
                  </a:cubicBezTo>
                  <a:cubicBezTo>
                    <a:pt x="710" y="1557"/>
                    <a:pt x="710" y="1557"/>
                    <a:pt x="710" y="1557"/>
                  </a:cubicBezTo>
                  <a:cubicBezTo>
                    <a:pt x="712" y="1556"/>
                    <a:pt x="712" y="1556"/>
                    <a:pt x="712" y="1556"/>
                  </a:cubicBezTo>
                  <a:cubicBezTo>
                    <a:pt x="728" y="1557"/>
                    <a:pt x="728" y="1557"/>
                    <a:pt x="728" y="1557"/>
                  </a:cubicBezTo>
                  <a:cubicBezTo>
                    <a:pt x="736" y="1562"/>
                    <a:pt x="741" y="1569"/>
                    <a:pt x="746" y="1580"/>
                  </a:cubicBezTo>
                  <a:cubicBezTo>
                    <a:pt x="755" y="1583"/>
                    <a:pt x="755" y="1583"/>
                    <a:pt x="755" y="1583"/>
                  </a:cubicBezTo>
                  <a:cubicBezTo>
                    <a:pt x="756" y="1583"/>
                    <a:pt x="756" y="1583"/>
                    <a:pt x="756" y="1583"/>
                  </a:cubicBezTo>
                  <a:cubicBezTo>
                    <a:pt x="756" y="1583"/>
                    <a:pt x="756" y="1583"/>
                    <a:pt x="756" y="1583"/>
                  </a:cubicBezTo>
                  <a:cubicBezTo>
                    <a:pt x="757" y="1583"/>
                    <a:pt x="757" y="1583"/>
                    <a:pt x="757" y="1583"/>
                  </a:cubicBezTo>
                  <a:cubicBezTo>
                    <a:pt x="793" y="1600"/>
                    <a:pt x="793" y="1600"/>
                    <a:pt x="793" y="1600"/>
                  </a:cubicBezTo>
                  <a:cubicBezTo>
                    <a:pt x="809" y="1605"/>
                    <a:pt x="809" y="1605"/>
                    <a:pt x="809" y="1605"/>
                  </a:cubicBezTo>
                  <a:cubicBezTo>
                    <a:pt x="831" y="1602"/>
                    <a:pt x="831" y="1602"/>
                    <a:pt x="831" y="1602"/>
                  </a:cubicBezTo>
                  <a:cubicBezTo>
                    <a:pt x="841" y="1589"/>
                    <a:pt x="841" y="1589"/>
                    <a:pt x="841" y="1589"/>
                  </a:cubicBezTo>
                  <a:cubicBezTo>
                    <a:pt x="853" y="1537"/>
                    <a:pt x="853" y="1537"/>
                    <a:pt x="853" y="1537"/>
                  </a:cubicBezTo>
                  <a:cubicBezTo>
                    <a:pt x="854" y="1509"/>
                    <a:pt x="854" y="1509"/>
                    <a:pt x="854" y="1509"/>
                  </a:cubicBezTo>
                  <a:cubicBezTo>
                    <a:pt x="854" y="1507"/>
                    <a:pt x="854" y="1507"/>
                    <a:pt x="854" y="1507"/>
                  </a:cubicBezTo>
                  <a:cubicBezTo>
                    <a:pt x="857" y="1506"/>
                    <a:pt x="857" y="1506"/>
                    <a:pt x="857" y="1506"/>
                  </a:cubicBezTo>
                  <a:cubicBezTo>
                    <a:pt x="858" y="1505"/>
                    <a:pt x="858" y="1505"/>
                    <a:pt x="858" y="1505"/>
                  </a:cubicBezTo>
                  <a:cubicBezTo>
                    <a:pt x="878" y="1488"/>
                    <a:pt x="878" y="1488"/>
                    <a:pt x="878" y="1488"/>
                  </a:cubicBezTo>
                  <a:cubicBezTo>
                    <a:pt x="889" y="1473"/>
                    <a:pt x="889" y="1473"/>
                    <a:pt x="889" y="1473"/>
                  </a:cubicBezTo>
                  <a:cubicBezTo>
                    <a:pt x="890" y="1472"/>
                    <a:pt x="890" y="1472"/>
                    <a:pt x="890" y="1472"/>
                  </a:cubicBezTo>
                  <a:cubicBezTo>
                    <a:pt x="911" y="1462"/>
                    <a:pt x="911" y="1462"/>
                    <a:pt x="911" y="1462"/>
                  </a:cubicBezTo>
                  <a:cubicBezTo>
                    <a:pt x="924" y="1455"/>
                    <a:pt x="924" y="1455"/>
                    <a:pt x="924" y="1455"/>
                  </a:cubicBezTo>
                  <a:cubicBezTo>
                    <a:pt x="940" y="1449"/>
                    <a:pt x="940" y="1449"/>
                    <a:pt x="940" y="1449"/>
                  </a:cubicBezTo>
                  <a:cubicBezTo>
                    <a:pt x="931" y="1417"/>
                    <a:pt x="931" y="1417"/>
                    <a:pt x="931" y="1417"/>
                  </a:cubicBezTo>
                  <a:cubicBezTo>
                    <a:pt x="967" y="1421"/>
                    <a:pt x="967" y="1421"/>
                    <a:pt x="967" y="1421"/>
                  </a:cubicBezTo>
                  <a:cubicBezTo>
                    <a:pt x="967" y="1421"/>
                    <a:pt x="967" y="1421"/>
                    <a:pt x="967" y="1421"/>
                  </a:cubicBezTo>
                  <a:cubicBezTo>
                    <a:pt x="967" y="1422"/>
                    <a:pt x="967" y="1422"/>
                    <a:pt x="967" y="1422"/>
                  </a:cubicBezTo>
                  <a:cubicBezTo>
                    <a:pt x="967" y="1422"/>
                    <a:pt x="967" y="1422"/>
                    <a:pt x="967" y="1422"/>
                  </a:cubicBezTo>
                  <a:cubicBezTo>
                    <a:pt x="986" y="1430"/>
                    <a:pt x="986" y="1430"/>
                    <a:pt x="986" y="1430"/>
                  </a:cubicBezTo>
                  <a:cubicBezTo>
                    <a:pt x="986" y="1430"/>
                    <a:pt x="986" y="1430"/>
                    <a:pt x="986" y="1430"/>
                  </a:cubicBezTo>
                  <a:cubicBezTo>
                    <a:pt x="986" y="1429"/>
                    <a:pt x="986" y="1429"/>
                    <a:pt x="986" y="1429"/>
                  </a:cubicBezTo>
                  <a:cubicBezTo>
                    <a:pt x="992" y="1409"/>
                    <a:pt x="992" y="1409"/>
                    <a:pt x="992" y="1409"/>
                  </a:cubicBezTo>
                  <a:cubicBezTo>
                    <a:pt x="992" y="1405"/>
                    <a:pt x="992" y="1405"/>
                    <a:pt x="992" y="1405"/>
                  </a:cubicBezTo>
                  <a:cubicBezTo>
                    <a:pt x="995" y="1407"/>
                    <a:pt x="995" y="1407"/>
                    <a:pt x="995" y="1407"/>
                  </a:cubicBezTo>
                  <a:cubicBezTo>
                    <a:pt x="997" y="1407"/>
                    <a:pt x="997" y="1407"/>
                    <a:pt x="997" y="1407"/>
                  </a:cubicBezTo>
                  <a:cubicBezTo>
                    <a:pt x="1014" y="1411"/>
                    <a:pt x="1014" y="1411"/>
                    <a:pt x="1014" y="1411"/>
                  </a:cubicBezTo>
                  <a:cubicBezTo>
                    <a:pt x="1022" y="1411"/>
                    <a:pt x="1022" y="1411"/>
                    <a:pt x="1022" y="1411"/>
                  </a:cubicBezTo>
                  <a:cubicBezTo>
                    <a:pt x="1038" y="1393"/>
                    <a:pt x="1038" y="1393"/>
                    <a:pt x="1038" y="1393"/>
                  </a:cubicBezTo>
                  <a:cubicBezTo>
                    <a:pt x="1039" y="1393"/>
                    <a:pt x="1039" y="1393"/>
                    <a:pt x="1039" y="1393"/>
                  </a:cubicBezTo>
                  <a:cubicBezTo>
                    <a:pt x="1040" y="1392"/>
                    <a:pt x="1040" y="1392"/>
                    <a:pt x="1040" y="1392"/>
                  </a:cubicBezTo>
                  <a:cubicBezTo>
                    <a:pt x="1041" y="1392"/>
                    <a:pt x="1041" y="1392"/>
                    <a:pt x="1041" y="1392"/>
                  </a:cubicBezTo>
                  <a:cubicBezTo>
                    <a:pt x="1062" y="1388"/>
                    <a:pt x="1062" y="1388"/>
                    <a:pt x="1062" y="1388"/>
                  </a:cubicBezTo>
                  <a:cubicBezTo>
                    <a:pt x="1080" y="1371"/>
                    <a:pt x="1080" y="1371"/>
                    <a:pt x="1080" y="1371"/>
                  </a:cubicBezTo>
                  <a:cubicBezTo>
                    <a:pt x="1090" y="1357"/>
                    <a:pt x="1090" y="1357"/>
                    <a:pt x="1090" y="1357"/>
                  </a:cubicBezTo>
                  <a:cubicBezTo>
                    <a:pt x="1090" y="1340"/>
                    <a:pt x="1090" y="1340"/>
                    <a:pt x="1090" y="1340"/>
                  </a:cubicBezTo>
                  <a:cubicBezTo>
                    <a:pt x="1090" y="1334"/>
                    <a:pt x="1093" y="1329"/>
                    <a:pt x="1099" y="1326"/>
                  </a:cubicBezTo>
                  <a:cubicBezTo>
                    <a:pt x="1099" y="1326"/>
                    <a:pt x="1099" y="1326"/>
                    <a:pt x="1099" y="1326"/>
                  </a:cubicBezTo>
                  <a:cubicBezTo>
                    <a:pt x="1101" y="1326"/>
                    <a:pt x="1101" y="1326"/>
                    <a:pt x="1101" y="1326"/>
                  </a:cubicBezTo>
                  <a:cubicBezTo>
                    <a:pt x="1102" y="1326"/>
                    <a:pt x="1102" y="1326"/>
                    <a:pt x="1102" y="1326"/>
                  </a:cubicBezTo>
                  <a:cubicBezTo>
                    <a:pt x="1122" y="1328"/>
                    <a:pt x="1122" y="1328"/>
                    <a:pt x="1122" y="1328"/>
                  </a:cubicBezTo>
                  <a:cubicBezTo>
                    <a:pt x="1131" y="1323"/>
                    <a:pt x="1131" y="1323"/>
                    <a:pt x="1131" y="1323"/>
                  </a:cubicBezTo>
                  <a:cubicBezTo>
                    <a:pt x="1134" y="1308"/>
                    <a:pt x="1134" y="1308"/>
                    <a:pt x="1134" y="1308"/>
                  </a:cubicBezTo>
                  <a:cubicBezTo>
                    <a:pt x="1155" y="1302"/>
                    <a:pt x="1155" y="1302"/>
                    <a:pt x="1155" y="1302"/>
                  </a:cubicBezTo>
                  <a:cubicBezTo>
                    <a:pt x="1156" y="1302"/>
                    <a:pt x="1156" y="1302"/>
                    <a:pt x="1156" y="1302"/>
                  </a:cubicBezTo>
                  <a:cubicBezTo>
                    <a:pt x="1157" y="1302"/>
                    <a:pt x="1157" y="1302"/>
                    <a:pt x="1157" y="1302"/>
                  </a:cubicBezTo>
                  <a:cubicBezTo>
                    <a:pt x="1157" y="1302"/>
                    <a:pt x="1157" y="1302"/>
                    <a:pt x="1157" y="1302"/>
                  </a:cubicBezTo>
                  <a:cubicBezTo>
                    <a:pt x="1184" y="1305"/>
                    <a:pt x="1184" y="1305"/>
                    <a:pt x="1184" y="1305"/>
                  </a:cubicBezTo>
                  <a:cubicBezTo>
                    <a:pt x="1205" y="1300"/>
                    <a:pt x="1205" y="1300"/>
                    <a:pt x="1205" y="1300"/>
                  </a:cubicBezTo>
                  <a:cubicBezTo>
                    <a:pt x="1217" y="1287"/>
                    <a:pt x="1217" y="1287"/>
                    <a:pt x="1217" y="1287"/>
                  </a:cubicBezTo>
                  <a:cubicBezTo>
                    <a:pt x="1226" y="1270"/>
                    <a:pt x="1226" y="1270"/>
                    <a:pt x="1226" y="1270"/>
                  </a:cubicBezTo>
                  <a:cubicBezTo>
                    <a:pt x="1210" y="1253"/>
                    <a:pt x="1210" y="1253"/>
                    <a:pt x="1210" y="1253"/>
                  </a:cubicBezTo>
                  <a:cubicBezTo>
                    <a:pt x="1210" y="1252"/>
                    <a:pt x="1210" y="1252"/>
                    <a:pt x="1210" y="1252"/>
                  </a:cubicBezTo>
                  <a:cubicBezTo>
                    <a:pt x="1210" y="1252"/>
                    <a:pt x="1210" y="1252"/>
                    <a:pt x="1210" y="1252"/>
                  </a:cubicBezTo>
                  <a:cubicBezTo>
                    <a:pt x="1207" y="1240"/>
                    <a:pt x="1207" y="1240"/>
                    <a:pt x="1207" y="1240"/>
                  </a:cubicBezTo>
                  <a:cubicBezTo>
                    <a:pt x="1207" y="1240"/>
                    <a:pt x="1207" y="1240"/>
                    <a:pt x="1207" y="1240"/>
                  </a:cubicBezTo>
                  <a:cubicBezTo>
                    <a:pt x="1203" y="1221"/>
                    <a:pt x="1203" y="1221"/>
                    <a:pt x="1203" y="1221"/>
                  </a:cubicBezTo>
                  <a:cubicBezTo>
                    <a:pt x="1203" y="1220"/>
                    <a:pt x="1203" y="1220"/>
                    <a:pt x="1203" y="1220"/>
                  </a:cubicBezTo>
                  <a:cubicBezTo>
                    <a:pt x="1212" y="1203"/>
                    <a:pt x="1212" y="1203"/>
                    <a:pt x="1212" y="1203"/>
                  </a:cubicBezTo>
                  <a:cubicBezTo>
                    <a:pt x="1212" y="1198"/>
                    <a:pt x="1215" y="1190"/>
                    <a:pt x="1224" y="1182"/>
                  </a:cubicBezTo>
                  <a:cubicBezTo>
                    <a:pt x="1235" y="1159"/>
                    <a:pt x="1235" y="1159"/>
                    <a:pt x="1235" y="1159"/>
                  </a:cubicBezTo>
                  <a:cubicBezTo>
                    <a:pt x="1235" y="1157"/>
                    <a:pt x="1235" y="1157"/>
                    <a:pt x="1235" y="1157"/>
                  </a:cubicBezTo>
                  <a:cubicBezTo>
                    <a:pt x="1236" y="1157"/>
                    <a:pt x="1236" y="1157"/>
                    <a:pt x="1236" y="1157"/>
                  </a:cubicBezTo>
                  <a:cubicBezTo>
                    <a:pt x="1247" y="1141"/>
                    <a:pt x="1247" y="1141"/>
                    <a:pt x="1247" y="1141"/>
                  </a:cubicBezTo>
                  <a:cubicBezTo>
                    <a:pt x="1263" y="1109"/>
                    <a:pt x="1263" y="1109"/>
                    <a:pt x="1263" y="1109"/>
                  </a:cubicBezTo>
                  <a:cubicBezTo>
                    <a:pt x="1278" y="1130"/>
                    <a:pt x="1278" y="1130"/>
                    <a:pt x="1278" y="1130"/>
                  </a:cubicBezTo>
                  <a:cubicBezTo>
                    <a:pt x="1279" y="1131"/>
                    <a:pt x="1279" y="1131"/>
                    <a:pt x="1279" y="1131"/>
                  </a:cubicBezTo>
                  <a:cubicBezTo>
                    <a:pt x="1279" y="1132"/>
                    <a:pt x="1279" y="1132"/>
                    <a:pt x="1279" y="1132"/>
                  </a:cubicBezTo>
                  <a:cubicBezTo>
                    <a:pt x="1284" y="1153"/>
                    <a:pt x="1284" y="1153"/>
                    <a:pt x="1284" y="1153"/>
                  </a:cubicBezTo>
                  <a:cubicBezTo>
                    <a:pt x="1284" y="1154"/>
                    <a:pt x="1284" y="1154"/>
                    <a:pt x="1284" y="1154"/>
                  </a:cubicBezTo>
                  <a:cubicBezTo>
                    <a:pt x="1287" y="1175"/>
                    <a:pt x="1287" y="1175"/>
                    <a:pt x="1287" y="1175"/>
                  </a:cubicBezTo>
                  <a:cubicBezTo>
                    <a:pt x="1302" y="1182"/>
                    <a:pt x="1302" y="1182"/>
                    <a:pt x="1302" y="1182"/>
                  </a:cubicBezTo>
                  <a:cubicBezTo>
                    <a:pt x="1303" y="1182"/>
                    <a:pt x="1303" y="1182"/>
                    <a:pt x="1303" y="1182"/>
                  </a:cubicBezTo>
                  <a:cubicBezTo>
                    <a:pt x="1303" y="1182"/>
                    <a:pt x="1303" y="1182"/>
                    <a:pt x="1303" y="1182"/>
                  </a:cubicBezTo>
                  <a:cubicBezTo>
                    <a:pt x="1303" y="1182"/>
                    <a:pt x="1303" y="1182"/>
                    <a:pt x="1303" y="1182"/>
                  </a:cubicBezTo>
                  <a:cubicBezTo>
                    <a:pt x="1307" y="1184"/>
                    <a:pt x="1307" y="1184"/>
                    <a:pt x="1307" y="1184"/>
                  </a:cubicBezTo>
                  <a:cubicBezTo>
                    <a:pt x="1308" y="1183"/>
                    <a:pt x="1308" y="1183"/>
                    <a:pt x="1308" y="1183"/>
                  </a:cubicBezTo>
                  <a:cubicBezTo>
                    <a:pt x="1321" y="1161"/>
                    <a:pt x="1321" y="1161"/>
                    <a:pt x="1321" y="1161"/>
                  </a:cubicBezTo>
                  <a:cubicBezTo>
                    <a:pt x="1328" y="1140"/>
                    <a:pt x="1328" y="1140"/>
                    <a:pt x="1328" y="1140"/>
                  </a:cubicBezTo>
                  <a:cubicBezTo>
                    <a:pt x="1331" y="1141"/>
                    <a:pt x="1331" y="1141"/>
                    <a:pt x="1331" y="1141"/>
                  </a:cubicBezTo>
                  <a:cubicBezTo>
                    <a:pt x="1335" y="1142"/>
                    <a:pt x="1335" y="1142"/>
                    <a:pt x="1335" y="1142"/>
                  </a:cubicBezTo>
                  <a:cubicBezTo>
                    <a:pt x="1365" y="1152"/>
                    <a:pt x="1365" y="1152"/>
                    <a:pt x="1365" y="1152"/>
                  </a:cubicBezTo>
                  <a:cubicBezTo>
                    <a:pt x="1380" y="1141"/>
                    <a:pt x="1380" y="1141"/>
                    <a:pt x="1380" y="1141"/>
                  </a:cubicBezTo>
                  <a:cubicBezTo>
                    <a:pt x="1381" y="1140"/>
                    <a:pt x="1381" y="1140"/>
                    <a:pt x="1381" y="1140"/>
                  </a:cubicBezTo>
                  <a:cubicBezTo>
                    <a:pt x="1383" y="1140"/>
                    <a:pt x="1383" y="1140"/>
                    <a:pt x="1383" y="1140"/>
                  </a:cubicBezTo>
                  <a:cubicBezTo>
                    <a:pt x="1398" y="1138"/>
                    <a:pt x="1398" y="1138"/>
                    <a:pt x="1398" y="1138"/>
                  </a:cubicBezTo>
                  <a:cubicBezTo>
                    <a:pt x="1408" y="1121"/>
                    <a:pt x="1408" y="1121"/>
                    <a:pt x="1408" y="1121"/>
                  </a:cubicBezTo>
                  <a:cubicBezTo>
                    <a:pt x="1408" y="1098"/>
                    <a:pt x="1408" y="1098"/>
                    <a:pt x="1408" y="1098"/>
                  </a:cubicBezTo>
                  <a:cubicBezTo>
                    <a:pt x="1416" y="1065"/>
                    <a:pt x="1416" y="1065"/>
                    <a:pt x="1416" y="1065"/>
                  </a:cubicBezTo>
                  <a:cubicBezTo>
                    <a:pt x="1418" y="1066"/>
                    <a:pt x="1418" y="1066"/>
                    <a:pt x="1418" y="1066"/>
                  </a:cubicBezTo>
                  <a:cubicBezTo>
                    <a:pt x="1421" y="1066"/>
                    <a:pt x="1421" y="1066"/>
                    <a:pt x="1421" y="1066"/>
                  </a:cubicBezTo>
                  <a:cubicBezTo>
                    <a:pt x="1444" y="1071"/>
                    <a:pt x="1444" y="1071"/>
                    <a:pt x="1444" y="1071"/>
                  </a:cubicBezTo>
                  <a:cubicBezTo>
                    <a:pt x="1455" y="1052"/>
                    <a:pt x="1455" y="1052"/>
                    <a:pt x="1455" y="1052"/>
                  </a:cubicBezTo>
                  <a:cubicBezTo>
                    <a:pt x="1456" y="1052"/>
                    <a:pt x="1456" y="1052"/>
                    <a:pt x="1456" y="1052"/>
                  </a:cubicBezTo>
                  <a:cubicBezTo>
                    <a:pt x="1458" y="1052"/>
                    <a:pt x="1458" y="1052"/>
                    <a:pt x="1458" y="1052"/>
                  </a:cubicBezTo>
                  <a:cubicBezTo>
                    <a:pt x="1479" y="1050"/>
                    <a:pt x="1479" y="1050"/>
                    <a:pt x="1479" y="1050"/>
                  </a:cubicBezTo>
                  <a:cubicBezTo>
                    <a:pt x="1482" y="1050"/>
                    <a:pt x="1482" y="1050"/>
                    <a:pt x="1482" y="1050"/>
                  </a:cubicBezTo>
                  <a:cubicBezTo>
                    <a:pt x="1482" y="1051"/>
                    <a:pt x="1482" y="1051"/>
                    <a:pt x="1482" y="1051"/>
                  </a:cubicBezTo>
                  <a:cubicBezTo>
                    <a:pt x="1484" y="1052"/>
                    <a:pt x="1484" y="1052"/>
                    <a:pt x="1484" y="1052"/>
                  </a:cubicBezTo>
                  <a:cubicBezTo>
                    <a:pt x="1495" y="1067"/>
                    <a:pt x="1495" y="1067"/>
                    <a:pt x="1495" y="1067"/>
                  </a:cubicBezTo>
                  <a:cubicBezTo>
                    <a:pt x="1495" y="1068"/>
                    <a:pt x="1495" y="1068"/>
                    <a:pt x="1495" y="1068"/>
                  </a:cubicBezTo>
                  <a:cubicBezTo>
                    <a:pt x="1496" y="1069"/>
                    <a:pt x="1496" y="1069"/>
                    <a:pt x="1496" y="1069"/>
                  </a:cubicBezTo>
                  <a:cubicBezTo>
                    <a:pt x="1496" y="1071"/>
                    <a:pt x="1496" y="1071"/>
                    <a:pt x="1496" y="1071"/>
                  </a:cubicBezTo>
                  <a:cubicBezTo>
                    <a:pt x="1498" y="1092"/>
                    <a:pt x="1498" y="1092"/>
                    <a:pt x="1498" y="1092"/>
                  </a:cubicBezTo>
                  <a:cubicBezTo>
                    <a:pt x="1509" y="1102"/>
                    <a:pt x="1509" y="1102"/>
                    <a:pt x="1509" y="1102"/>
                  </a:cubicBezTo>
                  <a:cubicBezTo>
                    <a:pt x="1524" y="1088"/>
                    <a:pt x="1524" y="1088"/>
                    <a:pt x="1524" y="1088"/>
                  </a:cubicBezTo>
                  <a:cubicBezTo>
                    <a:pt x="1527" y="1092"/>
                    <a:pt x="1527" y="1092"/>
                    <a:pt x="1527" y="1092"/>
                  </a:cubicBezTo>
                  <a:cubicBezTo>
                    <a:pt x="1532" y="1097"/>
                    <a:pt x="1534" y="1103"/>
                    <a:pt x="1534" y="1109"/>
                  </a:cubicBezTo>
                  <a:cubicBezTo>
                    <a:pt x="1534" y="1128"/>
                    <a:pt x="1534" y="1128"/>
                    <a:pt x="1534" y="1128"/>
                  </a:cubicBezTo>
                  <a:cubicBezTo>
                    <a:pt x="1527" y="1147"/>
                    <a:pt x="1527" y="1147"/>
                    <a:pt x="1527" y="1147"/>
                  </a:cubicBezTo>
                  <a:cubicBezTo>
                    <a:pt x="1532" y="1155"/>
                    <a:pt x="1532" y="1155"/>
                    <a:pt x="1532" y="1155"/>
                  </a:cubicBezTo>
                  <a:cubicBezTo>
                    <a:pt x="1543" y="1167"/>
                    <a:pt x="1543" y="1167"/>
                    <a:pt x="1543" y="1167"/>
                  </a:cubicBezTo>
                  <a:cubicBezTo>
                    <a:pt x="1587" y="1173"/>
                    <a:pt x="1587" y="1173"/>
                    <a:pt x="1587" y="1173"/>
                  </a:cubicBezTo>
                  <a:cubicBezTo>
                    <a:pt x="1588" y="1174"/>
                    <a:pt x="1588" y="1174"/>
                    <a:pt x="1588" y="1174"/>
                  </a:cubicBezTo>
                  <a:cubicBezTo>
                    <a:pt x="1588" y="1174"/>
                    <a:pt x="1588" y="1174"/>
                    <a:pt x="1588" y="1174"/>
                  </a:cubicBezTo>
                  <a:cubicBezTo>
                    <a:pt x="1590" y="1175"/>
                    <a:pt x="1590" y="1175"/>
                    <a:pt x="1590" y="1175"/>
                  </a:cubicBezTo>
                  <a:cubicBezTo>
                    <a:pt x="1590" y="1175"/>
                    <a:pt x="1590" y="1175"/>
                    <a:pt x="1590" y="1175"/>
                  </a:cubicBezTo>
                  <a:cubicBezTo>
                    <a:pt x="1593" y="1179"/>
                    <a:pt x="1593" y="1179"/>
                    <a:pt x="1593" y="1179"/>
                  </a:cubicBezTo>
                  <a:cubicBezTo>
                    <a:pt x="1606" y="1161"/>
                    <a:pt x="1606" y="1161"/>
                    <a:pt x="1606" y="1161"/>
                  </a:cubicBezTo>
                  <a:cubicBezTo>
                    <a:pt x="1607" y="1161"/>
                    <a:pt x="1607" y="1161"/>
                    <a:pt x="1607" y="1161"/>
                  </a:cubicBezTo>
                  <a:cubicBezTo>
                    <a:pt x="1617" y="1150"/>
                    <a:pt x="1617" y="1150"/>
                    <a:pt x="1617" y="1150"/>
                  </a:cubicBezTo>
                  <a:cubicBezTo>
                    <a:pt x="1613" y="1134"/>
                    <a:pt x="1613" y="1134"/>
                    <a:pt x="1613" y="1134"/>
                  </a:cubicBezTo>
                  <a:cubicBezTo>
                    <a:pt x="1602" y="1067"/>
                    <a:pt x="1602" y="1067"/>
                    <a:pt x="1602" y="1067"/>
                  </a:cubicBezTo>
                  <a:cubicBezTo>
                    <a:pt x="1632" y="1081"/>
                    <a:pt x="1632" y="1081"/>
                    <a:pt x="1632" y="1081"/>
                  </a:cubicBezTo>
                  <a:cubicBezTo>
                    <a:pt x="1633" y="1081"/>
                    <a:pt x="1633" y="1081"/>
                    <a:pt x="1633" y="1081"/>
                  </a:cubicBezTo>
                  <a:cubicBezTo>
                    <a:pt x="1634" y="1081"/>
                    <a:pt x="1634" y="1081"/>
                    <a:pt x="1634" y="1081"/>
                  </a:cubicBezTo>
                  <a:cubicBezTo>
                    <a:pt x="1648" y="1098"/>
                    <a:pt x="1648" y="1098"/>
                    <a:pt x="1648" y="1098"/>
                  </a:cubicBezTo>
                  <a:cubicBezTo>
                    <a:pt x="1657" y="1107"/>
                    <a:pt x="1657" y="1107"/>
                    <a:pt x="1657" y="1107"/>
                  </a:cubicBezTo>
                  <a:cubicBezTo>
                    <a:pt x="1669" y="1098"/>
                    <a:pt x="1669" y="1098"/>
                    <a:pt x="1669" y="1098"/>
                  </a:cubicBezTo>
                  <a:cubicBezTo>
                    <a:pt x="1714" y="1050"/>
                    <a:pt x="1714" y="1050"/>
                    <a:pt x="1714" y="1050"/>
                  </a:cubicBezTo>
                  <a:cubicBezTo>
                    <a:pt x="1714" y="1050"/>
                    <a:pt x="1714" y="1050"/>
                    <a:pt x="1714" y="1050"/>
                  </a:cubicBezTo>
                  <a:cubicBezTo>
                    <a:pt x="1715" y="1050"/>
                    <a:pt x="1715" y="1050"/>
                    <a:pt x="1715" y="1050"/>
                  </a:cubicBezTo>
                  <a:cubicBezTo>
                    <a:pt x="1730" y="1038"/>
                    <a:pt x="1730" y="1038"/>
                    <a:pt x="1730" y="1038"/>
                  </a:cubicBezTo>
                  <a:cubicBezTo>
                    <a:pt x="1748" y="1013"/>
                    <a:pt x="1748" y="1013"/>
                    <a:pt x="1748" y="1013"/>
                  </a:cubicBezTo>
                  <a:cubicBezTo>
                    <a:pt x="1749" y="1011"/>
                    <a:pt x="1749" y="1011"/>
                    <a:pt x="1749" y="1011"/>
                  </a:cubicBezTo>
                  <a:cubicBezTo>
                    <a:pt x="1774" y="1017"/>
                    <a:pt x="1774" y="1017"/>
                    <a:pt x="1774" y="1017"/>
                  </a:cubicBezTo>
                  <a:cubicBezTo>
                    <a:pt x="1785" y="1017"/>
                    <a:pt x="1785" y="1017"/>
                    <a:pt x="1785" y="1017"/>
                  </a:cubicBezTo>
                  <a:cubicBezTo>
                    <a:pt x="1785" y="1008"/>
                    <a:pt x="1787" y="1001"/>
                    <a:pt x="1788" y="997"/>
                  </a:cubicBezTo>
                  <a:cubicBezTo>
                    <a:pt x="1806" y="976"/>
                    <a:pt x="1806" y="976"/>
                    <a:pt x="1806" y="976"/>
                  </a:cubicBezTo>
                  <a:cubicBezTo>
                    <a:pt x="1812" y="973"/>
                    <a:pt x="1812" y="973"/>
                    <a:pt x="1812" y="973"/>
                  </a:cubicBezTo>
                  <a:cubicBezTo>
                    <a:pt x="1833" y="980"/>
                    <a:pt x="1833" y="980"/>
                    <a:pt x="1833" y="980"/>
                  </a:cubicBezTo>
                  <a:cubicBezTo>
                    <a:pt x="1858" y="977"/>
                    <a:pt x="1858" y="977"/>
                    <a:pt x="1858" y="977"/>
                  </a:cubicBezTo>
                  <a:cubicBezTo>
                    <a:pt x="1875" y="959"/>
                    <a:pt x="1875" y="959"/>
                    <a:pt x="1875" y="959"/>
                  </a:cubicBezTo>
                  <a:cubicBezTo>
                    <a:pt x="1883" y="943"/>
                    <a:pt x="1883" y="943"/>
                    <a:pt x="1883" y="943"/>
                  </a:cubicBezTo>
                  <a:cubicBezTo>
                    <a:pt x="1878" y="935"/>
                    <a:pt x="1878" y="935"/>
                    <a:pt x="1878" y="935"/>
                  </a:cubicBezTo>
                  <a:cubicBezTo>
                    <a:pt x="1863" y="942"/>
                    <a:pt x="1863" y="942"/>
                    <a:pt x="1863" y="942"/>
                  </a:cubicBezTo>
                  <a:cubicBezTo>
                    <a:pt x="1862" y="941"/>
                    <a:pt x="1862" y="941"/>
                    <a:pt x="1862" y="941"/>
                  </a:cubicBezTo>
                  <a:cubicBezTo>
                    <a:pt x="1861" y="940"/>
                    <a:pt x="1861" y="940"/>
                    <a:pt x="1861" y="940"/>
                  </a:cubicBezTo>
                  <a:cubicBezTo>
                    <a:pt x="1842" y="923"/>
                    <a:pt x="1842" y="923"/>
                    <a:pt x="1842" y="923"/>
                  </a:cubicBezTo>
                  <a:cubicBezTo>
                    <a:pt x="1841" y="922"/>
                    <a:pt x="1841" y="922"/>
                    <a:pt x="1841" y="922"/>
                  </a:cubicBezTo>
                  <a:cubicBezTo>
                    <a:pt x="1849" y="894"/>
                    <a:pt x="1849" y="894"/>
                    <a:pt x="1849" y="894"/>
                  </a:cubicBezTo>
                  <a:cubicBezTo>
                    <a:pt x="1851" y="872"/>
                    <a:pt x="1851" y="872"/>
                    <a:pt x="1851" y="872"/>
                  </a:cubicBezTo>
                  <a:cubicBezTo>
                    <a:pt x="1845" y="855"/>
                    <a:pt x="1845" y="855"/>
                    <a:pt x="1845" y="855"/>
                  </a:cubicBezTo>
                  <a:cubicBezTo>
                    <a:pt x="1831" y="849"/>
                    <a:pt x="1831" y="849"/>
                    <a:pt x="1831" y="849"/>
                  </a:cubicBezTo>
                  <a:cubicBezTo>
                    <a:pt x="1831" y="848"/>
                    <a:pt x="1831" y="848"/>
                    <a:pt x="1831" y="848"/>
                  </a:cubicBezTo>
                  <a:cubicBezTo>
                    <a:pt x="1830" y="847"/>
                    <a:pt x="1830" y="847"/>
                    <a:pt x="1830" y="847"/>
                  </a:cubicBezTo>
                  <a:cubicBezTo>
                    <a:pt x="1829" y="846"/>
                    <a:pt x="1829" y="846"/>
                    <a:pt x="1829" y="846"/>
                  </a:cubicBezTo>
                  <a:cubicBezTo>
                    <a:pt x="1816" y="821"/>
                    <a:pt x="1816" y="821"/>
                    <a:pt x="1816" y="821"/>
                  </a:cubicBezTo>
                  <a:cubicBezTo>
                    <a:pt x="1814" y="818"/>
                    <a:pt x="1814" y="818"/>
                    <a:pt x="1814" y="818"/>
                  </a:cubicBezTo>
                  <a:cubicBezTo>
                    <a:pt x="1796" y="839"/>
                    <a:pt x="1796" y="839"/>
                    <a:pt x="1796" y="839"/>
                  </a:cubicBezTo>
                  <a:cubicBezTo>
                    <a:pt x="1778" y="850"/>
                    <a:pt x="1778" y="850"/>
                    <a:pt x="1778" y="850"/>
                  </a:cubicBezTo>
                  <a:cubicBezTo>
                    <a:pt x="1774" y="852"/>
                    <a:pt x="1774" y="852"/>
                    <a:pt x="1774" y="852"/>
                  </a:cubicBezTo>
                  <a:cubicBezTo>
                    <a:pt x="1773" y="851"/>
                    <a:pt x="1773" y="851"/>
                    <a:pt x="1773" y="851"/>
                  </a:cubicBezTo>
                  <a:cubicBezTo>
                    <a:pt x="1772" y="849"/>
                    <a:pt x="1772" y="849"/>
                    <a:pt x="1772" y="849"/>
                  </a:cubicBezTo>
                  <a:cubicBezTo>
                    <a:pt x="1753" y="831"/>
                    <a:pt x="1753" y="831"/>
                    <a:pt x="1753" y="831"/>
                  </a:cubicBezTo>
                  <a:cubicBezTo>
                    <a:pt x="1753" y="830"/>
                    <a:pt x="1753" y="830"/>
                    <a:pt x="1753" y="830"/>
                  </a:cubicBezTo>
                  <a:cubicBezTo>
                    <a:pt x="1739" y="801"/>
                    <a:pt x="1739" y="801"/>
                    <a:pt x="1739" y="801"/>
                  </a:cubicBezTo>
                  <a:cubicBezTo>
                    <a:pt x="1739" y="800"/>
                    <a:pt x="1739" y="800"/>
                    <a:pt x="1739" y="800"/>
                  </a:cubicBezTo>
                  <a:cubicBezTo>
                    <a:pt x="1733" y="779"/>
                    <a:pt x="1733" y="779"/>
                    <a:pt x="1733" y="779"/>
                  </a:cubicBezTo>
                  <a:cubicBezTo>
                    <a:pt x="1733" y="778"/>
                    <a:pt x="1733" y="778"/>
                    <a:pt x="1733" y="778"/>
                  </a:cubicBezTo>
                  <a:cubicBezTo>
                    <a:pt x="1733" y="778"/>
                    <a:pt x="1733" y="778"/>
                    <a:pt x="1733" y="778"/>
                  </a:cubicBezTo>
                  <a:cubicBezTo>
                    <a:pt x="1733" y="746"/>
                    <a:pt x="1733" y="746"/>
                    <a:pt x="1733" y="746"/>
                  </a:cubicBezTo>
                  <a:cubicBezTo>
                    <a:pt x="1730" y="727"/>
                    <a:pt x="1730" y="727"/>
                    <a:pt x="1730" y="727"/>
                  </a:cubicBezTo>
                  <a:cubicBezTo>
                    <a:pt x="1716" y="722"/>
                    <a:pt x="1716" y="722"/>
                    <a:pt x="1716" y="722"/>
                  </a:cubicBezTo>
                  <a:cubicBezTo>
                    <a:pt x="1715" y="722"/>
                    <a:pt x="1715" y="722"/>
                    <a:pt x="1715" y="722"/>
                  </a:cubicBezTo>
                  <a:cubicBezTo>
                    <a:pt x="1715" y="721"/>
                    <a:pt x="1715" y="721"/>
                    <a:pt x="1715" y="721"/>
                  </a:cubicBezTo>
                  <a:cubicBezTo>
                    <a:pt x="1681" y="694"/>
                    <a:pt x="1681" y="694"/>
                    <a:pt x="1681" y="694"/>
                  </a:cubicBezTo>
                  <a:cubicBezTo>
                    <a:pt x="1683" y="691"/>
                    <a:pt x="1683" y="691"/>
                    <a:pt x="1683" y="691"/>
                  </a:cubicBezTo>
                  <a:cubicBezTo>
                    <a:pt x="1699" y="674"/>
                    <a:pt x="1699" y="674"/>
                    <a:pt x="1699" y="674"/>
                  </a:cubicBezTo>
                  <a:cubicBezTo>
                    <a:pt x="1699" y="673"/>
                    <a:pt x="1699" y="673"/>
                    <a:pt x="1699" y="673"/>
                  </a:cubicBezTo>
                  <a:cubicBezTo>
                    <a:pt x="1699" y="672"/>
                    <a:pt x="1699" y="672"/>
                    <a:pt x="1699" y="672"/>
                  </a:cubicBezTo>
                  <a:cubicBezTo>
                    <a:pt x="1701" y="672"/>
                    <a:pt x="1701" y="672"/>
                    <a:pt x="1701" y="672"/>
                  </a:cubicBezTo>
                  <a:cubicBezTo>
                    <a:pt x="1701" y="672"/>
                    <a:pt x="1701" y="672"/>
                    <a:pt x="1701" y="672"/>
                  </a:cubicBezTo>
                  <a:cubicBezTo>
                    <a:pt x="1719" y="670"/>
                    <a:pt x="1719" y="670"/>
                    <a:pt x="1719" y="670"/>
                  </a:cubicBezTo>
                  <a:cubicBezTo>
                    <a:pt x="1720" y="670"/>
                    <a:pt x="1720" y="670"/>
                    <a:pt x="1720" y="670"/>
                  </a:cubicBezTo>
                  <a:cubicBezTo>
                    <a:pt x="1725" y="670"/>
                    <a:pt x="1730" y="673"/>
                    <a:pt x="1735" y="678"/>
                  </a:cubicBezTo>
                  <a:cubicBezTo>
                    <a:pt x="1749" y="690"/>
                    <a:pt x="1749" y="690"/>
                    <a:pt x="1749" y="690"/>
                  </a:cubicBezTo>
                  <a:cubicBezTo>
                    <a:pt x="1765" y="677"/>
                    <a:pt x="1765" y="677"/>
                    <a:pt x="1765" y="677"/>
                  </a:cubicBezTo>
                  <a:cubicBezTo>
                    <a:pt x="1777" y="661"/>
                    <a:pt x="1777" y="661"/>
                    <a:pt x="1777" y="661"/>
                  </a:cubicBezTo>
                  <a:cubicBezTo>
                    <a:pt x="1777" y="648"/>
                    <a:pt x="1777" y="648"/>
                    <a:pt x="1777" y="648"/>
                  </a:cubicBezTo>
                  <a:cubicBezTo>
                    <a:pt x="1773" y="614"/>
                    <a:pt x="1773" y="614"/>
                    <a:pt x="1773" y="614"/>
                  </a:cubicBezTo>
                  <a:cubicBezTo>
                    <a:pt x="1769" y="600"/>
                    <a:pt x="1769" y="600"/>
                    <a:pt x="1769" y="600"/>
                  </a:cubicBezTo>
                  <a:cubicBezTo>
                    <a:pt x="1746" y="596"/>
                    <a:pt x="1746" y="596"/>
                    <a:pt x="1746" y="596"/>
                  </a:cubicBezTo>
                  <a:cubicBezTo>
                    <a:pt x="1746" y="582"/>
                    <a:pt x="1746" y="582"/>
                    <a:pt x="1746" y="582"/>
                  </a:cubicBezTo>
                  <a:cubicBezTo>
                    <a:pt x="1725" y="556"/>
                    <a:pt x="1725" y="556"/>
                    <a:pt x="1725" y="556"/>
                  </a:cubicBezTo>
                  <a:cubicBezTo>
                    <a:pt x="1724" y="555"/>
                    <a:pt x="1724" y="555"/>
                    <a:pt x="1724" y="555"/>
                  </a:cubicBezTo>
                  <a:cubicBezTo>
                    <a:pt x="1714" y="536"/>
                    <a:pt x="1714" y="536"/>
                    <a:pt x="1714" y="536"/>
                  </a:cubicBezTo>
                  <a:cubicBezTo>
                    <a:pt x="1711" y="534"/>
                    <a:pt x="1711" y="534"/>
                    <a:pt x="1711" y="534"/>
                  </a:cubicBezTo>
                  <a:cubicBezTo>
                    <a:pt x="1711" y="532"/>
                    <a:pt x="1711" y="532"/>
                    <a:pt x="1711" y="532"/>
                  </a:cubicBezTo>
                  <a:cubicBezTo>
                    <a:pt x="1711" y="532"/>
                    <a:pt x="1711" y="532"/>
                    <a:pt x="1711" y="532"/>
                  </a:cubicBezTo>
                  <a:cubicBezTo>
                    <a:pt x="1735" y="501"/>
                    <a:pt x="1735" y="501"/>
                    <a:pt x="1735" y="501"/>
                  </a:cubicBezTo>
                  <a:cubicBezTo>
                    <a:pt x="1735" y="500"/>
                    <a:pt x="1735" y="500"/>
                    <a:pt x="1735" y="500"/>
                  </a:cubicBezTo>
                  <a:cubicBezTo>
                    <a:pt x="1736" y="499"/>
                    <a:pt x="1736" y="499"/>
                    <a:pt x="1736" y="499"/>
                  </a:cubicBezTo>
                  <a:cubicBezTo>
                    <a:pt x="1736" y="498"/>
                    <a:pt x="1736" y="498"/>
                    <a:pt x="1736" y="498"/>
                  </a:cubicBezTo>
                  <a:cubicBezTo>
                    <a:pt x="1738" y="498"/>
                    <a:pt x="1738" y="498"/>
                    <a:pt x="1738" y="498"/>
                  </a:cubicBezTo>
                  <a:cubicBezTo>
                    <a:pt x="1747" y="497"/>
                    <a:pt x="1747" y="497"/>
                    <a:pt x="1747" y="497"/>
                  </a:cubicBezTo>
                  <a:cubicBezTo>
                    <a:pt x="1759" y="487"/>
                    <a:pt x="1759" y="487"/>
                    <a:pt x="1759" y="487"/>
                  </a:cubicBezTo>
                  <a:cubicBezTo>
                    <a:pt x="1773" y="445"/>
                    <a:pt x="1773" y="445"/>
                    <a:pt x="1773" y="445"/>
                  </a:cubicBezTo>
                  <a:cubicBezTo>
                    <a:pt x="1774" y="445"/>
                    <a:pt x="1774" y="445"/>
                    <a:pt x="1774" y="445"/>
                  </a:cubicBezTo>
                  <a:cubicBezTo>
                    <a:pt x="1774" y="444"/>
                    <a:pt x="1774" y="444"/>
                    <a:pt x="1774" y="444"/>
                  </a:cubicBezTo>
                  <a:cubicBezTo>
                    <a:pt x="1791" y="425"/>
                    <a:pt x="1791" y="425"/>
                    <a:pt x="1791" y="425"/>
                  </a:cubicBezTo>
                  <a:cubicBezTo>
                    <a:pt x="1791" y="424"/>
                    <a:pt x="1791" y="424"/>
                    <a:pt x="1791" y="424"/>
                  </a:cubicBezTo>
                  <a:cubicBezTo>
                    <a:pt x="1792" y="424"/>
                    <a:pt x="1792" y="424"/>
                    <a:pt x="1792" y="424"/>
                  </a:cubicBezTo>
                  <a:cubicBezTo>
                    <a:pt x="1793" y="424"/>
                    <a:pt x="1793" y="424"/>
                    <a:pt x="1793" y="424"/>
                  </a:cubicBezTo>
                  <a:cubicBezTo>
                    <a:pt x="1812" y="419"/>
                    <a:pt x="1812" y="419"/>
                    <a:pt x="1812" y="419"/>
                  </a:cubicBezTo>
                  <a:cubicBezTo>
                    <a:pt x="1812" y="421"/>
                    <a:pt x="1812" y="421"/>
                    <a:pt x="1812" y="421"/>
                  </a:cubicBezTo>
                  <a:cubicBezTo>
                    <a:pt x="1824" y="431"/>
                    <a:pt x="1824" y="431"/>
                    <a:pt x="1824" y="431"/>
                  </a:cubicBezTo>
                  <a:cubicBezTo>
                    <a:pt x="1829" y="432"/>
                    <a:pt x="1829" y="432"/>
                    <a:pt x="1829" y="432"/>
                  </a:cubicBezTo>
                  <a:cubicBezTo>
                    <a:pt x="1836" y="400"/>
                    <a:pt x="1836" y="400"/>
                    <a:pt x="1836" y="400"/>
                  </a:cubicBezTo>
                  <a:cubicBezTo>
                    <a:pt x="1829" y="376"/>
                    <a:pt x="1829" y="376"/>
                    <a:pt x="1829" y="376"/>
                  </a:cubicBezTo>
                  <a:cubicBezTo>
                    <a:pt x="1827" y="375"/>
                    <a:pt x="1827" y="375"/>
                    <a:pt x="1827" y="375"/>
                  </a:cubicBezTo>
                  <a:cubicBezTo>
                    <a:pt x="1827" y="373"/>
                    <a:pt x="1827" y="373"/>
                    <a:pt x="1827" y="373"/>
                  </a:cubicBezTo>
                  <a:cubicBezTo>
                    <a:pt x="1831" y="347"/>
                    <a:pt x="1831" y="347"/>
                    <a:pt x="1831" y="347"/>
                  </a:cubicBezTo>
                  <a:cubicBezTo>
                    <a:pt x="1831" y="345"/>
                    <a:pt x="1831" y="345"/>
                    <a:pt x="1831" y="345"/>
                  </a:cubicBezTo>
                  <a:cubicBezTo>
                    <a:pt x="1843" y="331"/>
                    <a:pt x="1843" y="331"/>
                    <a:pt x="1843" y="331"/>
                  </a:cubicBezTo>
                  <a:cubicBezTo>
                    <a:pt x="1852" y="316"/>
                    <a:pt x="1852" y="316"/>
                    <a:pt x="1852" y="316"/>
                  </a:cubicBezTo>
                  <a:cubicBezTo>
                    <a:pt x="1853" y="304"/>
                    <a:pt x="1853" y="304"/>
                    <a:pt x="1853" y="304"/>
                  </a:cubicBezTo>
                  <a:cubicBezTo>
                    <a:pt x="1853" y="297"/>
                    <a:pt x="1850" y="287"/>
                    <a:pt x="1843" y="271"/>
                  </a:cubicBezTo>
                  <a:cubicBezTo>
                    <a:pt x="1843" y="271"/>
                    <a:pt x="1843" y="271"/>
                    <a:pt x="1843" y="271"/>
                  </a:cubicBezTo>
                  <a:cubicBezTo>
                    <a:pt x="1843" y="271"/>
                    <a:pt x="1843" y="271"/>
                    <a:pt x="1843" y="271"/>
                  </a:cubicBezTo>
                  <a:cubicBezTo>
                    <a:pt x="1843" y="246"/>
                    <a:pt x="1843" y="246"/>
                    <a:pt x="1843" y="246"/>
                  </a:cubicBezTo>
                  <a:cubicBezTo>
                    <a:pt x="1843" y="245"/>
                    <a:pt x="1843" y="245"/>
                    <a:pt x="1843" y="245"/>
                  </a:cubicBezTo>
                  <a:cubicBezTo>
                    <a:pt x="1849" y="222"/>
                    <a:pt x="1849" y="222"/>
                    <a:pt x="1849" y="222"/>
                  </a:cubicBezTo>
                  <a:cubicBezTo>
                    <a:pt x="1844" y="213"/>
                    <a:pt x="1841" y="205"/>
                    <a:pt x="1841" y="200"/>
                  </a:cubicBezTo>
                  <a:lnTo>
                    <a:pt x="1845" y="171"/>
                  </a:lnTo>
                  <a:close/>
                </a:path>
              </a:pathLst>
            </a:custGeom>
            <a:noFill/>
            <a:ln w="9525">
              <a:solidFill>
                <a:schemeClr val="tx1"/>
              </a:solidFill>
              <a:miter lim="800000"/>
              <a:headEnd/>
              <a:tailEnd/>
            </a:ln>
          </p:spPr>
          <p:txBody>
            <a:bodyPr/>
            <a:lstStyle/>
            <a:p>
              <a:endParaRPr lang="zh-CN" altLang="en-US" sz="3200">
                <a:latin typeface="方正静蕾简体" panose="02000000000000000000" pitchFamily="2" charset="-122"/>
                <a:ea typeface="方正静蕾简体" panose="02000000000000000000" pitchFamily="2" charset="-122"/>
              </a:endParaRPr>
            </a:p>
          </p:txBody>
        </p:sp>
        <p:sp>
          <p:nvSpPr>
            <p:cNvPr id="7213" name="Freeform 6"/>
            <p:cNvSpPr>
              <a:spLocks/>
            </p:cNvSpPr>
            <p:nvPr/>
          </p:nvSpPr>
          <p:spPr bwMode="auto">
            <a:xfrm>
              <a:off x="2702835" y="3043167"/>
              <a:ext cx="1392527" cy="1171979"/>
            </a:xfrm>
            <a:custGeom>
              <a:avLst/>
              <a:gdLst>
                <a:gd name="T0" fmla="*/ 2147483646 w 1203"/>
                <a:gd name="T1" fmla="*/ 2147483646 h 1018"/>
                <a:gd name="T2" fmla="*/ 2147483646 w 1203"/>
                <a:gd name="T3" fmla="*/ 2147483646 h 1018"/>
                <a:gd name="T4" fmla="*/ 2147483646 w 1203"/>
                <a:gd name="T5" fmla="*/ 2147483646 h 1018"/>
                <a:gd name="T6" fmla="*/ 2147483646 w 1203"/>
                <a:gd name="T7" fmla="*/ 2147483646 h 1018"/>
                <a:gd name="T8" fmla="*/ 2147483646 w 1203"/>
                <a:gd name="T9" fmla="*/ 2147483646 h 1018"/>
                <a:gd name="T10" fmla="*/ 2147483646 w 1203"/>
                <a:gd name="T11" fmla="*/ 2147483646 h 1018"/>
                <a:gd name="T12" fmla="*/ 2147483646 w 1203"/>
                <a:gd name="T13" fmla="*/ 2147483646 h 1018"/>
                <a:gd name="T14" fmla="*/ 2147483646 w 1203"/>
                <a:gd name="T15" fmla="*/ 2147483646 h 1018"/>
                <a:gd name="T16" fmla="*/ 2147483646 w 1203"/>
                <a:gd name="T17" fmla="*/ 2147483646 h 1018"/>
                <a:gd name="T18" fmla="*/ 2147483646 w 1203"/>
                <a:gd name="T19" fmla="*/ 2147483646 h 1018"/>
                <a:gd name="T20" fmla="*/ 2147483646 w 1203"/>
                <a:gd name="T21" fmla="*/ 2147483646 h 1018"/>
                <a:gd name="T22" fmla="*/ 2147483646 w 1203"/>
                <a:gd name="T23" fmla="*/ 2147483646 h 1018"/>
                <a:gd name="T24" fmla="*/ 2147483646 w 1203"/>
                <a:gd name="T25" fmla="*/ 2147483646 h 1018"/>
                <a:gd name="T26" fmla="*/ 2147483646 w 1203"/>
                <a:gd name="T27" fmla="*/ 2147483646 h 1018"/>
                <a:gd name="T28" fmla="*/ 2147483646 w 1203"/>
                <a:gd name="T29" fmla="*/ 2147483646 h 1018"/>
                <a:gd name="T30" fmla="*/ 2147483646 w 1203"/>
                <a:gd name="T31" fmla="*/ 2147483646 h 1018"/>
                <a:gd name="T32" fmla="*/ 2147483646 w 1203"/>
                <a:gd name="T33" fmla="*/ 2147483646 h 1018"/>
                <a:gd name="T34" fmla="*/ 2147483646 w 1203"/>
                <a:gd name="T35" fmla="*/ 2147483646 h 1018"/>
                <a:gd name="T36" fmla="*/ 2147483646 w 1203"/>
                <a:gd name="T37" fmla="*/ 2147483646 h 1018"/>
                <a:gd name="T38" fmla="*/ 2147483646 w 1203"/>
                <a:gd name="T39" fmla="*/ 2147483646 h 1018"/>
                <a:gd name="T40" fmla="*/ 2147483646 w 1203"/>
                <a:gd name="T41" fmla="*/ 2147483646 h 1018"/>
                <a:gd name="T42" fmla="*/ 2147483646 w 1203"/>
                <a:gd name="T43" fmla="*/ 2147483646 h 1018"/>
                <a:gd name="T44" fmla="*/ 2147483646 w 1203"/>
                <a:gd name="T45" fmla="*/ 2147483646 h 1018"/>
                <a:gd name="T46" fmla="*/ 2147483646 w 1203"/>
                <a:gd name="T47" fmla="*/ 2147483646 h 1018"/>
                <a:gd name="T48" fmla="*/ 2147483646 w 1203"/>
                <a:gd name="T49" fmla="*/ 2147483646 h 1018"/>
                <a:gd name="T50" fmla="*/ 2147483646 w 1203"/>
                <a:gd name="T51" fmla="*/ 2147483646 h 1018"/>
                <a:gd name="T52" fmla="*/ 2147483646 w 1203"/>
                <a:gd name="T53" fmla="*/ 2147483646 h 1018"/>
                <a:gd name="T54" fmla="*/ 2147483646 w 1203"/>
                <a:gd name="T55" fmla="*/ 2147483646 h 1018"/>
                <a:gd name="T56" fmla="*/ 2147483646 w 1203"/>
                <a:gd name="T57" fmla="*/ 2147483646 h 1018"/>
                <a:gd name="T58" fmla="*/ 2147483646 w 1203"/>
                <a:gd name="T59" fmla="*/ 2147483646 h 1018"/>
                <a:gd name="T60" fmla="*/ 2147483646 w 1203"/>
                <a:gd name="T61" fmla="*/ 2147483646 h 1018"/>
                <a:gd name="T62" fmla="*/ 2147483646 w 1203"/>
                <a:gd name="T63" fmla="*/ 2147483646 h 1018"/>
                <a:gd name="T64" fmla="*/ 2147483646 w 1203"/>
                <a:gd name="T65" fmla="*/ 2147483646 h 1018"/>
                <a:gd name="T66" fmla="*/ 2147483646 w 1203"/>
                <a:gd name="T67" fmla="*/ 2147483646 h 1018"/>
                <a:gd name="T68" fmla="*/ 2147483646 w 1203"/>
                <a:gd name="T69" fmla="*/ 2147483646 h 1018"/>
                <a:gd name="T70" fmla="*/ 2147483646 w 1203"/>
                <a:gd name="T71" fmla="*/ 2147483646 h 1018"/>
                <a:gd name="T72" fmla="*/ 2147483646 w 1203"/>
                <a:gd name="T73" fmla="*/ 2147483646 h 1018"/>
                <a:gd name="T74" fmla="*/ 2147483646 w 1203"/>
                <a:gd name="T75" fmla="*/ 2147483646 h 1018"/>
                <a:gd name="T76" fmla="*/ 2147483646 w 1203"/>
                <a:gd name="T77" fmla="*/ 2147483646 h 1018"/>
                <a:gd name="T78" fmla="*/ 2147483646 w 1203"/>
                <a:gd name="T79" fmla="*/ 2147483646 h 1018"/>
                <a:gd name="T80" fmla="*/ 2147483646 w 1203"/>
                <a:gd name="T81" fmla="*/ 2147483646 h 1018"/>
                <a:gd name="T82" fmla="*/ 2147483646 w 1203"/>
                <a:gd name="T83" fmla="*/ 2147483646 h 1018"/>
                <a:gd name="T84" fmla="*/ 2147483646 w 1203"/>
                <a:gd name="T85" fmla="*/ 2147483646 h 1018"/>
                <a:gd name="T86" fmla="*/ 2147483646 w 1203"/>
                <a:gd name="T87" fmla="*/ 2147483646 h 1018"/>
                <a:gd name="T88" fmla="*/ 2147483646 w 1203"/>
                <a:gd name="T89" fmla="*/ 2147483646 h 1018"/>
                <a:gd name="T90" fmla="*/ 2147483646 w 1203"/>
                <a:gd name="T91" fmla="*/ 2147483646 h 1018"/>
                <a:gd name="T92" fmla="*/ 2147483646 w 1203"/>
                <a:gd name="T93" fmla="*/ 2147483646 h 1018"/>
                <a:gd name="T94" fmla="*/ 2147483646 w 1203"/>
                <a:gd name="T95" fmla="*/ 2147483646 h 1018"/>
                <a:gd name="T96" fmla="*/ 2147483646 w 1203"/>
                <a:gd name="T97" fmla="*/ 2147483646 h 1018"/>
                <a:gd name="T98" fmla="*/ 2147483646 w 1203"/>
                <a:gd name="T99" fmla="*/ 2147483646 h 1018"/>
                <a:gd name="T100" fmla="*/ 2147483646 w 1203"/>
                <a:gd name="T101" fmla="*/ 2147483646 h 1018"/>
                <a:gd name="T102" fmla="*/ 2147483646 w 1203"/>
                <a:gd name="T103" fmla="*/ 2147483646 h 1018"/>
                <a:gd name="T104" fmla="*/ 2147483646 w 1203"/>
                <a:gd name="T105" fmla="*/ 2147483646 h 1018"/>
                <a:gd name="T106" fmla="*/ 2147483646 w 1203"/>
                <a:gd name="T107" fmla="*/ 2147483646 h 1018"/>
                <a:gd name="T108" fmla="*/ 2147483646 w 1203"/>
                <a:gd name="T109" fmla="*/ 2147483646 h 101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03"/>
                <a:gd name="T166" fmla="*/ 0 h 1018"/>
                <a:gd name="T167" fmla="*/ 1203 w 1203"/>
                <a:gd name="T168" fmla="*/ 1018 h 101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03" h="1018">
                  <a:moveTo>
                    <a:pt x="715" y="368"/>
                  </a:moveTo>
                  <a:cubicBezTo>
                    <a:pt x="698" y="368"/>
                    <a:pt x="698" y="368"/>
                    <a:pt x="698" y="368"/>
                  </a:cubicBezTo>
                  <a:cubicBezTo>
                    <a:pt x="692" y="380"/>
                    <a:pt x="692" y="380"/>
                    <a:pt x="692" y="380"/>
                  </a:cubicBezTo>
                  <a:cubicBezTo>
                    <a:pt x="702" y="389"/>
                    <a:pt x="702" y="389"/>
                    <a:pt x="702" y="389"/>
                  </a:cubicBezTo>
                  <a:cubicBezTo>
                    <a:pt x="702" y="390"/>
                    <a:pt x="702" y="390"/>
                    <a:pt x="702" y="390"/>
                  </a:cubicBezTo>
                  <a:cubicBezTo>
                    <a:pt x="702" y="391"/>
                    <a:pt x="702" y="391"/>
                    <a:pt x="702" y="391"/>
                  </a:cubicBezTo>
                  <a:cubicBezTo>
                    <a:pt x="706" y="405"/>
                    <a:pt x="706" y="405"/>
                    <a:pt x="706" y="405"/>
                  </a:cubicBezTo>
                  <a:cubicBezTo>
                    <a:pt x="707" y="406"/>
                    <a:pt x="707" y="406"/>
                    <a:pt x="707" y="406"/>
                  </a:cubicBezTo>
                  <a:cubicBezTo>
                    <a:pt x="707" y="409"/>
                    <a:pt x="707" y="409"/>
                    <a:pt x="707" y="409"/>
                  </a:cubicBezTo>
                  <a:cubicBezTo>
                    <a:pt x="705" y="410"/>
                    <a:pt x="705" y="410"/>
                    <a:pt x="705" y="410"/>
                  </a:cubicBezTo>
                  <a:cubicBezTo>
                    <a:pt x="682" y="422"/>
                    <a:pt x="682" y="422"/>
                    <a:pt x="682" y="422"/>
                  </a:cubicBezTo>
                  <a:cubicBezTo>
                    <a:pt x="681" y="423"/>
                    <a:pt x="681" y="423"/>
                    <a:pt x="681" y="423"/>
                  </a:cubicBezTo>
                  <a:cubicBezTo>
                    <a:pt x="681" y="423"/>
                    <a:pt x="681" y="423"/>
                    <a:pt x="681" y="423"/>
                  </a:cubicBezTo>
                  <a:cubicBezTo>
                    <a:pt x="680" y="423"/>
                    <a:pt x="680" y="423"/>
                    <a:pt x="680" y="423"/>
                  </a:cubicBezTo>
                  <a:cubicBezTo>
                    <a:pt x="679" y="423"/>
                    <a:pt x="679" y="423"/>
                    <a:pt x="679" y="423"/>
                  </a:cubicBezTo>
                  <a:cubicBezTo>
                    <a:pt x="661" y="421"/>
                    <a:pt x="651" y="416"/>
                    <a:pt x="648" y="408"/>
                  </a:cubicBezTo>
                  <a:cubicBezTo>
                    <a:pt x="642" y="396"/>
                    <a:pt x="642" y="396"/>
                    <a:pt x="642" y="396"/>
                  </a:cubicBezTo>
                  <a:cubicBezTo>
                    <a:pt x="610" y="389"/>
                    <a:pt x="610" y="389"/>
                    <a:pt x="610" y="389"/>
                  </a:cubicBezTo>
                  <a:cubicBezTo>
                    <a:pt x="602" y="349"/>
                    <a:pt x="602" y="349"/>
                    <a:pt x="602" y="349"/>
                  </a:cubicBezTo>
                  <a:cubicBezTo>
                    <a:pt x="595" y="348"/>
                    <a:pt x="590" y="345"/>
                    <a:pt x="587" y="341"/>
                  </a:cubicBezTo>
                  <a:cubicBezTo>
                    <a:pt x="586" y="339"/>
                    <a:pt x="586" y="339"/>
                    <a:pt x="586" y="339"/>
                  </a:cubicBezTo>
                  <a:cubicBezTo>
                    <a:pt x="581" y="331"/>
                    <a:pt x="576" y="327"/>
                    <a:pt x="570" y="326"/>
                  </a:cubicBezTo>
                  <a:cubicBezTo>
                    <a:pt x="562" y="323"/>
                    <a:pt x="554" y="316"/>
                    <a:pt x="548" y="307"/>
                  </a:cubicBezTo>
                  <a:cubicBezTo>
                    <a:pt x="535" y="300"/>
                    <a:pt x="535" y="300"/>
                    <a:pt x="535" y="300"/>
                  </a:cubicBezTo>
                  <a:cubicBezTo>
                    <a:pt x="534" y="300"/>
                    <a:pt x="534" y="300"/>
                    <a:pt x="534" y="300"/>
                  </a:cubicBezTo>
                  <a:cubicBezTo>
                    <a:pt x="534" y="300"/>
                    <a:pt x="534" y="300"/>
                    <a:pt x="534" y="300"/>
                  </a:cubicBezTo>
                  <a:cubicBezTo>
                    <a:pt x="534" y="300"/>
                    <a:pt x="534" y="300"/>
                    <a:pt x="534" y="300"/>
                  </a:cubicBezTo>
                  <a:cubicBezTo>
                    <a:pt x="517" y="283"/>
                    <a:pt x="517" y="283"/>
                    <a:pt x="517" y="283"/>
                  </a:cubicBezTo>
                  <a:cubicBezTo>
                    <a:pt x="517" y="283"/>
                    <a:pt x="517" y="283"/>
                    <a:pt x="517" y="283"/>
                  </a:cubicBezTo>
                  <a:cubicBezTo>
                    <a:pt x="513" y="268"/>
                    <a:pt x="513" y="268"/>
                    <a:pt x="513" y="268"/>
                  </a:cubicBezTo>
                  <a:cubicBezTo>
                    <a:pt x="513" y="267"/>
                    <a:pt x="513" y="267"/>
                    <a:pt x="513" y="267"/>
                  </a:cubicBezTo>
                  <a:cubicBezTo>
                    <a:pt x="547" y="220"/>
                    <a:pt x="547" y="220"/>
                    <a:pt x="547" y="220"/>
                  </a:cubicBezTo>
                  <a:cubicBezTo>
                    <a:pt x="548" y="217"/>
                    <a:pt x="549" y="215"/>
                    <a:pt x="548" y="214"/>
                  </a:cubicBezTo>
                  <a:cubicBezTo>
                    <a:pt x="542" y="199"/>
                    <a:pt x="542" y="199"/>
                    <a:pt x="542" y="199"/>
                  </a:cubicBezTo>
                  <a:cubicBezTo>
                    <a:pt x="524" y="207"/>
                    <a:pt x="524" y="207"/>
                    <a:pt x="524" y="207"/>
                  </a:cubicBezTo>
                  <a:cubicBezTo>
                    <a:pt x="523" y="207"/>
                    <a:pt x="523" y="207"/>
                    <a:pt x="523" y="207"/>
                  </a:cubicBezTo>
                  <a:cubicBezTo>
                    <a:pt x="523" y="208"/>
                    <a:pt x="523" y="208"/>
                    <a:pt x="523" y="208"/>
                  </a:cubicBezTo>
                  <a:cubicBezTo>
                    <a:pt x="522" y="208"/>
                    <a:pt x="522" y="208"/>
                    <a:pt x="522" y="208"/>
                  </a:cubicBezTo>
                  <a:cubicBezTo>
                    <a:pt x="475" y="211"/>
                    <a:pt x="475" y="211"/>
                    <a:pt x="475" y="211"/>
                  </a:cubicBezTo>
                  <a:cubicBezTo>
                    <a:pt x="457" y="215"/>
                    <a:pt x="457" y="215"/>
                    <a:pt x="457" y="215"/>
                  </a:cubicBezTo>
                  <a:cubicBezTo>
                    <a:pt x="451" y="221"/>
                    <a:pt x="451" y="221"/>
                    <a:pt x="451" y="221"/>
                  </a:cubicBezTo>
                  <a:cubicBezTo>
                    <a:pt x="448" y="228"/>
                    <a:pt x="448" y="228"/>
                    <a:pt x="448" y="228"/>
                  </a:cubicBezTo>
                  <a:cubicBezTo>
                    <a:pt x="443" y="233"/>
                    <a:pt x="437" y="236"/>
                    <a:pt x="428" y="234"/>
                  </a:cubicBezTo>
                  <a:cubicBezTo>
                    <a:pt x="428" y="234"/>
                    <a:pt x="428" y="234"/>
                    <a:pt x="428" y="234"/>
                  </a:cubicBezTo>
                  <a:cubicBezTo>
                    <a:pt x="427" y="233"/>
                    <a:pt x="427" y="233"/>
                    <a:pt x="427" y="233"/>
                  </a:cubicBezTo>
                  <a:cubicBezTo>
                    <a:pt x="411" y="221"/>
                    <a:pt x="411" y="221"/>
                    <a:pt x="411" y="221"/>
                  </a:cubicBezTo>
                  <a:cubicBezTo>
                    <a:pt x="410" y="195"/>
                    <a:pt x="410" y="195"/>
                    <a:pt x="410" y="195"/>
                  </a:cubicBezTo>
                  <a:cubicBezTo>
                    <a:pt x="401" y="189"/>
                    <a:pt x="396" y="182"/>
                    <a:pt x="394" y="177"/>
                  </a:cubicBezTo>
                  <a:cubicBezTo>
                    <a:pt x="390" y="154"/>
                    <a:pt x="390" y="154"/>
                    <a:pt x="390" y="154"/>
                  </a:cubicBezTo>
                  <a:cubicBezTo>
                    <a:pt x="379" y="141"/>
                    <a:pt x="379" y="141"/>
                    <a:pt x="379" y="141"/>
                  </a:cubicBezTo>
                  <a:cubicBezTo>
                    <a:pt x="367" y="132"/>
                    <a:pt x="367" y="132"/>
                    <a:pt x="367" y="132"/>
                  </a:cubicBezTo>
                  <a:cubicBezTo>
                    <a:pt x="362" y="129"/>
                    <a:pt x="362" y="129"/>
                    <a:pt x="362" y="129"/>
                  </a:cubicBezTo>
                  <a:cubicBezTo>
                    <a:pt x="381" y="104"/>
                    <a:pt x="381" y="104"/>
                    <a:pt x="381" y="104"/>
                  </a:cubicBezTo>
                  <a:cubicBezTo>
                    <a:pt x="385" y="91"/>
                    <a:pt x="385" y="91"/>
                    <a:pt x="385" y="91"/>
                  </a:cubicBezTo>
                  <a:cubicBezTo>
                    <a:pt x="364" y="64"/>
                    <a:pt x="364" y="64"/>
                    <a:pt x="364" y="64"/>
                  </a:cubicBezTo>
                  <a:cubicBezTo>
                    <a:pt x="363" y="64"/>
                    <a:pt x="363" y="64"/>
                    <a:pt x="363" y="64"/>
                  </a:cubicBezTo>
                  <a:cubicBezTo>
                    <a:pt x="363" y="63"/>
                    <a:pt x="363" y="63"/>
                    <a:pt x="363" y="63"/>
                  </a:cubicBezTo>
                  <a:cubicBezTo>
                    <a:pt x="354" y="42"/>
                    <a:pt x="354" y="42"/>
                    <a:pt x="354" y="42"/>
                  </a:cubicBezTo>
                  <a:cubicBezTo>
                    <a:pt x="354" y="41"/>
                    <a:pt x="354" y="41"/>
                    <a:pt x="354" y="41"/>
                  </a:cubicBezTo>
                  <a:cubicBezTo>
                    <a:pt x="354" y="41"/>
                    <a:pt x="354" y="41"/>
                    <a:pt x="354" y="41"/>
                  </a:cubicBezTo>
                  <a:cubicBezTo>
                    <a:pt x="352" y="30"/>
                    <a:pt x="352" y="30"/>
                    <a:pt x="352" y="30"/>
                  </a:cubicBezTo>
                  <a:cubicBezTo>
                    <a:pt x="338" y="20"/>
                    <a:pt x="338" y="20"/>
                    <a:pt x="338" y="20"/>
                  </a:cubicBezTo>
                  <a:cubicBezTo>
                    <a:pt x="338" y="19"/>
                    <a:pt x="338" y="19"/>
                    <a:pt x="338" y="19"/>
                  </a:cubicBezTo>
                  <a:cubicBezTo>
                    <a:pt x="338" y="19"/>
                    <a:pt x="338" y="19"/>
                    <a:pt x="338" y="19"/>
                  </a:cubicBezTo>
                  <a:cubicBezTo>
                    <a:pt x="338" y="19"/>
                    <a:pt x="338" y="19"/>
                    <a:pt x="338" y="19"/>
                  </a:cubicBezTo>
                  <a:cubicBezTo>
                    <a:pt x="323" y="3"/>
                    <a:pt x="323" y="3"/>
                    <a:pt x="323" y="3"/>
                  </a:cubicBezTo>
                  <a:cubicBezTo>
                    <a:pt x="304" y="0"/>
                    <a:pt x="304" y="0"/>
                    <a:pt x="304" y="0"/>
                  </a:cubicBezTo>
                  <a:cubicBezTo>
                    <a:pt x="283" y="6"/>
                    <a:pt x="283" y="6"/>
                    <a:pt x="283" y="6"/>
                  </a:cubicBezTo>
                  <a:cubicBezTo>
                    <a:pt x="280" y="10"/>
                    <a:pt x="280" y="10"/>
                    <a:pt x="280" y="10"/>
                  </a:cubicBezTo>
                  <a:cubicBezTo>
                    <a:pt x="277" y="40"/>
                    <a:pt x="277" y="40"/>
                    <a:pt x="277" y="40"/>
                  </a:cubicBezTo>
                  <a:cubicBezTo>
                    <a:pt x="277" y="73"/>
                    <a:pt x="277" y="73"/>
                    <a:pt x="277" y="73"/>
                  </a:cubicBezTo>
                  <a:cubicBezTo>
                    <a:pt x="273" y="74"/>
                    <a:pt x="273" y="74"/>
                    <a:pt x="273" y="74"/>
                  </a:cubicBezTo>
                  <a:cubicBezTo>
                    <a:pt x="253" y="81"/>
                    <a:pt x="253" y="81"/>
                    <a:pt x="253" y="81"/>
                  </a:cubicBezTo>
                  <a:cubicBezTo>
                    <a:pt x="253" y="81"/>
                    <a:pt x="253" y="81"/>
                    <a:pt x="253" y="81"/>
                  </a:cubicBezTo>
                  <a:cubicBezTo>
                    <a:pt x="253" y="82"/>
                    <a:pt x="253" y="82"/>
                    <a:pt x="253" y="82"/>
                  </a:cubicBezTo>
                  <a:cubicBezTo>
                    <a:pt x="253" y="82"/>
                    <a:pt x="253" y="82"/>
                    <a:pt x="253" y="82"/>
                  </a:cubicBezTo>
                  <a:cubicBezTo>
                    <a:pt x="234" y="83"/>
                    <a:pt x="234" y="83"/>
                    <a:pt x="234" y="83"/>
                  </a:cubicBezTo>
                  <a:cubicBezTo>
                    <a:pt x="225" y="88"/>
                    <a:pt x="214" y="94"/>
                    <a:pt x="203" y="98"/>
                  </a:cubicBezTo>
                  <a:cubicBezTo>
                    <a:pt x="201" y="99"/>
                    <a:pt x="201" y="99"/>
                    <a:pt x="201" y="99"/>
                  </a:cubicBezTo>
                  <a:cubicBezTo>
                    <a:pt x="201" y="99"/>
                    <a:pt x="201" y="99"/>
                    <a:pt x="201" y="99"/>
                  </a:cubicBezTo>
                  <a:cubicBezTo>
                    <a:pt x="200" y="99"/>
                    <a:pt x="200" y="99"/>
                    <a:pt x="200" y="99"/>
                  </a:cubicBezTo>
                  <a:cubicBezTo>
                    <a:pt x="164" y="91"/>
                    <a:pt x="164" y="91"/>
                    <a:pt x="164" y="91"/>
                  </a:cubicBezTo>
                  <a:cubicBezTo>
                    <a:pt x="149" y="106"/>
                    <a:pt x="149" y="106"/>
                    <a:pt x="149" y="106"/>
                  </a:cubicBezTo>
                  <a:cubicBezTo>
                    <a:pt x="146" y="111"/>
                    <a:pt x="138" y="115"/>
                    <a:pt x="129" y="117"/>
                  </a:cubicBezTo>
                  <a:cubicBezTo>
                    <a:pt x="107" y="135"/>
                    <a:pt x="107" y="135"/>
                    <a:pt x="107" y="135"/>
                  </a:cubicBezTo>
                  <a:cubicBezTo>
                    <a:pt x="95" y="153"/>
                    <a:pt x="95" y="153"/>
                    <a:pt x="95" y="153"/>
                  </a:cubicBezTo>
                  <a:cubicBezTo>
                    <a:pt x="95" y="154"/>
                    <a:pt x="95" y="154"/>
                    <a:pt x="95" y="154"/>
                  </a:cubicBezTo>
                  <a:cubicBezTo>
                    <a:pt x="94" y="155"/>
                    <a:pt x="94" y="155"/>
                    <a:pt x="94" y="155"/>
                  </a:cubicBezTo>
                  <a:cubicBezTo>
                    <a:pt x="88" y="164"/>
                    <a:pt x="82" y="172"/>
                    <a:pt x="78" y="175"/>
                  </a:cubicBezTo>
                  <a:cubicBezTo>
                    <a:pt x="66" y="191"/>
                    <a:pt x="66" y="191"/>
                    <a:pt x="66" y="191"/>
                  </a:cubicBezTo>
                  <a:cubicBezTo>
                    <a:pt x="66" y="192"/>
                    <a:pt x="66" y="192"/>
                    <a:pt x="66" y="192"/>
                  </a:cubicBezTo>
                  <a:cubicBezTo>
                    <a:pt x="65" y="193"/>
                    <a:pt x="65" y="193"/>
                    <a:pt x="65" y="193"/>
                  </a:cubicBezTo>
                  <a:cubicBezTo>
                    <a:pt x="57" y="198"/>
                    <a:pt x="57" y="198"/>
                    <a:pt x="57" y="198"/>
                  </a:cubicBezTo>
                  <a:cubicBezTo>
                    <a:pt x="52" y="200"/>
                    <a:pt x="47" y="201"/>
                    <a:pt x="42" y="201"/>
                  </a:cubicBezTo>
                  <a:cubicBezTo>
                    <a:pt x="16" y="199"/>
                    <a:pt x="16" y="199"/>
                    <a:pt x="16" y="199"/>
                  </a:cubicBezTo>
                  <a:cubicBezTo>
                    <a:pt x="10" y="209"/>
                    <a:pt x="10" y="209"/>
                    <a:pt x="10" y="209"/>
                  </a:cubicBezTo>
                  <a:cubicBezTo>
                    <a:pt x="0" y="226"/>
                    <a:pt x="0" y="226"/>
                    <a:pt x="0" y="226"/>
                  </a:cubicBezTo>
                  <a:cubicBezTo>
                    <a:pt x="4" y="243"/>
                    <a:pt x="4" y="243"/>
                    <a:pt x="4" y="243"/>
                  </a:cubicBezTo>
                  <a:cubicBezTo>
                    <a:pt x="2" y="284"/>
                    <a:pt x="2" y="284"/>
                    <a:pt x="2" y="284"/>
                  </a:cubicBezTo>
                  <a:cubicBezTo>
                    <a:pt x="10" y="296"/>
                    <a:pt x="10" y="296"/>
                    <a:pt x="10" y="296"/>
                  </a:cubicBezTo>
                  <a:cubicBezTo>
                    <a:pt x="10" y="297"/>
                    <a:pt x="10" y="297"/>
                    <a:pt x="10" y="297"/>
                  </a:cubicBezTo>
                  <a:cubicBezTo>
                    <a:pt x="13" y="307"/>
                    <a:pt x="13" y="307"/>
                    <a:pt x="13" y="307"/>
                  </a:cubicBezTo>
                  <a:cubicBezTo>
                    <a:pt x="28" y="307"/>
                    <a:pt x="28" y="307"/>
                    <a:pt x="28" y="307"/>
                  </a:cubicBezTo>
                  <a:cubicBezTo>
                    <a:pt x="53" y="312"/>
                    <a:pt x="53" y="312"/>
                    <a:pt x="53" y="312"/>
                  </a:cubicBezTo>
                  <a:cubicBezTo>
                    <a:pt x="86" y="314"/>
                    <a:pt x="86" y="314"/>
                    <a:pt x="86" y="314"/>
                  </a:cubicBezTo>
                  <a:cubicBezTo>
                    <a:pt x="100" y="312"/>
                    <a:pt x="100" y="312"/>
                    <a:pt x="100" y="312"/>
                  </a:cubicBezTo>
                  <a:cubicBezTo>
                    <a:pt x="103" y="312"/>
                    <a:pt x="103" y="312"/>
                    <a:pt x="103" y="312"/>
                  </a:cubicBezTo>
                  <a:cubicBezTo>
                    <a:pt x="104" y="312"/>
                    <a:pt x="104" y="312"/>
                    <a:pt x="104" y="312"/>
                  </a:cubicBezTo>
                  <a:cubicBezTo>
                    <a:pt x="132" y="323"/>
                    <a:pt x="132" y="323"/>
                    <a:pt x="132" y="323"/>
                  </a:cubicBezTo>
                  <a:cubicBezTo>
                    <a:pt x="132" y="323"/>
                    <a:pt x="132" y="323"/>
                    <a:pt x="132" y="323"/>
                  </a:cubicBezTo>
                  <a:cubicBezTo>
                    <a:pt x="133" y="323"/>
                    <a:pt x="133" y="323"/>
                    <a:pt x="133" y="323"/>
                  </a:cubicBezTo>
                  <a:cubicBezTo>
                    <a:pt x="148" y="334"/>
                    <a:pt x="148" y="334"/>
                    <a:pt x="148" y="334"/>
                  </a:cubicBezTo>
                  <a:cubicBezTo>
                    <a:pt x="180" y="346"/>
                    <a:pt x="180" y="346"/>
                    <a:pt x="180" y="346"/>
                  </a:cubicBezTo>
                  <a:cubicBezTo>
                    <a:pt x="181" y="346"/>
                    <a:pt x="181" y="346"/>
                    <a:pt x="181" y="346"/>
                  </a:cubicBezTo>
                  <a:cubicBezTo>
                    <a:pt x="202" y="359"/>
                    <a:pt x="202" y="359"/>
                    <a:pt x="202" y="359"/>
                  </a:cubicBezTo>
                  <a:cubicBezTo>
                    <a:pt x="253" y="406"/>
                    <a:pt x="253" y="406"/>
                    <a:pt x="253" y="406"/>
                  </a:cubicBezTo>
                  <a:cubicBezTo>
                    <a:pt x="277" y="417"/>
                    <a:pt x="277" y="417"/>
                    <a:pt x="277" y="417"/>
                  </a:cubicBezTo>
                  <a:cubicBezTo>
                    <a:pt x="286" y="412"/>
                    <a:pt x="286" y="412"/>
                    <a:pt x="286" y="412"/>
                  </a:cubicBezTo>
                  <a:cubicBezTo>
                    <a:pt x="296" y="395"/>
                    <a:pt x="296" y="395"/>
                    <a:pt x="296" y="395"/>
                  </a:cubicBezTo>
                  <a:cubicBezTo>
                    <a:pt x="290" y="366"/>
                    <a:pt x="290" y="366"/>
                    <a:pt x="290" y="366"/>
                  </a:cubicBezTo>
                  <a:cubicBezTo>
                    <a:pt x="290" y="358"/>
                    <a:pt x="297" y="352"/>
                    <a:pt x="309" y="347"/>
                  </a:cubicBezTo>
                  <a:cubicBezTo>
                    <a:pt x="311" y="346"/>
                    <a:pt x="311" y="346"/>
                    <a:pt x="311" y="346"/>
                  </a:cubicBezTo>
                  <a:cubicBezTo>
                    <a:pt x="376" y="384"/>
                    <a:pt x="376" y="384"/>
                    <a:pt x="376" y="384"/>
                  </a:cubicBezTo>
                  <a:cubicBezTo>
                    <a:pt x="383" y="382"/>
                    <a:pt x="383" y="382"/>
                    <a:pt x="383" y="382"/>
                  </a:cubicBezTo>
                  <a:cubicBezTo>
                    <a:pt x="398" y="373"/>
                    <a:pt x="398" y="373"/>
                    <a:pt x="398" y="373"/>
                  </a:cubicBezTo>
                  <a:cubicBezTo>
                    <a:pt x="400" y="373"/>
                    <a:pt x="400" y="373"/>
                    <a:pt x="400" y="373"/>
                  </a:cubicBezTo>
                  <a:cubicBezTo>
                    <a:pt x="409" y="374"/>
                    <a:pt x="409" y="374"/>
                    <a:pt x="409" y="374"/>
                  </a:cubicBezTo>
                  <a:cubicBezTo>
                    <a:pt x="421" y="364"/>
                    <a:pt x="421" y="364"/>
                    <a:pt x="421" y="364"/>
                  </a:cubicBezTo>
                  <a:cubicBezTo>
                    <a:pt x="423" y="363"/>
                    <a:pt x="423" y="363"/>
                    <a:pt x="423" y="363"/>
                  </a:cubicBezTo>
                  <a:cubicBezTo>
                    <a:pt x="427" y="365"/>
                    <a:pt x="427" y="365"/>
                    <a:pt x="427" y="365"/>
                  </a:cubicBezTo>
                  <a:cubicBezTo>
                    <a:pt x="465" y="391"/>
                    <a:pt x="465" y="391"/>
                    <a:pt x="465" y="391"/>
                  </a:cubicBezTo>
                  <a:cubicBezTo>
                    <a:pt x="466" y="392"/>
                    <a:pt x="466" y="392"/>
                    <a:pt x="466" y="392"/>
                  </a:cubicBezTo>
                  <a:cubicBezTo>
                    <a:pt x="490" y="412"/>
                    <a:pt x="490" y="412"/>
                    <a:pt x="490" y="412"/>
                  </a:cubicBezTo>
                  <a:cubicBezTo>
                    <a:pt x="496" y="417"/>
                    <a:pt x="505" y="424"/>
                    <a:pt x="512" y="435"/>
                  </a:cubicBezTo>
                  <a:cubicBezTo>
                    <a:pt x="524" y="447"/>
                    <a:pt x="524" y="447"/>
                    <a:pt x="524" y="447"/>
                  </a:cubicBezTo>
                  <a:cubicBezTo>
                    <a:pt x="533" y="446"/>
                    <a:pt x="533" y="446"/>
                    <a:pt x="533" y="446"/>
                  </a:cubicBezTo>
                  <a:cubicBezTo>
                    <a:pt x="544" y="426"/>
                    <a:pt x="544" y="426"/>
                    <a:pt x="544" y="426"/>
                  </a:cubicBezTo>
                  <a:cubicBezTo>
                    <a:pt x="566" y="442"/>
                    <a:pt x="566" y="442"/>
                    <a:pt x="566" y="442"/>
                  </a:cubicBezTo>
                  <a:cubicBezTo>
                    <a:pt x="567" y="442"/>
                    <a:pt x="567" y="442"/>
                    <a:pt x="567" y="442"/>
                  </a:cubicBezTo>
                  <a:cubicBezTo>
                    <a:pt x="568" y="442"/>
                    <a:pt x="568" y="442"/>
                    <a:pt x="568" y="442"/>
                  </a:cubicBezTo>
                  <a:cubicBezTo>
                    <a:pt x="568" y="442"/>
                    <a:pt x="568" y="442"/>
                    <a:pt x="568" y="442"/>
                  </a:cubicBezTo>
                  <a:cubicBezTo>
                    <a:pt x="586" y="464"/>
                    <a:pt x="586" y="464"/>
                    <a:pt x="586" y="464"/>
                  </a:cubicBezTo>
                  <a:cubicBezTo>
                    <a:pt x="633" y="500"/>
                    <a:pt x="633" y="500"/>
                    <a:pt x="633" y="500"/>
                  </a:cubicBezTo>
                  <a:cubicBezTo>
                    <a:pt x="633" y="500"/>
                    <a:pt x="633" y="500"/>
                    <a:pt x="633" y="500"/>
                  </a:cubicBezTo>
                  <a:cubicBezTo>
                    <a:pt x="647" y="516"/>
                    <a:pt x="647" y="516"/>
                    <a:pt x="647" y="516"/>
                  </a:cubicBezTo>
                  <a:cubicBezTo>
                    <a:pt x="688" y="504"/>
                    <a:pt x="688" y="504"/>
                    <a:pt x="688" y="504"/>
                  </a:cubicBezTo>
                  <a:cubicBezTo>
                    <a:pt x="690" y="535"/>
                    <a:pt x="690" y="535"/>
                    <a:pt x="690" y="535"/>
                  </a:cubicBezTo>
                  <a:cubicBezTo>
                    <a:pt x="708" y="553"/>
                    <a:pt x="708" y="553"/>
                    <a:pt x="708" y="553"/>
                  </a:cubicBezTo>
                  <a:cubicBezTo>
                    <a:pt x="708" y="553"/>
                    <a:pt x="708" y="553"/>
                    <a:pt x="708" y="553"/>
                  </a:cubicBezTo>
                  <a:cubicBezTo>
                    <a:pt x="708" y="554"/>
                    <a:pt x="708" y="554"/>
                    <a:pt x="708" y="554"/>
                  </a:cubicBezTo>
                  <a:cubicBezTo>
                    <a:pt x="723" y="576"/>
                    <a:pt x="723" y="576"/>
                    <a:pt x="723" y="576"/>
                  </a:cubicBezTo>
                  <a:cubicBezTo>
                    <a:pt x="723" y="577"/>
                    <a:pt x="723" y="577"/>
                    <a:pt x="723" y="577"/>
                  </a:cubicBezTo>
                  <a:cubicBezTo>
                    <a:pt x="723" y="578"/>
                    <a:pt x="723" y="578"/>
                    <a:pt x="723" y="578"/>
                  </a:cubicBezTo>
                  <a:cubicBezTo>
                    <a:pt x="723" y="579"/>
                    <a:pt x="723" y="579"/>
                    <a:pt x="723" y="579"/>
                  </a:cubicBezTo>
                  <a:cubicBezTo>
                    <a:pt x="739" y="652"/>
                    <a:pt x="739" y="652"/>
                    <a:pt x="739" y="652"/>
                  </a:cubicBezTo>
                  <a:cubicBezTo>
                    <a:pt x="755" y="682"/>
                    <a:pt x="755" y="682"/>
                    <a:pt x="755" y="682"/>
                  </a:cubicBezTo>
                  <a:cubicBezTo>
                    <a:pt x="734" y="735"/>
                    <a:pt x="734" y="735"/>
                    <a:pt x="734" y="735"/>
                  </a:cubicBezTo>
                  <a:cubicBezTo>
                    <a:pt x="734" y="739"/>
                    <a:pt x="734" y="739"/>
                    <a:pt x="734" y="739"/>
                  </a:cubicBezTo>
                  <a:cubicBezTo>
                    <a:pt x="716" y="743"/>
                    <a:pt x="716" y="743"/>
                    <a:pt x="716" y="743"/>
                  </a:cubicBezTo>
                  <a:cubicBezTo>
                    <a:pt x="716" y="759"/>
                    <a:pt x="716" y="759"/>
                    <a:pt x="716" y="759"/>
                  </a:cubicBezTo>
                  <a:cubicBezTo>
                    <a:pt x="715" y="760"/>
                    <a:pt x="715" y="760"/>
                    <a:pt x="715" y="760"/>
                  </a:cubicBezTo>
                  <a:cubicBezTo>
                    <a:pt x="697" y="789"/>
                    <a:pt x="697" y="789"/>
                    <a:pt x="697" y="789"/>
                  </a:cubicBezTo>
                  <a:cubicBezTo>
                    <a:pt x="695" y="789"/>
                    <a:pt x="695" y="789"/>
                    <a:pt x="695" y="789"/>
                  </a:cubicBezTo>
                  <a:cubicBezTo>
                    <a:pt x="669" y="791"/>
                    <a:pt x="669" y="791"/>
                    <a:pt x="669" y="791"/>
                  </a:cubicBezTo>
                  <a:cubicBezTo>
                    <a:pt x="644" y="812"/>
                    <a:pt x="644" y="812"/>
                    <a:pt x="644" y="812"/>
                  </a:cubicBezTo>
                  <a:cubicBezTo>
                    <a:pt x="647" y="816"/>
                    <a:pt x="651" y="818"/>
                    <a:pt x="659" y="821"/>
                  </a:cubicBezTo>
                  <a:cubicBezTo>
                    <a:pt x="669" y="824"/>
                    <a:pt x="670" y="833"/>
                    <a:pt x="665" y="847"/>
                  </a:cubicBezTo>
                  <a:cubicBezTo>
                    <a:pt x="665" y="848"/>
                    <a:pt x="665" y="848"/>
                    <a:pt x="665" y="848"/>
                  </a:cubicBezTo>
                  <a:cubicBezTo>
                    <a:pt x="647" y="866"/>
                    <a:pt x="647" y="866"/>
                    <a:pt x="647" y="866"/>
                  </a:cubicBezTo>
                  <a:cubicBezTo>
                    <a:pt x="646" y="866"/>
                    <a:pt x="646" y="866"/>
                    <a:pt x="646" y="866"/>
                  </a:cubicBezTo>
                  <a:cubicBezTo>
                    <a:pt x="645" y="868"/>
                    <a:pt x="645" y="868"/>
                    <a:pt x="645" y="868"/>
                  </a:cubicBezTo>
                  <a:cubicBezTo>
                    <a:pt x="644" y="868"/>
                    <a:pt x="644" y="868"/>
                    <a:pt x="644" y="868"/>
                  </a:cubicBezTo>
                  <a:cubicBezTo>
                    <a:pt x="643" y="868"/>
                    <a:pt x="643" y="868"/>
                    <a:pt x="643" y="868"/>
                  </a:cubicBezTo>
                  <a:cubicBezTo>
                    <a:pt x="592" y="861"/>
                    <a:pt x="592" y="861"/>
                    <a:pt x="592" y="861"/>
                  </a:cubicBezTo>
                  <a:cubicBezTo>
                    <a:pt x="591" y="879"/>
                    <a:pt x="591" y="879"/>
                    <a:pt x="591" y="879"/>
                  </a:cubicBezTo>
                  <a:cubicBezTo>
                    <a:pt x="596" y="917"/>
                    <a:pt x="596" y="917"/>
                    <a:pt x="596" y="917"/>
                  </a:cubicBezTo>
                  <a:cubicBezTo>
                    <a:pt x="639" y="935"/>
                    <a:pt x="639" y="935"/>
                    <a:pt x="639" y="935"/>
                  </a:cubicBezTo>
                  <a:cubicBezTo>
                    <a:pt x="639" y="937"/>
                    <a:pt x="639" y="937"/>
                    <a:pt x="639" y="937"/>
                  </a:cubicBezTo>
                  <a:cubicBezTo>
                    <a:pt x="639" y="937"/>
                    <a:pt x="639" y="937"/>
                    <a:pt x="639" y="937"/>
                  </a:cubicBezTo>
                  <a:cubicBezTo>
                    <a:pt x="654" y="932"/>
                    <a:pt x="654" y="932"/>
                    <a:pt x="654" y="932"/>
                  </a:cubicBezTo>
                  <a:cubicBezTo>
                    <a:pt x="656" y="931"/>
                    <a:pt x="656" y="931"/>
                    <a:pt x="656" y="931"/>
                  </a:cubicBezTo>
                  <a:cubicBezTo>
                    <a:pt x="658" y="930"/>
                    <a:pt x="658" y="930"/>
                    <a:pt x="658" y="930"/>
                  </a:cubicBezTo>
                  <a:cubicBezTo>
                    <a:pt x="659" y="932"/>
                    <a:pt x="659" y="932"/>
                    <a:pt x="659" y="932"/>
                  </a:cubicBezTo>
                  <a:cubicBezTo>
                    <a:pt x="660" y="932"/>
                    <a:pt x="660" y="932"/>
                    <a:pt x="660" y="932"/>
                  </a:cubicBezTo>
                  <a:cubicBezTo>
                    <a:pt x="671" y="938"/>
                    <a:pt x="671" y="938"/>
                    <a:pt x="671" y="938"/>
                  </a:cubicBezTo>
                  <a:cubicBezTo>
                    <a:pt x="689" y="938"/>
                    <a:pt x="689" y="938"/>
                    <a:pt x="689" y="938"/>
                  </a:cubicBezTo>
                  <a:cubicBezTo>
                    <a:pt x="696" y="937"/>
                    <a:pt x="696" y="937"/>
                    <a:pt x="696" y="937"/>
                  </a:cubicBezTo>
                  <a:cubicBezTo>
                    <a:pt x="689" y="917"/>
                    <a:pt x="689" y="917"/>
                    <a:pt x="689" y="917"/>
                  </a:cubicBezTo>
                  <a:cubicBezTo>
                    <a:pt x="689" y="917"/>
                    <a:pt x="689" y="917"/>
                    <a:pt x="689" y="917"/>
                  </a:cubicBezTo>
                  <a:cubicBezTo>
                    <a:pt x="689" y="917"/>
                    <a:pt x="689" y="917"/>
                    <a:pt x="689" y="917"/>
                  </a:cubicBezTo>
                  <a:cubicBezTo>
                    <a:pt x="685" y="896"/>
                    <a:pt x="685" y="896"/>
                    <a:pt x="685" y="896"/>
                  </a:cubicBezTo>
                  <a:cubicBezTo>
                    <a:pt x="685" y="895"/>
                    <a:pt x="685" y="895"/>
                    <a:pt x="685" y="895"/>
                  </a:cubicBezTo>
                  <a:cubicBezTo>
                    <a:pt x="685" y="893"/>
                    <a:pt x="685" y="893"/>
                    <a:pt x="685" y="893"/>
                  </a:cubicBezTo>
                  <a:cubicBezTo>
                    <a:pt x="686" y="892"/>
                    <a:pt x="686" y="892"/>
                    <a:pt x="686" y="892"/>
                  </a:cubicBezTo>
                  <a:cubicBezTo>
                    <a:pt x="686" y="891"/>
                    <a:pt x="686" y="891"/>
                    <a:pt x="686" y="891"/>
                  </a:cubicBezTo>
                  <a:cubicBezTo>
                    <a:pt x="692" y="883"/>
                    <a:pt x="692" y="883"/>
                    <a:pt x="692" y="883"/>
                  </a:cubicBezTo>
                  <a:cubicBezTo>
                    <a:pt x="695" y="881"/>
                    <a:pt x="695" y="881"/>
                    <a:pt x="695" y="881"/>
                  </a:cubicBezTo>
                  <a:cubicBezTo>
                    <a:pt x="695" y="881"/>
                    <a:pt x="695" y="881"/>
                    <a:pt x="695" y="881"/>
                  </a:cubicBezTo>
                  <a:cubicBezTo>
                    <a:pt x="696" y="880"/>
                    <a:pt x="696" y="880"/>
                    <a:pt x="696" y="880"/>
                  </a:cubicBezTo>
                  <a:cubicBezTo>
                    <a:pt x="707" y="864"/>
                    <a:pt x="707" y="864"/>
                    <a:pt x="707" y="864"/>
                  </a:cubicBezTo>
                  <a:cubicBezTo>
                    <a:pt x="708" y="863"/>
                    <a:pt x="708" y="863"/>
                    <a:pt x="708" y="863"/>
                  </a:cubicBezTo>
                  <a:cubicBezTo>
                    <a:pt x="727" y="848"/>
                    <a:pt x="727" y="848"/>
                    <a:pt x="727" y="848"/>
                  </a:cubicBezTo>
                  <a:cubicBezTo>
                    <a:pt x="728" y="848"/>
                    <a:pt x="728" y="848"/>
                    <a:pt x="728" y="848"/>
                  </a:cubicBezTo>
                  <a:cubicBezTo>
                    <a:pt x="728" y="847"/>
                    <a:pt x="728" y="847"/>
                    <a:pt x="728" y="847"/>
                  </a:cubicBezTo>
                  <a:cubicBezTo>
                    <a:pt x="729" y="847"/>
                    <a:pt x="729" y="847"/>
                    <a:pt x="729" y="847"/>
                  </a:cubicBezTo>
                  <a:cubicBezTo>
                    <a:pt x="729" y="847"/>
                    <a:pt x="729" y="847"/>
                    <a:pt x="729" y="847"/>
                  </a:cubicBezTo>
                  <a:cubicBezTo>
                    <a:pt x="753" y="844"/>
                    <a:pt x="753" y="844"/>
                    <a:pt x="753" y="844"/>
                  </a:cubicBezTo>
                  <a:cubicBezTo>
                    <a:pt x="753" y="850"/>
                    <a:pt x="753" y="850"/>
                    <a:pt x="753" y="850"/>
                  </a:cubicBezTo>
                  <a:cubicBezTo>
                    <a:pt x="753" y="858"/>
                    <a:pt x="754" y="863"/>
                    <a:pt x="755" y="866"/>
                  </a:cubicBezTo>
                  <a:cubicBezTo>
                    <a:pt x="759" y="876"/>
                    <a:pt x="759" y="876"/>
                    <a:pt x="759" y="876"/>
                  </a:cubicBezTo>
                  <a:cubicBezTo>
                    <a:pt x="765" y="889"/>
                    <a:pt x="765" y="889"/>
                    <a:pt x="765" y="889"/>
                  </a:cubicBezTo>
                  <a:cubicBezTo>
                    <a:pt x="786" y="901"/>
                    <a:pt x="786" y="901"/>
                    <a:pt x="786" y="901"/>
                  </a:cubicBezTo>
                  <a:cubicBezTo>
                    <a:pt x="844" y="906"/>
                    <a:pt x="844" y="906"/>
                    <a:pt x="844" y="906"/>
                  </a:cubicBezTo>
                  <a:cubicBezTo>
                    <a:pt x="847" y="906"/>
                    <a:pt x="847" y="906"/>
                    <a:pt x="847" y="906"/>
                  </a:cubicBezTo>
                  <a:cubicBezTo>
                    <a:pt x="850" y="906"/>
                    <a:pt x="850" y="906"/>
                    <a:pt x="850" y="906"/>
                  </a:cubicBezTo>
                  <a:cubicBezTo>
                    <a:pt x="850" y="910"/>
                    <a:pt x="850" y="910"/>
                    <a:pt x="850" y="910"/>
                  </a:cubicBezTo>
                  <a:cubicBezTo>
                    <a:pt x="850" y="912"/>
                    <a:pt x="850" y="912"/>
                    <a:pt x="850" y="912"/>
                  </a:cubicBezTo>
                  <a:cubicBezTo>
                    <a:pt x="848" y="931"/>
                    <a:pt x="848" y="931"/>
                    <a:pt x="848" y="931"/>
                  </a:cubicBezTo>
                  <a:cubicBezTo>
                    <a:pt x="865" y="949"/>
                    <a:pt x="865" y="949"/>
                    <a:pt x="865" y="949"/>
                  </a:cubicBezTo>
                  <a:cubicBezTo>
                    <a:pt x="877" y="954"/>
                    <a:pt x="877" y="954"/>
                    <a:pt x="877" y="954"/>
                  </a:cubicBezTo>
                  <a:cubicBezTo>
                    <a:pt x="879" y="955"/>
                    <a:pt x="879" y="955"/>
                    <a:pt x="879" y="955"/>
                  </a:cubicBezTo>
                  <a:cubicBezTo>
                    <a:pt x="879" y="956"/>
                    <a:pt x="879" y="956"/>
                    <a:pt x="879" y="956"/>
                  </a:cubicBezTo>
                  <a:cubicBezTo>
                    <a:pt x="880" y="958"/>
                    <a:pt x="880" y="958"/>
                    <a:pt x="880" y="958"/>
                  </a:cubicBezTo>
                  <a:cubicBezTo>
                    <a:pt x="880" y="965"/>
                    <a:pt x="880" y="965"/>
                    <a:pt x="880" y="965"/>
                  </a:cubicBezTo>
                  <a:cubicBezTo>
                    <a:pt x="880" y="976"/>
                    <a:pt x="880" y="976"/>
                    <a:pt x="880" y="976"/>
                  </a:cubicBezTo>
                  <a:cubicBezTo>
                    <a:pt x="875" y="997"/>
                    <a:pt x="875" y="997"/>
                    <a:pt x="875" y="997"/>
                  </a:cubicBezTo>
                  <a:cubicBezTo>
                    <a:pt x="882" y="1002"/>
                    <a:pt x="882" y="1002"/>
                    <a:pt x="882" y="1002"/>
                  </a:cubicBezTo>
                  <a:cubicBezTo>
                    <a:pt x="891" y="1001"/>
                    <a:pt x="898" y="1001"/>
                    <a:pt x="906" y="1007"/>
                  </a:cubicBezTo>
                  <a:cubicBezTo>
                    <a:pt x="930" y="1018"/>
                    <a:pt x="930" y="1018"/>
                    <a:pt x="930" y="1018"/>
                  </a:cubicBezTo>
                  <a:cubicBezTo>
                    <a:pt x="945" y="1007"/>
                    <a:pt x="945" y="1007"/>
                    <a:pt x="945" y="1007"/>
                  </a:cubicBezTo>
                  <a:cubicBezTo>
                    <a:pt x="961" y="990"/>
                    <a:pt x="961" y="990"/>
                    <a:pt x="961" y="990"/>
                  </a:cubicBezTo>
                  <a:cubicBezTo>
                    <a:pt x="962" y="982"/>
                    <a:pt x="962" y="982"/>
                    <a:pt x="962" y="982"/>
                  </a:cubicBezTo>
                  <a:cubicBezTo>
                    <a:pt x="963" y="980"/>
                    <a:pt x="963" y="980"/>
                    <a:pt x="963" y="980"/>
                  </a:cubicBezTo>
                  <a:cubicBezTo>
                    <a:pt x="965" y="979"/>
                    <a:pt x="965" y="979"/>
                    <a:pt x="965" y="979"/>
                  </a:cubicBezTo>
                  <a:cubicBezTo>
                    <a:pt x="967" y="977"/>
                    <a:pt x="967" y="977"/>
                    <a:pt x="967" y="977"/>
                  </a:cubicBezTo>
                  <a:cubicBezTo>
                    <a:pt x="967" y="975"/>
                    <a:pt x="967" y="975"/>
                    <a:pt x="967" y="975"/>
                  </a:cubicBezTo>
                  <a:cubicBezTo>
                    <a:pt x="962" y="953"/>
                    <a:pt x="962" y="953"/>
                    <a:pt x="962" y="953"/>
                  </a:cubicBezTo>
                  <a:cubicBezTo>
                    <a:pt x="961" y="941"/>
                    <a:pt x="961" y="941"/>
                    <a:pt x="961" y="941"/>
                  </a:cubicBezTo>
                  <a:cubicBezTo>
                    <a:pt x="960" y="940"/>
                    <a:pt x="960" y="940"/>
                    <a:pt x="960" y="940"/>
                  </a:cubicBezTo>
                  <a:cubicBezTo>
                    <a:pt x="960" y="939"/>
                    <a:pt x="960" y="939"/>
                    <a:pt x="960" y="939"/>
                  </a:cubicBezTo>
                  <a:cubicBezTo>
                    <a:pt x="961" y="938"/>
                    <a:pt x="961" y="938"/>
                    <a:pt x="961" y="938"/>
                  </a:cubicBezTo>
                  <a:cubicBezTo>
                    <a:pt x="961" y="937"/>
                    <a:pt x="961" y="937"/>
                    <a:pt x="961" y="937"/>
                  </a:cubicBezTo>
                  <a:cubicBezTo>
                    <a:pt x="969" y="923"/>
                    <a:pt x="969" y="923"/>
                    <a:pt x="969" y="923"/>
                  </a:cubicBezTo>
                  <a:cubicBezTo>
                    <a:pt x="970" y="922"/>
                    <a:pt x="970" y="922"/>
                    <a:pt x="970" y="922"/>
                  </a:cubicBezTo>
                  <a:cubicBezTo>
                    <a:pt x="970" y="922"/>
                    <a:pt x="970" y="922"/>
                    <a:pt x="970" y="922"/>
                  </a:cubicBezTo>
                  <a:cubicBezTo>
                    <a:pt x="987" y="911"/>
                    <a:pt x="987" y="911"/>
                    <a:pt x="987" y="911"/>
                  </a:cubicBezTo>
                  <a:cubicBezTo>
                    <a:pt x="988" y="911"/>
                    <a:pt x="988" y="911"/>
                    <a:pt x="988" y="911"/>
                  </a:cubicBezTo>
                  <a:cubicBezTo>
                    <a:pt x="1023" y="911"/>
                    <a:pt x="1023" y="911"/>
                    <a:pt x="1023" y="911"/>
                  </a:cubicBezTo>
                  <a:cubicBezTo>
                    <a:pt x="1028" y="908"/>
                    <a:pt x="1028" y="908"/>
                    <a:pt x="1028" y="908"/>
                  </a:cubicBezTo>
                  <a:cubicBezTo>
                    <a:pt x="1027" y="891"/>
                    <a:pt x="1027" y="891"/>
                    <a:pt x="1027" y="891"/>
                  </a:cubicBezTo>
                  <a:cubicBezTo>
                    <a:pt x="1022" y="875"/>
                    <a:pt x="1022" y="875"/>
                    <a:pt x="1022" y="875"/>
                  </a:cubicBezTo>
                  <a:cubicBezTo>
                    <a:pt x="1010" y="856"/>
                    <a:pt x="1010" y="856"/>
                    <a:pt x="1010" y="856"/>
                  </a:cubicBezTo>
                  <a:cubicBezTo>
                    <a:pt x="1009" y="855"/>
                    <a:pt x="1009" y="855"/>
                    <a:pt x="1009" y="855"/>
                  </a:cubicBezTo>
                  <a:cubicBezTo>
                    <a:pt x="1009" y="854"/>
                    <a:pt x="1009" y="854"/>
                    <a:pt x="1009" y="854"/>
                  </a:cubicBezTo>
                  <a:cubicBezTo>
                    <a:pt x="1009" y="827"/>
                    <a:pt x="1009" y="827"/>
                    <a:pt x="1009" y="827"/>
                  </a:cubicBezTo>
                  <a:cubicBezTo>
                    <a:pt x="1009" y="826"/>
                    <a:pt x="1009" y="826"/>
                    <a:pt x="1009" y="826"/>
                  </a:cubicBezTo>
                  <a:cubicBezTo>
                    <a:pt x="1009" y="826"/>
                    <a:pt x="1009" y="826"/>
                    <a:pt x="1009" y="826"/>
                  </a:cubicBezTo>
                  <a:cubicBezTo>
                    <a:pt x="1015" y="810"/>
                    <a:pt x="1015" y="810"/>
                    <a:pt x="1015" y="810"/>
                  </a:cubicBezTo>
                  <a:cubicBezTo>
                    <a:pt x="1015" y="810"/>
                    <a:pt x="1015" y="810"/>
                    <a:pt x="1015" y="810"/>
                  </a:cubicBezTo>
                  <a:cubicBezTo>
                    <a:pt x="1017" y="809"/>
                    <a:pt x="1017" y="809"/>
                    <a:pt x="1017" y="809"/>
                  </a:cubicBezTo>
                  <a:cubicBezTo>
                    <a:pt x="1017" y="809"/>
                    <a:pt x="1017" y="809"/>
                    <a:pt x="1017" y="809"/>
                  </a:cubicBezTo>
                  <a:cubicBezTo>
                    <a:pt x="1045" y="768"/>
                    <a:pt x="1045" y="768"/>
                    <a:pt x="1045" y="768"/>
                  </a:cubicBezTo>
                  <a:cubicBezTo>
                    <a:pt x="1046" y="767"/>
                    <a:pt x="1046" y="767"/>
                    <a:pt x="1046" y="767"/>
                  </a:cubicBezTo>
                  <a:cubicBezTo>
                    <a:pt x="1047" y="767"/>
                    <a:pt x="1047" y="767"/>
                    <a:pt x="1047" y="767"/>
                  </a:cubicBezTo>
                  <a:cubicBezTo>
                    <a:pt x="1049" y="766"/>
                    <a:pt x="1049" y="766"/>
                    <a:pt x="1049" y="766"/>
                  </a:cubicBezTo>
                  <a:cubicBezTo>
                    <a:pt x="1056" y="766"/>
                    <a:pt x="1056" y="766"/>
                    <a:pt x="1056" y="766"/>
                  </a:cubicBezTo>
                  <a:cubicBezTo>
                    <a:pt x="1066" y="767"/>
                    <a:pt x="1066" y="767"/>
                    <a:pt x="1066" y="767"/>
                  </a:cubicBezTo>
                  <a:cubicBezTo>
                    <a:pt x="1090" y="781"/>
                    <a:pt x="1090" y="781"/>
                    <a:pt x="1090" y="781"/>
                  </a:cubicBezTo>
                  <a:cubicBezTo>
                    <a:pt x="1106" y="785"/>
                    <a:pt x="1106" y="785"/>
                    <a:pt x="1106" y="785"/>
                  </a:cubicBezTo>
                  <a:cubicBezTo>
                    <a:pt x="1108" y="778"/>
                    <a:pt x="1108" y="778"/>
                    <a:pt x="1108" y="778"/>
                  </a:cubicBezTo>
                  <a:cubicBezTo>
                    <a:pt x="1105" y="776"/>
                    <a:pt x="1105" y="776"/>
                    <a:pt x="1105" y="776"/>
                  </a:cubicBezTo>
                  <a:cubicBezTo>
                    <a:pt x="1105" y="772"/>
                    <a:pt x="1105" y="772"/>
                    <a:pt x="1105" y="772"/>
                  </a:cubicBezTo>
                  <a:cubicBezTo>
                    <a:pt x="1105" y="766"/>
                    <a:pt x="1108" y="761"/>
                    <a:pt x="1115" y="755"/>
                  </a:cubicBezTo>
                  <a:cubicBezTo>
                    <a:pt x="1134" y="742"/>
                    <a:pt x="1134" y="742"/>
                    <a:pt x="1134" y="742"/>
                  </a:cubicBezTo>
                  <a:cubicBezTo>
                    <a:pt x="1135" y="741"/>
                    <a:pt x="1135" y="741"/>
                    <a:pt x="1135" y="741"/>
                  </a:cubicBezTo>
                  <a:cubicBezTo>
                    <a:pt x="1135" y="741"/>
                    <a:pt x="1135" y="741"/>
                    <a:pt x="1135" y="741"/>
                  </a:cubicBezTo>
                  <a:cubicBezTo>
                    <a:pt x="1135" y="740"/>
                    <a:pt x="1135" y="740"/>
                    <a:pt x="1135" y="740"/>
                  </a:cubicBezTo>
                  <a:cubicBezTo>
                    <a:pt x="1145" y="736"/>
                    <a:pt x="1152" y="734"/>
                    <a:pt x="1156" y="734"/>
                  </a:cubicBezTo>
                  <a:cubicBezTo>
                    <a:pt x="1173" y="732"/>
                    <a:pt x="1173" y="732"/>
                    <a:pt x="1173" y="732"/>
                  </a:cubicBezTo>
                  <a:cubicBezTo>
                    <a:pt x="1175" y="732"/>
                    <a:pt x="1175" y="732"/>
                    <a:pt x="1175" y="732"/>
                  </a:cubicBezTo>
                  <a:cubicBezTo>
                    <a:pt x="1175" y="732"/>
                    <a:pt x="1175" y="732"/>
                    <a:pt x="1175" y="732"/>
                  </a:cubicBezTo>
                  <a:cubicBezTo>
                    <a:pt x="1185" y="734"/>
                    <a:pt x="1185" y="734"/>
                    <a:pt x="1185" y="734"/>
                  </a:cubicBezTo>
                  <a:cubicBezTo>
                    <a:pt x="1193" y="708"/>
                    <a:pt x="1193" y="708"/>
                    <a:pt x="1193" y="708"/>
                  </a:cubicBezTo>
                  <a:cubicBezTo>
                    <a:pt x="1193" y="690"/>
                    <a:pt x="1193" y="690"/>
                    <a:pt x="1193" y="690"/>
                  </a:cubicBezTo>
                  <a:cubicBezTo>
                    <a:pt x="1193" y="678"/>
                    <a:pt x="1193" y="671"/>
                    <a:pt x="1196" y="669"/>
                  </a:cubicBezTo>
                  <a:cubicBezTo>
                    <a:pt x="1203" y="655"/>
                    <a:pt x="1203" y="655"/>
                    <a:pt x="1203" y="655"/>
                  </a:cubicBezTo>
                  <a:cubicBezTo>
                    <a:pt x="1194" y="643"/>
                    <a:pt x="1194" y="643"/>
                    <a:pt x="1194" y="643"/>
                  </a:cubicBezTo>
                  <a:cubicBezTo>
                    <a:pt x="1181" y="634"/>
                    <a:pt x="1181" y="634"/>
                    <a:pt x="1181" y="634"/>
                  </a:cubicBezTo>
                  <a:cubicBezTo>
                    <a:pt x="1155" y="627"/>
                    <a:pt x="1155" y="627"/>
                    <a:pt x="1155" y="627"/>
                  </a:cubicBezTo>
                  <a:cubicBezTo>
                    <a:pt x="1149" y="627"/>
                    <a:pt x="1140" y="621"/>
                    <a:pt x="1124" y="608"/>
                  </a:cubicBezTo>
                  <a:cubicBezTo>
                    <a:pt x="1108" y="600"/>
                    <a:pt x="1108" y="600"/>
                    <a:pt x="1108" y="600"/>
                  </a:cubicBezTo>
                  <a:cubicBezTo>
                    <a:pt x="1107" y="600"/>
                    <a:pt x="1107" y="600"/>
                    <a:pt x="1107" y="600"/>
                  </a:cubicBezTo>
                  <a:cubicBezTo>
                    <a:pt x="1106" y="599"/>
                    <a:pt x="1106" y="599"/>
                    <a:pt x="1106" y="599"/>
                  </a:cubicBezTo>
                  <a:cubicBezTo>
                    <a:pt x="1087" y="576"/>
                    <a:pt x="1087" y="576"/>
                    <a:pt x="1087" y="576"/>
                  </a:cubicBezTo>
                  <a:cubicBezTo>
                    <a:pt x="1069" y="576"/>
                    <a:pt x="1069" y="576"/>
                    <a:pt x="1069" y="576"/>
                  </a:cubicBezTo>
                  <a:cubicBezTo>
                    <a:pt x="1068" y="575"/>
                    <a:pt x="1068" y="575"/>
                    <a:pt x="1068" y="575"/>
                  </a:cubicBezTo>
                  <a:cubicBezTo>
                    <a:pt x="1067" y="575"/>
                    <a:pt x="1067" y="575"/>
                    <a:pt x="1067" y="575"/>
                  </a:cubicBezTo>
                  <a:cubicBezTo>
                    <a:pt x="1051" y="567"/>
                    <a:pt x="1051" y="567"/>
                    <a:pt x="1051" y="567"/>
                  </a:cubicBezTo>
                  <a:cubicBezTo>
                    <a:pt x="1042" y="579"/>
                    <a:pt x="1042" y="579"/>
                    <a:pt x="1042" y="579"/>
                  </a:cubicBezTo>
                  <a:cubicBezTo>
                    <a:pt x="1040" y="629"/>
                    <a:pt x="1040" y="629"/>
                    <a:pt x="1040" y="629"/>
                  </a:cubicBezTo>
                  <a:cubicBezTo>
                    <a:pt x="1043" y="648"/>
                    <a:pt x="1043" y="648"/>
                    <a:pt x="1043" y="648"/>
                  </a:cubicBezTo>
                  <a:cubicBezTo>
                    <a:pt x="1050" y="648"/>
                    <a:pt x="1050" y="648"/>
                    <a:pt x="1050" y="648"/>
                  </a:cubicBezTo>
                  <a:cubicBezTo>
                    <a:pt x="1051" y="649"/>
                    <a:pt x="1051" y="649"/>
                    <a:pt x="1051" y="649"/>
                  </a:cubicBezTo>
                  <a:cubicBezTo>
                    <a:pt x="1066" y="653"/>
                    <a:pt x="1066" y="653"/>
                    <a:pt x="1066" y="653"/>
                  </a:cubicBezTo>
                  <a:cubicBezTo>
                    <a:pt x="1066" y="654"/>
                    <a:pt x="1066" y="654"/>
                    <a:pt x="1066" y="654"/>
                  </a:cubicBezTo>
                  <a:cubicBezTo>
                    <a:pt x="1066" y="655"/>
                    <a:pt x="1066" y="655"/>
                    <a:pt x="1066" y="655"/>
                  </a:cubicBezTo>
                  <a:cubicBezTo>
                    <a:pt x="1073" y="673"/>
                    <a:pt x="1073" y="673"/>
                    <a:pt x="1073" y="673"/>
                  </a:cubicBezTo>
                  <a:cubicBezTo>
                    <a:pt x="1075" y="673"/>
                    <a:pt x="1075" y="673"/>
                    <a:pt x="1075" y="673"/>
                  </a:cubicBezTo>
                  <a:cubicBezTo>
                    <a:pt x="1075" y="674"/>
                    <a:pt x="1075" y="674"/>
                    <a:pt x="1075" y="674"/>
                  </a:cubicBezTo>
                  <a:cubicBezTo>
                    <a:pt x="1075" y="674"/>
                    <a:pt x="1075" y="674"/>
                    <a:pt x="1075" y="674"/>
                  </a:cubicBezTo>
                  <a:cubicBezTo>
                    <a:pt x="1075" y="675"/>
                    <a:pt x="1075" y="675"/>
                    <a:pt x="1075" y="675"/>
                  </a:cubicBezTo>
                  <a:cubicBezTo>
                    <a:pt x="1070" y="708"/>
                    <a:pt x="1070" y="708"/>
                    <a:pt x="1070" y="708"/>
                  </a:cubicBezTo>
                  <a:cubicBezTo>
                    <a:pt x="1070" y="710"/>
                    <a:pt x="1070" y="710"/>
                    <a:pt x="1070" y="710"/>
                  </a:cubicBezTo>
                  <a:cubicBezTo>
                    <a:pt x="1070" y="711"/>
                    <a:pt x="1070" y="711"/>
                    <a:pt x="1070" y="711"/>
                  </a:cubicBezTo>
                  <a:cubicBezTo>
                    <a:pt x="1069" y="712"/>
                    <a:pt x="1069" y="712"/>
                    <a:pt x="1069" y="712"/>
                  </a:cubicBezTo>
                  <a:cubicBezTo>
                    <a:pt x="1064" y="715"/>
                    <a:pt x="1060" y="717"/>
                    <a:pt x="1055" y="721"/>
                  </a:cubicBezTo>
                  <a:cubicBezTo>
                    <a:pt x="1052" y="722"/>
                    <a:pt x="1052" y="722"/>
                    <a:pt x="1052" y="722"/>
                  </a:cubicBezTo>
                  <a:cubicBezTo>
                    <a:pt x="1051" y="721"/>
                    <a:pt x="1051" y="721"/>
                    <a:pt x="1051" y="721"/>
                  </a:cubicBezTo>
                  <a:cubicBezTo>
                    <a:pt x="1050" y="721"/>
                    <a:pt x="1050" y="721"/>
                    <a:pt x="1050" y="721"/>
                  </a:cubicBezTo>
                  <a:cubicBezTo>
                    <a:pt x="1043" y="719"/>
                    <a:pt x="1043" y="719"/>
                    <a:pt x="1043" y="719"/>
                  </a:cubicBezTo>
                  <a:cubicBezTo>
                    <a:pt x="1026" y="725"/>
                    <a:pt x="1026" y="725"/>
                    <a:pt x="1026" y="725"/>
                  </a:cubicBezTo>
                  <a:cubicBezTo>
                    <a:pt x="1025" y="725"/>
                    <a:pt x="1025" y="725"/>
                    <a:pt x="1025" y="725"/>
                  </a:cubicBezTo>
                  <a:cubicBezTo>
                    <a:pt x="1026" y="728"/>
                    <a:pt x="1026" y="728"/>
                    <a:pt x="1026" y="728"/>
                  </a:cubicBezTo>
                  <a:cubicBezTo>
                    <a:pt x="1027" y="729"/>
                    <a:pt x="1027" y="729"/>
                    <a:pt x="1027" y="729"/>
                  </a:cubicBezTo>
                  <a:cubicBezTo>
                    <a:pt x="1030" y="758"/>
                    <a:pt x="1030" y="758"/>
                    <a:pt x="1030" y="758"/>
                  </a:cubicBezTo>
                  <a:cubicBezTo>
                    <a:pt x="1030" y="762"/>
                    <a:pt x="1028" y="764"/>
                    <a:pt x="1024" y="765"/>
                  </a:cubicBezTo>
                  <a:cubicBezTo>
                    <a:pt x="1011" y="765"/>
                    <a:pt x="1011" y="765"/>
                    <a:pt x="1011" y="765"/>
                  </a:cubicBezTo>
                  <a:cubicBezTo>
                    <a:pt x="1005" y="764"/>
                    <a:pt x="1002" y="762"/>
                    <a:pt x="999" y="759"/>
                  </a:cubicBezTo>
                  <a:cubicBezTo>
                    <a:pt x="986" y="749"/>
                    <a:pt x="986" y="749"/>
                    <a:pt x="986" y="749"/>
                  </a:cubicBezTo>
                  <a:cubicBezTo>
                    <a:pt x="985" y="748"/>
                    <a:pt x="985" y="748"/>
                    <a:pt x="985" y="748"/>
                  </a:cubicBezTo>
                  <a:cubicBezTo>
                    <a:pt x="984" y="748"/>
                    <a:pt x="984" y="748"/>
                    <a:pt x="984" y="748"/>
                  </a:cubicBezTo>
                  <a:cubicBezTo>
                    <a:pt x="984" y="747"/>
                    <a:pt x="984" y="747"/>
                    <a:pt x="984" y="747"/>
                  </a:cubicBezTo>
                  <a:cubicBezTo>
                    <a:pt x="976" y="729"/>
                    <a:pt x="976" y="729"/>
                    <a:pt x="976" y="729"/>
                  </a:cubicBezTo>
                  <a:cubicBezTo>
                    <a:pt x="974" y="727"/>
                    <a:pt x="969" y="724"/>
                    <a:pt x="958" y="721"/>
                  </a:cubicBezTo>
                  <a:cubicBezTo>
                    <a:pt x="957" y="721"/>
                    <a:pt x="957" y="721"/>
                    <a:pt x="957" y="721"/>
                  </a:cubicBezTo>
                  <a:cubicBezTo>
                    <a:pt x="956" y="721"/>
                    <a:pt x="956" y="721"/>
                    <a:pt x="956" y="721"/>
                  </a:cubicBezTo>
                  <a:cubicBezTo>
                    <a:pt x="942" y="710"/>
                    <a:pt x="942" y="710"/>
                    <a:pt x="942" y="710"/>
                  </a:cubicBezTo>
                  <a:cubicBezTo>
                    <a:pt x="939" y="710"/>
                    <a:pt x="939" y="710"/>
                    <a:pt x="939" y="710"/>
                  </a:cubicBezTo>
                  <a:cubicBezTo>
                    <a:pt x="939" y="708"/>
                    <a:pt x="939" y="708"/>
                    <a:pt x="939" y="708"/>
                  </a:cubicBezTo>
                  <a:cubicBezTo>
                    <a:pt x="939" y="708"/>
                    <a:pt x="939" y="708"/>
                    <a:pt x="939" y="708"/>
                  </a:cubicBezTo>
                  <a:cubicBezTo>
                    <a:pt x="935" y="690"/>
                    <a:pt x="935" y="690"/>
                    <a:pt x="935" y="690"/>
                  </a:cubicBezTo>
                  <a:cubicBezTo>
                    <a:pt x="937" y="676"/>
                    <a:pt x="937" y="676"/>
                    <a:pt x="937" y="676"/>
                  </a:cubicBezTo>
                  <a:cubicBezTo>
                    <a:pt x="938" y="676"/>
                    <a:pt x="938" y="676"/>
                    <a:pt x="938" y="676"/>
                  </a:cubicBezTo>
                  <a:cubicBezTo>
                    <a:pt x="938" y="675"/>
                    <a:pt x="938" y="675"/>
                    <a:pt x="938" y="675"/>
                  </a:cubicBezTo>
                  <a:cubicBezTo>
                    <a:pt x="938" y="675"/>
                    <a:pt x="938" y="675"/>
                    <a:pt x="938" y="675"/>
                  </a:cubicBezTo>
                  <a:cubicBezTo>
                    <a:pt x="945" y="668"/>
                    <a:pt x="945" y="668"/>
                    <a:pt x="945" y="668"/>
                  </a:cubicBezTo>
                  <a:cubicBezTo>
                    <a:pt x="945" y="663"/>
                    <a:pt x="945" y="663"/>
                    <a:pt x="945" y="663"/>
                  </a:cubicBezTo>
                  <a:cubicBezTo>
                    <a:pt x="938" y="644"/>
                    <a:pt x="938" y="644"/>
                    <a:pt x="938" y="644"/>
                  </a:cubicBezTo>
                  <a:cubicBezTo>
                    <a:pt x="924" y="630"/>
                    <a:pt x="924" y="630"/>
                    <a:pt x="924" y="630"/>
                  </a:cubicBezTo>
                  <a:cubicBezTo>
                    <a:pt x="924" y="628"/>
                    <a:pt x="924" y="628"/>
                    <a:pt x="924" y="628"/>
                  </a:cubicBezTo>
                  <a:cubicBezTo>
                    <a:pt x="919" y="584"/>
                    <a:pt x="919" y="584"/>
                    <a:pt x="919" y="584"/>
                  </a:cubicBezTo>
                  <a:cubicBezTo>
                    <a:pt x="909" y="574"/>
                    <a:pt x="909" y="574"/>
                    <a:pt x="909" y="574"/>
                  </a:cubicBezTo>
                  <a:cubicBezTo>
                    <a:pt x="908" y="574"/>
                    <a:pt x="908" y="574"/>
                    <a:pt x="908" y="574"/>
                  </a:cubicBezTo>
                  <a:cubicBezTo>
                    <a:pt x="907" y="573"/>
                    <a:pt x="907" y="573"/>
                    <a:pt x="907" y="573"/>
                  </a:cubicBezTo>
                  <a:cubicBezTo>
                    <a:pt x="907" y="573"/>
                    <a:pt x="907" y="573"/>
                    <a:pt x="907" y="573"/>
                  </a:cubicBezTo>
                  <a:cubicBezTo>
                    <a:pt x="898" y="553"/>
                    <a:pt x="898" y="553"/>
                    <a:pt x="898" y="553"/>
                  </a:cubicBezTo>
                  <a:cubicBezTo>
                    <a:pt x="860" y="549"/>
                    <a:pt x="860" y="549"/>
                    <a:pt x="860" y="549"/>
                  </a:cubicBezTo>
                  <a:cubicBezTo>
                    <a:pt x="851" y="545"/>
                    <a:pt x="844" y="539"/>
                    <a:pt x="840" y="531"/>
                  </a:cubicBezTo>
                  <a:cubicBezTo>
                    <a:pt x="823" y="531"/>
                    <a:pt x="823" y="531"/>
                    <a:pt x="823" y="531"/>
                  </a:cubicBezTo>
                  <a:cubicBezTo>
                    <a:pt x="817" y="529"/>
                    <a:pt x="811" y="524"/>
                    <a:pt x="803" y="517"/>
                  </a:cubicBezTo>
                  <a:cubicBezTo>
                    <a:pt x="801" y="515"/>
                    <a:pt x="801" y="515"/>
                    <a:pt x="801" y="515"/>
                  </a:cubicBezTo>
                  <a:cubicBezTo>
                    <a:pt x="797" y="511"/>
                    <a:pt x="793" y="504"/>
                    <a:pt x="789" y="496"/>
                  </a:cubicBezTo>
                  <a:cubicBezTo>
                    <a:pt x="789" y="496"/>
                    <a:pt x="789" y="496"/>
                    <a:pt x="789" y="496"/>
                  </a:cubicBezTo>
                  <a:cubicBezTo>
                    <a:pt x="787" y="495"/>
                    <a:pt x="787" y="495"/>
                    <a:pt x="787" y="495"/>
                  </a:cubicBezTo>
                  <a:cubicBezTo>
                    <a:pt x="784" y="478"/>
                    <a:pt x="784" y="478"/>
                    <a:pt x="784" y="478"/>
                  </a:cubicBezTo>
                  <a:cubicBezTo>
                    <a:pt x="784" y="478"/>
                    <a:pt x="784" y="478"/>
                    <a:pt x="784" y="478"/>
                  </a:cubicBezTo>
                  <a:cubicBezTo>
                    <a:pt x="784" y="477"/>
                    <a:pt x="784" y="477"/>
                    <a:pt x="784" y="477"/>
                  </a:cubicBezTo>
                  <a:cubicBezTo>
                    <a:pt x="784" y="476"/>
                    <a:pt x="784" y="476"/>
                    <a:pt x="784" y="476"/>
                  </a:cubicBezTo>
                  <a:cubicBezTo>
                    <a:pt x="784" y="476"/>
                    <a:pt x="784" y="476"/>
                    <a:pt x="784" y="476"/>
                  </a:cubicBezTo>
                  <a:cubicBezTo>
                    <a:pt x="791" y="443"/>
                    <a:pt x="791" y="443"/>
                    <a:pt x="791" y="443"/>
                  </a:cubicBezTo>
                  <a:cubicBezTo>
                    <a:pt x="791" y="442"/>
                    <a:pt x="791" y="442"/>
                    <a:pt x="791" y="442"/>
                  </a:cubicBezTo>
                  <a:cubicBezTo>
                    <a:pt x="797" y="428"/>
                    <a:pt x="797" y="428"/>
                    <a:pt x="797" y="428"/>
                  </a:cubicBezTo>
                  <a:cubicBezTo>
                    <a:pt x="797" y="427"/>
                    <a:pt x="797" y="427"/>
                    <a:pt x="797" y="427"/>
                  </a:cubicBezTo>
                  <a:cubicBezTo>
                    <a:pt x="797" y="426"/>
                    <a:pt x="797" y="426"/>
                    <a:pt x="797" y="426"/>
                  </a:cubicBezTo>
                  <a:cubicBezTo>
                    <a:pt x="798" y="426"/>
                    <a:pt x="798" y="426"/>
                    <a:pt x="798" y="426"/>
                  </a:cubicBezTo>
                  <a:cubicBezTo>
                    <a:pt x="838" y="409"/>
                    <a:pt x="838" y="409"/>
                    <a:pt x="838" y="409"/>
                  </a:cubicBezTo>
                  <a:cubicBezTo>
                    <a:pt x="854" y="390"/>
                    <a:pt x="854" y="390"/>
                    <a:pt x="854" y="390"/>
                  </a:cubicBezTo>
                  <a:cubicBezTo>
                    <a:pt x="857" y="374"/>
                    <a:pt x="857" y="374"/>
                    <a:pt x="857" y="374"/>
                  </a:cubicBezTo>
                  <a:cubicBezTo>
                    <a:pt x="855" y="363"/>
                    <a:pt x="855" y="363"/>
                    <a:pt x="855" y="363"/>
                  </a:cubicBezTo>
                  <a:cubicBezTo>
                    <a:pt x="849" y="349"/>
                    <a:pt x="844" y="341"/>
                    <a:pt x="844" y="335"/>
                  </a:cubicBezTo>
                  <a:cubicBezTo>
                    <a:pt x="836" y="336"/>
                    <a:pt x="836" y="336"/>
                    <a:pt x="836" y="336"/>
                  </a:cubicBezTo>
                  <a:cubicBezTo>
                    <a:pt x="821" y="335"/>
                    <a:pt x="821" y="335"/>
                    <a:pt x="821" y="335"/>
                  </a:cubicBezTo>
                  <a:cubicBezTo>
                    <a:pt x="818" y="336"/>
                    <a:pt x="810" y="346"/>
                    <a:pt x="798" y="360"/>
                  </a:cubicBezTo>
                  <a:cubicBezTo>
                    <a:pt x="780" y="377"/>
                    <a:pt x="780" y="377"/>
                    <a:pt x="780" y="377"/>
                  </a:cubicBezTo>
                  <a:cubicBezTo>
                    <a:pt x="779" y="377"/>
                    <a:pt x="779" y="377"/>
                    <a:pt x="779" y="377"/>
                  </a:cubicBezTo>
                  <a:cubicBezTo>
                    <a:pt x="778" y="378"/>
                    <a:pt x="778" y="378"/>
                    <a:pt x="778" y="378"/>
                  </a:cubicBezTo>
                  <a:cubicBezTo>
                    <a:pt x="764" y="381"/>
                    <a:pt x="755" y="383"/>
                    <a:pt x="749" y="381"/>
                  </a:cubicBezTo>
                  <a:lnTo>
                    <a:pt x="715" y="368"/>
                  </a:lnTo>
                  <a:close/>
                </a:path>
              </a:pathLst>
            </a:custGeom>
            <a:noFill/>
            <a:ln w="9525">
              <a:solidFill>
                <a:schemeClr val="tx1"/>
              </a:solidFill>
              <a:miter lim="800000"/>
              <a:headEnd/>
              <a:tailEnd/>
            </a:ln>
          </p:spPr>
          <p:txBody>
            <a:bodyPr/>
            <a:lstStyle/>
            <a:p>
              <a:endParaRPr lang="zh-CN" altLang="en-US" sz="3200">
                <a:latin typeface="方正静蕾简体" panose="02000000000000000000" pitchFamily="2" charset="-122"/>
                <a:ea typeface="方正静蕾简体" panose="02000000000000000000" pitchFamily="2" charset="-122"/>
              </a:endParaRPr>
            </a:p>
          </p:txBody>
        </p:sp>
        <p:sp>
          <p:nvSpPr>
            <p:cNvPr id="7214" name="Freeform 7"/>
            <p:cNvSpPr>
              <a:spLocks/>
            </p:cNvSpPr>
            <p:nvPr/>
          </p:nvSpPr>
          <p:spPr bwMode="auto">
            <a:xfrm>
              <a:off x="3690536" y="3449925"/>
              <a:ext cx="281130" cy="462477"/>
            </a:xfrm>
            <a:custGeom>
              <a:avLst/>
              <a:gdLst>
                <a:gd name="T0" fmla="*/ 2147483646 w 242"/>
                <a:gd name="T1" fmla="*/ 2147483646 h 402"/>
                <a:gd name="T2" fmla="*/ 2147483646 w 242"/>
                <a:gd name="T3" fmla="*/ 2147483646 h 402"/>
                <a:gd name="T4" fmla="*/ 2147483646 w 242"/>
                <a:gd name="T5" fmla="*/ 2147483646 h 402"/>
                <a:gd name="T6" fmla="*/ 2147483646 w 242"/>
                <a:gd name="T7" fmla="*/ 2147483646 h 402"/>
                <a:gd name="T8" fmla="*/ 2147483646 w 242"/>
                <a:gd name="T9" fmla="*/ 2147483646 h 402"/>
                <a:gd name="T10" fmla="*/ 2147483646 w 242"/>
                <a:gd name="T11" fmla="*/ 2147483646 h 402"/>
                <a:gd name="T12" fmla="*/ 2147483646 w 242"/>
                <a:gd name="T13" fmla="*/ 2147483646 h 402"/>
                <a:gd name="T14" fmla="*/ 2147483646 w 242"/>
                <a:gd name="T15" fmla="*/ 2147483646 h 402"/>
                <a:gd name="T16" fmla="*/ 2147483646 w 242"/>
                <a:gd name="T17" fmla="*/ 2147483646 h 402"/>
                <a:gd name="T18" fmla="*/ 2147483646 w 242"/>
                <a:gd name="T19" fmla="*/ 2147483646 h 402"/>
                <a:gd name="T20" fmla="*/ 2147483646 w 242"/>
                <a:gd name="T21" fmla="*/ 2147483646 h 402"/>
                <a:gd name="T22" fmla="*/ 2147483646 w 242"/>
                <a:gd name="T23" fmla="*/ 2147483646 h 402"/>
                <a:gd name="T24" fmla="*/ 2147483646 w 242"/>
                <a:gd name="T25" fmla="*/ 2147483646 h 402"/>
                <a:gd name="T26" fmla="*/ 2147483646 w 242"/>
                <a:gd name="T27" fmla="*/ 2147483646 h 402"/>
                <a:gd name="T28" fmla="*/ 2147483646 w 242"/>
                <a:gd name="T29" fmla="*/ 2147483646 h 402"/>
                <a:gd name="T30" fmla="*/ 2147483646 w 242"/>
                <a:gd name="T31" fmla="*/ 2147483646 h 402"/>
                <a:gd name="T32" fmla="*/ 2147483646 w 242"/>
                <a:gd name="T33" fmla="*/ 2147483646 h 402"/>
                <a:gd name="T34" fmla="*/ 2147483646 w 242"/>
                <a:gd name="T35" fmla="*/ 2147483646 h 402"/>
                <a:gd name="T36" fmla="*/ 2147483646 w 242"/>
                <a:gd name="T37" fmla="*/ 2147483646 h 402"/>
                <a:gd name="T38" fmla="*/ 2147483646 w 242"/>
                <a:gd name="T39" fmla="*/ 2147483646 h 402"/>
                <a:gd name="T40" fmla="*/ 2147483646 w 242"/>
                <a:gd name="T41" fmla="*/ 2147483646 h 402"/>
                <a:gd name="T42" fmla="*/ 2147483646 w 242"/>
                <a:gd name="T43" fmla="*/ 2147483646 h 402"/>
                <a:gd name="T44" fmla="*/ 2147483646 w 242"/>
                <a:gd name="T45" fmla="*/ 2147483646 h 402"/>
                <a:gd name="T46" fmla="*/ 2147483646 w 242"/>
                <a:gd name="T47" fmla="*/ 2147483646 h 402"/>
                <a:gd name="T48" fmla="*/ 2147483646 w 242"/>
                <a:gd name="T49" fmla="*/ 2147483646 h 402"/>
                <a:gd name="T50" fmla="*/ 2147483646 w 242"/>
                <a:gd name="T51" fmla="*/ 2147483646 h 402"/>
                <a:gd name="T52" fmla="*/ 2147483646 w 242"/>
                <a:gd name="T53" fmla="*/ 2147483646 h 402"/>
                <a:gd name="T54" fmla="*/ 2147483646 w 242"/>
                <a:gd name="T55" fmla="*/ 2147483646 h 402"/>
                <a:gd name="T56" fmla="*/ 2147483646 w 242"/>
                <a:gd name="T57" fmla="*/ 2147483646 h 402"/>
                <a:gd name="T58" fmla="*/ 2147483646 w 242"/>
                <a:gd name="T59" fmla="*/ 2147483646 h 402"/>
                <a:gd name="T60" fmla="*/ 2147483646 w 242"/>
                <a:gd name="T61" fmla="*/ 2147483646 h 402"/>
                <a:gd name="T62" fmla="*/ 2147483646 w 242"/>
                <a:gd name="T63" fmla="*/ 2147483646 h 402"/>
                <a:gd name="T64" fmla="*/ 2147483646 w 242"/>
                <a:gd name="T65" fmla="*/ 2147483646 h 402"/>
                <a:gd name="T66" fmla="*/ 2147483646 w 242"/>
                <a:gd name="T67" fmla="*/ 2147483646 h 402"/>
                <a:gd name="T68" fmla="*/ 2147483646 w 242"/>
                <a:gd name="T69" fmla="*/ 2147483646 h 402"/>
                <a:gd name="T70" fmla="*/ 2147483646 w 242"/>
                <a:gd name="T71" fmla="*/ 2147483646 h 402"/>
                <a:gd name="T72" fmla="*/ 2147483646 w 242"/>
                <a:gd name="T73" fmla="*/ 2147483646 h 402"/>
                <a:gd name="T74" fmla="*/ 2147483646 w 242"/>
                <a:gd name="T75" fmla="*/ 2147483646 h 402"/>
                <a:gd name="T76" fmla="*/ 2147483646 w 242"/>
                <a:gd name="T77" fmla="*/ 2147483646 h 402"/>
                <a:gd name="T78" fmla="*/ 2147483646 w 242"/>
                <a:gd name="T79" fmla="*/ 2147483646 h 402"/>
                <a:gd name="T80" fmla="*/ 2147483646 w 242"/>
                <a:gd name="T81" fmla="*/ 0 h 40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42"/>
                <a:gd name="T124" fmla="*/ 0 h 402"/>
                <a:gd name="T125" fmla="*/ 242 w 242"/>
                <a:gd name="T126" fmla="*/ 402 h 40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42" h="402">
                  <a:moveTo>
                    <a:pt x="141" y="25"/>
                  </a:moveTo>
                  <a:cubicBezTo>
                    <a:pt x="122" y="77"/>
                    <a:pt x="122" y="77"/>
                    <a:pt x="122" y="77"/>
                  </a:cubicBezTo>
                  <a:cubicBezTo>
                    <a:pt x="122" y="112"/>
                    <a:pt x="122" y="112"/>
                    <a:pt x="122" y="112"/>
                  </a:cubicBezTo>
                  <a:cubicBezTo>
                    <a:pt x="122" y="113"/>
                    <a:pt x="122" y="113"/>
                    <a:pt x="122" y="113"/>
                  </a:cubicBezTo>
                  <a:cubicBezTo>
                    <a:pt x="112" y="131"/>
                    <a:pt x="112" y="131"/>
                    <a:pt x="112" y="131"/>
                  </a:cubicBezTo>
                  <a:cubicBezTo>
                    <a:pt x="110" y="144"/>
                    <a:pt x="110" y="144"/>
                    <a:pt x="110" y="144"/>
                  </a:cubicBezTo>
                  <a:cubicBezTo>
                    <a:pt x="112" y="151"/>
                    <a:pt x="109" y="158"/>
                    <a:pt x="101" y="162"/>
                  </a:cubicBezTo>
                  <a:cubicBezTo>
                    <a:pt x="99" y="163"/>
                    <a:pt x="99" y="163"/>
                    <a:pt x="99" y="163"/>
                  </a:cubicBezTo>
                  <a:cubicBezTo>
                    <a:pt x="98" y="163"/>
                    <a:pt x="98" y="163"/>
                    <a:pt x="98" y="163"/>
                  </a:cubicBezTo>
                  <a:cubicBezTo>
                    <a:pt x="97" y="162"/>
                    <a:pt x="97" y="162"/>
                    <a:pt x="97" y="162"/>
                  </a:cubicBezTo>
                  <a:cubicBezTo>
                    <a:pt x="71" y="159"/>
                    <a:pt x="71" y="159"/>
                    <a:pt x="71" y="159"/>
                  </a:cubicBezTo>
                  <a:cubicBezTo>
                    <a:pt x="57" y="171"/>
                    <a:pt x="57" y="171"/>
                    <a:pt x="57" y="171"/>
                  </a:cubicBezTo>
                  <a:cubicBezTo>
                    <a:pt x="17" y="178"/>
                    <a:pt x="17" y="178"/>
                    <a:pt x="17" y="178"/>
                  </a:cubicBezTo>
                  <a:cubicBezTo>
                    <a:pt x="17" y="178"/>
                    <a:pt x="17" y="178"/>
                    <a:pt x="17" y="178"/>
                  </a:cubicBezTo>
                  <a:cubicBezTo>
                    <a:pt x="0" y="178"/>
                    <a:pt x="0" y="178"/>
                    <a:pt x="0" y="178"/>
                  </a:cubicBezTo>
                  <a:cubicBezTo>
                    <a:pt x="11" y="185"/>
                    <a:pt x="11" y="185"/>
                    <a:pt x="11" y="185"/>
                  </a:cubicBezTo>
                  <a:cubicBezTo>
                    <a:pt x="49" y="189"/>
                    <a:pt x="49" y="189"/>
                    <a:pt x="49" y="189"/>
                  </a:cubicBezTo>
                  <a:cubicBezTo>
                    <a:pt x="51" y="189"/>
                    <a:pt x="51" y="189"/>
                    <a:pt x="51" y="189"/>
                  </a:cubicBezTo>
                  <a:cubicBezTo>
                    <a:pt x="53" y="189"/>
                    <a:pt x="53" y="189"/>
                    <a:pt x="53" y="189"/>
                  </a:cubicBezTo>
                  <a:cubicBezTo>
                    <a:pt x="54" y="190"/>
                    <a:pt x="54" y="190"/>
                    <a:pt x="54" y="190"/>
                  </a:cubicBezTo>
                  <a:cubicBezTo>
                    <a:pt x="54" y="191"/>
                    <a:pt x="54" y="191"/>
                    <a:pt x="54" y="191"/>
                  </a:cubicBezTo>
                  <a:cubicBezTo>
                    <a:pt x="63" y="215"/>
                    <a:pt x="63" y="215"/>
                    <a:pt x="63" y="215"/>
                  </a:cubicBezTo>
                  <a:cubicBezTo>
                    <a:pt x="74" y="222"/>
                    <a:pt x="74" y="222"/>
                    <a:pt x="74" y="222"/>
                  </a:cubicBezTo>
                  <a:cubicBezTo>
                    <a:pt x="77" y="226"/>
                    <a:pt x="79" y="233"/>
                    <a:pt x="79" y="244"/>
                  </a:cubicBezTo>
                  <a:cubicBezTo>
                    <a:pt x="80" y="273"/>
                    <a:pt x="80" y="273"/>
                    <a:pt x="80" y="273"/>
                  </a:cubicBezTo>
                  <a:cubicBezTo>
                    <a:pt x="93" y="284"/>
                    <a:pt x="93" y="284"/>
                    <a:pt x="93" y="284"/>
                  </a:cubicBezTo>
                  <a:cubicBezTo>
                    <a:pt x="94" y="284"/>
                    <a:pt x="94" y="284"/>
                    <a:pt x="94" y="284"/>
                  </a:cubicBezTo>
                  <a:cubicBezTo>
                    <a:pt x="94" y="285"/>
                    <a:pt x="94" y="285"/>
                    <a:pt x="94" y="285"/>
                  </a:cubicBezTo>
                  <a:cubicBezTo>
                    <a:pt x="95" y="285"/>
                    <a:pt x="95" y="285"/>
                    <a:pt x="95" y="285"/>
                  </a:cubicBezTo>
                  <a:cubicBezTo>
                    <a:pt x="101" y="306"/>
                    <a:pt x="101" y="306"/>
                    <a:pt x="101" y="306"/>
                  </a:cubicBezTo>
                  <a:cubicBezTo>
                    <a:pt x="101" y="318"/>
                    <a:pt x="101" y="318"/>
                    <a:pt x="101" y="318"/>
                  </a:cubicBezTo>
                  <a:cubicBezTo>
                    <a:pt x="94" y="329"/>
                    <a:pt x="94" y="329"/>
                    <a:pt x="94" y="329"/>
                  </a:cubicBezTo>
                  <a:cubicBezTo>
                    <a:pt x="92" y="338"/>
                    <a:pt x="92" y="338"/>
                    <a:pt x="92" y="338"/>
                  </a:cubicBezTo>
                  <a:cubicBezTo>
                    <a:pt x="95" y="349"/>
                    <a:pt x="95" y="349"/>
                    <a:pt x="95" y="349"/>
                  </a:cubicBezTo>
                  <a:cubicBezTo>
                    <a:pt x="108" y="357"/>
                    <a:pt x="108" y="357"/>
                    <a:pt x="108" y="357"/>
                  </a:cubicBezTo>
                  <a:cubicBezTo>
                    <a:pt x="121" y="362"/>
                    <a:pt x="129" y="366"/>
                    <a:pt x="132" y="371"/>
                  </a:cubicBezTo>
                  <a:cubicBezTo>
                    <a:pt x="139" y="387"/>
                    <a:pt x="139" y="387"/>
                    <a:pt x="139" y="387"/>
                  </a:cubicBezTo>
                  <a:cubicBezTo>
                    <a:pt x="148" y="391"/>
                    <a:pt x="152" y="395"/>
                    <a:pt x="154" y="399"/>
                  </a:cubicBezTo>
                  <a:cubicBezTo>
                    <a:pt x="164" y="402"/>
                    <a:pt x="164" y="402"/>
                    <a:pt x="164" y="402"/>
                  </a:cubicBezTo>
                  <a:cubicBezTo>
                    <a:pt x="165" y="402"/>
                    <a:pt x="165" y="402"/>
                    <a:pt x="165" y="402"/>
                  </a:cubicBezTo>
                  <a:cubicBezTo>
                    <a:pt x="160" y="379"/>
                    <a:pt x="160" y="379"/>
                    <a:pt x="160" y="379"/>
                  </a:cubicBezTo>
                  <a:cubicBezTo>
                    <a:pt x="159" y="374"/>
                    <a:pt x="159" y="369"/>
                    <a:pt x="161" y="367"/>
                  </a:cubicBezTo>
                  <a:cubicBezTo>
                    <a:pt x="164" y="363"/>
                    <a:pt x="166" y="361"/>
                    <a:pt x="170" y="360"/>
                  </a:cubicBezTo>
                  <a:cubicBezTo>
                    <a:pt x="186" y="355"/>
                    <a:pt x="186" y="355"/>
                    <a:pt x="186" y="355"/>
                  </a:cubicBezTo>
                  <a:cubicBezTo>
                    <a:pt x="186" y="355"/>
                    <a:pt x="186" y="355"/>
                    <a:pt x="186" y="355"/>
                  </a:cubicBezTo>
                  <a:cubicBezTo>
                    <a:pt x="187" y="354"/>
                    <a:pt x="187" y="354"/>
                    <a:pt x="187" y="354"/>
                  </a:cubicBezTo>
                  <a:cubicBezTo>
                    <a:pt x="188" y="354"/>
                    <a:pt x="188" y="354"/>
                    <a:pt x="188" y="354"/>
                  </a:cubicBezTo>
                  <a:cubicBezTo>
                    <a:pt x="189" y="355"/>
                    <a:pt x="189" y="355"/>
                    <a:pt x="189" y="355"/>
                  </a:cubicBezTo>
                  <a:cubicBezTo>
                    <a:pt x="196" y="357"/>
                    <a:pt x="196" y="357"/>
                    <a:pt x="196" y="357"/>
                  </a:cubicBezTo>
                  <a:cubicBezTo>
                    <a:pt x="206" y="352"/>
                    <a:pt x="206" y="352"/>
                    <a:pt x="206" y="352"/>
                  </a:cubicBezTo>
                  <a:cubicBezTo>
                    <a:pt x="206" y="350"/>
                    <a:pt x="206" y="350"/>
                    <a:pt x="206" y="350"/>
                  </a:cubicBezTo>
                  <a:cubicBezTo>
                    <a:pt x="209" y="323"/>
                    <a:pt x="209" y="323"/>
                    <a:pt x="209" y="323"/>
                  </a:cubicBezTo>
                  <a:cubicBezTo>
                    <a:pt x="203" y="311"/>
                    <a:pt x="203" y="311"/>
                    <a:pt x="203" y="311"/>
                  </a:cubicBezTo>
                  <a:cubicBezTo>
                    <a:pt x="194" y="306"/>
                    <a:pt x="194" y="306"/>
                    <a:pt x="194" y="306"/>
                  </a:cubicBezTo>
                  <a:cubicBezTo>
                    <a:pt x="184" y="305"/>
                    <a:pt x="184" y="305"/>
                    <a:pt x="184" y="305"/>
                  </a:cubicBezTo>
                  <a:cubicBezTo>
                    <a:pt x="182" y="305"/>
                    <a:pt x="182" y="305"/>
                    <a:pt x="182" y="305"/>
                  </a:cubicBezTo>
                  <a:cubicBezTo>
                    <a:pt x="179" y="304"/>
                    <a:pt x="179" y="304"/>
                    <a:pt x="179" y="304"/>
                  </a:cubicBezTo>
                  <a:cubicBezTo>
                    <a:pt x="175" y="277"/>
                    <a:pt x="175" y="277"/>
                    <a:pt x="175" y="277"/>
                  </a:cubicBezTo>
                  <a:cubicBezTo>
                    <a:pt x="176" y="223"/>
                    <a:pt x="176" y="223"/>
                    <a:pt x="176" y="223"/>
                  </a:cubicBezTo>
                  <a:cubicBezTo>
                    <a:pt x="178" y="221"/>
                    <a:pt x="178" y="221"/>
                    <a:pt x="178" y="221"/>
                  </a:cubicBezTo>
                  <a:cubicBezTo>
                    <a:pt x="194" y="199"/>
                    <a:pt x="194" y="199"/>
                    <a:pt x="194" y="199"/>
                  </a:cubicBezTo>
                  <a:cubicBezTo>
                    <a:pt x="217" y="211"/>
                    <a:pt x="217" y="211"/>
                    <a:pt x="217" y="211"/>
                  </a:cubicBezTo>
                  <a:cubicBezTo>
                    <a:pt x="231" y="211"/>
                    <a:pt x="231" y="211"/>
                    <a:pt x="231" y="211"/>
                  </a:cubicBezTo>
                  <a:cubicBezTo>
                    <a:pt x="242" y="143"/>
                    <a:pt x="242" y="143"/>
                    <a:pt x="242" y="143"/>
                  </a:cubicBezTo>
                  <a:cubicBezTo>
                    <a:pt x="238" y="135"/>
                    <a:pt x="235" y="130"/>
                    <a:pt x="229" y="127"/>
                  </a:cubicBezTo>
                  <a:cubicBezTo>
                    <a:pt x="223" y="126"/>
                    <a:pt x="223" y="126"/>
                    <a:pt x="223" y="126"/>
                  </a:cubicBezTo>
                  <a:cubicBezTo>
                    <a:pt x="223" y="127"/>
                    <a:pt x="223" y="127"/>
                    <a:pt x="223" y="127"/>
                  </a:cubicBezTo>
                  <a:cubicBezTo>
                    <a:pt x="219" y="127"/>
                    <a:pt x="219" y="127"/>
                    <a:pt x="219" y="127"/>
                  </a:cubicBezTo>
                  <a:cubicBezTo>
                    <a:pt x="203" y="130"/>
                    <a:pt x="203" y="130"/>
                    <a:pt x="203" y="130"/>
                  </a:cubicBezTo>
                  <a:cubicBezTo>
                    <a:pt x="202" y="128"/>
                    <a:pt x="202" y="128"/>
                    <a:pt x="202" y="128"/>
                  </a:cubicBezTo>
                  <a:cubicBezTo>
                    <a:pt x="201" y="127"/>
                    <a:pt x="201" y="127"/>
                    <a:pt x="201" y="127"/>
                  </a:cubicBezTo>
                  <a:cubicBezTo>
                    <a:pt x="189" y="112"/>
                    <a:pt x="189" y="112"/>
                    <a:pt x="189" y="112"/>
                  </a:cubicBezTo>
                  <a:cubicBezTo>
                    <a:pt x="189" y="111"/>
                    <a:pt x="189" y="111"/>
                    <a:pt x="189" y="111"/>
                  </a:cubicBezTo>
                  <a:cubicBezTo>
                    <a:pt x="188" y="110"/>
                    <a:pt x="188" y="110"/>
                    <a:pt x="188" y="110"/>
                  </a:cubicBezTo>
                  <a:cubicBezTo>
                    <a:pt x="188" y="84"/>
                    <a:pt x="188" y="84"/>
                    <a:pt x="188" y="84"/>
                  </a:cubicBezTo>
                  <a:cubicBezTo>
                    <a:pt x="192" y="69"/>
                    <a:pt x="192" y="69"/>
                    <a:pt x="192" y="69"/>
                  </a:cubicBezTo>
                  <a:cubicBezTo>
                    <a:pt x="196" y="63"/>
                    <a:pt x="196" y="63"/>
                    <a:pt x="196" y="63"/>
                  </a:cubicBezTo>
                  <a:cubicBezTo>
                    <a:pt x="196" y="58"/>
                    <a:pt x="197" y="54"/>
                    <a:pt x="202" y="49"/>
                  </a:cubicBezTo>
                  <a:cubicBezTo>
                    <a:pt x="206" y="44"/>
                    <a:pt x="206" y="44"/>
                    <a:pt x="206" y="44"/>
                  </a:cubicBezTo>
                  <a:cubicBezTo>
                    <a:pt x="207" y="26"/>
                    <a:pt x="207" y="26"/>
                    <a:pt x="207" y="26"/>
                  </a:cubicBezTo>
                  <a:cubicBezTo>
                    <a:pt x="191" y="11"/>
                    <a:pt x="191" y="11"/>
                    <a:pt x="191" y="11"/>
                  </a:cubicBezTo>
                  <a:cubicBezTo>
                    <a:pt x="170" y="0"/>
                    <a:pt x="170" y="0"/>
                    <a:pt x="170" y="0"/>
                  </a:cubicBezTo>
                  <a:lnTo>
                    <a:pt x="141" y="25"/>
                  </a:lnTo>
                  <a:close/>
                </a:path>
              </a:pathLst>
            </a:custGeom>
            <a:noFill/>
            <a:ln w="9525">
              <a:solidFill>
                <a:schemeClr val="tx1"/>
              </a:solidFill>
              <a:miter lim="800000"/>
              <a:headEnd/>
              <a:tailEnd/>
            </a:ln>
          </p:spPr>
          <p:txBody>
            <a:bodyPr/>
            <a:lstStyle/>
            <a:p>
              <a:endParaRPr lang="zh-CN" altLang="en-US" sz="3200">
                <a:latin typeface="方正静蕾简体" panose="02000000000000000000" pitchFamily="2" charset="-122"/>
                <a:ea typeface="方正静蕾简体" panose="02000000000000000000" pitchFamily="2" charset="-122"/>
              </a:endParaRPr>
            </a:p>
          </p:txBody>
        </p:sp>
        <p:sp>
          <p:nvSpPr>
            <p:cNvPr id="7215" name="Freeform 8"/>
            <p:cNvSpPr>
              <a:spLocks/>
            </p:cNvSpPr>
            <p:nvPr/>
          </p:nvSpPr>
          <p:spPr bwMode="auto">
            <a:xfrm>
              <a:off x="1032927" y="2233369"/>
              <a:ext cx="1990395" cy="1498869"/>
            </a:xfrm>
            <a:custGeom>
              <a:avLst/>
              <a:gdLst>
                <a:gd name="T0" fmla="*/ 2147483646 w 1721"/>
                <a:gd name="T1" fmla="*/ 2147483646 h 1302"/>
                <a:gd name="T2" fmla="*/ 2147483646 w 1721"/>
                <a:gd name="T3" fmla="*/ 2147483646 h 1302"/>
                <a:gd name="T4" fmla="*/ 2147483646 w 1721"/>
                <a:gd name="T5" fmla="*/ 2147483646 h 1302"/>
                <a:gd name="T6" fmla="*/ 2147483646 w 1721"/>
                <a:gd name="T7" fmla="*/ 2147483646 h 1302"/>
                <a:gd name="T8" fmla="*/ 2147483646 w 1721"/>
                <a:gd name="T9" fmla="*/ 2147483646 h 1302"/>
                <a:gd name="T10" fmla="*/ 2147483646 w 1721"/>
                <a:gd name="T11" fmla="*/ 2147483646 h 1302"/>
                <a:gd name="T12" fmla="*/ 2147483646 w 1721"/>
                <a:gd name="T13" fmla="*/ 2147483646 h 1302"/>
                <a:gd name="T14" fmla="*/ 2147483646 w 1721"/>
                <a:gd name="T15" fmla="*/ 2147483646 h 1302"/>
                <a:gd name="T16" fmla="*/ 2147483646 w 1721"/>
                <a:gd name="T17" fmla="*/ 2147483646 h 1302"/>
                <a:gd name="T18" fmla="*/ 2147483646 w 1721"/>
                <a:gd name="T19" fmla="*/ 2147483646 h 1302"/>
                <a:gd name="T20" fmla="*/ 2147483646 w 1721"/>
                <a:gd name="T21" fmla="*/ 2147483646 h 1302"/>
                <a:gd name="T22" fmla="*/ 2147483646 w 1721"/>
                <a:gd name="T23" fmla="*/ 2147483646 h 1302"/>
                <a:gd name="T24" fmla="*/ 2147483646 w 1721"/>
                <a:gd name="T25" fmla="*/ 2147483646 h 1302"/>
                <a:gd name="T26" fmla="*/ 2147483646 w 1721"/>
                <a:gd name="T27" fmla="*/ 2147483646 h 1302"/>
                <a:gd name="T28" fmla="*/ 2147483646 w 1721"/>
                <a:gd name="T29" fmla="*/ 2147483646 h 1302"/>
                <a:gd name="T30" fmla="*/ 2147483646 w 1721"/>
                <a:gd name="T31" fmla="*/ 2147483646 h 1302"/>
                <a:gd name="T32" fmla="*/ 2147483646 w 1721"/>
                <a:gd name="T33" fmla="*/ 2147483646 h 1302"/>
                <a:gd name="T34" fmla="*/ 2147483646 w 1721"/>
                <a:gd name="T35" fmla="*/ 2147483646 h 1302"/>
                <a:gd name="T36" fmla="*/ 2147483646 w 1721"/>
                <a:gd name="T37" fmla="*/ 2147483646 h 1302"/>
                <a:gd name="T38" fmla="*/ 2147483646 w 1721"/>
                <a:gd name="T39" fmla="*/ 2147483646 h 1302"/>
                <a:gd name="T40" fmla="*/ 2147483646 w 1721"/>
                <a:gd name="T41" fmla="*/ 2147483646 h 1302"/>
                <a:gd name="T42" fmla="*/ 2147483646 w 1721"/>
                <a:gd name="T43" fmla="*/ 2147483646 h 1302"/>
                <a:gd name="T44" fmla="*/ 2147483646 w 1721"/>
                <a:gd name="T45" fmla="*/ 2147483646 h 1302"/>
                <a:gd name="T46" fmla="*/ 2147483646 w 1721"/>
                <a:gd name="T47" fmla="*/ 2147483646 h 1302"/>
                <a:gd name="T48" fmla="*/ 2147483646 w 1721"/>
                <a:gd name="T49" fmla="*/ 2147483646 h 1302"/>
                <a:gd name="T50" fmla="*/ 2147483646 w 1721"/>
                <a:gd name="T51" fmla="*/ 2147483646 h 1302"/>
                <a:gd name="T52" fmla="*/ 2147483646 w 1721"/>
                <a:gd name="T53" fmla="*/ 2147483646 h 1302"/>
                <a:gd name="T54" fmla="*/ 2147483646 w 1721"/>
                <a:gd name="T55" fmla="*/ 2147483646 h 1302"/>
                <a:gd name="T56" fmla="*/ 2147483646 w 1721"/>
                <a:gd name="T57" fmla="*/ 2147483646 h 1302"/>
                <a:gd name="T58" fmla="*/ 2147483646 w 1721"/>
                <a:gd name="T59" fmla="*/ 2147483646 h 1302"/>
                <a:gd name="T60" fmla="*/ 2147483646 w 1721"/>
                <a:gd name="T61" fmla="*/ 2147483646 h 1302"/>
                <a:gd name="T62" fmla="*/ 2147483646 w 1721"/>
                <a:gd name="T63" fmla="*/ 2147483646 h 1302"/>
                <a:gd name="T64" fmla="*/ 2147483646 w 1721"/>
                <a:gd name="T65" fmla="*/ 2147483646 h 1302"/>
                <a:gd name="T66" fmla="*/ 2147483646 w 1721"/>
                <a:gd name="T67" fmla="*/ 2147483646 h 1302"/>
                <a:gd name="T68" fmla="*/ 2147483646 w 1721"/>
                <a:gd name="T69" fmla="*/ 2147483646 h 1302"/>
                <a:gd name="T70" fmla="*/ 2147483646 w 1721"/>
                <a:gd name="T71" fmla="*/ 2147483646 h 1302"/>
                <a:gd name="T72" fmla="*/ 2147483646 w 1721"/>
                <a:gd name="T73" fmla="*/ 2147483646 h 1302"/>
                <a:gd name="T74" fmla="*/ 2147483646 w 1721"/>
                <a:gd name="T75" fmla="*/ 2147483646 h 1302"/>
                <a:gd name="T76" fmla="*/ 2147483646 w 1721"/>
                <a:gd name="T77" fmla="*/ 2147483646 h 1302"/>
                <a:gd name="T78" fmla="*/ 2147483646 w 1721"/>
                <a:gd name="T79" fmla="*/ 2147483646 h 1302"/>
                <a:gd name="T80" fmla="*/ 2147483646 w 1721"/>
                <a:gd name="T81" fmla="*/ 2147483646 h 1302"/>
                <a:gd name="T82" fmla="*/ 2147483646 w 1721"/>
                <a:gd name="T83" fmla="*/ 2147483646 h 1302"/>
                <a:gd name="T84" fmla="*/ 2147483646 w 1721"/>
                <a:gd name="T85" fmla="*/ 2147483646 h 1302"/>
                <a:gd name="T86" fmla="*/ 2147483646 w 1721"/>
                <a:gd name="T87" fmla="*/ 2147483646 h 1302"/>
                <a:gd name="T88" fmla="*/ 2147483646 w 1721"/>
                <a:gd name="T89" fmla="*/ 2147483646 h 1302"/>
                <a:gd name="T90" fmla="*/ 2147483646 w 1721"/>
                <a:gd name="T91" fmla="*/ 2147483646 h 1302"/>
                <a:gd name="T92" fmla="*/ 2147483646 w 1721"/>
                <a:gd name="T93" fmla="*/ 2147483646 h 1302"/>
                <a:gd name="T94" fmla="*/ 2147483646 w 1721"/>
                <a:gd name="T95" fmla="*/ 2147483646 h 1302"/>
                <a:gd name="T96" fmla="*/ 2147483646 w 1721"/>
                <a:gd name="T97" fmla="*/ 2147483646 h 1302"/>
                <a:gd name="T98" fmla="*/ 2147483646 w 1721"/>
                <a:gd name="T99" fmla="*/ 2147483646 h 1302"/>
                <a:gd name="T100" fmla="*/ 2147483646 w 1721"/>
                <a:gd name="T101" fmla="*/ 2147483646 h 13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21"/>
                <a:gd name="T154" fmla="*/ 0 h 1302"/>
                <a:gd name="T155" fmla="*/ 1721 w 1721"/>
                <a:gd name="T156" fmla="*/ 1302 h 130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21" h="1302">
                  <a:moveTo>
                    <a:pt x="1719" y="701"/>
                  </a:moveTo>
                  <a:cubicBezTo>
                    <a:pt x="1720" y="700"/>
                    <a:pt x="1720" y="700"/>
                    <a:pt x="1720" y="700"/>
                  </a:cubicBezTo>
                  <a:cubicBezTo>
                    <a:pt x="1721" y="700"/>
                    <a:pt x="1721" y="700"/>
                    <a:pt x="1721" y="700"/>
                  </a:cubicBezTo>
                  <a:cubicBezTo>
                    <a:pt x="1721" y="699"/>
                    <a:pt x="1721" y="699"/>
                    <a:pt x="1721" y="699"/>
                  </a:cubicBezTo>
                  <a:cubicBezTo>
                    <a:pt x="1687" y="603"/>
                    <a:pt x="1687" y="603"/>
                    <a:pt x="1687" y="603"/>
                  </a:cubicBezTo>
                  <a:cubicBezTo>
                    <a:pt x="1666" y="586"/>
                    <a:pt x="1666" y="586"/>
                    <a:pt x="1666" y="586"/>
                  </a:cubicBezTo>
                  <a:cubicBezTo>
                    <a:pt x="1666" y="584"/>
                    <a:pt x="1666" y="584"/>
                    <a:pt x="1666" y="584"/>
                  </a:cubicBezTo>
                  <a:cubicBezTo>
                    <a:pt x="1660" y="544"/>
                    <a:pt x="1660" y="544"/>
                    <a:pt x="1660" y="544"/>
                  </a:cubicBezTo>
                  <a:cubicBezTo>
                    <a:pt x="1616" y="538"/>
                    <a:pt x="1616" y="538"/>
                    <a:pt x="1616" y="538"/>
                  </a:cubicBezTo>
                  <a:cubicBezTo>
                    <a:pt x="1615" y="538"/>
                    <a:pt x="1615" y="538"/>
                    <a:pt x="1615" y="538"/>
                  </a:cubicBezTo>
                  <a:cubicBezTo>
                    <a:pt x="1613" y="538"/>
                    <a:pt x="1613" y="538"/>
                    <a:pt x="1613" y="538"/>
                  </a:cubicBezTo>
                  <a:cubicBezTo>
                    <a:pt x="1613" y="537"/>
                    <a:pt x="1613" y="537"/>
                    <a:pt x="1613" y="537"/>
                  </a:cubicBezTo>
                  <a:cubicBezTo>
                    <a:pt x="1612" y="535"/>
                    <a:pt x="1612" y="535"/>
                    <a:pt x="1612" y="535"/>
                  </a:cubicBezTo>
                  <a:cubicBezTo>
                    <a:pt x="1612" y="534"/>
                    <a:pt x="1612" y="534"/>
                    <a:pt x="1612" y="534"/>
                  </a:cubicBezTo>
                  <a:cubicBezTo>
                    <a:pt x="1607" y="519"/>
                    <a:pt x="1593" y="503"/>
                    <a:pt x="1572" y="486"/>
                  </a:cubicBezTo>
                  <a:cubicBezTo>
                    <a:pt x="1560" y="477"/>
                    <a:pt x="1549" y="471"/>
                    <a:pt x="1539" y="468"/>
                  </a:cubicBezTo>
                  <a:cubicBezTo>
                    <a:pt x="1532" y="464"/>
                    <a:pt x="1524" y="461"/>
                    <a:pt x="1519" y="457"/>
                  </a:cubicBezTo>
                  <a:cubicBezTo>
                    <a:pt x="1505" y="447"/>
                    <a:pt x="1458" y="440"/>
                    <a:pt x="1374" y="438"/>
                  </a:cubicBezTo>
                  <a:cubicBezTo>
                    <a:pt x="1371" y="438"/>
                    <a:pt x="1371" y="438"/>
                    <a:pt x="1371" y="438"/>
                  </a:cubicBezTo>
                  <a:cubicBezTo>
                    <a:pt x="1371" y="438"/>
                    <a:pt x="1371" y="438"/>
                    <a:pt x="1371" y="438"/>
                  </a:cubicBezTo>
                  <a:cubicBezTo>
                    <a:pt x="1362" y="423"/>
                    <a:pt x="1362" y="423"/>
                    <a:pt x="1362" y="423"/>
                  </a:cubicBezTo>
                  <a:cubicBezTo>
                    <a:pt x="1358" y="414"/>
                    <a:pt x="1354" y="405"/>
                    <a:pt x="1353" y="396"/>
                  </a:cubicBezTo>
                  <a:cubicBezTo>
                    <a:pt x="1353" y="384"/>
                    <a:pt x="1367" y="346"/>
                    <a:pt x="1397" y="284"/>
                  </a:cubicBezTo>
                  <a:cubicBezTo>
                    <a:pt x="1382" y="237"/>
                    <a:pt x="1382" y="237"/>
                    <a:pt x="1382" y="237"/>
                  </a:cubicBezTo>
                  <a:cubicBezTo>
                    <a:pt x="1382" y="237"/>
                    <a:pt x="1382" y="237"/>
                    <a:pt x="1382" y="237"/>
                  </a:cubicBezTo>
                  <a:cubicBezTo>
                    <a:pt x="1366" y="163"/>
                    <a:pt x="1366" y="163"/>
                    <a:pt x="1366" y="163"/>
                  </a:cubicBezTo>
                  <a:cubicBezTo>
                    <a:pt x="1364" y="153"/>
                    <a:pt x="1346" y="143"/>
                    <a:pt x="1314" y="134"/>
                  </a:cubicBezTo>
                  <a:cubicBezTo>
                    <a:pt x="1308" y="132"/>
                    <a:pt x="1302" y="130"/>
                    <a:pt x="1295" y="125"/>
                  </a:cubicBezTo>
                  <a:cubicBezTo>
                    <a:pt x="1284" y="120"/>
                    <a:pt x="1275" y="111"/>
                    <a:pt x="1271" y="99"/>
                  </a:cubicBezTo>
                  <a:cubicBezTo>
                    <a:pt x="1265" y="85"/>
                    <a:pt x="1254" y="74"/>
                    <a:pt x="1239" y="67"/>
                  </a:cubicBezTo>
                  <a:cubicBezTo>
                    <a:pt x="1238" y="66"/>
                    <a:pt x="1238" y="66"/>
                    <a:pt x="1238" y="66"/>
                  </a:cubicBezTo>
                  <a:cubicBezTo>
                    <a:pt x="1237" y="65"/>
                    <a:pt x="1237" y="65"/>
                    <a:pt x="1237" y="65"/>
                  </a:cubicBezTo>
                  <a:cubicBezTo>
                    <a:pt x="1225" y="0"/>
                    <a:pt x="1225" y="0"/>
                    <a:pt x="1225" y="0"/>
                  </a:cubicBezTo>
                  <a:cubicBezTo>
                    <a:pt x="1174" y="5"/>
                    <a:pt x="1174" y="5"/>
                    <a:pt x="1174" y="5"/>
                  </a:cubicBezTo>
                  <a:cubicBezTo>
                    <a:pt x="1169" y="19"/>
                    <a:pt x="1169" y="19"/>
                    <a:pt x="1169" y="19"/>
                  </a:cubicBezTo>
                  <a:cubicBezTo>
                    <a:pt x="1162" y="41"/>
                    <a:pt x="1156" y="52"/>
                    <a:pt x="1149" y="52"/>
                  </a:cubicBezTo>
                  <a:cubicBezTo>
                    <a:pt x="1116" y="62"/>
                    <a:pt x="1116" y="62"/>
                    <a:pt x="1116" y="62"/>
                  </a:cubicBezTo>
                  <a:cubicBezTo>
                    <a:pt x="1096" y="70"/>
                    <a:pt x="1083" y="78"/>
                    <a:pt x="1077" y="87"/>
                  </a:cubicBezTo>
                  <a:cubicBezTo>
                    <a:pt x="1074" y="92"/>
                    <a:pt x="1071" y="104"/>
                    <a:pt x="1068" y="121"/>
                  </a:cubicBezTo>
                  <a:cubicBezTo>
                    <a:pt x="1065" y="140"/>
                    <a:pt x="1062" y="154"/>
                    <a:pt x="1058" y="162"/>
                  </a:cubicBezTo>
                  <a:cubicBezTo>
                    <a:pt x="1052" y="176"/>
                    <a:pt x="1042" y="187"/>
                    <a:pt x="1027" y="192"/>
                  </a:cubicBezTo>
                  <a:cubicBezTo>
                    <a:pt x="1000" y="203"/>
                    <a:pt x="953" y="185"/>
                    <a:pt x="889" y="139"/>
                  </a:cubicBezTo>
                  <a:cubicBezTo>
                    <a:pt x="802" y="250"/>
                    <a:pt x="802" y="250"/>
                    <a:pt x="802" y="250"/>
                  </a:cubicBezTo>
                  <a:cubicBezTo>
                    <a:pt x="813" y="295"/>
                    <a:pt x="813" y="295"/>
                    <a:pt x="813" y="295"/>
                  </a:cubicBezTo>
                  <a:cubicBezTo>
                    <a:pt x="814" y="295"/>
                    <a:pt x="814" y="295"/>
                    <a:pt x="814" y="295"/>
                  </a:cubicBezTo>
                  <a:cubicBezTo>
                    <a:pt x="815" y="298"/>
                    <a:pt x="815" y="298"/>
                    <a:pt x="815" y="298"/>
                  </a:cubicBezTo>
                  <a:cubicBezTo>
                    <a:pt x="813" y="299"/>
                    <a:pt x="813" y="299"/>
                    <a:pt x="813" y="299"/>
                  </a:cubicBezTo>
                  <a:cubicBezTo>
                    <a:pt x="813" y="300"/>
                    <a:pt x="813" y="300"/>
                    <a:pt x="813" y="300"/>
                  </a:cubicBezTo>
                  <a:cubicBezTo>
                    <a:pt x="809" y="306"/>
                    <a:pt x="802" y="310"/>
                    <a:pt x="795" y="311"/>
                  </a:cubicBezTo>
                  <a:cubicBezTo>
                    <a:pt x="787" y="313"/>
                    <a:pt x="778" y="310"/>
                    <a:pt x="769" y="304"/>
                  </a:cubicBezTo>
                  <a:cubicBezTo>
                    <a:pt x="760" y="298"/>
                    <a:pt x="736" y="292"/>
                    <a:pt x="697" y="290"/>
                  </a:cubicBezTo>
                  <a:cubicBezTo>
                    <a:pt x="679" y="289"/>
                    <a:pt x="679" y="289"/>
                    <a:pt x="679" y="289"/>
                  </a:cubicBezTo>
                  <a:cubicBezTo>
                    <a:pt x="679" y="289"/>
                    <a:pt x="679" y="289"/>
                    <a:pt x="679" y="289"/>
                  </a:cubicBezTo>
                  <a:cubicBezTo>
                    <a:pt x="653" y="287"/>
                    <a:pt x="653" y="287"/>
                    <a:pt x="653" y="287"/>
                  </a:cubicBezTo>
                  <a:cubicBezTo>
                    <a:pt x="624" y="292"/>
                    <a:pt x="624" y="292"/>
                    <a:pt x="624" y="292"/>
                  </a:cubicBezTo>
                  <a:cubicBezTo>
                    <a:pt x="637" y="310"/>
                    <a:pt x="637" y="310"/>
                    <a:pt x="637" y="310"/>
                  </a:cubicBezTo>
                  <a:cubicBezTo>
                    <a:pt x="647" y="324"/>
                    <a:pt x="652" y="332"/>
                    <a:pt x="650" y="338"/>
                  </a:cubicBezTo>
                  <a:cubicBezTo>
                    <a:pt x="639" y="406"/>
                    <a:pt x="639" y="406"/>
                    <a:pt x="639" y="406"/>
                  </a:cubicBezTo>
                  <a:cubicBezTo>
                    <a:pt x="644" y="443"/>
                    <a:pt x="644" y="443"/>
                    <a:pt x="644" y="443"/>
                  </a:cubicBezTo>
                  <a:cubicBezTo>
                    <a:pt x="645" y="443"/>
                    <a:pt x="645" y="443"/>
                    <a:pt x="645" y="443"/>
                  </a:cubicBezTo>
                  <a:cubicBezTo>
                    <a:pt x="645" y="444"/>
                    <a:pt x="645" y="444"/>
                    <a:pt x="645" y="444"/>
                  </a:cubicBezTo>
                  <a:cubicBezTo>
                    <a:pt x="644" y="445"/>
                    <a:pt x="644" y="445"/>
                    <a:pt x="644" y="445"/>
                  </a:cubicBezTo>
                  <a:cubicBezTo>
                    <a:pt x="644" y="445"/>
                    <a:pt x="644" y="445"/>
                    <a:pt x="644" y="445"/>
                  </a:cubicBezTo>
                  <a:cubicBezTo>
                    <a:pt x="623" y="514"/>
                    <a:pt x="623" y="514"/>
                    <a:pt x="623" y="514"/>
                  </a:cubicBezTo>
                  <a:cubicBezTo>
                    <a:pt x="622" y="520"/>
                    <a:pt x="620" y="523"/>
                    <a:pt x="618" y="522"/>
                  </a:cubicBezTo>
                  <a:cubicBezTo>
                    <a:pt x="616" y="522"/>
                    <a:pt x="616" y="522"/>
                    <a:pt x="616" y="522"/>
                  </a:cubicBezTo>
                  <a:cubicBezTo>
                    <a:pt x="616" y="521"/>
                    <a:pt x="616" y="521"/>
                    <a:pt x="616" y="521"/>
                  </a:cubicBezTo>
                  <a:cubicBezTo>
                    <a:pt x="612" y="515"/>
                    <a:pt x="612" y="515"/>
                    <a:pt x="612" y="515"/>
                  </a:cubicBezTo>
                  <a:cubicBezTo>
                    <a:pt x="608" y="506"/>
                    <a:pt x="606" y="503"/>
                    <a:pt x="603" y="504"/>
                  </a:cubicBezTo>
                  <a:cubicBezTo>
                    <a:pt x="601" y="505"/>
                    <a:pt x="598" y="510"/>
                    <a:pt x="597" y="519"/>
                  </a:cubicBezTo>
                  <a:cubicBezTo>
                    <a:pt x="592" y="538"/>
                    <a:pt x="581" y="554"/>
                    <a:pt x="563" y="571"/>
                  </a:cubicBezTo>
                  <a:cubicBezTo>
                    <a:pt x="544" y="586"/>
                    <a:pt x="544" y="586"/>
                    <a:pt x="544" y="586"/>
                  </a:cubicBezTo>
                  <a:cubicBezTo>
                    <a:pt x="534" y="591"/>
                    <a:pt x="534" y="591"/>
                    <a:pt x="534" y="591"/>
                  </a:cubicBezTo>
                  <a:cubicBezTo>
                    <a:pt x="534" y="591"/>
                    <a:pt x="534" y="591"/>
                    <a:pt x="534" y="591"/>
                  </a:cubicBezTo>
                  <a:cubicBezTo>
                    <a:pt x="533" y="591"/>
                    <a:pt x="533" y="591"/>
                    <a:pt x="533" y="591"/>
                  </a:cubicBezTo>
                  <a:cubicBezTo>
                    <a:pt x="465" y="592"/>
                    <a:pt x="465" y="592"/>
                    <a:pt x="465" y="592"/>
                  </a:cubicBezTo>
                  <a:cubicBezTo>
                    <a:pt x="438" y="617"/>
                    <a:pt x="438" y="617"/>
                    <a:pt x="438" y="617"/>
                  </a:cubicBezTo>
                  <a:cubicBezTo>
                    <a:pt x="437" y="617"/>
                    <a:pt x="437" y="617"/>
                    <a:pt x="437" y="617"/>
                  </a:cubicBezTo>
                  <a:cubicBezTo>
                    <a:pt x="435" y="617"/>
                    <a:pt x="435" y="617"/>
                    <a:pt x="435" y="617"/>
                  </a:cubicBezTo>
                  <a:cubicBezTo>
                    <a:pt x="434" y="617"/>
                    <a:pt x="434" y="617"/>
                    <a:pt x="434" y="617"/>
                  </a:cubicBezTo>
                  <a:cubicBezTo>
                    <a:pt x="361" y="607"/>
                    <a:pt x="361" y="607"/>
                    <a:pt x="361" y="607"/>
                  </a:cubicBezTo>
                  <a:cubicBezTo>
                    <a:pt x="350" y="619"/>
                    <a:pt x="338" y="624"/>
                    <a:pt x="326" y="622"/>
                  </a:cubicBezTo>
                  <a:cubicBezTo>
                    <a:pt x="316" y="618"/>
                    <a:pt x="298" y="623"/>
                    <a:pt x="273" y="632"/>
                  </a:cubicBezTo>
                  <a:cubicBezTo>
                    <a:pt x="243" y="667"/>
                    <a:pt x="243" y="667"/>
                    <a:pt x="243" y="667"/>
                  </a:cubicBezTo>
                  <a:cubicBezTo>
                    <a:pt x="242" y="669"/>
                    <a:pt x="242" y="669"/>
                    <a:pt x="242" y="669"/>
                  </a:cubicBezTo>
                  <a:cubicBezTo>
                    <a:pt x="196" y="670"/>
                    <a:pt x="196" y="670"/>
                    <a:pt x="196" y="670"/>
                  </a:cubicBezTo>
                  <a:cubicBezTo>
                    <a:pt x="196" y="631"/>
                    <a:pt x="196" y="631"/>
                    <a:pt x="196" y="631"/>
                  </a:cubicBezTo>
                  <a:cubicBezTo>
                    <a:pt x="166" y="631"/>
                    <a:pt x="166" y="631"/>
                    <a:pt x="166" y="631"/>
                  </a:cubicBezTo>
                  <a:cubicBezTo>
                    <a:pt x="161" y="648"/>
                    <a:pt x="161" y="648"/>
                    <a:pt x="161" y="648"/>
                  </a:cubicBezTo>
                  <a:cubicBezTo>
                    <a:pt x="139" y="653"/>
                    <a:pt x="139" y="653"/>
                    <a:pt x="139" y="653"/>
                  </a:cubicBezTo>
                  <a:cubicBezTo>
                    <a:pt x="136" y="653"/>
                    <a:pt x="136" y="653"/>
                    <a:pt x="136" y="653"/>
                  </a:cubicBezTo>
                  <a:cubicBezTo>
                    <a:pt x="136" y="653"/>
                    <a:pt x="136" y="653"/>
                    <a:pt x="136" y="653"/>
                  </a:cubicBezTo>
                  <a:cubicBezTo>
                    <a:pt x="135" y="652"/>
                    <a:pt x="135" y="652"/>
                    <a:pt x="135" y="652"/>
                  </a:cubicBezTo>
                  <a:cubicBezTo>
                    <a:pt x="134" y="652"/>
                    <a:pt x="134" y="652"/>
                    <a:pt x="134" y="652"/>
                  </a:cubicBezTo>
                  <a:cubicBezTo>
                    <a:pt x="121" y="644"/>
                    <a:pt x="104" y="637"/>
                    <a:pt x="87" y="635"/>
                  </a:cubicBezTo>
                  <a:cubicBezTo>
                    <a:pt x="77" y="634"/>
                    <a:pt x="66" y="641"/>
                    <a:pt x="49" y="655"/>
                  </a:cubicBezTo>
                  <a:cubicBezTo>
                    <a:pt x="31" y="670"/>
                    <a:pt x="18" y="684"/>
                    <a:pt x="12" y="696"/>
                  </a:cubicBezTo>
                  <a:cubicBezTo>
                    <a:pt x="15" y="699"/>
                    <a:pt x="17" y="703"/>
                    <a:pt x="17" y="709"/>
                  </a:cubicBezTo>
                  <a:cubicBezTo>
                    <a:pt x="19" y="717"/>
                    <a:pt x="20" y="723"/>
                    <a:pt x="20" y="731"/>
                  </a:cubicBezTo>
                  <a:cubicBezTo>
                    <a:pt x="19" y="740"/>
                    <a:pt x="16" y="745"/>
                    <a:pt x="12" y="749"/>
                  </a:cubicBezTo>
                  <a:cubicBezTo>
                    <a:pt x="7" y="752"/>
                    <a:pt x="4" y="762"/>
                    <a:pt x="0" y="779"/>
                  </a:cubicBezTo>
                  <a:cubicBezTo>
                    <a:pt x="17" y="790"/>
                    <a:pt x="17" y="790"/>
                    <a:pt x="17" y="790"/>
                  </a:cubicBezTo>
                  <a:cubicBezTo>
                    <a:pt x="40" y="766"/>
                    <a:pt x="40" y="766"/>
                    <a:pt x="40" y="766"/>
                  </a:cubicBezTo>
                  <a:cubicBezTo>
                    <a:pt x="70" y="799"/>
                    <a:pt x="70" y="799"/>
                    <a:pt x="70" y="799"/>
                  </a:cubicBezTo>
                  <a:cubicBezTo>
                    <a:pt x="70" y="801"/>
                    <a:pt x="70" y="801"/>
                    <a:pt x="70" y="801"/>
                  </a:cubicBezTo>
                  <a:cubicBezTo>
                    <a:pt x="76" y="859"/>
                    <a:pt x="76" y="859"/>
                    <a:pt x="76" y="859"/>
                  </a:cubicBezTo>
                  <a:cubicBezTo>
                    <a:pt x="76" y="860"/>
                    <a:pt x="76" y="860"/>
                    <a:pt x="76" y="860"/>
                  </a:cubicBezTo>
                  <a:cubicBezTo>
                    <a:pt x="75" y="860"/>
                    <a:pt x="75" y="860"/>
                    <a:pt x="75" y="860"/>
                  </a:cubicBezTo>
                  <a:cubicBezTo>
                    <a:pt x="58" y="940"/>
                    <a:pt x="58" y="940"/>
                    <a:pt x="58" y="940"/>
                  </a:cubicBezTo>
                  <a:cubicBezTo>
                    <a:pt x="54" y="940"/>
                    <a:pt x="54" y="940"/>
                    <a:pt x="54" y="940"/>
                  </a:cubicBezTo>
                  <a:cubicBezTo>
                    <a:pt x="30" y="940"/>
                    <a:pt x="14" y="941"/>
                    <a:pt x="8" y="946"/>
                  </a:cubicBezTo>
                  <a:cubicBezTo>
                    <a:pt x="9" y="951"/>
                    <a:pt x="19" y="959"/>
                    <a:pt x="37" y="971"/>
                  </a:cubicBezTo>
                  <a:cubicBezTo>
                    <a:pt x="52" y="969"/>
                    <a:pt x="52" y="969"/>
                    <a:pt x="52" y="969"/>
                  </a:cubicBezTo>
                  <a:cubicBezTo>
                    <a:pt x="55" y="969"/>
                    <a:pt x="55" y="969"/>
                    <a:pt x="55" y="969"/>
                  </a:cubicBezTo>
                  <a:cubicBezTo>
                    <a:pt x="56" y="970"/>
                    <a:pt x="56" y="970"/>
                    <a:pt x="56" y="970"/>
                  </a:cubicBezTo>
                  <a:cubicBezTo>
                    <a:pt x="91" y="1004"/>
                    <a:pt x="91" y="1004"/>
                    <a:pt x="91" y="1004"/>
                  </a:cubicBezTo>
                  <a:cubicBezTo>
                    <a:pt x="105" y="1015"/>
                    <a:pt x="104" y="1035"/>
                    <a:pt x="86" y="1065"/>
                  </a:cubicBezTo>
                  <a:cubicBezTo>
                    <a:pt x="91" y="1098"/>
                    <a:pt x="91" y="1098"/>
                    <a:pt x="91" y="1098"/>
                  </a:cubicBezTo>
                  <a:cubicBezTo>
                    <a:pt x="105" y="1101"/>
                    <a:pt x="105" y="1101"/>
                    <a:pt x="105" y="1101"/>
                  </a:cubicBezTo>
                  <a:cubicBezTo>
                    <a:pt x="159" y="1101"/>
                    <a:pt x="159" y="1101"/>
                    <a:pt x="159" y="1101"/>
                  </a:cubicBezTo>
                  <a:cubicBezTo>
                    <a:pt x="131" y="1126"/>
                    <a:pt x="131" y="1126"/>
                    <a:pt x="131" y="1126"/>
                  </a:cubicBezTo>
                  <a:cubicBezTo>
                    <a:pt x="147" y="1134"/>
                    <a:pt x="147" y="1134"/>
                    <a:pt x="147" y="1134"/>
                  </a:cubicBezTo>
                  <a:cubicBezTo>
                    <a:pt x="147" y="1134"/>
                    <a:pt x="147" y="1134"/>
                    <a:pt x="147" y="1134"/>
                  </a:cubicBezTo>
                  <a:cubicBezTo>
                    <a:pt x="168" y="1146"/>
                    <a:pt x="168" y="1146"/>
                    <a:pt x="168" y="1146"/>
                  </a:cubicBezTo>
                  <a:cubicBezTo>
                    <a:pt x="225" y="1170"/>
                    <a:pt x="225" y="1170"/>
                    <a:pt x="225" y="1170"/>
                  </a:cubicBezTo>
                  <a:cubicBezTo>
                    <a:pt x="226" y="1171"/>
                    <a:pt x="226" y="1171"/>
                    <a:pt x="226" y="1171"/>
                  </a:cubicBezTo>
                  <a:cubicBezTo>
                    <a:pt x="228" y="1171"/>
                    <a:pt x="228" y="1171"/>
                    <a:pt x="228" y="1171"/>
                  </a:cubicBezTo>
                  <a:cubicBezTo>
                    <a:pt x="234" y="1258"/>
                    <a:pt x="234" y="1258"/>
                    <a:pt x="234" y="1258"/>
                  </a:cubicBezTo>
                  <a:cubicBezTo>
                    <a:pt x="235" y="1275"/>
                    <a:pt x="247" y="1287"/>
                    <a:pt x="273" y="1296"/>
                  </a:cubicBezTo>
                  <a:cubicBezTo>
                    <a:pt x="277" y="1294"/>
                    <a:pt x="277" y="1294"/>
                    <a:pt x="277" y="1294"/>
                  </a:cubicBezTo>
                  <a:cubicBezTo>
                    <a:pt x="278" y="1294"/>
                    <a:pt x="278" y="1294"/>
                    <a:pt x="278" y="1294"/>
                  </a:cubicBezTo>
                  <a:cubicBezTo>
                    <a:pt x="279" y="1294"/>
                    <a:pt x="279" y="1294"/>
                    <a:pt x="279" y="1294"/>
                  </a:cubicBezTo>
                  <a:cubicBezTo>
                    <a:pt x="338" y="1302"/>
                    <a:pt x="338" y="1302"/>
                    <a:pt x="338" y="1302"/>
                  </a:cubicBezTo>
                  <a:cubicBezTo>
                    <a:pt x="342" y="1302"/>
                    <a:pt x="342" y="1302"/>
                    <a:pt x="342" y="1302"/>
                  </a:cubicBezTo>
                  <a:cubicBezTo>
                    <a:pt x="342" y="1301"/>
                    <a:pt x="342" y="1301"/>
                    <a:pt x="342" y="1301"/>
                  </a:cubicBezTo>
                  <a:cubicBezTo>
                    <a:pt x="343" y="1299"/>
                    <a:pt x="343" y="1299"/>
                    <a:pt x="343" y="1299"/>
                  </a:cubicBezTo>
                  <a:cubicBezTo>
                    <a:pt x="350" y="1287"/>
                    <a:pt x="354" y="1279"/>
                    <a:pt x="354" y="1277"/>
                  </a:cubicBezTo>
                  <a:cubicBezTo>
                    <a:pt x="354" y="1275"/>
                    <a:pt x="354" y="1275"/>
                    <a:pt x="354" y="1275"/>
                  </a:cubicBezTo>
                  <a:cubicBezTo>
                    <a:pt x="353" y="1265"/>
                    <a:pt x="357" y="1257"/>
                    <a:pt x="366" y="1251"/>
                  </a:cubicBezTo>
                  <a:cubicBezTo>
                    <a:pt x="374" y="1244"/>
                    <a:pt x="379" y="1238"/>
                    <a:pt x="382" y="1230"/>
                  </a:cubicBezTo>
                  <a:cubicBezTo>
                    <a:pt x="383" y="1229"/>
                    <a:pt x="383" y="1229"/>
                    <a:pt x="383" y="1229"/>
                  </a:cubicBezTo>
                  <a:cubicBezTo>
                    <a:pt x="387" y="1221"/>
                    <a:pt x="397" y="1219"/>
                    <a:pt x="415" y="1224"/>
                  </a:cubicBezTo>
                  <a:cubicBezTo>
                    <a:pt x="416" y="1224"/>
                    <a:pt x="416" y="1224"/>
                    <a:pt x="416" y="1224"/>
                  </a:cubicBezTo>
                  <a:cubicBezTo>
                    <a:pt x="416" y="1224"/>
                    <a:pt x="416" y="1224"/>
                    <a:pt x="416" y="1224"/>
                  </a:cubicBezTo>
                  <a:cubicBezTo>
                    <a:pt x="436" y="1236"/>
                    <a:pt x="436" y="1236"/>
                    <a:pt x="436" y="1236"/>
                  </a:cubicBezTo>
                  <a:cubicBezTo>
                    <a:pt x="503" y="1248"/>
                    <a:pt x="503" y="1248"/>
                    <a:pt x="503" y="1248"/>
                  </a:cubicBezTo>
                  <a:cubicBezTo>
                    <a:pt x="544" y="1245"/>
                    <a:pt x="544" y="1245"/>
                    <a:pt x="544" y="1245"/>
                  </a:cubicBezTo>
                  <a:cubicBezTo>
                    <a:pt x="573" y="1233"/>
                    <a:pt x="573" y="1233"/>
                    <a:pt x="573" y="1233"/>
                  </a:cubicBezTo>
                  <a:cubicBezTo>
                    <a:pt x="579" y="1225"/>
                    <a:pt x="583" y="1222"/>
                    <a:pt x="586" y="1220"/>
                  </a:cubicBezTo>
                  <a:cubicBezTo>
                    <a:pt x="591" y="1219"/>
                    <a:pt x="599" y="1221"/>
                    <a:pt x="607" y="1228"/>
                  </a:cubicBezTo>
                  <a:cubicBezTo>
                    <a:pt x="611" y="1230"/>
                    <a:pt x="611" y="1230"/>
                    <a:pt x="611" y="1230"/>
                  </a:cubicBezTo>
                  <a:cubicBezTo>
                    <a:pt x="616" y="1234"/>
                    <a:pt x="619" y="1240"/>
                    <a:pt x="623" y="1252"/>
                  </a:cubicBezTo>
                  <a:cubicBezTo>
                    <a:pt x="644" y="1267"/>
                    <a:pt x="644" y="1267"/>
                    <a:pt x="644" y="1267"/>
                  </a:cubicBezTo>
                  <a:cubicBezTo>
                    <a:pt x="660" y="1267"/>
                    <a:pt x="660" y="1267"/>
                    <a:pt x="660" y="1267"/>
                  </a:cubicBezTo>
                  <a:cubicBezTo>
                    <a:pt x="661" y="1267"/>
                    <a:pt x="661" y="1267"/>
                    <a:pt x="661" y="1267"/>
                  </a:cubicBezTo>
                  <a:cubicBezTo>
                    <a:pt x="663" y="1267"/>
                    <a:pt x="663" y="1267"/>
                    <a:pt x="663" y="1267"/>
                  </a:cubicBezTo>
                  <a:cubicBezTo>
                    <a:pt x="664" y="1267"/>
                    <a:pt x="664" y="1267"/>
                    <a:pt x="664" y="1267"/>
                  </a:cubicBezTo>
                  <a:cubicBezTo>
                    <a:pt x="686" y="1277"/>
                    <a:pt x="686" y="1277"/>
                    <a:pt x="686" y="1277"/>
                  </a:cubicBezTo>
                  <a:cubicBezTo>
                    <a:pt x="728" y="1274"/>
                    <a:pt x="728" y="1274"/>
                    <a:pt x="728" y="1274"/>
                  </a:cubicBezTo>
                  <a:cubicBezTo>
                    <a:pt x="751" y="1266"/>
                    <a:pt x="751" y="1266"/>
                    <a:pt x="751" y="1266"/>
                  </a:cubicBezTo>
                  <a:cubicBezTo>
                    <a:pt x="811" y="1272"/>
                    <a:pt x="811" y="1272"/>
                    <a:pt x="811" y="1272"/>
                  </a:cubicBezTo>
                  <a:cubicBezTo>
                    <a:pt x="837" y="1264"/>
                    <a:pt x="837" y="1264"/>
                    <a:pt x="837" y="1264"/>
                  </a:cubicBezTo>
                  <a:cubicBezTo>
                    <a:pt x="868" y="1252"/>
                    <a:pt x="868" y="1252"/>
                    <a:pt x="868" y="1252"/>
                  </a:cubicBezTo>
                  <a:cubicBezTo>
                    <a:pt x="874" y="1247"/>
                    <a:pt x="882" y="1244"/>
                    <a:pt x="892" y="1241"/>
                  </a:cubicBezTo>
                  <a:cubicBezTo>
                    <a:pt x="950" y="1241"/>
                    <a:pt x="950" y="1241"/>
                    <a:pt x="950" y="1241"/>
                  </a:cubicBezTo>
                  <a:cubicBezTo>
                    <a:pt x="971" y="1234"/>
                    <a:pt x="971" y="1234"/>
                    <a:pt x="971" y="1234"/>
                  </a:cubicBezTo>
                  <a:cubicBezTo>
                    <a:pt x="980" y="1228"/>
                    <a:pt x="987" y="1225"/>
                    <a:pt x="993" y="1225"/>
                  </a:cubicBezTo>
                  <a:cubicBezTo>
                    <a:pt x="1027" y="1225"/>
                    <a:pt x="1027" y="1225"/>
                    <a:pt x="1027" y="1225"/>
                  </a:cubicBezTo>
                  <a:cubicBezTo>
                    <a:pt x="1043" y="1237"/>
                    <a:pt x="1043" y="1237"/>
                    <a:pt x="1043" y="1237"/>
                  </a:cubicBezTo>
                  <a:cubicBezTo>
                    <a:pt x="1088" y="1246"/>
                    <a:pt x="1088" y="1246"/>
                    <a:pt x="1088" y="1246"/>
                  </a:cubicBezTo>
                  <a:cubicBezTo>
                    <a:pt x="1095" y="1246"/>
                    <a:pt x="1101" y="1252"/>
                    <a:pt x="1112" y="1261"/>
                  </a:cubicBezTo>
                  <a:cubicBezTo>
                    <a:pt x="1131" y="1274"/>
                    <a:pt x="1131" y="1274"/>
                    <a:pt x="1131" y="1274"/>
                  </a:cubicBezTo>
                  <a:cubicBezTo>
                    <a:pt x="1133" y="1276"/>
                    <a:pt x="1133" y="1276"/>
                    <a:pt x="1133" y="1276"/>
                  </a:cubicBezTo>
                  <a:cubicBezTo>
                    <a:pt x="1176" y="1277"/>
                    <a:pt x="1176" y="1277"/>
                    <a:pt x="1176" y="1277"/>
                  </a:cubicBezTo>
                  <a:cubicBezTo>
                    <a:pt x="1176" y="1277"/>
                    <a:pt x="1176" y="1277"/>
                    <a:pt x="1176" y="1277"/>
                  </a:cubicBezTo>
                  <a:cubicBezTo>
                    <a:pt x="1177" y="1277"/>
                    <a:pt x="1177" y="1277"/>
                    <a:pt x="1177" y="1277"/>
                  </a:cubicBezTo>
                  <a:cubicBezTo>
                    <a:pt x="1197" y="1287"/>
                    <a:pt x="1197" y="1287"/>
                    <a:pt x="1197" y="1287"/>
                  </a:cubicBezTo>
                  <a:cubicBezTo>
                    <a:pt x="1224" y="1293"/>
                    <a:pt x="1224" y="1293"/>
                    <a:pt x="1224" y="1293"/>
                  </a:cubicBezTo>
                  <a:cubicBezTo>
                    <a:pt x="1225" y="1293"/>
                    <a:pt x="1225" y="1293"/>
                    <a:pt x="1225" y="1293"/>
                  </a:cubicBezTo>
                  <a:cubicBezTo>
                    <a:pt x="1247" y="1296"/>
                    <a:pt x="1247" y="1296"/>
                    <a:pt x="1247" y="1296"/>
                  </a:cubicBezTo>
                  <a:cubicBezTo>
                    <a:pt x="1253" y="1283"/>
                    <a:pt x="1253" y="1283"/>
                    <a:pt x="1253" y="1283"/>
                  </a:cubicBezTo>
                  <a:cubicBezTo>
                    <a:pt x="1244" y="1262"/>
                    <a:pt x="1244" y="1262"/>
                    <a:pt x="1244" y="1262"/>
                  </a:cubicBezTo>
                  <a:cubicBezTo>
                    <a:pt x="1239" y="1241"/>
                    <a:pt x="1239" y="1241"/>
                    <a:pt x="1239" y="1241"/>
                  </a:cubicBezTo>
                  <a:cubicBezTo>
                    <a:pt x="1239" y="1240"/>
                    <a:pt x="1239" y="1240"/>
                    <a:pt x="1239" y="1240"/>
                  </a:cubicBezTo>
                  <a:cubicBezTo>
                    <a:pt x="1238" y="1240"/>
                    <a:pt x="1238" y="1240"/>
                    <a:pt x="1238" y="1240"/>
                  </a:cubicBezTo>
                  <a:cubicBezTo>
                    <a:pt x="1242" y="1237"/>
                    <a:pt x="1242" y="1237"/>
                    <a:pt x="1242" y="1237"/>
                  </a:cubicBezTo>
                  <a:cubicBezTo>
                    <a:pt x="1256" y="1217"/>
                    <a:pt x="1256" y="1217"/>
                    <a:pt x="1256" y="1217"/>
                  </a:cubicBezTo>
                  <a:cubicBezTo>
                    <a:pt x="1256" y="1216"/>
                    <a:pt x="1256" y="1216"/>
                    <a:pt x="1256" y="1216"/>
                  </a:cubicBezTo>
                  <a:cubicBezTo>
                    <a:pt x="1256" y="1216"/>
                    <a:pt x="1256" y="1216"/>
                    <a:pt x="1256" y="1216"/>
                  </a:cubicBezTo>
                  <a:cubicBezTo>
                    <a:pt x="1257" y="1216"/>
                    <a:pt x="1257" y="1216"/>
                    <a:pt x="1257" y="1216"/>
                  </a:cubicBezTo>
                  <a:cubicBezTo>
                    <a:pt x="1257" y="1215"/>
                    <a:pt x="1257" y="1215"/>
                    <a:pt x="1257" y="1215"/>
                  </a:cubicBezTo>
                  <a:cubicBezTo>
                    <a:pt x="1272" y="1204"/>
                    <a:pt x="1272" y="1204"/>
                    <a:pt x="1272" y="1204"/>
                  </a:cubicBezTo>
                  <a:cubicBezTo>
                    <a:pt x="1272" y="1204"/>
                    <a:pt x="1272" y="1204"/>
                    <a:pt x="1272" y="1204"/>
                  </a:cubicBezTo>
                  <a:cubicBezTo>
                    <a:pt x="1269" y="1198"/>
                    <a:pt x="1269" y="1198"/>
                    <a:pt x="1269" y="1198"/>
                  </a:cubicBezTo>
                  <a:cubicBezTo>
                    <a:pt x="1263" y="1177"/>
                    <a:pt x="1263" y="1177"/>
                    <a:pt x="1263" y="1177"/>
                  </a:cubicBezTo>
                  <a:cubicBezTo>
                    <a:pt x="1263" y="1174"/>
                    <a:pt x="1259" y="1171"/>
                    <a:pt x="1253" y="1167"/>
                  </a:cubicBezTo>
                  <a:cubicBezTo>
                    <a:pt x="1253" y="1167"/>
                    <a:pt x="1253" y="1167"/>
                    <a:pt x="1253" y="1167"/>
                  </a:cubicBezTo>
                  <a:cubicBezTo>
                    <a:pt x="1237" y="1150"/>
                    <a:pt x="1237" y="1150"/>
                    <a:pt x="1237" y="1150"/>
                  </a:cubicBezTo>
                  <a:cubicBezTo>
                    <a:pt x="1217" y="1133"/>
                    <a:pt x="1217" y="1133"/>
                    <a:pt x="1217" y="1133"/>
                  </a:cubicBezTo>
                  <a:cubicBezTo>
                    <a:pt x="1216" y="1131"/>
                    <a:pt x="1216" y="1131"/>
                    <a:pt x="1216" y="1131"/>
                  </a:cubicBezTo>
                  <a:cubicBezTo>
                    <a:pt x="1214" y="1130"/>
                    <a:pt x="1214" y="1130"/>
                    <a:pt x="1214" y="1130"/>
                  </a:cubicBezTo>
                  <a:cubicBezTo>
                    <a:pt x="1215" y="1129"/>
                    <a:pt x="1215" y="1129"/>
                    <a:pt x="1215" y="1129"/>
                  </a:cubicBezTo>
                  <a:cubicBezTo>
                    <a:pt x="1215" y="1127"/>
                    <a:pt x="1215" y="1127"/>
                    <a:pt x="1215" y="1127"/>
                  </a:cubicBezTo>
                  <a:cubicBezTo>
                    <a:pt x="1218" y="1107"/>
                    <a:pt x="1218" y="1107"/>
                    <a:pt x="1218" y="1107"/>
                  </a:cubicBezTo>
                  <a:cubicBezTo>
                    <a:pt x="1218" y="1092"/>
                    <a:pt x="1218" y="1092"/>
                    <a:pt x="1218" y="1092"/>
                  </a:cubicBezTo>
                  <a:cubicBezTo>
                    <a:pt x="1209" y="1067"/>
                    <a:pt x="1209" y="1067"/>
                    <a:pt x="1209" y="1067"/>
                  </a:cubicBezTo>
                  <a:cubicBezTo>
                    <a:pt x="1233" y="1062"/>
                    <a:pt x="1233" y="1062"/>
                    <a:pt x="1233" y="1062"/>
                  </a:cubicBezTo>
                  <a:cubicBezTo>
                    <a:pt x="1245" y="1050"/>
                    <a:pt x="1245" y="1050"/>
                    <a:pt x="1245" y="1050"/>
                  </a:cubicBezTo>
                  <a:cubicBezTo>
                    <a:pt x="1274" y="1050"/>
                    <a:pt x="1274" y="1050"/>
                    <a:pt x="1274" y="1050"/>
                  </a:cubicBezTo>
                  <a:cubicBezTo>
                    <a:pt x="1304" y="1046"/>
                    <a:pt x="1304" y="1046"/>
                    <a:pt x="1304" y="1046"/>
                  </a:cubicBezTo>
                  <a:cubicBezTo>
                    <a:pt x="1305" y="1046"/>
                    <a:pt x="1305" y="1046"/>
                    <a:pt x="1305" y="1046"/>
                  </a:cubicBezTo>
                  <a:cubicBezTo>
                    <a:pt x="1325" y="1048"/>
                    <a:pt x="1325" y="1048"/>
                    <a:pt x="1325" y="1048"/>
                  </a:cubicBezTo>
                  <a:cubicBezTo>
                    <a:pt x="1348" y="1039"/>
                    <a:pt x="1348" y="1039"/>
                    <a:pt x="1348" y="1039"/>
                  </a:cubicBezTo>
                  <a:cubicBezTo>
                    <a:pt x="1374" y="1036"/>
                    <a:pt x="1374" y="1036"/>
                    <a:pt x="1374" y="1036"/>
                  </a:cubicBezTo>
                  <a:cubicBezTo>
                    <a:pt x="1391" y="1029"/>
                    <a:pt x="1391" y="1029"/>
                    <a:pt x="1391" y="1029"/>
                  </a:cubicBezTo>
                  <a:cubicBezTo>
                    <a:pt x="1392" y="1029"/>
                    <a:pt x="1392" y="1029"/>
                    <a:pt x="1392" y="1029"/>
                  </a:cubicBezTo>
                  <a:cubicBezTo>
                    <a:pt x="1438" y="1020"/>
                    <a:pt x="1438" y="1020"/>
                    <a:pt x="1438" y="1020"/>
                  </a:cubicBezTo>
                  <a:cubicBezTo>
                    <a:pt x="1445" y="1013"/>
                    <a:pt x="1445" y="1013"/>
                    <a:pt x="1445" y="1013"/>
                  </a:cubicBezTo>
                  <a:cubicBezTo>
                    <a:pt x="1443" y="1005"/>
                    <a:pt x="1443" y="1005"/>
                    <a:pt x="1443" y="1005"/>
                  </a:cubicBezTo>
                  <a:cubicBezTo>
                    <a:pt x="1435" y="990"/>
                    <a:pt x="1435" y="990"/>
                    <a:pt x="1435" y="990"/>
                  </a:cubicBezTo>
                  <a:cubicBezTo>
                    <a:pt x="1435" y="989"/>
                    <a:pt x="1435" y="989"/>
                    <a:pt x="1435" y="989"/>
                  </a:cubicBezTo>
                  <a:cubicBezTo>
                    <a:pt x="1434" y="988"/>
                    <a:pt x="1434" y="988"/>
                    <a:pt x="1434" y="988"/>
                  </a:cubicBezTo>
                  <a:cubicBezTo>
                    <a:pt x="1434" y="987"/>
                    <a:pt x="1434" y="987"/>
                    <a:pt x="1434" y="987"/>
                  </a:cubicBezTo>
                  <a:cubicBezTo>
                    <a:pt x="1436" y="971"/>
                    <a:pt x="1436" y="971"/>
                    <a:pt x="1436" y="971"/>
                  </a:cubicBezTo>
                  <a:cubicBezTo>
                    <a:pt x="1437" y="970"/>
                    <a:pt x="1437" y="970"/>
                    <a:pt x="1437" y="970"/>
                  </a:cubicBezTo>
                  <a:cubicBezTo>
                    <a:pt x="1437" y="948"/>
                    <a:pt x="1437" y="948"/>
                    <a:pt x="1437" y="948"/>
                  </a:cubicBezTo>
                  <a:cubicBezTo>
                    <a:pt x="1433" y="929"/>
                    <a:pt x="1433" y="929"/>
                    <a:pt x="1433" y="929"/>
                  </a:cubicBezTo>
                  <a:cubicBezTo>
                    <a:pt x="1433" y="929"/>
                    <a:pt x="1433" y="929"/>
                    <a:pt x="1433" y="929"/>
                  </a:cubicBezTo>
                  <a:cubicBezTo>
                    <a:pt x="1433" y="928"/>
                    <a:pt x="1433" y="928"/>
                    <a:pt x="1433" y="928"/>
                  </a:cubicBezTo>
                  <a:cubicBezTo>
                    <a:pt x="1443" y="906"/>
                    <a:pt x="1443" y="906"/>
                    <a:pt x="1443" y="906"/>
                  </a:cubicBezTo>
                  <a:cubicBezTo>
                    <a:pt x="1447" y="897"/>
                    <a:pt x="1453" y="892"/>
                    <a:pt x="1459" y="892"/>
                  </a:cubicBezTo>
                  <a:cubicBezTo>
                    <a:pt x="1486" y="894"/>
                    <a:pt x="1486" y="894"/>
                    <a:pt x="1486" y="894"/>
                  </a:cubicBezTo>
                  <a:cubicBezTo>
                    <a:pt x="1491" y="894"/>
                    <a:pt x="1496" y="892"/>
                    <a:pt x="1501" y="887"/>
                  </a:cubicBezTo>
                  <a:cubicBezTo>
                    <a:pt x="1542" y="832"/>
                    <a:pt x="1542" y="832"/>
                    <a:pt x="1542" y="832"/>
                  </a:cubicBezTo>
                  <a:cubicBezTo>
                    <a:pt x="1542" y="831"/>
                    <a:pt x="1542" y="831"/>
                    <a:pt x="1542" y="831"/>
                  </a:cubicBezTo>
                  <a:cubicBezTo>
                    <a:pt x="1543" y="829"/>
                    <a:pt x="1543" y="829"/>
                    <a:pt x="1543" y="829"/>
                  </a:cubicBezTo>
                  <a:cubicBezTo>
                    <a:pt x="1566" y="811"/>
                    <a:pt x="1566" y="811"/>
                    <a:pt x="1566" y="811"/>
                  </a:cubicBezTo>
                  <a:cubicBezTo>
                    <a:pt x="1568" y="809"/>
                    <a:pt x="1568" y="809"/>
                    <a:pt x="1568" y="809"/>
                  </a:cubicBezTo>
                  <a:cubicBezTo>
                    <a:pt x="1576" y="807"/>
                    <a:pt x="1581" y="804"/>
                    <a:pt x="1585" y="802"/>
                  </a:cubicBezTo>
                  <a:cubicBezTo>
                    <a:pt x="1590" y="797"/>
                    <a:pt x="1590" y="797"/>
                    <a:pt x="1590" y="797"/>
                  </a:cubicBezTo>
                  <a:cubicBezTo>
                    <a:pt x="1597" y="787"/>
                    <a:pt x="1604" y="783"/>
                    <a:pt x="1608" y="783"/>
                  </a:cubicBezTo>
                  <a:cubicBezTo>
                    <a:pt x="1644" y="790"/>
                    <a:pt x="1644" y="790"/>
                    <a:pt x="1644" y="790"/>
                  </a:cubicBezTo>
                  <a:cubicBezTo>
                    <a:pt x="1674" y="776"/>
                    <a:pt x="1674" y="776"/>
                    <a:pt x="1674" y="776"/>
                  </a:cubicBezTo>
                  <a:cubicBezTo>
                    <a:pt x="1674" y="776"/>
                    <a:pt x="1674" y="776"/>
                    <a:pt x="1674" y="776"/>
                  </a:cubicBezTo>
                  <a:cubicBezTo>
                    <a:pt x="1675" y="776"/>
                    <a:pt x="1675" y="776"/>
                    <a:pt x="1675" y="776"/>
                  </a:cubicBezTo>
                  <a:cubicBezTo>
                    <a:pt x="1675" y="776"/>
                    <a:pt x="1675" y="776"/>
                    <a:pt x="1675" y="776"/>
                  </a:cubicBezTo>
                  <a:cubicBezTo>
                    <a:pt x="1676" y="776"/>
                    <a:pt x="1676" y="776"/>
                    <a:pt x="1676" y="776"/>
                  </a:cubicBezTo>
                  <a:cubicBezTo>
                    <a:pt x="1694" y="774"/>
                    <a:pt x="1694" y="774"/>
                    <a:pt x="1694" y="774"/>
                  </a:cubicBezTo>
                  <a:cubicBezTo>
                    <a:pt x="1709" y="767"/>
                    <a:pt x="1709" y="767"/>
                    <a:pt x="1709" y="767"/>
                  </a:cubicBezTo>
                  <a:cubicBezTo>
                    <a:pt x="1709" y="743"/>
                    <a:pt x="1709" y="743"/>
                    <a:pt x="1709" y="743"/>
                  </a:cubicBezTo>
                  <a:cubicBezTo>
                    <a:pt x="1713" y="712"/>
                    <a:pt x="1713" y="712"/>
                    <a:pt x="1713" y="712"/>
                  </a:cubicBezTo>
                  <a:cubicBezTo>
                    <a:pt x="1713" y="711"/>
                    <a:pt x="1713" y="711"/>
                    <a:pt x="1713" y="711"/>
                  </a:cubicBezTo>
                  <a:cubicBezTo>
                    <a:pt x="1713" y="711"/>
                    <a:pt x="1713" y="711"/>
                    <a:pt x="1713" y="711"/>
                  </a:cubicBezTo>
                  <a:cubicBezTo>
                    <a:pt x="1713" y="710"/>
                    <a:pt x="1713" y="710"/>
                    <a:pt x="1713" y="710"/>
                  </a:cubicBezTo>
                  <a:cubicBezTo>
                    <a:pt x="1719" y="702"/>
                    <a:pt x="1719" y="702"/>
                    <a:pt x="1719" y="702"/>
                  </a:cubicBezTo>
                  <a:lnTo>
                    <a:pt x="1719" y="701"/>
                  </a:lnTo>
                  <a:close/>
                </a:path>
              </a:pathLst>
            </a:custGeom>
            <a:noFill/>
            <a:ln w="9525">
              <a:solidFill>
                <a:schemeClr val="tx1"/>
              </a:solidFill>
              <a:miter lim="800000"/>
              <a:headEnd/>
              <a:tailEnd/>
            </a:ln>
          </p:spPr>
          <p:txBody>
            <a:bodyPr/>
            <a:lstStyle/>
            <a:p>
              <a:endParaRPr lang="zh-CN" altLang="en-US" sz="3200">
                <a:latin typeface="方正静蕾简体" panose="02000000000000000000" pitchFamily="2" charset="-122"/>
                <a:ea typeface="方正静蕾简体" panose="02000000000000000000" pitchFamily="2" charset="-122"/>
              </a:endParaRPr>
            </a:p>
          </p:txBody>
        </p:sp>
        <p:sp>
          <p:nvSpPr>
            <p:cNvPr id="7216" name="Freeform 9"/>
            <p:cNvSpPr>
              <a:spLocks/>
            </p:cNvSpPr>
            <p:nvPr/>
          </p:nvSpPr>
          <p:spPr bwMode="auto">
            <a:xfrm>
              <a:off x="2322373" y="3410920"/>
              <a:ext cx="1240718" cy="884092"/>
            </a:xfrm>
            <a:custGeom>
              <a:avLst/>
              <a:gdLst>
                <a:gd name="T0" fmla="*/ 2147483646 w 1071"/>
                <a:gd name="T1" fmla="*/ 2147483646 h 769"/>
                <a:gd name="T2" fmla="*/ 2147483646 w 1071"/>
                <a:gd name="T3" fmla="*/ 2147483646 h 769"/>
                <a:gd name="T4" fmla="*/ 2147483646 w 1071"/>
                <a:gd name="T5" fmla="*/ 2147483646 h 769"/>
                <a:gd name="T6" fmla="*/ 2147483646 w 1071"/>
                <a:gd name="T7" fmla="*/ 2147483646 h 769"/>
                <a:gd name="T8" fmla="*/ 2147483646 w 1071"/>
                <a:gd name="T9" fmla="*/ 2147483646 h 769"/>
                <a:gd name="T10" fmla="*/ 2147483646 w 1071"/>
                <a:gd name="T11" fmla="*/ 2147483646 h 769"/>
                <a:gd name="T12" fmla="*/ 2147483646 w 1071"/>
                <a:gd name="T13" fmla="*/ 2147483646 h 769"/>
                <a:gd name="T14" fmla="*/ 2147483646 w 1071"/>
                <a:gd name="T15" fmla="*/ 2147483646 h 769"/>
                <a:gd name="T16" fmla="*/ 2147483646 w 1071"/>
                <a:gd name="T17" fmla="*/ 2147483646 h 769"/>
                <a:gd name="T18" fmla="*/ 2147483646 w 1071"/>
                <a:gd name="T19" fmla="*/ 2147483646 h 769"/>
                <a:gd name="T20" fmla="*/ 2147483646 w 1071"/>
                <a:gd name="T21" fmla="*/ 2147483646 h 769"/>
                <a:gd name="T22" fmla="*/ 2147483646 w 1071"/>
                <a:gd name="T23" fmla="*/ 2147483646 h 769"/>
                <a:gd name="T24" fmla="*/ 2147483646 w 1071"/>
                <a:gd name="T25" fmla="*/ 2147483646 h 769"/>
                <a:gd name="T26" fmla="*/ 2147483646 w 1071"/>
                <a:gd name="T27" fmla="*/ 2147483646 h 769"/>
                <a:gd name="T28" fmla="*/ 2147483646 w 1071"/>
                <a:gd name="T29" fmla="*/ 2147483646 h 769"/>
                <a:gd name="T30" fmla="*/ 2147483646 w 1071"/>
                <a:gd name="T31" fmla="*/ 2147483646 h 769"/>
                <a:gd name="T32" fmla="*/ 2147483646 w 1071"/>
                <a:gd name="T33" fmla="*/ 2147483646 h 769"/>
                <a:gd name="T34" fmla="*/ 2147483646 w 1071"/>
                <a:gd name="T35" fmla="*/ 2147483646 h 769"/>
                <a:gd name="T36" fmla="*/ 2147483646 w 1071"/>
                <a:gd name="T37" fmla="*/ 2147483646 h 769"/>
                <a:gd name="T38" fmla="*/ 2147483646 w 1071"/>
                <a:gd name="T39" fmla="*/ 2147483646 h 769"/>
                <a:gd name="T40" fmla="*/ 2147483646 w 1071"/>
                <a:gd name="T41" fmla="*/ 2147483646 h 769"/>
                <a:gd name="T42" fmla="*/ 2147483646 w 1071"/>
                <a:gd name="T43" fmla="*/ 2147483646 h 769"/>
                <a:gd name="T44" fmla="*/ 2147483646 w 1071"/>
                <a:gd name="T45" fmla="*/ 2147483646 h 769"/>
                <a:gd name="T46" fmla="*/ 2147483646 w 1071"/>
                <a:gd name="T47" fmla="*/ 2147483646 h 769"/>
                <a:gd name="T48" fmla="*/ 2147483646 w 1071"/>
                <a:gd name="T49" fmla="*/ 2147483646 h 769"/>
                <a:gd name="T50" fmla="*/ 2147483646 w 1071"/>
                <a:gd name="T51" fmla="*/ 2147483646 h 769"/>
                <a:gd name="T52" fmla="*/ 2147483646 w 1071"/>
                <a:gd name="T53" fmla="*/ 2147483646 h 769"/>
                <a:gd name="T54" fmla="*/ 2147483646 w 1071"/>
                <a:gd name="T55" fmla="*/ 2147483646 h 769"/>
                <a:gd name="T56" fmla="*/ 2147483646 w 1071"/>
                <a:gd name="T57" fmla="*/ 2147483646 h 769"/>
                <a:gd name="T58" fmla="*/ 2147483646 w 1071"/>
                <a:gd name="T59" fmla="*/ 2147483646 h 769"/>
                <a:gd name="T60" fmla="*/ 2147483646 w 1071"/>
                <a:gd name="T61" fmla="*/ 2147483646 h 769"/>
                <a:gd name="T62" fmla="*/ 2147483646 w 1071"/>
                <a:gd name="T63" fmla="*/ 2147483646 h 769"/>
                <a:gd name="T64" fmla="*/ 2147483646 w 1071"/>
                <a:gd name="T65" fmla="*/ 2147483646 h 769"/>
                <a:gd name="T66" fmla="*/ 2147483646 w 1071"/>
                <a:gd name="T67" fmla="*/ 2147483646 h 769"/>
                <a:gd name="T68" fmla="*/ 2147483646 w 1071"/>
                <a:gd name="T69" fmla="*/ 2147483646 h 769"/>
                <a:gd name="T70" fmla="*/ 2147483646 w 1071"/>
                <a:gd name="T71" fmla="*/ 2147483646 h 769"/>
                <a:gd name="T72" fmla="*/ 2147483646 w 1071"/>
                <a:gd name="T73" fmla="*/ 2147483646 h 769"/>
                <a:gd name="T74" fmla="*/ 2147483646 w 1071"/>
                <a:gd name="T75" fmla="*/ 2147483646 h 769"/>
                <a:gd name="T76" fmla="*/ 2147483646 w 1071"/>
                <a:gd name="T77" fmla="*/ 2147483646 h 769"/>
                <a:gd name="T78" fmla="*/ 2147483646 w 1071"/>
                <a:gd name="T79" fmla="*/ 2147483646 h 769"/>
                <a:gd name="T80" fmla="*/ 2147483646 w 1071"/>
                <a:gd name="T81" fmla="*/ 2147483646 h 769"/>
                <a:gd name="T82" fmla="*/ 2147483646 w 1071"/>
                <a:gd name="T83" fmla="*/ 2147483646 h 769"/>
                <a:gd name="T84" fmla="*/ 2147483646 w 1071"/>
                <a:gd name="T85" fmla="*/ 2147483646 h 769"/>
                <a:gd name="T86" fmla="*/ 2147483646 w 1071"/>
                <a:gd name="T87" fmla="*/ 2147483646 h 769"/>
                <a:gd name="T88" fmla="*/ 2147483646 w 1071"/>
                <a:gd name="T89" fmla="*/ 2147483646 h 769"/>
                <a:gd name="T90" fmla="*/ 2147483646 w 1071"/>
                <a:gd name="T91" fmla="*/ 2147483646 h 769"/>
                <a:gd name="T92" fmla="*/ 2147483646 w 1071"/>
                <a:gd name="T93" fmla="*/ 2147483646 h 769"/>
                <a:gd name="T94" fmla="*/ 2147483646 w 1071"/>
                <a:gd name="T95" fmla="*/ 2147483646 h 769"/>
                <a:gd name="T96" fmla="*/ 2147483646 w 1071"/>
                <a:gd name="T97" fmla="*/ 2147483646 h 769"/>
                <a:gd name="T98" fmla="*/ 2147483646 w 1071"/>
                <a:gd name="T99" fmla="*/ 2147483646 h 769"/>
                <a:gd name="T100" fmla="*/ 2147483646 w 1071"/>
                <a:gd name="T101" fmla="*/ 2147483646 h 769"/>
                <a:gd name="T102" fmla="*/ 2147483646 w 1071"/>
                <a:gd name="T103" fmla="*/ 2147483646 h 769"/>
                <a:gd name="T104" fmla="*/ 2147483646 w 1071"/>
                <a:gd name="T105" fmla="*/ 2147483646 h 769"/>
                <a:gd name="T106" fmla="*/ 2147483646 w 1071"/>
                <a:gd name="T107" fmla="*/ 2147483646 h 76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71"/>
                <a:gd name="T163" fmla="*/ 0 h 769"/>
                <a:gd name="T164" fmla="*/ 1071 w 1071"/>
                <a:gd name="T165" fmla="*/ 769 h 76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71" h="769">
                  <a:moveTo>
                    <a:pt x="639" y="40"/>
                  </a:moveTo>
                  <a:cubicBezTo>
                    <a:pt x="630" y="47"/>
                    <a:pt x="630" y="47"/>
                    <a:pt x="630" y="47"/>
                  </a:cubicBezTo>
                  <a:cubicBezTo>
                    <a:pt x="630" y="51"/>
                    <a:pt x="632" y="61"/>
                    <a:pt x="635" y="74"/>
                  </a:cubicBezTo>
                  <a:cubicBezTo>
                    <a:pt x="635" y="76"/>
                    <a:pt x="635" y="76"/>
                    <a:pt x="635" y="76"/>
                  </a:cubicBezTo>
                  <a:cubicBezTo>
                    <a:pt x="636" y="77"/>
                    <a:pt x="636" y="77"/>
                    <a:pt x="636" y="77"/>
                  </a:cubicBezTo>
                  <a:cubicBezTo>
                    <a:pt x="635" y="77"/>
                    <a:pt x="635" y="77"/>
                    <a:pt x="635" y="77"/>
                  </a:cubicBezTo>
                  <a:cubicBezTo>
                    <a:pt x="624" y="103"/>
                    <a:pt x="624" y="103"/>
                    <a:pt x="624" y="103"/>
                  </a:cubicBezTo>
                  <a:cubicBezTo>
                    <a:pt x="608" y="109"/>
                    <a:pt x="608" y="109"/>
                    <a:pt x="608" y="109"/>
                  </a:cubicBezTo>
                  <a:cubicBezTo>
                    <a:pt x="605" y="110"/>
                    <a:pt x="605" y="110"/>
                    <a:pt x="605" y="110"/>
                  </a:cubicBezTo>
                  <a:cubicBezTo>
                    <a:pt x="604" y="110"/>
                    <a:pt x="604" y="110"/>
                    <a:pt x="604" y="110"/>
                  </a:cubicBezTo>
                  <a:cubicBezTo>
                    <a:pt x="576" y="98"/>
                    <a:pt x="576" y="98"/>
                    <a:pt x="576" y="98"/>
                  </a:cubicBezTo>
                  <a:cubicBezTo>
                    <a:pt x="575" y="98"/>
                    <a:pt x="575" y="98"/>
                    <a:pt x="575" y="98"/>
                  </a:cubicBezTo>
                  <a:cubicBezTo>
                    <a:pt x="575" y="97"/>
                    <a:pt x="575" y="97"/>
                    <a:pt x="575" y="97"/>
                  </a:cubicBezTo>
                  <a:cubicBezTo>
                    <a:pt x="523" y="49"/>
                    <a:pt x="523" y="49"/>
                    <a:pt x="523" y="49"/>
                  </a:cubicBezTo>
                  <a:cubicBezTo>
                    <a:pt x="503" y="38"/>
                    <a:pt x="503" y="38"/>
                    <a:pt x="503" y="38"/>
                  </a:cubicBezTo>
                  <a:cubicBezTo>
                    <a:pt x="472" y="26"/>
                    <a:pt x="472" y="26"/>
                    <a:pt x="472" y="26"/>
                  </a:cubicBezTo>
                  <a:cubicBezTo>
                    <a:pt x="472" y="25"/>
                    <a:pt x="472" y="25"/>
                    <a:pt x="472" y="25"/>
                  </a:cubicBezTo>
                  <a:cubicBezTo>
                    <a:pt x="472" y="25"/>
                    <a:pt x="472" y="25"/>
                    <a:pt x="472" y="25"/>
                  </a:cubicBezTo>
                  <a:cubicBezTo>
                    <a:pt x="471" y="25"/>
                    <a:pt x="471" y="25"/>
                    <a:pt x="471" y="25"/>
                  </a:cubicBezTo>
                  <a:cubicBezTo>
                    <a:pt x="471" y="25"/>
                    <a:pt x="471" y="25"/>
                    <a:pt x="471" y="25"/>
                  </a:cubicBezTo>
                  <a:cubicBezTo>
                    <a:pt x="456" y="14"/>
                    <a:pt x="456" y="14"/>
                    <a:pt x="456" y="14"/>
                  </a:cubicBezTo>
                  <a:cubicBezTo>
                    <a:pt x="429" y="6"/>
                    <a:pt x="429" y="6"/>
                    <a:pt x="429" y="6"/>
                  </a:cubicBezTo>
                  <a:cubicBezTo>
                    <a:pt x="415" y="7"/>
                    <a:pt x="415" y="7"/>
                    <a:pt x="415" y="7"/>
                  </a:cubicBezTo>
                  <a:cubicBezTo>
                    <a:pt x="414" y="7"/>
                    <a:pt x="414" y="7"/>
                    <a:pt x="414" y="7"/>
                  </a:cubicBezTo>
                  <a:cubicBezTo>
                    <a:pt x="380" y="5"/>
                    <a:pt x="380" y="5"/>
                    <a:pt x="380" y="5"/>
                  </a:cubicBezTo>
                  <a:cubicBezTo>
                    <a:pt x="379" y="5"/>
                    <a:pt x="379" y="5"/>
                    <a:pt x="379" y="5"/>
                  </a:cubicBezTo>
                  <a:cubicBezTo>
                    <a:pt x="354" y="0"/>
                    <a:pt x="354" y="0"/>
                    <a:pt x="354" y="0"/>
                  </a:cubicBezTo>
                  <a:cubicBezTo>
                    <a:pt x="340" y="0"/>
                    <a:pt x="340" y="0"/>
                    <a:pt x="340" y="0"/>
                  </a:cubicBezTo>
                  <a:cubicBezTo>
                    <a:pt x="328" y="8"/>
                    <a:pt x="328" y="8"/>
                    <a:pt x="328" y="8"/>
                  </a:cubicBezTo>
                  <a:cubicBezTo>
                    <a:pt x="322" y="11"/>
                    <a:pt x="313" y="12"/>
                    <a:pt x="303" y="14"/>
                  </a:cubicBezTo>
                  <a:cubicBezTo>
                    <a:pt x="281" y="19"/>
                    <a:pt x="281" y="19"/>
                    <a:pt x="281" y="19"/>
                  </a:cubicBezTo>
                  <a:cubicBezTo>
                    <a:pt x="262" y="25"/>
                    <a:pt x="262" y="25"/>
                    <a:pt x="262" y="25"/>
                  </a:cubicBezTo>
                  <a:cubicBezTo>
                    <a:pt x="261" y="26"/>
                    <a:pt x="261" y="26"/>
                    <a:pt x="261" y="26"/>
                  </a:cubicBezTo>
                  <a:cubicBezTo>
                    <a:pt x="261" y="27"/>
                    <a:pt x="261" y="27"/>
                    <a:pt x="261" y="27"/>
                  </a:cubicBezTo>
                  <a:cubicBezTo>
                    <a:pt x="261" y="26"/>
                    <a:pt x="261" y="26"/>
                    <a:pt x="261" y="26"/>
                  </a:cubicBezTo>
                  <a:cubicBezTo>
                    <a:pt x="237" y="28"/>
                    <a:pt x="237" y="28"/>
                    <a:pt x="237" y="28"/>
                  </a:cubicBezTo>
                  <a:cubicBezTo>
                    <a:pt x="213" y="38"/>
                    <a:pt x="213" y="38"/>
                    <a:pt x="213" y="38"/>
                  </a:cubicBezTo>
                  <a:cubicBezTo>
                    <a:pt x="213" y="38"/>
                    <a:pt x="213" y="38"/>
                    <a:pt x="213" y="38"/>
                  </a:cubicBezTo>
                  <a:cubicBezTo>
                    <a:pt x="210" y="38"/>
                    <a:pt x="210" y="38"/>
                    <a:pt x="210" y="38"/>
                  </a:cubicBezTo>
                  <a:cubicBezTo>
                    <a:pt x="190" y="35"/>
                    <a:pt x="190" y="35"/>
                    <a:pt x="190" y="35"/>
                  </a:cubicBezTo>
                  <a:cubicBezTo>
                    <a:pt x="159" y="40"/>
                    <a:pt x="159" y="40"/>
                    <a:pt x="159" y="40"/>
                  </a:cubicBezTo>
                  <a:cubicBezTo>
                    <a:pt x="134" y="40"/>
                    <a:pt x="134" y="40"/>
                    <a:pt x="134" y="40"/>
                  </a:cubicBezTo>
                  <a:cubicBezTo>
                    <a:pt x="123" y="50"/>
                    <a:pt x="123" y="50"/>
                    <a:pt x="123" y="50"/>
                  </a:cubicBezTo>
                  <a:cubicBezTo>
                    <a:pt x="122" y="50"/>
                    <a:pt x="122" y="50"/>
                    <a:pt x="122" y="50"/>
                  </a:cubicBezTo>
                  <a:cubicBezTo>
                    <a:pt x="110" y="53"/>
                    <a:pt x="110" y="53"/>
                    <a:pt x="110" y="53"/>
                  </a:cubicBezTo>
                  <a:cubicBezTo>
                    <a:pt x="115" y="66"/>
                    <a:pt x="115" y="66"/>
                    <a:pt x="115" y="66"/>
                  </a:cubicBezTo>
                  <a:cubicBezTo>
                    <a:pt x="115" y="86"/>
                    <a:pt x="115" y="86"/>
                    <a:pt x="115" y="86"/>
                  </a:cubicBezTo>
                  <a:cubicBezTo>
                    <a:pt x="112" y="104"/>
                    <a:pt x="112" y="104"/>
                    <a:pt x="112" y="104"/>
                  </a:cubicBezTo>
                  <a:cubicBezTo>
                    <a:pt x="130" y="119"/>
                    <a:pt x="130" y="119"/>
                    <a:pt x="130" y="119"/>
                  </a:cubicBezTo>
                  <a:cubicBezTo>
                    <a:pt x="131" y="119"/>
                    <a:pt x="131" y="119"/>
                    <a:pt x="131" y="119"/>
                  </a:cubicBezTo>
                  <a:cubicBezTo>
                    <a:pt x="131" y="119"/>
                    <a:pt x="131" y="119"/>
                    <a:pt x="131" y="119"/>
                  </a:cubicBezTo>
                  <a:cubicBezTo>
                    <a:pt x="131" y="119"/>
                    <a:pt x="131" y="119"/>
                    <a:pt x="131" y="119"/>
                  </a:cubicBezTo>
                  <a:cubicBezTo>
                    <a:pt x="146" y="136"/>
                    <a:pt x="146" y="136"/>
                    <a:pt x="146" y="136"/>
                  </a:cubicBezTo>
                  <a:cubicBezTo>
                    <a:pt x="155" y="143"/>
                    <a:pt x="159" y="148"/>
                    <a:pt x="159" y="155"/>
                  </a:cubicBezTo>
                  <a:cubicBezTo>
                    <a:pt x="164" y="171"/>
                    <a:pt x="164" y="171"/>
                    <a:pt x="164" y="171"/>
                  </a:cubicBezTo>
                  <a:cubicBezTo>
                    <a:pt x="172" y="186"/>
                    <a:pt x="172" y="186"/>
                    <a:pt x="172" y="186"/>
                  </a:cubicBezTo>
                  <a:cubicBezTo>
                    <a:pt x="171" y="186"/>
                    <a:pt x="171" y="187"/>
                    <a:pt x="170" y="187"/>
                  </a:cubicBezTo>
                  <a:cubicBezTo>
                    <a:pt x="150" y="202"/>
                    <a:pt x="150" y="202"/>
                    <a:pt x="150" y="202"/>
                  </a:cubicBezTo>
                  <a:cubicBezTo>
                    <a:pt x="136" y="220"/>
                    <a:pt x="136" y="220"/>
                    <a:pt x="136" y="220"/>
                  </a:cubicBezTo>
                  <a:cubicBezTo>
                    <a:pt x="139" y="236"/>
                    <a:pt x="139" y="236"/>
                    <a:pt x="139" y="236"/>
                  </a:cubicBezTo>
                  <a:cubicBezTo>
                    <a:pt x="149" y="258"/>
                    <a:pt x="149" y="258"/>
                    <a:pt x="149" y="258"/>
                  </a:cubicBezTo>
                  <a:cubicBezTo>
                    <a:pt x="150" y="260"/>
                    <a:pt x="150" y="260"/>
                    <a:pt x="150" y="260"/>
                  </a:cubicBezTo>
                  <a:cubicBezTo>
                    <a:pt x="150" y="260"/>
                    <a:pt x="150" y="260"/>
                    <a:pt x="150" y="260"/>
                  </a:cubicBezTo>
                  <a:cubicBezTo>
                    <a:pt x="150" y="261"/>
                    <a:pt x="150" y="261"/>
                    <a:pt x="150" y="261"/>
                  </a:cubicBezTo>
                  <a:cubicBezTo>
                    <a:pt x="148" y="270"/>
                    <a:pt x="148" y="270"/>
                    <a:pt x="148" y="270"/>
                  </a:cubicBezTo>
                  <a:cubicBezTo>
                    <a:pt x="146" y="275"/>
                    <a:pt x="143" y="279"/>
                    <a:pt x="140" y="281"/>
                  </a:cubicBezTo>
                  <a:cubicBezTo>
                    <a:pt x="134" y="287"/>
                    <a:pt x="123" y="287"/>
                    <a:pt x="106" y="281"/>
                  </a:cubicBezTo>
                  <a:cubicBezTo>
                    <a:pt x="80" y="276"/>
                    <a:pt x="80" y="276"/>
                    <a:pt x="80" y="276"/>
                  </a:cubicBezTo>
                  <a:cubicBezTo>
                    <a:pt x="79" y="276"/>
                    <a:pt x="79" y="276"/>
                    <a:pt x="79" y="276"/>
                  </a:cubicBezTo>
                  <a:cubicBezTo>
                    <a:pt x="79" y="276"/>
                    <a:pt x="79" y="276"/>
                    <a:pt x="79" y="276"/>
                  </a:cubicBezTo>
                  <a:cubicBezTo>
                    <a:pt x="78" y="276"/>
                    <a:pt x="78" y="276"/>
                    <a:pt x="78" y="276"/>
                  </a:cubicBezTo>
                  <a:cubicBezTo>
                    <a:pt x="59" y="267"/>
                    <a:pt x="59" y="267"/>
                    <a:pt x="59" y="267"/>
                  </a:cubicBezTo>
                  <a:cubicBezTo>
                    <a:pt x="28" y="265"/>
                    <a:pt x="28" y="265"/>
                    <a:pt x="28" y="265"/>
                  </a:cubicBezTo>
                  <a:cubicBezTo>
                    <a:pt x="29" y="267"/>
                    <a:pt x="29" y="267"/>
                    <a:pt x="29" y="267"/>
                  </a:cubicBezTo>
                  <a:cubicBezTo>
                    <a:pt x="26" y="319"/>
                    <a:pt x="26" y="319"/>
                    <a:pt x="26" y="319"/>
                  </a:cubicBezTo>
                  <a:cubicBezTo>
                    <a:pt x="25" y="327"/>
                    <a:pt x="20" y="330"/>
                    <a:pt x="13" y="331"/>
                  </a:cubicBezTo>
                  <a:cubicBezTo>
                    <a:pt x="9" y="332"/>
                    <a:pt x="7" y="336"/>
                    <a:pt x="8" y="345"/>
                  </a:cubicBezTo>
                  <a:cubicBezTo>
                    <a:pt x="8" y="346"/>
                    <a:pt x="8" y="346"/>
                    <a:pt x="8" y="346"/>
                  </a:cubicBezTo>
                  <a:cubicBezTo>
                    <a:pt x="7" y="346"/>
                    <a:pt x="7" y="346"/>
                    <a:pt x="7" y="346"/>
                  </a:cubicBezTo>
                  <a:cubicBezTo>
                    <a:pt x="5" y="359"/>
                    <a:pt x="5" y="359"/>
                    <a:pt x="5" y="359"/>
                  </a:cubicBezTo>
                  <a:cubicBezTo>
                    <a:pt x="13" y="366"/>
                    <a:pt x="18" y="371"/>
                    <a:pt x="20" y="375"/>
                  </a:cubicBezTo>
                  <a:cubicBezTo>
                    <a:pt x="25" y="401"/>
                    <a:pt x="25" y="401"/>
                    <a:pt x="25" y="401"/>
                  </a:cubicBezTo>
                  <a:cubicBezTo>
                    <a:pt x="25" y="410"/>
                    <a:pt x="25" y="410"/>
                    <a:pt x="25" y="410"/>
                  </a:cubicBezTo>
                  <a:cubicBezTo>
                    <a:pt x="24" y="415"/>
                    <a:pt x="23" y="420"/>
                    <a:pt x="21" y="424"/>
                  </a:cubicBezTo>
                  <a:cubicBezTo>
                    <a:pt x="14" y="445"/>
                    <a:pt x="14" y="445"/>
                    <a:pt x="14" y="445"/>
                  </a:cubicBezTo>
                  <a:cubicBezTo>
                    <a:pt x="0" y="471"/>
                    <a:pt x="0" y="471"/>
                    <a:pt x="0" y="471"/>
                  </a:cubicBezTo>
                  <a:cubicBezTo>
                    <a:pt x="0" y="477"/>
                    <a:pt x="0" y="477"/>
                    <a:pt x="0" y="477"/>
                  </a:cubicBezTo>
                  <a:cubicBezTo>
                    <a:pt x="2" y="489"/>
                    <a:pt x="2" y="489"/>
                    <a:pt x="2" y="489"/>
                  </a:cubicBezTo>
                  <a:cubicBezTo>
                    <a:pt x="16" y="507"/>
                    <a:pt x="16" y="507"/>
                    <a:pt x="16" y="507"/>
                  </a:cubicBezTo>
                  <a:cubicBezTo>
                    <a:pt x="20" y="512"/>
                    <a:pt x="22" y="516"/>
                    <a:pt x="23" y="519"/>
                  </a:cubicBezTo>
                  <a:cubicBezTo>
                    <a:pt x="36" y="537"/>
                    <a:pt x="36" y="537"/>
                    <a:pt x="36" y="537"/>
                  </a:cubicBezTo>
                  <a:cubicBezTo>
                    <a:pt x="55" y="558"/>
                    <a:pt x="55" y="558"/>
                    <a:pt x="55" y="558"/>
                  </a:cubicBezTo>
                  <a:cubicBezTo>
                    <a:pt x="62" y="565"/>
                    <a:pt x="67" y="568"/>
                    <a:pt x="70" y="568"/>
                  </a:cubicBezTo>
                  <a:cubicBezTo>
                    <a:pt x="90" y="556"/>
                    <a:pt x="90" y="556"/>
                    <a:pt x="90" y="556"/>
                  </a:cubicBezTo>
                  <a:cubicBezTo>
                    <a:pt x="94" y="553"/>
                    <a:pt x="97" y="550"/>
                    <a:pt x="102" y="550"/>
                  </a:cubicBezTo>
                  <a:cubicBezTo>
                    <a:pt x="106" y="550"/>
                    <a:pt x="113" y="554"/>
                    <a:pt x="122" y="560"/>
                  </a:cubicBezTo>
                  <a:cubicBezTo>
                    <a:pt x="122" y="560"/>
                    <a:pt x="122" y="560"/>
                    <a:pt x="122" y="560"/>
                  </a:cubicBezTo>
                  <a:cubicBezTo>
                    <a:pt x="123" y="560"/>
                    <a:pt x="123" y="560"/>
                    <a:pt x="123" y="560"/>
                  </a:cubicBezTo>
                  <a:cubicBezTo>
                    <a:pt x="123" y="561"/>
                    <a:pt x="123" y="561"/>
                    <a:pt x="123" y="561"/>
                  </a:cubicBezTo>
                  <a:cubicBezTo>
                    <a:pt x="134" y="574"/>
                    <a:pt x="134" y="574"/>
                    <a:pt x="134" y="574"/>
                  </a:cubicBezTo>
                  <a:cubicBezTo>
                    <a:pt x="139" y="586"/>
                    <a:pt x="139" y="586"/>
                    <a:pt x="139" y="586"/>
                  </a:cubicBezTo>
                  <a:cubicBezTo>
                    <a:pt x="143" y="592"/>
                    <a:pt x="143" y="592"/>
                    <a:pt x="143" y="592"/>
                  </a:cubicBezTo>
                  <a:cubicBezTo>
                    <a:pt x="147" y="594"/>
                    <a:pt x="147" y="594"/>
                    <a:pt x="147" y="594"/>
                  </a:cubicBezTo>
                  <a:cubicBezTo>
                    <a:pt x="160" y="603"/>
                    <a:pt x="160" y="603"/>
                    <a:pt x="160" y="603"/>
                  </a:cubicBezTo>
                  <a:cubicBezTo>
                    <a:pt x="168" y="604"/>
                    <a:pt x="168" y="604"/>
                    <a:pt x="168" y="604"/>
                  </a:cubicBezTo>
                  <a:cubicBezTo>
                    <a:pt x="172" y="605"/>
                    <a:pt x="176" y="609"/>
                    <a:pt x="179" y="613"/>
                  </a:cubicBezTo>
                  <a:cubicBezTo>
                    <a:pt x="181" y="616"/>
                    <a:pt x="193" y="620"/>
                    <a:pt x="213" y="625"/>
                  </a:cubicBezTo>
                  <a:cubicBezTo>
                    <a:pt x="214" y="625"/>
                    <a:pt x="214" y="625"/>
                    <a:pt x="214" y="625"/>
                  </a:cubicBezTo>
                  <a:cubicBezTo>
                    <a:pt x="246" y="637"/>
                    <a:pt x="246" y="637"/>
                    <a:pt x="246" y="637"/>
                  </a:cubicBezTo>
                  <a:cubicBezTo>
                    <a:pt x="247" y="637"/>
                    <a:pt x="247" y="637"/>
                    <a:pt x="247" y="637"/>
                  </a:cubicBezTo>
                  <a:cubicBezTo>
                    <a:pt x="248" y="637"/>
                    <a:pt x="248" y="637"/>
                    <a:pt x="248" y="637"/>
                  </a:cubicBezTo>
                  <a:cubicBezTo>
                    <a:pt x="270" y="648"/>
                    <a:pt x="270" y="648"/>
                    <a:pt x="270" y="648"/>
                  </a:cubicBezTo>
                  <a:cubicBezTo>
                    <a:pt x="308" y="657"/>
                    <a:pt x="308" y="657"/>
                    <a:pt x="308" y="657"/>
                  </a:cubicBezTo>
                  <a:cubicBezTo>
                    <a:pt x="309" y="658"/>
                    <a:pt x="309" y="658"/>
                    <a:pt x="309" y="658"/>
                  </a:cubicBezTo>
                  <a:cubicBezTo>
                    <a:pt x="359" y="660"/>
                    <a:pt x="359" y="660"/>
                    <a:pt x="359" y="660"/>
                  </a:cubicBezTo>
                  <a:cubicBezTo>
                    <a:pt x="381" y="652"/>
                    <a:pt x="381" y="652"/>
                    <a:pt x="381" y="652"/>
                  </a:cubicBezTo>
                  <a:cubicBezTo>
                    <a:pt x="401" y="652"/>
                    <a:pt x="401" y="652"/>
                    <a:pt x="401" y="652"/>
                  </a:cubicBezTo>
                  <a:cubicBezTo>
                    <a:pt x="401" y="653"/>
                    <a:pt x="401" y="653"/>
                    <a:pt x="401" y="653"/>
                  </a:cubicBezTo>
                  <a:cubicBezTo>
                    <a:pt x="402" y="654"/>
                    <a:pt x="402" y="654"/>
                    <a:pt x="402" y="654"/>
                  </a:cubicBezTo>
                  <a:cubicBezTo>
                    <a:pt x="419" y="675"/>
                    <a:pt x="419" y="675"/>
                    <a:pt x="419" y="675"/>
                  </a:cubicBezTo>
                  <a:cubicBezTo>
                    <a:pt x="419" y="675"/>
                    <a:pt x="419" y="675"/>
                    <a:pt x="419" y="675"/>
                  </a:cubicBezTo>
                  <a:cubicBezTo>
                    <a:pt x="419" y="676"/>
                    <a:pt x="419" y="676"/>
                    <a:pt x="419" y="676"/>
                  </a:cubicBezTo>
                  <a:cubicBezTo>
                    <a:pt x="429" y="693"/>
                    <a:pt x="429" y="693"/>
                    <a:pt x="429" y="693"/>
                  </a:cubicBezTo>
                  <a:cubicBezTo>
                    <a:pt x="438" y="702"/>
                    <a:pt x="438" y="702"/>
                    <a:pt x="438" y="702"/>
                  </a:cubicBezTo>
                  <a:cubicBezTo>
                    <a:pt x="449" y="708"/>
                    <a:pt x="449" y="708"/>
                    <a:pt x="449" y="708"/>
                  </a:cubicBezTo>
                  <a:cubicBezTo>
                    <a:pt x="451" y="709"/>
                    <a:pt x="451" y="709"/>
                    <a:pt x="451" y="709"/>
                  </a:cubicBezTo>
                  <a:cubicBezTo>
                    <a:pt x="451" y="709"/>
                    <a:pt x="451" y="709"/>
                    <a:pt x="451" y="709"/>
                  </a:cubicBezTo>
                  <a:cubicBezTo>
                    <a:pt x="452" y="710"/>
                    <a:pt x="452" y="710"/>
                    <a:pt x="452" y="710"/>
                  </a:cubicBezTo>
                  <a:cubicBezTo>
                    <a:pt x="461" y="731"/>
                    <a:pt x="461" y="731"/>
                    <a:pt x="461" y="731"/>
                  </a:cubicBezTo>
                  <a:cubicBezTo>
                    <a:pt x="461" y="732"/>
                    <a:pt x="461" y="732"/>
                    <a:pt x="461" y="732"/>
                  </a:cubicBezTo>
                  <a:cubicBezTo>
                    <a:pt x="462" y="732"/>
                    <a:pt x="462" y="732"/>
                    <a:pt x="462" y="732"/>
                  </a:cubicBezTo>
                  <a:cubicBezTo>
                    <a:pt x="462" y="733"/>
                    <a:pt x="462" y="733"/>
                    <a:pt x="462" y="733"/>
                  </a:cubicBezTo>
                  <a:cubicBezTo>
                    <a:pt x="467" y="756"/>
                    <a:pt x="467" y="756"/>
                    <a:pt x="467" y="756"/>
                  </a:cubicBezTo>
                  <a:cubicBezTo>
                    <a:pt x="482" y="762"/>
                    <a:pt x="482" y="762"/>
                    <a:pt x="482" y="762"/>
                  </a:cubicBezTo>
                  <a:cubicBezTo>
                    <a:pt x="483" y="762"/>
                    <a:pt x="483" y="762"/>
                    <a:pt x="483" y="762"/>
                  </a:cubicBezTo>
                  <a:cubicBezTo>
                    <a:pt x="484" y="762"/>
                    <a:pt x="484" y="762"/>
                    <a:pt x="484" y="762"/>
                  </a:cubicBezTo>
                  <a:cubicBezTo>
                    <a:pt x="484" y="762"/>
                    <a:pt x="484" y="762"/>
                    <a:pt x="484" y="762"/>
                  </a:cubicBezTo>
                  <a:cubicBezTo>
                    <a:pt x="496" y="769"/>
                    <a:pt x="496" y="769"/>
                    <a:pt x="496" y="769"/>
                  </a:cubicBezTo>
                  <a:cubicBezTo>
                    <a:pt x="512" y="766"/>
                    <a:pt x="512" y="766"/>
                    <a:pt x="512" y="766"/>
                  </a:cubicBezTo>
                  <a:cubicBezTo>
                    <a:pt x="516" y="750"/>
                    <a:pt x="516" y="750"/>
                    <a:pt x="516" y="750"/>
                  </a:cubicBezTo>
                  <a:cubicBezTo>
                    <a:pt x="516" y="749"/>
                    <a:pt x="516" y="749"/>
                    <a:pt x="516" y="749"/>
                  </a:cubicBezTo>
                  <a:cubicBezTo>
                    <a:pt x="517" y="748"/>
                    <a:pt x="517" y="748"/>
                    <a:pt x="517" y="748"/>
                  </a:cubicBezTo>
                  <a:cubicBezTo>
                    <a:pt x="535" y="730"/>
                    <a:pt x="535" y="730"/>
                    <a:pt x="535" y="730"/>
                  </a:cubicBezTo>
                  <a:cubicBezTo>
                    <a:pt x="555" y="735"/>
                    <a:pt x="555" y="735"/>
                    <a:pt x="555" y="735"/>
                  </a:cubicBezTo>
                  <a:cubicBezTo>
                    <a:pt x="555" y="737"/>
                    <a:pt x="555" y="737"/>
                    <a:pt x="555" y="737"/>
                  </a:cubicBezTo>
                  <a:cubicBezTo>
                    <a:pt x="565" y="758"/>
                    <a:pt x="565" y="758"/>
                    <a:pt x="565" y="758"/>
                  </a:cubicBezTo>
                  <a:cubicBezTo>
                    <a:pt x="585" y="751"/>
                    <a:pt x="585" y="751"/>
                    <a:pt x="585" y="751"/>
                  </a:cubicBezTo>
                  <a:cubicBezTo>
                    <a:pt x="587" y="731"/>
                    <a:pt x="587" y="731"/>
                    <a:pt x="587" y="731"/>
                  </a:cubicBezTo>
                  <a:cubicBezTo>
                    <a:pt x="587" y="730"/>
                    <a:pt x="587" y="730"/>
                    <a:pt x="587" y="730"/>
                  </a:cubicBezTo>
                  <a:cubicBezTo>
                    <a:pt x="587" y="729"/>
                    <a:pt x="587" y="729"/>
                    <a:pt x="587" y="729"/>
                  </a:cubicBezTo>
                  <a:cubicBezTo>
                    <a:pt x="588" y="728"/>
                    <a:pt x="588" y="728"/>
                    <a:pt x="588" y="728"/>
                  </a:cubicBezTo>
                  <a:cubicBezTo>
                    <a:pt x="601" y="720"/>
                    <a:pt x="601" y="720"/>
                    <a:pt x="601" y="720"/>
                  </a:cubicBezTo>
                  <a:cubicBezTo>
                    <a:pt x="598" y="691"/>
                    <a:pt x="598" y="691"/>
                    <a:pt x="598" y="691"/>
                  </a:cubicBezTo>
                  <a:cubicBezTo>
                    <a:pt x="598" y="689"/>
                    <a:pt x="598" y="689"/>
                    <a:pt x="598" y="689"/>
                  </a:cubicBezTo>
                  <a:cubicBezTo>
                    <a:pt x="598" y="688"/>
                    <a:pt x="598" y="688"/>
                    <a:pt x="598" y="688"/>
                  </a:cubicBezTo>
                  <a:cubicBezTo>
                    <a:pt x="598" y="688"/>
                    <a:pt x="598" y="688"/>
                    <a:pt x="598" y="688"/>
                  </a:cubicBezTo>
                  <a:cubicBezTo>
                    <a:pt x="614" y="655"/>
                    <a:pt x="614" y="655"/>
                    <a:pt x="614" y="655"/>
                  </a:cubicBezTo>
                  <a:cubicBezTo>
                    <a:pt x="630" y="649"/>
                    <a:pt x="630" y="649"/>
                    <a:pt x="630" y="649"/>
                  </a:cubicBezTo>
                  <a:cubicBezTo>
                    <a:pt x="624" y="619"/>
                    <a:pt x="624" y="619"/>
                    <a:pt x="624" y="619"/>
                  </a:cubicBezTo>
                  <a:cubicBezTo>
                    <a:pt x="639" y="619"/>
                    <a:pt x="639" y="619"/>
                    <a:pt x="639" y="619"/>
                  </a:cubicBezTo>
                  <a:cubicBezTo>
                    <a:pt x="638" y="605"/>
                    <a:pt x="638" y="605"/>
                    <a:pt x="638" y="605"/>
                  </a:cubicBezTo>
                  <a:cubicBezTo>
                    <a:pt x="630" y="577"/>
                    <a:pt x="630" y="577"/>
                    <a:pt x="630" y="577"/>
                  </a:cubicBezTo>
                  <a:cubicBezTo>
                    <a:pt x="630" y="577"/>
                    <a:pt x="630" y="577"/>
                    <a:pt x="630" y="577"/>
                  </a:cubicBezTo>
                  <a:cubicBezTo>
                    <a:pt x="630" y="575"/>
                    <a:pt x="630" y="575"/>
                    <a:pt x="630" y="575"/>
                  </a:cubicBezTo>
                  <a:cubicBezTo>
                    <a:pt x="632" y="555"/>
                    <a:pt x="632" y="555"/>
                    <a:pt x="632" y="555"/>
                  </a:cubicBezTo>
                  <a:cubicBezTo>
                    <a:pt x="632" y="552"/>
                    <a:pt x="632" y="552"/>
                    <a:pt x="632" y="552"/>
                  </a:cubicBezTo>
                  <a:cubicBezTo>
                    <a:pt x="634" y="550"/>
                    <a:pt x="634" y="550"/>
                    <a:pt x="634" y="550"/>
                  </a:cubicBezTo>
                  <a:cubicBezTo>
                    <a:pt x="645" y="537"/>
                    <a:pt x="645" y="537"/>
                    <a:pt x="645" y="537"/>
                  </a:cubicBezTo>
                  <a:cubicBezTo>
                    <a:pt x="647" y="535"/>
                    <a:pt x="647" y="535"/>
                    <a:pt x="647" y="535"/>
                  </a:cubicBezTo>
                  <a:cubicBezTo>
                    <a:pt x="650" y="535"/>
                    <a:pt x="650" y="535"/>
                    <a:pt x="650" y="535"/>
                  </a:cubicBezTo>
                  <a:cubicBezTo>
                    <a:pt x="678" y="540"/>
                    <a:pt x="678" y="540"/>
                    <a:pt x="678" y="540"/>
                  </a:cubicBezTo>
                  <a:cubicBezTo>
                    <a:pt x="680" y="540"/>
                    <a:pt x="680" y="540"/>
                    <a:pt x="680" y="540"/>
                  </a:cubicBezTo>
                  <a:cubicBezTo>
                    <a:pt x="703" y="546"/>
                    <a:pt x="703" y="546"/>
                    <a:pt x="703" y="546"/>
                  </a:cubicBezTo>
                  <a:cubicBezTo>
                    <a:pt x="723" y="540"/>
                    <a:pt x="723" y="540"/>
                    <a:pt x="723" y="540"/>
                  </a:cubicBezTo>
                  <a:cubicBezTo>
                    <a:pt x="734" y="563"/>
                    <a:pt x="734" y="563"/>
                    <a:pt x="734" y="563"/>
                  </a:cubicBezTo>
                  <a:cubicBezTo>
                    <a:pt x="735" y="564"/>
                    <a:pt x="735" y="564"/>
                    <a:pt x="735" y="564"/>
                  </a:cubicBezTo>
                  <a:cubicBezTo>
                    <a:pt x="735" y="581"/>
                    <a:pt x="735" y="581"/>
                    <a:pt x="735" y="581"/>
                  </a:cubicBezTo>
                  <a:cubicBezTo>
                    <a:pt x="739" y="597"/>
                    <a:pt x="739" y="597"/>
                    <a:pt x="739" y="597"/>
                  </a:cubicBezTo>
                  <a:cubicBezTo>
                    <a:pt x="741" y="603"/>
                    <a:pt x="745" y="607"/>
                    <a:pt x="749" y="609"/>
                  </a:cubicBezTo>
                  <a:cubicBezTo>
                    <a:pt x="751" y="609"/>
                    <a:pt x="751" y="609"/>
                    <a:pt x="751" y="609"/>
                  </a:cubicBezTo>
                  <a:cubicBezTo>
                    <a:pt x="761" y="611"/>
                    <a:pt x="766" y="615"/>
                    <a:pt x="767" y="621"/>
                  </a:cubicBezTo>
                  <a:cubicBezTo>
                    <a:pt x="768" y="626"/>
                    <a:pt x="772" y="634"/>
                    <a:pt x="780" y="642"/>
                  </a:cubicBezTo>
                  <a:cubicBezTo>
                    <a:pt x="789" y="656"/>
                    <a:pt x="789" y="656"/>
                    <a:pt x="789" y="656"/>
                  </a:cubicBezTo>
                  <a:cubicBezTo>
                    <a:pt x="789" y="656"/>
                    <a:pt x="789" y="656"/>
                    <a:pt x="789" y="656"/>
                  </a:cubicBezTo>
                  <a:cubicBezTo>
                    <a:pt x="789" y="657"/>
                    <a:pt x="789" y="657"/>
                    <a:pt x="789" y="657"/>
                  </a:cubicBezTo>
                  <a:cubicBezTo>
                    <a:pt x="796" y="669"/>
                    <a:pt x="796" y="669"/>
                    <a:pt x="796" y="669"/>
                  </a:cubicBezTo>
                  <a:cubicBezTo>
                    <a:pt x="805" y="668"/>
                    <a:pt x="805" y="668"/>
                    <a:pt x="805" y="668"/>
                  </a:cubicBezTo>
                  <a:cubicBezTo>
                    <a:pt x="823" y="652"/>
                    <a:pt x="823" y="652"/>
                    <a:pt x="823" y="652"/>
                  </a:cubicBezTo>
                  <a:cubicBezTo>
                    <a:pt x="835" y="676"/>
                    <a:pt x="835" y="676"/>
                    <a:pt x="835" y="676"/>
                  </a:cubicBezTo>
                  <a:cubicBezTo>
                    <a:pt x="858" y="683"/>
                    <a:pt x="858" y="683"/>
                    <a:pt x="858" y="683"/>
                  </a:cubicBezTo>
                  <a:cubicBezTo>
                    <a:pt x="859" y="683"/>
                    <a:pt x="859" y="683"/>
                    <a:pt x="859" y="683"/>
                  </a:cubicBezTo>
                  <a:cubicBezTo>
                    <a:pt x="860" y="684"/>
                    <a:pt x="860" y="684"/>
                    <a:pt x="860" y="684"/>
                  </a:cubicBezTo>
                  <a:cubicBezTo>
                    <a:pt x="872" y="706"/>
                    <a:pt x="872" y="706"/>
                    <a:pt x="872" y="706"/>
                  </a:cubicBezTo>
                  <a:cubicBezTo>
                    <a:pt x="877" y="709"/>
                    <a:pt x="877" y="709"/>
                    <a:pt x="877" y="709"/>
                  </a:cubicBezTo>
                  <a:cubicBezTo>
                    <a:pt x="878" y="689"/>
                    <a:pt x="878" y="689"/>
                    <a:pt x="878" y="689"/>
                  </a:cubicBezTo>
                  <a:cubicBezTo>
                    <a:pt x="878" y="688"/>
                    <a:pt x="878" y="688"/>
                    <a:pt x="878" y="688"/>
                  </a:cubicBezTo>
                  <a:cubicBezTo>
                    <a:pt x="878" y="684"/>
                    <a:pt x="878" y="684"/>
                    <a:pt x="878" y="684"/>
                  </a:cubicBezTo>
                  <a:cubicBezTo>
                    <a:pt x="924" y="683"/>
                    <a:pt x="924" y="683"/>
                    <a:pt x="924" y="683"/>
                  </a:cubicBezTo>
                  <a:cubicBezTo>
                    <a:pt x="925" y="679"/>
                    <a:pt x="925" y="679"/>
                    <a:pt x="925" y="679"/>
                  </a:cubicBezTo>
                  <a:cubicBezTo>
                    <a:pt x="927" y="677"/>
                    <a:pt x="927" y="673"/>
                    <a:pt x="924" y="670"/>
                  </a:cubicBezTo>
                  <a:cubicBezTo>
                    <a:pt x="921" y="663"/>
                    <a:pt x="920" y="658"/>
                    <a:pt x="919" y="651"/>
                  </a:cubicBezTo>
                  <a:cubicBezTo>
                    <a:pt x="918" y="642"/>
                    <a:pt x="919" y="636"/>
                    <a:pt x="921" y="634"/>
                  </a:cubicBezTo>
                  <a:cubicBezTo>
                    <a:pt x="924" y="630"/>
                    <a:pt x="927" y="630"/>
                    <a:pt x="932" y="631"/>
                  </a:cubicBezTo>
                  <a:cubicBezTo>
                    <a:pt x="951" y="637"/>
                    <a:pt x="951" y="637"/>
                    <a:pt x="951" y="637"/>
                  </a:cubicBezTo>
                  <a:cubicBezTo>
                    <a:pt x="953" y="623"/>
                    <a:pt x="953" y="623"/>
                    <a:pt x="953" y="623"/>
                  </a:cubicBezTo>
                  <a:cubicBezTo>
                    <a:pt x="918" y="607"/>
                    <a:pt x="918" y="607"/>
                    <a:pt x="918" y="607"/>
                  </a:cubicBezTo>
                  <a:cubicBezTo>
                    <a:pt x="916" y="607"/>
                    <a:pt x="916" y="607"/>
                    <a:pt x="916" y="607"/>
                  </a:cubicBezTo>
                  <a:cubicBezTo>
                    <a:pt x="915" y="605"/>
                    <a:pt x="915" y="605"/>
                    <a:pt x="915" y="605"/>
                  </a:cubicBezTo>
                  <a:cubicBezTo>
                    <a:pt x="915" y="604"/>
                    <a:pt x="915" y="604"/>
                    <a:pt x="915" y="604"/>
                  </a:cubicBezTo>
                  <a:cubicBezTo>
                    <a:pt x="915" y="603"/>
                    <a:pt x="915" y="603"/>
                    <a:pt x="915" y="603"/>
                  </a:cubicBezTo>
                  <a:cubicBezTo>
                    <a:pt x="910" y="561"/>
                    <a:pt x="910" y="561"/>
                    <a:pt x="910" y="561"/>
                  </a:cubicBezTo>
                  <a:cubicBezTo>
                    <a:pt x="911" y="535"/>
                    <a:pt x="911" y="535"/>
                    <a:pt x="911" y="535"/>
                  </a:cubicBezTo>
                  <a:cubicBezTo>
                    <a:pt x="911" y="531"/>
                    <a:pt x="911" y="531"/>
                    <a:pt x="911" y="531"/>
                  </a:cubicBezTo>
                  <a:cubicBezTo>
                    <a:pt x="911" y="529"/>
                    <a:pt x="911" y="529"/>
                    <a:pt x="911" y="529"/>
                  </a:cubicBezTo>
                  <a:cubicBezTo>
                    <a:pt x="969" y="537"/>
                    <a:pt x="969" y="537"/>
                    <a:pt x="969" y="537"/>
                  </a:cubicBezTo>
                  <a:cubicBezTo>
                    <a:pt x="983" y="523"/>
                    <a:pt x="983" y="523"/>
                    <a:pt x="983" y="523"/>
                  </a:cubicBezTo>
                  <a:cubicBezTo>
                    <a:pt x="987" y="518"/>
                    <a:pt x="986" y="514"/>
                    <a:pt x="983" y="512"/>
                  </a:cubicBezTo>
                  <a:cubicBezTo>
                    <a:pt x="969" y="507"/>
                    <a:pt x="961" y="501"/>
                    <a:pt x="961" y="495"/>
                  </a:cubicBezTo>
                  <a:cubicBezTo>
                    <a:pt x="961" y="491"/>
                    <a:pt x="962" y="487"/>
                    <a:pt x="968" y="485"/>
                  </a:cubicBezTo>
                  <a:cubicBezTo>
                    <a:pt x="992" y="461"/>
                    <a:pt x="992" y="461"/>
                    <a:pt x="992" y="461"/>
                  </a:cubicBezTo>
                  <a:cubicBezTo>
                    <a:pt x="1018" y="460"/>
                    <a:pt x="1018" y="460"/>
                    <a:pt x="1018" y="460"/>
                  </a:cubicBezTo>
                  <a:cubicBezTo>
                    <a:pt x="1032" y="436"/>
                    <a:pt x="1032" y="436"/>
                    <a:pt x="1032" y="436"/>
                  </a:cubicBezTo>
                  <a:cubicBezTo>
                    <a:pt x="1032" y="414"/>
                    <a:pt x="1032" y="414"/>
                    <a:pt x="1032" y="414"/>
                  </a:cubicBezTo>
                  <a:cubicBezTo>
                    <a:pt x="1052" y="410"/>
                    <a:pt x="1052" y="410"/>
                    <a:pt x="1052" y="410"/>
                  </a:cubicBezTo>
                  <a:cubicBezTo>
                    <a:pt x="1057" y="394"/>
                    <a:pt x="1061" y="386"/>
                    <a:pt x="1063" y="383"/>
                  </a:cubicBezTo>
                  <a:cubicBezTo>
                    <a:pt x="1071" y="365"/>
                    <a:pt x="1071" y="365"/>
                    <a:pt x="1071" y="365"/>
                  </a:cubicBezTo>
                  <a:cubicBezTo>
                    <a:pt x="1056" y="338"/>
                    <a:pt x="1056" y="338"/>
                    <a:pt x="1056" y="338"/>
                  </a:cubicBezTo>
                  <a:cubicBezTo>
                    <a:pt x="1056" y="337"/>
                    <a:pt x="1056" y="337"/>
                    <a:pt x="1056" y="337"/>
                  </a:cubicBezTo>
                  <a:cubicBezTo>
                    <a:pt x="1056" y="337"/>
                    <a:pt x="1056" y="337"/>
                    <a:pt x="1056" y="337"/>
                  </a:cubicBezTo>
                  <a:cubicBezTo>
                    <a:pt x="1056" y="336"/>
                    <a:pt x="1056" y="336"/>
                    <a:pt x="1056" y="336"/>
                  </a:cubicBezTo>
                  <a:cubicBezTo>
                    <a:pt x="1047" y="300"/>
                    <a:pt x="1047" y="300"/>
                    <a:pt x="1047" y="300"/>
                  </a:cubicBezTo>
                  <a:cubicBezTo>
                    <a:pt x="1047" y="299"/>
                    <a:pt x="1047" y="299"/>
                    <a:pt x="1047" y="299"/>
                  </a:cubicBezTo>
                  <a:cubicBezTo>
                    <a:pt x="1040" y="262"/>
                    <a:pt x="1040" y="262"/>
                    <a:pt x="1040" y="262"/>
                  </a:cubicBezTo>
                  <a:cubicBezTo>
                    <a:pt x="1028" y="241"/>
                    <a:pt x="1028" y="241"/>
                    <a:pt x="1028" y="241"/>
                  </a:cubicBezTo>
                  <a:cubicBezTo>
                    <a:pt x="1009" y="222"/>
                    <a:pt x="1009" y="222"/>
                    <a:pt x="1009" y="222"/>
                  </a:cubicBezTo>
                  <a:cubicBezTo>
                    <a:pt x="1009" y="221"/>
                    <a:pt x="1009" y="221"/>
                    <a:pt x="1009" y="221"/>
                  </a:cubicBezTo>
                  <a:cubicBezTo>
                    <a:pt x="1009" y="220"/>
                    <a:pt x="1009" y="220"/>
                    <a:pt x="1009" y="220"/>
                  </a:cubicBezTo>
                  <a:cubicBezTo>
                    <a:pt x="1008" y="219"/>
                    <a:pt x="1008" y="219"/>
                    <a:pt x="1008" y="219"/>
                  </a:cubicBezTo>
                  <a:cubicBezTo>
                    <a:pt x="1007" y="199"/>
                    <a:pt x="1007" y="199"/>
                    <a:pt x="1007" y="199"/>
                  </a:cubicBezTo>
                  <a:cubicBezTo>
                    <a:pt x="972" y="210"/>
                    <a:pt x="972" y="210"/>
                    <a:pt x="972" y="210"/>
                  </a:cubicBezTo>
                  <a:cubicBezTo>
                    <a:pt x="971" y="208"/>
                    <a:pt x="971" y="208"/>
                    <a:pt x="971" y="208"/>
                  </a:cubicBezTo>
                  <a:cubicBezTo>
                    <a:pt x="955" y="191"/>
                    <a:pt x="955" y="191"/>
                    <a:pt x="955" y="191"/>
                  </a:cubicBezTo>
                  <a:cubicBezTo>
                    <a:pt x="908" y="155"/>
                    <a:pt x="908" y="155"/>
                    <a:pt x="908" y="155"/>
                  </a:cubicBezTo>
                  <a:cubicBezTo>
                    <a:pt x="906" y="155"/>
                    <a:pt x="906" y="155"/>
                    <a:pt x="906" y="155"/>
                  </a:cubicBezTo>
                  <a:cubicBezTo>
                    <a:pt x="889" y="131"/>
                    <a:pt x="889" y="131"/>
                    <a:pt x="889" y="131"/>
                  </a:cubicBezTo>
                  <a:cubicBezTo>
                    <a:pt x="877" y="124"/>
                    <a:pt x="877" y="124"/>
                    <a:pt x="877" y="124"/>
                  </a:cubicBezTo>
                  <a:cubicBezTo>
                    <a:pt x="870" y="136"/>
                    <a:pt x="870" y="136"/>
                    <a:pt x="870" y="136"/>
                  </a:cubicBezTo>
                  <a:cubicBezTo>
                    <a:pt x="870" y="138"/>
                    <a:pt x="870" y="138"/>
                    <a:pt x="870" y="138"/>
                  </a:cubicBezTo>
                  <a:cubicBezTo>
                    <a:pt x="868" y="139"/>
                    <a:pt x="868" y="139"/>
                    <a:pt x="868" y="139"/>
                  </a:cubicBezTo>
                  <a:cubicBezTo>
                    <a:pt x="867" y="139"/>
                    <a:pt x="867" y="139"/>
                    <a:pt x="867" y="139"/>
                  </a:cubicBezTo>
                  <a:cubicBezTo>
                    <a:pt x="865" y="139"/>
                    <a:pt x="865" y="139"/>
                    <a:pt x="865" y="139"/>
                  </a:cubicBezTo>
                  <a:cubicBezTo>
                    <a:pt x="851" y="140"/>
                    <a:pt x="851" y="140"/>
                    <a:pt x="851" y="140"/>
                  </a:cubicBezTo>
                  <a:cubicBezTo>
                    <a:pt x="848" y="141"/>
                    <a:pt x="848" y="141"/>
                    <a:pt x="848" y="141"/>
                  </a:cubicBezTo>
                  <a:cubicBezTo>
                    <a:pt x="847" y="141"/>
                    <a:pt x="847" y="141"/>
                    <a:pt x="847" y="141"/>
                  </a:cubicBezTo>
                  <a:cubicBezTo>
                    <a:pt x="813" y="103"/>
                    <a:pt x="813" y="103"/>
                    <a:pt x="813" y="103"/>
                  </a:cubicBezTo>
                  <a:cubicBezTo>
                    <a:pt x="805" y="100"/>
                    <a:pt x="798" y="92"/>
                    <a:pt x="787" y="82"/>
                  </a:cubicBezTo>
                  <a:cubicBezTo>
                    <a:pt x="771" y="70"/>
                    <a:pt x="771" y="70"/>
                    <a:pt x="771" y="70"/>
                  </a:cubicBezTo>
                  <a:cubicBezTo>
                    <a:pt x="770" y="69"/>
                    <a:pt x="770" y="69"/>
                    <a:pt x="770" y="69"/>
                  </a:cubicBezTo>
                  <a:cubicBezTo>
                    <a:pt x="752" y="59"/>
                    <a:pt x="752" y="59"/>
                    <a:pt x="752" y="59"/>
                  </a:cubicBezTo>
                  <a:cubicBezTo>
                    <a:pt x="742" y="67"/>
                    <a:pt x="742" y="67"/>
                    <a:pt x="742" y="67"/>
                  </a:cubicBezTo>
                  <a:cubicBezTo>
                    <a:pt x="741" y="69"/>
                    <a:pt x="741" y="69"/>
                    <a:pt x="741" y="69"/>
                  </a:cubicBezTo>
                  <a:cubicBezTo>
                    <a:pt x="740" y="68"/>
                    <a:pt x="740" y="68"/>
                    <a:pt x="740" y="68"/>
                  </a:cubicBezTo>
                  <a:cubicBezTo>
                    <a:pt x="739" y="68"/>
                    <a:pt x="739" y="68"/>
                    <a:pt x="739" y="68"/>
                  </a:cubicBezTo>
                  <a:cubicBezTo>
                    <a:pt x="729" y="66"/>
                    <a:pt x="729" y="66"/>
                    <a:pt x="729" y="66"/>
                  </a:cubicBezTo>
                  <a:cubicBezTo>
                    <a:pt x="719" y="71"/>
                    <a:pt x="719" y="71"/>
                    <a:pt x="719" y="71"/>
                  </a:cubicBezTo>
                  <a:cubicBezTo>
                    <a:pt x="718" y="72"/>
                    <a:pt x="718" y="72"/>
                    <a:pt x="718" y="72"/>
                  </a:cubicBezTo>
                  <a:cubicBezTo>
                    <a:pt x="716" y="73"/>
                    <a:pt x="716" y="73"/>
                    <a:pt x="716" y="73"/>
                  </a:cubicBezTo>
                  <a:cubicBezTo>
                    <a:pt x="715" y="73"/>
                    <a:pt x="715" y="73"/>
                    <a:pt x="715" y="73"/>
                  </a:cubicBezTo>
                  <a:cubicBezTo>
                    <a:pt x="701" y="76"/>
                    <a:pt x="701" y="76"/>
                    <a:pt x="701" y="76"/>
                  </a:cubicBezTo>
                  <a:cubicBezTo>
                    <a:pt x="681" y="64"/>
                    <a:pt x="661" y="52"/>
                    <a:pt x="639" y="40"/>
                  </a:cubicBezTo>
                  <a:close/>
                </a:path>
              </a:pathLst>
            </a:custGeom>
            <a:noFill/>
            <a:ln w="9525">
              <a:solidFill>
                <a:schemeClr val="tx1"/>
              </a:solidFill>
              <a:miter lim="800000"/>
              <a:headEnd/>
              <a:tailEnd/>
            </a:ln>
          </p:spPr>
          <p:txBody>
            <a:bodyPr/>
            <a:lstStyle/>
            <a:p>
              <a:endParaRPr lang="zh-CN" altLang="en-US" sz="3200">
                <a:latin typeface="方正静蕾简体" panose="02000000000000000000" pitchFamily="2" charset="-122"/>
                <a:ea typeface="方正静蕾简体" panose="02000000000000000000" pitchFamily="2" charset="-122"/>
              </a:endParaRPr>
            </a:p>
          </p:txBody>
        </p:sp>
        <p:sp>
          <p:nvSpPr>
            <p:cNvPr id="7217" name="Freeform 10"/>
            <p:cNvSpPr>
              <a:spLocks/>
            </p:cNvSpPr>
            <p:nvPr/>
          </p:nvSpPr>
          <p:spPr bwMode="auto">
            <a:xfrm>
              <a:off x="3034568" y="4031270"/>
              <a:ext cx="1073914" cy="936096"/>
            </a:xfrm>
            <a:custGeom>
              <a:avLst/>
              <a:gdLst>
                <a:gd name="T0" fmla="*/ 2147483646 w 928"/>
                <a:gd name="T1" fmla="*/ 2147483646 h 814"/>
                <a:gd name="T2" fmla="*/ 2147483646 w 928"/>
                <a:gd name="T3" fmla="*/ 2147483646 h 814"/>
                <a:gd name="T4" fmla="*/ 2147483646 w 928"/>
                <a:gd name="T5" fmla="*/ 2147483646 h 814"/>
                <a:gd name="T6" fmla="*/ 2147483646 w 928"/>
                <a:gd name="T7" fmla="*/ 2147483646 h 814"/>
                <a:gd name="T8" fmla="*/ 2147483646 w 928"/>
                <a:gd name="T9" fmla="*/ 2147483646 h 814"/>
                <a:gd name="T10" fmla="*/ 2147483646 w 928"/>
                <a:gd name="T11" fmla="*/ 2147483646 h 814"/>
                <a:gd name="T12" fmla="*/ 2147483646 w 928"/>
                <a:gd name="T13" fmla="*/ 2147483646 h 814"/>
                <a:gd name="T14" fmla="*/ 2147483646 w 928"/>
                <a:gd name="T15" fmla="*/ 2147483646 h 814"/>
                <a:gd name="T16" fmla="*/ 2147483646 w 928"/>
                <a:gd name="T17" fmla="*/ 2147483646 h 814"/>
                <a:gd name="T18" fmla="*/ 2147483646 w 928"/>
                <a:gd name="T19" fmla="*/ 2147483646 h 814"/>
                <a:gd name="T20" fmla="*/ 2147483646 w 928"/>
                <a:gd name="T21" fmla="*/ 2147483646 h 814"/>
                <a:gd name="T22" fmla="*/ 2147483646 w 928"/>
                <a:gd name="T23" fmla="*/ 2147483646 h 814"/>
                <a:gd name="T24" fmla="*/ 2147483646 w 928"/>
                <a:gd name="T25" fmla="*/ 2147483646 h 814"/>
                <a:gd name="T26" fmla="*/ 2147483646 w 928"/>
                <a:gd name="T27" fmla="*/ 2147483646 h 814"/>
                <a:gd name="T28" fmla="*/ 2147483646 w 928"/>
                <a:gd name="T29" fmla="*/ 2147483646 h 814"/>
                <a:gd name="T30" fmla="*/ 2147483646 w 928"/>
                <a:gd name="T31" fmla="*/ 2147483646 h 814"/>
                <a:gd name="T32" fmla="*/ 2147483646 w 928"/>
                <a:gd name="T33" fmla="*/ 2147483646 h 814"/>
                <a:gd name="T34" fmla="*/ 2147483646 w 928"/>
                <a:gd name="T35" fmla="*/ 2147483646 h 814"/>
                <a:gd name="T36" fmla="*/ 2147483646 w 928"/>
                <a:gd name="T37" fmla="*/ 2147483646 h 814"/>
                <a:gd name="T38" fmla="*/ 2147483646 w 928"/>
                <a:gd name="T39" fmla="*/ 2147483646 h 814"/>
                <a:gd name="T40" fmla="*/ 2147483646 w 928"/>
                <a:gd name="T41" fmla="*/ 2147483646 h 814"/>
                <a:gd name="T42" fmla="*/ 2147483646 w 928"/>
                <a:gd name="T43" fmla="*/ 2147483646 h 814"/>
                <a:gd name="T44" fmla="*/ 2147483646 w 928"/>
                <a:gd name="T45" fmla="*/ 2147483646 h 814"/>
                <a:gd name="T46" fmla="*/ 2147483646 w 928"/>
                <a:gd name="T47" fmla="*/ 2147483646 h 814"/>
                <a:gd name="T48" fmla="*/ 2147483646 w 928"/>
                <a:gd name="T49" fmla="*/ 2147483646 h 814"/>
                <a:gd name="T50" fmla="*/ 2147483646 w 928"/>
                <a:gd name="T51" fmla="*/ 2147483646 h 814"/>
                <a:gd name="T52" fmla="*/ 2147483646 w 928"/>
                <a:gd name="T53" fmla="*/ 2147483646 h 814"/>
                <a:gd name="T54" fmla="*/ 2147483646 w 928"/>
                <a:gd name="T55" fmla="*/ 2147483646 h 814"/>
                <a:gd name="T56" fmla="*/ 2147483646 w 928"/>
                <a:gd name="T57" fmla="*/ 2147483646 h 814"/>
                <a:gd name="T58" fmla="*/ 2147483646 w 928"/>
                <a:gd name="T59" fmla="*/ 2147483646 h 814"/>
                <a:gd name="T60" fmla="*/ 2147483646 w 928"/>
                <a:gd name="T61" fmla="*/ 2147483646 h 814"/>
                <a:gd name="T62" fmla="*/ 2147483646 w 928"/>
                <a:gd name="T63" fmla="*/ 2147483646 h 814"/>
                <a:gd name="T64" fmla="*/ 2147483646 w 928"/>
                <a:gd name="T65" fmla="*/ 2147483646 h 814"/>
                <a:gd name="T66" fmla="*/ 2147483646 w 928"/>
                <a:gd name="T67" fmla="*/ 2147483646 h 814"/>
                <a:gd name="T68" fmla="*/ 2147483646 w 928"/>
                <a:gd name="T69" fmla="*/ 2147483646 h 814"/>
                <a:gd name="T70" fmla="*/ 2147483646 w 928"/>
                <a:gd name="T71" fmla="*/ 2147483646 h 814"/>
                <a:gd name="T72" fmla="*/ 2147483646 w 928"/>
                <a:gd name="T73" fmla="*/ 2147483646 h 814"/>
                <a:gd name="T74" fmla="*/ 2147483646 w 928"/>
                <a:gd name="T75" fmla="*/ 2147483646 h 814"/>
                <a:gd name="T76" fmla="*/ 2147483646 w 928"/>
                <a:gd name="T77" fmla="*/ 2147483646 h 814"/>
                <a:gd name="T78" fmla="*/ 2147483646 w 928"/>
                <a:gd name="T79" fmla="*/ 2147483646 h 814"/>
                <a:gd name="T80" fmla="*/ 2147483646 w 928"/>
                <a:gd name="T81" fmla="*/ 2147483646 h 814"/>
                <a:gd name="T82" fmla="*/ 2147483646 w 928"/>
                <a:gd name="T83" fmla="*/ 2147483646 h 814"/>
                <a:gd name="T84" fmla="*/ 2147483646 w 928"/>
                <a:gd name="T85" fmla="*/ 2147483646 h 814"/>
                <a:gd name="T86" fmla="*/ 2147483646 w 928"/>
                <a:gd name="T87" fmla="*/ 2147483646 h 814"/>
                <a:gd name="T88" fmla="*/ 2147483646 w 928"/>
                <a:gd name="T89" fmla="*/ 2147483646 h 814"/>
                <a:gd name="T90" fmla="*/ 2147483646 w 928"/>
                <a:gd name="T91" fmla="*/ 2147483646 h 814"/>
                <a:gd name="T92" fmla="*/ 2147483646 w 928"/>
                <a:gd name="T93" fmla="*/ 2147483646 h 814"/>
                <a:gd name="T94" fmla="*/ 2147483646 w 928"/>
                <a:gd name="T95" fmla="*/ 2147483646 h 814"/>
                <a:gd name="T96" fmla="*/ 2147483646 w 928"/>
                <a:gd name="T97" fmla="*/ 2147483646 h 814"/>
                <a:gd name="T98" fmla="*/ 2147483646 w 928"/>
                <a:gd name="T99" fmla="*/ 2147483646 h 814"/>
                <a:gd name="T100" fmla="*/ 2147483646 w 928"/>
                <a:gd name="T101" fmla="*/ 2147483646 h 814"/>
                <a:gd name="T102" fmla="*/ 2147483646 w 928"/>
                <a:gd name="T103" fmla="*/ 2147483646 h 814"/>
                <a:gd name="T104" fmla="*/ 2147483646 w 928"/>
                <a:gd name="T105" fmla="*/ 2147483646 h 814"/>
                <a:gd name="T106" fmla="*/ 2147483646 w 928"/>
                <a:gd name="T107" fmla="*/ 2147483646 h 814"/>
                <a:gd name="T108" fmla="*/ 2147483646 w 928"/>
                <a:gd name="T109" fmla="*/ 2147483646 h 814"/>
                <a:gd name="T110" fmla="*/ 2147483646 w 928"/>
                <a:gd name="T111" fmla="*/ 2147483646 h 81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928"/>
                <a:gd name="T169" fmla="*/ 0 h 814"/>
                <a:gd name="T170" fmla="*/ 928 w 928"/>
                <a:gd name="T171" fmla="*/ 814 h 81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928" h="814">
                  <a:moveTo>
                    <a:pt x="87" y="20"/>
                  </a:moveTo>
                  <a:cubicBezTo>
                    <a:pt x="62" y="12"/>
                    <a:pt x="62" y="12"/>
                    <a:pt x="62" y="12"/>
                  </a:cubicBezTo>
                  <a:cubicBezTo>
                    <a:pt x="37" y="9"/>
                    <a:pt x="37" y="9"/>
                    <a:pt x="37" y="9"/>
                  </a:cubicBezTo>
                  <a:cubicBezTo>
                    <a:pt x="29" y="19"/>
                    <a:pt x="29" y="19"/>
                    <a:pt x="29" y="19"/>
                  </a:cubicBezTo>
                  <a:cubicBezTo>
                    <a:pt x="27" y="37"/>
                    <a:pt x="27" y="37"/>
                    <a:pt x="27" y="37"/>
                  </a:cubicBezTo>
                  <a:cubicBezTo>
                    <a:pt x="28" y="38"/>
                    <a:pt x="28" y="38"/>
                    <a:pt x="28" y="38"/>
                  </a:cubicBezTo>
                  <a:cubicBezTo>
                    <a:pt x="35" y="65"/>
                    <a:pt x="35" y="65"/>
                    <a:pt x="35" y="65"/>
                  </a:cubicBezTo>
                  <a:cubicBezTo>
                    <a:pt x="36" y="86"/>
                    <a:pt x="36" y="86"/>
                    <a:pt x="36" y="86"/>
                  </a:cubicBezTo>
                  <a:cubicBezTo>
                    <a:pt x="36" y="93"/>
                    <a:pt x="36" y="93"/>
                    <a:pt x="36" y="93"/>
                  </a:cubicBezTo>
                  <a:cubicBezTo>
                    <a:pt x="23" y="93"/>
                    <a:pt x="23" y="93"/>
                    <a:pt x="23" y="93"/>
                  </a:cubicBezTo>
                  <a:cubicBezTo>
                    <a:pt x="29" y="118"/>
                    <a:pt x="29" y="118"/>
                    <a:pt x="29" y="118"/>
                  </a:cubicBezTo>
                  <a:cubicBezTo>
                    <a:pt x="9" y="125"/>
                    <a:pt x="9" y="125"/>
                    <a:pt x="9" y="125"/>
                  </a:cubicBezTo>
                  <a:cubicBezTo>
                    <a:pt x="0" y="141"/>
                    <a:pt x="0" y="141"/>
                    <a:pt x="0" y="141"/>
                  </a:cubicBezTo>
                  <a:cubicBezTo>
                    <a:pt x="11" y="150"/>
                    <a:pt x="11" y="150"/>
                    <a:pt x="11" y="150"/>
                  </a:cubicBezTo>
                  <a:cubicBezTo>
                    <a:pt x="13" y="151"/>
                    <a:pt x="13" y="151"/>
                    <a:pt x="13" y="151"/>
                  </a:cubicBezTo>
                  <a:cubicBezTo>
                    <a:pt x="13" y="151"/>
                    <a:pt x="13" y="151"/>
                    <a:pt x="13" y="151"/>
                  </a:cubicBezTo>
                  <a:cubicBezTo>
                    <a:pt x="50" y="180"/>
                    <a:pt x="50" y="180"/>
                    <a:pt x="50" y="180"/>
                  </a:cubicBezTo>
                  <a:cubicBezTo>
                    <a:pt x="51" y="181"/>
                    <a:pt x="51" y="181"/>
                    <a:pt x="51" y="181"/>
                  </a:cubicBezTo>
                  <a:cubicBezTo>
                    <a:pt x="52" y="181"/>
                    <a:pt x="52" y="181"/>
                    <a:pt x="52" y="181"/>
                  </a:cubicBezTo>
                  <a:cubicBezTo>
                    <a:pt x="52" y="182"/>
                    <a:pt x="52" y="182"/>
                    <a:pt x="52" y="182"/>
                  </a:cubicBezTo>
                  <a:cubicBezTo>
                    <a:pt x="52" y="183"/>
                    <a:pt x="52" y="183"/>
                    <a:pt x="52" y="183"/>
                  </a:cubicBezTo>
                  <a:cubicBezTo>
                    <a:pt x="57" y="210"/>
                    <a:pt x="57" y="210"/>
                    <a:pt x="57" y="210"/>
                  </a:cubicBezTo>
                  <a:cubicBezTo>
                    <a:pt x="74" y="234"/>
                    <a:pt x="74" y="234"/>
                    <a:pt x="74" y="234"/>
                  </a:cubicBezTo>
                  <a:cubicBezTo>
                    <a:pt x="78" y="240"/>
                    <a:pt x="84" y="247"/>
                    <a:pt x="93" y="255"/>
                  </a:cubicBezTo>
                  <a:cubicBezTo>
                    <a:pt x="94" y="255"/>
                    <a:pt x="94" y="255"/>
                    <a:pt x="94" y="255"/>
                  </a:cubicBezTo>
                  <a:cubicBezTo>
                    <a:pt x="95" y="256"/>
                    <a:pt x="95" y="256"/>
                    <a:pt x="95" y="256"/>
                  </a:cubicBezTo>
                  <a:cubicBezTo>
                    <a:pt x="95" y="257"/>
                    <a:pt x="95" y="257"/>
                    <a:pt x="95" y="257"/>
                  </a:cubicBezTo>
                  <a:cubicBezTo>
                    <a:pt x="94" y="259"/>
                    <a:pt x="94" y="259"/>
                    <a:pt x="94" y="259"/>
                  </a:cubicBezTo>
                  <a:cubicBezTo>
                    <a:pt x="94" y="283"/>
                    <a:pt x="94" y="283"/>
                    <a:pt x="94" y="283"/>
                  </a:cubicBezTo>
                  <a:cubicBezTo>
                    <a:pt x="97" y="289"/>
                    <a:pt x="98" y="303"/>
                    <a:pt x="98" y="323"/>
                  </a:cubicBezTo>
                  <a:cubicBezTo>
                    <a:pt x="108" y="336"/>
                    <a:pt x="112" y="346"/>
                    <a:pt x="112" y="352"/>
                  </a:cubicBezTo>
                  <a:cubicBezTo>
                    <a:pt x="112" y="357"/>
                    <a:pt x="115" y="365"/>
                    <a:pt x="120" y="377"/>
                  </a:cubicBezTo>
                  <a:cubicBezTo>
                    <a:pt x="120" y="377"/>
                    <a:pt x="120" y="377"/>
                    <a:pt x="120" y="377"/>
                  </a:cubicBezTo>
                  <a:cubicBezTo>
                    <a:pt x="120" y="378"/>
                    <a:pt x="120" y="378"/>
                    <a:pt x="120" y="378"/>
                  </a:cubicBezTo>
                  <a:cubicBezTo>
                    <a:pt x="120" y="378"/>
                    <a:pt x="120" y="378"/>
                    <a:pt x="120" y="378"/>
                  </a:cubicBezTo>
                  <a:cubicBezTo>
                    <a:pt x="123" y="392"/>
                    <a:pt x="122" y="405"/>
                    <a:pt x="118" y="416"/>
                  </a:cubicBezTo>
                  <a:cubicBezTo>
                    <a:pt x="115" y="423"/>
                    <a:pt x="119" y="437"/>
                    <a:pt x="131" y="456"/>
                  </a:cubicBezTo>
                  <a:cubicBezTo>
                    <a:pt x="132" y="457"/>
                    <a:pt x="132" y="457"/>
                    <a:pt x="132" y="457"/>
                  </a:cubicBezTo>
                  <a:cubicBezTo>
                    <a:pt x="133" y="459"/>
                    <a:pt x="133" y="459"/>
                    <a:pt x="133" y="459"/>
                  </a:cubicBezTo>
                  <a:cubicBezTo>
                    <a:pt x="132" y="461"/>
                    <a:pt x="132" y="461"/>
                    <a:pt x="132" y="461"/>
                  </a:cubicBezTo>
                  <a:cubicBezTo>
                    <a:pt x="115" y="498"/>
                    <a:pt x="115" y="498"/>
                    <a:pt x="115" y="498"/>
                  </a:cubicBezTo>
                  <a:cubicBezTo>
                    <a:pt x="118" y="506"/>
                    <a:pt x="119" y="513"/>
                    <a:pt x="119" y="517"/>
                  </a:cubicBezTo>
                  <a:cubicBezTo>
                    <a:pt x="115" y="552"/>
                    <a:pt x="115" y="552"/>
                    <a:pt x="115" y="552"/>
                  </a:cubicBezTo>
                  <a:cubicBezTo>
                    <a:pt x="113" y="563"/>
                    <a:pt x="113" y="570"/>
                    <a:pt x="118" y="572"/>
                  </a:cubicBezTo>
                  <a:cubicBezTo>
                    <a:pt x="125" y="576"/>
                    <a:pt x="125" y="576"/>
                    <a:pt x="125" y="576"/>
                  </a:cubicBezTo>
                  <a:cubicBezTo>
                    <a:pt x="134" y="580"/>
                    <a:pt x="137" y="586"/>
                    <a:pt x="137" y="591"/>
                  </a:cubicBezTo>
                  <a:cubicBezTo>
                    <a:pt x="136" y="609"/>
                    <a:pt x="136" y="609"/>
                    <a:pt x="136" y="609"/>
                  </a:cubicBezTo>
                  <a:cubicBezTo>
                    <a:pt x="142" y="611"/>
                    <a:pt x="142" y="611"/>
                    <a:pt x="142" y="611"/>
                  </a:cubicBezTo>
                  <a:cubicBezTo>
                    <a:pt x="143" y="612"/>
                    <a:pt x="143" y="612"/>
                    <a:pt x="143" y="612"/>
                  </a:cubicBezTo>
                  <a:cubicBezTo>
                    <a:pt x="146" y="609"/>
                    <a:pt x="146" y="609"/>
                    <a:pt x="146" y="609"/>
                  </a:cubicBezTo>
                  <a:cubicBezTo>
                    <a:pt x="149" y="606"/>
                    <a:pt x="152" y="601"/>
                    <a:pt x="153" y="596"/>
                  </a:cubicBezTo>
                  <a:cubicBezTo>
                    <a:pt x="155" y="593"/>
                    <a:pt x="155" y="593"/>
                    <a:pt x="155" y="593"/>
                  </a:cubicBezTo>
                  <a:cubicBezTo>
                    <a:pt x="156" y="591"/>
                    <a:pt x="156" y="591"/>
                    <a:pt x="156" y="591"/>
                  </a:cubicBezTo>
                  <a:cubicBezTo>
                    <a:pt x="161" y="589"/>
                    <a:pt x="163" y="586"/>
                    <a:pt x="166" y="581"/>
                  </a:cubicBezTo>
                  <a:cubicBezTo>
                    <a:pt x="167" y="575"/>
                    <a:pt x="167" y="569"/>
                    <a:pt x="165" y="561"/>
                  </a:cubicBezTo>
                  <a:cubicBezTo>
                    <a:pt x="163" y="556"/>
                    <a:pt x="163" y="556"/>
                    <a:pt x="163" y="556"/>
                  </a:cubicBezTo>
                  <a:cubicBezTo>
                    <a:pt x="168" y="555"/>
                    <a:pt x="168" y="555"/>
                    <a:pt x="168" y="555"/>
                  </a:cubicBezTo>
                  <a:cubicBezTo>
                    <a:pt x="185" y="551"/>
                    <a:pt x="194" y="552"/>
                    <a:pt x="198" y="559"/>
                  </a:cubicBezTo>
                  <a:cubicBezTo>
                    <a:pt x="206" y="580"/>
                    <a:pt x="206" y="580"/>
                    <a:pt x="206" y="580"/>
                  </a:cubicBezTo>
                  <a:cubicBezTo>
                    <a:pt x="206" y="581"/>
                    <a:pt x="206" y="581"/>
                    <a:pt x="206" y="581"/>
                  </a:cubicBezTo>
                  <a:cubicBezTo>
                    <a:pt x="206" y="582"/>
                    <a:pt x="206" y="582"/>
                    <a:pt x="206" y="582"/>
                  </a:cubicBezTo>
                  <a:cubicBezTo>
                    <a:pt x="210" y="617"/>
                    <a:pt x="210" y="617"/>
                    <a:pt x="210" y="617"/>
                  </a:cubicBezTo>
                  <a:cubicBezTo>
                    <a:pt x="224" y="625"/>
                    <a:pt x="224" y="625"/>
                    <a:pt x="224" y="625"/>
                  </a:cubicBezTo>
                  <a:cubicBezTo>
                    <a:pt x="225" y="625"/>
                    <a:pt x="225" y="625"/>
                    <a:pt x="225" y="625"/>
                  </a:cubicBezTo>
                  <a:cubicBezTo>
                    <a:pt x="226" y="625"/>
                    <a:pt x="226" y="625"/>
                    <a:pt x="226" y="625"/>
                  </a:cubicBezTo>
                  <a:cubicBezTo>
                    <a:pt x="234" y="632"/>
                    <a:pt x="234" y="632"/>
                    <a:pt x="234" y="632"/>
                  </a:cubicBezTo>
                  <a:cubicBezTo>
                    <a:pt x="243" y="622"/>
                    <a:pt x="243" y="622"/>
                    <a:pt x="243" y="622"/>
                  </a:cubicBezTo>
                  <a:cubicBezTo>
                    <a:pt x="252" y="615"/>
                    <a:pt x="252" y="615"/>
                    <a:pt x="252" y="615"/>
                  </a:cubicBezTo>
                  <a:cubicBezTo>
                    <a:pt x="256" y="615"/>
                    <a:pt x="256" y="615"/>
                    <a:pt x="256" y="615"/>
                  </a:cubicBezTo>
                  <a:cubicBezTo>
                    <a:pt x="263" y="617"/>
                    <a:pt x="267" y="622"/>
                    <a:pt x="269" y="630"/>
                  </a:cubicBezTo>
                  <a:cubicBezTo>
                    <a:pt x="274" y="657"/>
                    <a:pt x="274" y="657"/>
                    <a:pt x="274" y="657"/>
                  </a:cubicBezTo>
                  <a:cubicBezTo>
                    <a:pt x="275" y="662"/>
                    <a:pt x="275" y="662"/>
                    <a:pt x="275" y="662"/>
                  </a:cubicBezTo>
                  <a:cubicBezTo>
                    <a:pt x="303" y="723"/>
                    <a:pt x="303" y="723"/>
                    <a:pt x="303" y="723"/>
                  </a:cubicBezTo>
                  <a:cubicBezTo>
                    <a:pt x="315" y="734"/>
                    <a:pt x="315" y="734"/>
                    <a:pt x="315" y="734"/>
                  </a:cubicBezTo>
                  <a:cubicBezTo>
                    <a:pt x="316" y="735"/>
                    <a:pt x="316" y="735"/>
                    <a:pt x="316" y="735"/>
                  </a:cubicBezTo>
                  <a:cubicBezTo>
                    <a:pt x="316" y="736"/>
                    <a:pt x="316" y="736"/>
                    <a:pt x="316" y="736"/>
                  </a:cubicBezTo>
                  <a:cubicBezTo>
                    <a:pt x="321" y="762"/>
                    <a:pt x="321" y="762"/>
                    <a:pt x="321" y="762"/>
                  </a:cubicBezTo>
                  <a:cubicBezTo>
                    <a:pt x="321" y="762"/>
                    <a:pt x="321" y="762"/>
                    <a:pt x="321" y="762"/>
                  </a:cubicBezTo>
                  <a:cubicBezTo>
                    <a:pt x="323" y="786"/>
                    <a:pt x="323" y="786"/>
                    <a:pt x="323" y="786"/>
                  </a:cubicBezTo>
                  <a:cubicBezTo>
                    <a:pt x="324" y="788"/>
                    <a:pt x="324" y="788"/>
                    <a:pt x="324" y="788"/>
                  </a:cubicBezTo>
                  <a:cubicBezTo>
                    <a:pt x="332" y="778"/>
                    <a:pt x="338" y="772"/>
                    <a:pt x="342" y="774"/>
                  </a:cubicBezTo>
                  <a:cubicBezTo>
                    <a:pt x="346" y="776"/>
                    <a:pt x="347" y="778"/>
                    <a:pt x="347" y="782"/>
                  </a:cubicBezTo>
                  <a:cubicBezTo>
                    <a:pt x="347" y="788"/>
                    <a:pt x="347" y="788"/>
                    <a:pt x="347" y="788"/>
                  </a:cubicBezTo>
                  <a:cubicBezTo>
                    <a:pt x="347" y="807"/>
                    <a:pt x="347" y="807"/>
                    <a:pt x="347" y="807"/>
                  </a:cubicBezTo>
                  <a:cubicBezTo>
                    <a:pt x="347" y="812"/>
                    <a:pt x="347" y="812"/>
                    <a:pt x="347" y="812"/>
                  </a:cubicBezTo>
                  <a:cubicBezTo>
                    <a:pt x="353" y="814"/>
                    <a:pt x="357" y="812"/>
                    <a:pt x="358" y="809"/>
                  </a:cubicBezTo>
                  <a:cubicBezTo>
                    <a:pt x="368" y="795"/>
                    <a:pt x="368" y="795"/>
                    <a:pt x="368" y="795"/>
                  </a:cubicBezTo>
                  <a:cubicBezTo>
                    <a:pt x="380" y="783"/>
                    <a:pt x="380" y="783"/>
                    <a:pt x="380" y="783"/>
                  </a:cubicBezTo>
                  <a:cubicBezTo>
                    <a:pt x="388" y="778"/>
                    <a:pt x="395" y="773"/>
                    <a:pt x="403" y="773"/>
                  </a:cubicBezTo>
                  <a:cubicBezTo>
                    <a:pt x="404" y="773"/>
                    <a:pt x="404" y="773"/>
                    <a:pt x="404" y="773"/>
                  </a:cubicBezTo>
                  <a:cubicBezTo>
                    <a:pt x="427" y="779"/>
                    <a:pt x="427" y="779"/>
                    <a:pt x="427" y="779"/>
                  </a:cubicBezTo>
                  <a:cubicBezTo>
                    <a:pt x="433" y="776"/>
                    <a:pt x="433" y="776"/>
                    <a:pt x="433" y="776"/>
                  </a:cubicBezTo>
                  <a:cubicBezTo>
                    <a:pt x="444" y="761"/>
                    <a:pt x="444" y="761"/>
                    <a:pt x="444" y="761"/>
                  </a:cubicBezTo>
                  <a:cubicBezTo>
                    <a:pt x="442" y="738"/>
                    <a:pt x="442" y="738"/>
                    <a:pt x="442" y="738"/>
                  </a:cubicBezTo>
                  <a:cubicBezTo>
                    <a:pt x="435" y="725"/>
                    <a:pt x="432" y="714"/>
                    <a:pt x="434" y="707"/>
                  </a:cubicBezTo>
                  <a:cubicBezTo>
                    <a:pt x="437" y="688"/>
                    <a:pt x="437" y="688"/>
                    <a:pt x="437" y="688"/>
                  </a:cubicBezTo>
                  <a:cubicBezTo>
                    <a:pt x="437" y="686"/>
                    <a:pt x="437" y="686"/>
                    <a:pt x="437" y="686"/>
                  </a:cubicBezTo>
                  <a:cubicBezTo>
                    <a:pt x="438" y="684"/>
                    <a:pt x="438" y="684"/>
                    <a:pt x="438" y="684"/>
                  </a:cubicBezTo>
                  <a:cubicBezTo>
                    <a:pt x="438" y="684"/>
                    <a:pt x="438" y="684"/>
                    <a:pt x="438" y="684"/>
                  </a:cubicBezTo>
                  <a:cubicBezTo>
                    <a:pt x="458" y="672"/>
                    <a:pt x="458" y="672"/>
                    <a:pt x="458" y="672"/>
                  </a:cubicBezTo>
                  <a:cubicBezTo>
                    <a:pt x="459" y="672"/>
                    <a:pt x="459" y="672"/>
                    <a:pt x="459" y="672"/>
                  </a:cubicBezTo>
                  <a:cubicBezTo>
                    <a:pt x="459" y="672"/>
                    <a:pt x="459" y="672"/>
                    <a:pt x="459" y="672"/>
                  </a:cubicBezTo>
                  <a:cubicBezTo>
                    <a:pt x="474" y="663"/>
                    <a:pt x="474" y="663"/>
                    <a:pt x="474" y="663"/>
                  </a:cubicBezTo>
                  <a:cubicBezTo>
                    <a:pt x="491" y="638"/>
                    <a:pt x="491" y="638"/>
                    <a:pt x="491" y="638"/>
                  </a:cubicBezTo>
                  <a:cubicBezTo>
                    <a:pt x="493" y="620"/>
                    <a:pt x="493" y="620"/>
                    <a:pt x="493" y="620"/>
                  </a:cubicBezTo>
                  <a:cubicBezTo>
                    <a:pt x="474" y="576"/>
                    <a:pt x="474" y="576"/>
                    <a:pt x="474" y="576"/>
                  </a:cubicBezTo>
                  <a:cubicBezTo>
                    <a:pt x="516" y="595"/>
                    <a:pt x="516" y="595"/>
                    <a:pt x="516" y="595"/>
                  </a:cubicBezTo>
                  <a:cubicBezTo>
                    <a:pt x="516" y="577"/>
                    <a:pt x="516" y="577"/>
                    <a:pt x="516" y="577"/>
                  </a:cubicBezTo>
                  <a:cubicBezTo>
                    <a:pt x="516" y="577"/>
                    <a:pt x="516" y="577"/>
                    <a:pt x="516" y="577"/>
                  </a:cubicBezTo>
                  <a:cubicBezTo>
                    <a:pt x="516" y="576"/>
                    <a:pt x="516" y="576"/>
                    <a:pt x="516" y="576"/>
                  </a:cubicBezTo>
                  <a:cubicBezTo>
                    <a:pt x="532" y="562"/>
                    <a:pt x="532" y="562"/>
                    <a:pt x="532" y="562"/>
                  </a:cubicBezTo>
                  <a:cubicBezTo>
                    <a:pt x="563" y="554"/>
                    <a:pt x="563" y="554"/>
                    <a:pt x="563" y="554"/>
                  </a:cubicBezTo>
                  <a:cubicBezTo>
                    <a:pt x="565" y="554"/>
                    <a:pt x="565" y="554"/>
                    <a:pt x="565" y="554"/>
                  </a:cubicBezTo>
                  <a:cubicBezTo>
                    <a:pt x="583" y="593"/>
                    <a:pt x="583" y="593"/>
                    <a:pt x="583" y="593"/>
                  </a:cubicBezTo>
                  <a:cubicBezTo>
                    <a:pt x="583" y="595"/>
                    <a:pt x="583" y="595"/>
                    <a:pt x="583" y="595"/>
                  </a:cubicBezTo>
                  <a:cubicBezTo>
                    <a:pt x="581" y="610"/>
                    <a:pt x="581" y="610"/>
                    <a:pt x="581" y="610"/>
                  </a:cubicBezTo>
                  <a:cubicBezTo>
                    <a:pt x="583" y="624"/>
                    <a:pt x="583" y="624"/>
                    <a:pt x="583" y="624"/>
                  </a:cubicBezTo>
                  <a:cubicBezTo>
                    <a:pt x="585" y="630"/>
                    <a:pt x="589" y="633"/>
                    <a:pt x="592" y="633"/>
                  </a:cubicBezTo>
                  <a:cubicBezTo>
                    <a:pt x="596" y="633"/>
                    <a:pt x="601" y="630"/>
                    <a:pt x="605" y="625"/>
                  </a:cubicBezTo>
                  <a:cubicBezTo>
                    <a:pt x="606" y="622"/>
                    <a:pt x="606" y="622"/>
                    <a:pt x="606" y="622"/>
                  </a:cubicBezTo>
                  <a:cubicBezTo>
                    <a:pt x="606" y="622"/>
                    <a:pt x="606" y="622"/>
                    <a:pt x="606" y="622"/>
                  </a:cubicBezTo>
                  <a:cubicBezTo>
                    <a:pt x="607" y="622"/>
                    <a:pt x="607" y="622"/>
                    <a:pt x="607" y="622"/>
                  </a:cubicBezTo>
                  <a:cubicBezTo>
                    <a:pt x="632" y="614"/>
                    <a:pt x="632" y="614"/>
                    <a:pt x="632" y="614"/>
                  </a:cubicBezTo>
                  <a:cubicBezTo>
                    <a:pt x="632" y="614"/>
                    <a:pt x="632" y="614"/>
                    <a:pt x="632" y="614"/>
                  </a:cubicBezTo>
                  <a:cubicBezTo>
                    <a:pt x="633" y="614"/>
                    <a:pt x="633" y="614"/>
                    <a:pt x="633" y="614"/>
                  </a:cubicBezTo>
                  <a:cubicBezTo>
                    <a:pt x="647" y="614"/>
                    <a:pt x="653" y="617"/>
                    <a:pt x="657" y="624"/>
                  </a:cubicBezTo>
                  <a:cubicBezTo>
                    <a:pt x="659" y="652"/>
                    <a:pt x="659" y="652"/>
                    <a:pt x="659" y="652"/>
                  </a:cubicBezTo>
                  <a:cubicBezTo>
                    <a:pt x="659" y="653"/>
                    <a:pt x="659" y="653"/>
                    <a:pt x="659" y="653"/>
                  </a:cubicBezTo>
                  <a:cubicBezTo>
                    <a:pt x="664" y="654"/>
                    <a:pt x="664" y="654"/>
                    <a:pt x="664" y="654"/>
                  </a:cubicBezTo>
                  <a:cubicBezTo>
                    <a:pt x="675" y="657"/>
                    <a:pt x="675" y="657"/>
                    <a:pt x="675" y="657"/>
                  </a:cubicBezTo>
                  <a:cubicBezTo>
                    <a:pt x="690" y="656"/>
                    <a:pt x="690" y="656"/>
                    <a:pt x="690" y="656"/>
                  </a:cubicBezTo>
                  <a:cubicBezTo>
                    <a:pt x="717" y="649"/>
                    <a:pt x="717" y="649"/>
                    <a:pt x="717" y="649"/>
                  </a:cubicBezTo>
                  <a:cubicBezTo>
                    <a:pt x="733" y="635"/>
                    <a:pt x="733" y="635"/>
                    <a:pt x="733" y="635"/>
                  </a:cubicBezTo>
                  <a:cubicBezTo>
                    <a:pt x="734" y="624"/>
                    <a:pt x="734" y="624"/>
                    <a:pt x="734" y="624"/>
                  </a:cubicBezTo>
                  <a:cubicBezTo>
                    <a:pt x="726" y="615"/>
                    <a:pt x="726" y="615"/>
                    <a:pt x="726" y="615"/>
                  </a:cubicBezTo>
                  <a:cubicBezTo>
                    <a:pt x="699" y="606"/>
                    <a:pt x="699" y="606"/>
                    <a:pt x="699" y="606"/>
                  </a:cubicBezTo>
                  <a:cubicBezTo>
                    <a:pt x="699" y="606"/>
                    <a:pt x="699" y="606"/>
                    <a:pt x="699" y="606"/>
                  </a:cubicBezTo>
                  <a:cubicBezTo>
                    <a:pt x="697" y="605"/>
                    <a:pt x="697" y="605"/>
                    <a:pt x="697" y="605"/>
                  </a:cubicBezTo>
                  <a:cubicBezTo>
                    <a:pt x="697" y="605"/>
                    <a:pt x="697" y="605"/>
                    <a:pt x="697" y="605"/>
                  </a:cubicBezTo>
                  <a:cubicBezTo>
                    <a:pt x="697" y="603"/>
                    <a:pt x="697" y="603"/>
                    <a:pt x="697" y="603"/>
                  </a:cubicBezTo>
                  <a:cubicBezTo>
                    <a:pt x="665" y="572"/>
                    <a:pt x="665" y="572"/>
                    <a:pt x="665" y="572"/>
                  </a:cubicBezTo>
                  <a:cubicBezTo>
                    <a:pt x="668" y="570"/>
                    <a:pt x="668" y="570"/>
                    <a:pt x="668" y="570"/>
                  </a:cubicBezTo>
                  <a:cubicBezTo>
                    <a:pt x="684" y="556"/>
                    <a:pt x="684" y="556"/>
                    <a:pt x="684" y="556"/>
                  </a:cubicBezTo>
                  <a:cubicBezTo>
                    <a:pt x="685" y="555"/>
                    <a:pt x="685" y="555"/>
                    <a:pt x="685" y="555"/>
                  </a:cubicBezTo>
                  <a:cubicBezTo>
                    <a:pt x="685" y="555"/>
                    <a:pt x="685" y="555"/>
                    <a:pt x="685" y="555"/>
                  </a:cubicBezTo>
                  <a:cubicBezTo>
                    <a:pt x="701" y="549"/>
                    <a:pt x="701" y="549"/>
                    <a:pt x="701" y="549"/>
                  </a:cubicBezTo>
                  <a:cubicBezTo>
                    <a:pt x="701" y="549"/>
                    <a:pt x="701" y="549"/>
                    <a:pt x="701" y="549"/>
                  </a:cubicBezTo>
                  <a:cubicBezTo>
                    <a:pt x="704" y="549"/>
                    <a:pt x="704" y="549"/>
                    <a:pt x="704" y="549"/>
                  </a:cubicBezTo>
                  <a:cubicBezTo>
                    <a:pt x="725" y="553"/>
                    <a:pt x="725" y="553"/>
                    <a:pt x="725" y="553"/>
                  </a:cubicBezTo>
                  <a:cubicBezTo>
                    <a:pt x="726" y="553"/>
                    <a:pt x="726" y="553"/>
                    <a:pt x="726" y="553"/>
                  </a:cubicBezTo>
                  <a:cubicBezTo>
                    <a:pt x="727" y="554"/>
                    <a:pt x="727" y="554"/>
                    <a:pt x="727" y="554"/>
                  </a:cubicBezTo>
                  <a:cubicBezTo>
                    <a:pt x="727" y="545"/>
                    <a:pt x="727" y="545"/>
                    <a:pt x="727" y="545"/>
                  </a:cubicBezTo>
                  <a:cubicBezTo>
                    <a:pt x="718" y="530"/>
                    <a:pt x="718" y="530"/>
                    <a:pt x="718" y="530"/>
                  </a:cubicBezTo>
                  <a:cubicBezTo>
                    <a:pt x="703" y="522"/>
                    <a:pt x="703" y="522"/>
                    <a:pt x="703" y="522"/>
                  </a:cubicBezTo>
                  <a:cubicBezTo>
                    <a:pt x="683" y="493"/>
                    <a:pt x="683" y="493"/>
                    <a:pt x="683" y="493"/>
                  </a:cubicBezTo>
                  <a:cubicBezTo>
                    <a:pt x="683" y="493"/>
                    <a:pt x="683" y="493"/>
                    <a:pt x="683" y="493"/>
                  </a:cubicBezTo>
                  <a:cubicBezTo>
                    <a:pt x="682" y="492"/>
                    <a:pt x="682" y="492"/>
                    <a:pt x="682" y="492"/>
                  </a:cubicBezTo>
                  <a:cubicBezTo>
                    <a:pt x="682" y="491"/>
                    <a:pt x="682" y="491"/>
                    <a:pt x="682" y="491"/>
                  </a:cubicBezTo>
                  <a:cubicBezTo>
                    <a:pt x="672" y="456"/>
                    <a:pt x="672" y="456"/>
                    <a:pt x="672" y="456"/>
                  </a:cubicBezTo>
                  <a:cubicBezTo>
                    <a:pt x="672" y="429"/>
                    <a:pt x="672" y="429"/>
                    <a:pt x="672" y="429"/>
                  </a:cubicBezTo>
                  <a:cubicBezTo>
                    <a:pt x="689" y="414"/>
                    <a:pt x="689" y="414"/>
                    <a:pt x="689" y="414"/>
                  </a:cubicBezTo>
                  <a:cubicBezTo>
                    <a:pt x="715" y="414"/>
                    <a:pt x="715" y="414"/>
                    <a:pt x="715" y="414"/>
                  </a:cubicBezTo>
                  <a:cubicBezTo>
                    <a:pt x="774" y="419"/>
                    <a:pt x="774" y="419"/>
                    <a:pt x="774" y="419"/>
                  </a:cubicBezTo>
                  <a:cubicBezTo>
                    <a:pt x="801" y="380"/>
                    <a:pt x="801" y="380"/>
                    <a:pt x="801" y="380"/>
                  </a:cubicBezTo>
                  <a:cubicBezTo>
                    <a:pt x="801" y="378"/>
                    <a:pt x="801" y="378"/>
                    <a:pt x="801" y="378"/>
                  </a:cubicBezTo>
                  <a:cubicBezTo>
                    <a:pt x="803" y="378"/>
                    <a:pt x="803" y="378"/>
                    <a:pt x="803" y="378"/>
                  </a:cubicBezTo>
                  <a:cubicBezTo>
                    <a:pt x="825" y="366"/>
                    <a:pt x="825" y="366"/>
                    <a:pt x="825" y="366"/>
                  </a:cubicBezTo>
                  <a:cubicBezTo>
                    <a:pt x="837" y="343"/>
                    <a:pt x="837" y="343"/>
                    <a:pt x="837" y="343"/>
                  </a:cubicBezTo>
                  <a:cubicBezTo>
                    <a:pt x="838" y="342"/>
                    <a:pt x="838" y="342"/>
                    <a:pt x="838" y="342"/>
                  </a:cubicBezTo>
                  <a:cubicBezTo>
                    <a:pt x="865" y="320"/>
                    <a:pt x="865" y="320"/>
                    <a:pt x="865" y="320"/>
                  </a:cubicBezTo>
                  <a:cubicBezTo>
                    <a:pt x="877" y="296"/>
                    <a:pt x="877" y="296"/>
                    <a:pt x="877" y="296"/>
                  </a:cubicBezTo>
                  <a:cubicBezTo>
                    <a:pt x="877" y="295"/>
                    <a:pt x="877" y="295"/>
                    <a:pt x="877" y="295"/>
                  </a:cubicBezTo>
                  <a:cubicBezTo>
                    <a:pt x="878" y="295"/>
                    <a:pt x="878" y="295"/>
                    <a:pt x="878" y="295"/>
                  </a:cubicBezTo>
                  <a:cubicBezTo>
                    <a:pt x="878" y="294"/>
                    <a:pt x="878" y="294"/>
                    <a:pt x="878" y="294"/>
                  </a:cubicBezTo>
                  <a:cubicBezTo>
                    <a:pt x="878" y="294"/>
                    <a:pt x="878" y="294"/>
                    <a:pt x="878" y="294"/>
                  </a:cubicBezTo>
                  <a:cubicBezTo>
                    <a:pt x="889" y="284"/>
                    <a:pt x="889" y="284"/>
                    <a:pt x="889" y="284"/>
                  </a:cubicBezTo>
                  <a:cubicBezTo>
                    <a:pt x="901" y="263"/>
                    <a:pt x="901" y="263"/>
                    <a:pt x="901" y="263"/>
                  </a:cubicBezTo>
                  <a:cubicBezTo>
                    <a:pt x="906" y="230"/>
                    <a:pt x="906" y="230"/>
                    <a:pt x="906" y="230"/>
                  </a:cubicBezTo>
                  <a:cubicBezTo>
                    <a:pt x="906" y="227"/>
                    <a:pt x="906" y="227"/>
                    <a:pt x="906" y="227"/>
                  </a:cubicBezTo>
                  <a:cubicBezTo>
                    <a:pt x="907" y="226"/>
                    <a:pt x="907" y="226"/>
                    <a:pt x="907" y="226"/>
                  </a:cubicBezTo>
                  <a:cubicBezTo>
                    <a:pt x="924" y="214"/>
                    <a:pt x="924" y="214"/>
                    <a:pt x="924" y="214"/>
                  </a:cubicBezTo>
                  <a:cubicBezTo>
                    <a:pt x="928" y="210"/>
                    <a:pt x="928" y="210"/>
                    <a:pt x="928" y="210"/>
                  </a:cubicBezTo>
                  <a:cubicBezTo>
                    <a:pt x="903" y="206"/>
                    <a:pt x="903" y="206"/>
                    <a:pt x="903" y="206"/>
                  </a:cubicBezTo>
                  <a:cubicBezTo>
                    <a:pt x="860" y="208"/>
                    <a:pt x="860" y="208"/>
                    <a:pt x="860" y="208"/>
                  </a:cubicBezTo>
                  <a:cubicBezTo>
                    <a:pt x="859" y="207"/>
                    <a:pt x="859" y="207"/>
                    <a:pt x="859" y="207"/>
                  </a:cubicBezTo>
                  <a:cubicBezTo>
                    <a:pt x="843" y="194"/>
                    <a:pt x="843" y="194"/>
                    <a:pt x="843" y="194"/>
                  </a:cubicBezTo>
                  <a:cubicBezTo>
                    <a:pt x="841" y="194"/>
                    <a:pt x="841" y="194"/>
                    <a:pt x="841" y="194"/>
                  </a:cubicBezTo>
                  <a:cubicBezTo>
                    <a:pt x="841" y="193"/>
                    <a:pt x="841" y="193"/>
                    <a:pt x="841" y="193"/>
                  </a:cubicBezTo>
                  <a:cubicBezTo>
                    <a:pt x="841" y="193"/>
                    <a:pt x="841" y="193"/>
                    <a:pt x="841" y="193"/>
                  </a:cubicBezTo>
                  <a:cubicBezTo>
                    <a:pt x="833" y="180"/>
                    <a:pt x="833" y="180"/>
                    <a:pt x="833" y="180"/>
                  </a:cubicBezTo>
                  <a:cubicBezTo>
                    <a:pt x="831" y="181"/>
                    <a:pt x="831" y="181"/>
                    <a:pt x="831" y="181"/>
                  </a:cubicBezTo>
                  <a:cubicBezTo>
                    <a:pt x="830" y="183"/>
                    <a:pt x="830" y="183"/>
                    <a:pt x="830" y="183"/>
                  </a:cubicBezTo>
                  <a:cubicBezTo>
                    <a:pt x="828" y="187"/>
                    <a:pt x="822" y="188"/>
                    <a:pt x="816" y="188"/>
                  </a:cubicBezTo>
                  <a:cubicBezTo>
                    <a:pt x="810" y="191"/>
                    <a:pt x="810" y="191"/>
                    <a:pt x="810" y="191"/>
                  </a:cubicBezTo>
                  <a:cubicBezTo>
                    <a:pt x="808" y="192"/>
                    <a:pt x="806" y="193"/>
                    <a:pt x="803" y="192"/>
                  </a:cubicBezTo>
                  <a:cubicBezTo>
                    <a:pt x="801" y="192"/>
                    <a:pt x="800" y="189"/>
                    <a:pt x="798" y="183"/>
                  </a:cubicBezTo>
                  <a:cubicBezTo>
                    <a:pt x="797" y="178"/>
                    <a:pt x="795" y="173"/>
                    <a:pt x="789" y="168"/>
                  </a:cubicBezTo>
                  <a:cubicBezTo>
                    <a:pt x="787" y="167"/>
                    <a:pt x="787" y="167"/>
                    <a:pt x="787" y="167"/>
                  </a:cubicBezTo>
                  <a:cubicBezTo>
                    <a:pt x="787" y="165"/>
                    <a:pt x="787" y="165"/>
                    <a:pt x="787" y="165"/>
                  </a:cubicBezTo>
                  <a:cubicBezTo>
                    <a:pt x="786" y="165"/>
                    <a:pt x="786" y="165"/>
                    <a:pt x="786" y="165"/>
                  </a:cubicBezTo>
                  <a:cubicBezTo>
                    <a:pt x="781" y="152"/>
                    <a:pt x="781" y="152"/>
                    <a:pt x="781" y="152"/>
                  </a:cubicBezTo>
                  <a:cubicBezTo>
                    <a:pt x="777" y="152"/>
                    <a:pt x="777" y="152"/>
                    <a:pt x="777" y="152"/>
                  </a:cubicBezTo>
                  <a:cubicBezTo>
                    <a:pt x="761" y="162"/>
                    <a:pt x="761" y="162"/>
                    <a:pt x="761" y="162"/>
                  </a:cubicBezTo>
                  <a:cubicBezTo>
                    <a:pt x="760" y="163"/>
                    <a:pt x="760" y="163"/>
                    <a:pt x="760" y="163"/>
                  </a:cubicBezTo>
                  <a:cubicBezTo>
                    <a:pt x="759" y="163"/>
                    <a:pt x="759" y="163"/>
                    <a:pt x="759" y="163"/>
                  </a:cubicBezTo>
                  <a:cubicBezTo>
                    <a:pt x="722" y="171"/>
                    <a:pt x="722" y="171"/>
                    <a:pt x="722" y="171"/>
                  </a:cubicBezTo>
                  <a:cubicBezTo>
                    <a:pt x="720" y="171"/>
                    <a:pt x="720" y="171"/>
                    <a:pt x="720" y="171"/>
                  </a:cubicBezTo>
                  <a:cubicBezTo>
                    <a:pt x="718" y="170"/>
                    <a:pt x="718" y="170"/>
                    <a:pt x="718" y="170"/>
                  </a:cubicBezTo>
                  <a:cubicBezTo>
                    <a:pt x="694" y="153"/>
                    <a:pt x="694" y="153"/>
                    <a:pt x="694" y="153"/>
                  </a:cubicBezTo>
                  <a:cubicBezTo>
                    <a:pt x="694" y="153"/>
                    <a:pt x="694" y="153"/>
                    <a:pt x="694" y="153"/>
                  </a:cubicBezTo>
                  <a:cubicBezTo>
                    <a:pt x="693" y="152"/>
                    <a:pt x="693" y="152"/>
                    <a:pt x="693" y="152"/>
                  </a:cubicBezTo>
                  <a:cubicBezTo>
                    <a:pt x="693" y="151"/>
                    <a:pt x="693" y="151"/>
                    <a:pt x="693" y="151"/>
                  </a:cubicBezTo>
                  <a:cubicBezTo>
                    <a:pt x="691" y="151"/>
                    <a:pt x="691" y="151"/>
                    <a:pt x="691" y="151"/>
                  </a:cubicBezTo>
                  <a:cubicBezTo>
                    <a:pt x="685" y="138"/>
                    <a:pt x="685" y="138"/>
                    <a:pt x="685" y="138"/>
                  </a:cubicBezTo>
                  <a:cubicBezTo>
                    <a:pt x="667" y="157"/>
                    <a:pt x="667" y="157"/>
                    <a:pt x="667" y="157"/>
                  </a:cubicBezTo>
                  <a:cubicBezTo>
                    <a:pt x="655" y="172"/>
                    <a:pt x="645" y="176"/>
                    <a:pt x="639" y="172"/>
                  </a:cubicBezTo>
                  <a:cubicBezTo>
                    <a:pt x="614" y="159"/>
                    <a:pt x="614" y="159"/>
                    <a:pt x="614" y="159"/>
                  </a:cubicBezTo>
                  <a:cubicBezTo>
                    <a:pt x="598" y="157"/>
                    <a:pt x="598" y="157"/>
                    <a:pt x="598" y="157"/>
                  </a:cubicBezTo>
                  <a:cubicBezTo>
                    <a:pt x="595" y="158"/>
                    <a:pt x="595" y="158"/>
                    <a:pt x="595" y="158"/>
                  </a:cubicBezTo>
                  <a:cubicBezTo>
                    <a:pt x="580" y="146"/>
                    <a:pt x="580" y="146"/>
                    <a:pt x="580" y="146"/>
                  </a:cubicBezTo>
                  <a:cubicBezTo>
                    <a:pt x="579" y="145"/>
                    <a:pt x="579" y="145"/>
                    <a:pt x="579" y="145"/>
                  </a:cubicBezTo>
                  <a:cubicBezTo>
                    <a:pt x="575" y="144"/>
                    <a:pt x="575" y="144"/>
                    <a:pt x="575" y="144"/>
                  </a:cubicBezTo>
                  <a:cubicBezTo>
                    <a:pt x="583" y="116"/>
                    <a:pt x="583" y="116"/>
                    <a:pt x="583" y="116"/>
                  </a:cubicBezTo>
                  <a:cubicBezTo>
                    <a:pt x="583" y="106"/>
                    <a:pt x="583" y="106"/>
                    <a:pt x="583" y="106"/>
                  </a:cubicBezTo>
                  <a:cubicBezTo>
                    <a:pt x="573" y="102"/>
                    <a:pt x="573" y="102"/>
                    <a:pt x="573" y="102"/>
                  </a:cubicBezTo>
                  <a:cubicBezTo>
                    <a:pt x="572" y="102"/>
                    <a:pt x="572" y="102"/>
                    <a:pt x="572" y="102"/>
                  </a:cubicBezTo>
                  <a:cubicBezTo>
                    <a:pt x="550" y="78"/>
                    <a:pt x="550" y="78"/>
                    <a:pt x="550" y="78"/>
                  </a:cubicBezTo>
                  <a:cubicBezTo>
                    <a:pt x="551" y="60"/>
                    <a:pt x="551" y="60"/>
                    <a:pt x="551" y="60"/>
                  </a:cubicBezTo>
                  <a:cubicBezTo>
                    <a:pt x="496" y="55"/>
                    <a:pt x="496" y="55"/>
                    <a:pt x="496" y="55"/>
                  </a:cubicBezTo>
                  <a:cubicBezTo>
                    <a:pt x="475" y="43"/>
                    <a:pt x="475" y="43"/>
                    <a:pt x="475" y="43"/>
                  </a:cubicBezTo>
                  <a:cubicBezTo>
                    <a:pt x="470" y="40"/>
                    <a:pt x="466" y="34"/>
                    <a:pt x="462" y="23"/>
                  </a:cubicBezTo>
                  <a:cubicBezTo>
                    <a:pt x="459" y="16"/>
                    <a:pt x="459" y="16"/>
                    <a:pt x="459" y="16"/>
                  </a:cubicBezTo>
                  <a:cubicBezTo>
                    <a:pt x="455" y="0"/>
                    <a:pt x="455" y="0"/>
                    <a:pt x="455" y="0"/>
                  </a:cubicBezTo>
                  <a:cubicBezTo>
                    <a:pt x="448" y="1"/>
                    <a:pt x="448" y="1"/>
                    <a:pt x="448" y="1"/>
                  </a:cubicBezTo>
                  <a:cubicBezTo>
                    <a:pt x="431" y="15"/>
                    <a:pt x="431" y="15"/>
                    <a:pt x="431" y="15"/>
                  </a:cubicBezTo>
                  <a:cubicBezTo>
                    <a:pt x="411" y="39"/>
                    <a:pt x="411" y="39"/>
                    <a:pt x="411" y="39"/>
                  </a:cubicBezTo>
                  <a:cubicBezTo>
                    <a:pt x="415" y="57"/>
                    <a:pt x="415" y="57"/>
                    <a:pt x="415" y="57"/>
                  </a:cubicBezTo>
                  <a:cubicBezTo>
                    <a:pt x="421" y="80"/>
                    <a:pt x="421" y="80"/>
                    <a:pt x="421" y="80"/>
                  </a:cubicBezTo>
                  <a:cubicBezTo>
                    <a:pt x="421" y="81"/>
                    <a:pt x="421" y="81"/>
                    <a:pt x="421" y="81"/>
                  </a:cubicBezTo>
                  <a:cubicBezTo>
                    <a:pt x="422" y="81"/>
                    <a:pt x="422" y="81"/>
                    <a:pt x="422" y="81"/>
                  </a:cubicBezTo>
                  <a:cubicBezTo>
                    <a:pt x="421" y="82"/>
                    <a:pt x="421" y="82"/>
                    <a:pt x="421" y="82"/>
                  </a:cubicBezTo>
                  <a:cubicBezTo>
                    <a:pt x="421" y="83"/>
                    <a:pt x="421" y="83"/>
                    <a:pt x="421" y="83"/>
                  </a:cubicBezTo>
                  <a:cubicBezTo>
                    <a:pt x="419" y="89"/>
                    <a:pt x="413" y="93"/>
                    <a:pt x="403" y="93"/>
                  </a:cubicBezTo>
                  <a:cubicBezTo>
                    <a:pt x="382" y="93"/>
                    <a:pt x="382" y="93"/>
                    <a:pt x="382" y="93"/>
                  </a:cubicBezTo>
                  <a:cubicBezTo>
                    <a:pt x="370" y="86"/>
                    <a:pt x="370" y="86"/>
                    <a:pt x="370" y="86"/>
                  </a:cubicBezTo>
                  <a:cubicBezTo>
                    <a:pt x="354" y="93"/>
                    <a:pt x="354" y="93"/>
                    <a:pt x="354" y="93"/>
                  </a:cubicBezTo>
                  <a:cubicBezTo>
                    <a:pt x="351" y="94"/>
                    <a:pt x="351" y="94"/>
                    <a:pt x="351" y="94"/>
                  </a:cubicBezTo>
                  <a:cubicBezTo>
                    <a:pt x="348" y="93"/>
                    <a:pt x="348" y="93"/>
                    <a:pt x="348" y="93"/>
                  </a:cubicBezTo>
                  <a:cubicBezTo>
                    <a:pt x="346" y="107"/>
                    <a:pt x="346" y="107"/>
                    <a:pt x="346" y="107"/>
                  </a:cubicBezTo>
                  <a:cubicBezTo>
                    <a:pt x="345" y="110"/>
                    <a:pt x="345" y="110"/>
                    <a:pt x="345" y="110"/>
                  </a:cubicBezTo>
                  <a:cubicBezTo>
                    <a:pt x="345" y="113"/>
                    <a:pt x="345" y="113"/>
                    <a:pt x="345" y="113"/>
                  </a:cubicBezTo>
                  <a:cubicBezTo>
                    <a:pt x="342" y="113"/>
                    <a:pt x="342" y="113"/>
                    <a:pt x="342" y="113"/>
                  </a:cubicBezTo>
                  <a:cubicBezTo>
                    <a:pt x="316" y="104"/>
                    <a:pt x="316" y="104"/>
                    <a:pt x="316" y="104"/>
                  </a:cubicBezTo>
                  <a:cubicBezTo>
                    <a:pt x="316" y="113"/>
                    <a:pt x="317" y="119"/>
                    <a:pt x="321" y="126"/>
                  </a:cubicBezTo>
                  <a:cubicBezTo>
                    <a:pt x="324" y="134"/>
                    <a:pt x="325" y="139"/>
                    <a:pt x="322" y="145"/>
                  </a:cubicBezTo>
                  <a:cubicBezTo>
                    <a:pt x="319" y="154"/>
                    <a:pt x="319" y="154"/>
                    <a:pt x="319" y="154"/>
                  </a:cubicBezTo>
                  <a:cubicBezTo>
                    <a:pt x="316" y="157"/>
                    <a:pt x="306" y="158"/>
                    <a:pt x="293" y="157"/>
                  </a:cubicBezTo>
                  <a:cubicBezTo>
                    <a:pt x="275" y="157"/>
                    <a:pt x="275" y="157"/>
                    <a:pt x="275" y="157"/>
                  </a:cubicBezTo>
                  <a:cubicBezTo>
                    <a:pt x="274" y="187"/>
                    <a:pt x="274" y="187"/>
                    <a:pt x="274" y="187"/>
                  </a:cubicBezTo>
                  <a:cubicBezTo>
                    <a:pt x="250" y="178"/>
                    <a:pt x="250" y="178"/>
                    <a:pt x="250" y="178"/>
                  </a:cubicBezTo>
                  <a:cubicBezTo>
                    <a:pt x="249" y="178"/>
                    <a:pt x="249" y="178"/>
                    <a:pt x="249" y="178"/>
                  </a:cubicBezTo>
                  <a:cubicBezTo>
                    <a:pt x="248" y="177"/>
                    <a:pt x="248" y="177"/>
                    <a:pt x="248" y="177"/>
                  </a:cubicBezTo>
                  <a:cubicBezTo>
                    <a:pt x="237" y="155"/>
                    <a:pt x="237" y="155"/>
                    <a:pt x="237" y="155"/>
                  </a:cubicBezTo>
                  <a:cubicBezTo>
                    <a:pt x="211" y="146"/>
                    <a:pt x="211" y="146"/>
                    <a:pt x="211" y="146"/>
                  </a:cubicBezTo>
                  <a:cubicBezTo>
                    <a:pt x="205" y="133"/>
                    <a:pt x="205" y="133"/>
                    <a:pt x="205" y="133"/>
                  </a:cubicBezTo>
                  <a:cubicBezTo>
                    <a:pt x="195" y="140"/>
                    <a:pt x="195" y="140"/>
                    <a:pt x="195" y="140"/>
                  </a:cubicBezTo>
                  <a:cubicBezTo>
                    <a:pt x="194" y="140"/>
                    <a:pt x="194" y="140"/>
                    <a:pt x="194" y="140"/>
                  </a:cubicBezTo>
                  <a:cubicBezTo>
                    <a:pt x="179" y="143"/>
                    <a:pt x="179" y="143"/>
                    <a:pt x="179" y="143"/>
                  </a:cubicBezTo>
                  <a:cubicBezTo>
                    <a:pt x="174" y="143"/>
                    <a:pt x="174" y="143"/>
                    <a:pt x="174" y="143"/>
                  </a:cubicBezTo>
                  <a:cubicBezTo>
                    <a:pt x="166" y="124"/>
                    <a:pt x="166" y="124"/>
                    <a:pt x="166" y="124"/>
                  </a:cubicBezTo>
                  <a:cubicBezTo>
                    <a:pt x="157" y="113"/>
                    <a:pt x="157" y="113"/>
                    <a:pt x="157" y="113"/>
                  </a:cubicBezTo>
                  <a:cubicBezTo>
                    <a:pt x="156" y="112"/>
                    <a:pt x="156" y="112"/>
                    <a:pt x="156" y="112"/>
                  </a:cubicBezTo>
                  <a:cubicBezTo>
                    <a:pt x="148" y="101"/>
                    <a:pt x="144" y="92"/>
                    <a:pt x="142" y="86"/>
                  </a:cubicBezTo>
                  <a:cubicBezTo>
                    <a:pt x="142" y="85"/>
                    <a:pt x="139" y="83"/>
                    <a:pt x="134" y="82"/>
                  </a:cubicBezTo>
                  <a:cubicBezTo>
                    <a:pt x="130" y="81"/>
                    <a:pt x="130" y="81"/>
                    <a:pt x="130" y="81"/>
                  </a:cubicBezTo>
                  <a:cubicBezTo>
                    <a:pt x="123" y="78"/>
                    <a:pt x="117" y="72"/>
                    <a:pt x="114" y="62"/>
                  </a:cubicBezTo>
                  <a:cubicBezTo>
                    <a:pt x="110" y="44"/>
                    <a:pt x="110" y="44"/>
                    <a:pt x="110" y="44"/>
                  </a:cubicBezTo>
                  <a:cubicBezTo>
                    <a:pt x="110" y="29"/>
                    <a:pt x="110" y="29"/>
                    <a:pt x="110" y="29"/>
                  </a:cubicBezTo>
                  <a:cubicBezTo>
                    <a:pt x="103" y="16"/>
                    <a:pt x="103" y="16"/>
                    <a:pt x="103" y="16"/>
                  </a:cubicBezTo>
                  <a:cubicBezTo>
                    <a:pt x="90" y="20"/>
                    <a:pt x="90" y="20"/>
                    <a:pt x="90" y="20"/>
                  </a:cubicBezTo>
                  <a:cubicBezTo>
                    <a:pt x="89" y="20"/>
                    <a:pt x="89" y="20"/>
                    <a:pt x="89" y="20"/>
                  </a:cubicBezTo>
                  <a:cubicBezTo>
                    <a:pt x="88" y="20"/>
                    <a:pt x="88" y="20"/>
                    <a:pt x="88" y="20"/>
                  </a:cubicBezTo>
                  <a:lnTo>
                    <a:pt x="87" y="20"/>
                  </a:lnTo>
                  <a:close/>
                </a:path>
              </a:pathLst>
            </a:custGeom>
            <a:noFill/>
            <a:ln w="9525">
              <a:solidFill>
                <a:schemeClr val="tx1"/>
              </a:solidFill>
              <a:miter lim="800000"/>
              <a:headEnd/>
              <a:tailEnd/>
            </a:ln>
          </p:spPr>
          <p:txBody>
            <a:bodyPr/>
            <a:lstStyle/>
            <a:p>
              <a:endParaRPr lang="zh-CN" altLang="en-US" sz="3200">
                <a:latin typeface="方正静蕾简体" panose="02000000000000000000" pitchFamily="2" charset="-122"/>
                <a:ea typeface="方正静蕾简体" panose="02000000000000000000" pitchFamily="2" charset="-122"/>
              </a:endParaRPr>
            </a:p>
          </p:txBody>
        </p:sp>
        <p:sp>
          <p:nvSpPr>
            <p:cNvPr id="7218" name="Freeform 11"/>
            <p:cNvSpPr>
              <a:spLocks/>
            </p:cNvSpPr>
            <p:nvPr/>
          </p:nvSpPr>
          <p:spPr bwMode="auto">
            <a:xfrm>
              <a:off x="1252208" y="3652374"/>
              <a:ext cx="1921049" cy="1158978"/>
            </a:xfrm>
            <a:custGeom>
              <a:avLst/>
              <a:gdLst>
                <a:gd name="T0" fmla="*/ 2147483646 w 1661"/>
                <a:gd name="T1" fmla="*/ 2147483646 h 1007"/>
                <a:gd name="T2" fmla="*/ 2147483646 w 1661"/>
                <a:gd name="T3" fmla="*/ 2147483646 h 1007"/>
                <a:gd name="T4" fmla="*/ 2147483646 w 1661"/>
                <a:gd name="T5" fmla="*/ 2147483646 h 1007"/>
                <a:gd name="T6" fmla="*/ 2147483646 w 1661"/>
                <a:gd name="T7" fmla="*/ 2147483646 h 1007"/>
                <a:gd name="T8" fmla="*/ 2147483646 w 1661"/>
                <a:gd name="T9" fmla="*/ 2147483646 h 1007"/>
                <a:gd name="T10" fmla="*/ 2147483646 w 1661"/>
                <a:gd name="T11" fmla="*/ 2147483646 h 1007"/>
                <a:gd name="T12" fmla="*/ 2147483646 w 1661"/>
                <a:gd name="T13" fmla="*/ 2147483646 h 1007"/>
                <a:gd name="T14" fmla="*/ 2147483646 w 1661"/>
                <a:gd name="T15" fmla="*/ 2147483646 h 1007"/>
                <a:gd name="T16" fmla="*/ 2147483646 w 1661"/>
                <a:gd name="T17" fmla="*/ 2147483646 h 1007"/>
                <a:gd name="T18" fmla="*/ 2147483646 w 1661"/>
                <a:gd name="T19" fmla="*/ 2147483646 h 1007"/>
                <a:gd name="T20" fmla="*/ 2147483646 w 1661"/>
                <a:gd name="T21" fmla="*/ 2147483646 h 1007"/>
                <a:gd name="T22" fmla="*/ 2147483646 w 1661"/>
                <a:gd name="T23" fmla="*/ 2147483646 h 1007"/>
                <a:gd name="T24" fmla="*/ 2147483646 w 1661"/>
                <a:gd name="T25" fmla="*/ 2147483646 h 1007"/>
                <a:gd name="T26" fmla="*/ 2147483646 w 1661"/>
                <a:gd name="T27" fmla="*/ 2147483646 h 1007"/>
                <a:gd name="T28" fmla="*/ 2147483646 w 1661"/>
                <a:gd name="T29" fmla="*/ 2147483646 h 1007"/>
                <a:gd name="T30" fmla="*/ 2147483646 w 1661"/>
                <a:gd name="T31" fmla="*/ 2147483646 h 1007"/>
                <a:gd name="T32" fmla="*/ 2147483646 w 1661"/>
                <a:gd name="T33" fmla="*/ 2147483646 h 1007"/>
                <a:gd name="T34" fmla="*/ 2147483646 w 1661"/>
                <a:gd name="T35" fmla="*/ 2147483646 h 1007"/>
                <a:gd name="T36" fmla="*/ 2147483646 w 1661"/>
                <a:gd name="T37" fmla="*/ 2147483646 h 1007"/>
                <a:gd name="T38" fmla="*/ 2147483646 w 1661"/>
                <a:gd name="T39" fmla="*/ 2147483646 h 1007"/>
                <a:gd name="T40" fmla="*/ 2147483646 w 1661"/>
                <a:gd name="T41" fmla="*/ 2147483646 h 1007"/>
                <a:gd name="T42" fmla="*/ 2147483646 w 1661"/>
                <a:gd name="T43" fmla="*/ 2147483646 h 1007"/>
                <a:gd name="T44" fmla="*/ 2147483646 w 1661"/>
                <a:gd name="T45" fmla="*/ 2147483646 h 1007"/>
                <a:gd name="T46" fmla="*/ 2147483646 w 1661"/>
                <a:gd name="T47" fmla="*/ 2147483646 h 1007"/>
                <a:gd name="T48" fmla="*/ 2147483646 w 1661"/>
                <a:gd name="T49" fmla="*/ 2147483646 h 1007"/>
                <a:gd name="T50" fmla="*/ 2147483646 w 1661"/>
                <a:gd name="T51" fmla="*/ 2147483646 h 1007"/>
                <a:gd name="T52" fmla="*/ 2147483646 w 1661"/>
                <a:gd name="T53" fmla="*/ 2147483646 h 1007"/>
                <a:gd name="T54" fmla="*/ 2147483646 w 1661"/>
                <a:gd name="T55" fmla="*/ 2147483646 h 1007"/>
                <a:gd name="T56" fmla="*/ 2147483646 w 1661"/>
                <a:gd name="T57" fmla="*/ 2147483646 h 1007"/>
                <a:gd name="T58" fmla="*/ 2147483646 w 1661"/>
                <a:gd name="T59" fmla="*/ 2147483646 h 1007"/>
                <a:gd name="T60" fmla="*/ 2147483646 w 1661"/>
                <a:gd name="T61" fmla="*/ 2147483646 h 1007"/>
                <a:gd name="T62" fmla="*/ 2147483646 w 1661"/>
                <a:gd name="T63" fmla="*/ 2147483646 h 1007"/>
                <a:gd name="T64" fmla="*/ 2147483646 w 1661"/>
                <a:gd name="T65" fmla="*/ 2147483646 h 1007"/>
                <a:gd name="T66" fmla="*/ 2147483646 w 1661"/>
                <a:gd name="T67" fmla="*/ 2147483646 h 1007"/>
                <a:gd name="T68" fmla="*/ 2147483646 w 1661"/>
                <a:gd name="T69" fmla="*/ 2147483646 h 1007"/>
                <a:gd name="T70" fmla="*/ 2147483646 w 1661"/>
                <a:gd name="T71" fmla="*/ 2147483646 h 1007"/>
                <a:gd name="T72" fmla="*/ 2147483646 w 1661"/>
                <a:gd name="T73" fmla="*/ 2147483646 h 1007"/>
                <a:gd name="T74" fmla="*/ 2147483646 w 1661"/>
                <a:gd name="T75" fmla="*/ 2147483646 h 1007"/>
                <a:gd name="T76" fmla="*/ 2147483646 w 1661"/>
                <a:gd name="T77" fmla="*/ 2147483646 h 1007"/>
                <a:gd name="T78" fmla="*/ 2147483646 w 1661"/>
                <a:gd name="T79" fmla="*/ 2147483646 h 1007"/>
                <a:gd name="T80" fmla="*/ 2147483646 w 1661"/>
                <a:gd name="T81" fmla="*/ 2147483646 h 1007"/>
                <a:gd name="T82" fmla="*/ 2147483646 w 1661"/>
                <a:gd name="T83" fmla="*/ 2147483646 h 1007"/>
                <a:gd name="T84" fmla="*/ 2147483646 w 1661"/>
                <a:gd name="T85" fmla="*/ 2147483646 h 1007"/>
                <a:gd name="T86" fmla="*/ 2147483646 w 1661"/>
                <a:gd name="T87" fmla="*/ 2147483646 h 1007"/>
                <a:gd name="T88" fmla="*/ 2147483646 w 1661"/>
                <a:gd name="T89" fmla="*/ 2147483646 h 1007"/>
                <a:gd name="T90" fmla="*/ 2147483646 w 1661"/>
                <a:gd name="T91" fmla="*/ 2147483646 h 1007"/>
                <a:gd name="T92" fmla="*/ 2147483646 w 1661"/>
                <a:gd name="T93" fmla="*/ 2147483646 h 1007"/>
                <a:gd name="T94" fmla="*/ 2147483646 w 1661"/>
                <a:gd name="T95" fmla="*/ 2147483646 h 1007"/>
                <a:gd name="T96" fmla="*/ 2147483646 w 1661"/>
                <a:gd name="T97" fmla="*/ 0 h 1007"/>
                <a:gd name="T98" fmla="*/ 2147483646 w 1661"/>
                <a:gd name="T99" fmla="*/ 2147483646 h 1007"/>
                <a:gd name="T100" fmla="*/ 2147483646 w 1661"/>
                <a:gd name="T101" fmla="*/ 2147483646 h 100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661"/>
                <a:gd name="T154" fmla="*/ 0 h 1007"/>
                <a:gd name="T155" fmla="*/ 1661 w 1661"/>
                <a:gd name="T156" fmla="*/ 1007 h 100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661" h="1007">
                  <a:moveTo>
                    <a:pt x="205" y="3"/>
                  </a:moveTo>
                  <a:cubicBezTo>
                    <a:pt x="205" y="4"/>
                    <a:pt x="205" y="4"/>
                    <a:pt x="205" y="4"/>
                  </a:cubicBezTo>
                  <a:cubicBezTo>
                    <a:pt x="201" y="13"/>
                    <a:pt x="193" y="20"/>
                    <a:pt x="185" y="27"/>
                  </a:cubicBezTo>
                  <a:cubicBezTo>
                    <a:pt x="179" y="30"/>
                    <a:pt x="177" y="35"/>
                    <a:pt x="177" y="42"/>
                  </a:cubicBezTo>
                  <a:cubicBezTo>
                    <a:pt x="177" y="45"/>
                    <a:pt x="177" y="45"/>
                    <a:pt x="177" y="45"/>
                  </a:cubicBezTo>
                  <a:cubicBezTo>
                    <a:pt x="177" y="50"/>
                    <a:pt x="173" y="59"/>
                    <a:pt x="165" y="71"/>
                  </a:cubicBezTo>
                  <a:cubicBezTo>
                    <a:pt x="164" y="77"/>
                    <a:pt x="164" y="77"/>
                    <a:pt x="164" y="77"/>
                  </a:cubicBezTo>
                  <a:cubicBezTo>
                    <a:pt x="162" y="80"/>
                    <a:pt x="158" y="82"/>
                    <a:pt x="150" y="82"/>
                  </a:cubicBezTo>
                  <a:cubicBezTo>
                    <a:pt x="90" y="74"/>
                    <a:pt x="90" y="74"/>
                    <a:pt x="90" y="74"/>
                  </a:cubicBezTo>
                  <a:cubicBezTo>
                    <a:pt x="90" y="76"/>
                    <a:pt x="90" y="76"/>
                    <a:pt x="90" y="76"/>
                  </a:cubicBezTo>
                  <a:cubicBezTo>
                    <a:pt x="86" y="89"/>
                    <a:pt x="86" y="89"/>
                    <a:pt x="86" y="89"/>
                  </a:cubicBezTo>
                  <a:cubicBezTo>
                    <a:pt x="86" y="90"/>
                    <a:pt x="86" y="90"/>
                    <a:pt x="86" y="90"/>
                  </a:cubicBezTo>
                  <a:cubicBezTo>
                    <a:pt x="85" y="91"/>
                    <a:pt x="85" y="91"/>
                    <a:pt x="85" y="91"/>
                  </a:cubicBezTo>
                  <a:cubicBezTo>
                    <a:pt x="85" y="91"/>
                    <a:pt x="85" y="91"/>
                    <a:pt x="85" y="91"/>
                  </a:cubicBezTo>
                  <a:cubicBezTo>
                    <a:pt x="69" y="114"/>
                    <a:pt x="58" y="129"/>
                    <a:pt x="57" y="140"/>
                  </a:cubicBezTo>
                  <a:cubicBezTo>
                    <a:pt x="56" y="145"/>
                    <a:pt x="63" y="164"/>
                    <a:pt x="76" y="197"/>
                  </a:cubicBezTo>
                  <a:cubicBezTo>
                    <a:pt x="86" y="219"/>
                    <a:pt x="86" y="219"/>
                    <a:pt x="86" y="219"/>
                  </a:cubicBezTo>
                  <a:cubicBezTo>
                    <a:pt x="90" y="230"/>
                    <a:pt x="87" y="242"/>
                    <a:pt x="77" y="256"/>
                  </a:cubicBezTo>
                  <a:cubicBezTo>
                    <a:pt x="58" y="275"/>
                    <a:pt x="58" y="275"/>
                    <a:pt x="58" y="275"/>
                  </a:cubicBezTo>
                  <a:cubicBezTo>
                    <a:pt x="27" y="275"/>
                    <a:pt x="27" y="275"/>
                    <a:pt x="27" y="275"/>
                  </a:cubicBezTo>
                  <a:cubicBezTo>
                    <a:pt x="20" y="240"/>
                    <a:pt x="20" y="240"/>
                    <a:pt x="20" y="240"/>
                  </a:cubicBezTo>
                  <a:cubicBezTo>
                    <a:pt x="12" y="283"/>
                    <a:pt x="12" y="283"/>
                    <a:pt x="12" y="283"/>
                  </a:cubicBezTo>
                  <a:cubicBezTo>
                    <a:pt x="26" y="305"/>
                    <a:pt x="26" y="305"/>
                    <a:pt x="26" y="305"/>
                  </a:cubicBezTo>
                  <a:cubicBezTo>
                    <a:pt x="27" y="308"/>
                    <a:pt x="27" y="310"/>
                    <a:pt x="26" y="311"/>
                  </a:cubicBezTo>
                  <a:cubicBezTo>
                    <a:pt x="23" y="313"/>
                    <a:pt x="23" y="313"/>
                    <a:pt x="23" y="313"/>
                  </a:cubicBezTo>
                  <a:cubicBezTo>
                    <a:pt x="19" y="316"/>
                    <a:pt x="13" y="327"/>
                    <a:pt x="7" y="345"/>
                  </a:cubicBezTo>
                  <a:cubicBezTo>
                    <a:pt x="0" y="360"/>
                    <a:pt x="3" y="376"/>
                    <a:pt x="16" y="393"/>
                  </a:cubicBezTo>
                  <a:cubicBezTo>
                    <a:pt x="41" y="393"/>
                    <a:pt x="41" y="393"/>
                    <a:pt x="41" y="393"/>
                  </a:cubicBezTo>
                  <a:cubicBezTo>
                    <a:pt x="50" y="395"/>
                    <a:pt x="63" y="409"/>
                    <a:pt x="80" y="433"/>
                  </a:cubicBezTo>
                  <a:cubicBezTo>
                    <a:pt x="82" y="435"/>
                    <a:pt x="82" y="435"/>
                    <a:pt x="82" y="435"/>
                  </a:cubicBezTo>
                  <a:cubicBezTo>
                    <a:pt x="82" y="435"/>
                    <a:pt x="82" y="435"/>
                    <a:pt x="82" y="435"/>
                  </a:cubicBezTo>
                  <a:cubicBezTo>
                    <a:pt x="82" y="443"/>
                    <a:pt x="85" y="448"/>
                    <a:pt x="90" y="452"/>
                  </a:cubicBezTo>
                  <a:cubicBezTo>
                    <a:pt x="146" y="504"/>
                    <a:pt x="146" y="504"/>
                    <a:pt x="146" y="504"/>
                  </a:cubicBezTo>
                  <a:cubicBezTo>
                    <a:pt x="146" y="505"/>
                    <a:pt x="146" y="505"/>
                    <a:pt x="146" y="505"/>
                  </a:cubicBezTo>
                  <a:cubicBezTo>
                    <a:pt x="171" y="537"/>
                    <a:pt x="171" y="537"/>
                    <a:pt x="171" y="537"/>
                  </a:cubicBezTo>
                  <a:cubicBezTo>
                    <a:pt x="186" y="537"/>
                    <a:pt x="186" y="537"/>
                    <a:pt x="186" y="537"/>
                  </a:cubicBezTo>
                  <a:cubicBezTo>
                    <a:pt x="202" y="508"/>
                    <a:pt x="202" y="508"/>
                    <a:pt x="202" y="508"/>
                  </a:cubicBezTo>
                  <a:cubicBezTo>
                    <a:pt x="204" y="506"/>
                    <a:pt x="204" y="506"/>
                    <a:pt x="204" y="506"/>
                  </a:cubicBezTo>
                  <a:cubicBezTo>
                    <a:pt x="205" y="505"/>
                    <a:pt x="205" y="505"/>
                    <a:pt x="205" y="505"/>
                  </a:cubicBezTo>
                  <a:cubicBezTo>
                    <a:pt x="244" y="515"/>
                    <a:pt x="244" y="515"/>
                    <a:pt x="244" y="515"/>
                  </a:cubicBezTo>
                  <a:cubicBezTo>
                    <a:pt x="244" y="516"/>
                    <a:pt x="244" y="516"/>
                    <a:pt x="244" y="516"/>
                  </a:cubicBezTo>
                  <a:cubicBezTo>
                    <a:pt x="244" y="518"/>
                    <a:pt x="244" y="518"/>
                    <a:pt x="244" y="518"/>
                  </a:cubicBezTo>
                  <a:cubicBezTo>
                    <a:pt x="249" y="544"/>
                    <a:pt x="249" y="544"/>
                    <a:pt x="249" y="544"/>
                  </a:cubicBezTo>
                  <a:cubicBezTo>
                    <a:pt x="296" y="598"/>
                    <a:pt x="296" y="598"/>
                    <a:pt x="296" y="598"/>
                  </a:cubicBezTo>
                  <a:cubicBezTo>
                    <a:pt x="312" y="604"/>
                    <a:pt x="312" y="604"/>
                    <a:pt x="312" y="604"/>
                  </a:cubicBezTo>
                  <a:cubicBezTo>
                    <a:pt x="313" y="605"/>
                    <a:pt x="313" y="605"/>
                    <a:pt x="313" y="605"/>
                  </a:cubicBezTo>
                  <a:cubicBezTo>
                    <a:pt x="320" y="610"/>
                    <a:pt x="320" y="610"/>
                    <a:pt x="320" y="610"/>
                  </a:cubicBezTo>
                  <a:cubicBezTo>
                    <a:pt x="321" y="611"/>
                    <a:pt x="321" y="611"/>
                    <a:pt x="321" y="611"/>
                  </a:cubicBezTo>
                  <a:cubicBezTo>
                    <a:pt x="356" y="662"/>
                    <a:pt x="356" y="662"/>
                    <a:pt x="356" y="662"/>
                  </a:cubicBezTo>
                  <a:cubicBezTo>
                    <a:pt x="384" y="658"/>
                    <a:pt x="384" y="658"/>
                    <a:pt x="384" y="658"/>
                  </a:cubicBezTo>
                  <a:cubicBezTo>
                    <a:pt x="387" y="658"/>
                    <a:pt x="387" y="658"/>
                    <a:pt x="387" y="658"/>
                  </a:cubicBezTo>
                  <a:cubicBezTo>
                    <a:pt x="388" y="658"/>
                    <a:pt x="388" y="658"/>
                    <a:pt x="388" y="658"/>
                  </a:cubicBezTo>
                  <a:cubicBezTo>
                    <a:pt x="390" y="660"/>
                    <a:pt x="390" y="660"/>
                    <a:pt x="390" y="660"/>
                  </a:cubicBezTo>
                  <a:cubicBezTo>
                    <a:pt x="391" y="662"/>
                    <a:pt x="391" y="662"/>
                    <a:pt x="391" y="662"/>
                  </a:cubicBezTo>
                  <a:cubicBezTo>
                    <a:pt x="415" y="713"/>
                    <a:pt x="415" y="713"/>
                    <a:pt x="415" y="713"/>
                  </a:cubicBezTo>
                  <a:cubicBezTo>
                    <a:pt x="445" y="731"/>
                    <a:pt x="445" y="731"/>
                    <a:pt x="445" y="731"/>
                  </a:cubicBezTo>
                  <a:cubicBezTo>
                    <a:pt x="469" y="737"/>
                    <a:pt x="469" y="737"/>
                    <a:pt x="469" y="737"/>
                  </a:cubicBezTo>
                  <a:cubicBezTo>
                    <a:pt x="480" y="770"/>
                    <a:pt x="480" y="770"/>
                    <a:pt x="480" y="770"/>
                  </a:cubicBezTo>
                  <a:cubicBezTo>
                    <a:pt x="498" y="770"/>
                    <a:pt x="498" y="770"/>
                    <a:pt x="498" y="770"/>
                  </a:cubicBezTo>
                  <a:cubicBezTo>
                    <a:pt x="499" y="771"/>
                    <a:pt x="499" y="771"/>
                    <a:pt x="499" y="771"/>
                  </a:cubicBezTo>
                  <a:cubicBezTo>
                    <a:pt x="499" y="771"/>
                    <a:pt x="499" y="771"/>
                    <a:pt x="499" y="771"/>
                  </a:cubicBezTo>
                  <a:cubicBezTo>
                    <a:pt x="537" y="792"/>
                    <a:pt x="537" y="792"/>
                    <a:pt x="537" y="792"/>
                  </a:cubicBezTo>
                  <a:cubicBezTo>
                    <a:pt x="537" y="793"/>
                    <a:pt x="537" y="793"/>
                    <a:pt x="537" y="793"/>
                  </a:cubicBezTo>
                  <a:cubicBezTo>
                    <a:pt x="537" y="793"/>
                    <a:pt x="537" y="793"/>
                    <a:pt x="537" y="793"/>
                  </a:cubicBezTo>
                  <a:cubicBezTo>
                    <a:pt x="539" y="794"/>
                    <a:pt x="539" y="794"/>
                    <a:pt x="539" y="794"/>
                  </a:cubicBezTo>
                  <a:cubicBezTo>
                    <a:pt x="566" y="828"/>
                    <a:pt x="566" y="828"/>
                    <a:pt x="566" y="828"/>
                  </a:cubicBezTo>
                  <a:cubicBezTo>
                    <a:pt x="606" y="821"/>
                    <a:pt x="606" y="821"/>
                    <a:pt x="606" y="821"/>
                  </a:cubicBezTo>
                  <a:cubicBezTo>
                    <a:pt x="608" y="821"/>
                    <a:pt x="608" y="821"/>
                    <a:pt x="608" y="821"/>
                  </a:cubicBezTo>
                  <a:cubicBezTo>
                    <a:pt x="623" y="827"/>
                    <a:pt x="623" y="827"/>
                    <a:pt x="623" y="827"/>
                  </a:cubicBezTo>
                  <a:cubicBezTo>
                    <a:pt x="624" y="827"/>
                    <a:pt x="624" y="827"/>
                    <a:pt x="624" y="827"/>
                  </a:cubicBezTo>
                  <a:cubicBezTo>
                    <a:pt x="649" y="849"/>
                    <a:pt x="649" y="849"/>
                    <a:pt x="649" y="849"/>
                  </a:cubicBezTo>
                  <a:cubicBezTo>
                    <a:pt x="695" y="852"/>
                    <a:pt x="695" y="852"/>
                    <a:pt x="695" y="852"/>
                  </a:cubicBezTo>
                  <a:cubicBezTo>
                    <a:pt x="722" y="848"/>
                    <a:pt x="722" y="848"/>
                    <a:pt x="722" y="848"/>
                  </a:cubicBezTo>
                  <a:cubicBezTo>
                    <a:pt x="722" y="848"/>
                    <a:pt x="722" y="848"/>
                    <a:pt x="722" y="848"/>
                  </a:cubicBezTo>
                  <a:cubicBezTo>
                    <a:pt x="759" y="842"/>
                    <a:pt x="782" y="845"/>
                    <a:pt x="791" y="854"/>
                  </a:cubicBezTo>
                  <a:cubicBezTo>
                    <a:pt x="796" y="863"/>
                    <a:pt x="793" y="871"/>
                    <a:pt x="780" y="882"/>
                  </a:cubicBezTo>
                  <a:cubicBezTo>
                    <a:pt x="770" y="892"/>
                    <a:pt x="770" y="892"/>
                    <a:pt x="770" y="892"/>
                  </a:cubicBezTo>
                  <a:cubicBezTo>
                    <a:pt x="766" y="898"/>
                    <a:pt x="771" y="906"/>
                    <a:pt x="784" y="919"/>
                  </a:cubicBezTo>
                  <a:cubicBezTo>
                    <a:pt x="785" y="921"/>
                    <a:pt x="785" y="921"/>
                    <a:pt x="785" y="921"/>
                  </a:cubicBezTo>
                  <a:cubicBezTo>
                    <a:pt x="784" y="921"/>
                    <a:pt x="784" y="921"/>
                    <a:pt x="784" y="921"/>
                  </a:cubicBezTo>
                  <a:cubicBezTo>
                    <a:pt x="793" y="927"/>
                    <a:pt x="793" y="927"/>
                    <a:pt x="793" y="927"/>
                  </a:cubicBezTo>
                  <a:cubicBezTo>
                    <a:pt x="796" y="924"/>
                    <a:pt x="796" y="924"/>
                    <a:pt x="796" y="924"/>
                  </a:cubicBezTo>
                  <a:cubicBezTo>
                    <a:pt x="822" y="874"/>
                    <a:pt x="844" y="847"/>
                    <a:pt x="858" y="842"/>
                  </a:cubicBezTo>
                  <a:cubicBezTo>
                    <a:pt x="874" y="836"/>
                    <a:pt x="907" y="850"/>
                    <a:pt x="959" y="882"/>
                  </a:cubicBezTo>
                  <a:cubicBezTo>
                    <a:pt x="1022" y="893"/>
                    <a:pt x="1022" y="893"/>
                    <a:pt x="1022" y="893"/>
                  </a:cubicBezTo>
                  <a:cubicBezTo>
                    <a:pt x="1021" y="896"/>
                    <a:pt x="1021" y="896"/>
                    <a:pt x="1021" y="896"/>
                  </a:cubicBezTo>
                  <a:cubicBezTo>
                    <a:pt x="1021" y="898"/>
                    <a:pt x="1021" y="898"/>
                    <a:pt x="1021" y="898"/>
                  </a:cubicBezTo>
                  <a:cubicBezTo>
                    <a:pt x="1018" y="927"/>
                    <a:pt x="1018" y="927"/>
                    <a:pt x="1018" y="927"/>
                  </a:cubicBezTo>
                  <a:cubicBezTo>
                    <a:pt x="1049" y="931"/>
                    <a:pt x="1049" y="931"/>
                    <a:pt x="1049" y="931"/>
                  </a:cubicBezTo>
                  <a:cubicBezTo>
                    <a:pt x="1048" y="972"/>
                    <a:pt x="1048" y="972"/>
                    <a:pt x="1048" y="972"/>
                  </a:cubicBezTo>
                  <a:cubicBezTo>
                    <a:pt x="1058" y="990"/>
                    <a:pt x="1065" y="1000"/>
                    <a:pt x="1069" y="1003"/>
                  </a:cubicBezTo>
                  <a:cubicBezTo>
                    <a:pt x="1076" y="1007"/>
                    <a:pt x="1107" y="1007"/>
                    <a:pt x="1163" y="1003"/>
                  </a:cubicBezTo>
                  <a:cubicBezTo>
                    <a:pt x="1196" y="986"/>
                    <a:pt x="1196" y="986"/>
                    <a:pt x="1196" y="986"/>
                  </a:cubicBezTo>
                  <a:cubicBezTo>
                    <a:pt x="1228" y="942"/>
                    <a:pt x="1228" y="942"/>
                    <a:pt x="1228" y="942"/>
                  </a:cubicBezTo>
                  <a:cubicBezTo>
                    <a:pt x="1265" y="941"/>
                    <a:pt x="1265" y="941"/>
                    <a:pt x="1265" y="941"/>
                  </a:cubicBezTo>
                  <a:cubicBezTo>
                    <a:pt x="1283" y="936"/>
                    <a:pt x="1283" y="936"/>
                    <a:pt x="1283" y="936"/>
                  </a:cubicBezTo>
                  <a:cubicBezTo>
                    <a:pt x="1352" y="896"/>
                    <a:pt x="1352" y="896"/>
                    <a:pt x="1352" y="896"/>
                  </a:cubicBezTo>
                  <a:cubicBezTo>
                    <a:pt x="1353" y="896"/>
                    <a:pt x="1353" y="896"/>
                    <a:pt x="1353" y="896"/>
                  </a:cubicBezTo>
                  <a:cubicBezTo>
                    <a:pt x="1354" y="895"/>
                    <a:pt x="1354" y="895"/>
                    <a:pt x="1354" y="895"/>
                  </a:cubicBezTo>
                  <a:cubicBezTo>
                    <a:pt x="1354" y="895"/>
                    <a:pt x="1354" y="895"/>
                    <a:pt x="1354" y="895"/>
                  </a:cubicBezTo>
                  <a:cubicBezTo>
                    <a:pt x="1394" y="890"/>
                    <a:pt x="1418" y="889"/>
                    <a:pt x="1424" y="895"/>
                  </a:cubicBezTo>
                  <a:cubicBezTo>
                    <a:pt x="1469" y="933"/>
                    <a:pt x="1469" y="933"/>
                    <a:pt x="1469" y="933"/>
                  </a:cubicBezTo>
                  <a:cubicBezTo>
                    <a:pt x="1483" y="938"/>
                    <a:pt x="1483" y="938"/>
                    <a:pt x="1483" y="938"/>
                  </a:cubicBezTo>
                  <a:cubicBezTo>
                    <a:pt x="1485" y="940"/>
                    <a:pt x="1485" y="940"/>
                    <a:pt x="1485" y="940"/>
                  </a:cubicBezTo>
                  <a:cubicBezTo>
                    <a:pt x="1503" y="947"/>
                    <a:pt x="1503" y="947"/>
                    <a:pt x="1503" y="947"/>
                  </a:cubicBezTo>
                  <a:cubicBezTo>
                    <a:pt x="1504" y="948"/>
                    <a:pt x="1504" y="948"/>
                    <a:pt x="1504" y="948"/>
                  </a:cubicBezTo>
                  <a:cubicBezTo>
                    <a:pt x="1504" y="945"/>
                    <a:pt x="1504" y="945"/>
                    <a:pt x="1504" y="945"/>
                  </a:cubicBezTo>
                  <a:cubicBezTo>
                    <a:pt x="1504" y="944"/>
                    <a:pt x="1504" y="944"/>
                    <a:pt x="1504" y="944"/>
                  </a:cubicBezTo>
                  <a:cubicBezTo>
                    <a:pt x="1504" y="943"/>
                    <a:pt x="1504" y="943"/>
                    <a:pt x="1504" y="943"/>
                  </a:cubicBezTo>
                  <a:cubicBezTo>
                    <a:pt x="1504" y="942"/>
                    <a:pt x="1504" y="942"/>
                    <a:pt x="1504" y="942"/>
                  </a:cubicBezTo>
                  <a:cubicBezTo>
                    <a:pt x="1512" y="910"/>
                    <a:pt x="1512" y="910"/>
                    <a:pt x="1512" y="910"/>
                  </a:cubicBezTo>
                  <a:cubicBezTo>
                    <a:pt x="1508" y="901"/>
                    <a:pt x="1508" y="893"/>
                    <a:pt x="1512" y="887"/>
                  </a:cubicBezTo>
                  <a:cubicBezTo>
                    <a:pt x="1514" y="882"/>
                    <a:pt x="1519" y="879"/>
                    <a:pt x="1527" y="877"/>
                  </a:cubicBezTo>
                  <a:cubicBezTo>
                    <a:pt x="1543" y="873"/>
                    <a:pt x="1558" y="887"/>
                    <a:pt x="1573" y="917"/>
                  </a:cubicBezTo>
                  <a:cubicBezTo>
                    <a:pt x="1575" y="918"/>
                    <a:pt x="1575" y="918"/>
                    <a:pt x="1575" y="918"/>
                  </a:cubicBezTo>
                  <a:cubicBezTo>
                    <a:pt x="1576" y="918"/>
                    <a:pt x="1576" y="918"/>
                    <a:pt x="1576" y="918"/>
                  </a:cubicBezTo>
                  <a:cubicBezTo>
                    <a:pt x="1602" y="906"/>
                    <a:pt x="1602" y="906"/>
                    <a:pt x="1602" y="906"/>
                  </a:cubicBezTo>
                  <a:cubicBezTo>
                    <a:pt x="1608" y="905"/>
                    <a:pt x="1610" y="900"/>
                    <a:pt x="1610" y="895"/>
                  </a:cubicBezTo>
                  <a:cubicBezTo>
                    <a:pt x="1604" y="876"/>
                    <a:pt x="1604" y="876"/>
                    <a:pt x="1604" y="876"/>
                  </a:cubicBezTo>
                  <a:cubicBezTo>
                    <a:pt x="1604" y="874"/>
                    <a:pt x="1604" y="874"/>
                    <a:pt x="1604" y="874"/>
                  </a:cubicBezTo>
                  <a:cubicBezTo>
                    <a:pt x="1602" y="866"/>
                    <a:pt x="1604" y="859"/>
                    <a:pt x="1613" y="855"/>
                  </a:cubicBezTo>
                  <a:cubicBezTo>
                    <a:pt x="1622" y="848"/>
                    <a:pt x="1622" y="848"/>
                    <a:pt x="1622" y="848"/>
                  </a:cubicBezTo>
                  <a:cubicBezTo>
                    <a:pt x="1646" y="823"/>
                    <a:pt x="1646" y="823"/>
                    <a:pt x="1646" y="823"/>
                  </a:cubicBezTo>
                  <a:cubicBezTo>
                    <a:pt x="1661" y="788"/>
                    <a:pt x="1661" y="788"/>
                    <a:pt x="1661" y="788"/>
                  </a:cubicBezTo>
                  <a:cubicBezTo>
                    <a:pt x="1648" y="766"/>
                    <a:pt x="1644" y="750"/>
                    <a:pt x="1648" y="739"/>
                  </a:cubicBezTo>
                  <a:cubicBezTo>
                    <a:pt x="1651" y="710"/>
                    <a:pt x="1651" y="710"/>
                    <a:pt x="1651" y="710"/>
                  </a:cubicBezTo>
                  <a:cubicBezTo>
                    <a:pt x="1645" y="697"/>
                    <a:pt x="1641" y="689"/>
                    <a:pt x="1641" y="681"/>
                  </a:cubicBezTo>
                  <a:cubicBezTo>
                    <a:pt x="1641" y="678"/>
                    <a:pt x="1637" y="669"/>
                    <a:pt x="1629" y="656"/>
                  </a:cubicBezTo>
                  <a:cubicBezTo>
                    <a:pt x="1628" y="656"/>
                    <a:pt x="1628" y="656"/>
                    <a:pt x="1628" y="656"/>
                  </a:cubicBezTo>
                  <a:cubicBezTo>
                    <a:pt x="1628" y="653"/>
                    <a:pt x="1628" y="653"/>
                    <a:pt x="1628" y="653"/>
                  </a:cubicBezTo>
                  <a:cubicBezTo>
                    <a:pt x="1625" y="615"/>
                    <a:pt x="1625" y="615"/>
                    <a:pt x="1625" y="615"/>
                  </a:cubicBezTo>
                  <a:cubicBezTo>
                    <a:pt x="1623" y="609"/>
                    <a:pt x="1622" y="600"/>
                    <a:pt x="1625" y="590"/>
                  </a:cubicBezTo>
                  <a:cubicBezTo>
                    <a:pt x="1615" y="582"/>
                    <a:pt x="1609" y="575"/>
                    <a:pt x="1604" y="567"/>
                  </a:cubicBezTo>
                  <a:cubicBezTo>
                    <a:pt x="1589" y="546"/>
                    <a:pt x="1589" y="546"/>
                    <a:pt x="1589" y="546"/>
                  </a:cubicBezTo>
                  <a:cubicBezTo>
                    <a:pt x="1588" y="545"/>
                    <a:pt x="1588" y="545"/>
                    <a:pt x="1588" y="545"/>
                  </a:cubicBezTo>
                  <a:cubicBezTo>
                    <a:pt x="1588" y="543"/>
                    <a:pt x="1588" y="543"/>
                    <a:pt x="1588" y="543"/>
                  </a:cubicBezTo>
                  <a:cubicBezTo>
                    <a:pt x="1588" y="542"/>
                    <a:pt x="1588" y="542"/>
                    <a:pt x="1588" y="542"/>
                  </a:cubicBezTo>
                  <a:cubicBezTo>
                    <a:pt x="1582" y="516"/>
                    <a:pt x="1582" y="516"/>
                    <a:pt x="1582" y="516"/>
                  </a:cubicBezTo>
                  <a:cubicBezTo>
                    <a:pt x="1566" y="503"/>
                    <a:pt x="1566" y="503"/>
                    <a:pt x="1566" y="503"/>
                  </a:cubicBezTo>
                  <a:cubicBezTo>
                    <a:pt x="1566" y="504"/>
                    <a:pt x="1566" y="504"/>
                    <a:pt x="1566" y="504"/>
                  </a:cubicBezTo>
                  <a:cubicBezTo>
                    <a:pt x="1536" y="480"/>
                    <a:pt x="1536" y="480"/>
                    <a:pt x="1536" y="480"/>
                  </a:cubicBezTo>
                  <a:cubicBezTo>
                    <a:pt x="1536" y="482"/>
                    <a:pt x="1536" y="482"/>
                    <a:pt x="1536" y="482"/>
                  </a:cubicBezTo>
                  <a:cubicBezTo>
                    <a:pt x="1540" y="515"/>
                    <a:pt x="1540" y="515"/>
                    <a:pt x="1540" y="515"/>
                  </a:cubicBezTo>
                  <a:cubicBezTo>
                    <a:pt x="1540" y="516"/>
                    <a:pt x="1540" y="516"/>
                    <a:pt x="1540" y="516"/>
                  </a:cubicBezTo>
                  <a:cubicBezTo>
                    <a:pt x="1540" y="519"/>
                    <a:pt x="1540" y="519"/>
                    <a:pt x="1540" y="519"/>
                  </a:cubicBezTo>
                  <a:cubicBezTo>
                    <a:pt x="1524" y="526"/>
                    <a:pt x="1524" y="526"/>
                    <a:pt x="1524" y="526"/>
                  </a:cubicBezTo>
                  <a:cubicBezTo>
                    <a:pt x="1522" y="546"/>
                    <a:pt x="1522" y="546"/>
                    <a:pt x="1522" y="546"/>
                  </a:cubicBezTo>
                  <a:cubicBezTo>
                    <a:pt x="1522" y="549"/>
                    <a:pt x="1522" y="549"/>
                    <a:pt x="1522" y="549"/>
                  </a:cubicBezTo>
                  <a:cubicBezTo>
                    <a:pt x="1485" y="564"/>
                    <a:pt x="1485" y="564"/>
                    <a:pt x="1485" y="564"/>
                  </a:cubicBezTo>
                  <a:cubicBezTo>
                    <a:pt x="1473" y="535"/>
                    <a:pt x="1473" y="535"/>
                    <a:pt x="1473" y="535"/>
                  </a:cubicBezTo>
                  <a:cubicBezTo>
                    <a:pt x="1465" y="533"/>
                    <a:pt x="1465" y="533"/>
                    <a:pt x="1465" y="533"/>
                  </a:cubicBezTo>
                  <a:cubicBezTo>
                    <a:pt x="1454" y="544"/>
                    <a:pt x="1454" y="544"/>
                    <a:pt x="1454" y="544"/>
                  </a:cubicBezTo>
                  <a:cubicBezTo>
                    <a:pt x="1446" y="565"/>
                    <a:pt x="1446" y="565"/>
                    <a:pt x="1446" y="565"/>
                  </a:cubicBezTo>
                  <a:cubicBezTo>
                    <a:pt x="1420" y="573"/>
                    <a:pt x="1420" y="573"/>
                    <a:pt x="1420" y="573"/>
                  </a:cubicBezTo>
                  <a:cubicBezTo>
                    <a:pt x="1405" y="562"/>
                    <a:pt x="1405" y="562"/>
                    <a:pt x="1405" y="562"/>
                  </a:cubicBezTo>
                  <a:cubicBezTo>
                    <a:pt x="1384" y="556"/>
                    <a:pt x="1384" y="556"/>
                    <a:pt x="1384" y="556"/>
                  </a:cubicBezTo>
                  <a:cubicBezTo>
                    <a:pt x="1378" y="526"/>
                    <a:pt x="1378" y="526"/>
                    <a:pt x="1378" y="526"/>
                  </a:cubicBezTo>
                  <a:cubicBezTo>
                    <a:pt x="1369" y="508"/>
                    <a:pt x="1369" y="508"/>
                    <a:pt x="1369" y="508"/>
                  </a:cubicBezTo>
                  <a:cubicBezTo>
                    <a:pt x="1356" y="503"/>
                    <a:pt x="1356" y="503"/>
                    <a:pt x="1356" y="503"/>
                  </a:cubicBezTo>
                  <a:cubicBezTo>
                    <a:pt x="1355" y="501"/>
                    <a:pt x="1355" y="501"/>
                    <a:pt x="1355" y="501"/>
                  </a:cubicBezTo>
                  <a:cubicBezTo>
                    <a:pt x="1346" y="489"/>
                    <a:pt x="1346" y="489"/>
                    <a:pt x="1346" y="489"/>
                  </a:cubicBezTo>
                  <a:cubicBezTo>
                    <a:pt x="1346" y="489"/>
                    <a:pt x="1346" y="489"/>
                    <a:pt x="1346" y="489"/>
                  </a:cubicBezTo>
                  <a:cubicBezTo>
                    <a:pt x="1336" y="472"/>
                    <a:pt x="1336" y="472"/>
                    <a:pt x="1336" y="472"/>
                  </a:cubicBezTo>
                  <a:cubicBezTo>
                    <a:pt x="1322" y="453"/>
                    <a:pt x="1322" y="453"/>
                    <a:pt x="1322" y="453"/>
                  </a:cubicBezTo>
                  <a:cubicBezTo>
                    <a:pt x="1309" y="453"/>
                    <a:pt x="1309" y="453"/>
                    <a:pt x="1309" y="453"/>
                  </a:cubicBezTo>
                  <a:cubicBezTo>
                    <a:pt x="1288" y="461"/>
                    <a:pt x="1288" y="461"/>
                    <a:pt x="1288" y="461"/>
                  </a:cubicBezTo>
                  <a:cubicBezTo>
                    <a:pt x="1287" y="462"/>
                    <a:pt x="1287" y="462"/>
                    <a:pt x="1287" y="462"/>
                  </a:cubicBezTo>
                  <a:cubicBezTo>
                    <a:pt x="1233" y="459"/>
                    <a:pt x="1233" y="459"/>
                    <a:pt x="1233" y="459"/>
                  </a:cubicBezTo>
                  <a:cubicBezTo>
                    <a:pt x="1192" y="450"/>
                    <a:pt x="1192" y="450"/>
                    <a:pt x="1192" y="450"/>
                  </a:cubicBezTo>
                  <a:cubicBezTo>
                    <a:pt x="1189" y="448"/>
                    <a:pt x="1181" y="445"/>
                    <a:pt x="1170" y="438"/>
                  </a:cubicBezTo>
                  <a:cubicBezTo>
                    <a:pt x="1138" y="427"/>
                    <a:pt x="1138" y="427"/>
                    <a:pt x="1138" y="427"/>
                  </a:cubicBezTo>
                  <a:cubicBezTo>
                    <a:pt x="1114" y="421"/>
                    <a:pt x="1100" y="415"/>
                    <a:pt x="1097" y="409"/>
                  </a:cubicBezTo>
                  <a:cubicBezTo>
                    <a:pt x="1092" y="406"/>
                    <a:pt x="1092" y="406"/>
                    <a:pt x="1092" y="406"/>
                  </a:cubicBezTo>
                  <a:cubicBezTo>
                    <a:pt x="1084" y="404"/>
                    <a:pt x="1084" y="404"/>
                    <a:pt x="1084" y="404"/>
                  </a:cubicBezTo>
                  <a:cubicBezTo>
                    <a:pt x="1065" y="393"/>
                    <a:pt x="1065" y="393"/>
                    <a:pt x="1065" y="393"/>
                  </a:cubicBezTo>
                  <a:cubicBezTo>
                    <a:pt x="1063" y="392"/>
                    <a:pt x="1063" y="392"/>
                    <a:pt x="1063" y="392"/>
                  </a:cubicBezTo>
                  <a:cubicBezTo>
                    <a:pt x="1060" y="388"/>
                    <a:pt x="1057" y="385"/>
                    <a:pt x="1055" y="381"/>
                  </a:cubicBezTo>
                  <a:cubicBezTo>
                    <a:pt x="1050" y="371"/>
                    <a:pt x="1050" y="371"/>
                    <a:pt x="1050" y="371"/>
                  </a:cubicBezTo>
                  <a:cubicBezTo>
                    <a:pt x="1042" y="358"/>
                    <a:pt x="1042" y="358"/>
                    <a:pt x="1042" y="358"/>
                  </a:cubicBezTo>
                  <a:cubicBezTo>
                    <a:pt x="1028" y="352"/>
                    <a:pt x="1028" y="352"/>
                    <a:pt x="1028" y="352"/>
                  </a:cubicBezTo>
                  <a:cubicBezTo>
                    <a:pt x="1023" y="355"/>
                    <a:pt x="1023" y="355"/>
                    <a:pt x="1023" y="355"/>
                  </a:cubicBezTo>
                  <a:cubicBezTo>
                    <a:pt x="1018" y="359"/>
                    <a:pt x="1018" y="359"/>
                    <a:pt x="1018" y="359"/>
                  </a:cubicBezTo>
                  <a:cubicBezTo>
                    <a:pt x="1015" y="362"/>
                    <a:pt x="1015" y="362"/>
                    <a:pt x="1015" y="362"/>
                  </a:cubicBezTo>
                  <a:cubicBezTo>
                    <a:pt x="1009" y="366"/>
                    <a:pt x="1004" y="368"/>
                    <a:pt x="1000" y="369"/>
                  </a:cubicBezTo>
                  <a:cubicBezTo>
                    <a:pt x="991" y="371"/>
                    <a:pt x="983" y="367"/>
                    <a:pt x="973" y="356"/>
                  </a:cubicBezTo>
                  <a:cubicBezTo>
                    <a:pt x="953" y="335"/>
                    <a:pt x="953" y="335"/>
                    <a:pt x="953" y="335"/>
                  </a:cubicBezTo>
                  <a:cubicBezTo>
                    <a:pt x="946" y="326"/>
                    <a:pt x="941" y="318"/>
                    <a:pt x="939" y="313"/>
                  </a:cubicBezTo>
                  <a:cubicBezTo>
                    <a:pt x="933" y="305"/>
                    <a:pt x="933" y="305"/>
                    <a:pt x="933" y="305"/>
                  </a:cubicBezTo>
                  <a:cubicBezTo>
                    <a:pt x="926" y="297"/>
                    <a:pt x="921" y="290"/>
                    <a:pt x="917" y="283"/>
                  </a:cubicBezTo>
                  <a:cubicBezTo>
                    <a:pt x="914" y="274"/>
                    <a:pt x="913" y="266"/>
                    <a:pt x="916" y="257"/>
                  </a:cubicBezTo>
                  <a:cubicBezTo>
                    <a:pt x="916" y="256"/>
                    <a:pt x="916" y="256"/>
                    <a:pt x="916" y="256"/>
                  </a:cubicBezTo>
                  <a:cubicBezTo>
                    <a:pt x="916" y="256"/>
                    <a:pt x="916" y="256"/>
                    <a:pt x="916" y="256"/>
                  </a:cubicBezTo>
                  <a:cubicBezTo>
                    <a:pt x="930" y="233"/>
                    <a:pt x="930" y="233"/>
                    <a:pt x="930" y="233"/>
                  </a:cubicBezTo>
                  <a:cubicBezTo>
                    <a:pt x="937" y="209"/>
                    <a:pt x="937" y="209"/>
                    <a:pt x="937" y="209"/>
                  </a:cubicBezTo>
                  <a:cubicBezTo>
                    <a:pt x="941" y="193"/>
                    <a:pt x="941" y="193"/>
                    <a:pt x="941" y="193"/>
                  </a:cubicBezTo>
                  <a:cubicBezTo>
                    <a:pt x="935" y="168"/>
                    <a:pt x="935" y="168"/>
                    <a:pt x="935" y="168"/>
                  </a:cubicBezTo>
                  <a:cubicBezTo>
                    <a:pt x="920" y="155"/>
                    <a:pt x="920" y="155"/>
                    <a:pt x="920" y="155"/>
                  </a:cubicBezTo>
                  <a:cubicBezTo>
                    <a:pt x="923" y="135"/>
                    <a:pt x="923" y="135"/>
                    <a:pt x="923" y="135"/>
                  </a:cubicBezTo>
                  <a:cubicBezTo>
                    <a:pt x="923" y="120"/>
                    <a:pt x="928" y="112"/>
                    <a:pt x="939" y="110"/>
                  </a:cubicBezTo>
                  <a:cubicBezTo>
                    <a:pt x="942" y="109"/>
                    <a:pt x="944" y="107"/>
                    <a:pt x="943" y="103"/>
                  </a:cubicBezTo>
                  <a:cubicBezTo>
                    <a:pt x="943" y="102"/>
                    <a:pt x="943" y="102"/>
                    <a:pt x="943" y="102"/>
                  </a:cubicBezTo>
                  <a:cubicBezTo>
                    <a:pt x="944" y="81"/>
                    <a:pt x="944" y="81"/>
                    <a:pt x="944" y="81"/>
                  </a:cubicBezTo>
                  <a:cubicBezTo>
                    <a:pt x="944" y="80"/>
                    <a:pt x="944" y="80"/>
                    <a:pt x="944" y="80"/>
                  </a:cubicBezTo>
                  <a:cubicBezTo>
                    <a:pt x="944" y="80"/>
                    <a:pt x="944" y="80"/>
                    <a:pt x="944" y="80"/>
                  </a:cubicBezTo>
                  <a:cubicBezTo>
                    <a:pt x="944" y="55"/>
                    <a:pt x="944" y="55"/>
                    <a:pt x="944" y="55"/>
                  </a:cubicBezTo>
                  <a:cubicBezTo>
                    <a:pt x="942" y="55"/>
                    <a:pt x="942" y="55"/>
                    <a:pt x="942" y="55"/>
                  </a:cubicBezTo>
                  <a:cubicBezTo>
                    <a:pt x="941" y="54"/>
                    <a:pt x="941" y="54"/>
                    <a:pt x="941" y="54"/>
                  </a:cubicBezTo>
                  <a:cubicBezTo>
                    <a:pt x="941" y="54"/>
                    <a:pt x="941" y="54"/>
                    <a:pt x="941" y="54"/>
                  </a:cubicBezTo>
                  <a:cubicBezTo>
                    <a:pt x="941" y="54"/>
                    <a:pt x="941" y="54"/>
                    <a:pt x="941" y="54"/>
                  </a:cubicBezTo>
                  <a:cubicBezTo>
                    <a:pt x="936" y="52"/>
                    <a:pt x="936" y="52"/>
                    <a:pt x="936" y="52"/>
                  </a:cubicBezTo>
                  <a:cubicBezTo>
                    <a:pt x="936" y="51"/>
                    <a:pt x="936" y="51"/>
                    <a:pt x="936" y="51"/>
                  </a:cubicBezTo>
                  <a:cubicBezTo>
                    <a:pt x="935" y="51"/>
                    <a:pt x="935" y="51"/>
                    <a:pt x="935" y="51"/>
                  </a:cubicBezTo>
                  <a:cubicBezTo>
                    <a:pt x="916" y="39"/>
                    <a:pt x="916" y="39"/>
                    <a:pt x="916" y="39"/>
                  </a:cubicBezTo>
                  <a:cubicBezTo>
                    <a:pt x="916" y="39"/>
                    <a:pt x="916" y="39"/>
                    <a:pt x="916" y="39"/>
                  </a:cubicBezTo>
                  <a:cubicBezTo>
                    <a:pt x="915" y="39"/>
                    <a:pt x="915" y="39"/>
                    <a:pt x="915" y="39"/>
                  </a:cubicBezTo>
                  <a:cubicBezTo>
                    <a:pt x="901" y="26"/>
                    <a:pt x="901" y="26"/>
                    <a:pt x="901" y="26"/>
                  </a:cubicBezTo>
                  <a:cubicBezTo>
                    <a:pt x="851" y="16"/>
                    <a:pt x="851" y="16"/>
                    <a:pt x="851" y="16"/>
                  </a:cubicBezTo>
                  <a:cubicBezTo>
                    <a:pt x="851" y="16"/>
                    <a:pt x="851" y="16"/>
                    <a:pt x="851" y="16"/>
                  </a:cubicBezTo>
                  <a:cubicBezTo>
                    <a:pt x="835" y="5"/>
                    <a:pt x="835" y="5"/>
                    <a:pt x="835" y="5"/>
                  </a:cubicBezTo>
                  <a:cubicBezTo>
                    <a:pt x="806" y="5"/>
                    <a:pt x="806" y="5"/>
                    <a:pt x="806" y="5"/>
                  </a:cubicBezTo>
                  <a:cubicBezTo>
                    <a:pt x="801" y="5"/>
                    <a:pt x="796" y="8"/>
                    <a:pt x="789" y="12"/>
                  </a:cubicBezTo>
                  <a:cubicBezTo>
                    <a:pt x="788" y="12"/>
                    <a:pt x="788" y="12"/>
                    <a:pt x="788" y="12"/>
                  </a:cubicBezTo>
                  <a:cubicBezTo>
                    <a:pt x="764" y="21"/>
                    <a:pt x="764" y="21"/>
                    <a:pt x="764" y="21"/>
                  </a:cubicBezTo>
                  <a:cubicBezTo>
                    <a:pt x="706" y="21"/>
                    <a:pt x="706" y="21"/>
                    <a:pt x="706" y="21"/>
                  </a:cubicBezTo>
                  <a:cubicBezTo>
                    <a:pt x="698" y="23"/>
                    <a:pt x="690" y="25"/>
                    <a:pt x="686" y="29"/>
                  </a:cubicBezTo>
                  <a:cubicBezTo>
                    <a:pt x="680" y="34"/>
                    <a:pt x="668" y="39"/>
                    <a:pt x="653" y="44"/>
                  </a:cubicBezTo>
                  <a:cubicBezTo>
                    <a:pt x="625" y="50"/>
                    <a:pt x="625" y="50"/>
                    <a:pt x="625" y="50"/>
                  </a:cubicBezTo>
                  <a:cubicBezTo>
                    <a:pt x="625" y="51"/>
                    <a:pt x="625" y="51"/>
                    <a:pt x="625" y="51"/>
                  </a:cubicBezTo>
                  <a:cubicBezTo>
                    <a:pt x="623" y="51"/>
                    <a:pt x="623" y="51"/>
                    <a:pt x="623" y="51"/>
                  </a:cubicBezTo>
                  <a:cubicBezTo>
                    <a:pt x="584" y="47"/>
                    <a:pt x="584" y="47"/>
                    <a:pt x="584" y="47"/>
                  </a:cubicBezTo>
                  <a:cubicBezTo>
                    <a:pt x="581" y="46"/>
                    <a:pt x="581" y="46"/>
                    <a:pt x="581" y="46"/>
                  </a:cubicBezTo>
                  <a:cubicBezTo>
                    <a:pt x="582" y="47"/>
                    <a:pt x="582" y="47"/>
                    <a:pt x="582" y="47"/>
                  </a:cubicBezTo>
                  <a:cubicBezTo>
                    <a:pt x="581" y="46"/>
                    <a:pt x="581" y="46"/>
                    <a:pt x="581" y="46"/>
                  </a:cubicBezTo>
                  <a:cubicBezTo>
                    <a:pt x="567" y="45"/>
                    <a:pt x="567" y="45"/>
                    <a:pt x="567" y="45"/>
                  </a:cubicBezTo>
                  <a:cubicBezTo>
                    <a:pt x="544" y="52"/>
                    <a:pt x="544" y="52"/>
                    <a:pt x="544" y="52"/>
                  </a:cubicBezTo>
                  <a:cubicBezTo>
                    <a:pt x="497" y="57"/>
                    <a:pt x="497" y="57"/>
                    <a:pt x="497" y="57"/>
                  </a:cubicBezTo>
                  <a:cubicBezTo>
                    <a:pt x="496" y="57"/>
                    <a:pt x="496" y="57"/>
                    <a:pt x="496" y="57"/>
                  </a:cubicBezTo>
                  <a:cubicBezTo>
                    <a:pt x="495" y="55"/>
                    <a:pt x="495" y="55"/>
                    <a:pt x="495" y="55"/>
                  </a:cubicBezTo>
                  <a:cubicBezTo>
                    <a:pt x="472" y="47"/>
                    <a:pt x="472" y="47"/>
                    <a:pt x="472" y="47"/>
                  </a:cubicBezTo>
                  <a:cubicBezTo>
                    <a:pt x="453" y="47"/>
                    <a:pt x="453" y="47"/>
                    <a:pt x="453" y="47"/>
                  </a:cubicBezTo>
                  <a:cubicBezTo>
                    <a:pt x="445" y="45"/>
                    <a:pt x="435" y="39"/>
                    <a:pt x="425" y="26"/>
                  </a:cubicBezTo>
                  <a:cubicBezTo>
                    <a:pt x="423" y="24"/>
                    <a:pt x="423" y="24"/>
                    <a:pt x="423" y="24"/>
                  </a:cubicBezTo>
                  <a:cubicBezTo>
                    <a:pt x="421" y="14"/>
                    <a:pt x="418" y="10"/>
                    <a:pt x="417" y="8"/>
                  </a:cubicBezTo>
                  <a:cubicBezTo>
                    <a:pt x="412" y="5"/>
                    <a:pt x="412" y="5"/>
                    <a:pt x="412" y="5"/>
                  </a:cubicBezTo>
                  <a:cubicBezTo>
                    <a:pt x="402" y="0"/>
                    <a:pt x="402" y="0"/>
                    <a:pt x="402" y="0"/>
                  </a:cubicBezTo>
                  <a:cubicBezTo>
                    <a:pt x="394" y="8"/>
                    <a:pt x="394" y="8"/>
                    <a:pt x="394" y="8"/>
                  </a:cubicBezTo>
                  <a:cubicBezTo>
                    <a:pt x="393" y="10"/>
                    <a:pt x="393" y="10"/>
                    <a:pt x="393" y="10"/>
                  </a:cubicBezTo>
                  <a:cubicBezTo>
                    <a:pt x="359" y="24"/>
                    <a:pt x="359" y="24"/>
                    <a:pt x="359" y="24"/>
                  </a:cubicBezTo>
                  <a:cubicBezTo>
                    <a:pt x="358" y="24"/>
                    <a:pt x="358" y="24"/>
                    <a:pt x="358" y="24"/>
                  </a:cubicBezTo>
                  <a:cubicBezTo>
                    <a:pt x="356" y="24"/>
                    <a:pt x="356" y="24"/>
                    <a:pt x="356" y="24"/>
                  </a:cubicBezTo>
                  <a:cubicBezTo>
                    <a:pt x="315" y="28"/>
                    <a:pt x="315" y="28"/>
                    <a:pt x="315" y="28"/>
                  </a:cubicBezTo>
                  <a:cubicBezTo>
                    <a:pt x="308" y="28"/>
                    <a:pt x="297" y="25"/>
                    <a:pt x="281" y="21"/>
                  </a:cubicBezTo>
                  <a:cubicBezTo>
                    <a:pt x="245" y="14"/>
                    <a:pt x="245" y="14"/>
                    <a:pt x="245" y="14"/>
                  </a:cubicBezTo>
                  <a:cubicBezTo>
                    <a:pt x="244" y="14"/>
                    <a:pt x="244" y="14"/>
                    <a:pt x="244" y="14"/>
                  </a:cubicBezTo>
                  <a:cubicBezTo>
                    <a:pt x="244" y="14"/>
                    <a:pt x="244" y="14"/>
                    <a:pt x="244" y="14"/>
                  </a:cubicBezTo>
                  <a:cubicBezTo>
                    <a:pt x="223" y="3"/>
                    <a:pt x="223" y="3"/>
                    <a:pt x="223" y="3"/>
                  </a:cubicBezTo>
                  <a:lnTo>
                    <a:pt x="205" y="3"/>
                  </a:lnTo>
                  <a:close/>
                </a:path>
              </a:pathLst>
            </a:custGeom>
            <a:noFill/>
            <a:ln w="9525">
              <a:solidFill>
                <a:schemeClr val="tx1"/>
              </a:solidFill>
              <a:miter lim="800000"/>
              <a:headEnd/>
              <a:tailEnd/>
            </a:ln>
          </p:spPr>
          <p:txBody>
            <a:bodyPr/>
            <a:lstStyle/>
            <a:p>
              <a:endParaRPr lang="zh-CN" altLang="en-US" sz="3200">
                <a:latin typeface="方正静蕾简体" panose="02000000000000000000" pitchFamily="2" charset="-122"/>
                <a:ea typeface="方正静蕾简体" panose="02000000000000000000" pitchFamily="2" charset="-122"/>
              </a:endParaRPr>
            </a:p>
          </p:txBody>
        </p:sp>
        <p:sp>
          <p:nvSpPr>
            <p:cNvPr id="7219" name="Freeform 12"/>
            <p:cNvSpPr>
              <a:spLocks/>
            </p:cNvSpPr>
            <p:nvPr/>
          </p:nvSpPr>
          <p:spPr bwMode="auto">
            <a:xfrm>
              <a:off x="3002707" y="4616332"/>
              <a:ext cx="865878" cy="902666"/>
            </a:xfrm>
            <a:custGeom>
              <a:avLst/>
              <a:gdLst>
                <a:gd name="T0" fmla="*/ 2147483646 w 749"/>
                <a:gd name="T1" fmla="*/ 2147483646 h 782"/>
                <a:gd name="T2" fmla="*/ 2147483646 w 749"/>
                <a:gd name="T3" fmla="*/ 2147483646 h 782"/>
                <a:gd name="T4" fmla="*/ 2147483646 w 749"/>
                <a:gd name="T5" fmla="*/ 2147483646 h 782"/>
                <a:gd name="T6" fmla="*/ 2147483646 w 749"/>
                <a:gd name="T7" fmla="*/ 2147483646 h 782"/>
                <a:gd name="T8" fmla="*/ 2147483646 w 749"/>
                <a:gd name="T9" fmla="*/ 2147483646 h 782"/>
                <a:gd name="T10" fmla="*/ 2147483646 w 749"/>
                <a:gd name="T11" fmla="*/ 2147483646 h 782"/>
                <a:gd name="T12" fmla="*/ 2147483646 w 749"/>
                <a:gd name="T13" fmla="*/ 2147483646 h 782"/>
                <a:gd name="T14" fmla="*/ 2147483646 w 749"/>
                <a:gd name="T15" fmla="*/ 2147483646 h 782"/>
                <a:gd name="T16" fmla="*/ 2147483646 w 749"/>
                <a:gd name="T17" fmla="*/ 2147483646 h 782"/>
                <a:gd name="T18" fmla="*/ 2147483646 w 749"/>
                <a:gd name="T19" fmla="*/ 2147483646 h 782"/>
                <a:gd name="T20" fmla="*/ 2147483646 w 749"/>
                <a:gd name="T21" fmla="*/ 2147483646 h 782"/>
                <a:gd name="T22" fmla="*/ 2147483646 w 749"/>
                <a:gd name="T23" fmla="*/ 2147483646 h 782"/>
                <a:gd name="T24" fmla="*/ 2147483646 w 749"/>
                <a:gd name="T25" fmla="*/ 2147483646 h 782"/>
                <a:gd name="T26" fmla="*/ 2147483646 w 749"/>
                <a:gd name="T27" fmla="*/ 2147483646 h 782"/>
                <a:gd name="T28" fmla="*/ 2147483646 w 749"/>
                <a:gd name="T29" fmla="*/ 2147483646 h 782"/>
                <a:gd name="T30" fmla="*/ 2147483646 w 749"/>
                <a:gd name="T31" fmla="*/ 2147483646 h 782"/>
                <a:gd name="T32" fmla="*/ 2147483646 w 749"/>
                <a:gd name="T33" fmla="*/ 2147483646 h 782"/>
                <a:gd name="T34" fmla="*/ 2147483646 w 749"/>
                <a:gd name="T35" fmla="*/ 2147483646 h 782"/>
                <a:gd name="T36" fmla="*/ 2147483646 w 749"/>
                <a:gd name="T37" fmla="*/ 2147483646 h 782"/>
                <a:gd name="T38" fmla="*/ 2147483646 w 749"/>
                <a:gd name="T39" fmla="*/ 2147483646 h 782"/>
                <a:gd name="T40" fmla="*/ 2147483646 w 749"/>
                <a:gd name="T41" fmla="*/ 2147483646 h 782"/>
                <a:gd name="T42" fmla="*/ 2147483646 w 749"/>
                <a:gd name="T43" fmla="*/ 2147483646 h 782"/>
                <a:gd name="T44" fmla="*/ 2147483646 w 749"/>
                <a:gd name="T45" fmla="*/ 2147483646 h 782"/>
                <a:gd name="T46" fmla="*/ 2147483646 w 749"/>
                <a:gd name="T47" fmla="*/ 2147483646 h 782"/>
                <a:gd name="T48" fmla="*/ 2147483646 w 749"/>
                <a:gd name="T49" fmla="*/ 2147483646 h 782"/>
                <a:gd name="T50" fmla="*/ 2147483646 w 749"/>
                <a:gd name="T51" fmla="*/ 2147483646 h 782"/>
                <a:gd name="T52" fmla="*/ 2147483646 w 749"/>
                <a:gd name="T53" fmla="*/ 2147483646 h 782"/>
                <a:gd name="T54" fmla="*/ 2147483646 w 749"/>
                <a:gd name="T55" fmla="*/ 2147483646 h 782"/>
                <a:gd name="T56" fmla="*/ 2147483646 w 749"/>
                <a:gd name="T57" fmla="*/ 2147483646 h 782"/>
                <a:gd name="T58" fmla="*/ 2147483646 w 749"/>
                <a:gd name="T59" fmla="*/ 2147483646 h 782"/>
                <a:gd name="T60" fmla="*/ 2147483646 w 749"/>
                <a:gd name="T61" fmla="*/ 2147483646 h 782"/>
                <a:gd name="T62" fmla="*/ 2147483646 w 749"/>
                <a:gd name="T63" fmla="*/ 2147483646 h 782"/>
                <a:gd name="T64" fmla="*/ 2147483646 w 749"/>
                <a:gd name="T65" fmla="*/ 2147483646 h 782"/>
                <a:gd name="T66" fmla="*/ 2147483646 w 749"/>
                <a:gd name="T67" fmla="*/ 2147483646 h 782"/>
                <a:gd name="T68" fmla="*/ 2147483646 w 749"/>
                <a:gd name="T69" fmla="*/ 2147483646 h 782"/>
                <a:gd name="T70" fmla="*/ 2147483646 w 749"/>
                <a:gd name="T71" fmla="*/ 2147483646 h 782"/>
                <a:gd name="T72" fmla="*/ 2147483646 w 749"/>
                <a:gd name="T73" fmla="*/ 2147483646 h 782"/>
                <a:gd name="T74" fmla="*/ 2147483646 w 749"/>
                <a:gd name="T75" fmla="*/ 2147483646 h 782"/>
                <a:gd name="T76" fmla="*/ 2147483646 w 749"/>
                <a:gd name="T77" fmla="*/ 2147483646 h 782"/>
                <a:gd name="T78" fmla="*/ 2147483646 w 749"/>
                <a:gd name="T79" fmla="*/ 2147483646 h 782"/>
                <a:gd name="T80" fmla="*/ 2147483646 w 749"/>
                <a:gd name="T81" fmla="*/ 2147483646 h 782"/>
                <a:gd name="T82" fmla="*/ 2147483646 w 749"/>
                <a:gd name="T83" fmla="*/ 2147483646 h 782"/>
                <a:gd name="T84" fmla="*/ 2147483646 w 749"/>
                <a:gd name="T85" fmla="*/ 2147483646 h 782"/>
                <a:gd name="T86" fmla="*/ 2147483646 w 749"/>
                <a:gd name="T87" fmla="*/ 2147483646 h 782"/>
                <a:gd name="T88" fmla="*/ 2147483646 w 749"/>
                <a:gd name="T89" fmla="*/ 2147483646 h 782"/>
                <a:gd name="T90" fmla="*/ 2147483646 w 749"/>
                <a:gd name="T91" fmla="*/ 2147483646 h 782"/>
                <a:gd name="T92" fmla="*/ 2147483646 w 749"/>
                <a:gd name="T93" fmla="*/ 2147483646 h 782"/>
                <a:gd name="T94" fmla="*/ 2147483646 w 749"/>
                <a:gd name="T95" fmla="*/ 2147483646 h 782"/>
                <a:gd name="T96" fmla="*/ 2147483646 w 749"/>
                <a:gd name="T97" fmla="*/ 2147483646 h 782"/>
                <a:gd name="T98" fmla="*/ 2147483646 w 749"/>
                <a:gd name="T99" fmla="*/ 2147483646 h 782"/>
                <a:gd name="T100" fmla="*/ 2147483646 w 749"/>
                <a:gd name="T101" fmla="*/ 2147483646 h 782"/>
                <a:gd name="T102" fmla="*/ 2147483646 w 749"/>
                <a:gd name="T103" fmla="*/ 2147483646 h 782"/>
                <a:gd name="T104" fmla="*/ 2147483646 w 749"/>
                <a:gd name="T105" fmla="*/ 2147483646 h 782"/>
                <a:gd name="T106" fmla="*/ 2147483646 w 749"/>
                <a:gd name="T107" fmla="*/ 2147483646 h 782"/>
                <a:gd name="T108" fmla="*/ 2147483646 w 749"/>
                <a:gd name="T109" fmla="*/ 2147483646 h 782"/>
                <a:gd name="T110" fmla="*/ 2147483646 w 749"/>
                <a:gd name="T111" fmla="*/ 2147483646 h 782"/>
                <a:gd name="T112" fmla="*/ 2147483646 w 749"/>
                <a:gd name="T113" fmla="*/ 2147483646 h 782"/>
                <a:gd name="T114" fmla="*/ 2147483646 w 749"/>
                <a:gd name="T115" fmla="*/ 2147483646 h 782"/>
                <a:gd name="T116" fmla="*/ 2147483646 w 749"/>
                <a:gd name="T117" fmla="*/ 2147483646 h 782"/>
                <a:gd name="T118" fmla="*/ 2147483646 w 749"/>
                <a:gd name="T119" fmla="*/ 2147483646 h 78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49"/>
                <a:gd name="T181" fmla="*/ 0 h 782"/>
                <a:gd name="T182" fmla="*/ 749 w 749"/>
                <a:gd name="T183" fmla="*/ 782 h 78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49" h="782">
                  <a:moveTo>
                    <a:pt x="4" y="479"/>
                  </a:moveTo>
                  <a:cubicBezTo>
                    <a:pt x="0" y="492"/>
                    <a:pt x="0" y="492"/>
                    <a:pt x="0" y="492"/>
                  </a:cubicBezTo>
                  <a:cubicBezTo>
                    <a:pt x="6" y="492"/>
                    <a:pt x="14" y="488"/>
                    <a:pt x="23" y="482"/>
                  </a:cubicBezTo>
                  <a:cubicBezTo>
                    <a:pt x="24" y="481"/>
                    <a:pt x="24" y="481"/>
                    <a:pt x="24" y="481"/>
                  </a:cubicBezTo>
                  <a:cubicBezTo>
                    <a:pt x="26" y="481"/>
                    <a:pt x="26" y="481"/>
                    <a:pt x="26" y="481"/>
                  </a:cubicBezTo>
                  <a:cubicBezTo>
                    <a:pt x="68" y="476"/>
                    <a:pt x="68" y="476"/>
                    <a:pt x="68" y="476"/>
                  </a:cubicBezTo>
                  <a:cubicBezTo>
                    <a:pt x="96" y="462"/>
                    <a:pt x="96" y="462"/>
                    <a:pt x="96" y="462"/>
                  </a:cubicBezTo>
                  <a:cubicBezTo>
                    <a:pt x="106" y="477"/>
                    <a:pt x="106" y="477"/>
                    <a:pt x="106" y="477"/>
                  </a:cubicBezTo>
                  <a:cubicBezTo>
                    <a:pt x="108" y="478"/>
                    <a:pt x="108" y="478"/>
                    <a:pt x="108" y="478"/>
                  </a:cubicBezTo>
                  <a:cubicBezTo>
                    <a:pt x="96" y="498"/>
                    <a:pt x="96" y="498"/>
                    <a:pt x="96" y="498"/>
                  </a:cubicBezTo>
                  <a:cubicBezTo>
                    <a:pt x="111" y="512"/>
                    <a:pt x="111" y="512"/>
                    <a:pt x="111" y="512"/>
                  </a:cubicBezTo>
                  <a:cubicBezTo>
                    <a:pt x="111" y="514"/>
                    <a:pt x="111" y="514"/>
                    <a:pt x="111" y="514"/>
                  </a:cubicBezTo>
                  <a:cubicBezTo>
                    <a:pt x="111" y="517"/>
                    <a:pt x="111" y="517"/>
                    <a:pt x="111" y="517"/>
                  </a:cubicBezTo>
                  <a:cubicBezTo>
                    <a:pt x="100" y="561"/>
                    <a:pt x="100" y="561"/>
                    <a:pt x="100" y="561"/>
                  </a:cubicBezTo>
                  <a:cubicBezTo>
                    <a:pt x="127" y="581"/>
                    <a:pt x="127" y="581"/>
                    <a:pt x="127" y="581"/>
                  </a:cubicBezTo>
                  <a:cubicBezTo>
                    <a:pt x="177" y="583"/>
                    <a:pt x="177" y="583"/>
                    <a:pt x="177" y="583"/>
                  </a:cubicBezTo>
                  <a:cubicBezTo>
                    <a:pt x="170" y="593"/>
                    <a:pt x="170" y="593"/>
                    <a:pt x="170" y="593"/>
                  </a:cubicBezTo>
                  <a:cubicBezTo>
                    <a:pt x="138" y="632"/>
                    <a:pt x="123" y="655"/>
                    <a:pt x="124" y="662"/>
                  </a:cubicBezTo>
                  <a:cubicBezTo>
                    <a:pt x="143" y="667"/>
                    <a:pt x="143" y="667"/>
                    <a:pt x="143" y="667"/>
                  </a:cubicBezTo>
                  <a:cubicBezTo>
                    <a:pt x="169" y="669"/>
                    <a:pt x="183" y="676"/>
                    <a:pt x="189" y="686"/>
                  </a:cubicBezTo>
                  <a:cubicBezTo>
                    <a:pt x="195" y="698"/>
                    <a:pt x="201" y="711"/>
                    <a:pt x="207" y="726"/>
                  </a:cubicBezTo>
                  <a:cubicBezTo>
                    <a:pt x="235" y="741"/>
                    <a:pt x="235" y="741"/>
                    <a:pt x="235" y="741"/>
                  </a:cubicBezTo>
                  <a:cubicBezTo>
                    <a:pt x="253" y="745"/>
                    <a:pt x="253" y="745"/>
                    <a:pt x="253" y="745"/>
                  </a:cubicBezTo>
                  <a:cubicBezTo>
                    <a:pt x="290" y="713"/>
                    <a:pt x="290" y="713"/>
                    <a:pt x="290" y="713"/>
                  </a:cubicBezTo>
                  <a:cubicBezTo>
                    <a:pt x="309" y="741"/>
                    <a:pt x="309" y="741"/>
                    <a:pt x="309" y="741"/>
                  </a:cubicBezTo>
                  <a:cubicBezTo>
                    <a:pt x="309" y="743"/>
                    <a:pt x="309" y="743"/>
                    <a:pt x="309" y="743"/>
                  </a:cubicBezTo>
                  <a:cubicBezTo>
                    <a:pt x="309" y="743"/>
                    <a:pt x="309" y="743"/>
                    <a:pt x="309" y="743"/>
                  </a:cubicBezTo>
                  <a:cubicBezTo>
                    <a:pt x="310" y="744"/>
                    <a:pt x="310" y="744"/>
                    <a:pt x="310" y="744"/>
                  </a:cubicBezTo>
                  <a:cubicBezTo>
                    <a:pt x="316" y="770"/>
                    <a:pt x="316" y="770"/>
                    <a:pt x="316" y="770"/>
                  </a:cubicBezTo>
                  <a:cubicBezTo>
                    <a:pt x="332" y="773"/>
                    <a:pt x="332" y="773"/>
                    <a:pt x="332" y="773"/>
                  </a:cubicBezTo>
                  <a:cubicBezTo>
                    <a:pt x="332" y="773"/>
                    <a:pt x="332" y="773"/>
                    <a:pt x="332" y="773"/>
                  </a:cubicBezTo>
                  <a:cubicBezTo>
                    <a:pt x="356" y="782"/>
                    <a:pt x="356" y="782"/>
                    <a:pt x="356" y="782"/>
                  </a:cubicBezTo>
                  <a:cubicBezTo>
                    <a:pt x="363" y="779"/>
                    <a:pt x="363" y="779"/>
                    <a:pt x="363" y="779"/>
                  </a:cubicBezTo>
                  <a:cubicBezTo>
                    <a:pt x="363" y="778"/>
                    <a:pt x="363" y="778"/>
                    <a:pt x="363" y="778"/>
                  </a:cubicBezTo>
                  <a:cubicBezTo>
                    <a:pt x="359" y="751"/>
                    <a:pt x="359" y="751"/>
                    <a:pt x="359" y="751"/>
                  </a:cubicBezTo>
                  <a:cubicBezTo>
                    <a:pt x="358" y="750"/>
                    <a:pt x="358" y="750"/>
                    <a:pt x="358" y="750"/>
                  </a:cubicBezTo>
                  <a:cubicBezTo>
                    <a:pt x="344" y="688"/>
                    <a:pt x="344" y="688"/>
                    <a:pt x="344" y="688"/>
                  </a:cubicBezTo>
                  <a:cubicBezTo>
                    <a:pt x="344" y="686"/>
                    <a:pt x="344" y="686"/>
                    <a:pt x="344" y="686"/>
                  </a:cubicBezTo>
                  <a:cubicBezTo>
                    <a:pt x="352" y="642"/>
                    <a:pt x="352" y="642"/>
                    <a:pt x="352" y="642"/>
                  </a:cubicBezTo>
                  <a:cubicBezTo>
                    <a:pt x="354" y="643"/>
                    <a:pt x="354" y="643"/>
                    <a:pt x="354" y="643"/>
                  </a:cubicBezTo>
                  <a:cubicBezTo>
                    <a:pt x="358" y="643"/>
                    <a:pt x="358" y="643"/>
                    <a:pt x="358" y="643"/>
                  </a:cubicBezTo>
                  <a:cubicBezTo>
                    <a:pt x="386" y="645"/>
                    <a:pt x="386" y="645"/>
                    <a:pt x="386" y="645"/>
                  </a:cubicBezTo>
                  <a:cubicBezTo>
                    <a:pt x="422" y="619"/>
                    <a:pt x="422" y="619"/>
                    <a:pt x="422" y="619"/>
                  </a:cubicBezTo>
                  <a:cubicBezTo>
                    <a:pt x="425" y="621"/>
                    <a:pt x="425" y="621"/>
                    <a:pt x="425" y="621"/>
                  </a:cubicBezTo>
                  <a:cubicBezTo>
                    <a:pt x="444" y="636"/>
                    <a:pt x="457" y="648"/>
                    <a:pt x="463" y="656"/>
                  </a:cubicBezTo>
                  <a:cubicBezTo>
                    <a:pt x="469" y="654"/>
                    <a:pt x="481" y="642"/>
                    <a:pt x="497" y="624"/>
                  </a:cubicBezTo>
                  <a:cubicBezTo>
                    <a:pt x="498" y="623"/>
                    <a:pt x="498" y="623"/>
                    <a:pt x="498" y="623"/>
                  </a:cubicBezTo>
                  <a:cubicBezTo>
                    <a:pt x="500" y="621"/>
                    <a:pt x="500" y="621"/>
                    <a:pt x="500" y="621"/>
                  </a:cubicBezTo>
                  <a:cubicBezTo>
                    <a:pt x="553" y="635"/>
                    <a:pt x="553" y="635"/>
                    <a:pt x="553" y="635"/>
                  </a:cubicBezTo>
                  <a:cubicBezTo>
                    <a:pt x="576" y="616"/>
                    <a:pt x="576" y="616"/>
                    <a:pt x="576" y="616"/>
                  </a:cubicBezTo>
                  <a:cubicBezTo>
                    <a:pt x="577" y="615"/>
                    <a:pt x="577" y="615"/>
                    <a:pt x="577" y="615"/>
                  </a:cubicBezTo>
                  <a:cubicBezTo>
                    <a:pt x="578" y="614"/>
                    <a:pt x="578" y="614"/>
                    <a:pt x="578" y="614"/>
                  </a:cubicBezTo>
                  <a:cubicBezTo>
                    <a:pt x="579" y="614"/>
                    <a:pt x="579" y="614"/>
                    <a:pt x="579" y="614"/>
                  </a:cubicBezTo>
                  <a:cubicBezTo>
                    <a:pt x="580" y="615"/>
                    <a:pt x="580" y="615"/>
                    <a:pt x="580" y="615"/>
                  </a:cubicBezTo>
                  <a:cubicBezTo>
                    <a:pt x="602" y="619"/>
                    <a:pt x="602" y="619"/>
                    <a:pt x="602" y="619"/>
                  </a:cubicBezTo>
                  <a:cubicBezTo>
                    <a:pt x="674" y="556"/>
                    <a:pt x="674" y="556"/>
                    <a:pt x="674" y="556"/>
                  </a:cubicBezTo>
                  <a:cubicBezTo>
                    <a:pt x="696" y="562"/>
                    <a:pt x="696" y="562"/>
                    <a:pt x="696" y="562"/>
                  </a:cubicBezTo>
                  <a:cubicBezTo>
                    <a:pt x="696" y="562"/>
                    <a:pt x="696" y="562"/>
                    <a:pt x="696" y="562"/>
                  </a:cubicBezTo>
                  <a:cubicBezTo>
                    <a:pt x="697" y="563"/>
                    <a:pt x="697" y="563"/>
                    <a:pt x="697" y="563"/>
                  </a:cubicBezTo>
                  <a:cubicBezTo>
                    <a:pt x="698" y="564"/>
                    <a:pt x="698" y="564"/>
                    <a:pt x="698" y="564"/>
                  </a:cubicBezTo>
                  <a:cubicBezTo>
                    <a:pt x="699" y="565"/>
                    <a:pt x="699" y="565"/>
                    <a:pt x="699" y="565"/>
                  </a:cubicBezTo>
                  <a:cubicBezTo>
                    <a:pt x="705" y="575"/>
                    <a:pt x="705" y="575"/>
                    <a:pt x="705" y="575"/>
                  </a:cubicBezTo>
                  <a:cubicBezTo>
                    <a:pt x="710" y="568"/>
                    <a:pt x="710" y="568"/>
                    <a:pt x="710" y="568"/>
                  </a:cubicBezTo>
                  <a:cubicBezTo>
                    <a:pt x="711" y="568"/>
                    <a:pt x="711" y="568"/>
                    <a:pt x="711" y="568"/>
                  </a:cubicBezTo>
                  <a:cubicBezTo>
                    <a:pt x="711" y="567"/>
                    <a:pt x="711" y="567"/>
                    <a:pt x="711" y="567"/>
                  </a:cubicBezTo>
                  <a:cubicBezTo>
                    <a:pt x="712" y="567"/>
                    <a:pt x="712" y="567"/>
                    <a:pt x="712" y="567"/>
                  </a:cubicBezTo>
                  <a:cubicBezTo>
                    <a:pt x="733" y="556"/>
                    <a:pt x="733" y="556"/>
                    <a:pt x="733" y="556"/>
                  </a:cubicBezTo>
                  <a:cubicBezTo>
                    <a:pt x="749" y="541"/>
                    <a:pt x="749" y="541"/>
                    <a:pt x="749" y="541"/>
                  </a:cubicBezTo>
                  <a:cubicBezTo>
                    <a:pt x="745" y="508"/>
                    <a:pt x="745" y="508"/>
                    <a:pt x="745" y="508"/>
                  </a:cubicBezTo>
                  <a:cubicBezTo>
                    <a:pt x="742" y="504"/>
                    <a:pt x="742" y="504"/>
                    <a:pt x="742" y="504"/>
                  </a:cubicBezTo>
                  <a:cubicBezTo>
                    <a:pt x="722" y="512"/>
                    <a:pt x="722" y="512"/>
                    <a:pt x="722" y="512"/>
                  </a:cubicBezTo>
                  <a:cubicBezTo>
                    <a:pt x="722" y="512"/>
                    <a:pt x="722" y="512"/>
                    <a:pt x="722" y="512"/>
                  </a:cubicBezTo>
                  <a:cubicBezTo>
                    <a:pt x="715" y="515"/>
                    <a:pt x="710" y="517"/>
                    <a:pt x="703" y="517"/>
                  </a:cubicBezTo>
                  <a:cubicBezTo>
                    <a:pt x="679" y="517"/>
                    <a:pt x="679" y="517"/>
                    <a:pt x="679" y="517"/>
                  </a:cubicBezTo>
                  <a:cubicBezTo>
                    <a:pt x="672" y="516"/>
                    <a:pt x="668" y="514"/>
                    <a:pt x="665" y="509"/>
                  </a:cubicBezTo>
                  <a:cubicBezTo>
                    <a:pt x="663" y="476"/>
                    <a:pt x="663" y="476"/>
                    <a:pt x="663" y="476"/>
                  </a:cubicBezTo>
                  <a:cubicBezTo>
                    <a:pt x="655" y="471"/>
                    <a:pt x="652" y="469"/>
                    <a:pt x="649" y="469"/>
                  </a:cubicBezTo>
                  <a:cubicBezTo>
                    <a:pt x="644" y="471"/>
                    <a:pt x="644" y="471"/>
                    <a:pt x="644" y="471"/>
                  </a:cubicBezTo>
                  <a:cubicBezTo>
                    <a:pt x="636" y="476"/>
                    <a:pt x="636" y="476"/>
                    <a:pt x="636" y="476"/>
                  </a:cubicBezTo>
                  <a:cubicBezTo>
                    <a:pt x="621" y="479"/>
                    <a:pt x="621" y="479"/>
                    <a:pt x="621" y="479"/>
                  </a:cubicBezTo>
                  <a:cubicBezTo>
                    <a:pt x="617" y="479"/>
                    <a:pt x="617" y="479"/>
                    <a:pt x="617" y="479"/>
                  </a:cubicBezTo>
                  <a:cubicBezTo>
                    <a:pt x="616" y="477"/>
                    <a:pt x="616" y="477"/>
                    <a:pt x="616" y="477"/>
                  </a:cubicBezTo>
                  <a:cubicBezTo>
                    <a:pt x="608" y="462"/>
                    <a:pt x="608" y="462"/>
                    <a:pt x="608" y="462"/>
                  </a:cubicBezTo>
                  <a:cubicBezTo>
                    <a:pt x="607" y="448"/>
                    <a:pt x="607" y="448"/>
                    <a:pt x="607" y="448"/>
                  </a:cubicBezTo>
                  <a:cubicBezTo>
                    <a:pt x="607" y="448"/>
                    <a:pt x="607" y="448"/>
                    <a:pt x="607" y="448"/>
                  </a:cubicBezTo>
                  <a:cubicBezTo>
                    <a:pt x="615" y="408"/>
                    <a:pt x="615" y="408"/>
                    <a:pt x="615" y="408"/>
                  </a:cubicBezTo>
                  <a:cubicBezTo>
                    <a:pt x="615" y="408"/>
                    <a:pt x="615" y="408"/>
                    <a:pt x="615" y="408"/>
                  </a:cubicBezTo>
                  <a:cubicBezTo>
                    <a:pt x="616" y="408"/>
                    <a:pt x="616" y="408"/>
                    <a:pt x="616" y="408"/>
                  </a:cubicBezTo>
                  <a:cubicBezTo>
                    <a:pt x="616" y="407"/>
                    <a:pt x="616" y="407"/>
                    <a:pt x="616" y="407"/>
                  </a:cubicBezTo>
                  <a:cubicBezTo>
                    <a:pt x="626" y="387"/>
                    <a:pt x="626" y="387"/>
                    <a:pt x="626" y="387"/>
                  </a:cubicBezTo>
                  <a:cubicBezTo>
                    <a:pt x="596" y="360"/>
                    <a:pt x="596" y="360"/>
                    <a:pt x="596" y="360"/>
                  </a:cubicBezTo>
                  <a:cubicBezTo>
                    <a:pt x="595" y="359"/>
                    <a:pt x="595" y="359"/>
                    <a:pt x="595" y="359"/>
                  </a:cubicBezTo>
                  <a:cubicBezTo>
                    <a:pt x="594" y="358"/>
                    <a:pt x="594" y="358"/>
                    <a:pt x="594" y="358"/>
                  </a:cubicBezTo>
                  <a:cubicBezTo>
                    <a:pt x="594" y="328"/>
                    <a:pt x="594" y="328"/>
                    <a:pt x="594" y="328"/>
                  </a:cubicBezTo>
                  <a:cubicBezTo>
                    <a:pt x="595" y="327"/>
                    <a:pt x="595" y="327"/>
                    <a:pt x="595" y="327"/>
                  </a:cubicBezTo>
                  <a:cubicBezTo>
                    <a:pt x="612" y="278"/>
                    <a:pt x="612" y="278"/>
                    <a:pt x="612" y="278"/>
                  </a:cubicBezTo>
                  <a:cubicBezTo>
                    <a:pt x="601" y="252"/>
                    <a:pt x="601" y="252"/>
                    <a:pt x="601" y="252"/>
                  </a:cubicBezTo>
                  <a:cubicBezTo>
                    <a:pt x="592" y="250"/>
                    <a:pt x="592" y="250"/>
                    <a:pt x="592" y="250"/>
                  </a:cubicBezTo>
                  <a:cubicBezTo>
                    <a:pt x="580" y="251"/>
                    <a:pt x="580" y="251"/>
                    <a:pt x="580" y="251"/>
                  </a:cubicBezTo>
                  <a:cubicBezTo>
                    <a:pt x="569" y="269"/>
                    <a:pt x="569" y="269"/>
                    <a:pt x="569" y="269"/>
                  </a:cubicBezTo>
                  <a:cubicBezTo>
                    <a:pt x="554" y="258"/>
                    <a:pt x="554" y="258"/>
                    <a:pt x="554" y="258"/>
                  </a:cubicBezTo>
                  <a:cubicBezTo>
                    <a:pt x="539" y="250"/>
                    <a:pt x="539" y="250"/>
                    <a:pt x="539" y="250"/>
                  </a:cubicBezTo>
                  <a:cubicBezTo>
                    <a:pt x="527" y="220"/>
                    <a:pt x="527" y="220"/>
                    <a:pt x="527" y="220"/>
                  </a:cubicBezTo>
                  <a:cubicBezTo>
                    <a:pt x="527" y="220"/>
                    <a:pt x="527" y="220"/>
                    <a:pt x="527" y="220"/>
                  </a:cubicBezTo>
                  <a:cubicBezTo>
                    <a:pt x="527" y="220"/>
                    <a:pt x="527" y="220"/>
                    <a:pt x="527" y="220"/>
                  </a:cubicBezTo>
                  <a:cubicBezTo>
                    <a:pt x="523" y="199"/>
                    <a:pt x="523" y="199"/>
                    <a:pt x="523" y="199"/>
                  </a:cubicBezTo>
                  <a:cubicBezTo>
                    <a:pt x="523" y="197"/>
                    <a:pt x="523" y="197"/>
                    <a:pt x="523" y="197"/>
                  </a:cubicBezTo>
                  <a:cubicBezTo>
                    <a:pt x="522" y="196"/>
                    <a:pt x="522" y="196"/>
                    <a:pt x="522" y="196"/>
                  </a:cubicBezTo>
                  <a:cubicBezTo>
                    <a:pt x="525" y="194"/>
                    <a:pt x="525" y="194"/>
                    <a:pt x="525" y="194"/>
                  </a:cubicBezTo>
                  <a:cubicBezTo>
                    <a:pt x="539" y="175"/>
                    <a:pt x="539" y="175"/>
                    <a:pt x="539" y="175"/>
                  </a:cubicBezTo>
                  <a:cubicBezTo>
                    <a:pt x="542" y="173"/>
                    <a:pt x="542" y="173"/>
                    <a:pt x="542" y="173"/>
                  </a:cubicBezTo>
                  <a:cubicBezTo>
                    <a:pt x="542" y="173"/>
                    <a:pt x="542" y="173"/>
                    <a:pt x="542" y="173"/>
                  </a:cubicBezTo>
                  <a:cubicBezTo>
                    <a:pt x="543" y="173"/>
                    <a:pt x="543" y="173"/>
                    <a:pt x="543" y="173"/>
                  </a:cubicBezTo>
                  <a:cubicBezTo>
                    <a:pt x="554" y="171"/>
                    <a:pt x="554" y="171"/>
                    <a:pt x="554" y="171"/>
                  </a:cubicBezTo>
                  <a:cubicBezTo>
                    <a:pt x="565" y="167"/>
                    <a:pt x="565" y="167"/>
                    <a:pt x="565" y="167"/>
                  </a:cubicBezTo>
                  <a:cubicBezTo>
                    <a:pt x="620" y="165"/>
                    <a:pt x="620" y="165"/>
                    <a:pt x="620" y="165"/>
                  </a:cubicBezTo>
                  <a:cubicBezTo>
                    <a:pt x="621" y="165"/>
                    <a:pt x="621" y="165"/>
                    <a:pt x="621" y="165"/>
                  </a:cubicBezTo>
                  <a:cubicBezTo>
                    <a:pt x="629" y="168"/>
                    <a:pt x="629" y="168"/>
                    <a:pt x="629" y="168"/>
                  </a:cubicBezTo>
                  <a:cubicBezTo>
                    <a:pt x="631" y="169"/>
                    <a:pt x="631" y="169"/>
                    <a:pt x="631" y="169"/>
                  </a:cubicBezTo>
                  <a:cubicBezTo>
                    <a:pt x="639" y="173"/>
                    <a:pt x="639" y="173"/>
                    <a:pt x="639" y="173"/>
                  </a:cubicBezTo>
                  <a:cubicBezTo>
                    <a:pt x="654" y="166"/>
                    <a:pt x="654" y="166"/>
                    <a:pt x="654" y="166"/>
                  </a:cubicBezTo>
                  <a:cubicBezTo>
                    <a:pt x="667" y="157"/>
                    <a:pt x="667" y="157"/>
                    <a:pt x="667" y="157"/>
                  </a:cubicBezTo>
                  <a:cubicBezTo>
                    <a:pt x="673" y="146"/>
                    <a:pt x="673" y="146"/>
                    <a:pt x="673" y="146"/>
                  </a:cubicBezTo>
                  <a:cubicBezTo>
                    <a:pt x="674" y="141"/>
                    <a:pt x="674" y="141"/>
                    <a:pt x="674" y="141"/>
                  </a:cubicBezTo>
                  <a:cubicBezTo>
                    <a:pt x="673" y="118"/>
                    <a:pt x="673" y="118"/>
                    <a:pt x="673" y="118"/>
                  </a:cubicBezTo>
                  <a:cubicBezTo>
                    <a:pt x="661" y="116"/>
                    <a:pt x="661" y="116"/>
                    <a:pt x="661" y="116"/>
                  </a:cubicBezTo>
                  <a:cubicBezTo>
                    <a:pt x="639" y="123"/>
                    <a:pt x="639" y="123"/>
                    <a:pt x="639" y="123"/>
                  </a:cubicBezTo>
                  <a:cubicBezTo>
                    <a:pt x="633" y="130"/>
                    <a:pt x="626" y="136"/>
                    <a:pt x="618" y="136"/>
                  </a:cubicBezTo>
                  <a:cubicBezTo>
                    <a:pt x="611" y="136"/>
                    <a:pt x="604" y="129"/>
                    <a:pt x="598" y="118"/>
                  </a:cubicBezTo>
                  <a:cubicBezTo>
                    <a:pt x="598" y="118"/>
                    <a:pt x="598" y="118"/>
                    <a:pt x="598" y="118"/>
                  </a:cubicBezTo>
                  <a:cubicBezTo>
                    <a:pt x="597" y="118"/>
                    <a:pt x="597" y="118"/>
                    <a:pt x="597" y="118"/>
                  </a:cubicBezTo>
                  <a:cubicBezTo>
                    <a:pt x="597" y="117"/>
                    <a:pt x="597" y="117"/>
                    <a:pt x="597" y="117"/>
                  </a:cubicBezTo>
                  <a:cubicBezTo>
                    <a:pt x="596" y="102"/>
                    <a:pt x="596" y="102"/>
                    <a:pt x="596" y="102"/>
                  </a:cubicBezTo>
                  <a:cubicBezTo>
                    <a:pt x="596" y="100"/>
                    <a:pt x="596" y="100"/>
                    <a:pt x="596" y="100"/>
                  </a:cubicBezTo>
                  <a:cubicBezTo>
                    <a:pt x="597" y="86"/>
                    <a:pt x="597" y="86"/>
                    <a:pt x="597" y="86"/>
                  </a:cubicBezTo>
                  <a:cubicBezTo>
                    <a:pt x="585" y="58"/>
                    <a:pt x="585" y="58"/>
                    <a:pt x="585" y="58"/>
                  </a:cubicBezTo>
                  <a:cubicBezTo>
                    <a:pt x="563" y="64"/>
                    <a:pt x="563" y="64"/>
                    <a:pt x="563" y="64"/>
                  </a:cubicBezTo>
                  <a:cubicBezTo>
                    <a:pt x="554" y="72"/>
                    <a:pt x="554" y="72"/>
                    <a:pt x="554" y="72"/>
                  </a:cubicBezTo>
                  <a:cubicBezTo>
                    <a:pt x="557" y="104"/>
                    <a:pt x="557" y="104"/>
                    <a:pt x="557" y="104"/>
                  </a:cubicBezTo>
                  <a:cubicBezTo>
                    <a:pt x="522" y="88"/>
                    <a:pt x="522" y="88"/>
                    <a:pt x="522" y="88"/>
                  </a:cubicBezTo>
                  <a:cubicBezTo>
                    <a:pt x="531" y="107"/>
                    <a:pt x="531" y="107"/>
                    <a:pt x="531" y="107"/>
                  </a:cubicBezTo>
                  <a:cubicBezTo>
                    <a:pt x="532" y="108"/>
                    <a:pt x="532" y="108"/>
                    <a:pt x="532" y="108"/>
                  </a:cubicBezTo>
                  <a:cubicBezTo>
                    <a:pt x="532" y="110"/>
                    <a:pt x="532" y="110"/>
                    <a:pt x="532" y="110"/>
                  </a:cubicBezTo>
                  <a:cubicBezTo>
                    <a:pt x="528" y="131"/>
                    <a:pt x="528" y="131"/>
                    <a:pt x="528" y="131"/>
                  </a:cubicBezTo>
                  <a:cubicBezTo>
                    <a:pt x="528" y="134"/>
                    <a:pt x="528" y="134"/>
                    <a:pt x="528" y="134"/>
                  </a:cubicBezTo>
                  <a:cubicBezTo>
                    <a:pt x="527" y="134"/>
                    <a:pt x="527" y="134"/>
                    <a:pt x="527" y="134"/>
                  </a:cubicBezTo>
                  <a:cubicBezTo>
                    <a:pt x="507" y="162"/>
                    <a:pt x="507" y="162"/>
                    <a:pt x="507" y="162"/>
                  </a:cubicBezTo>
                  <a:cubicBezTo>
                    <a:pt x="507" y="162"/>
                    <a:pt x="507" y="162"/>
                    <a:pt x="507" y="162"/>
                  </a:cubicBezTo>
                  <a:cubicBezTo>
                    <a:pt x="475" y="182"/>
                    <a:pt x="475" y="182"/>
                    <a:pt x="475" y="182"/>
                  </a:cubicBezTo>
                  <a:cubicBezTo>
                    <a:pt x="471" y="201"/>
                    <a:pt x="471" y="201"/>
                    <a:pt x="471" y="201"/>
                  </a:cubicBezTo>
                  <a:cubicBezTo>
                    <a:pt x="470" y="204"/>
                    <a:pt x="475" y="213"/>
                    <a:pt x="480" y="223"/>
                  </a:cubicBezTo>
                  <a:cubicBezTo>
                    <a:pt x="481" y="224"/>
                    <a:pt x="481" y="224"/>
                    <a:pt x="481" y="224"/>
                  </a:cubicBezTo>
                  <a:cubicBezTo>
                    <a:pt x="481" y="225"/>
                    <a:pt x="481" y="225"/>
                    <a:pt x="481" y="225"/>
                  </a:cubicBezTo>
                  <a:cubicBezTo>
                    <a:pt x="483" y="253"/>
                    <a:pt x="483" y="253"/>
                    <a:pt x="483" y="253"/>
                  </a:cubicBezTo>
                  <a:cubicBezTo>
                    <a:pt x="483" y="256"/>
                    <a:pt x="483" y="256"/>
                    <a:pt x="483" y="256"/>
                  </a:cubicBezTo>
                  <a:cubicBezTo>
                    <a:pt x="482" y="257"/>
                    <a:pt x="482" y="257"/>
                    <a:pt x="482" y="257"/>
                  </a:cubicBezTo>
                  <a:cubicBezTo>
                    <a:pt x="469" y="274"/>
                    <a:pt x="469" y="274"/>
                    <a:pt x="469" y="274"/>
                  </a:cubicBezTo>
                  <a:cubicBezTo>
                    <a:pt x="469" y="274"/>
                    <a:pt x="469" y="274"/>
                    <a:pt x="469" y="274"/>
                  </a:cubicBezTo>
                  <a:cubicBezTo>
                    <a:pt x="468" y="275"/>
                    <a:pt x="468" y="275"/>
                    <a:pt x="468" y="275"/>
                  </a:cubicBezTo>
                  <a:cubicBezTo>
                    <a:pt x="467" y="275"/>
                    <a:pt x="467" y="275"/>
                    <a:pt x="467" y="275"/>
                  </a:cubicBezTo>
                  <a:cubicBezTo>
                    <a:pt x="458" y="281"/>
                    <a:pt x="458" y="281"/>
                    <a:pt x="458" y="281"/>
                  </a:cubicBezTo>
                  <a:cubicBezTo>
                    <a:pt x="457" y="281"/>
                    <a:pt x="457" y="281"/>
                    <a:pt x="457" y="281"/>
                  </a:cubicBezTo>
                  <a:cubicBezTo>
                    <a:pt x="456" y="281"/>
                    <a:pt x="456" y="281"/>
                    <a:pt x="456" y="281"/>
                  </a:cubicBezTo>
                  <a:cubicBezTo>
                    <a:pt x="455" y="281"/>
                    <a:pt x="455" y="281"/>
                    <a:pt x="455" y="281"/>
                  </a:cubicBezTo>
                  <a:cubicBezTo>
                    <a:pt x="454" y="281"/>
                    <a:pt x="454" y="281"/>
                    <a:pt x="454" y="281"/>
                  </a:cubicBezTo>
                  <a:cubicBezTo>
                    <a:pt x="429" y="276"/>
                    <a:pt x="429" y="276"/>
                    <a:pt x="429" y="276"/>
                  </a:cubicBezTo>
                  <a:cubicBezTo>
                    <a:pt x="425" y="276"/>
                    <a:pt x="420" y="278"/>
                    <a:pt x="415" y="282"/>
                  </a:cubicBezTo>
                  <a:cubicBezTo>
                    <a:pt x="404" y="294"/>
                    <a:pt x="404" y="294"/>
                    <a:pt x="404" y="294"/>
                  </a:cubicBezTo>
                  <a:cubicBezTo>
                    <a:pt x="395" y="305"/>
                    <a:pt x="395" y="305"/>
                    <a:pt x="395" y="305"/>
                  </a:cubicBezTo>
                  <a:cubicBezTo>
                    <a:pt x="390" y="314"/>
                    <a:pt x="383" y="316"/>
                    <a:pt x="371" y="314"/>
                  </a:cubicBezTo>
                  <a:cubicBezTo>
                    <a:pt x="364" y="313"/>
                    <a:pt x="362" y="306"/>
                    <a:pt x="364" y="296"/>
                  </a:cubicBezTo>
                  <a:cubicBezTo>
                    <a:pt x="364" y="289"/>
                    <a:pt x="364" y="289"/>
                    <a:pt x="364" y="289"/>
                  </a:cubicBezTo>
                  <a:cubicBezTo>
                    <a:pt x="363" y="281"/>
                    <a:pt x="363" y="281"/>
                    <a:pt x="363" y="281"/>
                  </a:cubicBezTo>
                  <a:cubicBezTo>
                    <a:pt x="359" y="287"/>
                    <a:pt x="359" y="287"/>
                    <a:pt x="359" y="287"/>
                  </a:cubicBezTo>
                  <a:cubicBezTo>
                    <a:pt x="355" y="291"/>
                    <a:pt x="352" y="292"/>
                    <a:pt x="348" y="292"/>
                  </a:cubicBezTo>
                  <a:cubicBezTo>
                    <a:pt x="344" y="291"/>
                    <a:pt x="341" y="287"/>
                    <a:pt x="339" y="279"/>
                  </a:cubicBezTo>
                  <a:cubicBezTo>
                    <a:pt x="339" y="278"/>
                    <a:pt x="339" y="278"/>
                    <a:pt x="339" y="278"/>
                  </a:cubicBezTo>
                  <a:cubicBezTo>
                    <a:pt x="336" y="254"/>
                    <a:pt x="336" y="254"/>
                    <a:pt x="336" y="254"/>
                  </a:cubicBezTo>
                  <a:cubicBezTo>
                    <a:pt x="331" y="231"/>
                    <a:pt x="331" y="231"/>
                    <a:pt x="331" y="231"/>
                  </a:cubicBezTo>
                  <a:cubicBezTo>
                    <a:pt x="321" y="220"/>
                    <a:pt x="321" y="220"/>
                    <a:pt x="321" y="220"/>
                  </a:cubicBezTo>
                  <a:cubicBezTo>
                    <a:pt x="321" y="220"/>
                    <a:pt x="321" y="220"/>
                    <a:pt x="321" y="220"/>
                  </a:cubicBezTo>
                  <a:cubicBezTo>
                    <a:pt x="320" y="219"/>
                    <a:pt x="320" y="219"/>
                    <a:pt x="320" y="219"/>
                  </a:cubicBezTo>
                  <a:cubicBezTo>
                    <a:pt x="297" y="168"/>
                    <a:pt x="297" y="168"/>
                    <a:pt x="297" y="168"/>
                  </a:cubicBezTo>
                  <a:cubicBezTo>
                    <a:pt x="296" y="167"/>
                    <a:pt x="296" y="167"/>
                    <a:pt x="296" y="167"/>
                  </a:cubicBezTo>
                  <a:cubicBezTo>
                    <a:pt x="290" y="153"/>
                    <a:pt x="290" y="153"/>
                    <a:pt x="290" y="153"/>
                  </a:cubicBezTo>
                  <a:cubicBezTo>
                    <a:pt x="290" y="152"/>
                    <a:pt x="290" y="152"/>
                    <a:pt x="290" y="152"/>
                  </a:cubicBezTo>
                  <a:cubicBezTo>
                    <a:pt x="289" y="152"/>
                    <a:pt x="289" y="152"/>
                    <a:pt x="289" y="152"/>
                  </a:cubicBezTo>
                  <a:cubicBezTo>
                    <a:pt x="289" y="150"/>
                    <a:pt x="289" y="150"/>
                    <a:pt x="289" y="150"/>
                  </a:cubicBezTo>
                  <a:cubicBezTo>
                    <a:pt x="285" y="123"/>
                    <a:pt x="285" y="123"/>
                    <a:pt x="285" y="123"/>
                  </a:cubicBezTo>
                  <a:cubicBezTo>
                    <a:pt x="282" y="119"/>
                    <a:pt x="282" y="119"/>
                    <a:pt x="282" y="119"/>
                  </a:cubicBezTo>
                  <a:cubicBezTo>
                    <a:pt x="277" y="122"/>
                    <a:pt x="277" y="122"/>
                    <a:pt x="277" y="122"/>
                  </a:cubicBezTo>
                  <a:cubicBezTo>
                    <a:pt x="270" y="130"/>
                    <a:pt x="265" y="136"/>
                    <a:pt x="263" y="136"/>
                  </a:cubicBezTo>
                  <a:cubicBezTo>
                    <a:pt x="259" y="136"/>
                    <a:pt x="254" y="131"/>
                    <a:pt x="246" y="125"/>
                  </a:cubicBezTo>
                  <a:cubicBezTo>
                    <a:pt x="230" y="118"/>
                    <a:pt x="230" y="118"/>
                    <a:pt x="230" y="118"/>
                  </a:cubicBezTo>
                  <a:cubicBezTo>
                    <a:pt x="228" y="117"/>
                    <a:pt x="228" y="117"/>
                    <a:pt x="228" y="117"/>
                  </a:cubicBezTo>
                  <a:cubicBezTo>
                    <a:pt x="227" y="116"/>
                    <a:pt x="227" y="116"/>
                    <a:pt x="227" y="116"/>
                  </a:cubicBezTo>
                  <a:cubicBezTo>
                    <a:pt x="227" y="115"/>
                    <a:pt x="227" y="115"/>
                    <a:pt x="227" y="115"/>
                  </a:cubicBezTo>
                  <a:cubicBezTo>
                    <a:pt x="226" y="112"/>
                    <a:pt x="226" y="112"/>
                    <a:pt x="226" y="112"/>
                  </a:cubicBezTo>
                  <a:cubicBezTo>
                    <a:pt x="225" y="91"/>
                    <a:pt x="225" y="91"/>
                    <a:pt x="225" y="91"/>
                  </a:cubicBezTo>
                  <a:cubicBezTo>
                    <a:pt x="225" y="91"/>
                    <a:pt x="225" y="91"/>
                    <a:pt x="225" y="91"/>
                  </a:cubicBezTo>
                  <a:cubicBezTo>
                    <a:pt x="221" y="76"/>
                    <a:pt x="221" y="76"/>
                    <a:pt x="221" y="76"/>
                  </a:cubicBezTo>
                  <a:cubicBezTo>
                    <a:pt x="213" y="54"/>
                    <a:pt x="213" y="54"/>
                    <a:pt x="213" y="54"/>
                  </a:cubicBezTo>
                  <a:cubicBezTo>
                    <a:pt x="204" y="54"/>
                    <a:pt x="204" y="54"/>
                    <a:pt x="204" y="54"/>
                  </a:cubicBezTo>
                  <a:cubicBezTo>
                    <a:pt x="206" y="63"/>
                    <a:pt x="204" y="70"/>
                    <a:pt x="202" y="76"/>
                  </a:cubicBezTo>
                  <a:cubicBezTo>
                    <a:pt x="200" y="82"/>
                    <a:pt x="196" y="86"/>
                    <a:pt x="190" y="91"/>
                  </a:cubicBezTo>
                  <a:cubicBezTo>
                    <a:pt x="188" y="99"/>
                    <a:pt x="184" y="104"/>
                    <a:pt x="180" y="108"/>
                  </a:cubicBezTo>
                  <a:cubicBezTo>
                    <a:pt x="174" y="115"/>
                    <a:pt x="169" y="115"/>
                    <a:pt x="162" y="110"/>
                  </a:cubicBezTo>
                  <a:cubicBezTo>
                    <a:pt x="159" y="109"/>
                    <a:pt x="159" y="109"/>
                    <a:pt x="159" y="109"/>
                  </a:cubicBezTo>
                  <a:cubicBezTo>
                    <a:pt x="153" y="107"/>
                    <a:pt x="152" y="100"/>
                    <a:pt x="153" y="86"/>
                  </a:cubicBezTo>
                  <a:cubicBezTo>
                    <a:pt x="153" y="81"/>
                    <a:pt x="153" y="81"/>
                    <a:pt x="153" y="81"/>
                  </a:cubicBezTo>
                  <a:cubicBezTo>
                    <a:pt x="139" y="72"/>
                    <a:pt x="139" y="72"/>
                    <a:pt x="139" y="72"/>
                  </a:cubicBezTo>
                  <a:cubicBezTo>
                    <a:pt x="134" y="70"/>
                    <a:pt x="131" y="64"/>
                    <a:pt x="130" y="54"/>
                  </a:cubicBezTo>
                  <a:cubicBezTo>
                    <a:pt x="135" y="7"/>
                    <a:pt x="135" y="7"/>
                    <a:pt x="135" y="7"/>
                  </a:cubicBezTo>
                  <a:cubicBezTo>
                    <a:pt x="133" y="0"/>
                    <a:pt x="133" y="0"/>
                    <a:pt x="133" y="0"/>
                  </a:cubicBezTo>
                  <a:cubicBezTo>
                    <a:pt x="116" y="19"/>
                    <a:pt x="116" y="19"/>
                    <a:pt x="116" y="19"/>
                  </a:cubicBezTo>
                  <a:cubicBezTo>
                    <a:pt x="104" y="27"/>
                    <a:pt x="104" y="27"/>
                    <a:pt x="104" y="27"/>
                  </a:cubicBezTo>
                  <a:cubicBezTo>
                    <a:pt x="101" y="34"/>
                    <a:pt x="101" y="34"/>
                    <a:pt x="101" y="34"/>
                  </a:cubicBezTo>
                  <a:cubicBezTo>
                    <a:pt x="105" y="44"/>
                    <a:pt x="107" y="51"/>
                    <a:pt x="107" y="57"/>
                  </a:cubicBezTo>
                  <a:cubicBezTo>
                    <a:pt x="107" y="67"/>
                    <a:pt x="102" y="76"/>
                    <a:pt x="93" y="79"/>
                  </a:cubicBezTo>
                  <a:cubicBezTo>
                    <a:pt x="74" y="86"/>
                    <a:pt x="74" y="86"/>
                    <a:pt x="74" y="86"/>
                  </a:cubicBezTo>
                  <a:cubicBezTo>
                    <a:pt x="68" y="89"/>
                    <a:pt x="68" y="89"/>
                    <a:pt x="68" y="89"/>
                  </a:cubicBezTo>
                  <a:cubicBezTo>
                    <a:pt x="67" y="97"/>
                    <a:pt x="67" y="97"/>
                    <a:pt x="67" y="97"/>
                  </a:cubicBezTo>
                  <a:cubicBezTo>
                    <a:pt x="67" y="126"/>
                    <a:pt x="67" y="126"/>
                    <a:pt x="67" y="126"/>
                  </a:cubicBezTo>
                  <a:cubicBezTo>
                    <a:pt x="68" y="136"/>
                    <a:pt x="69" y="141"/>
                    <a:pt x="73" y="141"/>
                  </a:cubicBezTo>
                  <a:cubicBezTo>
                    <a:pt x="79" y="144"/>
                    <a:pt x="86" y="144"/>
                    <a:pt x="93" y="139"/>
                  </a:cubicBezTo>
                  <a:cubicBezTo>
                    <a:pt x="99" y="136"/>
                    <a:pt x="99" y="136"/>
                    <a:pt x="99" y="136"/>
                  </a:cubicBezTo>
                  <a:cubicBezTo>
                    <a:pt x="119" y="182"/>
                    <a:pt x="119" y="182"/>
                    <a:pt x="119" y="182"/>
                  </a:cubicBezTo>
                  <a:cubicBezTo>
                    <a:pt x="119" y="183"/>
                    <a:pt x="119" y="183"/>
                    <a:pt x="119" y="183"/>
                  </a:cubicBezTo>
                  <a:cubicBezTo>
                    <a:pt x="119" y="183"/>
                    <a:pt x="119" y="183"/>
                    <a:pt x="119" y="183"/>
                  </a:cubicBezTo>
                  <a:cubicBezTo>
                    <a:pt x="119" y="185"/>
                    <a:pt x="119" y="185"/>
                    <a:pt x="119" y="185"/>
                  </a:cubicBezTo>
                  <a:cubicBezTo>
                    <a:pt x="112" y="269"/>
                    <a:pt x="104" y="316"/>
                    <a:pt x="95" y="329"/>
                  </a:cubicBezTo>
                  <a:cubicBezTo>
                    <a:pt x="90" y="333"/>
                    <a:pt x="87" y="335"/>
                    <a:pt x="81" y="336"/>
                  </a:cubicBezTo>
                  <a:cubicBezTo>
                    <a:pt x="74" y="336"/>
                    <a:pt x="68" y="335"/>
                    <a:pt x="61" y="331"/>
                  </a:cubicBezTo>
                  <a:cubicBezTo>
                    <a:pt x="34" y="386"/>
                    <a:pt x="16" y="414"/>
                    <a:pt x="7" y="419"/>
                  </a:cubicBezTo>
                  <a:cubicBezTo>
                    <a:pt x="8" y="419"/>
                    <a:pt x="8" y="419"/>
                    <a:pt x="8" y="419"/>
                  </a:cubicBezTo>
                  <a:cubicBezTo>
                    <a:pt x="4" y="420"/>
                    <a:pt x="2" y="433"/>
                    <a:pt x="3" y="458"/>
                  </a:cubicBezTo>
                  <a:cubicBezTo>
                    <a:pt x="9" y="463"/>
                    <a:pt x="9" y="463"/>
                    <a:pt x="9" y="463"/>
                  </a:cubicBezTo>
                  <a:cubicBezTo>
                    <a:pt x="11" y="465"/>
                    <a:pt x="11" y="465"/>
                    <a:pt x="11" y="465"/>
                  </a:cubicBezTo>
                  <a:cubicBezTo>
                    <a:pt x="13" y="467"/>
                    <a:pt x="13" y="467"/>
                    <a:pt x="13" y="467"/>
                  </a:cubicBezTo>
                  <a:lnTo>
                    <a:pt x="4" y="479"/>
                  </a:lnTo>
                  <a:close/>
                </a:path>
              </a:pathLst>
            </a:custGeom>
            <a:noFill/>
            <a:ln w="9525">
              <a:solidFill>
                <a:schemeClr val="tx1"/>
              </a:solidFill>
              <a:miter lim="800000"/>
              <a:headEnd/>
              <a:tailEnd/>
            </a:ln>
          </p:spPr>
          <p:txBody>
            <a:bodyPr/>
            <a:lstStyle/>
            <a:p>
              <a:endParaRPr lang="zh-CN" altLang="en-US" sz="3200">
                <a:latin typeface="方正静蕾简体" panose="02000000000000000000" pitchFamily="2" charset="-122"/>
                <a:ea typeface="方正静蕾简体" panose="02000000000000000000" pitchFamily="2" charset="-122"/>
              </a:endParaRPr>
            </a:p>
          </p:txBody>
        </p:sp>
        <p:sp>
          <p:nvSpPr>
            <p:cNvPr id="7220" name="Freeform 13"/>
            <p:cNvSpPr>
              <a:spLocks/>
            </p:cNvSpPr>
            <p:nvPr/>
          </p:nvSpPr>
          <p:spPr bwMode="auto">
            <a:xfrm>
              <a:off x="3623064" y="4603329"/>
              <a:ext cx="584749" cy="505195"/>
            </a:xfrm>
            <a:custGeom>
              <a:avLst/>
              <a:gdLst>
                <a:gd name="T0" fmla="*/ 2147483646 w 506"/>
                <a:gd name="T1" fmla="*/ 2147483646 h 438"/>
                <a:gd name="T2" fmla="*/ 2147483646 w 506"/>
                <a:gd name="T3" fmla="*/ 2147483646 h 438"/>
                <a:gd name="T4" fmla="*/ 2147483646 w 506"/>
                <a:gd name="T5" fmla="*/ 897794066 h 438"/>
                <a:gd name="T6" fmla="*/ 2147483646 w 506"/>
                <a:gd name="T7" fmla="*/ 2147483646 h 438"/>
                <a:gd name="T8" fmla="*/ 2147483646 w 506"/>
                <a:gd name="T9" fmla="*/ 2147483646 h 438"/>
                <a:gd name="T10" fmla="*/ 2147483646 w 506"/>
                <a:gd name="T11" fmla="*/ 2147483646 h 438"/>
                <a:gd name="T12" fmla="*/ 2147483646 w 506"/>
                <a:gd name="T13" fmla="*/ 2147483646 h 438"/>
                <a:gd name="T14" fmla="*/ 2147483646 w 506"/>
                <a:gd name="T15" fmla="*/ 2147483646 h 438"/>
                <a:gd name="T16" fmla="*/ 2147483646 w 506"/>
                <a:gd name="T17" fmla="*/ 2147483646 h 438"/>
                <a:gd name="T18" fmla="*/ 2147483646 w 506"/>
                <a:gd name="T19" fmla="*/ 2147483646 h 438"/>
                <a:gd name="T20" fmla="*/ 2147483646 w 506"/>
                <a:gd name="T21" fmla="*/ 2147483646 h 438"/>
                <a:gd name="T22" fmla="*/ 2147483646 w 506"/>
                <a:gd name="T23" fmla="*/ 2147483646 h 438"/>
                <a:gd name="T24" fmla="*/ 2147483646 w 506"/>
                <a:gd name="T25" fmla="*/ 2147483646 h 438"/>
                <a:gd name="T26" fmla="*/ 2147483646 w 506"/>
                <a:gd name="T27" fmla="*/ 2147483646 h 438"/>
                <a:gd name="T28" fmla="*/ 2147483646 w 506"/>
                <a:gd name="T29" fmla="*/ 2147483646 h 438"/>
                <a:gd name="T30" fmla="*/ 2147483646 w 506"/>
                <a:gd name="T31" fmla="*/ 2147483646 h 438"/>
                <a:gd name="T32" fmla="*/ 2147483646 w 506"/>
                <a:gd name="T33" fmla="*/ 2147483646 h 438"/>
                <a:gd name="T34" fmla="*/ 2147483646 w 506"/>
                <a:gd name="T35" fmla="*/ 2147483646 h 438"/>
                <a:gd name="T36" fmla="*/ 2147483646 w 506"/>
                <a:gd name="T37" fmla="*/ 2147483646 h 438"/>
                <a:gd name="T38" fmla="*/ 2147483646 w 506"/>
                <a:gd name="T39" fmla="*/ 2147483646 h 438"/>
                <a:gd name="T40" fmla="*/ 2147483646 w 506"/>
                <a:gd name="T41" fmla="*/ 2147483646 h 438"/>
                <a:gd name="T42" fmla="*/ 2147483646 w 506"/>
                <a:gd name="T43" fmla="*/ 2147483646 h 438"/>
                <a:gd name="T44" fmla="*/ 2147483646 w 506"/>
                <a:gd name="T45" fmla="*/ 2147483646 h 438"/>
                <a:gd name="T46" fmla="*/ 2147483646 w 506"/>
                <a:gd name="T47" fmla="*/ 2147483646 h 438"/>
                <a:gd name="T48" fmla="*/ 2147483646 w 506"/>
                <a:gd name="T49" fmla="*/ 2147483646 h 438"/>
                <a:gd name="T50" fmla="*/ 2147483646 w 506"/>
                <a:gd name="T51" fmla="*/ 2147483646 h 438"/>
                <a:gd name="T52" fmla="*/ 2147483646 w 506"/>
                <a:gd name="T53" fmla="*/ 2147483646 h 438"/>
                <a:gd name="T54" fmla="*/ 2147483646 w 506"/>
                <a:gd name="T55" fmla="*/ 2147483646 h 438"/>
                <a:gd name="T56" fmla="*/ 2147483646 w 506"/>
                <a:gd name="T57" fmla="*/ 2147483646 h 438"/>
                <a:gd name="T58" fmla="*/ 2147483646 w 506"/>
                <a:gd name="T59" fmla="*/ 2147483646 h 438"/>
                <a:gd name="T60" fmla="*/ 2147483646 w 506"/>
                <a:gd name="T61" fmla="*/ 2147483646 h 438"/>
                <a:gd name="T62" fmla="*/ 2147483646 w 506"/>
                <a:gd name="T63" fmla="*/ 2147483646 h 438"/>
                <a:gd name="T64" fmla="*/ 2147483646 w 506"/>
                <a:gd name="T65" fmla="*/ 2147483646 h 438"/>
                <a:gd name="T66" fmla="*/ 2147483646 w 506"/>
                <a:gd name="T67" fmla="*/ 2147483646 h 438"/>
                <a:gd name="T68" fmla="*/ 2147483646 w 506"/>
                <a:gd name="T69" fmla="*/ 2147483646 h 438"/>
                <a:gd name="T70" fmla="*/ 2147483646 w 506"/>
                <a:gd name="T71" fmla="*/ 2147483646 h 438"/>
                <a:gd name="T72" fmla="*/ 2147483646 w 506"/>
                <a:gd name="T73" fmla="*/ 2147483646 h 438"/>
                <a:gd name="T74" fmla="*/ 2147483646 w 506"/>
                <a:gd name="T75" fmla="*/ 2147483646 h 438"/>
                <a:gd name="T76" fmla="*/ 2147483646 w 506"/>
                <a:gd name="T77" fmla="*/ 2147483646 h 438"/>
                <a:gd name="T78" fmla="*/ 2147483646 w 506"/>
                <a:gd name="T79" fmla="*/ 2147483646 h 438"/>
                <a:gd name="T80" fmla="*/ 2147483646 w 506"/>
                <a:gd name="T81" fmla="*/ 2147483646 h 438"/>
                <a:gd name="T82" fmla="*/ 2147483646 w 506"/>
                <a:gd name="T83" fmla="*/ 2147483646 h 438"/>
                <a:gd name="T84" fmla="*/ 2147483646 w 506"/>
                <a:gd name="T85" fmla="*/ 2147483646 h 438"/>
                <a:gd name="T86" fmla="*/ 2147483646 w 506"/>
                <a:gd name="T87" fmla="*/ 2147483646 h 438"/>
                <a:gd name="T88" fmla="*/ 2147483646 w 506"/>
                <a:gd name="T89" fmla="*/ 2147483646 h 438"/>
                <a:gd name="T90" fmla="*/ 2147483646 w 506"/>
                <a:gd name="T91" fmla="*/ 2147483646 h 438"/>
                <a:gd name="T92" fmla="*/ 2147483646 w 506"/>
                <a:gd name="T93" fmla="*/ 2147483646 h 438"/>
                <a:gd name="T94" fmla="*/ 2147483646 w 506"/>
                <a:gd name="T95" fmla="*/ 2147483646 h 438"/>
                <a:gd name="T96" fmla="*/ 2147483646 w 506"/>
                <a:gd name="T97" fmla="*/ 2147483646 h 438"/>
                <a:gd name="T98" fmla="*/ 2147483646 w 506"/>
                <a:gd name="T99" fmla="*/ 2147483646 h 438"/>
                <a:gd name="T100" fmla="*/ 2147483646 w 506"/>
                <a:gd name="T101" fmla="*/ 2147483646 h 438"/>
                <a:gd name="T102" fmla="*/ 2147483646 w 506"/>
                <a:gd name="T103" fmla="*/ 2147483646 h 43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06"/>
                <a:gd name="T157" fmla="*/ 0 h 438"/>
                <a:gd name="T158" fmla="*/ 506 w 506"/>
                <a:gd name="T159" fmla="*/ 438 h 43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06" h="438">
                  <a:moveTo>
                    <a:pt x="398" y="8"/>
                  </a:moveTo>
                  <a:cubicBezTo>
                    <a:pt x="390" y="5"/>
                    <a:pt x="390" y="5"/>
                    <a:pt x="390" y="5"/>
                  </a:cubicBezTo>
                  <a:cubicBezTo>
                    <a:pt x="382" y="10"/>
                    <a:pt x="382" y="10"/>
                    <a:pt x="382" y="10"/>
                  </a:cubicBezTo>
                  <a:cubicBezTo>
                    <a:pt x="377" y="20"/>
                    <a:pt x="377" y="20"/>
                    <a:pt x="377" y="20"/>
                  </a:cubicBezTo>
                  <a:cubicBezTo>
                    <a:pt x="372" y="29"/>
                    <a:pt x="368" y="35"/>
                    <a:pt x="361" y="35"/>
                  </a:cubicBezTo>
                  <a:cubicBezTo>
                    <a:pt x="357" y="35"/>
                    <a:pt x="351" y="32"/>
                    <a:pt x="348" y="28"/>
                  </a:cubicBezTo>
                  <a:cubicBezTo>
                    <a:pt x="347" y="27"/>
                    <a:pt x="347" y="27"/>
                    <a:pt x="347" y="27"/>
                  </a:cubicBezTo>
                  <a:cubicBezTo>
                    <a:pt x="346" y="26"/>
                    <a:pt x="346" y="26"/>
                    <a:pt x="346" y="26"/>
                  </a:cubicBezTo>
                  <a:cubicBezTo>
                    <a:pt x="346" y="26"/>
                    <a:pt x="346" y="26"/>
                    <a:pt x="346" y="26"/>
                  </a:cubicBezTo>
                  <a:cubicBezTo>
                    <a:pt x="343" y="16"/>
                    <a:pt x="343" y="16"/>
                    <a:pt x="343" y="16"/>
                  </a:cubicBezTo>
                  <a:cubicBezTo>
                    <a:pt x="343" y="15"/>
                    <a:pt x="343" y="15"/>
                    <a:pt x="343" y="15"/>
                  </a:cubicBezTo>
                  <a:cubicBezTo>
                    <a:pt x="342" y="1"/>
                    <a:pt x="342" y="1"/>
                    <a:pt x="342" y="1"/>
                  </a:cubicBezTo>
                  <a:cubicBezTo>
                    <a:pt x="335" y="0"/>
                    <a:pt x="335" y="0"/>
                    <a:pt x="335" y="0"/>
                  </a:cubicBezTo>
                  <a:cubicBezTo>
                    <a:pt x="334" y="1"/>
                    <a:pt x="334" y="1"/>
                    <a:pt x="334" y="1"/>
                  </a:cubicBezTo>
                  <a:cubicBezTo>
                    <a:pt x="331" y="12"/>
                    <a:pt x="331" y="12"/>
                    <a:pt x="331" y="12"/>
                  </a:cubicBezTo>
                  <a:cubicBezTo>
                    <a:pt x="331" y="26"/>
                    <a:pt x="331" y="26"/>
                    <a:pt x="331" y="26"/>
                  </a:cubicBezTo>
                  <a:cubicBezTo>
                    <a:pt x="330" y="27"/>
                    <a:pt x="330" y="27"/>
                    <a:pt x="330" y="27"/>
                  </a:cubicBezTo>
                  <a:cubicBezTo>
                    <a:pt x="329" y="28"/>
                    <a:pt x="329" y="28"/>
                    <a:pt x="329" y="28"/>
                  </a:cubicBezTo>
                  <a:cubicBezTo>
                    <a:pt x="316" y="45"/>
                    <a:pt x="316" y="45"/>
                    <a:pt x="316" y="45"/>
                  </a:cubicBezTo>
                  <a:cubicBezTo>
                    <a:pt x="314" y="47"/>
                    <a:pt x="314" y="47"/>
                    <a:pt x="314" y="47"/>
                  </a:cubicBezTo>
                  <a:cubicBezTo>
                    <a:pt x="312" y="47"/>
                    <a:pt x="312" y="47"/>
                    <a:pt x="312" y="47"/>
                  </a:cubicBezTo>
                  <a:cubicBezTo>
                    <a:pt x="287" y="45"/>
                    <a:pt x="287" y="45"/>
                    <a:pt x="287" y="45"/>
                  </a:cubicBezTo>
                  <a:cubicBezTo>
                    <a:pt x="285" y="45"/>
                    <a:pt x="285" y="45"/>
                    <a:pt x="285" y="45"/>
                  </a:cubicBezTo>
                  <a:cubicBezTo>
                    <a:pt x="285" y="46"/>
                    <a:pt x="285" y="46"/>
                    <a:pt x="285" y="46"/>
                  </a:cubicBezTo>
                  <a:cubicBezTo>
                    <a:pt x="285" y="46"/>
                    <a:pt x="285" y="46"/>
                    <a:pt x="285" y="46"/>
                  </a:cubicBezTo>
                  <a:cubicBezTo>
                    <a:pt x="285" y="47"/>
                    <a:pt x="285" y="47"/>
                    <a:pt x="285" y="47"/>
                  </a:cubicBezTo>
                  <a:cubicBezTo>
                    <a:pt x="276" y="59"/>
                    <a:pt x="276" y="59"/>
                    <a:pt x="276" y="59"/>
                  </a:cubicBezTo>
                  <a:cubicBezTo>
                    <a:pt x="280" y="66"/>
                    <a:pt x="280" y="66"/>
                    <a:pt x="280" y="66"/>
                  </a:cubicBezTo>
                  <a:cubicBezTo>
                    <a:pt x="281" y="66"/>
                    <a:pt x="281" y="66"/>
                    <a:pt x="281" y="66"/>
                  </a:cubicBezTo>
                  <a:cubicBezTo>
                    <a:pt x="273" y="78"/>
                    <a:pt x="273" y="78"/>
                    <a:pt x="273" y="78"/>
                  </a:cubicBezTo>
                  <a:cubicBezTo>
                    <a:pt x="250" y="78"/>
                    <a:pt x="250" y="78"/>
                    <a:pt x="250" y="78"/>
                  </a:cubicBezTo>
                  <a:cubicBezTo>
                    <a:pt x="250" y="74"/>
                    <a:pt x="250" y="74"/>
                    <a:pt x="250" y="74"/>
                  </a:cubicBezTo>
                  <a:cubicBezTo>
                    <a:pt x="248" y="72"/>
                    <a:pt x="248" y="72"/>
                    <a:pt x="248" y="72"/>
                  </a:cubicBezTo>
                  <a:cubicBezTo>
                    <a:pt x="245" y="70"/>
                    <a:pt x="245" y="70"/>
                    <a:pt x="245" y="70"/>
                  </a:cubicBezTo>
                  <a:cubicBezTo>
                    <a:pt x="241" y="77"/>
                    <a:pt x="241" y="77"/>
                    <a:pt x="241" y="77"/>
                  </a:cubicBezTo>
                  <a:cubicBezTo>
                    <a:pt x="239" y="80"/>
                    <a:pt x="239" y="80"/>
                    <a:pt x="239" y="80"/>
                  </a:cubicBezTo>
                  <a:cubicBezTo>
                    <a:pt x="224" y="80"/>
                    <a:pt x="224" y="80"/>
                    <a:pt x="224" y="80"/>
                  </a:cubicBezTo>
                  <a:cubicBezTo>
                    <a:pt x="223" y="79"/>
                    <a:pt x="223" y="79"/>
                    <a:pt x="223" y="79"/>
                  </a:cubicBezTo>
                  <a:cubicBezTo>
                    <a:pt x="213" y="72"/>
                    <a:pt x="213" y="72"/>
                    <a:pt x="213" y="72"/>
                  </a:cubicBezTo>
                  <a:cubicBezTo>
                    <a:pt x="212" y="70"/>
                    <a:pt x="212" y="70"/>
                    <a:pt x="212" y="70"/>
                  </a:cubicBezTo>
                  <a:cubicBezTo>
                    <a:pt x="212" y="69"/>
                    <a:pt x="212" y="69"/>
                    <a:pt x="212" y="69"/>
                  </a:cubicBezTo>
                  <a:cubicBezTo>
                    <a:pt x="211" y="69"/>
                    <a:pt x="211" y="69"/>
                    <a:pt x="211" y="69"/>
                  </a:cubicBezTo>
                  <a:cubicBezTo>
                    <a:pt x="211" y="66"/>
                    <a:pt x="211" y="66"/>
                    <a:pt x="211" y="66"/>
                  </a:cubicBezTo>
                  <a:cubicBezTo>
                    <a:pt x="194" y="63"/>
                    <a:pt x="194" y="63"/>
                    <a:pt x="194" y="63"/>
                  </a:cubicBezTo>
                  <a:cubicBezTo>
                    <a:pt x="181" y="69"/>
                    <a:pt x="181" y="69"/>
                    <a:pt x="181" y="69"/>
                  </a:cubicBezTo>
                  <a:cubicBezTo>
                    <a:pt x="174" y="74"/>
                    <a:pt x="174" y="74"/>
                    <a:pt x="174" y="74"/>
                  </a:cubicBezTo>
                  <a:cubicBezTo>
                    <a:pt x="195" y="98"/>
                    <a:pt x="195" y="98"/>
                    <a:pt x="195" y="98"/>
                  </a:cubicBezTo>
                  <a:cubicBezTo>
                    <a:pt x="223" y="107"/>
                    <a:pt x="223" y="107"/>
                    <a:pt x="223" y="107"/>
                  </a:cubicBezTo>
                  <a:cubicBezTo>
                    <a:pt x="224" y="108"/>
                    <a:pt x="224" y="108"/>
                    <a:pt x="224" y="108"/>
                  </a:cubicBezTo>
                  <a:cubicBezTo>
                    <a:pt x="224" y="108"/>
                    <a:pt x="224" y="108"/>
                    <a:pt x="224" y="108"/>
                  </a:cubicBezTo>
                  <a:cubicBezTo>
                    <a:pt x="225" y="109"/>
                    <a:pt x="225" y="109"/>
                    <a:pt x="225" y="109"/>
                  </a:cubicBezTo>
                  <a:cubicBezTo>
                    <a:pt x="238" y="121"/>
                    <a:pt x="238" y="121"/>
                    <a:pt x="238" y="121"/>
                  </a:cubicBezTo>
                  <a:cubicBezTo>
                    <a:pt x="233" y="142"/>
                    <a:pt x="233" y="142"/>
                    <a:pt x="233" y="142"/>
                  </a:cubicBezTo>
                  <a:cubicBezTo>
                    <a:pt x="233" y="142"/>
                    <a:pt x="233" y="142"/>
                    <a:pt x="233" y="142"/>
                  </a:cubicBezTo>
                  <a:cubicBezTo>
                    <a:pt x="233" y="146"/>
                    <a:pt x="233" y="146"/>
                    <a:pt x="233" y="146"/>
                  </a:cubicBezTo>
                  <a:cubicBezTo>
                    <a:pt x="232" y="146"/>
                    <a:pt x="232" y="146"/>
                    <a:pt x="232" y="146"/>
                  </a:cubicBezTo>
                  <a:cubicBezTo>
                    <a:pt x="214" y="160"/>
                    <a:pt x="214" y="160"/>
                    <a:pt x="214" y="160"/>
                  </a:cubicBezTo>
                  <a:cubicBezTo>
                    <a:pt x="214" y="161"/>
                    <a:pt x="214" y="161"/>
                    <a:pt x="214" y="161"/>
                  </a:cubicBezTo>
                  <a:cubicBezTo>
                    <a:pt x="213" y="161"/>
                    <a:pt x="213" y="161"/>
                    <a:pt x="213" y="161"/>
                  </a:cubicBezTo>
                  <a:cubicBezTo>
                    <a:pt x="184" y="170"/>
                    <a:pt x="184" y="170"/>
                    <a:pt x="184" y="170"/>
                  </a:cubicBezTo>
                  <a:cubicBezTo>
                    <a:pt x="182" y="170"/>
                    <a:pt x="182" y="170"/>
                    <a:pt x="182" y="170"/>
                  </a:cubicBezTo>
                  <a:cubicBezTo>
                    <a:pt x="166" y="172"/>
                    <a:pt x="166" y="172"/>
                    <a:pt x="166" y="172"/>
                  </a:cubicBezTo>
                  <a:cubicBezTo>
                    <a:pt x="166" y="172"/>
                    <a:pt x="166" y="172"/>
                    <a:pt x="166" y="172"/>
                  </a:cubicBezTo>
                  <a:cubicBezTo>
                    <a:pt x="165" y="172"/>
                    <a:pt x="165" y="172"/>
                    <a:pt x="165" y="172"/>
                  </a:cubicBezTo>
                  <a:cubicBezTo>
                    <a:pt x="165" y="172"/>
                    <a:pt x="165" y="172"/>
                    <a:pt x="165" y="172"/>
                  </a:cubicBezTo>
                  <a:cubicBezTo>
                    <a:pt x="163" y="172"/>
                    <a:pt x="163" y="172"/>
                    <a:pt x="163" y="172"/>
                  </a:cubicBezTo>
                  <a:cubicBezTo>
                    <a:pt x="152" y="168"/>
                    <a:pt x="152" y="168"/>
                    <a:pt x="152" y="168"/>
                  </a:cubicBezTo>
                  <a:cubicBezTo>
                    <a:pt x="146" y="167"/>
                    <a:pt x="146" y="167"/>
                    <a:pt x="146" y="167"/>
                  </a:cubicBezTo>
                  <a:cubicBezTo>
                    <a:pt x="139" y="177"/>
                    <a:pt x="139" y="177"/>
                    <a:pt x="139" y="177"/>
                  </a:cubicBezTo>
                  <a:cubicBezTo>
                    <a:pt x="138" y="177"/>
                    <a:pt x="138" y="177"/>
                    <a:pt x="138" y="177"/>
                  </a:cubicBezTo>
                  <a:cubicBezTo>
                    <a:pt x="138" y="178"/>
                    <a:pt x="138" y="178"/>
                    <a:pt x="138" y="178"/>
                  </a:cubicBezTo>
                  <a:cubicBezTo>
                    <a:pt x="124" y="188"/>
                    <a:pt x="124" y="188"/>
                    <a:pt x="124" y="188"/>
                  </a:cubicBezTo>
                  <a:cubicBezTo>
                    <a:pt x="123" y="188"/>
                    <a:pt x="123" y="188"/>
                    <a:pt x="123" y="188"/>
                  </a:cubicBezTo>
                  <a:cubicBezTo>
                    <a:pt x="123" y="188"/>
                    <a:pt x="123" y="188"/>
                    <a:pt x="123" y="188"/>
                  </a:cubicBezTo>
                  <a:cubicBezTo>
                    <a:pt x="104" y="196"/>
                    <a:pt x="104" y="196"/>
                    <a:pt x="104" y="196"/>
                  </a:cubicBezTo>
                  <a:cubicBezTo>
                    <a:pt x="103" y="196"/>
                    <a:pt x="103" y="196"/>
                    <a:pt x="103" y="196"/>
                  </a:cubicBezTo>
                  <a:cubicBezTo>
                    <a:pt x="81" y="189"/>
                    <a:pt x="81" y="189"/>
                    <a:pt x="81" y="189"/>
                  </a:cubicBezTo>
                  <a:cubicBezTo>
                    <a:pt x="33" y="191"/>
                    <a:pt x="33" y="191"/>
                    <a:pt x="33" y="191"/>
                  </a:cubicBezTo>
                  <a:cubicBezTo>
                    <a:pt x="22" y="194"/>
                    <a:pt x="22" y="194"/>
                    <a:pt x="22" y="194"/>
                  </a:cubicBezTo>
                  <a:cubicBezTo>
                    <a:pt x="21" y="195"/>
                    <a:pt x="21" y="195"/>
                    <a:pt x="21" y="195"/>
                  </a:cubicBezTo>
                  <a:cubicBezTo>
                    <a:pt x="11" y="195"/>
                    <a:pt x="11" y="195"/>
                    <a:pt x="11" y="195"/>
                  </a:cubicBezTo>
                  <a:cubicBezTo>
                    <a:pt x="0" y="211"/>
                    <a:pt x="0" y="211"/>
                    <a:pt x="0" y="211"/>
                  </a:cubicBezTo>
                  <a:cubicBezTo>
                    <a:pt x="2" y="229"/>
                    <a:pt x="2" y="229"/>
                    <a:pt x="2" y="229"/>
                  </a:cubicBezTo>
                  <a:cubicBezTo>
                    <a:pt x="13" y="253"/>
                    <a:pt x="13" y="253"/>
                    <a:pt x="13" y="253"/>
                  </a:cubicBezTo>
                  <a:cubicBezTo>
                    <a:pt x="24" y="260"/>
                    <a:pt x="24" y="260"/>
                    <a:pt x="24" y="260"/>
                  </a:cubicBezTo>
                  <a:cubicBezTo>
                    <a:pt x="25" y="260"/>
                    <a:pt x="25" y="260"/>
                    <a:pt x="25" y="260"/>
                  </a:cubicBezTo>
                  <a:cubicBezTo>
                    <a:pt x="25" y="261"/>
                    <a:pt x="25" y="261"/>
                    <a:pt x="25" y="261"/>
                  </a:cubicBezTo>
                  <a:cubicBezTo>
                    <a:pt x="29" y="264"/>
                    <a:pt x="29" y="264"/>
                    <a:pt x="29" y="264"/>
                  </a:cubicBezTo>
                  <a:cubicBezTo>
                    <a:pt x="37" y="253"/>
                    <a:pt x="37" y="253"/>
                    <a:pt x="37" y="253"/>
                  </a:cubicBezTo>
                  <a:cubicBezTo>
                    <a:pt x="38" y="252"/>
                    <a:pt x="38" y="252"/>
                    <a:pt x="38" y="252"/>
                  </a:cubicBezTo>
                  <a:cubicBezTo>
                    <a:pt x="39" y="251"/>
                    <a:pt x="39" y="251"/>
                    <a:pt x="39" y="251"/>
                  </a:cubicBezTo>
                  <a:cubicBezTo>
                    <a:pt x="40" y="251"/>
                    <a:pt x="40" y="251"/>
                    <a:pt x="40" y="251"/>
                  </a:cubicBezTo>
                  <a:cubicBezTo>
                    <a:pt x="56" y="249"/>
                    <a:pt x="56" y="249"/>
                    <a:pt x="56" y="249"/>
                  </a:cubicBezTo>
                  <a:cubicBezTo>
                    <a:pt x="58" y="249"/>
                    <a:pt x="58" y="249"/>
                    <a:pt x="58" y="249"/>
                  </a:cubicBezTo>
                  <a:cubicBezTo>
                    <a:pt x="58" y="250"/>
                    <a:pt x="58" y="250"/>
                    <a:pt x="58" y="250"/>
                  </a:cubicBezTo>
                  <a:cubicBezTo>
                    <a:pt x="74" y="254"/>
                    <a:pt x="74" y="254"/>
                    <a:pt x="74" y="254"/>
                  </a:cubicBezTo>
                  <a:cubicBezTo>
                    <a:pt x="90" y="290"/>
                    <a:pt x="90" y="290"/>
                    <a:pt x="90" y="290"/>
                  </a:cubicBezTo>
                  <a:cubicBezTo>
                    <a:pt x="89" y="290"/>
                    <a:pt x="89" y="290"/>
                    <a:pt x="89" y="290"/>
                  </a:cubicBezTo>
                  <a:cubicBezTo>
                    <a:pt x="89" y="291"/>
                    <a:pt x="89" y="291"/>
                    <a:pt x="89" y="291"/>
                  </a:cubicBezTo>
                  <a:cubicBezTo>
                    <a:pt x="82" y="311"/>
                    <a:pt x="82" y="311"/>
                    <a:pt x="82" y="311"/>
                  </a:cubicBezTo>
                  <a:cubicBezTo>
                    <a:pt x="82" y="311"/>
                    <a:pt x="82" y="311"/>
                    <a:pt x="82" y="311"/>
                  </a:cubicBezTo>
                  <a:cubicBezTo>
                    <a:pt x="77" y="324"/>
                    <a:pt x="77" y="324"/>
                    <a:pt x="77" y="324"/>
                  </a:cubicBezTo>
                  <a:cubicBezTo>
                    <a:pt x="77" y="325"/>
                    <a:pt x="77" y="325"/>
                    <a:pt x="77" y="325"/>
                  </a:cubicBezTo>
                  <a:cubicBezTo>
                    <a:pt x="70" y="343"/>
                    <a:pt x="70" y="343"/>
                    <a:pt x="70" y="343"/>
                  </a:cubicBezTo>
                  <a:cubicBezTo>
                    <a:pt x="70" y="365"/>
                    <a:pt x="70" y="365"/>
                    <a:pt x="70" y="365"/>
                  </a:cubicBezTo>
                  <a:cubicBezTo>
                    <a:pt x="82" y="378"/>
                    <a:pt x="82" y="378"/>
                    <a:pt x="82" y="378"/>
                  </a:cubicBezTo>
                  <a:cubicBezTo>
                    <a:pt x="83" y="378"/>
                    <a:pt x="83" y="378"/>
                    <a:pt x="83" y="378"/>
                  </a:cubicBezTo>
                  <a:cubicBezTo>
                    <a:pt x="100" y="393"/>
                    <a:pt x="100" y="393"/>
                    <a:pt x="100" y="393"/>
                  </a:cubicBezTo>
                  <a:cubicBezTo>
                    <a:pt x="102" y="394"/>
                    <a:pt x="102" y="394"/>
                    <a:pt x="102" y="394"/>
                  </a:cubicBezTo>
                  <a:cubicBezTo>
                    <a:pt x="103" y="395"/>
                    <a:pt x="103" y="395"/>
                    <a:pt x="103" y="395"/>
                  </a:cubicBezTo>
                  <a:cubicBezTo>
                    <a:pt x="91" y="424"/>
                    <a:pt x="91" y="424"/>
                    <a:pt x="91" y="424"/>
                  </a:cubicBezTo>
                  <a:cubicBezTo>
                    <a:pt x="87" y="438"/>
                    <a:pt x="87" y="438"/>
                    <a:pt x="87" y="438"/>
                  </a:cubicBezTo>
                  <a:cubicBezTo>
                    <a:pt x="92" y="436"/>
                    <a:pt x="92" y="436"/>
                    <a:pt x="92" y="436"/>
                  </a:cubicBezTo>
                  <a:cubicBezTo>
                    <a:pt x="93" y="436"/>
                    <a:pt x="93" y="436"/>
                    <a:pt x="93" y="436"/>
                  </a:cubicBezTo>
                  <a:cubicBezTo>
                    <a:pt x="103" y="432"/>
                    <a:pt x="103" y="432"/>
                    <a:pt x="103" y="432"/>
                  </a:cubicBezTo>
                  <a:cubicBezTo>
                    <a:pt x="122" y="421"/>
                    <a:pt x="122" y="421"/>
                    <a:pt x="122" y="421"/>
                  </a:cubicBezTo>
                  <a:cubicBezTo>
                    <a:pt x="123" y="421"/>
                    <a:pt x="123" y="421"/>
                    <a:pt x="123" y="421"/>
                  </a:cubicBezTo>
                  <a:cubicBezTo>
                    <a:pt x="144" y="424"/>
                    <a:pt x="144" y="424"/>
                    <a:pt x="144" y="424"/>
                  </a:cubicBezTo>
                  <a:cubicBezTo>
                    <a:pt x="146" y="424"/>
                    <a:pt x="146" y="424"/>
                    <a:pt x="146" y="424"/>
                  </a:cubicBezTo>
                  <a:cubicBezTo>
                    <a:pt x="146" y="424"/>
                    <a:pt x="146" y="424"/>
                    <a:pt x="146" y="424"/>
                  </a:cubicBezTo>
                  <a:cubicBezTo>
                    <a:pt x="177" y="437"/>
                    <a:pt x="177" y="437"/>
                    <a:pt x="177" y="437"/>
                  </a:cubicBezTo>
                  <a:cubicBezTo>
                    <a:pt x="212" y="437"/>
                    <a:pt x="212" y="437"/>
                    <a:pt x="212" y="437"/>
                  </a:cubicBezTo>
                  <a:cubicBezTo>
                    <a:pt x="222" y="424"/>
                    <a:pt x="222" y="424"/>
                    <a:pt x="222" y="424"/>
                  </a:cubicBezTo>
                  <a:cubicBezTo>
                    <a:pt x="223" y="423"/>
                    <a:pt x="223" y="423"/>
                    <a:pt x="223" y="423"/>
                  </a:cubicBezTo>
                  <a:cubicBezTo>
                    <a:pt x="224" y="422"/>
                    <a:pt x="224" y="422"/>
                    <a:pt x="224" y="422"/>
                  </a:cubicBezTo>
                  <a:cubicBezTo>
                    <a:pt x="242" y="414"/>
                    <a:pt x="242" y="414"/>
                    <a:pt x="242" y="414"/>
                  </a:cubicBezTo>
                  <a:cubicBezTo>
                    <a:pt x="258" y="399"/>
                    <a:pt x="258" y="399"/>
                    <a:pt x="258" y="399"/>
                  </a:cubicBezTo>
                  <a:cubicBezTo>
                    <a:pt x="261" y="398"/>
                    <a:pt x="261" y="398"/>
                    <a:pt x="261" y="398"/>
                  </a:cubicBezTo>
                  <a:cubicBezTo>
                    <a:pt x="261" y="398"/>
                    <a:pt x="261" y="398"/>
                    <a:pt x="261" y="398"/>
                  </a:cubicBezTo>
                  <a:cubicBezTo>
                    <a:pt x="273" y="394"/>
                    <a:pt x="273" y="394"/>
                    <a:pt x="273" y="394"/>
                  </a:cubicBezTo>
                  <a:cubicBezTo>
                    <a:pt x="287" y="383"/>
                    <a:pt x="287" y="383"/>
                    <a:pt x="287" y="383"/>
                  </a:cubicBezTo>
                  <a:cubicBezTo>
                    <a:pt x="303" y="362"/>
                    <a:pt x="303" y="362"/>
                    <a:pt x="303" y="362"/>
                  </a:cubicBezTo>
                  <a:cubicBezTo>
                    <a:pt x="325" y="370"/>
                    <a:pt x="325" y="370"/>
                    <a:pt x="325" y="370"/>
                  </a:cubicBezTo>
                  <a:cubicBezTo>
                    <a:pt x="328" y="371"/>
                    <a:pt x="328" y="371"/>
                    <a:pt x="328" y="371"/>
                  </a:cubicBezTo>
                  <a:cubicBezTo>
                    <a:pt x="328" y="372"/>
                    <a:pt x="328" y="372"/>
                    <a:pt x="328" y="372"/>
                  </a:cubicBezTo>
                  <a:cubicBezTo>
                    <a:pt x="329" y="374"/>
                    <a:pt x="329" y="374"/>
                    <a:pt x="329" y="374"/>
                  </a:cubicBezTo>
                  <a:cubicBezTo>
                    <a:pt x="332" y="382"/>
                    <a:pt x="335" y="386"/>
                    <a:pt x="339" y="387"/>
                  </a:cubicBezTo>
                  <a:cubicBezTo>
                    <a:pt x="352" y="385"/>
                    <a:pt x="352" y="385"/>
                    <a:pt x="352" y="385"/>
                  </a:cubicBezTo>
                  <a:cubicBezTo>
                    <a:pt x="356" y="385"/>
                    <a:pt x="356" y="385"/>
                    <a:pt x="356" y="385"/>
                  </a:cubicBezTo>
                  <a:cubicBezTo>
                    <a:pt x="363" y="387"/>
                    <a:pt x="363" y="387"/>
                    <a:pt x="363" y="387"/>
                  </a:cubicBezTo>
                  <a:cubicBezTo>
                    <a:pt x="364" y="387"/>
                    <a:pt x="364" y="387"/>
                    <a:pt x="364" y="387"/>
                  </a:cubicBezTo>
                  <a:cubicBezTo>
                    <a:pt x="364" y="388"/>
                    <a:pt x="364" y="388"/>
                    <a:pt x="364" y="388"/>
                  </a:cubicBezTo>
                  <a:cubicBezTo>
                    <a:pt x="382" y="395"/>
                    <a:pt x="382" y="395"/>
                    <a:pt x="382" y="395"/>
                  </a:cubicBezTo>
                  <a:cubicBezTo>
                    <a:pt x="387" y="395"/>
                    <a:pt x="387" y="395"/>
                    <a:pt x="387" y="395"/>
                  </a:cubicBezTo>
                  <a:cubicBezTo>
                    <a:pt x="388" y="390"/>
                    <a:pt x="388" y="390"/>
                    <a:pt x="388" y="390"/>
                  </a:cubicBezTo>
                  <a:cubicBezTo>
                    <a:pt x="390" y="384"/>
                    <a:pt x="390" y="384"/>
                    <a:pt x="390" y="384"/>
                  </a:cubicBezTo>
                  <a:cubicBezTo>
                    <a:pt x="390" y="383"/>
                    <a:pt x="390" y="383"/>
                    <a:pt x="390" y="383"/>
                  </a:cubicBezTo>
                  <a:cubicBezTo>
                    <a:pt x="391" y="382"/>
                    <a:pt x="391" y="382"/>
                    <a:pt x="391" y="382"/>
                  </a:cubicBezTo>
                  <a:cubicBezTo>
                    <a:pt x="392" y="381"/>
                    <a:pt x="392" y="381"/>
                    <a:pt x="392" y="381"/>
                  </a:cubicBezTo>
                  <a:cubicBezTo>
                    <a:pt x="392" y="380"/>
                    <a:pt x="392" y="380"/>
                    <a:pt x="392" y="380"/>
                  </a:cubicBezTo>
                  <a:cubicBezTo>
                    <a:pt x="399" y="376"/>
                    <a:pt x="399" y="376"/>
                    <a:pt x="399" y="376"/>
                  </a:cubicBezTo>
                  <a:cubicBezTo>
                    <a:pt x="400" y="375"/>
                    <a:pt x="400" y="375"/>
                    <a:pt x="400" y="375"/>
                  </a:cubicBezTo>
                  <a:cubicBezTo>
                    <a:pt x="411" y="365"/>
                    <a:pt x="411" y="365"/>
                    <a:pt x="411" y="365"/>
                  </a:cubicBezTo>
                  <a:cubicBezTo>
                    <a:pt x="413" y="365"/>
                    <a:pt x="413" y="365"/>
                    <a:pt x="413" y="365"/>
                  </a:cubicBezTo>
                  <a:cubicBezTo>
                    <a:pt x="414" y="364"/>
                    <a:pt x="414" y="364"/>
                    <a:pt x="414" y="364"/>
                  </a:cubicBezTo>
                  <a:cubicBezTo>
                    <a:pt x="416" y="364"/>
                    <a:pt x="416" y="364"/>
                    <a:pt x="416" y="364"/>
                  </a:cubicBezTo>
                  <a:cubicBezTo>
                    <a:pt x="426" y="365"/>
                    <a:pt x="426" y="365"/>
                    <a:pt x="426" y="365"/>
                  </a:cubicBezTo>
                  <a:cubicBezTo>
                    <a:pt x="426" y="359"/>
                    <a:pt x="429" y="352"/>
                    <a:pt x="436" y="346"/>
                  </a:cubicBezTo>
                  <a:cubicBezTo>
                    <a:pt x="443" y="341"/>
                    <a:pt x="448" y="338"/>
                    <a:pt x="452" y="339"/>
                  </a:cubicBezTo>
                  <a:cubicBezTo>
                    <a:pt x="458" y="335"/>
                    <a:pt x="458" y="335"/>
                    <a:pt x="458" y="335"/>
                  </a:cubicBezTo>
                  <a:cubicBezTo>
                    <a:pt x="459" y="335"/>
                    <a:pt x="459" y="335"/>
                    <a:pt x="459" y="335"/>
                  </a:cubicBezTo>
                  <a:cubicBezTo>
                    <a:pt x="459" y="333"/>
                    <a:pt x="459" y="333"/>
                    <a:pt x="459" y="333"/>
                  </a:cubicBezTo>
                  <a:cubicBezTo>
                    <a:pt x="464" y="328"/>
                    <a:pt x="464" y="328"/>
                    <a:pt x="464" y="328"/>
                  </a:cubicBezTo>
                  <a:cubicBezTo>
                    <a:pt x="464" y="327"/>
                    <a:pt x="464" y="327"/>
                    <a:pt x="464" y="327"/>
                  </a:cubicBezTo>
                  <a:cubicBezTo>
                    <a:pt x="465" y="327"/>
                    <a:pt x="465" y="327"/>
                    <a:pt x="465" y="327"/>
                  </a:cubicBezTo>
                  <a:cubicBezTo>
                    <a:pt x="466" y="326"/>
                    <a:pt x="466" y="326"/>
                    <a:pt x="466" y="326"/>
                  </a:cubicBezTo>
                  <a:cubicBezTo>
                    <a:pt x="467" y="326"/>
                    <a:pt x="467" y="326"/>
                    <a:pt x="467" y="326"/>
                  </a:cubicBezTo>
                  <a:cubicBezTo>
                    <a:pt x="484" y="322"/>
                    <a:pt x="484" y="322"/>
                    <a:pt x="484" y="322"/>
                  </a:cubicBezTo>
                  <a:cubicBezTo>
                    <a:pt x="494" y="322"/>
                    <a:pt x="494" y="322"/>
                    <a:pt x="494" y="322"/>
                  </a:cubicBezTo>
                  <a:cubicBezTo>
                    <a:pt x="498" y="319"/>
                    <a:pt x="498" y="319"/>
                    <a:pt x="498" y="319"/>
                  </a:cubicBezTo>
                  <a:cubicBezTo>
                    <a:pt x="501" y="312"/>
                    <a:pt x="501" y="312"/>
                    <a:pt x="501" y="312"/>
                  </a:cubicBezTo>
                  <a:cubicBezTo>
                    <a:pt x="501" y="312"/>
                    <a:pt x="501" y="312"/>
                    <a:pt x="501" y="312"/>
                  </a:cubicBezTo>
                  <a:cubicBezTo>
                    <a:pt x="506" y="302"/>
                    <a:pt x="506" y="302"/>
                    <a:pt x="506" y="302"/>
                  </a:cubicBezTo>
                  <a:cubicBezTo>
                    <a:pt x="504" y="301"/>
                    <a:pt x="504" y="301"/>
                    <a:pt x="504" y="301"/>
                  </a:cubicBezTo>
                  <a:cubicBezTo>
                    <a:pt x="498" y="293"/>
                    <a:pt x="494" y="285"/>
                    <a:pt x="492" y="273"/>
                  </a:cubicBezTo>
                  <a:cubicBezTo>
                    <a:pt x="491" y="272"/>
                    <a:pt x="491" y="272"/>
                    <a:pt x="491" y="272"/>
                  </a:cubicBezTo>
                  <a:cubicBezTo>
                    <a:pt x="491" y="272"/>
                    <a:pt x="491" y="272"/>
                    <a:pt x="491" y="272"/>
                  </a:cubicBezTo>
                  <a:cubicBezTo>
                    <a:pt x="492" y="272"/>
                    <a:pt x="492" y="272"/>
                    <a:pt x="492" y="272"/>
                  </a:cubicBezTo>
                  <a:cubicBezTo>
                    <a:pt x="492" y="271"/>
                    <a:pt x="492" y="271"/>
                    <a:pt x="492" y="271"/>
                  </a:cubicBezTo>
                  <a:cubicBezTo>
                    <a:pt x="496" y="248"/>
                    <a:pt x="496" y="248"/>
                    <a:pt x="496" y="248"/>
                  </a:cubicBezTo>
                  <a:cubicBezTo>
                    <a:pt x="496" y="241"/>
                    <a:pt x="498" y="235"/>
                    <a:pt x="503" y="230"/>
                  </a:cubicBezTo>
                  <a:cubicBezTo>
                    <a:pt x="501" y="211"/>
                    <a:pt x="501" y="211"/>
                    <a:pt x="501" y="211"/>
                  </a:cubicBezTo>
                  <a:cubicBezTo>
                    <a:pt x="500" y="209"/>
                    <a:pt x="498" y="207"/>
                    <a:pt x="493" y="206"/>
                  </a:cubicBezTo>
                  <a:cubicBezTo>
                    <a:pt x="459" y="219"/>
                    <a:pt x="459" y="219"/>
                    <a:pt x="459" y="219"/>
                  </a:cubicBezTo>
                  <a:cubicBezTo>
                    <a:pt x="461" y="185"/>
                    <a:pt x="461" y="185"/>
                    <a:pt x="461" y="185"/>
                  </a:cubicBezTo>
                  <a:cubicBezTo>
                    <a:pt x="462" y="179"/>
                    <a:pt x="473" y="170"/>
                    <a:pt x="493" y="158"/>
                  </a:cubicBezTo>
                  <a:cubicBezTo>
                    <a:pt x="483" y="121"/>
                    <a:pt x="483" y="121"/>
                    <a:pt x="483" y="121"/>
                  </a:cubicBezTo>
                  <a:cubicBezTo>
                    <a:pt x="481" y="109"/>
                    <a:pt x="484" y="99"/>
                    <a:pt x="493" y="91"/>
                  </a:cubicBezTo>
                  <a:cubicBezTo>
                    <a:pt x="491" y="84"/>
                    <a:pt x="491" y="84"/>
                    <a:pt x="491" y="84"/>
                  </a:cubicBezTo>
                  <a:cubicBezTo>
                    <a:pt x="480" y="84"/>
                    <a:pt x="480" y="84"/>
                    <a:pt x="480" y="84"/>
                  </a:cubicBezTo>
                  <a:cubicBezTo>
                    <a:pt x="477" y="85"/>
                    <a:pt x="477" y="85"/>
                    <a:pt x="477" y="85"/>
                  </a:cubicBezTo>
                  <a:cubicBezTo>
                    <a:pt x="472" y="100"/>
                    <a:pt x="472" y="100"/>
                    <a:pt x="472" y="100"/>
                  </a:cubicBezTo>
                  <a:cubicBezTo>
                    <a:pt x="467" y="105"/>
                    <a:pt x="463" y="109"/>
                    <a:pt x="459" y="109"/>
                  </a:cubicBezTo>
                  <a:cubicBezTo>
                    <a:pt x="457" y="109"/>
                    <a:pt x="457" y="109"/>
                    <a:pt x="457" y="109"/>
                  </a:cubicBezTo>
                  <a:cubicBezTo>
                    <a:pt x="446" y="101"/>
                    <a:pt x="446" y="101"/>
                    <a:pt x="446" y="101"/>
                  </a:cubicBezTo>
                  <a:cubicBezTo>
                    <a:pt x="445" y="101"/>
                    <a:pt x="445" y="101"/>
                    <a:pt x="445" y="101"/>
                  </a:cubicBezTo>
                  <a:cubicBezTo>
                    <a:pt x="444" y="101"/>
                    <a:pt x="444" y="101"/>
                    <a:pt x="444" y="101"/>
                  </a:cubicBezTo>
                  <a:cubicBezTo>
                    <a:pt x="444" y="100"/>
                    <a:pt x="444" y="100"/>
                    <a:pt x="444" y="100"/>
                  </a:cubicBezTo>
                  <a:cubicBezTo>
                    <a:pt x="444" y="98"/>
                    <a:pt x="444" y="98"/>
                    <a:pt x="444" y="98"/>
                  </a:cubicBezTo>
                  <a:cubicBezTo>
                    <a:pt x="441" y="91"/>
                    <a:pt x="441" y="91"/>
                    <a:pt x="441" y="91"/>
                  </a:cubicBezTo>
                  <a:cubicBezTo>
                    <a:pt x="440" y="80"/>
                    <a:pt x="440" y="80"/>
                    <a:pt x="440" y="80"/>
                  </a:cubicBezTo>
                  <a:cubicBezTo>
                    <a:pt x="440" y="79"/>
                    <a:pt x="440" y="79"/>
                    <a:pt x="440" y="79"/>
                  </a:cubicBezTo>
                  <a:cubicBezTo>
                    <a:pt x="439" y="81"/>
                    <a:pt x="439" y="81"/>
                    <a:pt x="439" y="81"/>
                  </a:cubicBezTo>
                  <a:cubicBezTo>
                    <a:pt x="438" y="84"/>
                    <a:pt x="438" y="84"/>
                    <a:pt x="438" y="84"/>
                  </a:cubicBezTo>
                  <a:cubicBezTo>
                    <a:pt x="419" y="84"/>
                    <a:pt x="419" y="84"/>
                    <a:pt x="419" y="84"/>
                  </a:cubicBezTo>
                  <a:cubicBezTo>
                    <a:pt x="417" y="80"/>
                    <a:pt x="417" y="80"/>
                    <a:pt x="417" y="80"/>
                  </a:cubicBezTo>
                  <a:cubicBezTo>
                    <a:pt x="414" y="69"/>
                    <a:pt x="414" y="69"/>
                    <a:pt x="414" y="69"/>
                  </a:cubicBezTo>
                  <a:cubicBezTo>
                    <a:pt x="414" y="53"/>
                    <a:pt x="414" y="53"/>
                    <a:pt x="414" y="53"/>
                  </a:cubicBezTo>
                  <a:cubicBezTo>
                    <a:pt x="402" y="33"/>
                    <a:pt x="402" y="33"/>
                    <a:pt x="402" y="33"/>
                  </a:cubicBezTo>
                  <a:cubicBezTo>
                    <a:pt x="402" y="16"/>
                    <a:pt x="402" y="16"/>
                    <a:pt x="402" y="16"/>
                  </a:cubicBezTo>
                  <a:lnTo>
                    <a:pt x="398" y="8"/>
                  </a:lnTo>
                  <a:close/>
                </a:path>
              </a:pathLst>
            </a:custGeom>
            <a:noFill/>
            <a:ln w="9525">
              <a:solidFill>
                <a:schemeClr val="tx1"/>
              </a:solidFill>
              <a:miter lim="800000"/>
              <a:headEnd/>
              <a:tailEnd/>
            </a:ln>
          </p:spPr>
          <p:txBody>
            <a:bodyPr/>
            <a:lstStyle/>
            <a:p>
              <a:endParaRPr lang="zh-CN" altLang="en-US" sz="3200">
                <a:latin typeface="方正静蕾简体" panose="02000000000000000000" pitchFamily="2" charset="-122"/>
                <a:ea typeface="方正静蕾简体" panose="02000000000000000000" pitchFamily="2" charset="-122"/>
              </a:endParaRPr>
            </a:p>
          </p:txBody>
        </p:sp>
        <p:sp>
          <p:nvSpPr>
            <p:cNvPr id="7221" name="Freeform 14"/>
            <p:cNvSpPr>
              <a:spLocks/>
            </p:cNvSpPr>
            <p:nvPr/>
          </p:nvSpPr>
          <p:spPr bwMode="auto">
            <a:xfrm>
              <a:off x="3718649" y="4913505"/>
              <a:ext cx="764672" cy="583203"/>
            </a:xfrm>
            <a:custGeom>
              <a:avLst/>
              <a:gdLst>
                <a:gd name="T0" fmla="*/ 2147483646 w 662"/>
                <a:gd name="T1" fmla="*/ 2147483646 h 506"/>
                <a:gd name="T2" fmla="*/ 2147483646 w 662"/>
                <a:gd name="T3" fmla="*/ 2147483646 h 506"/>
                <a:gd name="T4" fmla="*/ 2147483646 w 662"/>
                <a:gd name="T5" fmla="*/ 2147483646 h 506"/>
                <a:gd name="T6" fmla="*/ 2147483646 w 662"/>
                <a:gd name="T7" fmla="*/ 2147483646 h 506"/>
                <a:gd name="T8" fmla="*/ 2147483646 w 662"/>
                <a:gd name="T9" fmla="*/ 2147483646 h 506"/>
                <a:gd name="T10" fmla="*/ 2147483646 w 662"/>
                <a:gd name="T11" fmla="*/ 2147483646 h 506"/>
                <a:gd name="T12" fmla="*/ 2147483646 w 662"/>
                <a:gd name="T13" fmla="*/ 2147483646 h 506"/>
                <a:gd name="T14" fmla="*/ 2147483646 w 662"/>
                <a:gd name="T15" fmla="*/ 2147483646 h 506"/>
                <a:gd name="T16" fmla="*/ 2147483646 w 662"/>
                <a:gd name="T17" fmla="*/ 2147483646 h 506"/>
                <a:gd name="T18" fmla="*/ 2147483646 w 662"/>
                <a:gd name="T19" fmla="*/ 2147483646 h 506"/>
                <a:gd name="T20" fmla="*/ 2147483646 w 662"/>
                <a:gd name="T21" fmla="*/ 2147483646 h 506"/>
                <a:gd name="T22" fmla="*/ 2147483646 w 662"/>
                <a:gd name="T23" fmla="*/ 2147483646 h 506"/>
                <a:gd name="T24" fmla="*/ 2147483646 w 662"/>
                <a:gd name="T25" fmla="*/ 2147483646 h 506"/>
                <a:gd name="T26" fmla="*/ 2147483646 w 662"/>
                <a:gd name="T27" fmla="*/ 2147483646 h 506"/>
                <a:gd name="T28" fmla="*/ 2147483646 w 662"/>
                <a:gd name="T29" fmla="*/ 2147483646 h 506"/>
                <a:gd name="T30" fmla="*/ 2147483646 w 662"/>
                <a:gd name="T31" fmla="*/ 2147483646 h 506"/>
                <a:gd name="T32" fmla="*/ 2147483646 w 662"/>
                <a:gd name="T33" fmla="*/ 2147483646 h 506"/>
                <a:gd name="T34" fmla="*/ 2147483646 w 662"/>
                <a:gd name="T35" fmla="*/ 2147483646 h 506"/>
                <a:gd name="T36" fmla="*/ 1811222124 w 662"/>
                <a:gd name="T37" fmla="*/ 2147483646 h 506"/>
                <a:gd name="T38" fmla="*/ 2147483646 w 662"/>
                <a:gd name="T39" fmla="*/ 2147483646 h 506"/>
                <a:gd name="T40" fmla="*/ 2147483646 w 662"/>
                <a:gd name="T41" fmla="*/ 2147483646 h 506"/>
                <a:gd name="T42" fmla="*/ 2147483646 w 662"/>
                <a:gd name="T43" fmla="*/ 2147483646 h 506"/>
                <a:gd name="T44" fmla="*/ 2147483646 w 662"/>
                <a:gd name="T45" fmla="*/ 2147483646 h 506"/>
                <a:gd name="T46" fmla="*/ 2147483646 w 662"/>
                <a:gd name="T47" fmla="*/ 2147483646 h 506"/>
                <a:gd name="T48" fmla="*/ 2147483646 w 662"/>
                <a:gd name="T49" fmla="*/ 2147483646 h 506"/>
                <a:gd name="T50" fmla="*/ 2147483646 w 662"/>
                <a:gd name="T51" fmla="*/ 2147483646 h 506"/>
                <a:gd name="T52" fmla="*/ 2147483646 w 662"/>
                <a:gd name="T53" fmla="*/ 2147483646 h 506"/>
                <a:gd name="T54" fmla="*/ 2147483646 w 662"/>
                <a:gd name="T55" fmla="*/ 2147483646 h 506"/>
                <a:gd name="T56" fmla="*/ 2147483646 w 662"/>
                <a:gd name="T57" fmla="*/ 2147483646 h 506"/>
                <a:gd name="T58" fmla="*/ 2147483646 w 662"/>
                <a:gd name="T59" fmla="*/ 2147483646 h 506"/>
                <a:gd name="T60" fmla="*/ 2147483646 w 662"/>
                <a:gd name="T61" fmla="*/ 2147483646 h 506"/>
                <a:gd name="T62" fmla="*/ 2147483646 w 662"/>
                <a:gd name="T63" fmla="*/ 2147483646 h 506"/>
                <a:gd name="T64" fmla="*/ 2147483646 w 662"/>
                <a:gd name="T65" fmla="*/ 2147483646 h 506"/>
                <a:gd name="T66" fmla="*/ 2147483646 w 662"/>
                <a:gd name="T67" fmla="*/ 2147483646 h 506"/>
                <a:gd name="T68" fmla="*/ 2147483646 w 662"/>
                <a:gd name="T69" fmla="*/ 2147483646 h 506"/>
                <a:gd name="T70" fmla="*/ 2147483646 w 662"/>
                <a:gd name="T71" fmla="*/ 2147483646 h 506"/>
                <a:gd name="T72" fmla="*/ 2147483646 w 662"/>
                <a:gd name="T73" fmla="*/ 2147483646 h 506"/>
                <a:gd name="T74" fmla="*/ 2147483646 w 662"/>
                <a:gd name="T75" fmla="*/ 2147483646 h 506"/>
                <a:gd name="T76" fmla="*/ 2147483646 w 662"/>
                <a:gd name="T77" fmla="*/ 2147483646 h 506"/>
                <a:gd name="T78" fmla="*/ 2147483646 w 662"/>
                <a:gd name="T79" fmla="*/ 2147483646 h 506"/>
                <a:gd name="T80" fmla="*/ 2147483646 w 662"/>
                <a:gd name="T81" fmla="*/ 2147483646 h 506"/>
                <a:gd name="T82" fmla="*/ 2147483646 w 662"/>
                <a:gd name="T83" fmla="*/ 2147483646 h 506"/>
                <a:gd name="T84" fmla="*/ 2147483646 w 662"/>
                <a:gd name="T85" fmla="*/ 2147483646 h 506"/>
                <a:gd name="T86" fmla="*/ 2147483646 w 662"/>
                <a:gd name="T87" fmla="*/ 2147483646 h 506"/>
                <a:gd name="T88" fmla="*/ 2147483646 w 662"/>
                <a:gd name="T89" fmla="*/ 2147483646 h 506"/>
                <a:gd name="T90" fmla="*/ 2147483646 w 662"/>
                <a:gd name="T91" fmla="*/ 2147483646 h 506"/>
                <a:gd name="T92" fmla="*/ 2147483646 w 662"/>
                <a:gd name="T93" fmla="*/ 2147483646 h 506"/>
                <a:gd name="T94" fmla="*/ 2147483646 w 662"/>
                <a:gd name="T95" fmla="*/ 2147483646 h 506"/>
                <a:gd name="T96" fmla="*/ 2147483646 w 662"/>
                <a:gd name="T97" fmla="*/ 2147483646 h 506"/>
                <a:gd name="T98" fmla="*/ 2147483646 w 662"/>
                <a:gd name="T99" fmla="*/ 2147483646 h 506"/>
                <a:gd name="T100" fmla="*/ 2147483646 w 662"/>
                <a:gd name="T101" fmla="*/ 2147483646 h 506"/>
                <a:gd name="T102" fmla="*/ 2147483646 w 662"/>
                <a:gd name="T103" fmla="*/ 2147483646 h 506"/>
                <a:gd name="T104" fmla="*/ 2147483646 w 662"/>
                <a:gd name="T105" fmla="*/ 2147483646 h 506"/>
                <a:gd name="T106" fmla="*/ 2147483646 w 662"/>
                <a:gd name="T107" fmla="*/ 2147483646 h 506"/>
                <a:gd name="T108" fmla="*/ 2147483646 w 662"/>
                <a:gd name="T109" fmla="*/ 2147483646 h 506"/>
                <a:gd name="T110" fmla="*/ 2147483646 w 662"/>
                <a:gd name="T111" fmla="*/ 2147483646 h 506"/>
                <a:gd name="T112" fmla="*/ 2147483646 w 662"/>
                <a:gd name="T113" fmla="*/ 2147483646 h 506"/>
                <a:gd name="T114" fmla="*/ 2147483646 w 662"/>
                <a:gd name="T115" fmla="*/ 0 h 506"/>
                <a:gd name="T116" fmla="*/ 2147483646 w 662"/>
                <a:gd name="T117" fmla="*/ 2147483646 h 50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62"/>
                <a:gd name="T178" fmla="*/ 0 h 506"/>
                <a:gd name="T179" fmla="*/ 662 w 662"/>
                <a:gd name="T180" fmla="*/ 506 h 50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62" h="506">
                  <a:moveTo>
                    <a:pt x="530" y="13"/>
                  </a:moveTo>
                  <a:cubicBezTo>
                    <a:pt x="531" y="14"/>
                    <a:pt x="531" y="14"/>
                    <a:pt x="531" y="14"/>
                  </a:cubicBezTo>
                  <a:cubicBezTo>
                    <a:pt x="533" y="16"/>
                    <a:pt x="533" y="16"/>
                    <a:pt x="533" y="16"/>
                  </a:cubicBezTo>
                  <a:cubicBezTo>
                    <a:pt x="519" y="37"/>
                    <a:pt x="519" y="37"/>
                    <a:pt x="519" y="37"/>
                  </a:cubicBezTo>
                  <a:cubicBezTo>
                    <a:pt x="514" y="43"/>
                    <a:pt x="507" y="48"/>
                    <a:pt x="498" y="48"/>
                  </a:cubicBezTo>
                  <a:cubicBezTo>
                    <a:pt x="496" y="48"/>
                    <a:pt x="496" y="48"/>
                    <a:pt x="496" y="48"/>
                  </a:cubicBezTo>
                  <a:cubicBezTo>
                    <a:pt x="486" y="41"/>
                    <a:pt x="486" y="41"/>
                    <a:pt x="486" y="41"/>
                  </a:cubicBezTo>
                  <a:cubicBezTo>
                    <a:pt x="475" y="42"/>
                    <a:pt x="475" y="42"/>
                    <a:pt x="475" y="42"/>
                  </a:cubicBezTo>
                  <a:cubicBezTo>
                    <a:pt x="454" y="58"/>
                    <a:pt x="454" y="58"/>
                    <a:pt x="454" y="58"/>
                  </a:cubicBezTo>
                  <a:cubicBezTo>
                    <a:pt x="449" y="60"/>
                    <a:pt x="442" y="55"/>
                    <a:pt x="433" y="42"/>
                  </a:cubicBezTo>
                  <a:cubicBezTo>
                    <a:pt x="427" y="56"/>
                    <a:pt x="427" y="56"/>
                    <a:pt x="427" y="56"/>
                  </a:cubicBezTo>
                  <a:cubicBezTo>
                    <a:pt x="426" y="56"/>
                    <a:pt x="426" y="56"/>
                    <a:pt x="426" y="56"/>
                  </a:cubicBezTo>
                  <a:cubicBezTo>
                    <a:pt x="426" y="56"/>
                    <a:pt x="426" y="56"/>
                    <a:pt x="426" y="56"/>
                  </a:cubicBezTo>
                  <a:cubicBezTo>
                    <a:pt x="424" y="57"/>
                    <a:pt x="424" y="57"/>
                    <a:pt x="424" y="57"/>
                  </a:cubicBezTo>
                  <a:cubicBezTo>
                    <a:pt x="424" y="57"/>
                    <a:pt x="424" y="57"/>
                    <a:pt x="424" y="57"/>
                  </a:cubicBezTo>
                  <a:cubicBezTo>
                    <a:pt x="417" y="64"/>
                    <a:pt x="417" y="64"/>
                    <a:pt x="417" y="64"/>
                  </a:cubicBezTo>
                  <a:cubicBezTo>
                    <a:pt x="403" y="64"/>
                    <a:pt x="403" y="64"/>
                    <a:pt x="403" y="64"/>
                  </a:cubicBezTo>
                  <a:cubicBezTo>
                    <a:pt x="390" y="69"/>
                    <a:pt x="390" y="69"/>
                    <a:pt x="390" y="69"/>
                  </a:cubicBezTo>
                  <a:cubicBezTo>
                    <a:pt x="373" y="81"/>
                    <a:pt x="373" y="81"/>
                    <a:pt x="373" y="81"/>
                  </a:cubicBezTo>
                  <a:cubicBezTo>
                    <a:pt x="367" y="81"/>
                    <a:pt x="367" y="81"/>
                    <a:pt x="367" y="81"/>
                  </a:cubicBezTo>
                  <a:cubicBezTo>
                    <a:pt x="361" y="86"/>
                    <a:pt x="361" y="86"/>
                    <a:pt x="361" y="86"/>
                  </a:cubicBezTo>
                  <a:cubicBezTo>
                    <a:pt x="356" y="91"/>
                    <a:pt x="354" y="95"/>
                    <a:pt x="357" y="99"/>
                  </a:cubicBezTo>
                  <a:cubicBezTo>
                    <a:pt x="364" y="110"/>
                    <a:pt x="364" y="110"/>
                    <a:pt x="364" y="110"/>
                  </a:cubicBezTo>
                  <a:cubicBezTo>
                    <a:pt x="335" y="107"/>
                    <a:pt x="335" y="107"/>
                    <a:pt x="335" y="107"/>
                  </a:cubicBezTo>
                  <a:cubicBezTo>
                    <a:pt x="319" y="119"/>
                    <a:pt x="319" y="119"/>
                    <a:pt x="319" y="119"/>
                  </a:cubicBezTo>
                  <a:cubicBezTo>
                    <a:pt x="317" y="125"/>
                    <a:pt x="317" y="125"/>
                    <a:pt x="317" y="125"/>
                  </a:cubicBezTo>
                  <a:cubicBezTo>
                    <a:pt x="317" y="126"/>
                    <a:pt x="317" y="126"/>
                    <a:pt x="317" y="126"/>
                  </a:cubicBezTo>
                  <a:cubicBezTo>
                    <a:pt x="314" y="134"/>
                    <a:pt x="314" y="134"/>
                    <a:pt x="314" y="134"/>
                  </a:cubicBezTo>
                  <a:cubicBezTo>
                    <a:pt x="313" y="135"/>
                    <a:pt x="313" y="135"/>
                    <a:pt x="313" y="135"/>
                  </a:cubicBezTo>
                  <a:cubicBezTo>
                    <a:pt x="312" y="136"/>
                    <a:pt x="312" y="136"/>
                    <a:pt x="312" y="136"/>
                  </a:cubicBezTo>
                  <a:cubicBezTo>
                    <a:pt x="297" y="136"/>
                    <a:pt x="297" y="136"/>
                    <a:pt x="297" y="136"/>
                  </a:cubicBezTo>
                  <a:cubicBezTo>
                    <a:pt x="278" y="129"/>
                    <a:pt x="278" y="129"/>
                    <a:pt x="278" y="129"/>
                  </a:cubicBezTo>
                  <a:cubicBezTo>
                    <a:pt x="271" y="128"/>
                    <a:pt x="271" y="128"/>
                    <a:pt x="271" y="128"/>
                  </a:cubicBezTo>
                  <a:cubicBezTo>
                    <a:pt x="257" y="130"/>
                    <a:pt x="257" y="130"/>
                    <a:pt x="257" y="130"/>
                  </a:cubicBezTo>
                  <a:cubicBezTo>
                    <a:pt x="250" y="130"/>
                    <a:pt x="243" y="122"/>
                    <a:pt x="237" y="111"/>
                  </a:cubicBezTo>
                  <a:cubicBezTo>
                    <a:pt x="224" y="106"/>
                    <a:pt x="224" y="106"/>
                    <a:pt x="224" y="106"/>
                  </a:cubicBezTo>
                  <a:cubicBezTo>
                    <a:pt x="213" y="121"/>
                    <a:pt x="213" y="121"/>
                    <a:pt x="213" y="121"/>
                  </a:cubicBezTo>
                  <a:cubicBezTo>
                    <a:pt x="213" y="121"/>
                    <a:pt x="213" y="121"/>
                    <a:pt x="213" y="121"/>
                  </a:cubicBezTo>
                  <a:cubicBezTo>
                    <a:pt x="212" y="121"/>
                    <a:pt x="212" y="121"/>
                    <a:pt x="212" y="121"/>
                  </a:cubicBezTo>
                  <a:cubicBezTo>
                    <a:pt x="198" y="134"/>
                    <a:pt x="198" y="134"/>
                    <a:pt x="198" y="134"/>
                  </a:cubicBezTo>
                  <a:cubicBezTo>
                    <a:pt x="196" y="134"/>
                    <a:pt x="196" y="134"/>
                    <a:pt x="196" y="134"/>
                  </a:cubicBezTo>
                  <a:cubicBezTo>
                    <a:pt x="196" y="135"/>
                    <a:pt x="196" y="135"/>
                    <a:pt x="196" y="135"/>
                  </a:cubicBezTo>
                  <a:cubicBezTo>
                    <a:pt x="194" y="135"/>
                    <a:pt x="194" y="135"/>
                    <a:pt x="194" y="135"/>
                  </a:cubicBezTo>
                  <a:cubicBezTo>
                    <a:pt x="183" y="138"/>
                    <a:pt x="183" y="138"/>
                    <a:pt x="183" y="138"/>
                  </a:cubicBezTo>
                  <a:cubicBezTo>
                    <a:pt x="166" y="153"/>
                    <a:pt x="166" y="153"/>
                    <a:pt x="166" y="153"/>
                  </a:cubicBezTo>
                  <a:cubicBezTo>
                    <a:pt x="166" y="153"/>
                    <a:pt x="166" y="153"/>
                    <a:pt x="166" y="153"/>
                  </a:cubicBezTo>
                  <a:cubicBezTo>
                    <a:pt x="148" y="162"/>
                    <a:pt x="148" y="162"/>
                    <a:pt x="148" y="162"/>
                  </a:cubicBezTo>
                  <a:cubicBezTo>
                    <a:pt x="135" y="178"/>
                    <a:pt x="135" y="178"/>
                    <a:pt x="135" y="178"/>
                  </a:cubicBezTo>
                  <a:cubicBezTo>
                    <a:pt x="93" y="178"/>
                    <a:pt x="93" y="178"/>
                    <a:pt x="93" y="178"/>
                  </a:cubicBezTo>
                  <a:cubicBezTo>
                    <a:pt x="93" y="178"/>
                    <a:pt x="93" y="178"/>
                    <a:pt x="93" y="178"/>
                  </a:cubicBezTo>
                  <a:cubicBezTo>
                    <a:pt x="60" y="166"/>
                    <a:pt x="60" y="166"/>
                    <a:pt x="60" y="166"/>
                  </a:cubicBezTo>
                  <a:cubicBezTo>
                    <a:pt x="42" y="164"/>
                    <a:pt x="42" y="164"/>
                    <a:pt x="42" y="164"/>
                  </a:cubicBezTo>
                  <a:cubicBezTo>
                    <a:pt x="27" y="172"/>
                    <a:pt x="27" y="172"/>
                    <a:pt x="27" y="172"/>
                  </a:cubicBezTo>
                  <a:cubicBezTo>
                    <a:pt x="26" y="172"/>
                    <a:pt x="26" y="172"/>
                    <a:pt x="26" y="172"/>
                  </a:cubicBezTo>
                  <a:cubicBezTo>
                    <a:pt x="26" y="172"/>
                    <a:pt x="26" y="172"/>
                    <a:pt x="26" y="172"/>
                  </a:cubicBezTo>
                  <a:cubicBezTo>
                    <a:pt x="15" y="176"/>
                    <a:pt x="15" y="176"/>
                    <a:pt x="15" y="176"/>
                  </a:cubicBezTo>
                  <a:cubicBezTo>
                    <a:pt x="10" y="178"/>
                    <a:pt x="5" y="182"/>
                    <a:pt x="2" y="183"/>
                  </a:cubicBezTo>
                  <a:cubicBezTo>
                    <a:pt x="0" y="188"/>
                    <a:pt x="0" y="188"/>
                    <a:pt x="0" y="188"/>
                  </a:cubicBezTo>
                  <a:cubicBezTo>
                    <a:pt x="0" y="201"/>
                    <a:pt x="0" y="201"/>
                    <a:pt x="0" y="201"/>
                  </a:cubicBezTo>
                  <a:cubicBezTo>
                    <a:pt x="5" y="209"/>
                    <a:pt x="5" y="209"/>
                    <a:pt x="5" y="209"/>
                  </a:cubicBezTo>
                  <a:cubicBezTo>
                    <a:pt x="31" y="201"/>
                    <a:pt x="31" y="201"/>
                    <a:pt x="31" y="201"/>
                  </a:cubicBezTo>
                  <a:cubicBezTo>
                    <a:pt x="36" y="201"/>
                    <a:pt x="43" y="204"/>
                    <a:pt x="53" y="209"/>
                  </a:cubicBezTo>
                  <a:cubicBezTo>
                    <a:pt x="55" y="210"/>
                    <a:pt x="55" y="210"/>
                    <a:pt x="55" y="210"/>
                  </a:cubicBezTo>
                  <a:cubicBezTo>
                    <a:pt x="56" y="211"/>
                    <a:pt x="56" y="211"/>
                    <a:pt x="56" y="211"/>
                  </a:cubicBezTo>
                  <a:cubicBezTo>
                    <a:pt x="57" y="247"/>
                    <a:pt x="57" y="247"/>
                    <a:pt x="57" y="247"/>
                  </a:cubicBezTo>
                  <a:cubicBezTo>
                    <a:pt x="62" y="248"/>
                    <a:pt x="62" y="248"/>
                    <a:pt x="62" y="248"/>
                  </a:cubicBezTo>
                  <a:cubicBezTo>
                    <a:pt x="85" y="248"/>
                    <a:pt x="85" y="248"/>
                    <a:pt x="85" y="248"/>
                  </a:cubicBezTo>
                  <a:cubicBezTo>
                    <a:pt x="98" y="245"/>
                    <a:pt x="98" y="245"/>
                    <a:pt x="98" y="245"/>
                  </a:cubicBezTo>
                  <a:cubicBezTo>
                    <a:pt x="100" y="243"/>
                    <a:pt x="100" y="243"/>
                    <a:pt x="100" y="243"/>
                  </a:cubicBezTo>
                  <a:cubicBezTo>
                    <a:pt x="109" y="239"/>
                    <a:pt x="116" y="235"/>
                    <a:pt x="126" y="234"/>
                  </a:cubicBezTo>
                  <a:cubicBezTo>
                    <a:pt x="130" y="233"/>
                    <a:pt x="130" y="233"/>
                    <a:pt x="130" y="233"/>
                  </a:cubicBezTo>
                  <a:cubicBezTo>
                    <a:pt x="132" y="236"/>
                    <a:pt x="132" y="236"/>
                    <a:pt x="132" y="236"/>
                  </a:cubicBezTo>
                  <a:cubicBezTo>
                    <a:pt x="138" y="249"/>
                    <a:pt x="138" y="249"/>
                    <a:pt x="138" y="249"/>
                  </a:cubicBezTo>
                  <a:cubicBezTo>
                    <a:pt x="138" y="250"/>
                    <a:pt x="138" y="250"/>
                    <a:pt x="138" y="250"/>
                  </a:cubicBezTo>
                  <a:cubicBezTo>
                    <a:pt x="142" y="285"/>
                    <a:pt x="142" y="285"/>
                    <a:pt x="142" y="285"/>
                  </a:cubicBezTo>
                  <a:cubicBezTo>
                    <a:pt x="142" y="288"/>
                    <a:pt x="142" y="288"/>
                    <a:pt x="142" y="288"/>
                  </a:cubicBezTo>
                  <a:cubicBezTo>
                    <a:pt x="123" y="308"/>
                    <a:pt x="123" y="308"/>
                    <a:pt x="123" y="308"/>
                  </a:cubicBezTo>
                  <a:cubicBezTo>
                    <a:pt x="122" y="308"/>
                    <a:pt x="122" y="308"/>
                    <a:pt x="122" y="308"/>
                  </a:cubicBezTo>
                  <a:cubicBezTo>
                    <a:pt x="122" y="309"/>
                    <a:pt x="122" y="309"/>
                    <a:pt x="122" y="309"/>
                  </a:cubicBezTo>
                  <a:cubicBezTo>
                    <a:pt x="99" y="320"/>
                    <a:pt x="99" y="320"/>
                    <a:pt x="99" y="320"/>
                  </a:cubicBezTo>
                  <a:cubicBezTo>
                    <a:pt x="92" y="328"/>
                    <a:pt x="92" y="328"/>
                    <a:pt x="92" y="328"/>
                  </a:cubicBezTo>
                  <a:cubicBezTo>
                    <a:pt x="95" y="335"/>
                    <a:pt x="95" y="335"/>
                    <a:pt x="95" y="335"/>
                  </a:cubicBezTo>
                  <a:cubicBezTo>
                    <a:pt x="141" y="339"/>
                    <a:pt x="141" y="339"/>
                    <a:pt x="141" y="339"/>
                  </a:cubicBezTo>
                  <a:cubicBezTo>
                    <a:pt x="142" y="340"/>
                    <a:pt x="142" y="340"/>
                    <a:pt x="142" y="340"/>
                  </a:cubicBezTo>
                  <a:cubicBezTo>
                    <a:pt x="142" y="340"/>
                    <a:pt x="142" y="340"/>
                    <a:pt x="142" y="340"/>
                  </a:cubicBezTo>
                  <a:cubicBezTo>
                    <a:pt x="143" y="341"/>
                    <a:pt x="143" y="341"/>
                    <a:pt x="143" y="341"/>
                  </a:cubicBezTo>
                  <a:cubicBezTo>
                    <a:pt x="161" y="352"/>
                    <a:pt x="161" y="352"/>
                    <a:pt x="161" y="352"/>
                  </a:cubicBezTo>
                  <a:cubicBezTo>
                    <a:pt x="201" y="350"/>
                    <a:pt x="201" y="350"/>
                    <a:pt x="201" y="350"/>
                  </a:cubicBezTo>
                  <a:cubicBezTo>
                    <a:pt x="201" y="356"/>
                    <a:pt x="201" y="356"/>
                    <a:pt x="201" y="356"/>
                  </a:cubicBezTo>
                  <a:cubicBezTo>
                    <a:pt x="203" y="376"/>
                    <a:pt x="203" y="376"/>
                    <a:pt x="203" y="376"/>
                  </a:cubicBezTo>
                  <a:cubicBezTo>
                    <a:pt x="203" y="378"/>
                    <a:pt x="203" y="378"/>
                    <a:pt x="203" y="378"/>
                  </a:cubicBezTo>
                  <a:cubicBezTo>
                    <a:pt x="204" y="378"/>
                    <a:pt x="204" y="378"/>
                    <a:pt x="204" y="378"/>
                  </a:cubicBezTo>
                  <a:cubicBezTo>
                    <a:pt x="186" y="396"/>
                    <a:pt x="186" y="396"/>
                    <a:pt x="186" y="396"/>
                  </a:cubicBezTo>
                  <a:cubicBezTo>
                    <a:pt x="184" y="419"/>
                    <a:pt x="188" y="433"/>
                    <a:pt x="198" y="436"/>
                  </a:cubicBezTo>
                  <a:cubicBezTo>
                    <a:pt x="231" y="454"/>
                    <a:pt x="231" y="454"/>
                    <a:pt x="231" y="454"/>
                  </a:cubicBezTo>
                  <a:cubicBezTo>
                    <a:pt x="258" y="472"/>
                    <a:pt x="258" y="472"/>
                    <a:pt x="258" y="472"/>
                  </a:cubicBezTo>
                  <a:cubicBezTo>
                    <a:pt x="280" y="461"/>
                    <a:pt x="280" y="461"/>
                    <a:pt x="280" y="461"/>
                  </a:cubicBezTo>
                  <a:cubicBezTo>
                    <a:pt x="282" y="460"/>
                    <a:pt x="282" y="460"/>
                    <a:pt x="282" y="460"/>
                  </a:cubicBezTo>
                  <a:cubicBezTo>
                    <a:pt x="284" y="459"/>
                    <a:pt x="284" y="459"/>
                    <a:pt x="284" y="459"/>
                  </a:cubicBezTo>
                  <a:cubicBezTo>
                    <a:pt x="285" y="460"/>
                    <a:pt x="285" y="460"/>
                    <a:pt x="285" y="460"/>
                  </a:cubicBezTo>
                  <a:cubicBezTo>
                    <a:pt x="319" y="486"/>
                    <a:pt x="319" y="486"/>
                    <a:pt x="319" y="486"/>
                  </a:cubicBezTo>
                  <a:cubicBezTo>
                    <a:pt x="324" y="488"/>
                    <a:pt x="324" y="488"/>
                    <a:pt x="324" y="488"/>
                  </a:cubicBezTo>
                  <a:cubicBezTo>
                    <a:pt x="333" y="477"/>
                    <a:pt x="333" y="477"/>
                    <a:pt x="333" y="477"/>
                  </a:cubicBezTo>
                  <a:cubicBezTo>
                    <a:pt x="335" y="475"/>
                    <a:pt x="335" y="475"/>
                    <a:pt x="335" y="475"/>
                  </a:cubicBezTo>
                  <a:cubicBezTo>
                    <a:pt x="336" y="474"/>
                    <a:pt x="336" y="474"/>
                    <a:pt x="336" y="474"/>
                  </a:cubicBezTo>
                  <a:cubicBezTo>
                    <a:pt x="337" y="474"/>
                    <a:pt x="337" y="474"/>
                    <a:pt x="337" y="474"/>
                  </a:cubicBezTo>
                  <a:cubicBezTo>
                    <a:pt x="338" y="474"/>
                    <a:pt x="338" y="474"/>
                    <a:pt x="338" y="474"/>
                  </a:cubicBezTo>
                  <a:cubicBezTo>
                    <a:pt x="358" y="477"/>
                    <a:pt x="358" y="477"/>
                    <a:pt x="358" y="477"/>
                  </a:cubicBezTo>
                  <a:cubicBezTo>
                    <a:pt x="362" y="442"/>
                    <a:pt x="362" y="442"/>
                    <a:pt x="362" y="442"/>
                  </a:cubicBezTo>
                  <a:cubicBezTo>
                    <a:pt x="388" y="488"/>
                    <a:pt x="388" y="488"/>
                    <a:pt x="388" y="488"/>
                  </a:cubicBezTo>
                  <a:cubicBezTo>
                    <a:pt x="409" y="489"/>
                    <a:pt x="409" y="489"/>
                    <a:pt x="409" y="489"/>
                  </a:cubicBezTo>
                  <a:cubicBezTo>
                    <a:pt x="412" y="490"/>
                    <a:pt x="412" y="490"/>
                    <a:pt x="412" y="490"/>
                  </a:cubicBezTo>
                  <a:cubicBezTo>
                    <a:pt x="414" y="490"/>
                    <a:pt x="414" y="490"/>
                    <a:pt x="414" y="490"/>
                  </a:cubicBezTo>
                  <a:cubicBezTo>
                    <a:pt x="414" y="492"/>
                    <a:pt x="414" y="492"/>
                    <a:pt x="414" y="492"/>
                  </a:cubicBezTo>
                  <a:cubicBezTo>
                    <a:pt x="414" y="506"/>
                    <a:pt x="414" y="506"/>
                    <a:pt x="414" y="506"/>
                  </a:cubicBezTo>
                  <a:cubicBezTo>
                    <a:pt x="422" y="503"/>
                    <a:pt x="422" y="503"/>
                    <a:pt x="422" y="503"/>
                  </a:cubicBezTo>
                  <a:cubicBezTo>
                    <a:pt x="457" y="457"/>
                    <a:pt x="457" y="457"/>
                    <a:pt x="457" y="457"/>
                  </a:cubicBezTo>
                  <a:cubicBezTo>
                    <a:pt x="472" y="479"/>
                    <a:pt x="472" y="479"/>
                    <a:pt x="472" y="479"/>
                  </a:cubicBezTo>
                  <a:cubicBezTo>
                    <a:pt x="472" y="472"/>
                    <a:pt x="472" y="472"/>
                    <a:pt x="472" y="472"/>
                  </a:cubicBezTo>
                  <a:cubicBezTo>
                    <a:pt x="472" y="472"/>
                    <a:pt x="472" y="472"/>
                    <a:pt x="472" y="472"/>
                  </a:cubicBezTo>
                  <a:cubicBezTo>
                    <a:pt x="472" y="471"/>
                    <a:pt x="472" y="471"/>
                    <a:pt x="472" y="471"/>
                  </a:cubicBezTo>
                  <a:cubicBezTo>
                    <a:pt x="472" y="470"/>
                    <a:pt x="472" y="470"/>
                    <a:pt x="472" y="470"/>
                  </a:cubicBezTo>
                  <a:cubicBezTo>
                    <a:pt x="483" y="449"/>
                    <a:pt x="483" y="449"/>
                    <a:pt x="483" y="449"/>
                  </a:cubicBezTo>
                  <a:cubicBezTo>
                    <a:pt x="492" y="433"/>
                    <a:pt x="492" y="433"/>
                    <a:pt x="492" y="433"/>
                  </a:cubicBezTo>
                  <a:cubicBezTo>
                    <a:pt x="518" y="433"/>
                    <a:pt x="518" y="433"/>
                    <a:pt x="518" y="433"/>
                  </a:cubicBezTo>
                  <a:cubicBezTo>
                    <a:pt x="523" y="403"/>
                    <a:pt x="523" y="403"/>
                    <a:pt x="523" y="403"/>
                  </a:cubicBezTo>
                  <a:cubicBezTo>
                    <a:pt x="526" y="403"/>
                    <a:pt x="526" y="403"/>
                    <a:pt x="526" y="403"/>
                  </a:cubicBezTo>
                  <a:cubicBezTo>
                    <a:pt x="528" y="404"/>
                    <a:pt x="528" y="404"/>
                    <a:pt x="528" y="404"/>
                  </a:cubicBezTo>
                  <a:cubicBezTo>
                    <a:pt x="548" y="407"/>
                    <a:pt x="548" y="407"/>
                    <a:pt x="548" y="407"/>
                  </a:cubicBezTo>
                  <a:cubicBezTo>
                    <a:pt x="550" y="397"/>
                    <a:pt x="550" y="397"/>
                    <a:pt x="550" y="397"/>
                  </a:cubicBezTo>
                  <a:cubicBezTo>
                    <a:pt x="543" y="380"/>
                    <a:pt x="543" y="380"/>
                    <a:pt x="543" y="380"/>
                  </a:cubicBezTo>
                  <a:cubicBezTo>
                    <a:pt x="543" y="378"/>
                    <a:pt x="543" y="378"/>
                    <a:pt x="543" y="378"/>
                  </a:cubicBezTo>
                  <a:cubicBezTo>
                    <a:pt x="547" y="366"/>
                    <a:pt x="547" y="366"/>
                    <a:pt x="547" y="366"/>
                  </a:cubicBezTo>
                  <a:cubicBezTo>
                    <a:pt x="547" y="364"/>
                    <a:pt x="547" y="364"/>
                    <a:pt x="547" y="364"/>
                  </a:cubicBezTo>
                  <a:cubicBezTo>
                    <a:pt x="548" y="363"/>
                    <a:pt x="548" y="363"/>
                    <a:pt x="548" y="363"/>
                  </a:cubicBezTo>
                  <a:cubicBezTo>
                    <a:pt x="549" y="363"/>
                    <a:pt x="549" y="363"/>
                    <a:pt x="549" y="363"/>
                  </a:cubicBezTo>
                  <a:cubicBezTo>
                    <a:pt x="549" y="362"/>
                    <a:pt x="549" y="362"/>
                    <a:pt x="549" y="362"/>
                  </a:cubicBezTo>
                  <a:cubicBezTo>
                    <a:pt x="604" y="333"/>
                    <a:pt x="604" y="333"/>
                    <a:pt x="604" y="333"/>
                  </a:cubicBezTo>
                  <a:cubicBezTo>
                    <a:pt x="602" y="304"/>
                    <a:pt x="602" y="304"/>
                    <a:pt x="602" y="304"/>
                  </a:cubicBezTo>
                  <a:cubicBezTo>
                    <a:pt x="602" y="304"/>
                    <a:pt x="602" y="304"/>
                    <a:pt x="602" y="304"/>
                  </a:cubicBezTo>
                  <a:cubicBezTo>
                    <a:pt x="602" y="303"/>
                    <a:pt x="602" y="303"/>
                    <a:pt x="602" y="303"/>
                  </a:cubicBezTo>
                  <a:cubicBezTo>
                    <a:pt x="612" y="282"/>
                    <a:pt x="612" y="282"/>
                    <a:pt x="612" y="282"/>
                  </a:cubicBezTo>
                  <a:cubicBezTo>
                    <a:pt x="614" y="278"/>
                    <a:pt x="614" y="278"/>
                    <a:pt x="614" y="278"/>
                  </a:cubicBezTo>
                  <a:cubicBezTo>
                    <a:pt x="614" y="278"/>
                    <a:pt x="614" y="278"/>
                    <a:pt x="614" y="278"/>
                  </a:cubicBezTo>
                  <a:cubicBezTo>
                    <a:pt x="631" y="239"/>
                    <a:pt x="631" y="239"/>
                    <a:pt x="631" y="239"/>
                  </a:cubicBezTo>
                  <a:cubicBezTo>
                    <a:pt x="632" y="238"/>
                    <a:pt x="632" y="238"/>
                    <a:pt x="632" y="238"/>
                  </a:cubicBezTo>
                  <a:cubicBezTo>
                    <a:pt x="632" y="238"/>
                    <a:pt x="632" y="238"/>
                    <a:pt x="632" y="238"/>
                  </a:cubicBezTo>
                  <a:cubicBezTo>
                    <a:pt x="646" y="224"/>
                    <a:pt x="646" y="224"/>
                    <a:pt x="646" y="224"/>
                  </a:cubicBezTo>
                  <a:cubicBezTo>
                    <a:pt x="655" y="208"/>
                    <a:pt x="655" y="208"/>
                    <a:pt x="655" y="208"/>
                  </a:cubicBezTo>
                  <a:cubicBezTo>
                    <a:pt x="655" y="206"/>
                    <a:pt x="655" y="206"/>
                    <a:pt x="655" y="206"/>
                  </a:cubicBezTo>
                  <a:cubicBezTo>
                    <a:pt x="655" y="206"/>
                    <a:pt x="655" y="206"/>
                    <a:pt x="655" y="206"/>
                  </a:cubicBezTo>
                  <a:cubicBezTo>
                    <a:pt x="662" y="193"/>
                    <a:pt x="662" y="193"/>
                    <a:pt x="662" y="193"/>
                  </a:cubicBezTo>
                  <a:cubicBezTo>
                    <a:pt x="656" y="177"/>
                    <a:pt x="656" y="177"/>
                    <a:pt x="656" y="177"/>
                  </a:cubicBezTo>
                  <a:cubicBezTo>
                    <a:pt x="656" y="176"/>
                    <a:pt x="656" y="176"/>
                    <a:pt x="656" y="176"/>
                  </a:cubicBezTo>
                  <a:cubicBezTo>
                    <a:pt x="655" y="176"/>
                    <a:pt x="655" y="176"/>
                    <a:pt x="655" y="176"/>
                  </a:cubicBezTo>
                  <a:cubicBezTo>
                    <a:pt x="655" y="159"/>
                    <a:pt x="655" y="159"/>
                    <a:pt x="655" y="159"/>
                  </a:cubicBezTo>
                  <a:cubicBezTo>
                    <a:pt x="646" y="159"/>
                    <a:pt x="646" y="159"/>
                    <a:pt x="646" y="159"/>
                  </a:cubicBezTo>
                  <a:cubicBezTo>
                    <a:pt x="630" y="167"/>
                    <a:pt x="630" y="167"/>
                    <a:pt x="630" y="167"/>
                  </a:cubicBezTo>
                  <a:cubicBezTo>
                    <a:pt x="623" y="172"/>
                    <a:pt x="612" y="170"/>
                    <a:pt x="599" y="162"/>
                  </a:cubicBezTo>
                  <a:cubicBezTo>
                    <a:pt x="593" y="157"/>
                    <a:pt x="593" y="147"/>
                    <a:pt x="596" y="131"/>
                  </a:cubicBezTo>
                  <a:cubicBezTo>
                    <a:pt x="588" y="130"/>
                    <a:pt x="588" y="130"/>
                    <a:pt x="588" y="130"/>
                  </a:cubicBezTo>
                  <a:cubicBezTo>
                    <a:pt x="584" y="135"/>
                    <a:pt x="584" y="135"/>
                    <a:pt x="584" y="135"/>
                  </a:cubicBezTo>
                  <a:cubicBezTo>
                    <a:pt x="574" y="146"/>
                    <a:pt x="567" y="152"/>
                    <a:pt x="565" y="152"/>
                  </a:cubicBezTo>
                  <a:cubicBezTo>
                    <a:pt x="563" y="152"/>
                    <a:pt x="562" y="152"/>
                    <a:pt x="560" y="151"/>
                  </a:cubicBezTo>
                  <a:cubicBezTo>
                    <a:pt x="559" y="148"/>
                    <a:pt x="556" y="143"/>
                    <a:pt x="556" y="134"/>
                  </a:cubicBezTo>
                  <a:cubicBezTo>
                    <a:pt x="556" y="125"/>
                    <a:pt x="556" y="118"/>
                    <a:pt x="560" y="116"/>
                  </a:cubicBezTo>
                  <a:cubicBezTo>
                    <a:pt x="562" y="113"/>
                    <a:pt x="564" y="112"/>
                    <a:pt x="566" y="114"/>
                  </a:cubicBezTo>
                  <a:cubicBezTo>
                    <a:pt x="586" y="77"/>
                    <a:pt x="586" y="77"/>
                    <a:pt x="586" y="77"/>
                  </a:cubicBezTo>
                  <a:cubicBezTo>
                    <a:pt x="591" y="63"/>
                    <a:pt x="591" y="63"/>
                    <a:pt x="591" y="63"/>
                  </a:cubicBezTo>
                  <a:cubicBezTo>
                    <a:pt x="594" y="48"/>
                    <a:pt x="594" y="48"/>
                    <a:pt x="594" y="48"/>
                  </a:cubicBezTo>
                  <a:cubicBezTo>
                    <a:pt x="583" y="38"/>
                    <a:pt x="583" y="38"/>
                    <a:pt x="583" y="38"/>
                  </a:cubicBezTo>
                  <a:cubicBezTo>
                    <a:pt x="580" y="35"/>
                    <a:pt x="579" y="28"/>
                    <a:pt x="581" y="17"/>
                  </a:cubicBezTo>
                  <a:cubicBezTo>
                    <a:pt x="581" y="11"/>
                    <a:pt x="581" y="11"/>
                    <a:pt x="581" y="11"/>
                  </a:cubicBezTo>
                  <a:cubicBezTo>
                    <a:pt x="581" y="7"/>
                    <a:pt x="579" y="3"/>
                    <a:pt x="574" y="0"/>
                  </a:cubicBezTo>
                  <a:cubicBezTo>
                    <a:pt x="572" y="0"/>
                    <a:pt x="572" y="0"/>
                    <a:pt x="572" y="0"/>
                  </a:cubicBezTo>
                  <a:cubicBezTo>
                    <a:pt x="571" y="3"/>
                    <a:pt x="571" y="3"/>
                    <a:pt x="571" y="3"/>
                  </a:cubicBezTo>
                  <a:cubicBezTo>
                    <a:pt x="568" y="12"/>
                    <a:pt x="561" y="16"/>
                    <a:pt x="549" y="13"/>
                  </a:cubicBezTo>
                  <a:cubicBezTo>
                    <a:pt x="544" y="11"/>
                    <a:pt x="537" y="11"/>
                    <a:pt x="530" y="13"/>
                  </a:cubicBezTo>
                  <a:close/>
                </a:path>
              </a:pathLst>
            </a:custGeom>
            <a:noFill/>
            <a:ln w="9525">
              <a:solidFill>
                <a:schemeClr val="tx1"/>
              </a:solidFill>
              <a:miter lim="800000"/>
              <a:headEnd/>
              <a:tailEnd/>
            </a:ln>
          </p:spPr>
          <p:txBody>
            <a:bodyPr/>
            <a:lstStyle/>
            <a:p>
              <a:endParaRPr lang="zh-CN" altLang="en-US" sz="3200">
                <a:latin typeface="方正静蕾简体" panose="02000000000000000000" pitchFamily="2" charset="-122"/>
                <a:ea typeface="方正静蕾简体" panose="02000000000000000000" pitchFamily="2" charset="-122"/>
              </a:endParaRPr>
            </a:p>
          </p:txBody>
        </p:sp>
        <p:sp>
          <p:nvSpPr>
            <p:cNvPr id="7222" name="Freeform 15"/>
            <p:cNvSpPr>
              <a:spLocks/>
            </p:cNvSpPr>
            <p:nvPr/>
          </p:nvSpPr>
          <p:spPr bwMode="auto">
            <a:xfrm>
              <a:off x="3825477" y="4274581"/>
              <a:ext cx="432940" cy="440187"/>
            </a:xfrm>
            <a:custGeom>
              <a:avLst/>
              <a:gdLst>
                <a:gd name="T0" fmla="*/ 2147483646 w 374"/>
                <a:gd name="T1" fmla="*/ 2147483646 h 381"/>
                <a:gd name="T2" fmla="*/ 2147483646 w 374"/>
                <a:gd name="T3" fmla="*/ 2147483646 h 381"/>
                <a:gd name="T4" fmla="*/ 2147483646 w 374"/>
                <a:gd name="T5" fmla="*/ 2147483646 h 381"/>
                <a:gd name="T6" fmla="*/ 2147483646 w 374"/>
                <a:gd name="T7" fmla="*/ 2147483646 h 381"/>
                <a:gd name="T8" fmla="*/ 2147483646 w 374"/>
                <a:gd name="T9" fmla="*/ 2147483646 h 381"/>
                <a:gd name="T10" fmla="*/ 2147483646 w 374"/>
                <a:gd name="T11" fmla="*/ 2147483646 h 381"/>
                <a:gd name="T12" fmla="*/ 2147483646 w 374"/>
                <a:gd name="T13" fmla="*/ 2147483646 h 381"/>
                <a:gd name="T14" fmla="*/ 2147483646 w 374"/>
                <a:gd name="T15" fmla="*/ 2147483646 h 381"/>
                <a:gd name="T16" fmla="*/ 2147483646 w 374"/>
                <a:gd name="T17" fmla="*/ 2147483646 h 381"/>
                <a:gd name="T18" fmla="*/ 2147483646 w 374"/>
                <a:gd name="T19" fmla="*/ 2147483646 h 381"/>
                <a:gd name="T20" fmla="*/ 2147483646 w 374"/>
                <a:gd name="T21" fmla="*/ 2147483646 h 381"/>
                <a:gd name="T22" fmla="*/ 2147483646 w 374"/>
                <a:gd name="T23" fmla="*/ 2147483646 h 381"/>
                <a:gd name="T24" fmla="*/ 2147483646 w 374"/>
                <a:gd name="T25" fmla="*/ 2147483646 h 381"/>
                <a:gd name="T26" fmla="*/ 2147483646 w 374"/>
                <a:gd name="T27" fmla="*/ 2147483646 h 381"/>
                <a:gd name="T28" fmla="*/ 0 w 374"/>
                <a:gd name="T29" fmla="*/ 2147483646 h 381"/>
                <a:gd name="T30" fmla="*/ 2147483646 w 374"/>
                <a:gd name="T31" fmla="*/ 2147483646 h 381"/>
                <a:gd name="T32" fmla="*/ 2147483646 w 374"/>
                <a:gd name="T33" fmla="*/ 2147483646 h 381"/>
                <a:gd name="T34" fmla="*/ 2147483646 w 374"/>
                <a:gd name="T35" fmla="*/ 2147483646 h 381"/>
                <a:gd name="T36" fmla="*/ 2147483646 w 374"/>
                <a:gd name="T37" fmla="*/ 2147483646 h 381"/>
                <a:gd name="T38" fmla="*/ 2147483646 w 374"/>
                <a:gd name="T39" fmla="*/ 2147483646 h 381"/>
                <a:gd name="T40" fmla="*/ 2147483646 w 374"/>
                <a:gd name="T41" fmla="*/ 2147483646 h 381"/>
                <a:gd name="T42" fmla="*/ 2147483646 w 374"/>
                <a:gd name="T43" fmla="*/ 2147483646 h 381"/>
                <a:gd name="T44" fmla="*/ 2147483646 w 374"/>
                <a:gd name="T45" fmla="*/ 2147483646 h 381"/>
                <a:gd name="T46" fmla="*/ 2147483646 w 374"/>
                <a:gd name="T47" fmla="*/ 2147483646 h 381"/>
                <a:gd name="T48" fmla="*/ 2147483646 w 374"/>
                <a:gd name="T49" fmla="*/ 2147483646 h 381"/>
                <a:gd name="T50" fmla="*/ 2147483646 w 374"/>
                <a:gd name="T51" fmla="*/ 2147483646 h 381"/>
                <a:gd name="T52" fmla="*/ 2147483646 w 374"/>
                <a:gd name="T53" fmla="*/ 2147483646 h 381"/>
                <a:gd name="T54" fmla="*/ 2147483646 w 374"/>
                <a:gd name="T55" fmla="*/ 2147483646 h 381"/>
                <a:gd name="T56" fmla="*/ 2147483646 w 374"/>
                <a:gd name="T57" fmla="*/ 2147483646 h 381"/>
                <a:gd name="T58" fmla="*/ 2147483646 w 374"/>
                <a:gd name="T59" fmla="*/ 2147483646 h 381"/>
                <a:gd name="T60" fmla="*/ 2147483646 w 374"/>
                <a:gd name="T61" fmla="*/ 2147483646 h 381"/>
                <a:gd name="T62" fmla="*/ 2147483646 w 374"/>
                <a:gd name="T63" fmla="*/ 2147483646 h 381"/>
                <a:gd name="T64" fmla="*/ 2147483646 w 374"/>
                <a:gd name="T65" fmla="*/ 2147483646 h 381"/>
                <a:gd name="T66" fmla="*/ 2147483646 w 374"/>
                <a:gd name="T67" fmla="*/ 2147483646 h 381"/>
                <a:gd name="T68" fmla="*/ 2147483646 w 374"/>
                <a:gd name="T69" fmla="*/ 2147483646 h 381"/>
                <a:gd name="T70" fmla="*/ 2147483646 w 374"/>
                <a:gd name="T71" fmla="*/ 2147483646 h 381"/>
                <a:gd name="T72" fmla="*/ 2147483646 w 374"/>
                <a:gd name="T73" fmla="*/ 2147483646 h 381"/>
                <a:gd name="T74" fmla="*/ 2147483646 w 374"/>
                <a:gd name="T75" fmla="*/ 2147483646 h 381"/>
                <a:gd name="T76" fmla="*/ 2147483646 w 374"/>
                <a:gd name="T77" fmla="*/ 2147483646 h 381"/>
                <a:gd name="T78" fmla="*/ 2147483646 w 374"/>
                <a:gd name="T79" fmla="*/ 2147483646 h 381"/>
                <a:gd name="T80" fmla="*/ 2147483646 w 374"/>
                <a:gd name="T81" fmla="*/ 2147483646 h 381"/>
                <a:gd name="T82" fmla="*/ 2147483646 w 374"/>
                <a:gd name="T83" fmla="*/ 2147483646 h 381"/>
                <a:gd name="T84" fmla="*/ 2147483646 w 374"/>
                <a:gd name="T85" fmla="*/ 2147483646 h 381"/>
                <a:gd name="T86" fmla="*/ 2147483646 w 374"/>
                <a:gd name="T87" fmla="*/ 2147483646 h 381"/>
                <a:gd name="T88" fmla="*/ 2147483646 w 374"/>
                <a:gd name="T89" fmla="*/ 2147483646 h 381"/>
                <a:gd name="T90" fmla="*/ 2147483646 w 374"/>
                <a:gd name="T91" fmla="*/ 2147483646 h 381"/>
                <a:gd name="T92" fmla="*/ 2147483646 w 374"/>
                <a:gd name="T93" fmla="*/ 2147483646 h 38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74"/>
                <a:gd name="T142" fmla="*/ 0 h 381"/>
                <a:gd name="T143" fmla="*/ 374 w 374"/>
                <a:gd name="T144" fmla="*/ 381 h 38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74" h="381">
                  <a:moveTo>
                    <a:pt x="374" y="77"/>
                  </a:moveTo>
                  <a:cubicBezTo>
                    <a:pt x="366" y="60"/>
                    <a:pt x="366" y="60"/>
                    <a:pt x="366" y="60"/>
                  </a:cubicBezTo>
                  <a:cubicBezTo>
                    <a:pt x="355" y="43"/>
                    <a:pt x="355" y="43"/>
                    <a:pt x="355" y="43"/>
                  </a:cubicBezTo>
                  <a:cubicBezTo>
                    <a:pt x="342" y="40"/>
                    <a:pt x="342" y="40"/>
                    <a:pt x="342" y="40"/>
                  </a:cubicBezTo>
                  <a:cubicBezTo>
                    <a:pt x="341" y="40"/>
                    <a:pt x="341" y="40"/>
                    <a:pt x="341" y="40"/>
                  </a:cubicBezTo>
                  <a:cubicBezTo>
                    <a:pt x="341" y="39"/>
                    <a:pt x="341" y="39"/>
                    <a:pt x="341" y="39"/>
                  </a:cubicBezTo>
                  <a:cubicBezTo>
                    <a:pt x="340" y="39"/>
                    <a:pt x="340" y="39"/>
                    <a:pt x="340" y="39"/>
                  </a:cubicBezTo>
                  <a:cubicBezTo>
                    <a:pt x="329" y="34"/>
                    <a:pt x="329" y="34"/>
                    <a:pt x="329" y="34"/>
                  </a:cubicBezTo>
                  <a:cubicBezTo>
                    <a:pt x="329" y="34"/>
                    <a:pt x="329" y="34"/>
                    <a:pt x="329" y="34"/>
                  </a:cubicBezTo>
                  <a:cubicBezTo>
                    <a:pt x="327" y="34"/>
                    <a:pt x="327" y="34"/>
                    <a:pt x="327" y="34"/>
                  </a:cubicBezTo>
                  <a:cubicBezTo>
                    <a:pt x="323" y="35"/>
                    <a:pt x="323" y="35"/>
                    <a:pt x="323" y="35"/>
                  </a:cubicBezTo>
                  <a:cubicBezTo>
                    <a:pt x="309" y="37"/>
                    <a:pt x="309" y="37"/>
                    <a:pt x="309" y="37"/>
                  </a:cubicBezTo>
                  <a:cubicBezTo>
                    <a:pt x="308" y="37"/>
                    <a:pt x="308" y="37"/>
                    <a:pt x="308" y="37"/>
                  </a:cubicBezTo>
                  <a:cubicBezTo>
                    <a:pt x="306" y="36"/>
                    <a:pt x="306" y="36"/>
                    <a:pt x="306" y="36"/>
                  </a:cubicBezTo>
                  <a:cubicBezTo>
                    <a:pt x="292" y="31"/>
                    <a:pt x="292" y="31"/>
                    <a:pt x="292" y="31"/>
                  </a:cubicBezTo>
                  <a:cubicBezTo>
                    <a:pt x="292" y="30"/>
                    <a:pt x="292" y="30"/>
                    <a:pt x="292" y="30"/>
                  </a:cubicBezTo>
                  <a:cubicBezTo>
                    <a:pt x="291" y="30"/>
                    <a:pt x="291" y="30"/>
                    <a:pt x="291" y="30"/>
                  </a:cubicBezTo>
                  <a:cubicBezTo>
                    <a:pt x="291" y="28"/>
                    <a:pt x="291" y="28"/>
                    <a:pt x="291" y="28"/>
                  </a:cubicBezTo>
                  <a:cubicBezTo>
                    <a:pt x="291" y="28"/>
                    <a:pt x="291" y="28"/>
                    <a:pt x="291" y="28"/>
                  </a:cubicBezTo>
                  <a:cubicBezTo>
                    <a:pt x="281" y="18"/>
                    <a:pt x="281" y="18"/>
                    <a:pt x="281" y="18"/>
                  </a:cubicBezTo>
                  <a:cubicBezTo>
                    <a:pt x="269" y="6"/>
                    <a:pt x="269" y="6"/>
                    <a:pt x="269" y="6"/>
                  </a:cubicBezTo>
                  <a:cubicBezTo>
                    <a:pt x="259" y="0"/>
                    <a:pt x="259" y="0"/>
                    <a:pt x="259" y="0"/>
                  </a:cubicBezTo>
                  <a:cubicBezTo>
                    <a:pt x="247" y="11"/>
                    <a:pt x="247" y="11"/>
                    <a:pt x="247" y="11"/>
                  </a:cubicBezTo>
                  <a:cubicBezTo>
                    <a:pt x="232" y="21"/>
                    <a:pt x="232" y="21"/>
                    <a:pt x="232" y="21"/>
                  </a:cubicBezTo>
                  <a:cubicBezTo>
                    <a:pt x="228" y="53"/>
                    <a:pt x="228" y="53"/>
                    <a:pt x="228" y="53"/>
                  </a:cubicBezTo>
                  <a:cubicBezTo>
                    <a:pt x="228" y="54"/>
                    <a:pt x="228" y="54"/>
                    <a:pt x="228" y="54"/>
                  </a:cubicBezTo>
                  <a:cubicBezTo>
                    <a:pt x="228" y="54"/>
                    <a:pt x="228" y="54"/>
                    <a:pt x="228" y="54"/>
                  </a:cubicBezTo>
                  <a:cubicBezTo>
                    <a:pt x="214" y="77"/>
                    <a:pt x="214" y="77"/>
                    <a:pt x="214" y="77"/>
                  </a:cubicBezTo>
                  <a:cubicBezTo>
                    <a:pt x="214" y="79"/>
                    <a:pt x="214" y="79"/>
                    <a:pt x="214" y="79"/>
                  </a:cubicBezTo>
                  <a:cubicBezTo>
                    <a:pt x="213" y="79"/>
                    <a:pt x="213" y="79"/>
                    <a:pt x="213" y="79"/>
                  </a:cubicBezTo>
                  <a:cubicBezTo>
                    <a:pt x="203" y="90"/>
                    <a:pt x="203" y="90"/>
                    <a:pt x="203" y="90"/>
                  </a:cubicBezTo>
                  <a:cubicBezTo>
                    <a:pt x="190" y="114"/>
                    <a:pt x="190" y="114"/>
                    <a:pt x="190" y="114"/>
                  </a:cubicBezTo>
                  <a:cubicBezTo>
                    <a:pt x="190" y="114"/>
                    <a:pt x="190" y="114"/>
                    <a:pt x="190" y="114"/>
                  </a:cubicBezTo>
                  <a:cubicBezTo>
                    <a:pt x="189" y="116"/>
                    <a:pt x="189" y="116"/>
                    <a:pt x="189" y="116"/>
                  </a:cubicBezTo>
                  <a:cubicBezTo>
                    <a:pt x="179" y="123"/>
                    <a:pt x="171" y="131"/>
                    <a:pt x="163" y="137"/>
                  </a:cubicBezTo>
                  <a:cubicBezTo>
                    <a:pt x="152" y="156"/>
                    <a:pt x="152" y="156"/>
                    <a:pt x="152" y="156"/>
                  </a:cubicBezTo>
                  <a:cubicBezTo>
                    <a:pt x="150" y="161"/>
                    <a:pt x="141" y="168"/>
                    <a:pt x="126" y="174"/>
                  </a:cubicBezTo>
                  <a:cubicBezTo>
                    <a:pt x="115" y="192"/>
                    <a:pt x="115" y="192"/>
                    <a:pt x="115" y="192"/>
                  </a:cubicBezTo>
                  <a:cubicBezTo>
                    <a:pt x="115" y="192"/>
                    <a:pt x="115" y="192"/>
                    <a:pt x="115" y="192"/>
                  </a:cubicBezTo>
                  <a:cubicBezTo>
                    <a:pt x="97" y="216"/>
                    <a:pt x="97" y="216"/>
                    <a:pt x="97" y="216"/>
                  </a:cubicBezTo>
                  <a:cubicBezTo>
                    <a:pt x="96" y="216"/>
                    <a:pt x="96" y="216"/>
                    <a:pt x="96" y="216"/>
                  </a:cubicBezTo>
                  <a:cubicBezTo>
                    <a:pt x="96" y="217"/>
                    <a:pt x="96" y="217"/>
                    <a:pt x="96" y="217"/>
                  </a:cubicBezTo>
                  <a:cubicBezTo>
                    <a:pt x="94" y="217"/>
                    <a:pt x="94" y="217"/>
                    <a:pt x="94" y="217"/>
                  </a:cubicBezTo>
                  <a:cubicBezTo>
                    <a:pt x="10" y="212"/>
                    <a:pt x="10" y="212"/>
                    <a:pt x="10" y="212"/>
                  </a:cubicBezTo>
                  <a:cubicBezTo>
                    <a:pt x="0" y="222"/>
                    <a:pt x="0" y="222"/>
                    <a:pt x="0" y="222"/>
                  </a:cubicBezTo>
                  <a:cubicBezTo>
                    <a:pt x="0" y="240"/>
                    <a:pt x="0" y="240"/>
                    <a:pt x="0" y="240"/>
                  </a:cubicBezTo>
                  <a:cubicBezTo>
                    <a:pt x="9" y="274"/>
                    <a:pt x="9" y="274"/>
                    <a:pt x="9" y="274"/>
                  </a:cubicBezTo>
                  <a:cubicBezTo>
                    <a:pt x="26" y="300"/>
                    <a:pt x="26" y="300"/>
                    <a:pt x="26" y="300"/>
                  </a:cubicBezTo>
                  <a:cubicBezTo>
                    <a:pt x="41" y="308"/>
                    <a:pt x="41" y="308"/>
                    <a:pt x="41" y="308"/>
                  </a:cubicBezTo>
                  <a:cubicBezTo>
                    <a:pt x="41" y="309"/>
                    <a:pt x="41" y="309"/>
                    <a:pt x="41" y="309"/>
                  </a:cubicBezTo>
                  <a:cubicBezTo>
                    <a:pt x="42" y="309"/>
                    <a:pt x="42" y="309"/>
                    <a:pt x="42" y="309"/>
                  </a:cubicBezTo>
                  <a:cubicBezTo>
                    <a:pt x="42" y="309"/>
                    <a:pt x="42" y="309"/>
                    <a:pt x="42" y="309"/>
                  </a:cubicBezTo>
                  <a:cubicBezTo>
                    <a:pt x="51" y="320"/>
                    <a:pt x="55" y="327"/>
                    <a:pt x="55" y="332"/>
                  </a:cubicBezTo>
                  <a:cubicBezTo>
                    <a:pt x="55" y="346"/>
                    <a:pt x="55" y="346"/>
                    <a:pt x="55" y="346"/>
                  </a:cubicBezTo>
                  <a:cubicBezTo>
                    <a:pt x="50" y="351"/>
                    <a:pt x="50" y="351"/>
                    <a:pt x="50" y="351"/>
                  </a:cubicBezTo>
                  <a:cubicBezTo>
                    <a:pt x="53" y="354"/>
                    <a:pt x="53" y="354"/>
                    <a:pt x="53" y="354"/>
                  </a:cubicBezTo>
                  <a:cubicBezTo>
                    <a:pt x="57" y="354"/>
                    <a:pt x="57" y="354"/>
                    <a:pt x="57" y="354"/>
                  </a:cubicBezTo>
                  <a:cubicBezTo>
                    <a:pt x="63" y="341"/>
                    <a:pt x="63" y="341"/>
                    <a:pt x="63" y="341"/>
                  </a:cubicBezTo>
                  <a:cubicBezTo>
                    <a:pt x="66" y="341"/>
                    <a:pt x="66" y="341"/>
                    <a:pt x="66" y="341"/>
                  </a:cubicBezTo>
                  <a:cubicBezTo>
                    <a:pt x="82" y="346"/>
                    <a:pt x="82" y="346"/>
                    <a:pt x="82" y="346"/>
                  </a:cubicBezTo>
                  <a:cubicBezTo>
                    <a:pt x="83" y="351"/>
                    <a:pt x="83" y="351"/>
                    <a:pt x="83" y="351"/>
                  </a:cubicBezTo>
                  <a:cubicBezTo>
                    <a:pt x="92" y="351"/>
                    <a:pt x="92" y="351"/>
                    <a:pt x="92" y="351"/>
                  </a:cubicBezTo>
                  <a:cubicBezTo>
                    <a:pt x="92" y="351"/>
                    <a:pt x="92" y="351"/>
                    <a:pt x="92" y="351"/>
                  </a:cubicBezTo>
                  <a:cubicBezTo>
                    <a:pt x="90" y="345"/>
                    <a:pt x="90" y="345"/>
                    <a:pt x="90" y="345"/>
                  </a:cubicBezTo>
                  <a:cubicBezTo>
                    <a:pt x="89" y="343"/>
                    <a:pt x="89" y="343"/>
                    <a:pt x="89" y="343"/>
                  </a:cubicBezTo>
                  <a:cubicBezTo>
                    <a:pt x="100" y="325"/>
                    <a:pt x="100" y="325"/>
                    <a:pt x="100" y="325"/>
                  </a:cubicBezTo>
                  <a:cubicBezTo>
                    <a:pt x="102" y="320"/>
                    <a:pt x="108" y="318"/>
                    <a:pt x="115" y="320"/>
                  </a:cubicBezTo>
                  <a:cubicBezTo>
                    <a:pt x="134" y="321"/>
                    <a:pt x="134" y="321"/>
                    <a:pt x="134" y="321"/>
                  </a:cubicBezTo>
                  <a:cubicBezTo>
                    <a:pt x="145" y="307"/>
                    <a:pt x="145" y="307"/>
                    <a:pt x="145" y="307"/>
                  </a:cubicBezTo>
                  <a:cubicBezTo>
                    <a:pt x="145" y="294"/>
                    <a:pt x="145" y="294"/>
                    <a:pt x="145" y="294"/>
                  </a:cubicBezTo>
                  <a:cubicBezTo>
                    <a:pt x="149" y="281"/>
                    <a:pt x="149" y="281"/>
                    <a:pt x="149" y="281"/>
                  </a:cubicBezTo>
                  <a:cubicBezTo>
                    <a:pt x="149" y="280"/>
                    <a:pt x="149" y="280"/>
                    <a:pt x="149" y="280"/>
                  </a:cubicBezTo>
                  <a:cubicBezTo>
                    <a:pt x="150" y="279"/>
                    <a:pt x="150" y="279"/>
                    <a:pt x="150" y="279"/>
                  </a:cubicBezTo>
                  <a:cubicBezTo>
                    <a:pt x="151" y="278"/>
                    <a:pt x="151" y="278"/>
                    <a:pt x="151" y="278"/>
                  </a:cubicBezTo>
                  <a:cubicBezTo>
                    <a:pt x="158" y="273"/>
                    <a:pt x="158" y="273"/>
                    <a:pt x="158" y="273"/>
                  </a:cubicBezTo>
                  <a:cubicBezTo>
                    <a:pt x="158" y="272"/>
                    <a:pt x="158" y="272"/>
                    <a:pt x="158" y="272"/>
                  </a:cubicBezTo>
                  <a:cubicBezTo>
                    <a:pt x="159" y="272"/>
                    <a:pt x="159" y="272"/>
                    <a:pt x="159" y="272"/>
                  </a:cubicBezTo>
                  <a:cubicBezTo>
                    <a:pt x="160" y="273"/>
                    <a:pt x="160" y="273"/>
                    <a:pt x="160" y="273"/>
                  </a:cubicBezTo>
                  <a:cubicBezTo>
                    <a:pt x="176" y="275"/>
                    <a:pt x="176" y="275"/>
                    <a:pt x="176" y="275"/>
                  </a:cubicBezTo>
                  <a:cubicBezTo>
                    <a:pt x="176" y="278"/>
                    <a:pt x="176" y="278"/>
                    <a:pt x="176" y="278"/>
                  </a:cubicBezTo>
                  <a:cubicBezTo>
                    <a:pt x="179" y="290"/>
                    <a:pt x="179" y="290"/>
                    <a:pt x="179" y="290"/>
                  </a:cubicBezTo>
                  <a:cubicBezTo>
                    <a:pt x="179" y="297"/>
                    <a:pt x="179" y="297"/>
                    <a:pt x="179" y="297"/>
                  </a:cubicBezTo>
                  <a:cubicBezTo>
                    <a:pt x="182" y="306"/>
                    <a:pt x="182" y="306"/>
                    <a:pt x="182" y="306"/>
                  </a:cubicBezTo>
                  <a:cubicBezTo>
                    <a:pt x="186" y="307"/>
                    <a:pt x="186" y="307"/>
                    <a:pt x="186" y="307"/>
                  </a:cubicBezTo>
                  <a:cubicBezTo>
                    <a:pt x="191" y="300"/>
                    <a:pt x="191" y="300"/>
                    <a:pt x="191" y="300"/>
                  </a:cubicBezTo>
                  <a:cubicBezTo>
                    <a:pt x="191" y="299"/>
                    <a:pt x="191" y="299"/>
                    <a:pt x="191" y="299"/>
                  </a:cubicBezTo>
                  <a:cubicBezTo>
                    <a:pt x="200" y="287"/>
                    <a:pt x="200" y="287"/>
                    <a:pt x="200" y="287"/>
                  </a:cubicBezTo>
                  <a:cubicBezTo>
                    <a:pt x="201" y="285"/>
                    <a:pt x="201" y="285"/>
                    <a:pt x="201" y="285"/>
                  </a:cubicBezTo>
                  <a:cubicBezTo>
                    <a:pt x="212" y="280"/>
                    <a:pt x="212" y="280"/>
                    <a:pt x="212" y="280"/>
                  </a:cubicBezTo>
                  <a:cubicBezTo>
                    <a:pt x="213" y="280"/>
                    <a:pt x="213" y="280"/>
                    <a:pt x="213" y="280"/>
                  </a:cubicBezTo>
                  <a:cubicBezTo>
                    <a:pt x="214" y="279"/>
                    <a:pt x="214" y="279"/>
                    <a:pt x="214" y="279"/>
                  </a:cubicBezTo>
                  <a:cubicBezTo>
                    <a:pt x="228" y="283"/>
                    <a:pt x="228" y="283"/>
                    <a:pt x="228" y="283"/>
                  </a:cubicBezTo>
                  <a:cubicBezTo>
                    <a:pt x="229" y="283"/>
                    <a:pt x="229" y="283"/>
                    <a:pt x="229" y="283"/>
                  </a:cubicBezTo>
                  <a:cubicBezTo>
                    <a:pt x="231" y="284"/>
                    <a:pt x="231" y="284"/>
                    <a:pt x="231" y="284"/>
                  </a:cubicBezTo>
                  <a:cubicBezTo>
                    <a:pt x="239" y="299"/>
                    <a:pt x="239" y="299"/>
                    <a:pt x="239" y="299"/>
                  </a:cubicBezTo>
                  <a:cubicBezTo>
                    <a:pt x="239" y="313"/>
                    <a:pt x="239" y="313"/>
                    <a:pt x="239" y="313"/>
                  </a:cubicBezTo>
                  <a:cubicBezTo>
                    <a:pt x="249" y="333"/>
                    <a:pt x="249" y="333"/>
                    <a:pt x="249" y="333"/>
                  </a:cubicBezTo>
                  <a:cubicBezTo>
                    <a:pt x="249" y="333"/>
                    <a:pt x="249" y="333"/>
                    <a:pt x="249" y="333"/>
                  </a:cubicBezTo>
                  <a:cubicBezTo>
                    <a:pt x="249" y="336"/>
                    <a:pt x="249" y="336"/>
                    <a:pt x="249" y="336"/>
                  </a:cubicBezTo>
                  <a:cubicBezTo>
                    <a:pt x="249" y="350"/>
                    <a:pt x="249" y="350"/>
                    <a:pt x="249" y="350"/>
                  </a:cubicBezTo>
                  <a:cubicBezTo>
                    <a:pt x="252" y="357"/>
                    <a:pt x="252" y="357"/>
                    <a:pt x="252" y="357"/>
                  </a:cubicBezTo>
                  <a:cubicBezTo>
                    <a:pt x="255" y="357"/>
                    <a:pt x="255" y="357"/>
                    <a:pt x="255" y="357"/>
                  </a:cubicBezTo>
                  <a:cubicBezTo>
                    <a:pt x="260" y="351"/>
                    <a:pt x="260" y="351"/>
                    <a:pt x="260" y="351"/>
                  </a:cubicBezTo>
                  <a:cubicBezTo>
                    <a:pt x="261" y="349"/>
                    <a:pt x="261" y="349"/>
                    <a:pt x="261" y="349"/>
                  </a:cubicBezTo>
                  <a:cubicBezTo>
                    <a:pt x="273" y="357"/>
                    <a:pt x="273" y="357"/>
                    <a:pt x="273" y="357"/>
                  </a:cubicBezTo>
                  <a:cubicBezTo>
                    <a:pt x="274" y="357"/>
                    <a:pt x="274" y="357"/>
                    <a:pt x="274" y="357"/>
                  </a:cubicBezTo>
                  <a:cubicBezTo>
                    <a:pt x="276" y="357"/>
                    <a:pt x="276" y="357"/>
                    <a:pt x="276" y="357"/>
                  </a:cubicBezTo>
                  <a:cubicBezTo>
                    <a:pt x="276" y="359"/>
                    <a:pt x="276" y="359"/>
                    <a:pt x="276" y="359"/>
                  </a:cubicBezTo>
                  <a:cubicBezTo>
                    <a:pt x="276" y="360"/>
                    <a:pt x="276" y="360"/>
                    <a:pt x="276" y="360"/>
                  </a:cubicBezTo>
                  <a:cubicBezTo>
                    <a:pt x="280" y="378"/>
                    <a:pt x="280" y="378"/>
                    <a:pt x="280" y="378"/>
                  </a:cubicBezTo>
                  <a:cubicBezTo>
                    <a:pt x="285" y="381"/>
                    <a:pt x="285" y="381"/>
                    <a:pt x="285" y="381"/>
                  </a:cubicBezTo>
                  <a:cubicBezTo>
                    <a:pt x="286" y="379"/>
                    <a:pt x="286" y="379"/>
                    <a:pt x="286" y="379"/>
                  </a:cubicBezTo>
                  <a:cubicBezTo>
                    <a:pt x="291" y="365"/>
                    <a:pt x="291" y="365"/>
                    <a:pt x="291" y="365"/>
                  </a:cubicBezTo>
                  <a:cubicBezTo>
                    <a:pt x="291" y="364"/>
                    <a:pt x="291" y="364"/>
                    <a:pt x="291" y="364"/>
                  </a:cubicBezTo>
                  <a:cubicBezTo>
                    <a:pt x="292" y="362"/>
                    <a:pt x="292" y="362"/>
                    <a:pt x="292" y="362"/>
                  </a:cubicBezTo>
                  <a:cubicBezTo>
                    <a:pt x="293" y="362"/>
                    <a:pt x="293" y="362"/>
                    <a:pt x="293" y="362"/>
                  </a:cubicBezTo>
                  <a:cubicBezTo>
                    <a:pt x="295" y="362"/>
                    <a:pt x="295" y="362"/>
                    <a:pt x="295" y="362"/>
                  </a:cubicBezTo>
                  <a:cubicBezTo>
                    <a:pt x="302" y="358"/>
                    <a:pt x="302" y="358"/>
                    <a:pt x="302" y="358"/>
                  </a:cubicBezTo>
                  <a:cubicBezTo>
                    <a:pt x="303" y="358"/>
                    <a:pt x="303" y="358"/>
                    <a:pt x="303" y="358"/>
                  </a:cubicBezTo>
                  <a:cubicBezTo>
                    <a:pt x="303" y="357"/>
                    <a:pt x="303" y="357"/>
                    <a:pt x="303" y="357"/>
                  </a:cubicBezTo>
                  <a:cubicBezTo>
                    <a:pt x="312" y="357"/>
                    <a:pt x="312" y="357"/>
                    <a:pt x="312" y="357"/>
                  </a:cubicBezTo>
                  <a:cubicBezTo>
                    <a:pt x="310" y="351"/>
                    <a:pt x="310" y="351"/>
                    <a:pt x="310" y="351"/>
                  </a:cubicBezTo>
                  <a:cubicBezTo>
                    <a:pt x="310" y="349"/>
                    <a:pt x="310" y="349"/>
                    <a:pt x="310" y="349"/>
                  </a:cubicBezTo>
                  <a:cubicBezTo>
                    <a:pt x="305" y="300"/>
                    <a:pt x="305" y="300"/>
                    <a:pt x="305" y="300"/>
                  </a:cubicBezTo>
                  <a:cubicBezTo>
                    <a:pt x="285" y="267"/>
                    <a:pt x="285" y="267"/>
                    <a:pt x="285" y="267"/>
                  </a:cubicBezTo>
                  <a:cubicBezTo>
                    <a:pt x="247" y="223"/>
                    <a:pt x="247" y="223"/>
                    <a:pt x="247" y="223"/>
                  </a:cubicBezTo>
                  <a:cubicBezTo>
                    <a:pt x="246" y="222"/>
                    <a:pt x="246" y="222"/>
                    <a:pt x="246" y="222"/>
                  </a:cubicBezTo>
                  <a:cubicBezTo>
                    <a:pt x="244" y="193"/>
                    <a:pt x="244" y="193"/>
                    <a:pt x="244" y="193"/>
                  </a:cubicBezTo>
                  <a:cubicBezTo>
                    <a:pt x="231" y="171"/>
                    <a:pt x="231" y="171"/>
                    <a:pt x="231" y="171"/>
                  </a:cubicBezTo>
                  <a:cubicBezTo>
                    <a:pt x="231" y="170"/>
                    <a:pt x="231" y="170"/>
                    <a:pt x="231" y="170"/>
                  </a:cubicBezTo>
                  <a:cubicBezTo>
                    <a:pt x="230" y="169"/>
                    <a:pt x="230" y="169"/>
                    <a:pt x="230" y="169"/>
                  </a:cubicBezTo>
                  <a:cubicBezTo>
                    <a:pt x="230" y="169"/>
                    <a:pt x="230" y="169"/>
                    <a:pt x="230" y="169"/>
                  </a:cubicBezTo>
                  <a:cubicBezTo>
                    <a:pt x="231" y="167"/>
                    <a:pt x="231" y="167"/>
                    <a:pt x="231" y="167"/>
                  </a:cubicBezTo>
                  <a:cubicBezTo>
                    <a:pt x="238" y="139"/>
                    <a:pt x="238" y="139"/>
                    <a:pt x="238" y="139"/>
                  </a:cubicBezTo>
                  <a:cubicBezTo>
                    <a:pt x="240" y="139"/>
                    <a:pt x="240" y="139"/>
                    <a:pt x="240" y="139"/>
                  </a:cubicBezTo>
                  <a:cubicBezTo>
                    <a:pt x="242" y="139"/>
                    <a:pt x="242" y="139"/>
                    <a:pt x="242" y="139"/>
                  </a:cubicBezTo>
                  <a:cubicBezTo>
                    <a:pt x="308" y="135"/>
                    <a:pt x="308" y="135"/>
                    <a:pt x="308" y="135"/>
                  </a:cubicBezTo>
                  <a:cubicBezTo>
                    <a:pt x="344" y="116"/>
                    <a:pt x="344" y="116"/>
                    <a:pt x="344" y="116"/>
                  </a:cubicBezTo>
                  <a:cubicBezTo>
                    <a:pt x="344" y="116"/>
                    <a:pt x="344" y="116"/>
                    <a:pt x="344" y="116"/>
                  </a:cubicBezTo>
                  <a:cubicBezTo>
                    <a:pt x="345" y="115"/>
                    <a:pt x="345" y="115"/>
                    <a:pt x="345" y="115"/>
                  </a:cubicBezTo>
                  <a:cubicBezTo>
                    <a:pt x="358" y="111"/>
                    <a:pt x="366" y="106"/>
                    <a:pt x="368" y="100"/>
                  </a:cubicBezTo>
                  <a:cubicBezTo>
                    <a:pt x="372" y="95"/>
                    <a:pt x="374" y="88"/>
                    <a:pt x="374" y="77"/>
                  </a:cubicBezTo>
                  <a:close/>
                </a:path>
              </a:pathLst>
            </a:custGeom>
            <a:noFill/>
            <a:ln w="9525">
              <a:solidFill>
                <a:schemeClr val="tx1"/>
              </a:solidFill>
              <a:miter lim="800000"/>
              <a:headEnd/>
              <a:tailEnd/>
            </a:ln>
          </p:spPr>
          <p:txBody>
            <a:bodyPr/>
            <a:lstStyle/>
            <a:p>
              <a:endParaRPr lang="zh-CN" altLang="en-US" sz="3200">
                <a:latin typeface="方正静蕾简体" panose="02000000000000000000" pitchFamily="2" charset="-122"/>
                <a:ea typeface="方正静蕾简体" panose="02000000000000000000" pitchFamily="2" charset="-122"/>
              </a:endParaRPr>
            </a:p>
          </p:txBody>
        </p:sp>
        <p:sp>
          <p:nvSpPr>
            <p:cNvPr id="7223" name="Freeform 16"/>
            <p:cNvSpPr>
              <a:spLocks/>
            </p:cNvSpPr>
            <p:nvPr/>
          </p:nvSpPr>
          <p:spPr bwMode="auto">
            <a:xfrm>
              <a:off x="3825477" y="3423922"/>
              <a:ext cx="492913" cy="878518"/>
            </a:xfrm>
            <a:custGeom>
              <a:avLst/>
              <a:gdLst>
                <a:gd name="T0" fmla="*/ 2147483646 w 425"/>
                <a:gd name="T1" fmla="*/ 2147483646 h 763"/>
                <a:gd name="T2" fmla="*/ 2147483646 w 425"/>
                <a:gd name="T3" fmla="*/ 2147483646 h 763"/>
                <a:gd name="T4" fmla="*/ 2147483646 w 425"/>
                <a:gd name="T5" fmla="*/ 2147483646 h 763"/>
                <a:gd name="T6" fmla="*/ 2147483646 w 425"/>
                <a:gd name="T7" fmla="*/ 2147483646 h 763"/>
                <a:gd name="T8" fmla="*/ 2147483646 w 425"/>
                <a:gd name="T9" fmla="*/ 2147483646 h 763"/>
                <a:gd name="T10" fmla="*/ 2147483646 w 425"/>
                <a:gd name="T11" fmla="*/ 2147483646 h 763"/>
                <a:gd name="T12" fmla="*/ 2147483646 w 425"/>
                <a:gd name="T13" fmla="*/ 2147483646 h 763"/>
                <a:gd name="T14" fmla="*/ 2147483646 w 425"/>
                <a:gd name="T15" fmla="*/ 2147483646 h 763"/>
                <a:gd name="T16" fmla="*/ 2147483646 w 425"/>
                <a:gd name="T17" fmla="*/ 2147483646 h 763"/>
                <a:gd name="T18" fmla="*/ 2147483646 w 425"/>
                <a:gd name="T19" fmla="*/ 2147483646 h 763"/>
                <a:gd name="T20" fmla="*/ 2147483646 w 425"/>
                <a:gd name="T21" fmla="*/ 2147483646 h 763"/>
                <a:gd name="T22" fmla="*/ 2147483646 w 425"/>
                <a:gd name="T23" fmla="*/ 2147483646 h 763"/>
                <a:gd name="T24" fmla="*/ 2147483646 w 425"/>
                <a:gd name="T25" fmla="*/ 2147483646 h 763"/>
                <a:gd name="T26" fmla="*/ 2147483646 w 425"/>
                <a:gd name="T27" fmla="*/ 2147483646 h 763"/>
                <a:gd name="T28" fmla="*/ 2147483646 w 425"/>
                <a:gd name="T29" fmla="*/ 2147483646 h 763"/>
                <a:gd name="T30" fmla="*/ 2147483646 w 425"/>
                <a:gd name="T31" fmla="*/ 2147483646 h 763"/>
                <a:gd name="T32" fmla="*/ 2147483646 w 425"/>
                <a:gd name="T33" fmla="*/ 2147483646 h 763"/>
                <a:gd name="T34" fmla="*/ 2147483646 w 425"/>
                <a:gd name="T35" fmla="*/ 2147483646 h 763"/>
                <a:gd name="T36" fmla="*/ 2147483646 w 425"/>
                <a:gd name="T37" fmla="*/ 2147483646 h 763"/>
                <a:gd name="T38" fmla="*/ 2147483646 w 425"/>
                <a:gd name="T39" fmla="*/ 2147483646 h 763"/>
                <a:gd name="T40" fmla="*/ 2147483646 w 425"/>
                <a:gd name="T41" fmla="*/ 2147483646 h 763"/>
                <a:gd name="T42" fmla="*/ 2147483646 w 425"/>
                <a:gd name="T43" fmla="*/ 2147483646 h 763"/>
                <a:gd name="T44" fmla="*/ 2147483646 w 425"/>
                <a:gd name="T45" fmla="*/ 2147483646 h 763"/>
                <a:gd name="T46" fmla="*/ 2147483646 w 425"/>
                <a:gd name="T47" fmla="*/ 2147483646 h 763"/>
                <a:gd name="T48" fmla="*/ 2147483646 w 425"/>
                <a:gd name="T49" fmla="*/ 2147483646 h 763"/>
                <a:gd name="T50" fmla="*/ 2147483646 w 425"/>
                <a:gd name="T51" fmla="*/ 2147483646 h 763"/>
                <a:gd name="T52" fmla="*/ 2147483646 w 425"/>
                <a:gd name="T53" fmla="*/ 2147483646 h 763"/>
                <a:gd name="T54" fmla="*/ 2147483646 w 425"/>
                <a:gd name="T55" fmla="*/ 2147483646 h 763"/>
                <a:gd name="T56" fmla="*/ 2147483646 w 425"/>
                <a:gd name="T57" fmla="*/ 2147483646 h 763"/>
                <a:gd name="T58" fmla="*/ 2147483646 w 425"/>
                <a:gd name="T59" fmla="*/ 2147483646 h 763"/>
                <a:gd name="T60" fmla="*/ 2147483646 w 425"/>
                <a:gd name="T61" fmla="*/ 2147483646 h 763"/>
                <a:gd name="T62" fmla="*/ 2147483646 w 425"/>
                <a:gd name="T63" fmla="*/ 2147483646 h 763"/>
                <a:gd name="T64" fmla="*/ 2147483646 w 425"/>
                <a:gd name="T65" fmla="*/ 2147483646 h 763"/>
                <a:gd name="T66" fmla="*/ 2147483646 w 425"/>
                <a:gd name="T67" fmla="*/ 2147483646 h 763"/>
                <a:gd name="T68" fmla="*/ 2147483646 w 425"/>
                <a:gd name="T69" fmla="*/ 2147483646 h 763"/>
                <a:gd name="T70" fmla="*/ 2147483646 w 425"/>
                <a:gd name="T71" fmla="*/ 2147483646 h 763"/>
                <a:gd name="T72" fmla="*/ 2147483646 w 425"/>
                <a:gd name="T73" fmla="*/ 2147483646 h 763"/>
                <a:gd name="T74" fmla="*/ 2147483646 w 425"/>
                <a:gd name="T75" fmla="*/ 2147483646 h 763"/>
                <a:gd name="T76" fmla="*/ 2147483646 w 425"/>
                <a:gd name="T77" fmla="*/ 2147483646 h 763"/>
                <a:gd name="T78" fmla="*/ 2147483646 w 425"/>
                <a:gd name="T79" fmla="*/ 2147483646 h 763"/>
                <a:gd name="T80" fmla="*/ 2147483646 w 425"/>
                <a:gd name="T81" fmla="*/ 2147483646 h 763"/>
                <a:gd name="T82" fmla="*/ 2147483646 w 425"/>
                <a:gd name="T83" fmla="*/ 2147483646 h 763"/>
                <a:gd name="T84" fmla="*/ 2147483646 w 425"/>
                <a:gd name="T85" fmla="*/ 2147483646 h 763"/>
                <a:gd name="T86" fmla="*/ 2147483646 w 425"/>
                <a:gd name="T87" fmla="*/ 2147483646 h 763"/>
                <a:gd name="T88" fmla="*/ 2147483646 w 425"/>
                <a:gd name="T89" fmla="*/ 2147483646 h 763"/>
                <a:gd name="T90" fmla="*/ 2147483646 w 425"/>
                <a:gd name="T91" fmla="*/ 2147483646 h 763"/>
                <a:gd name="T92" fmla="*/ 2147483646 w 425"/>
                <a:gd name="T93" fmla="*/ 2147483646 h 763"/>
                <a:gd name="T94" fmla="*/ 2147483646 w 425"/>
                <a:gd name="T95" fmla="*/ 2147483646 h 763"/>
                <a:gd name="T96" fmla="*/ 2147483646 w 425"/>
                <a:gd name="T97" fmla="*/ 2147483646 h 763"/>
                <a:gd name="T98" fmla="*/ 2147483646 w 425"/>
                <a:gd name="T99" fmla="*/ 2147483646 h 763"/>
                <a:gd name="T100" fmla="*/ 2147483646 w 425"/>
                <a:gd name="T101" fmla="*/ 2147483646 h 763"/>
                <a:gd name="T102" fmla="*/ 2147483646 w 425"/>
                <a:gd name="T103" fmla="*/ 0 h 763"/>
                <a:gd name="T104" fmla="*/ 2147483646 w 425"/>
                <a:gd name="T105" fmla="*/ 2147483646 h 763"/>
                <a:gd name="T106" fmla="*/ 2147483646 w 425"/>
                <a:gd name="T107" fmla="*/ 2147483646 h 763"/>
                <a:gd name="T108" fmla="*/ 2147483646 w 425"/>
                <a:gd name="T109" fmla="*/ 2147483646 h 763"/>
                <a:gd name="T110" fmla="*/ 2147483646 w 425"/>
                <a:gd name="T111" fmla="*/ 2147483646 h 763"/>
                <a:gd name="T112" fmla="*/ 2147483646 w 425"/>
                <a:gd name="T113" fmla="*/ 2147483646 h 763"/>
                <a:gd name="T114" fmla="*/ 2147483646 w 425"/>
                <a:gd name="T115" fmla="*/ 2147483646 h 763"/>
                <a:gd name="T116" fmla="*/ 2147483646 w 425"/>
                <a:gd name="T117" fmla="*/ 2147483646 h 763"/>
                <a:gd name="T118" fmla="*/ 2147483646 w 425"/>
                <a:gd name="T119" fmla="*/ 2147483646 h 763"/>
                <a:gd name="T120" fmla="*/ 2147483646 w 425"/>
                <a:gd name="T121" fmla="*/ 2147483646 h 763"/>
                <a:gd name="T122" fmla="*/ 2147483646 w 425"/>
                <a:gd name="T123" fmla="*/ 2147483646 h 763"/>
                <a:gd name="T124" fmla="*/ 2147483646 w 425"/>
                <a:gd name="T125" fmla="*/ 2147483646 h 7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25"/>
                <a:gd name="T190" fmla="*/ 0 h 763"/>
                <a:gd name="T191" fmla="*/ 425 w 425"/>
                <a:gd name="T192" fmla="*/ 763 h 7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25" h="763">
                  <a:moveTo>
                    <a:pt x="142" y="174"/>
                  </a:moveTo>
                  <a:cubicBezTo>
                    <a:pt x="135" y="173"/>
                    <a:pt x="135" y="173"/>
                    <a:pt x="135" y="173"/>
                  </a:cubicBezTo>
                  <a:cubicBezTo>
                    <a:pt x="125" y="238"/>
                    <a:pt x="125" y="238"/>
                    <a:pt x="125" y="238"/>
                  </a:cubicBezTo>
                  <a:cubicBezTo>
                    <a:pt x="143" y="259"/>
                    <a:pt x="143" y="259"/>
                    <a:pt x="143" y="259"/>
                  </a:cubicBezTo>
                  <a:cubicBezTo>
                    <a:pt x="159" y="266"/>
                    <a:pt x="159" y="266"/>
                    <a:pt x="159" y="266"/>
                  </a:cubicBezTo>
                  <a:cubicBezTo>
                    <a:pt x="159" y="266"/>
                    <a:pt x="159" y="266"/>
                    <a:pt x="159" y="266"/>
                  </a:cubicBezTo>
                  <a:cubicBezTo>
                    <a:pt x="161" y="266"/>
                    <a:pt x="161" y="266"/>
                    <a:pt x="161" y="266"/>
                  </a:cubicBezTo>
                  <a:cubicBezTo>
                    <a:pt x="162" y="267"/>
                    <a:pt x="162" y="267"/>
                    <a:pt x="162" y="267"/>
                  </a:cubicBezTo>
                  <a:cubicBezTo>
                    <a:pt x="184" y="285"/>
                    <a:pt x="184" y="285"/>
                    <a:pt x="184" y="285"/>
                  </a:cubicBezTo>
                  <a:cubicBezTo>
                    <a:pt x="214" y="293"/>
                    <a:pt x="214" y="293"/>
                    <a:pt x="214" y="293"/>
                  </a:cubicBezTo>
                  <a:cubicBezTo>
                    <a:pt x="215" y="293"/>
                    <a:pt x="215" y="293"/>
                    <a:pt x="215" y="293"/>
                  </a:cubicBezTo>
                  <a:cubicBezTo>
                    <a:pt x="231" y="303"/>
                    <a:pt x="231" y="303"/>
                    <a:pt x="231" y="303"/>
                  </a:cubicBezTo>
                  <a:cubicBezTo>
                    <a:pt x="232" y="303"/>
                    <a:pt x="232" y="303"/>
                    <a:pt x="232" y="303"/>
                  </a:cubicBezTo>
                  <a:cubicBezTo>
                    <a:pt x="232" y="303"/>
                    <a:pt x="232" y="303"/>
                    <a:pt x="232" y="303"/>
                  </a:cubicBezTo>
                  <a:cubicBezTo>
                    <a:pt x="232" y="305"/>
                    <a:pt x="232" y="305"/>
                    <a:pt x="232" y="305"/>
                  </a:cubicBezTo>
                  <a:cubicBezTo>
                    <a:pt x="244" y="322"/>
                    <a:pt x="244" y="322"/>
                    <a:pt x="244" y="322"/>
                  </a:cubicBezTo>
                  <a:cubicBezTo>
                    <a:pt x="246" y="324"/>
                    <a:pt x="246" y="324"/>
                    <a:pt x="246" y="324"/>
                  </a:cubicBezTo>
                  <a:cubicBezTo>
                    <a:pt x="245" y="326"/>
                    <a:pt x="245" y="326"/>
                    <a:pt x="245" y="326"/>
                  </a:cubicBezTo>
                  <a:cubicBezTo>
                    <a:pt x="234" y="343"/>
                    <a:pt x="234" y="343"/>
                    <a:pt x="234" y="343"/>
                  </a:cubicBezTo>
                  <a:cubicBezTo>
                    <a:pt x="232" y="345"/>
                    <a:pt x="232" y="351"/>
                    <a:pt x="232" y="359"/>
                  </a:cubicBezTo>
                  <a:cubicBezTo>
                    <a:pt x="233" y="359"/>
                    <a:pt x="233" y="359"/>
                    <a:pt x="233" y="359"/>
                  </a:cubicBezTo>
                  <a:cubicBezTo>
                    <a:pt x="233" y="379"/>
                    <a:pt x="233" y="379"/>
                    <a:pt x="233" y="379"/>
                  </a:cubicBezTo>
                  <a:cubicBezTo>
                    <a:pt x="232" y="380"/>
                    <a:pt x="232" y="380"/>
                    <a:pt x="232" y="380"/>
                  </a:cubicBezTo>
                  <a:cubicBezTo>
                    <a:pt x="232" y="380"/>
                    <a:pt x="232" y="380"/>
                    <a:pt x="232" y="380"/>
                  </a:cubicBezTo>
                  <a:cubicBezTo>
                    <a:pt x="223" y="412"/>
                    <a:pt x="223" y="412"/>
                    <a:pt x="223" y="412"/>
                  </a:cubicBezTo>
                  <a:cubicBezTo>
                    <a:pt x="222" y="417"/>
                    <a:pt x="222" y="417"/>
                    <a:pt x="222" y="417"/>
                  </a:cubicBezTo>
                  <a:cubicBezTo>
                    <a:pt x="220" y="417"/>
                    <a:pt x="220" y="417"/>
                    <a:pt x="220" y="417"/>
                  </a:cubicBezTo>
                  <a:cubicBezTo>
                    <a:pt x="216" y="416"/>
                    <a:pt x="216" y="416"/>
                    <a:pt x="216" y="416"/>
                  </a:cubicBezTo>
                  <a:cubicBezTo>
                    <a:pt x="203" y="413"/>
                    <a:pt x="203" y="413"/>
                    <a:pt x="203" y="413"/>
                  </a:cubicBezTo>
                  <a:cubicBezTo>
                    <a:pt x="185" y="414"/>
                    <a:pt x="185" y="414"/>
                    <a:pt x="185" y="414"/>
                  </a:cubicBezTo>
                  <a:cubicBezTo>
                    <a:pt x="169" y="419"/>
                    <a:pt x="169" y="419"/>
                    <a:pt x="169" y="419"/>
                  </a:cubicBezTo>
                  <a:cubicBezTo>
                    <a:pt x="151" y="434"/>
                    <a:pt x="151" y="434"/>
                    <a:pt x="151" y="434"/>
                  </a:cubicBezTo>
                  <a:cubicBezTo>
                    <a:pt x="147" y="438"/>
                    <a:pt x="147" y="438"/>
                    <a:pt x="147" y="438"/>
                  </a:cubicBezTo>
                  <a:cubicBezTo>
                    <a:pt x="170" y="450"/>
                    <a:pt x="170" y="450"/>
                    <a:pt x="170" y="450"/>
                  </a:cubicBezTo>
                  <a:cubicBezTo>
                    <a:pt x="168" y="454"/>
                    <a:pt x="168" y="454"/>
                    <a:pt x="168" y="454"/>
                  </a:cubicBezTo>
                  <a:cubicBezTo>
                    <a:pt x="167" y="459"/>
                    <a:pt x="162" y="465"/>
                    <a:pt x="153" y="468"/>
                  </a:cubicBezTo>
                  <a:cubicBezTo>
                    <a:pt x="138" y="469"/>
                    <a:pt x="138" y="469"/>
                    <a:pt x="138" y="469"/>
                  </a:cubicBezTo>
                  <a:cubicBezTo>
                    <a:pt x="114" y="459"/>
                    <a:pt x="114" y="459"/>
                    <a:pt x="114" y="459"/>
                  </a:cubicBezTo>
                  <a:cubicBezTo>
                    <a:pt x="114" y="459"/>
                    <a:pt x="114" y="459"/>
                    <a:pt x="114" y="459"/>
                  </a:cubicBezTo>
                  <a:cubicBezTo>
                    <a:pt x="114" y="459"/>
                    <a:pt x="114" y="459"/>
                    <a:pt x="114" y="459"/>
                  </a:cubicBezTo>
                  <a:cubicBezTo>
                    <a:pt x="92" y="447"/>
                    <a:pt x="92" y="447"/>
                    <a:pt x="92" y="447"/>
                  </a:cubicBezTo>
                  <a:cubicBezTo>
                    <a:pt x="82" y="447"/>
                    <a:pt x="82" y="447"/>
                    <a:pt x="82" y="447"/>
                  </a:cubicBezTo>
                  <a:cubicBezTo>
                    <a:pt x="56" y="485"/>
                    <a:pt x="56" y="485"/>
                    <a:pt x="56" y="485"/>
                  </a:cubicBezTo>
                  <a:cubicBezTo>
                    <a:pt x="51" y="497"/>
                    <a:pt x="51" y="497"/>
                    <a:pt x="51" y="497"/>
                  </a:cubicBezTo>
                  <a:cubicBezTo>
                    <a:pt x="51" y="519"/>
                    <a:pt x="51" y="519"/>
                    <a:pt x="51" y="519"/>
                  </a:cubicBezTo>
                  <a:cubicBezTo>
                    <a:pt x="61" y="537"/>
                    <a:pt x="61" y="537"/>
                    <a:pt x="61" y="537"/>
                  </a:cubicBezTo>
                  <a:cubicBezTo>
                    <a:pt x="61" y="538"/>
                    <a:pt x="61" y="538"/>
                    <a:pt x="61" y="538"/>
                  </a:cubicBezTo>
                  <a:cubicBezTo>
                    <a:pt x="61" y="538"/>
                    <a:pt x="61" y="538"/>
                    <a:pt x="61" y="538"/>
                  </a:cubicBezTo>
                  <a:cubicBezTo>
                    <a:pt x="61" y="538"/>
                    <a:pt x="61" y="538"/>
                    <a:pt x="61" y="538"/>
                  </a:cubicBezTo>
                  <a:cubicBezTo>
                    <a:pt x="68" y="555"/>
                    <a:pt x="68" y="555"/>
                    <a:pt x="68" y="555"/>
                  </a:cubicBezTo>
                  <a:cubicBezTo>
                    <a:pt x="68" y="557"/>
                    <a:pt x="68" y="557"/>
                    <a:pt x="68" y="557"/>
                  </a:cubicBezTo>
                  <a:cubicBezTo>
                    <a:pt x="69" y="582"/>
                    <a:pt x="69" y="582"/>
                    <a:pt x="69" y="582"/>
                  </a:cubicBezTo>
                  <a:cubicBezTo>
                    <a:pt x="69" y="585"/>
                    <a:pt x="69" y="585"/>
                    <a:pt x="69" y="585"/>
                  </a:cubicBezTo>
                  <a:cubicBezTo>
                    <a:pt x="70" y="587"/>
                    <a:pt x="70" y="587"/>
                    <a:pt x="70" y="587"/>
                  </a:cubicBezTo>
                  <a:cubicBezTo>
                    <a:pt x="53" y="590"/>
                    <a:pt x="53" y="590"/>
                    <a:pt x="53" y="590"/>
                  </a:cubicBezTo>
                  <a:cubicBezTo>
                    <a:pt x="21" y="590"/>
                    <a:pt x="21" y="590"/>
                    <a:pt x="21" y="590"/>
                  </a:cubicBezTo>
                  <a:cubicBezTo>
                    <a:pt x="6" y="600"/>
                    <a:pt x="6" y="600"/>
                    <a:pt x="6" y="600"/>
                  </a:cubicBezTo>
                  <a:cubicBezTo>
                    <a:pt x="0" y="610"/>
                    <a:pt x="0" y="610"/>
                    <a:pt x="0" y="610"/>
                  </a:cubicBezTo>
                  <a:cubicBezTo>
                    <a:pt x="1" y="611"/>
                    <a:pt x="1" y="611"/>
                    <a:pt x="1" y="611"/>
                  </a:cubicBezTo>
                  <a:cubicBezTo>
                    <a:pt x="8" y="643"/>
                    <a:pt x="8" y="643"/>
                    <a:pt x="8" y="643"/>
                  </a:cubicBezTo>
                  <a:cubicBezTo>
                    <a:pt x="9" y="643"/>
                    <a:pt x="9" y="643"/>
                    <a:pt x="9" y="643"/>
                  </a:cubicBezTo>
                  <a:cubicBezTo>
                    <a:pt x="9" y="656"/>
                    <a:pt x="9" y="656"/>
                    <a:pt x="9" y="656"/>
                  </a:cubicBezTo>
                  <a:cubicBezTo>
                    <a:pt x="16" y="670"/>
                    <a:pt x="16" y="670"/>
                    <a:pt x="16" y="670"/>
                  </a:cubicBezTo>
                  <a:cubicBezTo>
                    <a:pt x="38" y="685"/>
                    <a:pt x="38" y="685"/>
                    <a:pt x="38" y="685"/>
                  </a:cubicBezTo>
                  <a:cubicBezTo>
                    <a:pt x="71" y="678"/>
                    <a:pt x="71" y="678"/>
                    <a:pt x="71" y="678"/>
                  </a:cubicBezTo>
                  <a:cubicBezTo>
                    <a:pt x="87" y="667"/>
                    <a:pt x="87" y="667"/>
                    <a:pt x="87" y="667"/>
                  </a:cubicBezTo>
                  <a:cubicBezTo>
                    <a:pt x="89" y="666"/>
                    <a:pt x="89" y="666"/>
                    <a:pt x="89" y="666"/>
                  </a:cubicBezTo>
                  <a:cubicBezTo>
                    <a:pt x="104" y="666"/>
                    <a:pt x="104" y="666"/>
                    <a:pt x="104" y="666"/>
                  </a:cubicBezTo>
                  <a:cubicBezTo>
                    <a:pt x="112" y="686"/>
                    <a:pt x="112" y="686"/>
                    <a:pt x="112" y="686"/>
                  </a:cubicBezTo>
                  <a:cubicBezTo>
                    <a:pt x="117" y="691"/>
                    <a:pt x="121" y="697"/>
                    <a:pt x="124" y="703"/>
                  </a:cubicBezTo>
                  <a:cubicBezTo>
                    <a:pt x="131" y="702"/>
                    <a:pt x="131" y="702"/>
                    <a:pt x="131" y="702"/>
                  </a:cubicBezTo>
                  <a:cubicBezTo>
                    <a:pt x="133" y="702"/>
                    <a:pt x="133" y="702"/>
                    <a:pt x="133" y="702"/>
                  </a:cubicBezTo>
                  <a:cubicBezTo>
                    <a:pt x="135" y="702"/>
                    <a:pt x="135" y="702"/>
                    <a:pt x="135" y="702"/>
                  </a:cubicBezTo>
                  <a:cubicBezTo>
                    <a:pt x="136" y="700"/>
                    <a:pt x="136" y="700"/>
                    <a:pt x="136" y="700"/>
                  </a:cubicBezTo>
                  <a:cubicBezTo>
                    <a:pt x="151" y="688"/>
                    <a:pt x="151" y="688"/>
                    <a:pt x="151" y="688"/>
                  </a:cubicBezTo>
                  <a:cubicBezTo>
                    <a:pt x="165" y="713"/>
                    <a:pt x="165" y="713"/>
                    <a:pt x="165" y="713"/>
                  </a:cubicBezTo>
                  <a:cubicBezTo>
                    <a:pt x="180" y="722"/>
                    <a:pt x="180" y="722"/>
                    <a:pt x="180" y="722"/>
                  </a:cubicBezTo>
                  <a:cubicBezTo>
                    <a:pt x="201" y="722"/>
                    <a:pt x="201" y="722"/>
                    <a:pt x="201" y="722"/>
                  </a:cubicBezTo>
                  <a:cubicBezTo>
                    <a:pt x="216" y="720"/>
                    <a:pt x="216" y="720"/>
                    <a:pt x="216" y="720"/>
                  </a:cubicBezTo>
                  <a:cubicBezTo>
                    <a:pt x="220" y="720"/>
                    <a:pt x="220" y="720"/>
                    <a:pt x="220" y="720"/>
                  </a:cubicBezTo>
                  <a:cubicBezTo>
                    <a:pt x="258" y="725"/>
                    <a:pt x="258" y="725"/>
                    <a:pt x="258" y="725"/>
                  </a:cubicBezTo>
                  <a:cubicBezTo>
                    <a:pt x="259" y="725"/>
                    <a:pt x="259" y="725"/>
                    <a:pt x="259" y="725"/>
                  </a:cubicBezTo>
                  <a:cubicBezTo>
                    <a:pt x="259" y="726"/>
                    <a:pt x="259" y="726"/>
                    <a:pt x="259" y="726"/>
                  </a:cubicBezTo>
                  <a:cubicBezTo>
                    <a:pt x="275" y="736"/>
                    <a:pt x="275" y="736"/>
                    <a:pt x="275" y="736"/>
                  </a:cubicBezTo>
                  <a:cubicBezTo>
                    <a:pt x="275" y="736"/>
                    <a:pt x="275" y="736"/>
                    <a:pt x="275" y="736"/>
                  </a:cubicBezTo>
                  <a:cubicBezTo>
                    <a:pt x="275" y="736"/>
                    <a:pt x="275" y="736"/>
                    <a:pt x="275" y="736"/>
                  </a:cubicBezTo>
                  <a:cubicBezTo>
                    <a:pt x="275" y="737"/>
                    <a:pt x="275" y="737"/>
                    <a:pt x="275" y="737"/>
                  </a:cubicBezTo>
                  <a:cubicBezTo>
                    <a:pt x="288" y="747"/>
                    <a:pt x="288" y="747"/>
                    <a:pt x="288" y="747"/>
                  </a:cubicBezTo>
                  <a:cubicBezTo>
                    <a:pt x="288" y="748"/>
                    <a:pt x="288" y="748"/>
                    <a:pt x="288" y="748"/>
                  </a:cubicBezTo>
                  <a:cubicBezTo>
                    <a:pt x="298" y="759"/>
                    <a:pt x="298" y="759"/>
                    <a:pt x="298" y="759"/>
                  </a:cubicBezTo>
                  <a:cubicBezTo>
                    <a:pt x="308" y="763"/>
                    <a:pt x="308" y="763"/>
                    <a:pt x="308" y="763"/>
                  </a:cubicBezTo>
                  <a:cubicBezTo>
                    <a:pt x="325" y="761"/>
                    <a:pt x="325" y="761"/>
                    <a:pt x="325" y="761"/>
                  </a:cubicBezTo>
                  <a:cubicBezTo>
                    <a:pt x="325" y="739"/>
                    <a:pt x="325" y="739"/>
                    <a:pt x="325" y="739"/>
                  </a:cubicBezTo>
                  <a:cubicBezTo>
                    <a:pt x="317" y="724"/>
                    <a:pt x="317" y="724"/>
                    <a:pt x="317" y="724"/>
                  </a:cubicBezTo>
                  <a:cubicBezTo>
                    <a:pt x="316" y="724"/>
                    <a:pt x="316" y="724"/>
                    <a:pt x="316" y="724"/>
                  </a:cubicBezTo>
                  <a:cubicBezTo>
                    <a:pt x="316" y="723"/>
                    <a:pt x="316" y="723"/>
                    <a:pt x="316" y="723"/>
                  </a:cubicBezTo>
                  <a:cubicBezTo>
                    <a:pt x="309" y="696"/>
                    <a:pt x="309" y="696"/>
                    <a:pt x="309" y="696"/>
                  </a:cubicBezTo>
                  <a:cubicBezTo>
                    <a:pt x="324" y="681"/>
                    <a:pt x="324" y="681"/>
                    <a:pt x="324" y="681"/>
                  </a:cubicBezTo>
                  <a:cubicBezTo>
                    <a:pt x="325" y="680"/>
                    <a:pt x="325" y="680"/>
                    <a:pt x="325" y="680"/>
                  </a:cubicBezTo>
                  <a:cubicBezTo>
                    <a:pt x="326" y="680"/>
                    <a:pt x="326" y="680"/>
                    <a:pt x="326" y="680"/>
                  </a:cubicBezTo>
                  <a:cubicBezTo>
                    <a:pt x="339" y="678"/>
                    <a:pt x="339" y="678"/>
                    <a:pt x="339" y="678"/>
                  </a:cubicBezTo>
                  <a:cubicBezTo>
                    <a:pt x="353" y="678"/>
                    <a:pt x="353" y="678"/>
                    <a:pt x="353" y="678"/>
                  </a:cubicBezTo>
                  <a:cubicBezTo>
                    <a:pt x="357" y="672"/>
                    <a:pt x="357" y="672"/>
                    <a:pt x="357" y="672"/>
                  </a:cubicBezTo>
                  <a:cubicBezTo>
                    <a:pt x="348" y="661"/>
                    <a:pt x="348" y="661"/>
                    <a:pt x="348" y="661"/>
                  </a:cubicBezTo>
                  <a:cubicBezTo>
                    <a:pt x="318" y="641"/>
                    <a:pt x="318" y="641"/>
                    <a:pt x="318" y="641"/>
                  </a:cubicBezTo>
                  <a:cubicBezTo>
                    <a:pt x="310" y="629"/>
                    <a:pt x="310" y="629"/>
                    <a:pt x="310" y="629"/>
                  </a:cubicBezTo>
                  <a:cubicBezTo>
                    <a:pt x="309" y="628"/>
                    <a:pt x="309" y="628"/>
                    <a:pt x="309" y="628"/>
                  </a:cubicBezTo>
                  <a:cubicBezTo>
                    <a:pt x="308" y="627"/>
                    <a:pt x="308" y="627"/>
                    <a:pt x="308" y="627"/>
                  </a:cubicBezTo>
                  <a:cubicBezTo>
                    <a:pt x="309" y="625"/>
                    <a:pt x="309" y="625"/>
                    <a:pt x="309" y="625"/>
                  </a:cubicBezTo>
                  <a:cubicBezTo>
                    <a:pt x="318" y="609"/>
                    <a:pt x="318" y="609"/>
                    <a:pt x="318" y="609"/>
                  </a:cubicBezTo>
                  <a:cubicBezTo>
                    <a:pt x="320" y="611"/>
                    <a:pt x="320" y="611"/>
                    <a:pt x="320" y="611"/>
                  </a:cubicBezTo>
                  <a:cubicBezTo>
                    <a:pt x="341" y="617"/>
                    <a:pt x="341" y="617"/>
                    <a:pt x="341" y="617"/>
                  </a:cubicBezTo>
                  <a:cubicBezTo>
                    <a:pt x="397" y="614"/>
                    <a:pt x="397" y="614"/>
                    <a:pt x="397" y="614"/>
                  </a:cubicBezTo>
                  <a:cubicBezTo>
                    <a:pt x="398" y="615"/>
                    <a:pt x="398" y="615"/>
                    <a:pt x="398" y="615"/>
                  </a:cubicBezTo>
                  <a:cubicBezTo>
                    <a:pt x="399" y="615"/>
                    <a:pt x="399" y="615"/>
                    <a:pt x="399" y="615"/>
                  </a:cubicBezTo>
                  <a:cubicBezTo>
                    <a:pt x="415" y="621"/>
                    <a:pt x="415" y="621"/>
                    <a:pt x="415" y="621"/>
                  </a:cubicBezTo>
                  <a:cubicBezTo>
                    <a:pt x="425" y="611"/>
                    <a:pt x="425" y="611"/>
                    <a:pt x="425" y="611"/>
                  </a:cubicBezTo>
                  <a:cubicBezTo>
                    <a:pt x="420" y="579"/>
                    <a:pt x="420" y="579"/>
                    <a:pt x="420" y="579"/>
                  </a:cubicBezTo>
                  <a:cubicBezTo>
                    <a:pt x="400" y="566"/>
                    <a:pt x="400" y="566"/>
                    <a:pt x="400" y="566"/>
                  </a:cubicBezTo>
                  <a:cubicBezTo>
                    <a:pt x="383" y="556"/>
                    <a:pt x="378" y="533"/>
                    <a:pt x="381" y="495"/>
                  </a:cubicBezTo>
                  <a:cubicBezTo>
                    <a:pt x="364" y="487"/>
                    <a:pt x="364" y="487"/>
                    <a:pt x="364" y="487"/>
                  </a:cubicBezTo>
                  <a:cubicBezTo>
                    <a:pt x="362" y="486"/>
                    <a:pt x="362" y="486"/>
                    <a:pt x="362" y="486"/>
                  </a:cubicBezTo>
                  <a:cubicBezTo>
                    <a:pt x="360" y="486"/>
                    <a:pt x="360" y="486"/>
                    <a:pt x="360" y="486"/>
                  </a:cubicBezTo>
                  <a:cubicBezTo>
                    <a:pt x="360" y="484"/>
                    <a:pt x="360" y="484"/>
                    <a:pt x="360" y="484"/>
                  </a:cubicBezTo>
                  <a:cubicBezTo>
                    <a:pt x="360" y="483"/>
                    <a:pt x="360" y="483"/>
                    <a:pt x="360" y="483"/>
                  </a:cubicBezTo>
                  <a:cubicBezTo>
                    <a:pt x="357" y="455"/>
                    <a:pt x="357" y="455"/>
                    <a:pt x="357" y="455"/>
                  </a:cubicBezTo>
                  <a:cubicBezTo>
                    <a:pt x="380" y="347"/>
                    <a:pt x="380" y="347"/>
                    <a:pt x="380" y="347"/>
                  </a:cubicBezTo>
                  <a:cubicBezTo>
                    <a:pt x="371" y="316"/>
                    <a:pt x="365" y="295"/>
                    <a:pt x="365" y="284"/>
                  </a:cubicBezTo>
                  <a:cubicBezTo>
                    <a:pt x="363" y="252"/>
                    <a:pt x="363" y="252"/>
                    <a:pt x="363" y="252"/>
                  </a:cubicBezTo>
                  <a:cubicBezTo>
                    <a:pt x="365" y="218"/>
                    <a:pt x="365" y="218"/>
                    <a:pt x="365" y="218"/>
                  </a:cubicBezTo>
                  <a:cubicBezTo>
                    <a:pt x="365" y="215"/>
                    <a:pt x="365" y="215"/>
                    <a:pt x="365" y="215"/>
                  </a:cubicBezTo>
                  <a:cubicBezTo>
                    <a:pt x="367" y="213"/>
                    <a:pt x="367" y="213"/>
                    <a:pt x="367" y="213"/>
                  </a:cubicBezTo>
                  <a:cubicBezTo>
                    <a:pt x="367" y="213"/>
                    <a:pt x="367" y="213"/>
                    <a:pt x="367" y="213"/>
                  </a:cubicBezTo>
                  <a:cubicBezTo>
                    <a:pt x="389" y="198"/>
                    <a:pt x="389" y="198"/>
                    <a:pt x="389" y="198"/>
                  </a:cubicBezTo>
                  <a:cubicBezTo>
                    <a:pt x="389" y="181"/>
                    <a:pt x="389" y="181"/>
                    <a:pt x="389" y="181"/>
                  </a:cubicBezTo>
                  <a:cubicBezTo>
                    <a:pt x="389" y="176"/>
                    <a:pt x="386" y="170"/>
                    <a:pt x="381" y="162"/>
                  </a:cubicBezTo>
                  <a:cubicBezTo>
                    <a:pt x="367" y="147"/>
                    <a:pt x="367" y="147"/>
                    <a:pt x="367" y="147"/>
                  </a:cubicBezTo>
                  <a:cubicBezTo>
                    <a:pt x="365" y="147"/>
                    <a:pt x="365" y="147"/>
                    <a:pt x="365" y="147"/>
                  </a:cubicBezTo>
                  <a:cubicBezTo>
                    <a:pt x="365" y="144"/>
                    <a:pt x="365" y="144"/>
                    <a:pt x="365" y="144"/>
                  </a:cubicBezTo>
                  <a:cubicBezTo>
                    <a:pt x="363" y="118"/>
                    <a:pt x="363" y="118"/>
                    <a:pt x="363" y="118"/>
                  </a:cubicBezTo>
                  <a:cubicBezTo>
                    <a:pt x="363" y="117"/>
                    <a:pt x="363" y="117"/>
                    <a:pt x="363" y="117"/>
                  </a:cubicBezTo>
                  <a:cubicBezTo>
                    <a:pt x="362" y="116"/>
                    <a:pt x="362" y="116"/>
                    <a:pt x="362" y="116"/>
                  </a:cubicBezTo>
                  <a:cubicBezTo>
                    <a:pt x="364" y="115"/>
                    <a:pt x="364" y="115"/>
                    <a:pt x="364" y="115"/>
                  </a:cubicBezTo>
                  <a:cubicBezTo>
                    <a:pt x="364" y="114"/>
                    <a:pt x="364" y="114"/>
                    <a:pt x="364" y="114"/>
                  </a:cubicBezTo>
                  <a:cubicBezTo>
                    <a:pt x="392" y="79"/>
                    <a:pt x="392" y="79"/>
                    <a:pt x="392" y="79"/>
                  </a:cubicBezTo>
                  <a:cubicBezTo>
                    <a:pt x="392" y="65"/>
                    <a:pt x="392" y="65"/>
                    <a:pt x="392" y="65"/>
                  </a:cubicBezTo>
                  <a:cubicBezTo>
                    <a:pt x="383" y="49"/>
                    <a:pt x="383" y="49"/>
                    <a:pt x="383" y="49"/>
                  </a:cubicBezTo>
                  <a:cubicBezTo>
                    <a:pt x="383" y="48"/>
                    <a:pt x="383" y="48"/>
                    <a:pt x="383" y="48"/>
                  </a:cubicBezTo>
                  <a:cubicBezTo>
                    <a:pt x="382" y="46"/>
                    <a:pt x="382" y="46"/>
                    <a:pt x="382" y="46"/>
                  </a:cubicBezTo>
                  <a:cubicBezTo>
                    <a:pt x="396" y="29"/>
                    <a:pt x="396" y="29"/>
                    <a:pt x="396" y="29"/>
                  </a:cubicBezTo>
                  <a:cubicBezTo>
                    <a:pt x="396" y="28"/>
                    <a:pt x="396" y="28"/>
                    <a:pt x="396" y="28"/>
                  </a:cubicBezTo>
                  <a:cubicBezTo>
                    <a:pt x="397" y="28"/>
                    <a:pt x="397" y="28"/>
                    <a:pt x="397" y="28"/>
                  </a:cubicBezTo>
                  <a:cubicBezTo>
                    <a:pt x="412" y="16"/>
                    <a:pt x="412" y="16"/>
                    <a:pt x="412" y="16"/>
                  </a:cubicBezTo>
                  <a:cubicBezTo>
                    <a:pt x="410" y="2"/>
                    <a:pt x="410" y="2"/>
                    <a:pt x="410" y="2"/>
                  </a:cubicBezTo>
                  <a:cubicBezTo>
                    <a:pt x="402" y="2"/>
                    <a:pt x="402" y="2"/>
                    <a:pt x="402" y="2"/>
                  </a:cubicBezTo>
                  <a:cubicBezTo>
                    <a:pt x="391" y="0"/>
                    <a:pt x="391" y="0"/>
                    <a:pt x="391" y="0"/>
                  </a:cubicBezTo>
                  <a:cubicBezTo>
                    <a:pt x="384" y="26"/>
                    <a:pt x="384" y="26"/>
                    <a:pt x="384" y="26"/>
                  </a:cubicBezTo>
                  <a:cubicBezTo>
                    <a:pt x="381" y="24"/>
                    <a:pt x="381" y="24"/>
                    <a:pt x="381" y="24"/>
                  </a:cubicBezTo>
                  <a:cubicBezTo>
                    <a:pt x="354" y="14"/>
                    <a:pt x="354" y="14"/>
                    <a:pt x="354" y="14"/>
                  </a:cubicBezTo>
                  <a:cubicBezTo>
                    <a:pt x="337" y="11"/>
                    <a:pt x="337" y="11"/>
                    <a:pt x="337" y="11"/>
                  </a:cubicBezTo>
                  <a:cubicBezTo>
                    <a:pt x="343" y="37"/>
                    <a:pt x="343" y="37"/>
                    <a:pt x="343" y="37"/>
                  </a:cubicBezTo>
                  <a:cubicBezTo>
                    <a:pt x="320" y="45"/>
                    <a:pt x="320" y="45"/>
                    <a:pt x="320" y="45"/>
                  </a:cubicBezTo>
                  <a:cubicBezTo>
                    <a:pt x="286" y="62"/>
                    <a:pt x="286" y="62"/>
                    <a:pt x="286" y="62"/>
                  </a:cubicBezTo>
                  <a:cubicBezTo>
                    <a:pt x="276" y="76"/>
                    <a:pt x="276" y="76"/>
                    <a:pt x="276" y="76"/>
                  </a:cubicBezTo>
                  <a:cubicBezTo>
                    <a:pt x="276" y="76"/>
                    <a:pt x="276" y="76"/>
                    <a:pt x="276" y="76"/>
                  </a:cubicBezTo>
                  <a:cubicBezTo>
                    <a:pt x="276" y="77"/>
                    <a:pt x="276" y="77"/>
                    <a:pt x="276" y="77"/>
                  </a:cubicBezTo>
                  <a:cubicBezTo>
                    <a:pt x="275" y="77"/>
                    <a:pt x="275" y="77"/>
                    <a:pt x="275" y="77"/>
                  </a:cubicBezTo>
                  <a:cubicBezTo>
                    <a:pt x="257" y="93"/>
                    <a:pt x="257" y="93"/>
                    <a:pt x="257" y="93"/>
                  </a:cubicBezTo>
                  <a:cubicBezTo>
                    <a:pt x="253" y="118"/>
                    <a:pt x="253" y="118"/>
                    <a:pt x="253" y="118"/>
                  </a:cubicBezTo>
                  <a:cubicBezTo>
                    <a:pt x="253" y="121"/>
                    <a:pt x="253" y="121"/>
                    <a:pt x="253" y="121"/>
                  </a:cubicBezTo>
                  <a:cubicBezTo>
                    <a:pt x="244" y="156"/>
                    <a:pt x="244" y="156"/>
                    <a:pt x="244" y="156"/>
                  </a:cubicBezTo>
                  <a:cubicBezTo>
                    <a:pt x="245" y="156"/>
                    <a:pt x="245" y="156"/>
                    <a:pt x="245" y="156"/>
                  </a:cubicBezTo>
                  <a:cubicBezTo>
                    <a:pt x="241" y="173"/>
                    <a:pt x="241" y="173"/>
                    <a:pt x="241" y="173"/>
                  </a:cubicBezTo>
                  <a:cubicBezTo>
                    <a:pt x="241" y="174"/>
                    <a:pt x="241" y="174"/>
                    <a:pt x="241" y="174"/>
                  </a:cubicBezTo>
                  <a:cubicBezTo>
                    <a:pt x="241" y="174"/>
                    <a:pt x="241" y="174"/>
                    <a:pt x="241" y="174"/>
                  </a:cubicBezTo>
                  <a:cubicBezTo>
                    <a:pt x="240" y="175"/>
                    <a:pt x="240" y="175"/>
                    <a:pt x="240" y="175"/>
                  </a:cubicBezTo>
                  <a:cubicBezTo>
                    <a:pt x="228" y="191"/>
                    <a:pt x="228" y="191"/>
                    <a:pt x="228" y="191"/>
                  </a:cubicBezTo>
                  <a:cubicBezTo>
                    <a:pt x="227" y="191"/>
                    <a:pt x="227" y="191"/>
                    <a:pt x="227" y="191"/>
                  </a:cubicBezTo>
                  <a:cubicBezTo>
                    <a:pt x="227" y="192"/>
                    <a:pt x="227" y="192"/>
                    <a:pt x="227" y="192"/>
                  </a:cubicBezTo>
                  <a:cubicBezTo>
                    <a:pt x="226" y="193"/>
                    <a:pt x="226" y="193"/>
                    <a:pt x="226" y="193"/>
                  </a:cubicBezTo>
                  <a:cubicBezTo>
                    <a:pt x="225" y="193"/>
                    <a:pt x="225" y="193"/>
                    <a:pt x="225" y="193"/>
                  </a:cubicBezTo>
                  <a:cubicBezTo>
                    <a:pt x="200" y="196"/>
                    <a:pt x="200" y="196"/>
                    <a:pt x="200" y="196"/>
                  </a:cubicBezTo>
                  <a:cubicBezTo>
                    <a:pt x="200" y="196"/>
                    <a:pt x="200" y="196"/>
                    <a:pt x="200" y="196"/>
                  </a:cubicBezTo>
                  <a:cubicBezTo>
                    <a:pt x="200" y="198"/>
                    <a:pt x="200" y="198"/>
                    <a:pt x="200" y="198"/>
                  </a:cubicBezTo>
                  <a:cubicBezTo>
                    <a:pt x="199" y="196"/>
                    <a:pt x="199" y="196"/>
                    <a:pt x="199" y="196"/>
                  </a:cubicBezTo>
                  <a:cubicBezTo>
                    <a:pt x="199" y="196"/>
                    <a:pt x="199" y="196"/>
                    <a:pt x="199" y="196"/>
                  </a:cubicBezTo>
                  <a:cubicBezTo>
                    <a:pt x="161" y="184"/>
                    <a:pt x="161" y="184"/>
                    <a:pt x="161" y="184"/>
                  </a:cubicBezTo>
                  <a:cubicBezTo>
                    <a:pt x="159" y="183"/>
                    <a:pt x="159" y="183"/>
                    <a:pt x="159" y="183"/>
                  </a:cubicBezTo>
                  <a:lnTo>
                    <a:pt x="142" y="174"/>
                  </a:lnTo>
                  <a:close/>
                </a:path>
              </a:pathLst>
            </a:custGeom>
            <a:noFill/>
            <a:ln w="9525">
              <a:solidFill>
                <a:schemeClr val="tx1"/>
              </a:solidFill>
              <a:miter lim="800000"/>
              <a:headEnd/>
              <a:tailEnd/>
            </a:ln>
          </p:spPr>
          <p:txBody>
            <a:bodyPr/>
            <a:lstStyle/>
            <a:p>
              <a:endParaRPr lang="zh-CN" altLang="en-US" sz="3200">
                <a:latin typeface="方正静蕾简体" panose="02000000000000000000" pitchFamily="2" charset="-122"/>
                <a:ea typeface="方正静蕾简体" panose="02000000000000000000" pitchFamily="2" charset="-122"/>
              </a:endParaRPr>
            </a:p>
          </p:txBody>
        </p:sp>
        <p:sp>
          <p:nvSpPr>
            <p:cNvPr id="7224" name="Freeform 17"/>
            <p:cNvSpPr>
              <a:spLocks/>
            </p:cNvSpPr>
            <p:nvPr/>
          </p:nvSpPr>
          <p:spPr bwMode="auto">
            <a:xfrm>
              <a:off x="4252794" y="3264192"/>
              <a:ext cx="331733" cy="718788"/>
            </a:xfrm>
            <a:custGeom>
              <a:avLst/>
              <a:gdLst>
                <a:gd name="T0" fmla="*/ 2147483646 w 286"/>
                <a:gd name="T1" fmla="*/ 2147483646 h 625"/>
                <a:gd name="T2" fmla="*/ 2147483646 w 286"/>
                <a:gd name="T3" fmla="*/ 2147483646 h 625"/>
                <a:gd name="T4" fmla="*/ 2147483646 w 286"/>
                <a:gd name="T5" fmla="*/ 2147483646 h 625"/>
                <a:gd name="T6" fmla="*/ 2147483646 w 286"/>
                <a:gd name="T7" fmla="*/ 2147483646 h 625"/>
                <a:gd name="T8" fmla="*/ 2147483646 w 286"/>
                <a:gd name="T9" fmla="*/ 2147483646 h 625"/>
                <a:gd name="T10" fmla="*/ 2147483646 w 286"/>
                <a:gd name="T11" fmla="*/ 2147483646 h 625"/>
                <a:gd name="T12" fmla="*/ 2147483646 w 286"/>
                <a:gd name="T13" fmla="*/ 2147483646 h 625"/>
                <a:gd name="T14" fmla="*/ 2147483646 w 286"/>
                <a:gd name="T15" fmla="*/ 2147483646 h 625"/>
                <a:gd name="T16" fmla="*/ 2147483646 w 286"/>
                <a:gd name="T17" fmla="*/ 2147483646 h 625"/>
                <a:gd name="T18" fmla="*/ 2147483646 w 286"/>
                <a:gd name="T19" fmla="*/ 2147483646 h 625"/>
                <a:gd name="T20" fmla="*/ 2147483646 w 286"/>
                <a:gd name="T21" fmla="*/ 2147483646 h 625"/>
                <a:gd name="T22" fmla="*/ 2147483646 w 286"/>
                <a:gd name="T23" fmla="*/ 2147483646 h 625"/>
                <a:gd name="T24" fmla="*/ 2147483646 w 286"/>
                <a:gd name="T25" fmla="*/ 2147483646 h 625"/>
                <a:gd name="T26" fmla="*/ 2147483646 w 286"/>
                <a:gd name="T27" fmla="*/ 2147483646 h 625"/>
                <a:gd name="T28" fmla="*/ 2147483646 w 286"/>
                <a:gd name="T29" fmla="*/ 2147483646 h 625"/>
                <a:gd name="T30" fmla="*/ 2147483646 w 286"/>
                <a:gd name="T31" fmla="*/ 2147483646 h 625"/>
                <a:gd name="T32" fmla="*/ 2147483646 w 286"/>
                <a:gd name="T33" fmla="*/ 2147483646 h 625"/>
                <a:gd name="T34" fmla="*/ 2147483646 w 286"/>
                <a:gd name="T35" fmla="*/ 2147483646 h 625"/>
                <a:gd name="T36" fmla="*/ 2147483646 w 286"/>
                <a:gd name="T37" fmla="*/ 2147483646 h 625"/>
                <a:gd name="T38" fmla="*/ 2147483646 w 286"/>
                <a:gd name="T39" fmla="*/ 2147483646 h 625"/>
                <a:gd name="T40" fmla="*/ 2147483646 w 286"/>
                <a:gd name="T41" fmla="*/ 2147483646 h 625"/>
                <a:gd name="T42" fmla="*/ 2147483646 w 286"/>
                <a:gd name="T43" fmla="*/ 2147483646 h 625"/>
                <a:gd name="T44" fmla="*/ 2147483646 w 286"/>
                <a:gd name="T45" fmla="*/ 2147483646 h 625"/>
                <a:gd name="T46" fmla="*/ 2147483646 w 286"/>
                <a:gd name="T47" fmla="*/ 2147483646 h 625"/>
                <a:gd name="T48" fmla="*/ 2147483646 w 286"/>
                <a:gd name="T49" fmla="*/ 2147483646 h 625"/>
                <a:gd name="T50" fmla="*/ 2147483646 w 286"/>
                <a:gd name="T51" fmla="*/ 2147483646 h 625"/>
                <a:gd name="T52" fmla="*/ 2147483646 w 286"/>
                <a:gd name="T53" fmla="*/ 2147483646 h 625"/>
                <a:gd name="T54" fmla="*/ 2147483646 w 286"/>
                <a:gd name="T55" fmla="*/ 2147483646 h 625"/>
                <a:gd name="T56" fmla="*/ 2147483646 w 286"/>
                <a:gd name="T57" fmla="*/ 2147483646 h 625"/>
                <a:gd name="T58" fmla="*/ 2147483646 w 286"/>
                <a:gd name="T59" fmla="*/ 2147483646 h 625"/>
                <a:gd name="T60" fmla="*/ 2147483646 w 286"/>
                <a:gd name="T61" fmla="*/ 2147483646 h 625"/>
                <a:gd name="T62" fmla="*/ 2147483646 w 286"/>
                <a:gd name="T63" fmla="*/ 2147483646 h 625"/>
                <a:gd name="T64" fmla="*/ 2147483646 w 286"/>
                <a:gd name="T65" fmla="*/ 2147483646 h 625"/>
                <a:gd name="T66" fmla="*/ 2147483646 w 286"/>
                <a:gd name="T67" fmla="*/ 2147483646 h 625"/>
                <a:gd name="T68" fmla="*/ 2147483646 w 286"/>
                <a:gd name="T69" fmla="*/ 2147483646 h 625"/>
                <a:gd name="T70" fmla="*/ 2147483646 w 286"/>
                <a:gd name="T71" fmla="*/ 2147483646 h 625"/>
                <a:gd name="T72" fmla="*/ 2147483646 w 286"/>
                <a:gd name="T73" fmla="*/ 2147483646 h 625"/>
                <a:gd name="T74" fmla="*/ 2147483646 w 286"/>
                <a:gd name="T75" fmla="*/ 2147483646 h 625"/>
                <a:gd name="T76" fmla="*/ 2147483646 w 286"/>
                <a:gd name="T77" fmla="*/ 2147483646 h 625"/>
                <a:gd name="T78" fmla="*/ 2147483646 w 286"/>
                <a:gd name="T79" fmla="*/ 2147483646 h 625"/>
                <a:gd name="T80" fmla="*/ 2147483646 w 286"/>
                <a:gd name="T81" fmla="*/ 2147483646 h 625"/>
                <a:gd name="T82" fmla="*/ 2147483646 w 286"/>
                <a:gd name="T83" fmla="*/ 2147483646 h 62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86"/>
                <a:gd name="T127" fmla="*/ 0 h 625"/>
                <a:gd name="T128" fmla="*/ 286 w 286"/>
                <a:gd name="T129" fmla="*/ 625 h 62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86" h="625">
                  <a:moveTo>
                    <a:pt x="266" y="30"/>
                  </a:moveTo>
                  <a:cubicBezTo>
                    <a:pt x="271" y="25"/>
                    <a:pt x="271" y="25"/>
                    <a:pt x="271" y="25"/>
                  </a:cubicBezTo>
                  <a:cubicBezTo>
                    <a:pt x="263" y="8"/>
                    <a:pt x="263" y="8"/>
                    <a:pt x="263" y="8"/>
                  </a:cubicBezTo>
                  <a:cubicBezTo>
                    <a:pt x="256" y="0"/>
                    <a:pt x="256" y="0"/>
                    <a:pt x="256" y="0"/>
                  </a:cubicBezTo>
                  <a:cubicBezTo>
                    <a:pt x="247" y="14"/>
                    <a:pt x="247" y="14"/>
                    <a:pt x="247" y="14"/>
                  </a:cubicBezTo>
                  <a:cubicBezTo>
                    <a:pt x="247" y="15"/>
                    <a:pt x="247" y="15"/>
                    <a:pt x="247" y="15"/>
                  </a:cubicBezTo>
                  <a:cubicBezTo>
                    <a:pt x="247" y="15"/>
                    <a:pt x="247" y="15"/>
                    <a:pt x="247" y="15"/>
                  </a:cubicBezTo>
                  <a:cubicBezTo>
                    <a:pt x="247" y="15"/>
                    <a:pt x="247" y="15"/>
                    <a:pt x="247" y="15"/>
                  </a:cubicBezTo>
                  <a:cubicBezTo>
                    <a:pt x="234" y="30"/>
                    <a:pt x="234" y="30"/>
                    <a:pt x="234" y="30"/>
                  </a:cubicBezTo>
                  <a:cubicBezTo>
                    <a:pt x="234" y="30"/>
                    <a:pt x="234" y="30"/>
                    <a:pt x="234" y="30"/>
                  </a:cubicBezTo>
                  <a:cubicBezTo>
                    <a:pt x="233" y="31"/>
                    <a:pt x="233" y="31"/>
                    <a:pt x="233" y="31"/>
                  </a:cubicBezTo>
                  <a:cubicBezTo>
                    <a:pt x="231" y="31"/>
                    <a:pt x="231" y="31"/>
                    <a:pt x="231" y="31"/>
                  </a:cubicBezTo>
                  <a:cubicBezTo>
                    <a:pt x="205" y="39"/>
                    <a:pt x="205" y="39"/>
                    <a:pt x="205" y="39"/>
                  </a:cubicBezTo>
                  <a:cubicBezTo>
                    <a:pt x="203" y="39"/>
                    <a:pt x="203" y="39"/>
                    <a:pt x="203" y="39"/>
                  </a:cubicBezTo>
                  <a:cubicBezTo>
                    <a:pt x="179" y="35"/>
                    <a:pt x="179" y="35"/>
                    <a:pt x="179" y="35"/>
                  </a:cubicBezTo>
                  <a:cubicBezTo>
                    <a:pt x="165" y="39"/>
                    <a:pt x="165" y="39"/>
                    <a:pt x="165" y="39"/>
                  </a:cubicBezTo>
                  <a:cubicBezTo>
                    <a:pt x="162" y="50"/>
                    <a:pt x="162" y="50"/>
                    <a:pt x="162" y="50"/>
                  </a:cubicBezTo>
                  <a:cubicBezTo>
                    <a:pt x="162" y="50"/>
                    <a:pt x="162" y="50"/>
                    <a:pt x="162" y="50"/>
                  </a:cubicBezTo>
                  <a:cubicBezTo>
                    <a:pt x="161" y="53"/>
                    <a:pt x="161" y="53"/>
                    <a:pt x="161" y="53"/>
                  </a:cubicBezTo>
                  <a:cubicBezTo>
                    <a:pt x="149" y="60"/>
                    <a:pt x="149" y="60"/>
                    <a:pt x="149" y="60"/>
                  </a:cubicBezTo>
                  <a:cubicBezTo>
                    <a:pt x="147" y="61"/>
                    <a:pt x="147" y="61"/>
                    <a:pt x="147" y="61"/>
                  </a:cubicBezTo>
                  <a:cubicBezTo>
                    <a:pt x="145" y="61"/>
                    <a:pt x="145" y="61"/>
                    <a:pt x="145" y="61"/>
                  </a:cubicBezTo>
                  <a:cubicBezTo>
                    <a:pt x="124" y="59"/>
                    <a:pt x="124" y="59"/>
                    <a:pt x="124" y="59"/>
                  </a:cubicBezTo>
                  <a:cubicBezTo>
                    <a:pt x="123" y="61"/>
                    <a:pt x="123" y="61"/>
                    <a:pt x="123" y="61"/>
                  </a:cubicBezTo>
                  <a:cubicBezTo>
                    <a:pt x="123" y="82"/>
                    <a:pt x="123" y="82"/>
                    <a:pt x="123" y="82"/>
                  </a:cubicBezTo>
                  <a:cubicBezTo>
                    <a:pt x="122" y="83"/>
                    <a:pt x="122" y="83"/>
                    <a:pt x="122" y="83"/>
                  </a:cubicBezTo>
                  <a:cubicBezTo>
                    <a:pt x="110" y="98"/>
                    <a:pt x="110" y="98"/>
                    <a:pt x="110" y="98"/>
                  </a:cubicBezTo>
                  <a:cubicBezTo>
                    <a:pt x="110" y="98"/>
                    <a:pt x="110" y="98"/>
                    <a:pt x="110" y="98"/>
                  </a:cubicBezTo>
                  <a:cubicBezTo>
                    <a:pt x="110" y="99"/>
                    <a:pt x="110" y="99"/>
                    <a:pt x="110" y="99"/>
                  </a:cubicBezTo>
                  <a:cubicBezTo>
                    <a:pt x="109" y="99"/>
                    <a:pt x="109" y="99"/>
                    <a:pt x="109" y="99"/>
                  </a:cubicBezTo>
                  <a:cubicBezTo>
                    <a:pt x="89" y="119"/>
                    <a:pt x="89" y="119"/>
                    <a:pt x="89" y="119"/>
                  </a:cubicBezTo>
                  <a:cubicBezTo>
                    <a:pt x="88" y="119"/>
                    <a:pt x="88" y="119"/>
                    <a:pt x="88" y="119"/>
                  </a:cubicBezTo>
                  <a:cubicBezTo>
                    <a:pt x="87" y="120"/>
                    <a:pt x="87" y="120"/>
                    <a:pt x="87" y="120"/>
                  </a:cubicBezTo>
                  <a:cubicBezTo>
                    <a:pt x="66" y="124"/>
                    <a:pt x="66" y="124"/>
                    <a:pt x="66" y="124"/>
                  </a:cubicBezTo>
                  <a:cubicBezTo>
                    <a:pt x="52" y="139"/>
                    <a:pt x="52" y="139"/>
                    <a:pt x="52" y="139"/>
                  </a:cubicBezTo>
                  <a:cubicBezTo>
                    <a:pt x="55" y="157"/>
                    <a:pt x="55" y="157"/>
                    <a:pt x="55" y="157"/>
                  </a:cubicBezTo>
                  <a:cubicBezTo>
                    <a:pt x="55" y="161"/>
                    <a:pt x="55" y="161"/>
                    <a:pt x="55" y="161"/>
                  </a:cubicBezTo>
                  <a:cubicBezTo>
                    <a:pt x="52" y="162"/>
                    <a:pt x="52" y="162"/>
                    <a:pt x="52" y="162"/>
                  </a:cubicBezTo>
                  <a:cubicBezTo>
                    <a:pt x="36" y="177"/>
                    <a:pt x="36" y="177"/>
                    <a:pt x="36" y="177"/>
                  </a:cubicBezTo>
                  <a:cubicBezTo>
                    <a:pt x="28" y="188"/>
                    <a:pt x="28" y="188"/>
                    <a:pt x="28" y="188"/>
                  </a:cubicBezTo>
                  <a:cubicBezTo>
                    <a:pt x="34" y="201"/>
                    <a:pt x="34" y="201"/>
                    <a:pt x="34" y="201"/>
                  </a:cubicBezTo>
                  <a:cubicBezTo>
                    <a:pt x="34" y="202"/>
                    <a:pt x="34" y="202"/>
                    <a:pt x="34" y="202"/>
                  </a:cubicBezTo>
                  <a:cubicBezTo>
                    <a:pt x="34" y="204"/>
                    <a:pt x="34" y="204"/>
                    <a:pt x="34" y="204"/>
                  </a:cubicBezTo>
                  <a:cubicBezTo>
                    <a:pt x="34" y="224"/>
                    <a:pt x="34" y="224"/>
                    <a:pt x="34" y="224"/>
                  </a:cubicBezTo>
                  <a:cubicBezTo>
                    <a:pt x="34" y="224"/>
                    <a:pt x="34" y="224"/>
                    <a:pt x="34" y="224"/>
                  </a:cubicBezTo>
                  <a:cubicBezTo>
                    <a:pt x="34" y="225"/>
                    <a:pt x="34" y="225"/>
                    <a:pt x="34" y="225"/>
                  </a:cubicBezTo>
                  <a:cubicBezTo>
                    <a:pt x="23" y="242"/>
                    <a:pt x="23" y="242"/>
                    <a:pt x="23" y="242"/>
                  </a:cubicBezTo>
                  <a:cubicBezTo>
                    <a:pt x="23" y="243"/>
                    <a:pt x="23" y="243"/>
                    <a:pt x="23" y="243"/>
                  </a:cubicBezTo>
                  <a:cubicBezTo>
                    <a:pt x="7" y="261"/>
                    <a:pt x="7" y="261"/>
                    <a:pt x="7" y="261"/>
                  </a:cubicBezTo>
                  <a:cubicBezTo>
                    <a:pt x="9" y="282"/>
                    <a:pt x="9" y="282"/>
                    <a:pt x="9" y="282"/>
                  </a:cubicBezTo>
                  <a:cubicBezTo>
                    <a:pt x="23" y="294"/>
                    <a:pt x="23" y="294"/>
                    <a:pt x="23" y="294"/>
                  </a:cubicBezTo>
                  <a:cubicBezTo>
                    <a:pt x="23" y="295"/>
                    <a:pt x="23" y="295"/>
                    <a:pt x="23" y="295"/>
                  </a:cubicBezTo>
                  <a:cubicBezTo>
                    <a:pt x="23" y="295"/>
                    <a:pt x="23" y="295"/>
                    <a:pt x="23" y="295"/>
                  </a:cubicBezTo>
                  <a:cubicBezTo>
                    <a:pt x="29" y="306"/>
                    <a:pt x="32" y="314"/>
                    <a:pt x="32" y="322"/>
                  </a:cubicBezTo>
                  <a:cubicBezTo>
                    <a:pt x="32" y="345"/>
                    <a:pt x="32" y="345"/>
                    <a:pt x="32" y="345"/>
                  </a:cubicBezTo>
                  <a:cubicBezTo>
                    <a:pt x="31" y="345"/>
                    <a:pt x="31" y="345"/>
                    <a:pt x="31" y="345"/>
                  </a:cubicBezTo>
                  <a:cubicBezTo>
                    <a:pt x="30" y="346"/>
                    <a:pt x="30" y="346"/>
                    <a:pt x="30" y="346"/>
                  </a:cubicBezTo>
                  <a:cubicBezTo>
                    <a:pt x="9" y="362"/>
                    <a:pt x="9" y="362"/>
                    <a:pt x="9" y="362"/>
                  </a:cubicBezTo>
                  <a:cubicBezTo>
                    <a:pt x="7" y="393"/>
                    <a:pt x="7" y="393"/>
                    <a:pt x="7" y="393"/>
                  </a:cubicBezTo>
                  <a:cubicBezTo>
                    <a:pt x="9" y="425"/>
                    <a:pt x="9" y="425"/>
                    <a:pt x="9" y="425"/>
                  </a:cubicBezTo>
                  <a:cubicBezTo>
                    <a:pt x="9" y="436"/>
                    <a:pt x="13" y="456"/>
                    <a:pt x="24" y="485"/>
                  </a:cubicBezTo>
                  <a:cubicBezTo>
                    <a:pt x="24" y="486"/>
                    <a:pt x="24" y="486"/>
                    <a:pt x="24" y="486"/>
                  </a:cubicBezTo>
                  <a:cubicBezTo>
                    <a:pt x="24" y="488"/>
                    <a:pt x="24" y="488"/>
                    <a:pt x="24" y="488"/>
                  </a:cubicBezTo>
                  <a:cubicBezTo>
                    <a:pt x="0" y="596"/>
                    <a:pt x="0" y="596"/>
                    <a:pt x="0" y="596"/>
                  </a:cubicBezTo>
                  <a:cubicBezTo>
                    <a:pt x="3" y="617"/>
                    <a:pt x="3" y="617"/>
                    <a:pt x="3" y="617"/>
                  </a:cubicBezTo>
                  <a:cubicBezTo>
                    <a:pt x="18" y="625"/>
                    <a:pt x="18" y="625"/>
                    <a:pt x="18" y="625"/>
                  </a:cubicBezTo>
                  <a:cubicBezTo>
                    <a:pt x="44" y="599"/>
                    <a:pt x="44" y="599"/>
                    <a:pt x="44" y="599"/>
                  </a:cubicBezTo>
                  <a:cubicBezTo>
                    <a:pt x="44" y="599"/>
                    <a:pt x="44" y="599"/>
                    <a:pt x="44" y="599"/>
                  </a:cubicBezTo>
                  <a:cubicBezTo>
                    <a:pt x="45" y="599"/>
                    <a:pt x="45" y="599"/>
                    <a:pt x="45" y="599"/>
                  </a:cubicBezTo>
                  <a:cubicBezTo>
                    <a:pt x="126" y="568"/>
                    <a:pt x="126" y="568"/>
                    <a:pt x="126" y="568"/>
                  </a:cubicBezTo>
                  <a:cubicBezTo>
                    <a:pt x="147" y="549"/>
                    <a:pt x="147" y="549"/>
                    <a:pt x="147" y="549"/>
                  </a:cubicBezTo>
                  <a:cubicBezTo>
                    <a:pt x="149" y="547"/>
                    <a:pt x="149" y="547"/>
                    <a:pt x="149" y="547"/>
                  </a:cubicBezTo>
                  <a:cubicBezTo>
                    <a:pt x="150" y="548"/>
                    <a:pt x="150" y="548"/>
                    <a:pt x="150" y="548"/>
                  </a:cubicBezTo>
                  <a:cubicBezTo>
                    <a:pt x="152" y="548"/>
                    <a:pt x="152" y="548"/>
                    <a:pt x="152" y="548"/>
                  </a:cubicBezTo>
                  <a:cubicBezTo>
                    <a:pt x="199" y="552"/>
                    <a:pt x="199" y="552"/>
                    <a:pt x="199" y="552"/>
                  </a:cubicBezTo>
                  <a:cubicBezTo>
                    <a:pt x="205" y="552"/>
                    <a:pt x="219" y="547"/>
                    <a:pt x="239" y="538"/>
                  </a:cubicBezTo>
                  <a:cubicBezTo>
                    <a:pt x="239" y="516"/>
                    <a:pt x="239" y="516"/>
                    <a:pt x="239" y="516"/>
                  </a:cubicBezTo>
                  <a:cubicBezTo>
                    <a:pt x="240" y="515"/>
                    <a:pt x="240" y="515"/>
                    <a:pt x="240" y="515"/>
                  </a:cubicBezTo>
                  <a:cubicBezTo>
                    <a:pt x="241" y="515"/>
                    <a:pt x="241" y="515"/>
                    <a:pt x="241" y="515"/>
                  </a:cubicBezTo>
                  <a:cubicBezTo>
                    <a:pt x="254" y="503"/>
                    <a:pt x="254" y="503"/>
                    <a:pt x="254" y="503"/>
                  </a:cubicBezTo>
                  <a:cubicBezTo>
                    <a:pt x="251" y="490"/>
                    <a:pt x="251" y="490"/>
                    <a:pt x="251" y="490"/>
                  </a:cubicBezTo>
                  <a:cubicBezTo>
                    <a:pt x="251" y="488"/>
                    <a:pt x="251" y="488"/>
                    <a:pt x="251" y="488"/>
                  </a:cubicBezTo>
                  <a:cubicBezTo>
                    <a:pt x="251" y="487"/>
                    <a:pt x="251" y="487"/>
                    <a:pt x="251" y="487"/>
                  </a:cubicBezTo>
                  <a:cubicBezTo>
                    <a:pt x="251" y="485"/>
                    <a:pt x="251" y="485"/>
                    <a:pt x="251" y="485"/>
                  </a:cubicBezTo>
                  <a:cubicBezTo>
                    <a:pt x="252" y="484"/>
                    <a:pt x="252" y="484"/>
                    <a:pt x="252" y="484"/>
                  </a:cubicBezTo>
                  <a:cubicBezTo>
                    <a:pt x="256" y="480"/>
                    <a:pt x="256" y="476"/>
                    <a:pt x="253" y="473"/>
                  </a:cubicBezTo>
                  <a:cubicBezTo>
                    <a:pt x="250" y="466"/>
                    <a:pt x="251" y="458"/>
                    <a:pt x="256" y="448"/>
                  </a:cubicBezTo>
                  <a:cubicBezTo>
                    <a:pt x="261" y="441"/>
                    <a:pt x="261" y="441"/>
                    <a:pt x="261" y="441"/>
                  </a:cubicBezTo>
                  <a:cubicBezTo>
                    <a:pt x="261" y="441"/>
                    <a:pt x="261" y="441"/>
                    <a:pt x="261" y="441"/>
                  </a:cubicBezTo>
                  <a:cubicBezTo>
                    <a:pt x="260" y="426"/>
                    <a:pt x="260" y="426"/>
                    <a:pt x="260" y="426"/>
                  </a:cubicBezTo>
                  <a:cubicBezTo>
                    <a:pt x="244" y="407"/>
                    <a:pt x="244" y="407"/>
                    <a:pt x="244" y="407"/>
                  </a:cubicBezTo>
                  <a:cubicBezTo>
                    <a:pt x="237" y="402"/>
                    <a:pt x="236" y="395"/>
                    <a:pt x="240" y="387"/>
                  </a:cubicBezTo>
                  <a:cubicBezTo>
                    <a:pt x="242" y="381"/>
                    <a:pt x="245" y="374"/>
                    <a:pt x="251" y="369"/>
                  </a:cubicBezTo>
                  <a:cubicBezTo>
                    <a:pt x="255" y="351"/>
                    <a:pt x="255" y="351"/>
                    <a:pt x="255" y="351"/>
                  </a:cubicBezTo>
                  <a:cubicBezTo>
                    <a:pt x="255" y="351"/>
                    <a:pt x="255" y="351"/>
                    <a:pt x="255" y="351"/>
                  </a:cubicBezTo>
                  <a:cubicBezTo>
                    <a:pt x="255" y="351"/>
                    <a:pt x="255" y="351"/>
                    <a:pt x="255" y="351"/>
                  </a:cubicBezTo>
                  <a:cubicBezTo>
                    <a:pt x="266" y="326"/>
                    <a:pt x="266" y="326"/>
                    <a:pt x="266" y="326"/>
                  </a:cubicBezTo>
                  <a:cubicBezTo>
                    <a:pt x="270" y="314"/>
                    <a:pt x="270" y="314"/>
                    <a:pt x="270" y="314"/>
                  </a:cubicBezTo>
                  <a:cubicBezTo>
                    <a:pt x="286" y="283"/>
                    <a:pt x="286" y="283"/>
                    <a:pt x="286" y="283"/>
                  </a:cubicBezTo>
                  <a:cubicBezTo>
                    <a:pt x="275" y="263"/>
                    <a:pt x="275" y="263"/>
                    <a:pt x="275" y="263"/>
                  </a:cubicBezTo>
                  <a:cubicBezTo>
                    <a:pt x="242" y="243"/>
                    <a:pt x="242" y="243"/>
                    <a:pt x="242" y="243"/>
                  </a:cubicBezTo>
                  <a:cubicBezTo>
                    <a:pt x="240" y="243"/>
                    <a:pt x="240" y="243"/>
                    <a:pt x="240" y="243"/>
                  </a:cubicBezTo>
                  <a:cubicBezTo>
                    <a:pt x="240" y="240"/>
                    <a:pt x="240" y="240"/>
                    <a:pt x="240" y="240"/>
                  </a:cubicBezTo>
                  <a:cubicBezTo>
                    <a:pt x="240" y="240"/>
                    <a:pt x="240" y="240"/>
                    <a:pt x="240" y="240"/>
                  </a:cubicBezTo>
                  <a:cubicBezTo>
                    <a:pt x="234" y="224"/>
                    <a:pt x="234" y="224"/>
                    <a:pt x="234" y="224"/>
                  </a:cubicBezTo>
                  <a:cubicBezTo>
                    <a:pt x="234" y="223"/>
                    <a:pt x="234" y="223"/>
                    <a:pt x="234" y="223"/>
                  </a:cubicBezTo>
                  <a:cubicBezTo>
                    <a:pt x="234" y="220"/>
                    <a:pt x="234" y="220"/>
                    <a:pt x="234" y="220"/>
                  </a:cubicBezTo>
                  <a:cubicBezTo>
                    <a:pt x="237" y="192"/>
                    <a:pt x="237" y="192"/>
                    <a:pt x="237" y="192"/>
                  </a:cubicBezTo>
                  <a:cubicBezTo>
                    <a:pt x="237" y="192"/>
                    <a:pt x="237" y="192"/>
                    <a:pt x="237" y="192"/>
                  </a:cubicBezTo>
                  <a:cubicBezTo>
                    <a:pt x="237" y="191"/>
                    <a:pt x="237" y="191"/>
                    <a:pt x="237" y="191"/>
                  </a:cubicBezTo>
                  <a:cubicBezTo>
                    <a:pt x="244" y="170"/>
                    <a:pt x="244" y="170"/>
                    <a:pt x="244" y="170"/>
                  </a:cubicBezTo>
                  <a:cubicBezTo>
                    <a:pt x="243" y="162"/>
                    <a:pt x="244" y="157"/>
                    <a:pt x="247" y="153"/>
                  </a:cubicBezTo>
                  <a:cubicBezTo>
                    <a:pt x="250" y="151"/>
                    <a:pt x="253" y="149"/>
                    <a:pt x="256" y="149"/>
                  </a:cubicBezTo>
                  <a:cubicBezTo>
                    <a:pt x="276" y="145"/>
                    <a:pt x="276" y="145"/>
                    <a:pt x="276" y="145"/>
                  </a:cubicBezTo>
                  <a:cubicBezTo>
                    <a:pt x="281" y="134"/>
                    <a:pt x="281" y="134"/>
                    <a:pt x="281" y="134"/>
                  </a:cubicBezTo>
                  <a:cubicBezTo>
                    <a:pt x="286" y="99"/>
                    <a:pt x="286" y="99"/>
                    <a:pt x="286" y="99"/>
                  </a:cubicBezTo>
                  <a:cubicBezTo>
                    <a:pt x="282" y="86"/>
                    <a:pt x="282" y="86"/>
                    <a:pt x="282" y="86"/>
                  </a:cubicBezTo>
                  <a:cubicBezTo>
                    <a:pt x="264" y="82"/>
                    <a:pt x="264" y="82"/>
                    <a:pt x="264" y="82"/>
                  </a:cubicBezTo>
                  <a:cubicBezTo>
                    <a:pt x="263" y="82"/>
                    <a:pt x="263" y="82"/>
                    <a:pt x="263" y="82"/>
                  </a:cubicBezTo>
                  <a:cubicBezTo>
                    <a:pt x="263" y="82"/>
                    <a:pt x="263" y="82"/>
                    <a:pt x="263" y="82"/>
                  </a:cubicBezTo>
                  <a:cubicBezTo>
                    <a:pt x="242" y="72"/>
                    <a:pt x="242" y="72"/>
                    <a:pt x="242" y="72"/>
                  </a:cubicBezTo>
                  <a:cubicBezTo>
                    <a:pt x="241" y="71"/>
                    <a:pt x="241" y="71"/>
                    <a:pt x="241" y="71"/>
                  </a:cubicBezTo>
                  <a:cubicBezTo>
                    <a:pt x="241" y="68"/>
                    <a:pt x="241" y="68"/>
                    <a:pt x="241" y="68"/>
                  </a:cubicBezTo>
                  <a:cubicBezTo>
                    <a:pt x="240" y="67"/>
                    <a:pt x="240" y="67"/>
                    <a:pt x="240" y="67"/>
                  </a:cubicBezTo>
                  <a:cubicBezTo>
                    <a:pt x="239" y="42"/>
                    <a:pt x="239" y="42"/>
                    <a:pt x="239" y="42"/>
                  </a:cubicBezTo>
                  <a:cubicBezTo>
                    <a:pt x="239" y="40"/>
                    <a:pt x="239" y="40"/>
                    <a:pt x="239" y="40"/>
                  </a:cubicBezTo>
                  <a:cubicBezTo>
                    <a:pt x="239" y="37"/>
                    <a:pt x="239" y="37"/>
                    <a:pt x="239" y="37"/>
                  </a:cubicBezTo>
                  <a:lnTo>
                    <a:pt x="266" y="30"/>
                  </a:lnTo>
                  <a:close/>
                </a:path>
              </a:pathLst>
            </a:custGeom>
            <a:noFill/>
            <a:ln w="9525">
              <a:solidFill>
                <a:schemeClr val="tx1"/>
              </a:solidFill>
              <a:miter lim="800000"/>
              <a:headEnd/>
              <a:tailEnd/>
            </a:ln>
          </p:spPr>
          <p:txBody>
            <a:bodyPr/>
            <a:lstStyle/>
            <a:p>
              <a:endParaRPr lang="zh-CN" altLang="en-US" sz="3200">
                <a:latin typeface="方正静蕾简体" panose="02000000000000000000" pitchFamily="2" charset="-122"/>
                <a:ea typeface="方正静蕾简体" panose="02000000000000000000" pitchFamily="2" charset="-122"/>
              </a:endParaRPr>
            </a:p>
          </p:txBody>
        </p:sp>
        <p:sp>
          <p:nvSpPr>
            <p:cNvPr id="7225" name="Freeform 18"/>
            <p:cNvSpPr>
              <a:spLocks/>
            </p:cNvSpPr>
            <p:nvPr/>
          </p:nvSpPr>
          <p:spPr bwMode="auto">
            <a:xfrm>
              <a:off x="4168456" y="4488174"/>
              <a:ext cx="528523" cy="609207"/>
            </a:xfrm>
            <a:custGeom>
              <a:avLst/>
              <a:gdLst>
                <a:gd name="T0" fmla="*/ 2147483646 w 457"/>
                <a:gd name="T1" fmla="*/ 2147483646 h 529"/>
                <a:gd name="T2" fmla="*/ 2147483646 w 457"/>
                <a:gd name="T3" fmla="*/ 2147483646 h 529"/>
                <a:gd name="T4" fmla="*/ 2147483646 w 457"/>
                <a:gd name="T5" fmla="*/ 2147483646 h 529"/>
                <a:gd name="T6" fmla="*/ 2147483646 w 457"/>
                <a:gd name="T7" fmla="*/ 2147483646 h 529"/>
                <a:gd name="T8" fmla="*/ 2147483646 w 457"/>
                <a:gd name="T9" fmla="*/ 2147483646 h 529"/>
                <a:gd name="T10" fmla="*/ 2147483646 w 457"/>
                <a:gd name="T11" fmla="*/ 2147483646 h 529"/>
                <a:gd name="T12" fmla="*/ 2147483646 w 457"/>
                <a:gd name="T13" fmla="*/ 2147483646 h 529"/>
                <a:gd name="T14" fmla="*/ 2147483646 w 457"/>
                <a:gd name="T15" fmla="*/ 2147483646 h 529"/>
                <a:gd name="T16" fmla="*/ 2147483646 w 457"/>
                <a:gd name="T17" fmla="*/ 2147483646 h 529"/>
                <a:gd name="T18" fmla="*/ 2147483646 w 457"/>
                <a:gd name="T19" fmla="*/ 2147483646 h 529"/>
                <a:gd name="T20" fmla="*/ 2147483646 w 457"/>
                <a:gd name="T21" fmla="*/ 2147483646 h 529"/>
                <a:gd name="T22" fmla="*/ 2147483646 w 457"/>
                <a:gd name="T23" fmla="*/ 2147483646 h 529"/>
                <a:gd name="T24" fmla="*/ 2147483646 w 457"/>
                <a:gd name="T25" fmla="*/ 2147483646 h 529"/>
                <a:gd name="T26" fmla="*/ 2147483646 w 457"/>
                <a:gd name="T27" fmla="*/ 895910898 h 529"/>
                <a:gd name="T28" fmla="*/ 2147483646 w 457"/>
                <a:gd name="T29" fmla="*/ 2147483646 h 529"/>
                <a:gd name="T30" fmla="*/ 2147483646 w 457"/>
                <a:gd name="T31" fmla="*/ 2147483646 h 529"/>
                <a:gd name="T32" fmla="*/ 2147483646 w 457"/>
                <a:gd name="T33" fmla="*/ 2147483646 h 529"/>
                <a:gd name="T34" fmla="*/ 2147483646 w 457"/>
                <a:gd name="T35" fmla="*/ 2147483646 h 529"/>
                <a:gd name="T36" fmla="*/ 2147483646 w 457"/>
                <a:gd name="T37" fmla="*/ 2147483646 h 529"/>
                <a:gd name="T38" fmla="*/ 1814727673 w 457"/>
                <a:gd name="T39" fmla="*/ 2147483646 h 529"/>
                <a:gd name="T40" fmla="*/ 2147483646 w 457"/>
                <a:gd name="T41" fmla="*/ 2147483646 h 529"/>
                <a:gd name="T42" fmla="*/ 2147483646 w 457"/>
                <a:gd name="T43" fmla="*/ 2147483646 h 529"/>
                <a:gd name="T44" fmla="*/ 2147483646 w 457"/>
                <a:gd name="T45" fmla="*/ 2147483646 h 529"/>
                <a:gd name="T46" fmla="*/ 2147483646 w 457"/>
                <a:gd name="T47" fmla="*/ 2147483646 h 529"/>
                <a:gd name="T48" fmla="*/ 2147483646 w 457"/>
                <a:gd name="T49" fmla="*/ 2147483646 h 529"/>
                <a:gd name="T50" fmla="*/ 2147483646 w 457"/>
                <a:gd name="T51" fmla="*/ 2147483646 h 529"/>
                <a:gd name="T52" fmla="*/ 2147483646 w 457"/>
                <a:gd name="T53" fmla="*/ 2147483646 h 529"/>
                <a:gd name="T54" fmla="*/ 2147483646 w 457"/>
                <a:gd name="T55" fmla="*/ 2147483646 h 529"/>
                <a:gd name="T56" fmla="*/ 2147483646 w 457"/>
                <a:gd name="T57" fmla="*/ 2147483646 h 529"/>
                <a:gd name="T58" fmla="*/ 2147483646 w 457"/>
                <a:gd name="T59" fmla="*/ 2147483646 h 529"/>
                <a:gd name="T60" fmla="*/ 2147483646 w 457"/>
                <a:gd name="T61" fmla="*/ 2147483646 h 529"/>
                <a:gd name="T62" fmla="*/ 2147483646 w 457"/>
                <a:gd name="T63" fmla="*/ 2147483646 h 529"/>
                <a:gd name="T64" fmla="*/ 2147483646 w 457"/>
                <a:gd name="T65" fmla="*/ 2147483646 h 529"/>
                <a:gd name="T66" fmla="*/ 2147483646 w 457"/>
                <a:gd name="T67" fmla="*/ 2147483646 h 529"/>
                <a:gd name="T68" fmla="*/ 2147483646 w 457"/>
                <a:gd name="T69" fmla="*/ 2147483646 h 529"/>
                <a:gd name="T70" fmla="*/ 2147483646 w 457"/>
                <a:gd name="T71" fmla="*/ 2147483646 h 529"/>
                <a:gd name="T72" fmla="*/ 2147483646 w 457"/>
                <a:gd name="T73" fmla="*/ 2147483646 h 529"/>
                <a:gd name="T74" fmla="*/ 2147483646 w 457"/>
                <a:gd name="T75" fmla="*/ 2147483646 h 529"/>
                <a:gd name="T76" fmla="*/ 2147483646 w 457"/>
                <a:gd name="T77" fmla="*/ 2147483646 h 529"/>
                <a:gd name="T78" fmla="*/ 2147483646 w 457"/>
                <a:gd name="T79" fmla="*/ 2147483646 h 529"/>
                <a:gd name="T80" fmla="*/ 2147483646 w 457"/>
                <a:gd name="T81" fmla="*/ 2147483646 h 529"/>
                <a:gd name="T82" fmla="*/ 2147483646 w 457"/>
                <a:gd name="T83" fmla="*/ 2147483646 h 529"/>
                <a:gd name="T84" fmla="*/ 2147483646 w 457"/>
                <a:gd name="T85" fmla="*/ 2147483646 h 529"/>
                <a:gd name="T86" fmla="*/ 2147483646 w 457"/>
                <a:gd name="T87" fmla="*/ 2147483646 h 529"/>
                <a:gd name="T88" fmla="*/ 2147483646 w 457"/>
                <a:gd name="T89" fmla="*/ 2147483646 h 529"/>
                <a:gd name="T90" fmla="*/ 2147483646 w 457"/>
                <a:gd name="T91" fmla="*/ 2147483646 h 529"/>
                <a:gd name="T92" fmla="*/ 2147483646 w 457"/>
                <a:gd name="T93" fmla="*/ 2147483646 h 529"/>
                <a:gd name="T94" fmla="*/ 2147483646 w 457"/>
                <a:gd name="T95" fmla="*/ 2147483646 h 529"/>
                <a:gd name="T96" fmla="*/ 2147483646 w 457"/>
                <a:gd name="T97" fmla="*/ 2147483646 h 52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7"/>
                <a:gd name="T148" fmla="*/ 0 h 529"/>
                <a:gd name="T149" fmla="*/ 457 w 457"/>
                <a:gd name="T150" fmla="*/ 529 h 52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7" h="529">
                  <a:moveTo>
                    <a:pt x="395" y="90"/>
                  </a:moveTo>
                  <a:cubicBezTo>
                    <a:pt x="396" y="89"/>
                    <a:pt x="396" y="89"/>
                    <a:pt x="396" y="89"/>
                  </a:cubicBezTo>
                  <a:cubicBezTo>
                    <a:pt x="394" y="89"/>
                    <a:pt x="394" y="89"/>
                    <a:pt x="394" y="89"/>
                  </a:cubicBezTo>
                  <a:cubicBezTo>
                    <a:pt x="394" y="87"/>
                    <a:pt x="394" y="87"/>
                    <a:pt x="394" y="87"/>
                  </a:cubicBezTo>
                  <a:cubicBezTo>
                    <a:pt x="386" y="71"/>
                    <a:pt x="386" y="71"/>
                    <a:pt x="386" y="71"/>
                  </a:cubicBezTo>
                  <a:cubicBezTo>
                    <a:pt x="385" y="70"/>
                    <a:pt x="385" y="70"/>
                    <a:pt x="385" y="70"/>
                  </a:cubicBezTo>
                  <a:cubicBezTo>
                    <a:pt x="385" y="68"/>
                    <a:pt x="385" y="68"/>
                    <a:pt x="385" y="68"/>
                  </a:cubicBezTo>
                  <a:cubicBezTo>
                    <a:pt x="387" y="43"/>
                    <a:pt x="387" y="43"/>
                    <a:pt x="387" y="43"/>
                  </a:cubicBezTo>
                  <a:cubicBezTo>
                    <a:pt x="387" y="40"/>
                    <a:pt x="384" y="37"/>
                    <a:pt x="377" y="32"/>
                  </a:cubicBezTo>
                  <a:cubicBezTo>
                    <a:pt x="371" y="32"/>
                    <a:pt x="371" y="32"/>
                    <a:pt x="371" y="32"/>
                  </a:cubicBezTo>
                  <a:cubicBezTo>
                    <a:pt x="361" y="45"/>
                    <a:pt x="361" y="45"/>
                    <a:pt x="361" y="45"/>
                  </a:cubicBezTo>
                  <a:cubicBezTo>
                    <a:pt x="359" y="45"/>
                    <a:pt x="359" y="45"/>
                    <a:pt x="359" y="45"/>
                  </a:cubicBezTo>
                  <a:cubicBezTo>
                    <a:pt x="359" y="45"/>
                    <a:pt x="359" y="45"/>
                    <a:pt x="359" y="45"/>
                  </a:cubicBezTo>
                  <a:cubicBezTo>
                    <a:pt x="333" y="58"/>
                    <a:pt x="333" y="58"/>
                    <a:pt x="333" y="58"/>
                  </a:cubicBezTo>
                  <a:cubicBezTo>
                    <a:pt x="329" y="40"/>
                    <a:pt x="329" y="40"/>
                    <a:pt x="329" y="40"/>
                  </a:cubicBezTo>
                  <a:cubicBezTo>
                    <a:pt x="329" y="38"/>
                    <a:pt x="329" y="38"/>
                    <a:pt x="329" y="38"/>
                  </a:cubicBezTo>
                  <a:cubicBezTo>
                    <a:pt x="331" y="29"/>
                    <a:pt x="331" y="29"/>
                    <a:pt x="331" y="29"/>
                  </a:cubicBezTo>
                  <a:cubicBezTo>
                    <a:pt x="329" y="19"/>
                    <a:pt x="329" y="19"/>
                    <a:pt x="329" y="19"/>
                  </a:cubicBezTo>
                  <a:cubicBezTo>
                    <a:pt x="326" y="18"/>
                    <a:pt x="326" y="18"/>
                    <a:pt x="326" y="18"/>
                  </a:cubicBezTo>
                  <a:cubicBezTo>
                    <a:pt x="321" y="26"/>
                    <a:pt x="321" y="26"/>
                    <a:pt x="321" y="26"/>
                  </a:cubicBezTo>
                  <a:cubicBezTo>
                    <a:pt x="320" y="26"/>
                    <a:pt x="320" y="26"/>
                    <a:pt x="320" y="26"/>
                  </a:cubicBezTo>
                  <a:cubicBezTo>
                    <a:pt x="320" y="27"/>
                    <a:pt x="320" y="27"/>
                    <a:pt x="320" y="27"/>
                  </a:cubicBezTo>
                  <a:cubicBezTo>
                    <a:pt x="288" y="56"/>
                    <a:pt x="288" y="56"/>
                    <a:pt x="288" y="56"/>
                  </a:cubicBezTo>
                  <a:cubicBezTo>
                    <a:pt x="287" y="58"/>
                    <a:pt x="287" y="58"/>
                    <a:pt x="287" y="58"/>
                  </a:cubicBezTo>
                  <a:cubicBezTo>
                    <a:pt x="286" y="58"/>
                    <a:pt x="286" y="58"/>
                    <a:pt x="286" y="58"/>
                  </a:cubicBezTo>
                  <a:cubicBezTo>
                    <a:pt x="283" y="58"/>
                    <a:pt x="283" y="58"/>
                    <a:pt x="283" y="58"/>
                  </a:cubicBezTo>
                  <a:cubicBezTo>
                    <a:pt x="281" y="58"/>
                    <a:pt x="281" y="58"/>
                    <a:pt x="281" y="58"/>
                  </a:cubicBezTo>
                  <a:cubicBezTo>
                    <a:pt x="272" y="53"/>
                    <a:pt x="272" y="53"/>
                    <a:pt x="272" y="53"/>
                  </a:cubicBezTo>
                  <a:cubicBezTo>
                    <a:pt x="271" y="52"/>
                    <a:pt x="271" y="52"/>
                    <a:pt x="271" y="52"/>
                  </a:cubicBezTo>
                  <a:cubicBezTo>
                    <a:pt x="260" y="43"/>
                    <a:pt x="260" y="43"/>
                    <a:pt x="260" y="43"/>
                  </a:cubicBezTo>
                  <a:cubicBezTo>
                    <a:pt x="243" y="37"/>
                    <a:pt x="243" y="37"/>
                    <a:pt x="243" y="37"/>
                  </a:cubicBezTo>
                  <a:cubicBezTo>
                    <a:pt x="243" y="37"/>
                    <a:pt x="243" y="37"/>
                    <a:pt x="243" y="37"/>
                  </a:cubicBezTo>
                  <a:cubicBezTo>
                    <a:pt x="242" y="36"/>
                    <a:pt x="242" y="36"/>
                    <a:pt x="242" y="36"/>
                  </a:cubicBezTo>
                  <a:cubicBezTo>
                    <a:pt x="232" y="28"/>
                    <a:pt x="232" y="28"/>
                    <a:pt x="232" y="28"/>
                  </a:cubicBezTo>
                  <a:cubicBezTo>
                    <a:pt x="197" y="21"/>
                    <a:pt x="197" y="21"/>
                    <a:pt x="197" y="21"/>
                  </a:cubicBezTo>
                  <a:cubicBezTo>
                    <a:pt x="197" y="21"/>
                    <a:pt x="197" y="21"/>
                    <a:pt x="197" y="21"/>
                  </a:cubicBezTo>
                  <a:cubicBezTo>
                    <a:pt x="196" y="21"/>
                    <a:pt x="196" y="21"/>
                    <a:pt x="196" y="21"/>
                  </a:cubicBezTo>
                  <a:cubicBezTo>
                    <a:pt x="173" y="9"/>
                    <a:pt x="173" y="9"/>
                    <a:pt x="173" y="9"/>
                  </a:cubicBezTo>
                  <a:cubicBezTo>
                    <a:pt x="173" y="10"/>
                    <a:pt x="173" y="10"/>
                    <a:pt x="173" y="10"/>
                  </a:cubicBezTo>
                  <a:cubicBezTo>
                    <a:pt x="155" y="2"/>
                    <a:pt x="155" y="2"/>
                    <a:pt x="155" y="2"/>
                  </a:cubicBezTo>
                  <a:cubicBezTo>
                    <a:pt x="132" y="0"/>
                    <a:pt x="132" y="0"/>
                    <a:pt x="132" y="0"/>
                  </a:cubicBezTo>
                  <a:cubicBezTo>
                    <a:pt x="123" y="1"/>
                    <a:pt x="123" y="1"/>
                    <a:pt x="123" y="1"/>
                  </a:cubicBezTo>
                  <a:cubicBezTo>
                    <a:pt x="130" y="40"/>
                    <a:pt x="130" y="40"/>
                    <a:pt x="130" y="40"/>
                  </a:cubicBezTo>
                  <a:cubicBezTo>
                    <a:pt x="127" y="40"/>
                    <a:pt x="127" y="40"/>
                    <a:pt x="127" y="40"/>
                  </a:cubicBezTo>
                  <a:cubicBezTo>
                    <a:pt x="104" y="42"/>
                    <a:pt x="104" y="42"/>
                    <a:pt x="104" y="42"/>
                  </a:cubicBezTo>
                  <a:cubicBezTo>
                    <a:pt x="91" y="42"/>
                    <a:pt x="91" y="42"/>
                    <a:pt x="91" y="42"/>
                  </a:cubicBezTo>
                  <a:cubicBezTo>
                    <a:pt x="90" y="42"/>
                    <a:pt x="90" y="42"/>
                    <a:pt x="90" y="42"/>
                  </a:cubicBezTo>
                  <a:cubicBezTo>
                    <a:pt x="90" y="42"/>
                    <a:pt x="90" y="42"/>
                    <a:pt x="90" y="42"/>
                  </a:cubicBezTo>
                  <a:cubicBezTo>
                    <a:pt x="78" y="33"/>
                    <a:pt x="78" y="33"/>
                    <a:pt x="78" y="33"/>
                  </a:cubicBezTo>
                  <a:cubicBezTo>
                    <a:pt x="57" y="43"/>
                    <a:pt x="57" y="43"/>
                    <a:pt x="57" y="43"/>
                  </a:cubicBezTo>
                  <a:cubicBezTo>
                    <a:pt x="38" y="68"/>
                    <a:pt x="38" y="68"/>
                    <a:pt x="38" y="68"/>
                  </a:cubicBezTo>
                  <a:cubicBezTo>
                    <a:pt x="21" y="114"/>
                    <a:pt x="21" y="114"/>
                    <a:pt x="21" y="114"/>
                  </a:cubicBezTo>
                  <a:cubicBezTo>
                    <a:pt x="26" y="163"/>
                    <a:pt x="26" y="163"/>
                    <a:pt x="26" y="163"/>
                  </a:cubicBezTo>
                  <a:cubicBezTo>
                    <a:pt x="33" y="192"/>
                    <a:pt x="33" y="192"/>
                    <a:pt x="33" y="192"/>
                  </a:cubicBezTo>
                  <a:cubicBezTo>
                    <a:pt x="34" y="195"/>
                    <a:pt x="34" y="196"/>
                    <a:pt x="33" y="197"/>
                  </a:cubicBezTo>
                  <a:cubicBezTo>
                    <a:pt x="30" y="198"/>
                    <a:pt x="30" y="198"/>
                    <a:pt x="30" y="198"/>
                  </a:cubicBezTo>
                  <a:cubicBezTo>
                    <a:pt x="25" y="201"/>
                    <a:pt x="23" y="209"/>
                    <a:pt x="24" y="219"/>
                  </a:cubicBezTo>
                  <a:cubicBezTo>
                    <a:pt x="34" y="262"/>
                    <a:pt x="34" y="262"/>
                    <a:pt x="34" y="262"/>
                  </a:cubicBezTo>
                  <a:cubicBezTo>
                    <a:pt x="31" y="265"/>
                    <a:pt x="31" y="265"/>
                    <a:pt x="31" y="265"/>
                  </a:cubicBezTo>
                  <a:cubicBezTo>
                    <a:pt x="12" y="275"/>
                    <a:pt x="3" y="284"/>
                    <a:pt x="2" y="288"/>
                  </a:cubicBezTo>
                  <a:cubicBezTo>
                    <a:pt x="0" y="303"/>
                    <a:pt x="0" y="303"/>
                    <a:pt x="0" y="303"/>
                  </a:cubicBezTo>
                  <a:cubicBezTo>
                    <a:pt x="18" y="295"/>
                    <a:pt x="18" y="295"/>
                    <a:pt x="18" y="295"/>
                  </a:cubicBezTo>
                  <a:cubicBezTo>
                    <a:pt x="19" y="294"/>
                    <a:pt x="19" y="294"/>
                    <a:pt x="19" y="294"/>
                  </a:cubicBezTo>
                  <a:cubicBezTo>
                    <a:pt x="20" y="294"/>
                    <a:pt x="20" y="294"/>
                    <a:pt x="20" y="294"/>
                  </a:cubicBezTo>
                  <a:cubicBezTo>
                    <a:pt x="32" y="294"/>
                    <a:pt x="40" y="298"/>
                    <a:pt x="41" y="309"/>
                  </a:cubicBezTo>
                  <a:cubicBezTo>
                    <a:pt x="44" y="332"/>
                    <a:pt x="44" y="332"/>
                    <a:pt x="44" y="332"/>
                  </a:cubicBezTo>
                  <a:cubicBezTo>
                    <a:pt x="43" y="335"/>
                    <a:pt x="43" y="335"/>
                    <a:pt x="43" y="335"/>
                  </a:cubicBezTo>
                  <a:cubicBezTo>
                    <a:pt x="41" y="337"/>
                    <a:pt x="41" y="337"/>
                    <a:pt x="41" y="337"/>
                  </a:cubicBezTo>
                  <a:cubicBezTo>
                    <a:pt x="38" y="341"/>
                    <a:pt x="35" y="344"/>
                    <a:pt x="35" y="348"/>
                  </a:cubicBezTo>
                  <a:cubicBezTo>
                    <a:pt x="32" y="372"/>
                    <a:pt x="32" y="372"/>
                    <a:pt x="32" y="372"/>
                  </a:cubicBezTo>
                  <a:cubicBezTo>
                    <a:pt x="33" y="381"/>
                    <a:pt x="37" y="387"/>
                    <a:pt x="41" y="390"/>
                  </a:cubicBezTo>
                  <a:cubicBezTo>
                    <a:pt x="63" y="417"/>
                    <a:pt x="63" y="417"/>
                    <a:pt x="63" y="417"/>
                  </a:cubicBezTo>
                  <a:cubicBezTo>
                    <a:pt x="83" y="401"/>
                    <a:pt x="83" y="401"/>
                    <a:pt x="83" y="401"/>
                  </a:cubicBezTo>
                  <a:cubicBezTo>
                    <a:pt x="99" y="399"/>
                    <a:pt x="99" y="399"/>
                    <a:pt x="99" y="399"/>
                  </a:cubicBezTo>
                  <a:cubicBezTo>
                    <a:pt x="100" y="399"/>
                    <a:pt x="100" y="399"/>
                    <a:pt x="100" y="399"/>
                  </a:cubicBezTo>
                  <a:cubicBezTo>
                    <a:pt x="101" y="401"/>
                    <a:pt x="101" y="401"/>
                    <a:pt x="101" y="401"/>
                  </a:cubicBezTo>
                  <a:cubicBezTo>
                    <a:pt x="111" y="404"/>
                    <a:pt x="111" y="404"/>
                    <a:pt x="111" y="404"/>
                  </a:cubicBezTo>
                  <a:cubicBezTo>
                    <a:pt x="115" y="404"/>
                    <a:pt x="118" y="403"/>
                    <a:pt x="121" y="400"/>
                  </a:cubicBezTo>
                  <a:cubicBezTo>
                    <a:pt x="130" y="386"/>
                    <a:pt x="130" y="386"/>
                    <a:pt x="130" y="386"/>
                  </a:cubicBezTo>
                  <a:cubicBezTo>
                    <a:pt x="128" y="378"/>
                    <a:pt x="128" y="378"/>
                    <a:pt x="128" y="378"/>
                  </a:cubicBezTo>
                  <a:cubicBezTo>
                    <a:pt x="130" y="374"/>
                    <a:pt x="134" y="372"/>
                    <a:pt x="138" y="370"/>
                  </a:cubicBezTo>
                  <a:cubicBezTo>
                    <a:pt x="163" y="370"/>
                    <a:pt x="163" y="370"/>
                    <a:pt x="163" y="370"/>
                  </a:cubicBezTo>
                  <a:cubicBezTo>
                    <a:pt x="167" y="372"/>
                    <a:pt x="171" y="371"/>
                    <a:pt x="171" y="369"/>
                  </a:cubicBezTo>
                  <a:cubicBezTo>
                    <a:pt x="174" y="362"/>
                    <a:pt x="177" y="359"/>
                    <a:pt x="180" y="356"/>
                  </a:cubicBezTo>
                  <a:cubicBezTo>
                    <a:pt x="183" y="356"/>
                    <a:pt x="188" y="357"/>
                    <a:pt x="192" y="361"/>
                  </a:cubicBezTo>
                  <a:cubicBezTo>
                    <a:pt x="199" y="367"/>
                    <a:pt x="204" y="372"/>
                    <a:pt x="204" y="380"/>
                  </a:cubicBezTo>
                  <a:cubicBezTo>
                    <a:pt x="202" y="399"/>
                    <a:pt x="202" y="399"/>
                    <a:pt x="202" y="399"/>
                  </a:cubicBezTo>
                  <a:cubicBezTo>
                    <a:pt x="206" y="402"/>
                    <a:pt x="206" y="402"/>
                    <a:pt x="206" y="402"/>
                  </a:cubicBezTo>
                  <a:cubicBezTo>
                    <a:pt x="213" y="407"/>
                    <a:pt x="217" y="412"/>
                    <a:pt x="217" y="417"/>
                  </a:cubicBezTo>
                  <a:cubicBezTo>
                    <a:pt x="213" y="436"/>
                    <a:pt x="213" y="436"/>
                    <a:pt x="213" y="436"/>
                  </a:cubicBezTo>
                  <a:cubicBezTo>
                    <a:pt x="210" y="446"/>
                    <a:pt x="206" y="453"/>
                    <a:pt x="202" y="456"/>
                  </a:cubicBezTo>
                  <a:cubicBezTo>
                    <a:pt x="202" y="455"/>
                    <a:pt x="202" y="455"/>
                    <a:pt x="202" y="455"/>
                  </a:cubicBezTo>
                  <a:cubicBezTo>
                    <a:pt x="186" y="488"/>
                    <a:pt x="186" y="488"/>
                    <a:pt x="186" y="488"/>
                  </a:cubicBezTo>
                  <a:cubicBezTo>
                    <a:pt x="192" y="490"/>
                    <a:pt x="192" y="490"/>
                    <a:pt x="192" y="490"/>
                  </a:cubicBezTo>
                  <a:cubicBezTo>
                    <a:pt x="217" y="491"/>
                    <a:pt x="217" y="491"/>
                    <a:pt x="217" y="491"/>
                  </a:cubicBezTo>
                  <a:cubicBezTo>
                    <a:pt x="222" y="494"/>
                    <a:pt x="222" y="494"/>
                    <a:pt x="222" y="494"/>
                  </a:cubicBezTo>
                  <a:cubicBezTo>
                    <a:pt x="220" y="498"/>
                    <a:pt x="220" y="498"/>
                    <a:pt x="220" y="498"/>
                  </a:cubicBezTo>
                  <a:cubicBezTo>
                    <a:pt x="217" y="508"/>
                    <a:pt x="216" y="516"/>
                    <a:pt x="217" y="521"/>
                  </a:cubicBezTo>
                  <a:cubicBezTo>
                    <a:pt x="225" y="526"/>
                    <a:pt x="231" y="529"/>
                    <a:pt x="234" y="526"/>
                  </a:cubicBezTo>
                  <a:cubicBezTo>
                    <a:pt x="249" y="520"/>
                    <a:pt x="249" y="520"/>
                    <a:pt x="249" y="520"/>
                  </a:cubicBezTo>
                  <a:cubicBezTo>
                    <a:pt x="256" y="517"/>
                    <a:pt x="256" y="517"/>
                    <a:pt x="256" y="517"/>
                  </a:cubicBezTo>
                  <a:cubicBezTo>
                    <a:pt x="270" y="517"/>
                    <a:pt x="270" y="517"/>
                    <a:pt x="270" y="517"/>
                  </a:cubicBezTo>
                  <a:cubicBezTo>
                    <a:pt x="283" y="502"/>
                    <a:pt x="283" y="502"/>
                    <a:pt x="283" y="502"/>
                  </a:cubicBezTo>
                  <a:cubicBezTo>
                    <a:pt x="283" y="484"/>
                    <a:pt x="283" y="484"/>
                    <a:pt x="283" y="484"/>
                  </a:cubicBezTo>
                  <a:cubicBezTo>
                    <a:pt x="282" y="478"/>
                    <a:pt x="283" y="474"/>
                    <a:pt x="286" y="470"/>
                  </a:cubicBezTo>
                  <a:cubicBezTo>
                    <a:pt x="290" y="467"/>
                    <a:pt x="298" y="467"/>
                    <a:pt x="311" y="475"/>
                  </a:cubicBezTo>
                  <a:cubicBezTo>
                    <a:pt x="336" y="490"/>
                    <a:pt x="336" y="490"/>
                    <a:pt x="336" y="490"/>
                  </a:cubicBezTo>
                  <a:cubicBezTo>
                    <a:pt x="345" y="497"/>
                    <a:pt x="351" y="499"/>
                    <a:pt x="355" y="499"/>
                  </a:cubicBezTo>
                  <a:cubicBezTo>
                    <a:pt x="355" y="498"/>
                    <a:pt x="355" y="498"/>
                    <a:pt x="355" y="498"/>
                  </a:cubicBezTo>
                  <a:cubicBezTo>
                    <a:pt x="357" y="494"/>
                    <a:pt x="355" y="485"/>
                    <a:pt x="350" y="475"/>
                  </a:cubicBezTo>
                  <a:cubicBezTo>
                    <a:pt x="336" y="453"/>
                    <a:pt x="336" y="453"/>
                    <a:pt x="336" y="453"/>
                  </a:cubicBezTo>
                  <a:cubicBezTo>
                    <a:pt x="336" y="451"/>
                    <a:pt x="336" y="451"/>
                    <a:pt x="336" y="451"/>
                  </a:cubicBezTo>
                  <a:cubicBezTo>
                    <a:pt x="337" y="451"/>
                    <a:pt x="337" y="451"/>
                    <a:pt x="337" y="451"/>
                  </a:cubicBezTo>
                  <a:cubicBezTo>
                    <a:pt x="338" y="449"/>
                    <a:pt x="338" y="449"/>
                    <a:pt x="338" y="449"/>
                  </a:cubicBezTo>
                  <a:cubicBezTo>
                    <a:pt x="352" y="430"/>
                    <a:pt x="367" y="424"/>
                    <a:pt x="384" y="430"/>
                  </a:cubicBezTo>
                  <a:cubicBezTo>
                    <a:pt x="423" y="448"/>
                    <a:pt x="423" y="448"/>
                    <a:pt x="423" y="448"/>
                  </a:cubicBezTo>
                  <a:cubicBezTo>
                    <a:pt x="439" y="438"/>
                    <a:pt x="439" y="438"/>
                    <a:pt x="439" y="438"/>
                  </a:cubicBezTo>
                  <a:cubicBezTo>
                    <a:pt x="440" y="438"/>
                    <a:pt x="440" y="438"/>
                    <a:pt x="440" y="438"/>
                  </a:cubicBezTo>
                  <a:cubicBezTo>
                    <a:pt x="440" y="437"/>
                    <a:pt x="440" y="437"/>
                    <a:pt x="440" y="437"/>
                  </a:cubicBezTo>
                  <a:cubicBezTo>
                    <a:pt x="440" y="436"/>
                    <a:pt x="440" y="436"/>
                    <a:pt x="440" y="436"/>
                  </a:cubicBezTo>
                  <a:cubicBezTo>
                    <a:pt x="438" y="433"/>
                    <a:pt x="438" y="433"/>
                    <a:pt x="438" y="433"/>
                  </a:cubicBezTo>
                  <a:cubicBezTo>
                    <a:pt x="439" y="432"/>
                    <a:pt x="439" y="432"/>
                    <a:pt x="439" y="432"/>
                  </a:cubicBezTo>
                  <a:cubicBezTo>
                    <a:pt x="440" y="430"/>
                    <a:pt x="440" y="430"/>
                    <a:pt x="440" y="430"/>
                  </a:cubicBezTo>
                  <a:cubicBezTo>
                    <a:pt x="452" y="409"/>
                    <a:pt x="457" y="393"/>
                    <a:pt x="452" y="385"/>
                  </a:cubicBezTo>
                  <a:cubicBezTo>
                    <a:pt x="449" y="378"/>
                    <a:pt x="444" y="374"/>
                    <a:pt x="440" y="374"/>
                  </a:cubicBezTo>
                  <a:cubicBezTo>
                    <a:pt x="437" y="374"/>
                    <a:pt x="437" y="374"/>
                    <a:pt x="437" y="374"/>
                  </a:cubicBezTo>
                  <a:cubicBezTo>
                    <a:pt x="434" y="364"/>
                    <a:pt x="434" y="364"/>
                    <a:pt x="434" y="364"/>
                  </a:cubicBezTo>
                  <a:cubicBezTo>
                    <a:pt x="437" y="364"/>
                    <a:pt x="437" y="364"/>
                    <a:pt x="437" y="364"/>
                  </a:cubicBezTo>
                  <a:cubicBezTo>
                    <a:pt x="444" y="361"/>
                    <a:pt x="448" y="357"/>
                    <a:pt x="449" y="353"/>
                  </a:cubicBezTo>
                  <a:cubicBezTo>
                    <a:pt x="446" y="348"/>
                    <a:pt x="446" y="348"/>
                    <a:pt x="446" y="348"/>
                  </a:cubicBezTo>
                  <a:cubicBezTo>
                    <a:pt x="429" y="332"/>
                    <a:pt x="429" y="332"/>
                    <a:pt x="429" y="332"/>
                  </a:cubicBezTo>
                  <a:cubicBezTo>
                    <a:pt x="429" y="332"/>
                    <a:pt x="429" y="332"/>
                    <a:pt x="429" y="332"/>
                  </a:cubicBezTo>
                  <a:cubicBezTo>
                    <a:pt x="429" y="331"/>
                    <a:pt x="429" y="331"/>
                    <a:pt x="429" y="331"/>
                  </a:cubicBezTo>
                  <a:cubicBezTo>
                    <a:pt x="421" y="308"/>
                    <a:pt x="421" y="308"/>
                    <a:pt x="421" y="308"/>
                  </a:cubicBezTo>
                  <a:cubicBezTo>
                    <a:pt x="418" y="290"/>
                    <a:pt x="415" y="274"/>
                    <a:pt x="418" y="259"/>
                  </a:cubicBezTo>
                  <a:cubicBezTo>
                    <a:pt x="418" y="249"/>
                    <a:pt x="418" y="249"/>
                    <a:pt x="418" y="249"/>
                  </a:cubicBezTo>
                  <a:cubicBezTo>
                    <a:pt x="407" y="258"/>
                    <a:pt x="407" y="258"/>
                    <a:pt x="407" y="258"/>
                  </a:cubicBezTo>
                  <a:cubicBezTo>
                    <a:pt x="397" y="269"/>
                    <a:pt x="397" y="269"/>
                    <a:pt x="397" y="269"/>
                  </a:cubicBezTo>
                  <a:cubicBezTo>
                    <a:pt x="394" y="224"/>
                    <a:pt x="394" y="224"/>
                    <a:pt x="394" y="224"/>
                  </a:cubicBezTo>
                  <a:cubicBezTo>
                    <a:pt x="394" y="224"/>
                    <a:pt x="394" y="224"/>
                    <a:pt x="394" y="224"/>
                  </a:cubicBezTo>
                  <a:cubicBezTo>
                    <a:pt x="394" y="222"/>
                    <a:pt x="394" y="222"/>
                    <a:pt x="394" y="222"/>
                  </a:cubicBezTo>
                  <a:cubicBezTo>
                    <a:pt x="395" y="222"/>
                    <a:pt x="395" y="222"/>
                    <a:pt x="395" y="222"/>
                  </a:cubicBezTo>
                  <a:cubicBezTo>
                    <a:pt x="419" y="189"/>
                    <a:pt x="434" y="169"/>
                    <a:pt x="440" y="163"/>
                  </a:cubicBezTo>
                  <a:cubicBezTo>
                    <a:pt x="429" y="132"/>
                    <a:pt x="429" y="132"/>
                    <a:pt x="429" y="132"/>
                  </a:cubicBezTo>
                  <a:cubicBezTo>
                    <a:pt x="426" y="116"/>
                    <a:pt x="424" y="106"/>
                    <a:pt x="424" y="102"/>
                  </a:cubicBezTo>
                  <a:cubicBezTo>
                    <a:pt x="405" y="94"/>
                    <a:pt x="405" y="94"/>
                    <a:pt x="405" y="94"/>
                  </a:cubicBezTo>
                  <a:lnTo>
                    <a:pt x="395" y="90"/>
                  </a:lnTo>
                  <a:close/>
                </a:path>
              </a:pathLst>
            </a:custGeom>
            <a:noFill/>
            <a:ln w="9525">
              <a:solidFill>
                <a:schemeClr val="tx1"/>
              </a:solidFill>
              <a:miter lim="800000"/>
              <a:headEnd/>
              <a:tailEnd/>
            </a:ln>
          </p:spPr>
          <p:txBody>
            <a:bodyPr/>
            <a:lstStyle/>
            <a:p>
              <a:endParaRPr lang="zh-CN" altLang="en-US" sz="3200">
                <a:latin typeface="方正静蕾简体" panose="02000000000000000000" pitchFamily="2" charset="-122"/>
                <a:ea typeface="方正静蕾简体" panose="02000000000000000000" pitchFamily="2" charset="-122"/>
              </a:endParaRPr>
            </a:p>
          </p:txBody>
        </p:sp>
        <p:sp>
          <p:nvSpPr>
            <p:cNvPr id="7226" name="Freeform 19"/>
            <p:cNvSpPr>
              <a:spLocks/>
            </p:cNvSpPr>
            <p:nvPr/>
          </p:nvSpPr>
          <p:spPr bwMode="auto">
            <a:xfrm>
              <a:off x="4106607" y="4140852"/>
              <a:ext cx="745929" cy="462477"/>
            </a:xfrm>
            <a:custGeom>
              <a:avLst/>
              <a:gdLst>
                <a:gd name="T0" fmla="*/ 2147483646 w 645"/>
                <a:gd name="T1" fmla="*/ 2147483646 h 402"/>
                <a:gd name="T2" fmla="*/ 2147483646 w 645"/>
                <a:gd name="T3" fmla="*/ 2147483646 h 402"/>
                <a:gd name="T4" fmla="*/ 2147483646 w 645"/>
                <a:gd name="T5" fmla="*/ 2147483646 h 402"/>
                <a:gd name="T6" fmla="*/ 2147483646 w 645"/>
                <a:gd name="T7" fmla="*/ 2147483646 h 402"/>
                <a:gd name="T8" fmla="*/ 2147483646 w 645"/>
                <a:gd name="T9" fmla="*/ 2147483646 h 402"/>
                <a:gd name="T10" fmla="*/ 2147483646 w 645"/>
                <a:gd name="T11" fmla="*/ 2147483646 h 402"/>
                <a:gd name="T12" fmla="*/ 2147483646 w 645"/>
                <a:gd name="T13" fmla="*/ 2147483646 h 402"/>
                <a:gd name="T14" fmla="*/ 2147483646 w 645"/>
                <a:gd name="T15" fmla="*/ 2147483646 h 402"/>
                <a:gd name="T16" fmla="*/ 2147483646 w 645"/>
                <a:gd name="T17" fmla="*/ 2147483646 h 402"/>
                <a:gd name="T18" fmla="*/ 2147483646 w 645"/>
                <a:gd name="T19" fmla="*/ 2147483646 h 402"/>
                <a:gd name="T20" fmla="*/ 2147483646 w 645"/>
                <a:gd name="T21" fmla="*/ 2147483646 h 402"/>
                <a:gd name="T22" fmla="*/ 2147483646 w 645"/>
                <a:gd name="T23" fmla="*/ 2147483646 h 402"/>
                <a:gd name="T24" fmla="*/ 2147483646 w 645"/>
                <a:gd name="T25" fmla="*/ 2147483646 h 402"/>
                <a:gd name="T26" fmla="*/ 2147483646 w 645"/>
                <a:gd name="T27" fmla="*/ 2147483646 h 402"/>
                <a:gd name="T28" fmla="*/ 2147483646 w 645"/>
                <a:gd name="T29" fmla="*/ 2147483646 h 402"/>
                <a:gd name="T30" fmla="*/ 2147483646 w 645"/>
                <a:gd name="T31" fmla="*/ 2147483646 h 402"/>
                <a:gd name="T32" fmla="*/ 2147483646 w 645"/>
                <a:gd name="T33" fmla="*/ 2147483646 h 402"/>
                <a:gd name="T34" fmla="*/ 2147483646 w 645"/>
                <a:gd name="T35" fmla="*/ 2147483646 h 402"/>
                <a:gd name="T36" fmla="*/ 2147483646 w 645"/>
                <a:gd name="T37" fmla="*/ 2147483646 h 402"/>
                <a:gd name="T38" fmla="*/ 2147483646 w 645"/>
                <a:gd name="T39" fmla="*/ 2147483646 h 402"/>
                <a:gd name="T40" fmla="*/ 2147483646 w 645"/>
                <a:gd name="T41" fmla="*/ 2147483646 h 402"/>
                <a:gd name="T42" fmla="*/ 2147483646 w 645"/>
                <a:gd name="T43" fmla="*/ 2147483646 h 402"/>
                <a:gd name="T44" fmla="*/ 2147483646 w 645"/>
                <a:gd name="T45" fmla="*/ 2147483646 h 402"/>
                <a:gd name="T46" fmla="*/ 2147483646 w 645"/>
                <a:gd name="T47" fmla="*/ 2147483646 h 402"/>
                <a:gd name="T48" fmla="*/ 2147483646 w 645"/>
                <a:gd name="T49" fmla="*/ 2147483646 h 402"/>
                <a:gd name="T50" fmla="*/ 2147483646 w 645"/>
                <a:gd name="T51" fmla="*/ 2147483646 h 402"/>
                <a:gd name="T52" fmla="*/ 2147483646 w 645"/>
                <a:gd name="T53" fmla="*/ 2147483646 h 402"/>
                <a:gd name="T54" fmla="*/ 2147483646 w 645"/>
                <a:gd name="T55" fmla="*/ 2147483646 h 402"/>
                <a:gd name="T56" fmla="*/ 2147483646 w 645"/>
                <a:gd name="T57" fmla="*/ 2147483646 h 402"/>
                <a:gd name="T58" fmla="*/ 2147483646 w 645"/>
                <a:gd name="T59" fmla="*/ 2147483646 h 402"/>
                <a:gd name="T60" fmla="*/ 2147483646 w 645"/>
                <a:gd name="T61" fmla="*/ 2147483646 h 402"/>
                <a:gd name="T62" fmla="*/ 2147483646 w 645"/>
                <a:gd name="T63" fmla="*/ 2147483646 h 402"/>
                <a:gd name="T64" fmla="*/ 2147483646 w 645"/>
                <a:gd name="T65" fmla="*/ 2147483646 h 402"/>
                <a:gd name="T66" fmla="*/ 2147483646 w 645"/>
                <a:gd name="T67" fmla="*/ 2147483646 h 402"/>
                <a:gd name="T68" fmla="*/ 2147483646 w 645"/>
                <a:gd name="T69" fmla="*/ 2147483646 h 402"/>
                <a:gd name="T70" fmla="*/ 2147483646 w 645"/>
                <a:gd name="T71" fmla="*/ 2147483646 h 402"/>
                <a:gd name="T72" fmla="*/ 2147483646 w 645"/>
                <a:gd name="T73" fmla="*/ 2147483646 h 402"/>
                <a:gd name="T74" fmla="*/ 2147483646 w 645"/>
                <a:gd name="T75" fmla="*/ 2147483646 h 402"/>
                <a:gd name="T76" fmla="*/ 2147483646 w 645"/>
                <a:gd name="T77" fmla="*/ 2147483646 h 402"/>
                <a:gd name="T78" fmla="*/ 2147483646 w 645"/>
                <a:gd name="T79" fmla="*/ 2147483646 h 402"/>
                <a:gd name="T80" fmla="*/ 2147483646 w 645"/>
                <a:gd name="T81" fmla="*/ 2147483646 h 402"/>
                <a:gd name="T82" fmla="*/ 2147483646 w 645"/>
                <a:gd name="T83" fmla="*/ 2147483646 h 402"/>
                <a:gd name="T84" fmla="*/ 2147483646 w 645"/>
                <a:gd name="T85" fmla="*/ 2147483646 h 402"/>
                <a:gd name="T86" fmla="*/ 2147483646 w 645"/>
                <a:gd name="T87" fmla="*/ 2147483646 h 402"/>
                <a:gd name="T88" fmla="*/ 2147483646 w 645"/>
                <a:gd name="T89" fmla="*/ 2147483646 h 402"/>
                <a:gd name="T90" fmla="*/ 2147483646 w 645"/>
                <a:gd name="T91" fmla="*/ 0 h 402"/>
                <a:gd name="T92" fmla="*/ 2147483646 w 645"/>
                <a:gd name="T93" fmla="*/ 2147483646 h 402"/>
                <a:gd name="T94" fmla="*/ 2147483646 w 645"/>
                <a:gd name="T95" fmla="*/ 893168760 h 40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45"/>
                <a:gd name="T145" fmla="*/ 0 h 402"/>
                <a:gd name="T146" fmla="*/ 645 w 645"/>
                <a:gd name="T147" fmla="*/ 402 h 40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45" h="402">
                  <a:moveTo>
                    <a:pt x="81" y="1"/>
                  </a:moveTo>
                  <a:cubicBezTo>
                    <a:pt x="80" y="5"/>
                    <a:pt x="80" y="5"/>
                    <a:pt x="80" y="5"/>
                  </a:cubicBezTo>
                  <a:cubicBezTo>
                    <a:pt x="85" y="11"/>
                    <a:pt x="85" y="11"/>
                    <a:pt x="85" y="11"/>
                  </a:cubicBezTo>
                  <a:cubicBezTo>
                    <a:pt x="113" y="30"/>
                    <a:pt x="113" y="30"/>
                    <a:pt x="113" y="30"/>
                  </a:cubicBezTo>
                  <a:cubicBezTo>
                    <a:pt x="113" y="30"/>
                    <a:pt x="113" y="30"/>
                    <a:pt x="113" y="30"/>
                  </a:cubicBezTo>
                  <a:cubicBezTo>
                    <a:pt x="113" y="31"/>
                    <a:pt x="113" y="31"/>
                    <a:pt x="113" y="31"/>
                  </a:cubicBezTo>
                  <a:cubicBezTo>
                    <a:pt x="114" y="31"/>
                    <a:pt x="114" y="31"/>
                    <a:pt x="114" y="31"/>
                  </a:cubicBezTo>
                  <a:cubicBezTo>
                    <a:pt x="131" y="50"/>
                    <a:pt x="131" y="50"/>
                    <a:pt x="131" y="50"/>
                  </a:cubicBezTo>
                  <a:cubicBezTo>
                    <a:pt x="129" y="53"/>
                    <a:pt x="129" y="53"/>
                    <a:pt x="129" y="53"/>
                  </a:cubicBezTo>
                  <a:cubicBezTo>
                    <a:pt x="118" y="65"/>
                    <a:pt x="118" y="65"/>
                    <a:pt x="118" y="65"/>
                  </a:cubicBezTo>
                  <a:cubicBezTo>
                    <a:pt x="117" y="66"/>
                    <a:pt x="117" y="66"/>
                    <a:pt x="117" y="66"/>
                  </a:cubicBezTo>
                  <a:cubicBezTo>
                    <a:pt x="116" y="68"/>
                    <a:pt x="116" y="68"/>
                    <a:pt x="116" y="68"/>
                  </a:cubicBezTo>
                  <a:cubicBezTo>
                    <a:pt x="98" y="68"/>
                    <a:pt x="98" y="68"/>
                    <a:pt x="98" y="68"/>
                  </a:cubicBezTo>
                  <a:cubicBezTo>
                    <a:pt x="87" y="69"/>
                    <a:pt x="87" y="69"/>
                    <a:pt x="87" y="69"/>
                  </a:cubicBezTo>
                  <a:cubicBezTo>
                    <a:pt x="80" y="77"/>
                    <a:pt x="80" y="77"/>
                    <a:pt x="80" y="77"/>
                  </a:cubicBezTo>
                  <a:cubicBezTo>
                    <a:pt x="83" y="86"/>
                    <a:pt x="83" y="86"/>
                    <a:pt x="83" y="86"/>
                  </a:cubicBezTo>
                  <a:cubicBezTo>
                    <a:pt x="83" y="87"/>
                    <a:pt x="83" y="87"/>
                    <a:pt x="83" y="87"/>
                  </a:cubicBezTo>
                  <a:cubicBezTo>
                    <a:pt x="84" y="98"/>
                    <a:pt x="84" y="98"/>
                    <a:pt x="84" y="98"/>
                  </a:cubicBezTo>
                  <a:cubicBezTo>
                    <a:pt x="94" y="112"/>
                    <a:pt x="94" y="112"/>
                    <a:pt x="94" y="112"/>
                  </a:cubicBezTo>
                  <a:cubicBezTo>
                    <a:pt x="94" y="113"/>
                    <a:pt x="94" y="113"/>
                    <a:pt x="94" y="113"/>
                  </a:cubicBezTo>
                  <a:cubicBezTo>
                    <a:pt x="94" y="142"/>
                    <a:pt x="94" y="142"/>
                    <a:pt x="94" y="142"/>
                  </a:cubicBezTo>
                  <a:cubicBezTo>
                    <a:pt x="102" y="145"/>
                    <a:pt x="102" y="145"/>
                    <a:pt x="102" y="145"/>
                  </a:cubicBezTo>
                  <a:cubicBezTo>
                    <a:pt x="117" y="150"/>
                    <a:pt x="117" y="150"/>
                    <a:pt x="117" y="150"/>
                  </a:cubicBezTo>
                  <a:cubicBezTo>
                    <a:pt x="118" y="150"/>
                    <a:pt x="118" y="150"/>
                    <a:pt x="118" y="150"/>
                  </a:cubicBezTo>
                  <a:cubicBezTo>
                    <a:pt x="118" y="150"/>
                    <a:pt x="118" y="150"/>
                    <a:pt x="118" y="150"/>
                  </a:cubicBezTo>
                  <a:cubicBezTo>
                    <a:pt x="119" y="151"/>
                    <a:pt x="119" y="151"/>
                    <a:pt x="119" y="151"/>
                  </a:cubicBezTo>
                  <a:cubicBezTo>
                    <a:pt x="120" y="152"/>
                    <a:pt x="120" y="152"/>
                    <a:pt x="120" y="152"/>
                  </a:cubicBezTo>
                  <a:cubicBezTo>
                    <a:pt x="134" y="171"/>
                    <a:pt x="134" y="171"/>
                    <a:pt x="134" y="171"/>
                  </a:cubicBezTo>
                  <a:cubicBezTo>
                    <a:pt x="134" y="172"/>
                    <a:pt x="134" y="172"/>
                    <a:pt x="134" y="172"/>
                  </a:cubicBezTo>
                  <a:cubicBezTo>
                    <a:pt x="134" y="172"/>
                    <a:pt x="134" y="172"/>
                    <a:pt x="134" y="172"/>
                  </a:cubicBezTo>
                  <a:cubicBezTo>
                    <a:pt x="141" y="191"/>
                    <a:pt x="141" y="191"/>
                    <a:pt x="141" y="191"/>
                  </a:cubicBezTo>
                  <a:cubicBezTo>
                    <a:pt x="141" y="192"/>
                    <a:pt x="141" y="192"/>
                    <a:pt x="141" y="192"/>
                  </a:cubicBezTo>
                  <a:cubicBezTo>
                    <a:pt x="141" y="192"/>
                    <a:pt x="141" y="192"/>
                    <a:pt x="141" y="192"/>
                  </a:cubicBezTo>
                  <a:cubicBezTo>
                    <a:pt x="141" y="205"/>
                    <a:pt x="141" y="205"/>
                    <a:pt x="141" y="205"/>
                  </a:cubicBezTo>
                  <a:cubicBezTo>
                    <a:pt x="140" y="212"/>
                    <a:pt x="138" y="218"/>
                    <a:pt x="136" y="223"/>
                  </a:cubicBezTo>
                  <a:cubicBezTo>
                    <a:pt x="131" y="230"/>
                    <a:pt x="121" y="236"/>
                    <a:pt x="106" y="243"/>
                  </a:cubicBezTo>
                  <a:cubicBezTo>
                    <a:pt x="71" y="264"/>
                    <a:pt x="71" y="264"/>
                    <a:pt x="71" y="264"/>
                  </a:cubicBezTo>
                  <a:cubicBezTo>
                    <a:pt x="69" y="264"/>
                    <a:pt x="69" y="264"/>
                    <a:pt x="69" y="264"/>
                  </a:cubicBezTo>
                  <a:cubicBezTo>
                    <a:pt x="4" y="268"/>
                    <a:pt x="4" y="268"/>
                    <a:pt x="4" y="268"/>
                  </a:cubicBezTo>
                  <a:cubicBezTo>
                    <a:pt x="0" y="284"/>
                    <a:pt x="0" y="284"/>
                    <a:pt x="0" y="284"/>
                  </a:cubicBezTo>
                  <a:cubicBezTo>
                    <a:pt x="11" y="305"/>
                    <a:pt x="11" y="305"/>
                    <a:pt x="11" y="305"/>
                  </a:cubicBezTo>
                  <a:cubicBezTo>
                    <a:pt x="11" y="306"/>
                    <a:pt x="11" y="306"/>
                    <a:pt x="11" y="306"/>
                  </a:cubicBezTo>
                  <a:cubicBezTo>
                    <a:pt x="11" y="307"/>
                    <a:pt x="11" y="307"/>
                    <a:pt x="11" y="307"/>
                  </a:cubicBezTo>
                  <a:cubicBezTo>
                    <a:pt x="15" y="334"/>
                    <a:pt x="15" y="334"/>
                    <a:pt x="15" y="334"/>
                  </a:cubicBezTo>
                  <a:cubicBezTo>
                    <a:pt x="50" y="377"/>
                    <a:pt x="50" y="377"/>
                    <a:pt x="50" y="377"/>
                  </a:cubicBezTo>
                  <a:cubicBezTo>
                    <a:pt x="52" y="377"/>
                    <a:pt x="52" y="377"/>
                    <a:pt x="52" y="377"/>
                  </a:cubicBezTo>
                  <a:cubicBezTo>
                    <a:pt x="52" y="377"/>
                    <a:pt x="52" y="377"/>
                    <a:pt x="52" y="377"/>
                  </a:cubicBezTo>
                  <a:cubicBezTo>
                    <a:pt x="52" y="378"/>
                    <a:pt x="52" y="378"/>
                    <a:pt x="52" y="378"/>
                  </a:cubicBezTo>
                  <a:cubicBezTo>
                    <a:pt x="66" y="402"/>
                    <a:pt x="66" y="402"/>
                    <a:pt x="66" y="402"/>
                  </a:cubicBezTo>
                  <a:cubicBezTo>
                    <a:pt x="67" y="399"/>
                    <a:pt x="67" y="399"/>
                    <a:pt x="67" y="399"/>
                  </a:cubicBezTo>
                  <a:cubicBezTo>
                    <a:pt x="67" y="398"/>
                    <a:pt x="67" y="398"/>
                    <a:pt x="67" y="398"/>
                  </a:cubicBezTo>
                  <a:cubicBezTo>
                    <a:pt x="79" y="365"/>
                    <a:pt x="79" y="365"/>
                    <a:pt x="79" y="365"/>
                  </a:cubicBezTo>
                  <a:cubicBezTo>
                    <a:pt x="79" y="365"/>
                    <a:pt x="79" y="365"/>
                    <a:pt x="79" y="365"/>
                  </a:cubicBezTo>
                  <a:cubicBezTo>
                    <a:pt x="80" y="364"/>
                    <a:pt x="80" y="364"/>
                    <a:pt x="80" y="364"/>
                  </a:cubicBezTo>
                  <a:cubicBezTo>
                    <a:pt x="80" y="364"/>
                    <a:pt x="80" y="364"/>
                    <a:pt x="80" y="364"/>
                  </a:cubicBezTo>
                  <a:cubicBezTo>
                    <a:pt x="101" y="336"/>
                    <a:pt x="101" y="336"/>
                    <a:pt x="101" y="336"/>
                  </a:cubicBezTo>
                  <a:cubicBezTo>
                    <a:pt x="102" y="335"/>
                    <a:pt x="102" y="335"/>
                    <a:pt x="102" y="335"/>
                  </a:cubicBezTo>
                  <a:cubicBezTo>
                    <a:pt x="129" y="323"/>
                    <a:pt x="129" y="323"/>
                    <a:pt x="129" y="323"/>
                  </a:cubicBezTo>
                  <a:cubicBezTo>
                    <a:pt x="131" y="323"/>
                    <a:pt x="131" y="323"/>
                    <a:pt x="131" y="323"/>
                  </a:cubicBezTo>
                  <a:cubicBezTo>
                    <a:pt x="148" y="333"/>
                    <a:pt x="148" y="333"/>
                    <a:pt x="148" y="333"/>
                  </a:cubicBezTo>
                  <a:cubicBezTo>
                    <a:pt x="170" y="331"/>
                    <a:pt x="170" y="331"/>
                    <a:pt x="170" y="331"/>
                  </a:cubicBezTo>
                  <a:cubicBezTo>
                    <a:pt x="162" y="294"/>
                    <a:pt x="162" y="294"/>
                    <a:pt x="162" y="294"/>
                  </a:cubicBezTo>
                  <a:cubicBezTo>
                    <a:pt x="167" y="293"/>
                    <a:pt x="167" y="293"/>
                    <a:pt x="167" y="293"/>
                  </a:cubicBezTo>
                  <a:cubicBezTo>
                    <a:pt x="187" y="291"/>
                    <a:pt x="187" y="291"/>
                    <a:pt x="187" y="291"/>
                  </a:cubicBezTo>
                  <a:cubicBezTo>
                    <a:pt x="208" y="292"/>
                    <a:pt x="208" y="292"/>
                    <a:pt x="208" y="292"/>
                  </a:cubicBezTo>
                  <a:cubicBezTo>
                    <a:pt x="210" y="292"/>
                    <a:pt x="210" y="292"/>
                    <a:pt x="210" y="292"/>
                  </a:cubicBezTo>
                  <a:cubicBezTo>
                    <a:pt x="210" y="293"/>
                    <a:pt x="210" y="293"/>
                    <a:pt x="210" y="293"/>
                  </a:cubicBezTo>
                  <a:cubicBezTo>
                    <a:pt x="252" y="312"/>
                    <a:pt x="252" y="312"/>
                    <a:pt x="252" y="312"/>
                  </a:cubicBezTo>
                  <a:cubicBezTo>
                    <a:pt x="288" y="320"/>
                    <a:pt x="288" y="320"/>
                    <a:pt x="288" y="320"/>
                  </a:cubicBezTo>
                  <a:cubicBezTo>
                    <a:pt x="289" y="320"/>
                    <a:pt x="289" y="320"/>
                    <a:pt x="289" y="320"/>
                  </a:cubicBezTo>
                  <a:cubicBezTo>
                    <a:pt x="289" y="320"/>
                    <a:pt x="289" y="320"/>
                    <a:pt x="289" y="320"/>
                  </a:cubicBezTo>
                  <a:cubicBezTo>
                    <a:pt x="290" y="320"/>
                    <a:pt x="290" y="320"/>
                    <a:pt x="290" y="320"/>
                  </a:cubicBezTo>
                  <a:cubicBezTo>
                    <a:pt x="302" y="328"/>
                    <a:pt x="302" y="328"/>
                    <a:pt x="302" y="328"/>
                  </a:cubicBezTo>
                  <a:cubicBezTo>
                    <a:pt x="319" y="334"/>
                    <a:pt x="319" y="334"/>
                    <a:pt x="319" y="334"/>
                  </a:cubicBezTo>
                  <a:cubicBezTo>
                    <a:pt x="319" y="335"/>
                    <a:pt x="319" y="335"/>
                    <a:pt x="319" y="335"/>
                  </a:cubicBezTo>
                  <a:cubicBezTo>
                    <a:pt x="319" y="335"/>
                    <a:pt x="319" y="335"/>
                    <a:pt x="319" y="335"/>
                  </a:cubicBezTo>
                  <a:cubicBezTo>
                    <a:pt x="319" y="335"/>
                    <a:pt x="319" y="335"/>
                    <a:pt x="319" y="335"/>
                  </a:cubicBezTo>
                  <a:cubicBezTo>
                    <a:pt x="319" y="335"/>
                    <a:pt x="319" y="335"/>
                    <a:pt x="319" y="335"/>
                  </a:cubicBezTo>
                  <a:cubicBezTo>
                    <a:pt x="329" y="345"/>
                    <a:pt x="329" y="345"/>
                    <a:pt x="329" y="345"/>
                  </a:cubicBezTo>
                  <a:cubicBezTo>
                    <a:pt x="335" y="347"/>
                    <a:pt x="335" y="347"/>
                    <a:pt x="335" y="347"/>
                  </a:cubicBezTo>
                  <a:cubicBezTo>
                    <a:pt x="347" y="336"/>
                    <a:pt x="347" y="336"/>
                    <a:pt x="347" y="336"/>
                  </a:cubicBezTo>
                  <a:cubicBezTo>
                    <a:pt x="347" y="335"/>
                    <a:pt x="347" y="335"/>
                    <a:pt x="347" y="335"/>
                  </a:cubicBezTo>
                  <a:cubicBezTo>
                    <a:pt x="365" y="322"/>
                    <a:pt x="365" y="322"/>
                    <a:pt x="365" y="322"/>
                  </a:cubicBezTo>
                  <a:cubicBezTo>
                    <a:pt x="374" y="304"/>
                    <a:pt x="374" y="304"/>
                    <a:pt x="374" y="304"/>
                  </a:cubicBezTo>
                  <a:cubicBezTo>
                    <a:pt x="391" y="313"/>
                    <a:pt x="391" y="313"/>
                    <a:pt x="391" y="313"/>
                  </a:cubicBezTo>
                  <a:cubicBezTo>
                    <a:pt x="391" y="314"/>
                    <a:pt x="391" y="314"/>
                    <a:pt x="391" y="314"/>
                  </a:cubicBezTo>
                  <a:cubicBezTo>
                    <a:pt x="391" y="315"/>
                    <a:pt x="391" y="315"/>
                    <a:pt x="391" y="315"/>
                  </a:cubicBezTo>
                  <a:cubicBezTo>
                    <a:pt x="396" y="329"/>
                    <a:pt x="396" y="329"/>
                    <a:pt x="396" y="329"/>
                  </a:cubicBezTo>
                  <a:cubicBezTo>
                    <a:pt x="396" y="332"/>
                    <a:pt x="396" y="332"/>
                    <a:pt x="396" y="332"/>
                  </a:cubicBezTo>
                  <a:cubicBezTo>
                    <a:pt x="393" y="341"/>
                    <a:pt x="393" y="341"/>
                    <a:pt x="393" y="341"/>
                  </a:cubicBezTo>
                  <a:cubicBezTo>
                    <a:pt x="395" y="343"/>
                    <a:pt x="395" y="343"/>
                    <a:pt x="395" y="343"/>
                  </a:cubicBezTo>
                  <a:cubicBezTo>
                    <a:pt x="405" y="338"/>
                    <a:pt x="405" y="338"/>
                    <a:pt x="405" y="338"/>
                  </a:cubicBezTo>
                  <a:cubicBezTo>
                    <a:pt x="420" y="323"/>
                    <a:pt x="420" y="323"/>
                    <a:pt x="420" y="323"/>
                  </a:cubicBezTo>
                  <a:cubicBezTo>
                    <a:pt x="434" y="323"/>
                    <a:pt x="434" y="323"/>
                    <a:pt x="434" y="323"/>
                  </a:cubicBezTo>
                  <a:cubicBezTo>
                    <a:pt x="434" y="324"/>
                    <a:pt x="434" y="324"/>
                    <a:pt x="434" y="324"/>
                  </a:cubicBezTo>
                  <a:cubicBezTo>
                    <a:pt x="435" y="324"/>
                    <a:pt x="435" y="324"/>
                    <a:pt x="435" y="324"/>
                  </a:cubicBezTo>
                  <a:cubicBezTo>
                    <a:pt x="444" y="330"/>
                    <a:pt x="444" y="330"/>
                    <a:pt x="444" y="330"/>
                  </a:cubicBezTo>
                  <a:cubicBezTo>
                    <a:pt x="450" y="336"/>
                    <a:pt x="453" y="342"/>
                    <a:pt x="450" y="347"/>
                  </a:cubicBezTo>
                  <a:cubicBezTo>
                    <a:pt x="449" y="370"/>
                    <a:pt x="449" y="370"/>
                    <a:pt x="449" y="370"/>
                  </a:cubicBezTo>
                  <a:cubicBezTo>
                    <a:pt x="456" y="382"/>
                    <a:pt x="456" y="382"/>
                    <a:pt x="456" y="382"/>
                  </a:cubicBezTo>
                  <a:cubicBezTo>
                    <a:pt x="458" y="383"/>
                    <a:pt x="458" y="383"/>
                    <a:pt x="458" y="383"/>
                  </a:cubicBezTo>
                  <a:cubicBezTo>
                    <a:pt x="483" y="355"/>
                    <a:pt x="500" y="342"/>
                    <a:pt x="511" y="342"/>
                  </a:cubicBezTo>
                  <a:cubicBezTo>
                    <a:pt x="539" y="342"/>
                    <a:pt x="539" y="342"/>
                    <a:pt x="539" y="342"/>
                  </a:cubicBezTo>
                  <a:cubicBezTo>
                    <a:pt x="545" y="328"/>
                    <a:pt x="545" y="328"/>
                    <a:pt x="545" y="328"/>
                  </a:cubicBezTo>
                  <a:cubicBezTo>
                    <a:pt x="568" y="318"/>
                    <a:pt x="568" y="318"/>
                    <a:pt x="568" y="318"/>
                  </a:cubicBezTo>
                  <a:cubicBezTo>
                    <a:pt x="569" y="318"/>
                    <a:pt x="569" y="318"/>
                    <a:pt x="569" y="318"/>
                  </a:cubicBezTo>
                  <a:cubicBezTo>
                    <a:pt x="596" y="315"/>
                    <a:pt x="596" y="315"/>
                    <a:pt x="596" y="315"/>
                  </a:cubicBezTo>
                  <a:cubicBezTo>
                    <a:pt x="625" y="301"/>
                    <a:pt x="625" y="301"/>
                    <a:pt x="625" y="301"/>
                  </a:cubicBezTo>
                  <a:cubicBezTo>
                    <a:pt x="625" y="300"/>
                    <a:pt x="625" y="300"/>
                    <a:pt x="625" y="300"/>
                  </a:cubicBezTo>
                  <a:cubicBezTo>
                    <a:pt x="643" y="300"/>
                    <a:pt x="643" y="300"/>
                    <a:pt x="643" y="300"/>
                  </a:cubicBezTo>
                  <a:cubicBezTo>
                    <a:pt x="639" y="291"/>
                    <a:pt x="639" y="291"/>
                    <a:pt x="639" y="291"/>
                  </a:cubicBezTo>
                  <a:cubicBezTo>
                    <a:pt x="640" y="289"/>
                    <a:pt x="640" y="289"/>
                    <a:pt x="640" y="289"/>
                  </a:cubicBezTo>
                  <a:cubicBezTo>
                    <a:pt x="645" y="285"/>
                    <a:pt x="645" y="285"/>
                    <a:pt x="645" y="285"/>
                  </a:cubicBezTo>
                  <a:cubicBezTo>
                    <a:pt x="606" y="201"/>
                    <a:pt x="606" y="201"/>
                    <a:pt x="606" y="201"/>
                  </a:cubicBezTo>
                  <a:cubicBezTo>
                    <a:pt x="606" y="199"/>
                    <a:pt x="606" y="199"/>
                    <a:pt x="606" y="199"/>
                  </a:cubicBezTo>
                  <a:cubicBezTo>
                    <a:pt x="605" y="198"/>
                    <a:pt x="605" y="198"/>
                    <a:pt x="605" y="198"/>
                  </a:cubicBezTo>
                  <a:cubicBezTo>
                    <a:pt x="621" y="175"/>
                    <a:pt x="621" y="175"/>
                    <a:pt x="621" y="175"/>
                  </a:cubicBezTo>
                  <a:cubicBezTo>
                    <a:pt x="616" y="170"/>
                    <a:pt x="616" y="170"/>
                    <a:pt x="616" y="170"/>
                  </a:cubicBezTo>
                  <a:cubicBezTo>
                    <a:pt x="588" y="164"/>
                    <a:pt x="588" y="164"/>
                    <a:pt x="588" y="164"/>
                  </a:cubicBezTo>
                  <a:cubicBezTo>
                    <a:pt x="585" y="164"/>
                    <a:pt x="585" y="164"/>
                    <a:pt x="585" y="164"/>
                  </a:cubicBezTo>
                  <a:cubicBezTo>
                    <a:pt x="585" y="164"/>
                    <a:pt x="585" y="164"/>
                    <a:pt x="585" y="164"/>
                  </a:cubicBezTo>
                  <a:cubicBezTo>
                    <a:pt x="585" y="162"/>
                    <a:pt x="585" y="162"/>
                    <a:pt x="585" y="162"/>
                  </a:cubicBezTo>
                  <a:cubicBezTo>
                    <a:pt x="567" y="143"/>
                    <a:pt x="567" y="143"/>
                    <a:pt x="567" y="143"/>
                  </a:cubicBezTo>
                  <a:cubicBezTo>
                    <a:pt x="568" y="139"/>
                    <a:pt x="568" y="139"/>
                    <a:pt x="568" y="139"/>
                  </a:cubicBezTo>
                  <a:cubicBezTo>
                    <a:pt x="567" y="140"/>
                    <a:pt x="567" y="140"/>
                    <a:pt x="567" y="140"/>
                  </a:cubicBezTo>
                  <a:cubicBezTo>
                    <a:pt x="566" y="141"/>
                    <a:pt x="566" y="141"/>
                    <a:pt x="566" y="141"/>
                  </a:cubicBezTo>
                  <a:cubicBezTo>
                    <a:pt x="550" y="131"/>
                    <a:pt x="550" y="131"/>
                    <a:pt x="550" y="131"/>
                  </a:cubicBezTo>
                  <a:cubicBezTo>
                    <a:pt x="542" y="140"/>
                    <a:pt x="535" y="147"/>
                    <a:pt x="526" y="149"/>
                  </a:cubicBezTo>
                  <a:cubicBezTo>
                    <a:pt x="519" y="152"/>
                    <a:pt x="507" y="143"/>
                    <a:pt x="492" y="124"/>
                  </a:cubicBezTo>
                  <a:cubicBezTo>
                    <a:pt x="483" y="114"/>
                    <a:pt x="483" y="114"/>
                    <a:pt x="483" y="114"/>
                  </a:cubicBezTo>
                  <a:cubicBezTo>
                    <a:pt x="482" y="112"/>
                    <a:pt x="475" y="114"/>
                    <a:pt x="463" y="118"/>
                  </a:cubicBezTo>
                  <a:cubicBezTo>
                    <a:pt x="445" y="124"/>
                    <a:pt x="434" y="125"/>
                    <a:pt x="428" y="122"/>
                  </a:cubicBezTo>
                  <a:cubicBezTo>
                    <a:pt x="423" y="117"/>
                    <a:pt x="421" y="106"/>
                    <a:pt x="423" y="93"/>
                  </a:cubicBezTo>
                  <a:cubicBezTo>
                    <a:pt x="424" y="81"/>
                    <a:pt x="423" y="75"/>
                    <a:pt x="421" y="72"/>
                  </a:cubicBezTo>
                  <a:cubicBezTo>
                    <a:pt x="284" y="64"/>
                    <a:pt x="284" y="64"/>
                    <a:pt x="284" y="64"/>
                  </a:cubicBezTo>
                  <a:cubicBezTo>
                    <a:pt x="271" y="59"/>
                    <a:pt x="260" y="54"/>
                    <a:pt x="255" y="48"/>
                  </a:cubicBezTo>
                  <a:cubicBezTo>
                    <a:pt x="234" y="43"/>
                    <a:pt x="234" y="43"/>
                    <a:pt x="234" y="43"/>
                  </a:cubicBezTo>
                  <a:cubicBezTo>
                    <a:pt x="226" y="40"/>
                    <a:pt x="210" y="26"/>
                    <a:pt x="189" y="0"/>
                  </a:cubicBezTo>
                  <a:cubicBezTo>
                    <a:pt x="175" y="11"/>
                    <a:pt x="175" y="11"/>
                    <a:pt x="175" y="11"/>
                  </a:cubicBezTo>
                  <a:cubicBezTo>
                    <a:pt x="154" y="5"/>
                    <a:pt x="154" y="5"/>
                    <a:pt x="154" y="5"/>
                  </a:cubicBezTo>
                  <a:cubicBezTo>
                    <a:pt x="97" y="6"/>
                    <a:pt x="97" y="6"/>
                    <a:pt x="97" y="6"/>
                  </a:cubicBezTo>
                  <a:cubicBezTo>
                    <a:pt x="97" y="6"/>
                    <a:pt x="97" y="6"/>
                    <a:pt x="97" y="6"/>
                  </a:cubicBezTo>
                  <a:cubicBezTo>
                    <a:pt x="97" y="6"/>
                    <a:pt x="97" y="6"/>
                    <a:pt x="97" y="6"/>
                  </a:cubicBezTo>
                  <a:lnTo>
                    <a:pt x="81" y="1"/>
                  </a:lnTo>
                  <a:close/>
                </a:path>
              </a:pathLst>
            </a:custGeom>
            <a:noFill/>
            <a:ln w="9525">
              <a:solidFill>
                <a:schemeClr val="tx1"/>
              </a:solidFill>
              <a:miter lim="800000"/>
              <a:headEnd/>
              <a:tailEnd/>
            </a:ln>
          </p:spPr>
          <p:txBody>
            <a:bodyPr/>
            <a:lstStyle/>
            <a:p>
              <a:endParaRPr lang="zh-CN" altLang="en-US" sz="3200">
                <a:latin typeface="方正静蕾简体" panose="02000000000000000000" pitchFamily="2" charset="-122"/>
                <a:ea typeface="方正静蕾简体" panose="02000000000000000000" pitchFamily="2" charset="-122"/>
              </a:endParaRPr>
            </a:p>
          </p:txBody>
        </p:sp>
        <p:sp>
          <p:nvSpPr>
            <p:cNvPr id="7227" name="Freeform 20"/>
            <p:cNvSpPr>
              <a:spLocks/>
            </p:cNvSpPr>
            <p:nvPr/>
          </p:nvSpPr>
          <p:spPr bwMode="auto">
            <a:xfrm>
              <a:off x="4271536" y="4993371"/>
              <a:ext cx="774043" cy="612921"/>
            </a:xfrm>
            <a:custGeom>
              <a:avLst/>
              <a:gdLst>
                <a:gd name="T0" fmla="*/ 2147483646 w 669"/>
                <a:gd name="T1" fmla="*/ 2147483646 h 532"/>
                <a:gd name="T2" fmla="*/ 2147483646 w 669"/>
                <a:gd name="T3" fmla="*/ 2147483646 h 532"/>
                <a:gd name="T4" fmla="*/ 2147483646 w 669"/>
                <a:gd name="T5" fmla="*/ 2147483646 h 532"/>
                <a:gd name="T6" fmla="*/ 2147483646 w 669"/>
                <a:gd name="T7" fmla="*/ 2147483646 h 532"/>
                <a:gd name="T8" fmla="*/ 2147483646 w 669"/>
                <a:gd name="T9" fmla="*/ 2147483646 h 532"/>
                <a:gd name="T10" fmla="*/ 2147483646 w 669"/>
                <a:gd name="T11" fmla="*/ 2147483646 h 532"/>
                <a:gd name="T12" fmla="*/ 2147483646 w 669"/>
                <a:gd name="T13" fmla="*/ 2147483646 h 532"/>
                <a:gd name="T14" fmla="*/ 2147483646 w 669"/>
                <a:gd name="T15" fmla="*/ 2147483646 h 532"/>
                <a:gd name="T16" fmla="*/ 2147483646 w 669"/>
                <a:gd name="T17" fmla="*/ 2147483646 h 532"/>
                <a:gd name="T18" fmla="*/ 2147483646 w 669"/>
                <a:gd name="T19" fmla="*/ 2147483646 h 532"/>
                <a:gd name="T20" fmla="*/ 2147483646 w 669"/>
                <a:gd name="T21" fmla="*/ 2147483646 h 532"/>
                <a:gd name="T22" fmla="*/ 2147483646 w 669"/>
                <a:gd name="T23" fmla="*/ 2147483646 h 532"/>
                <a:gd name="T24" fmla="*/ 2147483646 w 669"/>
                <a:gd name="T25" fmla="*/ 2147483646 h 532"/>
                <a:gd name="T26" fmla="*/ 2147483646 w 669"/>
                <a:gd name="T27" fmla="*/ 2147483646 h 532"/>
                <a:gd name="T28" fmla="*/ 2147483646 w 669"/>
                <a:gd name="T29" fmla="*/ 2147483646 h 532"/>
                <a:gd name="T30" fmla="*/ 2147483646 w 669"/>
                <a:gd name="T31" fmla="*/ 2147483646 h 532"/>
                <a:gd name="T32" fmla="*/ 2147483646 w 669"/>
                <a:gd name="T33" fmla="*/ 2147483646 h 532"/>
                <a:gd name="T34" fmla="*/ 2147483646 w 669"/>
                <a:gd name="T35" fmla="*/ 2147483646 h 532"/>
                <a:gd name="T36" fmla="*/ 2147483646 w 669"/>
                <a:gd name="T37" fmla="*/ 2147483646 h 532"/>
                <a:gd name="T38" fmla="*/ 2147483646 w 669"/>
                <a:gd name="T39" fmla="*/ 2147483646 h 532"/>
                <a:gd name="T40" fmla="*/ 2147483646 w 669"/>
                <a:gd name="T41" fmla="*/ 2147483646 h 532"/>
                <a:gd name="T42" fmla="*/ 2147483646 w 669"/>
                <a:gd name="T43" fmla="*/ 2147483646 h 532"/>
                <a:gd name="T44" fmla="*/ 2147483646 w 669"/>
                <a:gd name="T45" fmla="*/ 2147483646 h 532"/>
                <a:gd name="T46" fmla="*/ 2147483646 w 669"/>
                <a:gd name="T47" fmla="*/ 2147483646 h 532"/>
                <a:gd name="T48" fmla="*/ 2147483646 w 669"/>
                <a:gd name="T49" fmla="*/ 2147483646 h 532"/>
                <a:gd name="T50" fmla="*/ 2147483646 w 669"/>
                <a:gd name="T51" fmla="*/ 2147483646 h 532"/>
                <a:gd name="T52" fmla="*/ 2147483646 w 669"/>
                <a:gd name="T53" fmla="*/ 2147483646 h 532"/>
                <a:gd name="T54" fmla="*/ 2147483646 w 669"/>
                <a:gd name="T55" fmla="*/ 2147483646 h 532"/>
                <a:gd name="T56" fmla="*/ 2147483646 w 669"/>
                <a:gd name="T57" fmla="*/ 2147483646 h 532"/>
                <a:gd name="T58" fmla="*/ 2147483646 w 669"/>
                <a:gd name="T59" fmla="*/ 2147483646 h 532"/>
                <a:gd name="T60" fmla="*/ 2147483646 w 669"/>
                <a:gd name="T61" fmla="*/ 2147483646 h 532"/>
                <a:gd name="T62" fmla="*/ 2147483646 w 669"/>
                <a:gd name="T63" fmla="*/ 2147483646 h 532"/>
                <a:gd name="T64" fmla="*/ 2147483646 w 669"/>
                <a:gd name="T65" fmla="*/ 2147483646 h 532"/>
                <a:gd name="T66" fmla="*/ 2147483646 w 669"/>
                <a:gd name="T67" fmla="*/ 2147483646 h 532"/>
                <a:gd name="T68" fmla="*/ 2147483646 w 669"/>
                <a:gd name="T69" fmla="*/ 2147483646 h 532"/>
                <a:gd name="T70" fmla="*/ 2147483646 w 669"/>
                <a:gd name="T71" fmla="*/ 2147483646 h 532"/>
                <a:gd name="T72" fmla="*/ 2147483646 w 669"/>
                <a:gd name="T73" fmla="*/ 2147483646 h 532"/>
                <a:gd name="T74" fmla="*/ 2147483646 w 669"/>
                <a:gd name="T75" fmla="*/ 2147483646 h 532"/>
                <a:gd name="T76" fmla="*/ 2147483646 w 669"/>
                <a:gd name="T77" fmla="*/ 2147483646 h 532"/>
                <a:gd name="T78" fmla="*/ 2147483646 w 669"/>
                <a:gd name="T79" fmla="*/ 2147483646 h 532"/>
                <a:gd name="T80" fmla="*/ 2147483646 w 669"/>
                <a:gd name="T81" fmla="*/ 2147483646 h 532"/>
                <a:gd name="T82" fmla="*/ 2147483646 w 669"/>
                <a:gd name="T83" fmla="*/ 2147483646 h 532"/>
                <a:gd name="T84" fmla="*/ 2147483646 w 669"/>
                <a:gd name="T85" fmla="*/ 2147483646 h 532"/>
                <a:gd name="T86" fmla="*/ 2147483646 w 669"/>
                <a:gd name="T87" fmla="*/ 2147483646 h 532"/>
                <a:gd name="T88" fmla="*/ 2147483646 w 669"/>
                <a:gd name="T89" fmla="*/ 2147483646 h 532"/>
                <a:gd name="T90" fmla="*/ 2147483646 w 669"/>
                <a:gd name="T91" fmla="*/ 2147483646 h 532"/>
                <a:gd name="T92" fmla="*/ 2147483646 w 669"/>
                <a:gd name="T93" fmla="*/ 2147483646 h 532"/>
                <a:gd name="T94" fmla="*/ 2147483646 w 669"/>
                <a:gd name="T95" fmla="*/ 2147483646 h 532"/>
                <a:gd name="T96" fmla="*/ 2147483646 w 669"/>
                <a:gd name="T97" fmla="*/ 2147483646 h 5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69"/>
                <a:gd name="T148" fmla="*/ 0 h 532"/>
                <a:gd name="T149" fmla="*/ 669 w 669"/>
                <a:gd name="T150" fmla="*/ 532 h 5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69" h="532">
                  <a:moveTo>
                    <a:pt x="628" y="182"/>
                  </a:moveTo>
                  <a:cubicBezTo>
                    <a:pt x="638" y="181"/>
                    <a:pt x="643" y="177"/>
                    <a:pt x="645" y="172"/>
                  </a:cubicBezTo>
                  <a:cubicBezTo>
                    <a:pt x="645" y="171"/>
                    <a:pt x="645" y="171"/>
                    <a:pt x="645" y="171"/>
                  </a:cubicBezTo>
                  <a:cubicBezTo>
                    <a:pt x="646" y="167"/>
                    <a:pt x="646" y="167"/>
                    <a:pt x="646" y="167"/>
                  </a:cubicBezTo>
                  <a:cubicBezTo>
                    <a:pt x="650" y="167"/>
                    <a:pt x="650" y="167"/>
                    <a:pt x="650" y="167"/>
                  </a:cubicBezTo>
                  <a:cubicBezTo>
                    <a:pt x="669" y="166"/>
                    <a:pt x="669" y="166"/>
                    <a:pt x="669" y="166"/>
                  </a:cubicBezTo>
                  <a:cubicBezTo>
                    <a:pt x="669" y="153"/>
                    <a:pt x="669" y="153"/>
                    <a:pt x="669" y="153"/>
                  </a:cubicBezTo>
                  <a:cubicBezTo>
                    <a:pt x="664" y="153"/>
                    <a:pt x="659" y="151"/>
                    <a:pt x="654" y="146"/>
                  </a:cubicBezTo>
                  <a:cubicBezTo>
                    <a:pt x="622" y="118"/>
                    <a:pt x="622" y="118"/>
                    <a:pt x="622" y="118"/>
                  </a:cubicBezTo>
                  <a:cubicBezTo>
                    <a:pt x="622" y="117"/>
                    <a:pt x="622" y="117"/>
                    <a:pt x="622" y="117"/>
                  </a:cubicBezTo>
                  <a:cubicBezTo>
                    <a:pt x="608" y="77"/>
                    <a:pt x="608" y="77"/>
                    <a:pt x="608" y="77"/>
                  </a:cubicBezTo>
                  <a:cubicBezTo>
                    <a:pt x="589" y="58"/>
                    <a:pt x="589" y="58"/>
                    <a:pt x="589" y="58"/>
                  </a:cubicBezTo>
                  <a:cubicBezTo>
                    <a:pt x="566" y="57"/>
                    <a:pt x="548" y="57"/>
                    <a:pt x="535" y="58"/>
                  </a:cubicBezTo>
                  <a:cubicBezTo>
                    <a:pt x="531" y="59"/>
                    <a:pt x="531" y="59"/>
                    <a:pt x="531" y="59"/>
                  </a:cubicBezTo>
                  <a:cubicBezTo>
                    <a:pt x="532" y="71"/>
                    <a:pt x="532" y="71"/>
                    <a:pt x="532" y="71"/>
                  </a:cubicBezTo>
                  <a:cubicBezTo>
                    <a:pt x="532" y="74"/>
                    <a:pt x="532" y="74"/>
                    <a:pt x="532" y="74"/>
                  </a:cubicBezTo>
                  <a:cubicBezTo>
                    <a:pt x="532" y="77"/>
                    <a:pt x="532" y="77"/>
                    <a:pt x="532" y="77"/>
                  </a:cubicBezTo>
                  <a:cubicBezTo>
                    <a:pt x="529" y="77"/>
                    <a:pt x="529" y="77"/>
                    <a:pt x="529" y="77"/>
                  </a:cubicBezTo>
                  <a:cubicBezTo>
                    <a:pt x="512" y="84"/>
                    <a:pt x="512" y="84"/>
                    <a:pt x="512" y="84"/>
                  </a:cubicBezTo>
                  <a:cubicBezTo>
                    <a:pt x="509" y="82"/>
                    <a:pt x="509" y="82"/>
                    <a:pt x="509" y="82"/>
                  </a:cubicBezTo>
                  <a:cubicBezTo>
                    <a:pt x="495" y="68"/>
                    <a:pt x="487" y="63"/>
                    <a:pt x="482" y="66"/>
                  </a:cubicBezTo>
                  <a:cubicBezTo>
                    <a:pt x="445" y="84"/>
                    <a:pt x="424" y="93"/>
                    <a:pt x="417" y="88"/>
                  </a:cubicBezTo>
                  <a:cubicBezTo>
                    <a:pt x="413" y="89"/>
                    <a:pt x="408" y="94"/>
                    <a:pt x="400" y="101"/>
                  </a:cubicBezTo>
                  <a:cubicBezTo>
                    <a:pt x="397" y="105"/>
                    <a:pt x="397" y="105"/>
                    <a:pt x="397" y="105"/>
                  </a:cubicBezTo>
                  <a:cubicBezTo>
                    <a:pt x="393" y="101"/>
                    <a:pt x="393" y="101"/>
                    <a:pt x="393" y="101"/>
                  </a:cubicBezTo>
                  <a:cubicBezTo>
                    <a:pt x="382" y="91"/>
                    <a:pt x="377" y="83"/>
                    <a:pt x="377" y="77"/>
                  </a:cubicBezTo>
                  <a:cubicBezTo>
                    <a:pt x="377" y="72"/>
                    <a:pt x="384" y="64"/>
                    <a:pt x="397" y="50"/>
                  </a:cubicBezTo>
                  <a:cubicBezTo>
                    <a:pt x="412" y="33"/>
                    <a:pt x="419" y="24"/>
                    <a:pt x="419" y="22"/>
                  </a:cubicBezTo>
                  <a:cubicBezTo>
                    <a:pt x="416" y="17"/>
                    <a:pt x="416" y="17"/>
                    <a:pt x="416" y="17"/>
                  </a:cubicBezTo>
                  <a:cubicBezTo>
                    <a:pt x="412" y="14"/>
                    <a:pt x="403" y="19"/>
                    <a:pt x="393" y="27"/>
                  </a:cubicBezTo>
                  <a:cubicBezTo>
                    <a:pt x="382" y="34"/>
                    <a:pt x="376" y="38"/>
                    <a:pt x="372" y="37"/>
                  </a:cubicBezTo>
                  <a:cubicBezTo>
                    <a:pt x="370" y="37"/>
                    <a:pt x="368" y="33"/>
                    <a:pt x="367" y="28"/>
                  </a:cubicBezTo>
                  <a:cubicBezTo>
                    <a:pt x="365" y="26"/>
                    <a:pt x="365" y="26"/>
                    <a:pt x="365" y="26"/>
                  </a:cubicBezTo>
                  <a:cubicBezTo>
                    <a:pt x="356" y="9"/>
                    <a:pt x="356" y="9"/>
                    <a:pt x="356" y="9"/>
                  </a:cubicBezTo>
                  <a:cubicBezTo>
                    <a:pt x="336" y="22"/>
                    <a:pt x="336" y="22"/>
                    <a:pt x="336" y="22"/>
                  </a:cubicBezTo>
                  <a:cubicBezTo>
                    <a:pt x="334" y="24"/>
                    <a:pt x="334" y="24"/>
                    <a:pt x="334" y="24"/>
                  </a:cubicBezTo>
                  <a:cubicBezTo>
                    <a:pt x="333" y="22"/>
                    <a:pt x="333" y="22"/>
                    <a:pt x="333" y="22"/>
                  </a:cubicBezTo>
                  <a:cubicBezTo>
                    <a:pt x="332" y="22"/>
                    <a:pt x="332" y="22"/>
                    <a:pt x="332" y="22"/>
                  </a:cubicBezTo>
                  <a:cubicBezTo>
                    <a:pt x="317" y="13"/>
                    <a:pt x="303" y="8"/>
                    <a:pt x="289" y="3"/>
                  </a:cubicBezTo>
                  <a:cubicBezTo>
                    <a:pt x="280" y="0"/>
                    <a:pt x="270" y="4"/>
                    <a:pt x="261" y="15"/>
                  </a:cubicBezTo>
                  <a:cubicBezTo>
                    <a:pt x="270" y="31"/>
                    <a:pt x="270" y="31"/>
                    <a:pt x="270" y="31"/>
                  </a:cubicBezTo>
                  <a:cubicBezTo>
                    <a:pt x="277" y="47"/>
                    <a:pt x="280" y="58"/>
                    <a:pt x="277" y="65"/>
                  </a:cubicBezTo>
                  <a:cubicBezTo>
                    <a:pt x="276" y="68"/>
                    <a:pt x="273" y="71"/>
                    <a:pt x="268" y="71"/>
                  </a:cubicBezTo>
                  <a:cubicBezTo>
                    <a:pt x="262" y="74"/>
                    <a:pt x="253" y="71"/>
                    <a:pt x="241" y="62"/>
                  </a:cubicBezTo>
                  <a:cubicBezTo>
                    <a:pt x="231" y="56"/>
                    <a:pt x="224" y="50"/>
                    <a:pt x="218" y="47"/>
                  </a:cubicBezTo>
                  <a:cubicBezTo>
                    <a:pt x="205" y="42"/>
                    <a:pt x="205" y="42"/>
                    <a:pt x="205" y="42"/>
                  </a:cubicBezTo>
                  <a:cubicBezTo>
                    <a:pt x="205" y="43"/>
                    <a:pt x="205" y="43"/>
                    <a:pt x="205" y="43"/>
                  </a:cubicBezTo>
                  <a:cubicBezTo>
                    <a:pt x="205" y="43"/>
                    <a:pt x="205" y="43"/>
                    <a:pt x="205" y="43"/>
                  </a:cubicBezTo>
                  <a:cubicBezTo>
                    <a:pt x="206" y="45"/>
                    <a:pt x="206" y="45"/>
                    <a:pt x="206" y="45"/>
                  </a:cubicBezTo>
                  <a:cubicBezTo>
                    <a:pt x="206" y="68"/>
                    <a:pt x="206" y="68"/>
                    <a:pt x="206" y="68"/>
                  </a:cubicBezTo>
                  <a:cubicBezTo>
                    <a:pt x="189" y="87"/>
                    <a:pt x="189" y="87"/>
                    <a:pt x="189" y="87"/>
                  </a:cubicBezTo>
                  <a:cubicBezTo>
                    <a:pt x="189" y="105"/>
                    <a:pt x="189" y="105"/>
                    <a:pt x="189" y="105"/>
                  </a:cubicBezTo>
                  <a:cubicBezTo>
                    <a:pt x="197" y="124"/>
                    <a:pt x="197" y="124"/>
                    <a:pt x="197" y="124"/>
                  </a:cubicBezTo>
                  <a:cubicBezTo>
                    <a:pt x="198" y="125"/>
                    <a:pt x="198" y="125"/>
                    <a:pt x="198" y="125"/>
                  </a:cubicBezTo>
                  <a:cubicBezTo>
                    <a:pt x="186" y="143"/>
                    <a:pt x="186" y="143"/>
                    <a:pt x="186" y="143"/>
                  </a:cubicBezTo>
                  <a:cubicBezTo>
                    <a:pt x="179" y="160"/>
                    <a:pt x="179" y="160"/>
                    <a:pt x="179" y="160"/>
                  </a:cubicBezTo>
                  <a:cubicBezTo>
                    <a:pt x="179" y="161"/>
                    <a:pt x="179" y="161"/>
                    <a:pt x="179" y="161"/>
                  </a:cubicBezTo>
                  <a:cubicBezTo>
                    <a:pt x="163" y="177"/>
                    <a:pt x="163" y="177"/>
                    <a:pt x="163" y="177"/>
                  </a:cubicBezTo>
                  <a:cubicBezTo>
                    <a:pt x="136" y="237"/>
                    <a:pt x="136" y="237"/>
                    <a:pt x="136" y="237"/>
                  </a:cubicBezTo>
                  <a:cubicBezTo>
                    <a:pt x="137" y="270"/>
                    <a:pt x="137" y="270"/>
                    <a:pt x="137" y="270"/>
                  </a:cubicBezTo>
                  <a:cubicBezTo>
                    <a:pt x="136" y="271"/>
                    <a:pt x="136" y="271"/>
                    <a:pt x="136" y="271"/>
                  </a:cubicBezTo>
                  <a:cubicBezTo>
                    <a:pt x="79" y="304"/>
                    <a:pt x="79" y="304"/>
                    <a:pt x="79" y="304"/>
                  </a:cubicBezTo>
                  <a:cubicBezTo>
                    <a:pt x="76" y="310"/>
                    <a:pt x="76" y="310"/>
                    <a:pt x="76" y="310"/>
                  </a:cubicBezTo>
                  <a:cubicBezTo>
                    <a:pt x="84" y="327"/>
                    <a:pt x="84" y="327"/>
                    <a:pt x="84" y="327"/>
                  </a:cubicBezTo>
                  <a:cubicBezTo>
                    <a:pt x="84" y="328"/>
                    <a:pt x="84" y="328"/>
                    <a:pt x="84" y="328"/>
                  </a:cubicBezTo>
                  <a:cubicBezTo>
                    <a:pt x="84" y="329"/>
                    <a:pt x="84" y="329"/>
                    <a:pt x="84" y="329"/>
                  </a:cubicBezTo>
                  <a:cubicBezTo>
                    <a:pt x="78" y="351"/>
                    <a:pt x="78" y="351"/>
                    <a:pt x="78" y="351"/>
                  </a:cubicBezTo>
                  <a:cubicBezTo>
                    <a:pt x="55" y="348"/>
                    <a:pt x="55" y="348"/>
                    <a:pt x="55" y="348"/>
                  </a:cubicBezTo>
                  <a:cubicBezTo>
                    <a:pt x="50" y="376"/>
                    <a:pt x="50" y="376"/>
                    <a:pt x="50" y="376"/>
                  </a:cubicBezTo>
                  <a:cubicBezTo>
                    <a:pt x="20" y="376"/>
                    <a:pt x="20" y="376"/>
                    <a:pt x="20" y="376"/>
                  </a:cubicBezTo>
                  <a:cubicBezTo>
                    <a:pt x="14" y="387"/>
                    <a:pt x="14" y="387"/>
                    <a:pt x="14" y="387"/>
                  </a:cubicBezTo>
                  <a:cubicBezTo>
                    <a:pt x="14" y="387"/>
                    <a:pt x="14" y="387"/>
                    <a:pt x="14" y="387"/>
                  </a:cubicBezTo>
                  <a:cubicBezTo>
                    <a:pt x="6" y="405"/>
                    <a:pt x="6" y="405"/>
                    <a:pt x="6" y="405"/>
                  </a:cubicBezTo>
                  <a:cubicBezTo>
                    <a:pt x="0" y="471"/>
                    <a:pt x="0" y="471"/>
                    <a:pt x="0" y="471"/>
                  </a:cubicBezTo>
                  <a:cubicBezTo>
                    <a:pt x="7" y="485"/>
                    <a:pt x="7" y="485"/>
                    <a:pt x="7" y="485"/>
                  </a:cubicBezTo>
                  <a:cubicBezTo>
                    <a:pt x="8" y="487"/>
                    <a:pt x="8" y="487"/>
                    <a:pt x="8" y="487"/>
                  </a:cubicBezTo>
                  <a:cubicBezTo>
                    <a:pt x="8" y="501"/>
                    <a:pt x="8" y="501"/>
                    <a:pt x="8" y="501"/>
                  </a:cubicBezTo>
                  <a:cubicBezTo>
                    <a:pt x="20" y="517"/>
                    <a:pt x="20" y="517"/>
                    <a:pt x="20" y="517"/>
                  </a:cubicBezTo>
                  <a:cubicBezTo>
                    <a:pt x="21" y="519"/>
                    <a:pt x="21" y="519"/>
                    <a:pt x="21" y="519"/>
                  </a:cubicBezTo>
                  <a:cubicBezTo>
                    <a:pt x="21" y="532"/>
                    <a:pt x="21" y="532"/>
                    <a:pt x="21" y="532"/>
                  </a:cubicBezTo>
                  <a:cubicBezTo>
                    <a:pt x="55" y="529"/>
                    <a:pt x="55" y="529"/>
                    <a:pt x="55" y="529"/>
                  </a:cubicBezTo>
                  <a:cubicBezTo>
                    <a:pt x="57" y="526"/>
                    <a:pt x="57" y="526"/>
                    <a:pt x="57" y="526"/>
                  </a:cubicBezTo>
                  <a:cubicBezTo>
                    <a:pt x="57" y="525"/>
                    <a:pt x="57" y="525"/>
                    <a:pt x="57" y="525"/>
                  </a:cubicBezTo>
                  <a:cubicBezTo>
                    <a:pt x="58" y="525"/>
                    <a:pt x="58" y="525"/>
                    <a:pt x="58" y="525"/>
                  </a:cubicBezTo>
                  <a:cubicBezTo>
                    <a:pt x="58" y="524"/>
                    <a:pt x="58" y="524"/>
                    <a:pt x="58" y="524"/>
                  </a:cubicBezTo>
                  <a:cubicBezTo>
                    <a:pt x="68" y="512"/>
                    <a:pt x="68" y="512"/>
                    <a:pt x="68" y="512"/>
                  </a:cubicBezTo>
                  <a:cubicBezTo>
                    <a:pt x="47" y="493"/>
                    <a:pt x="47" y="493"/>
                    <a:pt x="47" y="493"/>
                  </a:cubicBezTo>
                  <a:cubicBezTo>
                    <a:pt x="45" y="490"/>
                    <a:pt x="45" y="490"/>
                    <a:pt x="45" y="490"/>
                  </a:cubicBezTo>
                  <a:cubicBezTo>
                    <a:pt x="33" y="481"/>
                    <a:pt x="33" y="481"/>
                    <a:pt x="33" y="481"/>
                  </a:cubicBezTo>
                  <a:cubicBezTo>
                    <a:pt x="32" y="480"/>
                    <a:pt x="32" y="480"/>
                    <a:pt x="32" y="480"/>
                  </a:cubicBezTo>
                  <a:cubicBezTo>
                    <a:pt x="31" y="479"/>
                    <a:pt x="31" y="479"/>
                    <a:pt x="31" y="479"/>
                  </a:cubicBezTo>
                  <a:cubicBezTo>
                    <a:pt x="31" y="458"/>
                    <a:pt x="31" y="458"/>
                    <a:pt x="31" y="458"/>
                  </a:cubicBezTo>
                  <a:cubicBezTo>
                    <a:pt x="49" y="458"/>
                    <a:pt x="49" y="458"/>
                    <a:pt x="49" y="458"/>
                  </a:cubicBezTo>
                  <a:cubicBezTo>
                    <a:pt x="51" y="450"/>
                    <a:pt x="51" y="450"/>
                    <a:pt x="51" y="450"/>
                  </a:cubicBezTo>
                  <a:cubicBezTo>
                    <a:pt x="44" y="429"/>
                    <a:pt x="44" y="429"/>
                    <a:pt x="44" y="429"/>
                  </a:cubicBezTo>
                  <a:cubicBezTo>
                    <a:pt x="85" y="429"/>
                    <a:pt x="85" y="429"/>
                    <a:pt x="85" y="429"/>
                  </a:cubicBezTo>
                  <a:cubicBezTo>
                    <a:pt x="158" y="394"/>
                    <a:pt x="158" y="394"/>
                    <a:pt x="158" y="394"/>
                  </a:cubicBezTo>
                  <a:cubicBezTo>
                    <a:pt x="167" y="379"/>
                    <a:pt x="167" y="379"/>
                    <a:pt x="167" y="379"/>
                  </a:cubicBezTo>
                  <a:cubicBezTo>
                    <a:pt x="169" y="373"/>
                    <a:pt x="169" y="373"/>
                    <a:pt x="169" y="373"/>
                  </a:cubicBezTo>
                  <a:cubicBezTo>
                    <a:pt x="184" y="380"/>
                    <a:pt x="184" y="380"/>
                    <a:pt x="184" y="380"/>
                  </a:cubicBezTo>
                  <a:cubicBezTo>
                    <a:pt x="185" y="380"/>
                    <a:pt x="185" y="380"/>
                    <a:pt x="185" y="380"/>
                  </a:cubicBezTo>
                  <a:cubicBezTo>
                    <a:pt x="186" y="383"/>
                    <a:pt x="186" y="383"/>
                    <a:pt x="186" y="383"/>
                  </a:cubicBezTo>
                  <a:cubicBezTo>
                    <a:pt x="192" y="390"/>
                    <a:pt x="192" y="390"/>
                    <a:pt x="192" y="390"/>
                  </a:cubicBezTo>
                  <a:cubicBezTo>
                    <a:pt x="200" y="389"/>
                    <a:pt x="200" y="389"/>
                    <a:pt x="200" y="389"/>
                  </a:cubicBezTo>
                  <a:cubicBezTo>
                    <a:pt x="198" y="373"/>
                    <a:pt x="198" y="373"/>
                    <a:pt x="198" y="373"/>
                  </a:cubicBezTo>
                  <a:cubicBezTo>
                    <a:pt x="222" y="373"/>
                    <a:pt x="222" y="373"/>
                    <a:pt x="222" y="373"/>
                  </a:cubicBezTo>
                  <a:cubicBezTo>
                    <a:pt x="245" y="378"/>
                    <a:pt x="245" y="378"/>
                    <a:pt x="245" y="378"/>
                  </a:cubicBezTo>
                  <a:cubicBezTo>
                    <a:pt x="255" y="362"/>
                    <a:pt x="255" y="362"/>
                    <a:pt x="255" y="362"/>
                  </a:cubicBezTo>
                  <a:cubicBezTo>
                    <a:pt x="256" y="361"/>
                    <a:pt x="256" y="361"/>
                    <a:pt x="256" y="361"/>
                  </a:cubicBezTo>
                  <a:cubicBezTo>
                    <a:pt x="256" y="360"/>
                    <a:pt x="256" y="360"/>
                    <a:pt x="256" y="360"/>
                  </a:cubicBezTo>
                  <a:cubicBezTo>
                    <a:pt x="258" y="359"/>
                    <a:pt x="258" y="359"/>
                    <a:pt x="258" y="359"/>
                  </a:cubicBezTo>
                  <a:cubicBezTo>
                    <a:pt x="283" y="351"/>
                    <a:pt x="283" y="351"/>
                    <a:pt x="283" y="351"/>
                  </a:cubicBezTo>
                  <a:cubicBezTo>
                    <a:pt x="287" y="314"/>
                    <a:pt x="287" y="314"/>
                    <a:pt x="287" y="314"/>
                  </a:cubicBezTo>
                  <a:cubicBezTo>
                    <a:pt x="314" y="337"/>
                    <a:pt x="314" y="337"/>
                    <a:pt x="314" y="337"/>
                  </a:cubicBezTo>
                  <a:cubicBezTo>
                    <a:pt x="324" y="340"/>
                    <a:pt x="324" y="340"/>
                    <a:pt x="324" y="340"/>
                  </a:cubicBezTo>
                  <a:cubicBezTo>
                    <a:pt x="330" y="333"/>
                    <a:pt x="330" y="333"/>
                    <a:pt x="330" y="333"/>
                  </a:cubicBezTo>
                  <a:cubicBezTo>
                    <a:pt x="326" y="253"/>
                    <a:pt x="326" y="253"/>
                    <a:pt x="326" y="253"/>
                  </a:cubicBezTo>
                  <a:cubicBezTo>
                    <a:pt x="326" y="251"/>
                    <a:pt x="326" y="251"/>
                    <a:pt x="326" y="251"/>
                  </a:cubicBezTo>
                  <a:cubicBezTo>
                    <a:pt x="326" y="247"/>
                    <a:pt x="326" y="247"/>
                    <a:pt x="326" y="247"/>
                  </a:cubicBezTo>
                  <a:cubicBezTo>
                    <a:pt x="344" y="250"/>
                    <a:pt x="344" y="250"/>
                    <a:pt x="344" y="250"/>
                  </a:cubicBezTo>
                  <a:cubicBezTo>
                    <a:pt x="345" y="250"/>
                    <a:pt x="345" y="250"/>
                    <a:pt x="345" y="250"/>
                  </a:cubicBezTo>
                  <a:cubicBezTo>
                    <a:pt x="345" y="250"/>
                    <a:pt x="347" y="251"/>
                    <a:pt x="348" y="251"/>
                  </a:cubicBezTo>
                  <a:cubicBezTo>
                    <a:pt x="348" y="251"/>
                    <a:pt x="348" y="252"/>
                    <a:pt x="349" y="252"/>
                  </a:cubicBezTo>
                  <a:cubicBezTo>
                    <a:pt x="357" y="264"/>
                    <a:pt x="377" y="304"/>
                    <a:pt x="377" y="304"/>
                  </a:cubicBezTo>
                  <a:cubicBezTo>
                    <a:pt x="413" y="299"/>
                    <a:pt x="413" y="299"/>
                    <a:pt x="413" y="299"/>
                  </a:cubicBezTo>
                  <a:cubicBezTo>
                    <a:pt x="419" y="297"/>
                    <a:pt x="419" y="297"/>
                    <a:pt x="419" y="297"/>
                  </a:cubicBezTo>
                  <a:cubicBezTo>
                    <a:pt x="425" y="285"/>
                    <a:pt x="425" y="285"/>
                    <a:pt x="425" y="285"/>
                  </a:cubicBezTo>
                  <a:cubicBezTo>
                    <a:pt x="414" y="276"/>
                    <a:pt x="414" y="276"/>
                    <a:pt x="414" y="276"/>
                  </a:cubicBezTo>
                  <a:cubicBezTo>
                    <a:pt x="411" y="272"/>
                    <a:pt x="411" y="272"/>
                    <a:pt x="411" y="272"/>
                  </a:cubicBezTo>
                  <a:cubicBezTo>
                    <a:pt x="435" y="264"/>
                    <a:pt x="435" y="264"/>
                    <a:pt x="435" y="264"/>
                  </a:cubicBezTo>
                  <a:cubicBezTo>
                    <a:pt x="437" y="262"/>
                    <a:pt x="437" y="262"/>
                    <a:pt x="437" y="262"/>
                  </a:cubicBezTo>
                  <a:cubicBezTo>
                    <a:pt x="438" y="261"/>
                    <a:pt x="438" y="261"/>
                    <a:pt x="438" y="261"/>
                  </a:cubicBezTo>
                  <a:cubicBezTo>
                    <a:pt x="448" y="272"/>
                    <a:pt x="448" y="272"/>
                    <a:pt x="448" y="272"/>
                  </a:cubicBezTo>
                  <a:cubicBezTo>
                    <a:pt x="456" y="268"/>
                    <a:pt x="456" y="268"/>
                    <a:pt x="456" y="268"/>
                  </a:cubicBezTo>
                  <a:cubicBezTo>
                    <a:pt x="456" y="252"/>
                    <a:pt x="456" y="252"/>
                    <a:pt x="456" y="252"/>
                  </a:cubicBezTo>
                  <a:cubicBezTo>
                    <a:pt x="462" y="251"/>
                    <a:pt x="462" y="251"/>
                    <a:pt x="462" y="251"/>
                  </a:cubicBezTo>
                  <a:cubicBezTo>
                    <a:pt x="479" y="251"/>
                    <a:pt x="479" y="251"/>
                    <a:pt x="479" y="251"/>
                  </a:cubicBezTo>
                  <a:cubicBezTo>
                    <a:pt x="492" y="252"/>
                    <a:pt x="502" y="258"/>
                    <a:pt x="509" y="268"/>
                  </a:cubicBezTo>
                  <a:cubicBezTo>
                    <a:pt x="511" y="272"/>
                    <a:pt x="511" y="272"/>
                    <a:pt x="511" y="272"/>
                  </a:cubicBezTo>
                  <a:cubicBezTo>
                    <a:pt x="518" y="247"/>
                    <a:pt x="518" y="247"/>
                    <a:pt x="518" y="247"/>
                  </a:cubicBezTo>
                  <a:cubicBezTo>
                    <a:pt x="523" y="240"/>
                    <a:pt x="531" y="239"/>
                    <a:pt x="544" y="245"/>
                  </a:cubicBezTo>
                  <a:cubicBezTo>
                    <a:pt x="546" y="246"/>
                    <a:pt x="546" y="246"/>
                    <a:pt x="546" y="246"/>
                  </a:cubicBezTo>
                  <a:cubicBezTo>
                    <a:pt x="546" y="247"/>
                    <a:pt x="546" y="247"/>
                    <a:pt x="546" y="247"/>
                  </a:cubicBezTo>
                  <a:cubicBezTo>
                    <a:pt x="547" y="248"/>
                    <a:pt x="547" y="248"/>
                    <a:pt x="547" y="248"/>
                  </a:cubicBezTo>
                  <a:cubicBezTo>
                    <a:pt x="548" y="249"/>
                    <a:pt x="550" y="250"/>
                    <a:pt x="551" y="250"/>
                  </a:cubicBezTo>
                  <a:cubicBezTo>
                    <a:pt x="556" y="248"/>
                    <a:pt x="575" y="235"/>
                    <a:pt x="606" y="211"/>
                  </a:cubicBezTo>
                  <a:cubicBezTo>
                    <a:pt x="606" y="195"/>
                    <a:pt x="615" y="186"/>
                    <a:pt x="628" y="182"/>
                  </a:cubicBezTo>
                  <a:close/>
                </a:path>
              </a:pathLst>
            </a:custGeom>
            <a:noFill/>
            <a:ln w="9525">
              <a:solidFill>
                <a:schemeClr val="tx1"/>
              </a:solidFill>
              <a:miter lim="800000"/>
              <a:headEnd/>
              <a:tailEnd/>
            </a:ln>
          </p:spPr>
          <p:txBody>
            <a:bodyPr/>
            <a:lstStyle/>
            <a:p>
              <a:endParaRPr lang="zh-CN" altLang="en-US" sz="3200">
                <a:latin typeface="方正静蕾简体" panose="02000000000000000000" pitchFamily="2" charset="-122"/>
                <a:ea typeface="方正静蕾简体" panose="02000000000000000000" pitchFamily="2" charset="-122"/>
              </a:endParaRPr>
            </a:p>
          </p:txBody>
        </p:sp>
        <p:sp>
          <p:nvSpPr>
            <p:cNvPr id="7228" name="Freeform 21"/>
            <p:cNvSpPr>
              <a:spLocks/>
            </p:cNvSpPr>
            <p:nvPr/>
          </p:nvSpPr>
          <p:spPr bwMode="auto">
            <a:xfrm>
              <a:off x="4637004" y="4465887"/>
              <a:ext cx="466675" cy="627779"/>
            </a:xfrm>
            <a:custGeom>
              <a:avLst/>
              <a:gdLst>
                <a:gd name="T0" fmla="*/ 2147483646 w 403"/>
                <a:gd name="T1" fmla="*/ 2147483646 h 545"/>
                <a:gd name="T2" fmla="*/ 2147483646 w 403"/>
                <a:gd name="T3" fmla="*/ 2147483646 h 545"/>
                <a:gd name="T4" fmla="*/ 2147483646 w 403"/>
                <a:gd name="T5" fmla="*/ 2147483646 h 545"/>
                <a:gd name="T6" fmla="*/ 2147483646 w 403"/>
                <a:gd name="T7" fmla="*/ 2147483646 h 545"/>
                <a:gd name="T8" fmla="*/ 2147483646 w 403"/>
                <a:gd name="T9" fmla="*/ 2147483646 h 545"/>
                <a:gd name="T10" fmla="*/ 2147483646 w 403"/>
                <a:gd name="T11" fmla="*/ 2147483646 h 545"/>
                <a:gd name="T12" fmla="*/ 2147483646 w 403"/>
                <a:gd name="T13" fmla="*/ 2147483646 h 545"/>
                <a:gd name="T14" fmla="*/ 2147483646 w 403"/>
                <a:gd name="T15" fmla="*/ 2147483646 h 545"/>
                <a:gd name="T16" fmla="*/ 2147483646 w 403"/>
                <a:gd name="T17" fmla="*/ 2147483646 h 545"/>
                <a:gd name="T18" fmla="*/ 2147483646 w 403"/>
                <a:gd name="T19" fmla="*/ 2147483646 h 545"/>
                <a:gd name="T20" fmla="*/ 2147483646 w 403"/>
                <a:gd name="T21" fmla="*/ 2147483646 h 545"/>
                <a:gd name="T22" fmla="*/ 2147483646 w 403"/>
                <a:gd name="T23" fmla="*/ 2147483646 h 545"/>
                <a:gd name="T24" fmla="*/ 2147483646 w 403"/>
                <a:gd name="T25" fmla="*/ 2147483646 h 545"/>
                <a:gd name="T26" fmla="*/ 2147483646 w 403"/>
                <a:gd name="T27" fmla="*/ 2147483646 h 545"/>
                <a:gd name="T28" fmla="*/ 0 w 403"/>
                <a:gd name="T29" fmla="*/ 2147483646 h 545"/>
                <a:gd name="T30" fmla="*/ 2147483646 w 403"/>
                <a:gd name="T31" fmla="*/ 2147483646 h 545"/>
                <a:gd name="T32" fmla="*/ 2147483646 w 403"/>
                <a:gd name="T33" fmla="*/ 2147483646 h 545"/>
                <a:gd name="T34" fmla="*/ 2147483646 w 403"/>
                <a:gd name="T35" fmla="*/ 2147483646 h 545"/>
                <a:gd name="T36" fmla="*/ 2147483646 w 403"/>
                <a:gd name="T37" fmla="*/ 2147483646 h 545"/>
                <a:gd name="T38" fmla="*/ 2147483646 w 403"/>
                <a:gd name="T39" fmla="*/ 2147483646 h 545"/>
                <a:gd name="T40" fmla="*/ 2147483646 w 403"/>
                <a:gd name="T41" fmla="*/ 2147483646 h 545"/>
                <a:gd name="T42" fmla="*/ 2147483646 w 403"/>
                <a:gd name="T43" fmla="*/ 2147483646 h 545"/>
                <a:gd name="T44" fmla="*/ 2147483646 w 403"/>
                <a:gd name="T45" fmla="*/ 2147483646 h 545"/>
                <a:gd name="T46" fmla="*/ 2147483646 w 403"/>
                <a:gd name="T47" fmla="*/ 2147483646 h 545"/>
                <a:gd name="T48" fmla="*/ 2147483646 w 403"/>
                <a:gd name="T49" fmla="*/ 2147483646 h 545"/>
                <a:gd name="T50" fmla="*/ 2147483646 w 403"/>
                <a:gd name="T51" fmla="*/ 2147483646 h 545"/>
                <a:gd name="T52" fmla="*/ 2147483646 w 403"/>
                <a:gd name="T53" fmla="*/ 2147483646 h 545"/>
                <a:gd name="T54" fmla="*/ 2147483646 w 403"/>
                <a:gd name="T55" fmla="*/ 2147483646 h 545"/>
                <a:gd name="T56" fmla="*/ 2147483646 w 403"/>
                <a:gd name="T57" fmla="*/ 2147483646 h 545"/>
                <a:gd name="T58" fmla="*/ 2147483646 w 403"/>
                <a:gd name="T59" fmla="*/ 2147483646 h 545"/>
                <a:gd name="T60" fmla="*/ 2147483646 w 403"/>
                <a:gd name="T61" fmla="*/ 2147483646 h 545"/>
                <a:gd name="T62" fmla="*/ 2147483646 w 403"/>
                <a:gd name="T63" fmla="*/ 2147483646 h 545"/>
                <a:gd name="T64" fmla="*/ 2147483646 w 403"/>
                <a:gd name="T65" fmla="*/ 2147483646 h 545"/>
                <a:gd name="T66" fmla="*/ 2147483646 w 403"/>
                <a:gd name="T67" fmla="*/ 2147483646 h 545"/>
                <a:gd name="T68" fmla="*/ 2147483646 w 403"/>
                <a:gd name="T69" fmla="*/ 2147483646 h 545"/>
                <a:gd name="T70" fmla="*/ 2147483646 w 403"/>
                <a:gd name="T71" fmla="*/ 2147483646 h 545"/>
                <a:gd name="T72" fmla="*/ 2147483646 w 403"/>
                <a:gd name="T73" fmla="*/ 2147483646 h 545"/>
                <a:gd name="T74" fmla="*/ 2147483646 w 403"/>
                <a:gd name="T75" fmla="*/ 2147483646 h 545"/>
                <a:gd name="T76" fmla="*/ 2147483646 w 403"/>
                <a:gd name="T77" fmla="*/ 2147483646 h 545"/>
                <a:gd name="T78" fmla="*/ 2147483646 w 403"/>
                <a:gd name="T79" fmla="*/ 2147483646 h 545"/>
                <a:gd name="T80" fmla="*/ 2147483646 w 403"/>
                <a:gd name="T81" fmla="*/ 2147483646 h 545"/>
                <a:gd name="T82" fmla="*/ 2147483646 w 403"/>
                <a:gd name="T83" fmla="*/ 2147483646 h 545"/>
                <a:gd name="T84" fmla="*/ 2147483646 w 403"/>
                <a:gd name="T85" fmla="*/ 2147483646 h 545"/>
                <a:gd name="T86" fmla="*/ 2147483646 w 403"/>
                <a:gd name="T87" fmla="*/ 2147483646 h 545"/>
                <a:gd name="T88" fmla="*/ 2147483646 w 403"/>
                <a:gd name="T89" fmla="*/ 2147483646 h 545"/>
                <a:gd name="T90" fmla="*/ 2147483646 w 403"/>
                <a:gd name="T91" fmla="*/ 2147483646 h 545"/>
                <a:gd name="T92" fmla="*/ 2147483646 w 403"/>
                <a:gd name="T93" fmla="*/ 2147483646 h 545"/>
                <a:gd name="T94" fmla="*/ 2147483646 w 403"/>
                <a:gd name="T95" fmla="*/ 2147483646 h 545"/>
                <a:gd name="T96" fmla="*/ 2147483646 w 403"/>
                <a:gd name="T97" fmla="*/ 2147483646 h 5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03"/>
                <a:gd name="T148" fmla="*/ 0 h 545"/>
                <a:gd name="T149" fmla="*/ 403 w 403"/>
                <a:gd name="T150" fmla="*/ 545 h 54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03" h="545">
                  <a:moveTo>
                    <a:pt x="316" y="21"/>
                  </a:moveTo>
                  <a:cubicBezTo>
                    <a:pt x="315" y="20"/>
                    <a:pt x="315" y="20"/>
                    <a:pt x="315" y="20"/>
                  </a:cubicBezTo>
                  <a:cubicBezTo>
                    <a:pt x="292" y="0"/>
                    <a:pt x="292" y="0"/>
                    <a:pt x="292" y="0"/>
                  </a:cubicBezTo>
                  <a:cubicBezTo>
                    <a:pt x="280" y="6"/>
                    <a:pt x="280" y="6"/>
                    <a:pt x="280" y="6"/>
                  </a:cubicBezTo>
                  <a:cubicBezTo>
                    <a:pt x="271" y="25"/>
                    <a:pt x="259" y="37"/>
                    <a:pt x="245" y="42"/>
                  </a:cubicBezTo>
                  <a:cubicBezTo>
                    <a:pt x="240" y="44"/>
                    <a:pt x="235" y="43"/>
                    <a:pt x="232" y="40"/>
                  </a:cubicBezTo>
                  <a:cubicBezTo>
                    <a:pt x="228" y="35"/>
                    <a:pt x="230" y="23"/>
                    <a:pt x="237" y="5"/>
                  </a:cubicBezTo>
                  <a:cubicBezTo>
                    <a:pt x="202" y="27"/>
                    <a:pt x="202" y="27"/>
                    <a:pt x="202" y="27"/>
                  </a:cubicBezTo>
                  <a:cubicBezTo>
                    <a:pt x="201" y="29"/>
                    <a:pt x="201" y="29"/>
                    <a:pt x="201" y="29"/>
                  </a:cubicBezTo>
                  <a:cubicBezTo>
                    <a:pt x="200" y="29"/>
                    <a:pt x="200" y="29"/>
                    <a:pt x="200" y="29"/>
                  </a:cubicBezTo>
                  <a:cubicBezTo>
                    <a:pt x="170" y="29"/>
                    <a:pt x="170" y="29"/>
                    <a:pt x="170" y="29"/>
                  </a:cubicBezTo>
                  <a:cubicBezTo>
                    <a:pt x="142" y="43"/>
                    <a:pt x="142" y="43"/>
                    <a:pt x="142" y="43"/>
                  </a:cubicBezTo>
                  <a:cubicBezTo>
                    <a:pt x="142" y="45"/>
                    <a:pt x="142" y="45"/>
                    <a:pt x="142" y="45"/>
                  </a:cubicBezTo>
                  <a:cubicBezTo>
                    <a:pt x="113" y="46"/>
                    <a:pt x="113" y="46"/>
                    <a:pt x="113" y="46"/>
                  </a:cubicBezTo>
                  <a:cubicBezTo>
                    <a:pt x="97" y="55"/>
                    <a:pt x="97" y="55"/>
                    <a:pt x="97" y="55"/>
                  </a:cubicBezTo>
                  <a:cubicBezTo>
                    <a:pt x="90" y="69"/>
                    <a:pt x="90" y="69"/>
                    <a:pt x="90" y="69"/>
                  </a:cubicBezTo>
                  <a:cubicBezTo>
                    <a:pt x="87" y="71"/>
                    <a:pt x="87" y="71"/>
                    <a:pt x="87" y="71"/>
                  </a:cubicBezTo>
                  <a:cubicBezTo>
                    <a:pt x="53" y="71"/>
                    <a:pt x="53" y="71"/>
                    <a:pt x="53" y="71"/>
                  </a:cubicBezTo>
                  <a:cubicBezTo>
                    <a:pt x="46" y="71"/>
                    <a:pt x="33" y="82"/>
                    <a:pt x="10" y="104"/>
                  </a:cubicBezTo>
                  <a:cubicBezTo>
                    <a:pt x="21" y="108"/>
                    <a:pt x="26" y="113"/>
                    <a:pt x="28" y="116"/>
                  </a:cubicBezTo>
                  <a:cubicBezTo>
                    <a:pt x="29" y="122"/>
                    <a:pt x="29" y="122"/>
                    <a:pt x="29" y="122"/>
                  </a:cubicBezTo>
                  <a:cubicBezTo>
                    <a:pt x="29" y="121"/>
                    <a:pt x="29" y="121"/>
                    <a:pt x="29" y="121"/>
                  </a:cubicBezTo>
                  <a:cubicBezTo>
                    <a:pt x="45" y="180"/>
                    <a:pt x="45" y="180"/>
                    <a:pt x="45" y="180"/>
                  </a:cubicBezTo>
                  <a:cubicBezTo>
                    <a:pt x="45" y="180"/>
                    <a:pt x="45" y="180"/>
                    <a:pt x="45" y="180"/>
                  </a:cubicBezTo>
                  <a:cubicBezTo>
                    <a:pt x="46" y="183"/>
                    <a:pt x="46" y="183"/>
                    <a:pt x="46" y="183"/>
                  </a:cubicBezTo>
                  <a:cubicBezTo>
                    <a:pt x="46" y="188"/>
                    <a:pt x="46" y="188"/>
                    <a:pt x="46" y="188"/>
                  </a:cubicBezTo>
                  <a:cubicBezTo>
                    <a:pt x="45" y="188"/>
                    <a:pt x="45" y="188"/>
                    <a:pt x="45" y="188"/>
                  </a:cubicBezTo>
                  <a:cubicBezTo>
                    <a:pt x="43" y="189"/>
                    <a:pt x="43" y="189"/>
                    <a:pt x="43" y="189"/>
                  </a:cubicBezTo>
                  <a:cubicBezTo>
                    <a:pt x="42" y="189"/>
                    <a:pt x="42" y="189"/>
                    <a:pt x="42" y="189"/>
                  </a:cubicBezTo>
                  <a:cubicBezTo>
                    <a:pt x="0" y="247"/>
                    <a:pt x="0" y="247"/>
                    <a:pt x="0" y="247"/>
                  </a:cubicBezTo>
                  <a:cubicBezTo>
                    <a:pt x="2" y="261"/>
                    <a:pt x="2" y="261"/>
                    <a:pt x="2" y="261"/>
                  </a:cubicBezTo>
                  <a:cubicBezTo>
                    <a:pt x="8" y="256"/>
                    <a:pt x="14" y="255"/>
                    <a:pt x="18" y="257"/>
                  </a:cubicBezTo>
                  <a:cubicBezTo>
                    <a:pt x="23" y="259"/>
                    <a:pt x="25" y="268"/>
                    <a:pt x="23" y="280"/>
                  </a:cubicBezTo>
                  <a:cubicBezTo>
                    <a:pt x="21" y="300"/>
                    <a:pt x="24" y="323"/>
                    <a:pt x="34" y="344"/>
                  </a:cubicBezTo>
                  <a:cubicBezTo>
                    <a:pt x="48" y="360"/>
                    <a:pt x="48" y="360"/>
                    <a:pt x="48" y="360"/>
                  </a:cubicBezTo>
                  <a:cubicBezTo>
                    <a:pt x="54" y="365"/>
                    <a:pt x="56" y="370"/>
                    <a:pt x="55" y="375"/>
                  </a:cubicBezTo>
                  <a:cubicBezTo>
                    <a:pt x="47" y="386"/>
                    <a:pt x="47" y="386"/>
                    <a:pt x="47" y="386"/>
                  </a:cubicBezTo>
                  <a:cubicBezTo>
                    <a:pt x="57" y="399"/>
                    <a:pt x="57" y="399"/>
                    <a:pt x="57" y="399"/>
                  </a:cubicBezTo>
                  <a:cubicBezTo>
                    <a:pt x="62" y="409"/>
                    <a:pt x="58" y="427"/>
                    <a:pt x="45" y="452"/>
                  </a:cubicBezTo>
                  <a:cubicBezTo>
                    <a:pt x="59" y="476"/>
                    <a:pt x="59" y="476"/>
                    <a:pt x="59" y="476"/>
                  </a:cubicBezTo>
                  <a:cubicBezTo>
                    <a:pt x="61" y="481"/>
                    <a:pt x="61" y="481"/>
                    <a:pt x="61" y="481"/>
                  </a:cubicBezTo>
                  <a:cubicBezTo>
                    <a:pt x="70" y="476"/>
                    <a:pt x="70" y="476"/>
                    <a:pt x="70" y="476"/>
                  </a:cubicBezTo>
                  <a:cubicBezTo>
                    <a:pt x="83" y="463"/>
                    <a:pt x="95" y="460"/>
                    <a:pt x="104" y="463"/>
                  </a:cubicBezTo>
                  <a:cubicBezTo>
                    <a:pt x="111" y="465"/>
                    <a:pt x="114" y="470"/>
                    <a:pt x="115" y="476"/>
                  </a:cubicBezTo>
                  <a:cubicBezTo>
                    <a:pt x="116" y="483"/>
                    <a:pt x="108" y="496"/>
                    <a:pt x="89" y="515"/>
                  </a:cubicBezTo>
                  <a:cubicBezTo>
                    <a:pt x="74" y="534"/>
                    <a:pt x="74" y="534"/>
                    <a:pt x="74" y="534"/>
                  </a:cubicBezTo>
                  <a:cubicBezTo>
                    <a:pt x="81" y="545"/>
                    <a:pt x="81" y="545"/>
                    <a:pt x="81" y="545"/>
                  </a:cubicBezTo>
                  <a:cubicBezTo>
                    <a:pt x="92" y="536"/>
                    <a:pt x="100" y="533"/>
                    <a:pt x="105" y="535"/>
                  </a:cubicBezTo>
                  <a:cubicBezTo>
                    <a:pt x="112" y="535"/>
                    <a:pt x="130" y="528"/>
                    <a:pt x="160" y="513"/>
                  </a:cubicBezTo>
                  <a:cubicBezTo>
                    <a:pt x="170" y="507"/>
                    <a:pt x="182" y="513"/>
                    <a:pt x="198" y="528"/>
                  </a:cubicBezTo>
                  <a:cubicBezTo>
                    <a:pt x="205" y="525"/>
                    <a:pt x="205" y="525"/>
                    <a:pt x="205" y="525"/>
                  </a:cubicBezTo>
                  <a:cubicBezTo>
                    <a:pt x="204" y="513"/>
                    <a:pt x="204" y="513"/>
                    <a:pt x="204" y="513"/>
                  </a:cubicBezTo>
                  <a:cubicBezTo>
                    <a:pt x="200" y="510"/>
                    <a:pt x="200" y="510"/>
                    <a:pt x="200" y="510"/>
                  </a:cubicBezTo>
                  <a:cubicBezTo>
                    <a:pt x="198" y="507"/>
                    <a:pt x="200" y="504"/>
                    <a:pt x="204" y="501"/>
                  </a:cubicBezTo>
                  <a:cubicBezTo>
                    <a:pt x="198" y="481"/>
                    <a:pt x="198" y="481"/>
                    <a:pt x="198" y="481"/>
                  </a:cubicBezTo>
                  <a:cubicBezTo>
                    <a:pt x="197" y="478"/>
                    <a:pt x="197" y="474"/>
                    <a:pt x="198" y="470"/>
                  </a:cubicBezTo>
                  <a:cubicBezTo>
                    <a:pt x="201" y="467"/>
                    <a:pt x="206" y="465"/>
                    <a:pt x="210" y="463"/>
                  </a:cubicBezTo>
                  <a:cubicBezTo>
                    <a:pt x="219" y="455"/>
                    <a:pt x="219" y="455"/>
                    <a:pt x="219" y="455"/>
                  </a:cubicBezTo>
                  <a:cubicBezTo>
                    <a:pt x="214" y="442"/>
                    <a:pt x="214" y="442"/>
                    <a:pt x="214" y="442"/>
                  </a:cubicBezTo>
                  <a:cubicBezTo>
                    <a:pt x="214" y="441"/>
                    <a:pt x="214" y="441"/>
                    <a:pt x="214" y="441"/>
                  </a:cubicBezTo>
                  <a:cubicBezTo>
                    <a:pt x="215" y="441"/>
                    <a:pt x="215" y="441"/>
                    <a:pt x="215" y="441"/>
                  </a:cubicBezTo>
                  <a:cubicBezTo>
                    <a:pt x="215" y="440"/>
                    <a:pt x="215" y="440"/>
                    <a:pt x="215" y="440"/>
                  </a:cubicBezTo>
                  <a:cubicBezTo>
                    <a:pt x="219" y="433"/>
                    <a:pt x="219" y="428"/>
                    <a:pt x="218" y="425"/>
                  </a:cubicBezTo>
                  <a:cubicBezTo>
                    <a:pt x="214" y="418"/>
                    <a:pt x="217" y="412"/>
                    <a:pt x="226" y="405"/>
                  </a:cubicBezTo>
                  <a:cubicBezTo>
                    <a:pt x="237" y="394"/>
                    <a:pt x="237" y="394"/>
                    <a:pt x="237" y="394"/>
                  </a:cubicBezTo>
                  <a:cubicBezTo>
                    <a:pt x="235" y="392"/>
                    <a:pt x="235" y="392"/>
                    <a:pt x="235" y="392"/>
                  </a:cubicBezTo>
                  <a:cubicBezTo>
                    <a:pt x="232" y="389"/>
                    <a:pt x="232" y="389"/>
                    <a:pt x="232" y="389"/>
                  </a:cubicBezTo>
                  <a:cubicBezTo>
                    <a:pt x="246" y="383"/>
                    <a:pt x="246" y="383"/>
                    <a:pt x="246" y="383"/>
                  </a:cubicBezTo>
                  <a:cubicBezTo>
                    <a:pt x="246" y="366"/>
                    <a:pt x="246" y="366"/>
                    <a:pt x="246" y="366"/>
                  </a:cubicBezTo>
                  <a:cubicBezTo>
                    <a:pt x="246" y="360"/>
                    <a:pt x="251" y="351"/>
                    <a:pt x="266" y="341"/>
                  </a:cubicBezTo>
                  <a:cubicBezTo>
                    <a:pt x="272" y="335"/>
                    <a:pt x="272" y="335"/>
                    <a:pt x="272" y="335"/>
                  </a:cubicBezTo>
                  <a:cubicBezTo>
                    <a:pt x="272" y="335"/>
                    <a:pt x="272" y="335"/>
                    <a:pt x="272" y="335"/>
                  </a:cubicBezTo>
                  <a:cubicBezTo>
                    <a:pt x="256" y="317"/>
                    <a:pt x="256" y="317"/>
                    <a:pt x="256" y="317"/>
                  </a:cubicBezTo>
                  <a:cubicBezTo>
                    <a:pt x="251" y="310"/>
                    <a:pt x="253" y="300"/>
                    <a:pt x="263" y="291"/>
                  </a:cubicBezTo>
                  <a:cubicBezTo>
                    <a:pt x="263" y="289"/>
                    <a:pt x="263" y="289"/>
                    <a:pt x="263" y="289"/>
                  </a:cubicBezTo>
                  <a:cubicBezTo>
                    <a:pt x="295" y="261"/>
                    <a:pt x="295" y="261"/>
                    <a:pt x="295" y="261"/>
                  </a:cubicBezTo>
                  <a:cubicBezTo>
                    <a:pt x="296" y="254"/>
                    <a:pt x="296" y="254"/>
                    <a:pt x="296" y="254"/>
                  </a:cubicBezTo>
                  <a:cubicBezTo>
                    <a:pt x="290" y="252"/>
                    <a:pt x="288" y="240"/>
                    <a:pt x="291" y="222"/>
                  </a:cubicBezTo>
                  <a:cubicBezTo>
                    <a:pt x="295" y="194"/>
                    <a:pt x="308" y="180"/>
                    <a:pt x="330" y="177"/>
                  </a:cubicBezTo>
                  <a:cubicBezTo>
                    <a:pt x="330" y="177"/>
                    <a:pt x="330" y="177"/>
                    <a:pt x="330" y="177"/>
                  </a:cubicBezTo>
                  <a:cubicBezTo>
                    <a:pt x="332" y="177"/>
                    <a:pt x="332" y="177"/>
                    <a:pt x="332" y="177"/>
                  </a:cubicBezTo>
                  <a:cubicBezTo>
                    <a:pt x="346" y="184"/>
                    <a:pt x="346" y="184"/>
                    <a:pt x="346" y="184"/>
                  </a:cubicBezTo>
                  <a:cubicBezTo>
                    <a:pt x="361" y="184"/>
                    <a:pt x="361" y="184"/>
                    <a:pt x="361" y="184"/>
                  </a:cubicBezTo>
                  <a:cubicBezTo>
                    <a:pt x="375" y="167"/>
                    <a:pt x="375" y="167"/>
                    <a:pt x="375" y="167"/>
                  </a:cubicBezTo>
                  <a:cubicBezTo>
                    <a:pt x="375" y="167"/>
                    <a:pt x="375" y="167"/>
                    <a:pt x="375" y="167"/>
                  </a:cubicBezTo>
                  <a:cubicBezTo>
                    <a:pt x="375" y="167"/>
                    <a:pt x="375" y="167"/>
                    <a:pt x="375" y="167"/>
                  </a:cubicBezTo>
                  <a:cubicBezTo>
                    <a:pt x="376" y="166"/>
                    <a:pt x="376" y="166"/>
                    <a:pt x="376" y="166"/>
                  </a:cubicBezTo>
                  <a:cubicBezTo>
                    <a:pt x="392" y="156"/>
                    <a:pt x="392" y="156"/>
                    <a:pt x="392" y="156"/>
                  </a:cubicBezTo>
                  <a:cubicBezTo>
                    <a:pt x="390" y="141"/>
                    <a:pt x="390" y="141"/>
                    <a:pt x="390" y="141"/>
                  </a:cubicBezTo>
                  <a:cubicBezTo>
                    <a:pt x="390" y="138"/>
                    <a:pt x="390" y="138"/>
                    <a:pt x="390" y="138"/>
                  </a:cubicBezTo>
                  <a:cubicBezTo>
                    <a:pt x="392" y="136"/>
                    <a:pt x="392" y="136"/>
                    <a:pt x="392" y="136"/>
                  </a:cubicBezTo>
                  <a:cubicBezTo>
                    <a:pt x="397" y="134"/>
                    <a:pt x="397" y="134"/>
                    <a:pt x="397" y="134"/>
                  </a:cubicBezTo>
                  <a:cubicBezTo>
                    <a:pt x="402" y="127"/>
                    <a:pt x="402" y="127"/>
                    <a:pt x="402" y="127"/>
                  </a:cubicBezTo>
                  <a:cubicBezTo>
                    <a:pt x="403" y="126"/>
                    <a:pt x="403" y="126"/>
                    <a:pt x="403" y="126"/>
                  </a:cubicBezTo>
                  <a:cubicBezTo>
                    <a:pt x="392" y="108"/>
                    <a:pt x="392" y="108"/>
                    <a:pt x="392" y="108"/>
                  </a:cubicBezTo>
                  <a:cubicBezTo>
                    <a:pt x="382" y="95"/>
                    <a:pt x="372" y="82"/>
                    <a:pt x="366" y="67"/>
                  </a:cubicBezTo>
                  <a:cubicBezTo>
                    <a:pt x="361" y="58"/>
                    <a:pt x="362" y="47"/>
                    <a:pt x="369" y="36"/>
                  </a:cubicBezTo>
                  <a:cubicBezTo>
                    <a:pt x="350" y="24"/>
                    <a:pt x="350" y="24"/>
                    <a:pt x="350" y="24"/>
                  </a:cubicBezTo>
                  <a:lnTo>
                    <a:pt x="316" y="21"/>
                  </a:lnTo>
                  <a:close/>
                </a:path>
              </a:pathLst>
            </a:custGeom>
            <a:noFill/>
            <a:ln w="9525">
              <a:solidFill>
                <a:schemeClr val="tx1"/>
              </a:solidFill>
              <a:miter lim="800000"/>
              <a:headEnd/>
              <a:tailEnd/>
            </a:ln>
          </p:spPr>
          <p:txBody>
            <a:bodyPr/>
            <a:lstStyle/>
            <a:p>
              <a:endParaRPr lang="zh-CN" altLang="en-US" sz="3200">
                <a:latin typeface="方正静蕾简体" panose="02000000000000000000" pitchFamily="2" charset="-122"/>
                <a:ea typeface="方正静蕾简体" panose="02000000000000000000" pitchFamily="2" charset="-122"/>
              </a:endParaRPr>
            </a:p>
          </p:txBody>
        </p:sp>
        <p:sp>
          <p:nvSpPr>
            <p:cNvPr id="7229" name="Freeform 22"/>
            <p:cNvSpPr>
              <a:spLocks/>
            </p:cNvSpPr>
            <p:nvPr/>
          </p:nvSpPr>
          <p:spPr bwMode="auto">
            <a:xfrm>
              <a:off x="4878775" y="4631190"/>
              <a:ext cx="429191" cy="523769"/>
            </a:xfrm>
            <a:custGeom>
              <a:avLst/>
              <a:gdLst>
                <a:gd name="T0" fmla="*/ 2147483646 w 371"/>
                <a:gd name="T1" fmla="*/ 2147483646 h 456"/>
                <a:gd name="T2" fmla="*/ 2147483646 w 371"/>
                <a:gd name="T3" fmla="*/ 2147483646 h 456"/>
                <a:gd name="T4" fmla="*/ 2147483646 w 371"/>
                <a:gd name="T5" fmla="*/ 2147483646 h 456"/>
                <a:gd name="T6" fmla="*/ 2147483646 w 371"/>
                <a:gd name="T7" fmla="*/ 2147483646 h 456"/>
                <a:gd name="T8" fmla="*/ 2147483646 w 371"/>
                <a:gd name="T9" fmla="*/ 2147483646 h 456"/>
                <a:gd name="T10" fmla="*/ 2147483646 w 371"/>
                <a:gd name="T11" fmla="*/ 2147483646 h 456"/>
                <a:gd name="T12" fmla="*/ 2147483646 w 371"/>
                <a:gd name="T13" fmla="*/ 2147483646 h 456"/>
                <a:gd name="T14" fmla="*/ 2147483646 w 371"/>
                <a:gd name="T15" fmla="*/ 2147483646 h 456"/>
                <a:gd name="T16" fmla="*/ 2147483646 w 371"/>
                <a:gd name="T17" fmla="*/ 2147483646 h 456"/>
                <a:gd name="T18" fmla="*/ 2147483646 w 371"/>
                <a:gd name="T19" fmla="*/ 2147483646 h 456"/>
                <a:gd name="T20" fmla="*/ 2147483646 w 371"/>
                <a:gd name="T21" fmla="*/ 2147483646 h 456"/>
                <a:gd name="T22" fmla="*/ 2147483646 w 371"/>
                <a:gd name="T23" fmla="*/ 2147483646 h 456"/>
                <a:gd name="T24" fmla="*/ 2147483646 w 371"/>
                <a:gd name="T25" fmla="*/ 2147483646 h 456"/>
                <a:gd name="T26" fmla="*/ 2147483646 w 371"/>
                <a:gd name="T27" fmla="*/ 2147483646 h 456"/>
                <a:gd name="T28" fmla="*/ 2147483646 w 371"/>
                <a:gd name="T29" fmla="*/ 2147483646 h 456"/>
                <a:gd name="T30" fmla="*/ 2147483646 w 371"/>
                <a:gd name="T31" fmla="*/ 2147483646 h 456"/>
                <a:gd name="T32" fmla="*/ 0 w 371"/>
                <a:gd name="T33" fmla="*/ 2147483646 h 456"/>
                <a:gd name="T34" fmla="*/ 2147483646 w 371"/>
                <a:gd name="T35" fmla="*/ 2147483646 h 456"/>
                <a:gd name="T36" fmla="*/ 2147483646 w 371"/>
                <a:gd name="T37" fmla="*/ 2147483646 h 456"/>
                <a:gd name="T38" fmla="*/ 2147483646 w 371"/>
                <a:gd name="T39" fmla="*/ 2147483646 h 456"/>
                <a:gd name="T40" fmla="*/ 2147483646 w 371"/>
                <a:gd name="T41" fmla="*/ 2147483646 h 456"/>
                <a:gd name="T42" fmla="*/ 2147483646 w 371"/>
                <a:gd name="T43" fmla="*/ 2147483646 h 456"/>
                <a:gd name="T44" fmla="*/ 2147483646 w 371"/>
                <a:gd name="T45" fmla="*/ 2147483646 h 456"/>
                <a:gd name="T46" fmla="*/ 2147483646 w 371"/>
                <a:gd name="T47" fmla="*/ 2147483646 h 456"/>
                <a:gd name="T48" fmla="*/ 2147483646 w 371"/>
                <a:gd name="T49" fmla="*/ 2147483646 h 456"/>
                <a:gd name="T50" fmla="*/ 2147483646 w 371"/>
                <a:gd name="T51" fmla="*/ 2147483646 h 456"/>
                <a:gd name="T52" fmla="*/ 2147483646 w 371"/>
                <a:gd name="T53" fmla="*/ 2147483646 h 456"/>
                <a:gd name="T54" fmla="*/ 2147483646 w 371"/>
                <a:gd name="T55" fmla="*/ 2147483646 h 456"/>
                <a:gd name="T56" fmla="*/ 2147483646 w 371"/>
                <a:gd name="T57" fmla="*/ 2147483646 h 456"/>
                <a:gd name="T58" fmla="*/ 2147483646 w 371"/>
                <a:gd name="T59" fmla="*/ 2147483646 h 456"/>
                <a:gd name="T60" fmla="*/ 2147483646 w 371"/>
                <a:gd name="T61" fmla="*/ 2147483646 h 456"/>
                <a:gd name="T62" fmla="*/ 2147483646 w 371"/>
                <a:gd name="T63" fmla="*/ 2147483646 h 456"/>
                <a:gd name="T64" fmla="*/ 2147483646 w 371"/>
                <a:gd name="T65" fmla="*/ 2147483646 h 456"/>
                <a:gd name="T66" fmla="*/ 2147483646 w 371"/>
                <a:gd name="T67" fmla="*/ 2147483646 h 456"/>
                <a:gd name="T68" fmla="*/ 2147483646 w 371"/>
                <a:gd name="T69" fmla="*/ 2147483646 h 456"/>
                <a:gd name="T70" fmla="*/ 2147483646 w 371"/>
                <a:gd name="T71" fmla="*/ 2147483646 h 456"/>
                <a:gd name="T72" fmla="*/ 2147483646 w 371"/>
                <a:gd name="T73" fmla="*/ 2147483646 h 456"/>
                <a:gd name="T74" fmla="*/ 2147483646 w 371"/>
                <a:gd name="T75" fmla="*/ 2147483646 h 456"/>
                <a:gd name="T76" fmla="*/ 2147483646 w 371"/>
                <a:gd name="T77" fmla="*/ 2147483646 h 456"/>
                <a:gd name="T78" fmla="*/ 2147483646 w 371"/>
                <a:gd name="T79" fmla="*/ 2147483646 h 456"/>
                <a:gd name="T80" fmla="*/ 2147483646 w 371"/>
                <a:gd name="T81" fmla="*/ 2147483646 h 456"/>
                <a:gd name="T82" fmla="*/ 2147483646 w 371"/>
                <a:gd name="T83" fmla="*/ 2147483646 h 456"/>
                <a:gd name="T84" fmla="*/ 2147483646 w 371"/>
                <a:gd name="T85" fmla="*/ 2147483646 h 456"/>
                <a:gd name="T86" fmla="*/ 2147483646 w 371"/>
                <a:gd name="T87" fmla="*/ 2147483646 h 456"/>
                <a:gd name="T88" fmla="*/ 2147483646 w 371"/>
                <a:gd name="T89" fmla="*/ 2147483646 h 456"/>
                <a:gd name="T90" fmla="*/ 2147483646 w 371"/>
                <a:gd name="T91" fmla="*/ 2147483646 h 456"/>
                <a:gd name="T92" fmla="*/ 2147483646 w 371"/>
                <a:gd name="T93" fmla="*/ 2147483646 h 456"/>
                <a:gd name="T94" fmla="*/ 2147483646 w 371"/>
                <a:gd name="T95" fmla="*/ 2147483646 h 456"/>
                <a:gd name="T96" fmla="*/ 2147483646 w 371"/>
                <a:gd name="T97" fmla="*/ 2147483646 h 456"/>
                <a:gd name="T98" fmla="*/ 2147483646 w 371"/>
                <a:gd name="T99" fmla="*/ 2147483646 h 456"/>
                <a:gd name="T100" fmla="*/ 2147483646 w 371"/>
                <a:gd name="T101" fmla="*/ 2147483646 h 456"/>
                <a:gd name="T102" fmla="*/ 2147483646 w 371"/>
                <a:gd name="T103" fmla="*/ 889434824 h 456"/>
                <a:gd name="T104" fmla="*/ 2147483646 w 371"/>
                <a:gd name="T105" fmla="*/ 2147483646 h 45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71"/>
                <a:gd name="T160" fmla="*/ 0 h 456"/>
                <a:gd name="T161" fmla="*/ 371 w 371"/>
                <a:gd name="T162" fmla="*/ 456 h 45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71" h="456">
                  <a:moveTo>
                    <a:pt x="194" y="20"/>
                  </a:moveTo>
                  <a:cubicBezTo>
                    <a:pt x="192" y="21"/>
                    <a:pt x="192" y="21"/>
                    <a:pt x="192" y="21"/>
                  </a:cubicBezTo>
                  <a:cubicBezTo>
                    <a:pt x="174" y="34"/>
                    <a:pt x="174" y="34"/>
                    <a:pt x="174" y="34"/>
                  </a:cubicBezTo>
                  <a:cubicBezTo>
                    <a:pt x="158" y="52"/>
                    <a:pt x="158" y="52"/>
                    <a:pt x="158" y="52"/>
                  </a:cubicBezTo>
                  <a:cubicBezTo>
                    <a:pt x="157" y="52"/>
                    <a:pt x="157" y="52"/>
                    <a:pt x="157" y="52"/>
                  </a:cubicBezTo>
                  <a:cubicBezTo>
                    <a:pt x="157" y="54"/>
                    <a:pt x="157" y="54"/>
                    <a:pt x="157" y="54"/>
                  </a:cubicBezTo>
                  <a:cubicBezTo>
                    <a:pt x="134" y="54"/>
                    <a:pt x="134" y="54"/>
                    <a:pt x="134" y="54"/>
                  </a:cubicBezTo>
                  <a:cubicBezTo>
                    <a:pt x="134" y="54"/>
                    <a:pt x="134" y="54"/>
                    <a:pt x="134" y="54"/>
                  </a:cubicBezTo>
                  <a:cubicBezTo>
                    <a:pt x="121" y="47"/>
                    <a:pt x="121" y="47"/>
                    <a:pt x="121" y="47"/>
                  </a:cubicBezTo>
                  <a:cubicBezTo>
                    <a:pt x="105" y="51"/>
                    <a:pt x="97" y="61"/>
                    <a:pt x="94" y="81"/>
                  </a:cubicBezTo>
                  <a:cubicBezTo>
                    <a:pt x="93" y="99"/>
                    <a:pt x="93" y="99"/>
                    <a:pt x="93" y="99"/>
                  </a:cubicBezTo>
                  <a:cubicBezTo>
                    <a:pt x="105" y="88"/>
                    <a:pt x="105" y="88"/>
                    <a:pt x="105" y="88"/>
                  </a:cubicBezTo>
                  <a:cubicBezTo>
                    <a:pt x="97" y="123"/>
                    <a:pt x="97" y="123"/>
                    <a:pt x="97" y="123"/>
                  </a:cubicBezTo>
                  <a:cubicBezTo>
                    <a:pt x="97" y="124"/>
                    <a:pt x="97" y="124"/>
                    <a:pt x="97" y="124"/>
                  </a:cubicBezTo>
                  <a:cubicBezTo>
                    <a:pt x="97" y="125"/>
                    <a:pt x="97" y="125"/>
                    <a:pt x="97" y="125"/>
                  </a:cubicBezTo>
                  <a:cubicBezTo>
                    <a:pt x="62" y="155"/>
                    <a:pt x="62" y="155"/>
                    <a:pt x="62" y="155"/>
                  </a:cubicBezTo>
                  <a:cubicBezTo>
                    <a:pt x="57" y="162"/>
                    <a:pt x="55" y="167"/>
                    <a:pt x="57" y="170"/>
                  </a:cubicBezTo>
                  <a:cubicBezTo>
                    <a:pt x="63" y="177"/>
                    <a:pt x="63" y="177"/>
                    <a:pt x="63" y="177"/>
                  </a:cubicBezTo>
                  <a:cubicBezTo>
                    <a:pt x="71" y="184"/>
                    <a:pt x="75" y="189"/>
                    <a:pt x="74" y="193"/>
                  </a:cubicBezTo>
                  <a:cubicBezTo>
                    <a:pt x="74" y="196"/>
                    <a:pt x="73" y="200"/>
                    <a:pt x="71" y="202"/>
                  </a:cubicBezTo>
                  <a:cubicBezTo>
                    <a:pt x="48" y="221"/>
                    <a:pt x="48" y="221"/>
                    <a:pt x="48" y="221"/>
                  </a:cubicBezTo>
                  <a:cubicBezTo>
                    <a:pt x="49" y="226"/>
                    <a:pt x="49" y="234"/>
                    <a:pt x="48" y="244"/>
                  </a:cubicBezTo>
                  <a:cubicBezTo>
                    <a:pt x="48" y="247"/>
                    <a:pt x="48" y="247"/>
                    <a:pt x="48" y="247"/>
                  </a:cubicBezTo>
                  <a:cubicBezTo>
                    <a:pt x="47" y="248"/>
                    <a:pt x="47" y="248"/>
                    <a:pt x="47" y="248"/>
                  </a:cubicBezTo>
                  <a:cubicBezTo>
                    <a:pt x="39" y="251"/>
                    <a:pt x="39" y="251"/>
                    <a:pt x="39" y="251"/>
                  </a:cubicBezTo>
                  <a:cubicBezTo>
                    <a:pt x="39" y="257"/>
                    <a:pt x="37" y="260"/>
                    <a:pt x="31" y="265"/>
                  </a:cubicBezTo>
                  <a:cubicBezTo>
                    <a:pt x="20" y="277"/>
                    <a:pt x="20" y="277"/>
                    <a:pt x="20" y="277"/>
                  </a:cubicBezTo>
                  <a:cubicBezTo>
                    <a:pt x="20" y="278"/>
                    <a:pt x="20" y="278"/>
                    <a:pt x="20" y="278"/>
                  </a:cubicBezTo>
                  <a:cubicBezTo>
                    <a:pt x="22" y="283"/>
                    <a:pt x="22" y="289"/>
                    <a:pt x="18" y="299"/>
                  </a:cubicBezTo>
                  <a:cubicBezTo>
                    <a:pt x="23" y="309"/>
                    <a:pt x="23" y="317"/>
                    <a:pt x="18" y="320"/>
                  </a:cubicBezTo>
                  <a:cubicBezTo>
                    <a:pt x="7" y="330"/>
                    <a:pt x="7" y="330"/>
                    <a:pt x="7" y="330"/>
                  </a:cubicBezTo>
                  <a:cubicBezTo>
                    <a:pt x="5" y="332"/>
                    <a:pt x="5" y="332"/>
                    <a:pt x="5" y="332"/>
                  </a:cubicBezTo>
                  <a:cubicBezTo>
                    <a:pt x="0" y="334"/>
                    <a:pt x="0" y="334"/>
                    <a:pt x="0" y="334"/>
                  </a:cubicBezTo>
                  <a:cubicBezTo>
                    <a:pt x="0" y="336"/>
                    <a:pt x="0" y="336"/>
                    <a:pt x="0" y="336"/>
                  </a:cubicBezTo>
                  <a:cubicBezTo>
                    <a:pt x="7" y="361"/>
                    <a:pt x="7" y="361"/>
                    <a:pt x="7" y="361"/>
                  </a:cubicBezTo>
                  <a:cubicBezTo>
                    <a:pt x="9" y="361"/>
                    <a:pt x="9" y="361"/>
                    <a:pt x="9" y="361"/>
                  </a:cubicBezTo>
                  <a:cubicBezTo>
                    <a:pt x="27" y="359"/>
                    <a:pt x="46" y="359"/>
                    <a:pt x="67" y="361"/>
                  </a:cubicBezTo>
                  <a:cubicBezTo>
                    <a:pt x="69" y="361"/>
                    <a:pt x="69" y="361"/>
                    <a:pt x="69" y="361"/>
                  </a:cubicBezTo>
                  <a:cubicBezTo>
                    <a:pt x="69" y="362"/>
                    <a:pt x="69" y="362"/>
                    <a:pt x="69" y="362"/>
                  </a:cubicBezTo>
                  <a:cubicBezTo>
                    <a:pt x="93" y="385"/>
                    <a:pt x="93" y="385"/>
                    <a:pt x="93" y="385"/>
                  </a:cubicBezTo>
                  <a:cubicBezTo>
                    <a:pt x="93" y="386"/>
                    <a:pt x="93" y="386"/>
                    <a:pt x="93" y="386"/>
                  </a:cubicBezTo>
                  <a:cubicBezTo>
                    <a:pt x="94" y="386"/>
                    <a:pt x="94" y="386"/>
                    <a:pt x="94" y="386"/>
                  </a:cubicBezTo>
                  <a:cubicBezTo>
                    <a:pt x="107" y="425"/>
                    <a:pt x="107" y="425"/>
                    <a:pt x="107" y="425"/>
                  </a:cubicBezTo>
                  <a:cubicBezTo>
                    <a:pt x="136" y="452"/>
                    <a:pt x="136" y="452"/>
                    <a:pt x="136" y="452"/>
                  </a:cubicBezTo>
                  <a:cubicBezTo>
                    <a:pt x="148" y="456"/>
                    <a:pt x="148" y="456"/>
                    <a:pt x="148" y="456"/>
                  </a:cubicBezTo>
                  <a:cubicBezTo>
                    <a:pt x="149" y="423"/>
                    <a:pt x="149" y="423"/>
                    <a:pt x="149" y="423"/>
                  </a:cubicBezTo>
                  <a:cubicBezTo>
                    <a:pt x="175" y="450"/>
                    <a:pt x="175" y="450"/>
                    <a:pt x="175" y="450"/>
                  </a:cubicBezTo>
                  <a:cubicBezTo>
                    <a:pt x="179" y="446"/>
                    <a:pt x="179" y="446"/>
                    <a:pt x="179" y="446"/>
                  </a:cubicBezTo>
                  <a:cubicBezTo>
                    <a:pt x="198" y="406"/>
                    <a:pt x="198" y="406"/>
                    <a:pt x="198" y="406"/>
                  </a:cubicBezTo>
                  <a:cubicBezTo>
                    <a:pt x="201" y="384"/>
                    <a:pt x="201" y="384"/>
                    <a:pt x="201" y="384"/>
                  </a:cubicBezTo>
                  <a:cubicBezTo>
                    <a:pt x="205" y="385"/>
                    <a:pt x="205" y="385"/>
                    <a:pt x="205" y="385"/>
                  </a:cubicBezTo>
                  <a:cubicBezTo>
                    <a:pt x="207" y="385"/>
                    <a:pt x="207" y="385"/>
                    <a:pt x="207" y="385"/>
                  </a:cubicBezTo>
                  <a:cubicBezTo>
                    <a:pt x="227" y="386"/>
                    <a:pt x="227" y="386"/>
                    <a:pt x="227" y="386"/>
                  </a:cubicBezTo>
                  <a:cubicBezTo>
                    <a:pt x="226" y="371"/>
                    <a:pt x="226" y="371"/>
                    <a:pt x="226" y="371"/>
                  </a:cubicBezTo>
                  <a:cubicBezTo>
                    <a:pt x="226" y="367"/>
                    <a:pt x="226" y="367"/>
                    <a:pt x="226" y="367"/>
                  </a:cubicBezTo>
                  <a:cubicBezTo>
                    <a:pt x="226" y="365"/>
                    <a:pt x="226" y="365"/>
                    <a:pt x="226" y="365"/>
                  </a:cubicBezTo>
                  <a:cubicBezTo>
                    <a:pt x="229" y="365"/>
                    <a:pt x="229" y="365"/>
                    <a:pt x="229" y="365"/>
                  </a:cubicBezTo>
                  <a:cubicBezTo>
                    <a:pt x="255" y="366"/>
                    <a:pt x="255" y="366"/>
                    <a:pt x="255" y="366"/>
                  </a:cubicBezTo>
                  <a:cubicBezTo>
                    <a:pt x="269" y="353"/>
                    <a:pt x="275" y="341"/>
                    <a:pt x="275" y="332"/>
                  </a:cubicBezTo>
                  <a:cubicBezTo>
                    <a:pt x="271" y="294"/>
                    <a:pt x="271" y="294"/>
                    <a:pt x="271" y="294"/>
                  </a:cubicBezTo>
                  <a:cubicBezTo>
                    <a:pt x="294" y="301"/>
                    <a:pt x="294" y="301"/>
                    <a:pt x="294" y="301"/>
                  </a:cubicBezTo>
                  <a:cubicBezTo>
                    <a:pt x="301" y="290"/>
                    <a:pt x="301" y="290"/>
                    <a:pt x="301" y="290"/>
                  </a:cubicBezTo>
                  <a:cubicBezTo>
                    <a:pt x="290" y="280"/>
                    <a:pt x="290" y="280"/>
                    <a:pt x="290" y="280"/>
                  </a:cubicBezTo>
                  <a:cubicBezTo>
                    <a:pt x="287" y="276"/>
                    <a:pt x="287" y="276"/>
                    <a:pt x="287" y="276"/>
                  </a:cubicBezTo>
                  <a:cubicBezTo>
                    <a:pt x="308" y="255"/>
                    <a:pt x="308" y="255"/>
                    <a:pt x="308" y="255"/>
                  </a:cubicBezTo>
                  <a:cubicBezTo>
                    <a:pt x="309" y="257"/>
                    <a:pt x="309" y="257"/>
                    <a:pt x="309" y="257"/>
                  </a:cubicBezTo>
                  <a:cubicBezTo>
                    <a:pt x="311" y="257"/>
                    <a:pt x="311" y="257"/>
                    <a:pt x="311" y="257"/>
                  </a:cubicBezTo>
                  <a:cubicBezTo>
                    <a:pt x="324" y="264"/>
                    <a:pt x="324" y="264"/>
                    <a:pt x="324" y="264"/>
                  </a:cubicBezTo>
                  <a:cubicBezTo>
                    <a:pt x="324" y="261"/>
                    <a:pt x="324" y="261"/>
                    <a:pt x="324" y="261"/>
                  </a:cubicBezTo>
                  <a:cubicBezTo>
                    <a:pt x="315" y="242"/>
                    <a:pt x="315" y="242"/>
                    <a:pt x="315" y="242"/>
                  </a:cubicBezTo>
                  <a:cubicBezTo>
                    <a:pt x="319" y="239"/>
                    <a:pt x="319" y="239"/>
                    <a:pt x="319" y="239"/>
                  </a:cubicBezTo>
                  <a:cubicBezTo>
                    <a:pt x="324" y="236"/>
                    <a:pt x="324" y="236"/>
                    <a:pt x="324" y="236"/>
                  </a:cubicBezTo>
                  <a:cubicBezTo>
                    <a:pt x="322" y="228"/>
                    <a:pt x="322" y="228"/>
                    <a:pt x="322" y="228"/>
                  </a:cubicBezTo>
                  <a:cubicBezTo>
                    <a:pt x="311" y="208"/>
                    <a:pt x="311" y="208"/>
                    <a:pt x="311" y="208"/>
                  </a:cubicBezTo>
                  <a:cubicBezTo>
                    <a:pt x="313" y="207"/>
                    <a:pt x="313" y="207"/>
                    <a:pt x="313" y="207"/>
                  </a:cubicBezTo>
                  <a:cubicBezTo>
                    <a:pt x="315" y="205"/>
                    <a:pt x="315" y="205"/>
                    <a:pt x="315" y="205"/>
                  </a:cubicBezTo>
                  <a:cubicBezTo>
                    <a:pt x="344" y="189"/>
                    <a:pt x="344" y="189"/>
                    <a:pt x="344" y="189"/>
                  </a:cubicBezTo>
                  <a:cubicBezTo>
                    <a:pt x="345" y="177"/>
                    <a:pt x="345" y="177"/>
                    <a:pt x="345" y="177"/>
                  </a:cubicBezTo>
                  <a:cubicBezTo>
                    <a:pt x="321" y="165"/>
                    <a:pt x="308" y="154"/>
                    <a:pt x="310" y="149"/>
                  </a:cubicBezTo>
                  <a:cubicBezTo>
                    <a:pt x="311" y="145"/>
                    <a:pt x="313" y="144"/>
                    <a:pt x="319" y="144"/>
                  </a:cubicBezTo>
                  <a:cubicBezTo>
                    <a:pt x="350" y="149"/>
                    <a:pt x="350" y="149"/>
                    <a:pt x="350" y="149"/>
                  </a:cubicBezTo>
                  <a:cubicBezTo>
                    <a:pt x="351" y="130"/>
                    <a:pt x="351" y="130"/>
                    <a:pt x="351" y="130"/>
                  </a:cubicBezTo>
                  <a:cubicBezTo>
                    <a:pt x="351" y="128"/>
                    <a:pt x="351" y="128"/>
                    <a:pt x="351" y="128"/>
                  </a:cubicBezTo>
                  <a:cubicBezTo>
                    <a:pt x="367" y="112"/>
                    <a:pt x="367" y="112"/>
                    <a:pt x="367" y="112"/>
                  </a:cubicBezTo>
                  <a:cubicBezTo>
                    <a:pt x="371" y="100"/>
                    <a:pt x="371" y="100"/>
                    <a:pt x="371" y="100"/>
                  </a:cubicBezTo>
                  <a:cubicBezTo>
                    <a:pt x="365" y="98"/>
                    <a:pt x="361" y="94"/>
                    <a:pt x="357" y="90"/>
                  </a:cubicBezTo>
                  <a:cubicBezTo>
                    <a:pt x="356" y="88"/>
                    <a:pt x="356" y="88"/>
                    <a:pt x="356" y="88"/>
                  </a:cubicBezTo>
                  <a:cubicBezTo>
                    <a:pt x="356" y="86"/>
                    <a:pt x="356" y="86"/>
                    <a:pt x="356" y="86"/>
                  </a:cubicBezTo>
                  <a:cubicBezTo>
                    <a:pt x="357" y="80"/>
                    <a:pt x="357" y="80"/>
                    <a:pt x="357" y="80"/>
                  </a:cubicBezTo>
                  <a:cubicBezTo>
                    <a:pt x="356" y="78"/>
                    <a:pt x="356" y="78"/>
                    <a:pt x="356" y="78"/>
                  </a:cubicBezTo>
                  <a:cubicBezTo>
                    <a:pt x="353" y="77"/>
                    <a:pt x="353" y="77"/>
                    <a:pt x="353" y="77"/>
                  </a:cubicBezTo>
                  <a:cubicBezTo>
                    <a:pt x="352" y="78"/>
                    <a:pt x="352" y="78"/>
                    <a:pt x="352" y="78"/>
                  </a:cubicBezTo>
                  <a:cubicBezTo>
                    <a:pt x="350" y="82"/>
                    <a:pt x="345" y="86"/>
                    <a:pt x="338" y="86"/>
                  </a:cubicBezTo>
                  <a:cubicBezTo>
                    <a:pt x="326" y="86"/>
                    <a:pt x="316" y="80"/>
                    <a:pt x="309" y="73"/>
                  </a:cubicBezTo>
                  <a:cubicBezTo>
                    <a:pt x="309" y="72"/>
                    <a:pt x="309" y="72"/>
                    <a:pt x="309" y="72"/>
                  </a:cubicBezTo>
                  <a:cubicBezTo>
                    <a:pt x="308" y="72"/>
                    <a:pt x="308" y="72"/>
                    <a:pt x="308" y="72"/>
                  </a:cubicBezTo>
                  <a:cubicBezTo>
                    <a:pt x="300" y="57"/>
                    <a:pt x="300" y="57"/>
                    <a:pt x="300" y="57"/>
                  </a:cubicBezTo>
                  <a:cubicBezTo>
                    <a:pt x="297" y="59"/>
                    <a:pt x="297" y="59"/>
                    <a:pt x="297" y="59"/>
                  </a:cubicBezTo>
                  <a:cubicBezTo>
                    <a:pt x="296" y="66"/>
                    <a:pt x="292" y="72"/>
                    <a:pt x="285" y="77"/>
                  </a:cubicBezTo>
                  <a:cubicBezTo>
                    <a:pt x="271" y="84"/>
                    <a:pt x="258" y="86"/>
                    <a:pt x="246" y="80"/>
                  </a:cubicBezTo>
                  <a:cubicBezTo>
                    <a:pt x="237" y="77"/>
                    <a:pt x="232" y="71"/>
                    <a:pt x="229" y="61"/>
                  </a:cubicBezTo>
                  <a:cubicBezTo>
                    <a:pt x="226" y="40"/>
                    <a:pt x="226" y="40"/>
                    <a:pt x="226" y="40"/>
                  </a:cubicBezTo>
                  <a:cubicBezTo>
                    <a:pt x="223" y="20"/>
                    <a:pt x="218" y="9"/>
                    <a:pt x="212" y="5"/>
                  </a:cubicBezTo>
                  <a:cubicBezTo>
                    <a:pt x="206" y="1"/>
                    <a:pt x="199" y="0"/>
                    <a:pt x="194" y="1"/>
                  </a:cubicBezTo>
                  <a:cubicBezTo>
                    <a:pt x="195" y="19"/>
                    <a:pt x="195" y="19"/>
                    <a:pt x="195" y="19"/>
                  </a:cubicBezTo>
                  <a:lnTo>
                    <a:pt x="194" y="20"/>
                  </a:lnTo>
                  <a:close/>
                </a:path>
              </a:pathLst>
            </a:custGeom>
            <a:noFill/>
            <a:ln w="9525">
              <a:solidFill>
                <a:schemeClr val="tx1"/>
              </a:solidFill>
              <a:miter lim="800000"/>
              <a:headEnd/>
              <a:tailEnd/>
            </a:ln>
          </p:spPr>
          <p:txBody>
            <a:bodyPr/>
            <a:lstStyle/>
            <a:p>
              <a:endParaRPr lang="zh-CN" altLang="en-US" sz="3200">
                <a:latin typeface="方正静蕾简体" panose="02000000000000000000" pitchFamily="2" charset="-122"/>
                <a:ea typeface="方正静蕾简体" panose="02000000000000000000" pitchFamily="2" charset="-122"/>
              </a:endParaRPr>
            </a:p>
          </p:txBody>
        </p:sp>
        <p:sp>
          <p:nvSpPr>
            <p:cNvPr id="7230" name="Freeform 23"/>
            <p:cNvSpPr>
              <a:spLocks/>
            </p:cNvSpPr>
            <p:nvPr/>
          </p:nvSpPr>
          <p:spPr bwMode="auto">
            <a:xfrm>
              <a:off x="5066194" y="4298725"/>
              <a:ext cx="372965" cy="429044"/>
            </a:xfrm>
            <a:custGeom>
              <a:avLst/>
              <a:gdLst>
                <a:gd name="T0" fmla="*/ 2147483646 w 322"/>
                <a:gd name="T1" fmla="*/ 2147483646 h 372"/>
                <a:gd name="T2" fmla="*/ 2147483646 w 322"/>
                <a:gd name="T3" fmla="*/ 2147483646 h 372"/>
                <a:gd name="T4" fmla="*/ 2147483646 w 322"/>
                <a:gd name="T5" fmla="*/ 2147483646 h 372"/>
                <a:gd name="T6" fmla="*/ 2147483646 w 322"/>
                <a:gd name="T7" fmla="*/ 2147483646 h 372"/>
                <a:gd name="T8" fmla="*/ 2147483646 w 322"/>
                <a:gd name="T9" fmla="*/ 2147483646 h 372"/>
                <a:gd name="T10" fmla="*/ 2147483646 w 322"/>
                <a:gd name="T11" fmla="*/ 2147483646 h 372"/>
                <a:gd name="T12" fmla="*/ 2147483646 w 322"/>
                <a:gd name="T13" fmla="*/ 2147483646 h 372"/>
                <a:gd name="T14" fmla="*/ 2147483646 w 322"/>
                <a:gd name="T15" fmla="*/ 2147483646 h 372"/>
                <a:gd name="T16" fmla="*/ 2147483646 w 322"/>
                <a:gd name="T17" fmla="*/ 2147483646 h 372"/>
                <a:gd name="T18" fmla="*/ 2147483646 w 322"/>
                <a:gd name="T19" fmla="*/ 2147483646 h 372"/>
                <a:gd name="T20" fmla="*/ 2147483646 w 322"/>
                <a:gd name="T21" fmla="*/ 2147483646 h 372"/>
                <a:gd name="T22" fmla="*/ 2147483646 w 322"/>
                <a:gd name="T23" fmla="*/ 2147483646 h 372"/>
                <a:gd name="T24" fmla="*/ 2147483646 w 322"/>
                <a:gd name="T25" fmla="*/ 2147483646 h 372"/>
                <a:gd name="T26" fmla="*/ 2147483646 w 322"/>
                <a:gd name="T27" fmla="*/ 2147483646 h 372"/>
                <a:gd name="T28" fmla="*/ 2147483646 w 322"/>
                <a:gd name="T29" fmla="*/ 2147483646 h 372"/>
                <a:gd name="T30" fmla="*/ 2147483646 w 322"/>
                <a:gd name="T31" fmla="*/ 2147483646 h 372"/>
                <a:gd name="T32" fmla="*/ 2147483646 w 322"/>
                <a:gd name="T33" fmla="*/ 2147483646 h 372"/>
                <a:gd name="T34" fmla="*/ 2147483646 w 322"/>
                <a:gd name="T35" fmla="*/ 2147483646 h 372"/>
                <a:gd name="T36" fmla="*/ 2147483646 w 322"/>
                <a:gd name="T37" fmla="*/ 2147483646 h 372"/>
                <a:gd name="T38" fmla="*/ 2147483646 w 322"/>
                <a:gd name="T39" fmla="*/ 2147483646 h 372"/>
                <a:gd name="T40" fmla="*/ 2147483646 w 322"/>
                <a:gd name="T41" fmla="*/ 2147483646 h 372"/>
                <a:gd name="T42" fmla="*/ 2147483646 w 322"/>
                <a:gd name="T43" fmla="*/ 2147483646 h 372"/>
                <a:gd name="T44" fmla="*/ 2147483646 w 322"/>
                <a:gd name="T45" fmla="*/ 2147483646 h 372"/>
                <a:gd name="T46" fmla="*/ 2147483646 w 322"/>
                <a:gd name="T47" fmla="*/ 2147483646 h 372"/>
                <a:gd name="T48" fmla="*/ 2147483646 w 322"/>
                <a:gd name="T49" fmla="*/ 2147483646 h 372"/>
                <a:gd name="T50" fmla="*/ 2147483646 w 322"/>
                <a:gd name="T51" fmla="*/ 2147483646 h 372"/>
                <a:gd name="T52" fmla="*/ 2147483646 w 322"/>
                <a:gd name="T53" fmla="*/ 2147483646 h 372"/>
                <a:gd name="T54" fmla="*/ 2147483646 w 322"/>
                <a:gd name="T55" fmla="*/ 2147483646 h 372"/>
                <a:gd name="T56" fmla="*/ 2147483646 w 322"/>
                <a:gd name="T57" fmla="*/ 2147483646 h 372"/>
                <a:gd name="T58" fmla="*/ 2147483646 w 322"/>
                <a:gd name="T59" fmla="*/ 2147483646 h 372"/>
                <a:gd name="T60" fmla="*/ 2147483646 w 322"/>
                <a:gd name="T61" fmla="*/ 2147483646 h 372"/>
                <a:gd name="T62" fmla="*/ 2147483646 w 322"/>
                <a:gd name="T63" fmla="*/ 2147483646 h 372"/>
                <a:gd name="T64" fmla="*/ 2147483646 w 322"/>
                <a:gd name="T65" fmla="*/ 2147483646 h 372"/>
                <a:gd name="T66" fmla="*/ 2147483646 w 322"/>
                <a:gd name="T67" fmla="*/ 2147483646 h 372"/>
                <a:gd name="T68" fmla="*/ 2147483646 w 322"/>
                <a:gd name="T69" fmla="*/ 2147483646 h 372"/>
                <a:gd name="T70" fmla="*/ 2147483646 w 322"/>
                <a:gd name="T71" fmla="*/ 2147483646 h 372"/>
                <a:gd name="T72" fmla="*/ 2147483646 w 322"/>
                <a:gd name="T73" fmla="*/ 2147483646 h 372"/>
                <a:gd name="T74" fmla="*/ 2147483646 w 322"/>
                <a:gd name="T75" fmla="*/ 2147483646 h 372"/>
                <a:gd name="T76" fmla="*/ 2147483646 w 322"/>
                <a:gd name="T77" fmla="*/ 2147483646 h 372"/>
                <a:gd name="T78" fmla="*/ 2147483646 w 322"/>
                <a:gd name="T79" fmla="*/ 2147483646 h 372"/>
                <a:gd name="T80" fmla="*/ 2147483646 w 322"/>
                <a:gd name="T81" fmla="*/ 2147483646 h 372"/>
                <a:gd name="T82" fmla="*/ 2147483646 w 322"/>
                <a:gd name="T83" fmla="*/ 2147483646 h 372"/>
                <a:gd name="T84" fmla="*/ 2147483646 w 322"/>
                <a:gd name="T85" fmla="*/ 2147483646 h 372"/>
                <a:gd name="T86" fmla="*/ 2147483646 w 322"/>
                <a:gd name="T87" fmla="*/ 2147483646 h 372"/>
                <a:gd name="T88" fmla="*/ 2147483646 w 322"/>
                <a:gd name="T89" fmla="*/ 2147483646 h 372"/>
                <a:gd name="T90" fmla="*/ 2147483646 w 322"/>
                <a:gd name="T91" fmla="*/ 2147483646 h 372"/>
                <a:gd name="T92" fmla="*/ 2147483646 w 322"/>
                <a:gd name="T93" fmla="*/ 0 h 37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22"/>
                <a:gd name="T142" fmla="*/ 0 h 372"/>
                <a:gd name="T143" fmla="*/ 322 w 322"/>
                <a:gd name="T144" fmla="*/ 372 h 37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22" h="372">
                  <a:moveTo>
                    <a:pt x="198" y="5"/>
                  </a:moveTo>
                  <a:cubicBezTo>
                    <a:pt x="186" y="11"/>
                    <a:pt x="177" y="15"/>
                    <a:pt x="169" y="16"/>
                  </a:cubicBezTo>
                  <a:cubicBezTo>
                    <a:pt x="163" y="16"/>
                    <a:pt x="152" y="14"/>
                    <a:pt x="138" y="9"/>
                  </a:cubicBezTo>
                  <a:cubicBezTo>
                    <a:pt x="113" y="5"/>
                    <a:pt x="113" y="5"/>
                    <a:pt x="113" y="5"/>
                  </a:cubicBezTo>
                  <a:cubicBezTo>
                    <a:pt x="106" y="9"/>
                    <a:pt x="98" y="19"/>
                    <a:pt x="86" y="37"/>
                  </a:cubicBezTo>
                  <a:cubicBezTo>
                    <a:pt x="102" y="71"/>
                    <a:pt x="102" y="71"/>
                    <a:pt x="102" y="71"/>
                  </a:cubicBezTo>
                  <a:cubicBezTo>
                    <a:pt x="75" y="86"/>
                    <a:pt x="75" y="86"/>
                    <a:pt x="75" y="86"/>
                  </a:cubicBezTo>
                  <a:cubicBezTo>
                    <a:pt x="74" y="86"/>
                    <a:pt x="74" y="86"/>
                    <a:pt x="74" y="86"/>
                  </a:cubicBezTo>
                  <a:cubicBezTo>
                    <a:pt x="53" y="79"/>
                    <a:pt x="53" y="79"/>
                    <a:pt x="53" y="79"/>
                  </a:cubicBezTo>
                  <a:cubicBezTo>
                    <a:pt x="62" y="95"/>
                    <a:pt x="64" y="105"/>
                    <a:pt x="61" y="109"/>
                  </a:cubicBezTo>
                  <a:cubicBezTo>
                    <a:pt x="58" y="117"/>
                    <a:pt x="58" y="117"/>
                    <a:pt x="58" y="117"/>
                  </a:cubicBezTo>
                  <a:cubicBezTo>
                    <a:pt x="53" y="130"/>
                    <a:pt x="49" y="137"/>
                    <a:pt x="45" y="141"/>
                  </a:cubicBezTo>
                  <a:cubicBezTo>
                    <a:pt x="8" y="174"/>
                    <a:pt x="8" y="174"/>
                    <a:pt x="8" y="174"/>
                  </a:cubicBezTo>
                  <a:cubicBezTo>
                    <a:pt x="17" y="180"/>
                    <a:pt x="17" y="180"/>
                    <a:pt x="17" y="180"/>
                  </a:cubicBezTo>
                  <a:cubicBezTo>
                    <a:pt x="11" y="185"/>
                    <a:pt x="11" y="185"/>
                    <a:pt x="11" y="185"/>
                  </a:cubicBezTo>
                  <a:cubicBezTo>
                    <a:pt x="3" y="192"/>
                    <a:pt x="0" y="201"/>
                    <a:pt x="5" y="207"/>
                  </a:cubicBezTo>
                  <a:cubicBezTo>
                    <a:pt x="30" y="246"/>
                    <a:pt x="30" y="246"/>
                    <a:pt x="30" y="246"/>
                  </a:cubicBezTo>
                  <a:cubicBezTo>
                    <a:pt x="31" y="246"/>
                    <a:pt x="31" y="246"/>
                    <a:pt x="31" y="246"/>
                  </a:cubicBezTo>
                  <a:cubicBezTo>
                    <a:pt x="31" y="247"/>
                    <a:pt x="31" y="247"/>
                    <a:pt x="31" y="247"/>
                  </a:cubicBezTo>
                  <a:cubicBezTo>
                    <a:pt x="43" y="268"/>
                    <a:pt x="43" y="268"/>
                    <a:pt x="43" y="268"/>
                  </a:cubicBezTo>
                  <a:cubicBezTo>
                    <a:pt x="43" y="269"/>
                    <a:pt x="43" y="269"/>
                    <a:pt x="43" y="269"/>
                  </a:cubicBezTo>
                  <a:cubicBezTo>
                    <a:pt x="44" y="270"/>
                    <a:pt x="44" y="270"/>
                    <a:pt x="44" y="270"/>
                  </a:cubicBezTo>
                  <a:cubicBezTo>
                    <a:pt x="43" y="272"/>
                    <a:pt x="43" y="272"/>
                    <a:pt x="43" y="272"/>
                  </a:cubicBezTo>
                  <a:cubicBezTo>
                    <a:pt x="43" y="274"/>
                    <a:pt x="43" y="274"/>
                    <a:pt x="43" y="274"/>
                  </a:cubicBezTo>
                  <a:cubicBezTo>
                    <a:pt x="43" y="276"/>
                    <a:pt x="43" y="276"/>
                    <a:pt x="43" y="276"/>
                  </a:cubicBezTo>
                  <a:cubicBezTo>
                    <a:pt x="41" y="278"/>
                    <a:pt x="41" y="278"/>
                    <a:pt x="41" y="278"/>
                  </a:cubicBezTo>
                  <a:cubicBezTo>
                    <a:pt x="46" y="278"/>
                    <a:pt x="50" y="280"/>
                    <a:pt x="55" y="283"/>
                  </a:cubicBezTo>
                  <a:cubicBezTo>
                    <a:pt x="64" y="288"/>
                    <a:pt x="70" y="303"/>
                    <a:pt x="73" y="325"/>
                  </a:cubicBezTo>
                  <a:cubicBezTo>
                    <a:pt x="77" y="346"/>
                    <a:pt x="77" y="346"/>
                    <a:pt x="77" y="346"/>
                  </a:cubicBezTo>
                  <a:cubicBezTo>
                    <a:pt x="80" y="352"/>
                    <a:pt x="82" y="355"/>
                    <a:pt x="87" y="357"/>
                  </a:cubicBezTo>
                  <a:cubicBezTo>
                    <a:pt x="95" y="361"/>
                    <a:pt x="106" y="360"/>
                    <a:pt x="115" y="354"/>
                  </a:cubicBezTo>
                  <a:cubicBezTo>
                    <a:pt x="121" y="350"/>
                    <a:pt x="124" y="347"/>
                    <a:pt x="123" y="344"/>
                  </a:cubicBezTo>
                  <a:cubicBezTo>
                    <a:pt x="122" y="343"/>
                    <a:pt x="122" y="343"/>
                    <a:pt x="122" y="343"/>
                  </a:cubicBezTo>
                  <a:cubicBezTo>
                    <a:pt x="122" y="341"/>
                    <a:pt x="122" y="341"/>
                    <a:pt x="122" y="341"/>
                  </a:cubicBezTo>
                  <a:cubicBezTo>
                    <a:pt x="140" y="328"/>
                    <a:pt x="140" y="328"/>
                    <a:pt x="140" y="328"/>
                  </a:cubicBezTo>
                  <a:cubicBezTo>
                    <a:pt x="142" y="330"/>
                    <a:pt x="142" y="330"/>
                    <a:pt x="142" y="330"/>
                  </a:cubicBezTo>
                  <a:cubicBezTo>
                    <a:pt x="156" y="354"/>
                    <a:pt x="156" y="354"/>
                    <a:pt x="156" y="354"/>
                  </a:cubicBezTo>
                  <a:cubicBezTo>
                    <a:pt x="161" y="358"/>
                    <a:pt x="166" y="360"/>
                    <a:pt x="175" y="360"/>
                  </a:cubicBezTo>
                  <a:cubicBezTo>
                    <a:pt x="180" y="359"/>
                    <a:pt x="180" y="359"/>
                    <a:pt x="180" y="359"/>
                  </a:cubicBezTo>
                  <a:cubicBezTo>
                    <a:pt x="180" y="359"/>
                    <a:pt x="180" y="359"/>
                    <a:pt x="180" y="359"/>
                  </a:cubicBezTo>
                  <a:cubicBezTo>
                    <a:pt x="176" y="346"/>
                    <a:pt x="176" y="346"/>
                    <a:pt x="176" y="346"/>
                  </a:cubicBezTo>
                  <a:cubicBezTo>
                    <a:pt x="196" y="355"/>
                    <a:pt x="196" y="355"/>
                    <a:pt x="196" y="355"/>
                  </a:cubicBezTo>
                  <a:cubicBezTo>
                    <a:pt x="201" y="355"/>
                    <a:pt x="201" y="355"/>
                    <a:pt x="201" y="355"/>
                  </a:cubicBezTo>
                  <a:cubicBezTo>
                    <a:pt x="202" y="355"/>
                    <a:pt x="202" y="355"/>
                    <a:pt x="202" y="355"/>
                  </a:cubicBezTo>
                  <a:cubicBezTo>
                    <a:pt x="203" y="357"/>
                    <a:pt x="203" y="357"/>
                    <a:pt x="203" y="357"/>
                  </a:cubicBezTo>
                  <a:cubicBezTo>
                    <a:pt x="222" y="372"/>
                    <a:pt x="222" y="372"/>
                    <a:pt x="222" y="372"/>
                  </a:cubicBezTo>
                  <a:cubicBezTo>
                    <a:pt x="227" y="363"/>
                    <a:pt x="227" y="363"/>
                    <a:pt x="227" y="363"/>
                  </a:cubicBezTo>
                  <a:cubicBezTo>
                    <a:pt x="226" y="327"/>
                    <a:pt x="226" y="327"/>
                    <a:pt x="226" y="327"/>
                  </a:cubicBezTo>
                  <a:cubicBezTo>
                    <a:pt x="227" y="326"/>
                    <a:pt x="227" y="326"/>
                    <a:pt x="227" y="326"/>
                  </a:cubicBezTo>
                  <a:cubicBezTo>
                    <a:pt x="227" y="326"/>
                    <a:pt x="227" y="326"/>
                    <a:pt x="227" y="326"/>
                  </a:cubicBezTo>
                  <a:cubicBezTo>
                    <a:pt x="240" y="310"/>
                    <a:pt x="240" y="310"/>
                    <a:pt x="240" y="310"/>
                  </a:cubicBezTo>
                  <a:cubicBezTo>
                    <a:pt x="241" y="308"/>
                    <a:pt x="240" y="304"/>
                    <a:pt x="235" y="299"/>
                  </a:cubicBezTo>
                  <a:cubicBezTo>
                    <a:pt x="232" y="296"/>
                    <a:pt x="232" y="296"/>
                    <a:pt x="232" y="296"/>
                  </a:cubicBezTo>
                  <a:cubicBezTo>
                    <a:pt x="234" y="293"/>
                    <a:pt x="234" y="293"/>
                    <a:pt x="234" y="293"/>
                  </a:cubicBezTo>
                  <a:cubicBezTo>
                    <a:pt x="235" y="291"/>
                    <a:pt x="235" y="291"/>
                    <a:pt x="235" y="291"/>
                  </a:cubicBezTo>
                  <a:cubicBezTo>
                    <a:pt x="238" y="290"/>
                    <a:pt x="238" y="290"/>
                    <a:pt x="238" y="290"/>
                  </a:cubicBezTo>
                  <a:cubicBezTo>
                    <a:pt x="264" y="247"/>
                    <a:pt x="264" y="247"/>
                    <a:pt x="264" y="247"/>
                  </a:cubicBezTo>
                  <a:cubicBezTo>
                    <a:pt x="266" y="248"/>
                    <a:pt x="266" y="248"/>
                    <a:pt x="266" y="248"/>
                  </a:cubicBezTo>
                  <a:cubicBezTo>
                    <a:pt x="272" y="249"/>
                    <a:pt x="272" y="249"/>
                    <a:pt x="272" y="249"/>
                  </a:cubicBezTo>
                  <a:cubicBezTo>
                    <a:pt x="274" y="250"/>
                    <a:pt x="274" y="250"/>
                    <a:pt x="274" y="250"/>
                  </a:cubicBezTo>
                  <a:cubicBezTo>
                    <a:pt x="274" y="252"/>
                    <a:pt x="274" y="252"/>
                    <a:pt x="274" y="252"/>
                  </a:cubicBezTo>
                  <a:cubicBezTo>
                    <a:pt x="272" y="269"/>
                    <a:pt x="272" y="269"/>
                    <a:pt x="272" y="269"/>
                  </a:cubicBezTo>
                  <a:cubicBezTo>
                    <a:pt x="274" y="269"/>
                    <a:pt x="274" y="269"/>
                    <a:pt x="274" y="269"/>
                  </a:cubicBezTo>
                  <a:cubicBezTo>
                    <a:pt x="303" y="243"/>
                    <a:pt x="303" y="243"/>
                    <a:pt x="303" y="243"/>
                  </a:cubicBezTo>
                  <a:cubicBezTo>
                    <a:pt x="301" y="229"/>
                    <a:pt x="301" y="229"/>
                    <a:pt x="301" y="229"/>
                  </a:cubicBezTo>
                  <a:cubicBezTo>
                    <a:pt x="296" y="229"/>
                    <a:pt x="296" y="229"/>
                    <a:pt x="296" y="229"/>
                  </a:cubicBezTo>
                  <a:cubicBezTo>
                    <a:pt x="285" y="230"/>
                    <a:pt x="285" y="230"/>
                    <a:pt x="285" y="230"/>
                  </a:cubicBezTo>
                  <a:cubicBezTo>
                    <a:pt x="303" y="182"/>
                    <a:pt x="303" y="182"/>
                    <a:pt x="303" y="182"/>
                  </a:cubicBezTo>
                  <a:cubicBezTo>
                    <a:pt x="287" y="180"/>
                    <a:pt x="287" y="180"/>
                    <a:pt x="287" y="180"/>
                  </a:cubicBezTo>
                  <a:cubicBezTo>
                    <a:pt x="287" y="180"/>
                    <a:pt x="287" y="180"/>
                    <a:pt x="287" y="180"/>
                  </a:cubicBezTo>
                  <a:cubicBezTo>
                    <a:pt x="285" y="180"/>
                    <a:pt x="285" y="180"/>
                    <a:pt x="285" y="180"/>
                  </a:cubicBezTo>
                  <a:cubicBezTo>
                    <a:pt x="285" y="177"/>
                    <a:pt x="285" y="177"/>
                    <a:pt x="285" y="177"/>
                  </a:cubicBezTo>
                  <a:cubicBezTo>
                    <a:pt x="280" y="171"/>
                    <a:pt x="280" y="171"/>
                    <a:pt x="280" y="171"/>
                  </a:cubicBezTo>
                  <a:cubicBezTo>
                    <a:pt x="277" y="165"/>
                    <a:pt x="277" y="159"/>
                    <a:pt x="281" y="154"/>
                  </a:cubicBezTo>
                  <a:cubicBezTo>
                    <a:pt x="306" y="153"/>
                    <a:pt x="306" y="153"/>
                    <a:pt x="306" y="153"/>
                  </a:cubicBezTo>
                  <a:cubicBezTo>
                    <a:pt x="322" y="153"/>
                    <a:pt x="322" y="153"/>
                    <a:pt x="322" y="153"/>
                  </a:cubicBezTo>
                  <a:cubicBezTo>
                    <a:pt x="322" y="148"/>
                    <a:pt x="319" y="138"/>
                    <a:pt x="310" y="123"/>
                  </a:cubicBezTo>
                  <a:cubicBezTo>
                    <a:pt x="287" y="115"/>
                    <a:pt x="287" y="115"/>
                    <a:pt x="287" y="115"/>
                  </a:cubicBezTo>
                  <a:cubicBezTo>
                    <a:pt x="311" y="93"/>
                    <a:pt x="311" y="93"/>
                    <a:pt x="311" y="93"/>
                  </a:cubicBezTo>
                  <a:cubicBezTo>
                    <a:pt x="311" y="88"/>
                    <a:pt x="311" y="88"/>
                    <a:pt x="311" y="88"/>
                  </a:cubicBezTo>
                  <a:cubicBezTo>
                    <a:pt x="299" y="90"/>
                    <a:pt x="299" y="90"/>
                    <a:pt x="299" y="90"/>
                  </a:cubicBezTo>
                  <a:cubicBezTo>
                    <a:pt x="295" y="90"/>
                    <a:pt x="295" y="90"/>
                    <a:pt x="295" y="90"/>
                  </a:cubicBezTo>
                  <a:cubicBezTo>
                    <a:pt x="295" y="89"/>
                    <a:pt x="295" y="89"/>
                    <a:pt x="295" y="89"/>
                  </a:cubicBezTo>
                  <a:cubicBezTo>
                    <a:pt x="294" y="88"/>
                    <a:pt x="294" y="88"/>
                    <a:pt x="294" y="88"/>
                  </a:cubicBezTo>
                  <a:cubicBezTo>
                    <a:pt x="293" y="86"/>
                    <a:pt x="293" y="86"/>
                    <a:pt x="293" y="86"/>
                  </a:cubicBezTo>
                  <a:cubicBezTo>
                    <a:pt x="290" y="75"/>
                    <a:pt x="283" y="67"/>
                    <a:pt x="274" y="63"/>
                  </a:cubicBezTo>
                  <a:cubicBezTo>
                    <a:pt x="232" y="64"/>
                    <a:pt x="232" y="64"/>
                    <a:pt x="232" y="64"/>
                  </a:cubicBezTo>
                  <a:cubicBezTo>
                    <a:pt x="214" y="86"/>
                    <a:pt x="214" y="86"/>
                    <a:pt x="214" y="86"/>
                  </a:cubicBezTo>
                  <a:cubicBezTo>
                    <a:pt x="214" y="87"/>
                    <a:pt x="214" y="87"/>
                    <a:pt x="214" y="87"/>
                  </a:cubicBezTo>
                  <a:cubicBezTo>
                    <a:pt x="208" y="86"/>
                    <a:pt x="208" y="86"/>
                    <a:pt x="208" y="86"/>
                  </a:cubicBezTo>
                  <a:cubicBezTo>
                    <a:pt x="142" y="64"/>
                    <a:pt x="142" y="64"/>
                    <a:pt x="142" y="64"/>
                  </a:cubicBezTo>
                  <a:cubicBezTo>
                    <a:pt x="206" y="48"/>
                    <a:pt x="206" y="48"/>
                    <a:pt x="206" y="48"/>
                  </a:cubicBezTo>
                  <a:cubicBezTo>
                    <a:pt x="210" y="48"/>
                    <a:pt x="221" y="37"/>
                    <a:pt x="239" y="16"/>
                  </a:cubicBezTo>
                  <a:cubicBezTo>
                    <a:pt x="217" y="0"/>
                    <a:pt x="217" y="0"/>
                    <a:pt x="217" y="0"/>
                  </a:cubicBezTo>
                  <a:lnTo>
                    <a:pt x="198" y="5"/>
                  </a:lnTo>
                  <a:close/>
                </a:path>
              </a:pathLst>
            </a:custGeom>
            <a:noFill/>
            <a:ln w="9525">
              <a:solidFill>
                <a:schemeClr val="tx1"/>
              </a:solidFill>
              <a:miter lim="800000"/>
              <a:headEnd/>
              <a:tailEnd/>
            </a:ln>
          </p:spPr>
          <p:txBody>
            <a:bodyPr/>
            <a:lstStyle/>
            <a:p>
              <a:endParaRPr lang="zh-CN" altLang="en-US" sz="3200">
                <a:latin typeface="方正静蕾简体" panose="02000000000000000000" pitchFamily="2" charset="-122"/>
                <a:ea typeface="方正静蕾简体" panose="02000000000000000000" pitchFamily="2" charset="-122"/>
              </a:endParaRPr>
            </a:p>
          </p:txBody>
        </p:sp>
        <p:sp>
          <p:nvSpPr>
            <p:cNvPr id="7231" name="Freeform 24"/>
            <p:cNvSpPr>
              <a:spLocks/>
            </p:cNvSpPr>
            <p:nvPr/>
          </p:nvSpPr>
          <p:spPr bwMode="auto">
            <a:xfrm>
              <a:off x="4710097" y="3932833"/>
              <a:ext cx="468549" cy="568344"/>
            </a:xfrm>
            <a:custGeom>
              <a:avLst/>
              <a:gdLst>
                <a:gd name="T0" fmla="*/ 2147483646 w 403"/>
                <a:gd name="T1" fmla="*/ 2147483646 h 494"/>
                <a:gd name="T2" fmla="*/ 2147483646 w 403"/>
                <a:gd name="T3" fmla="*/ 2147483646 h 494"/>
                <a:gd name="T4" fmla="*/ 2147483646 w 403"/>
                <a:gd name="T5" fmla="*/ 2147483646 h 494"/>
                <a:gd name="T6" fmla="*/ 2147483646 w 403"/>
                <a:gd name="T7" fmla="*/ 0 h 494"/>
                <a:gd name="T8" fmla="*/ 2147483646 w 403"/>
                <a:gd name="T9" fmla="*/ 2147483646 h 494"/>
                <a:gd name="T10" fmla="*/ 2147483646 w 403"/>
                <a:gd name="T11" fmla="*/ 2147483646 h 494"/>
                <a:gd name="T12" fmla="*/ 2147483646 w 403"/>
                <a:gd name="T13" fmla="*/ 2147483646 h 494"/>
                <a:gd name="T14" fmla="*/ 2147483646 w 403"/>
                <a:gd name="T15" fmla="*/ 2147483646 h 494"/>
                <a:gd name="T16" fmla="*/ 2147483646 w 403"/>
                <a:gd name="T17" fmla="*/ 2147483646 h 494"/>
                <a:gd name="T18" fmla="*/ 2147483646 w 403"/>
                <a:gd name="T19" fmla="*/ 2147483646 h 494"/>
                <a:gd name="T20" fmla="*/ 2147483646 w 403"/>
                <a:gd name="T21" fmla="*/ 2147483646 h 494"/>
                <a:gd name="T22" fmla="*/ 2147483646 w 403"/>
                <a:gd name="T23" fmla="*/ 2147483646 h 494"/>
                <a:gd name="T24" fmla="*/ 2147483646 w 403"/>
                <a:gd name="T25" fmla="*/ 2147483646 h 494"/>
                <a:gd name="T26" fmla="*/ 2147483646 w 403"/>
                <a:gd name="T27" fmla="*/ 2147483646 h 494"/>
                <a:gd name="T28" fmla="*/ 2147483646 w 403"/>
                <a:gd name="T29" fmla="*/ 2147483646 h 494"/>
                <a:gd name="T30" fmla="*/ 2147483646 w 403"/>
                <a:gd name="T31" fmla="*/ 2147483646 h 494"/>
                <a:gd name="T32" fmla="*/ 2147483646 w 403"/>
                <a:gd name="T33" fmla="*/ 2147483646 h 494"/>
                <a:gd name="T34" fmla="*/ 2147483646 w 403"/>
                <a:gd name="T35" fmla="*/ 2147483646 h 494"/>
                <a:gd name="T36" fmla="*/ 2147483646 w 403"/>
                <a:gd name="T37" fmla="*/ 2147483646 h 494"/>
                <a:gd name="T38" fmla="*/ 2147483646 w 403"/>
                <a:gd name="T39" fmla="*/ 2147483646 h 494"/>
                <a:gd name="T40" fmla="*/ 2147483646 w 403"/>
                <a:gd name="T41" fmla="*/ 2147483646 h 494"/>
                <a:gd name="T42" fmla="*/ 2147483646 w 403"/>
                <a:gd name="T43" fmla="*/ 2147483646 h 494"/>
                <a:gd name="T44" fmla="*/ 2147483646 w 403"/>
                <a:gd name="T45" fmla="*/ 2147483646 h 494"/>
                <a:gd name="T46" fmla="*/ 2147483646 w 403"/>
                <a:gd name="T47" fmla="*/ 2147483646 h 494"/>
                <a:gd name="T48" fmla="*/ 2147483646 w 403"/>
                <a:gd name="T49" fmla="*/ 2147483646 h 494"/>
                <a:gd name="T50" fmla="*/ 2147483646 w 403"/>
                <a:gd name="T51" fmla="*/ 2147483646 h 494"/>
                <a:gd name="T52" fmla="*/ 2147483646 w 403"/>
                <a:gd name="T53" fmla="*/ 2147483646 h 494"/>
                <a:gd name="T54" fmla="*/ 2147483646 w 403"/>
                <a:gd name="T55" fmla="*/ 2147483646 h 494"/>
                <a:gd name="T56" fmla="*/ 2147483646 w 403"/>
                <a:gd name="T57" fmla="*/ 2147483646 h 494"/>
                <a:gd name="T58" fmla="*/ 2147483646 w 403"/>
                <a:gd name="T59" fmla="*/ 2147483646 h 494"/>
                <a:gd name="T60" fmla="*/ 2147483646 w 403"/>
                <a:gd name="T61" fmla="*/ 2147483646 h 494"/>
                <a:gd name="T62" fmla="*/ 2147483646 w 403"/>
                <a:gd name="T63" fmla="*/ 2147483646 h 494"/>
                <a:gd name="T64" fmla="*/ 2147483646 w 403"/>
                <a:gd name="T65" fmla="*/ 2147483646 h 494"/>
                <a:gd name="T66" fmla="*/ 2147483646 w 403"/>
                <a:gd name="T67" fmla="*/ 2147483646 h 494"/>
                <a:gd name="T68" fmla="*/ 2147483646 w 403"/>
                <a:gd name="T69" fmla="*/ 2147483646 h 494"/>
                <a:gd name="T70" fmla="*/ 2147483646 w 403"/>
                <a:gd name="T71" fmla="*/ 2147483646 h 494"/>
                <a:gd name="T72" fmla="*/ 2147483646 w 403"/>
                <a:gd name="T73" fmla="*/ 2147483646 h 494"/>
                <a:gd name="T74" fmla="*/ 2147483646 w 403"/>
                <a:gd name="T75" fmla="*/ 2147483646 h 494"/>
                <a:gd name="T76" fmla="*/ 2147483646 w 403"/>
                <a:gd name="T77" fmla="*/ 2147483646 h 494"/>
                <a:gd name="T78" fmla="*/ 2147483646 w 403"/>
                <a:gd name="T79" fmla="*/ 2147483646 h 494"/>
                <a:gd name="T80" fmla="*/ 2147483646 w 403"/>
                <a:gd name="T81" fmla="*/ 2147483646 h 494"/>
                <a:gd name="T82" fmla="*/ 2147483646 w 403"/>
                <a:gd name="T83" fmla="*/ 2147483646 h 494"/>
                <a:gd name="T84" fmla="*/ 2147483646 w 403"/>
                <a:gd name="T85" fmla="*/ 2147483646 h 494"/>
                <a:gd name="T86" fmla="*/ 2147483646 w 403"/>
                <a:gd name="T87" fmla="*/ 2147483646 h 494"/>
                <a:gd name="T88" fmla="*/ 2147483646 w 403"/>
                <a:gd name="T89" fmla="*/ 2147483646 h 494"/>
                <a:gd name="T90" fmla="*/ 2147483646 w 403"/>
                <a:gd name="T91" fmla="*/ 2147483646 h 494"/>
                <a:gd name="T92" fmla="*/ 2147483646 w 403"/>
                <a:gd name="T93" fmla="*/ 2147483646 h 494"/>
                <a:gd name="T94" fmla="*/ 2147483646 w 403"/>
                <a:gd name="T95" fmla="*/ 2147483646 h 494"/>
                <a:gd name="T96" fmla="*/ 2147483646 w 403"/>
                <a:gd name="T97" fmla="*/ 2147483646 h 494"/>
                <a:gd name="T98" fmla="*/ 2147483646 w 403"/>
                <a:gd name="T99" fmla="*/ 2147483646 h 494"/>
                <a:gd name="T100" fmla="*/ 2147483646 w 403"/>
                <a:gd name="T101" fmla="*/ 2147483646 h 494"/>
                <a:gd name="T102" fmla="*/ 2147483646 w 403"/>
                <a:gd name="T103" fmla="*/ 2147483646 h 49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03"/>
                <a:gd name="T157" fmla="*/ 0 h 494"/>
                <a:gd name="T158" fmla="*/ 403 w 403"/>
                <a:gd name="T159" fmla="*/ 494 h 49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03" h="494">
                  <a:moveTo>
                    <a:pt x="255" y="140"/>
                  </a:moveTo>
                  <a:cubicBezTo>
                    <a:pt x="254" y="140"/>
                    <a:pt x="254" y="140"/>
                    <a:pt x="254" y="140"/>
                  </a:cubicBezTo>
                  <a:cubicBezTo>
                    <a:pt x="254" y="139"/>
                    <a:pt x="254" y="139"/>
                    <a:pt x="254" y="139"/>
                  </a:cubicBezTo>
                  <a:cubicBezTo>
                    <a:pt x="242" y="99"/>
                    <a:pt x="231" y="76"/>
                    <a:pt x="224" y="73"/>
                  </a:cubicBezTo>
                  <a:cubicBezTo>
                    <a:pt x="187" y="61"/>
                    <a:pt x="187" y="61"/>
                    <a:pt x="187" y="61"/>
                  </a:cubicBezTo>
                  <a:cubicBezTo>
                    <a:pt x="166" y="54"/>
                    <a:pt x="151" y="50"/>
                    <a:pt x="145" y="46"/>
                  </a:cubicBezTo>
                  <a:cubicBezTo>
                    <a:pt x="134" y="39"/>
                    <a:pt x="121" y="25"/>
                    <a:pt x="105" y="0"/>
                  </a:cubicBezTo>
                  <a:cubicBezTo>
                    <a:pt x="98" y="0"/>
                    <a:pt x="98" y="0"/>
                    <a:pt x="98" y="0"/>
                  </a:cubicBezTo>
                  <a:cubicBezTo>
                    <a:pt x="99" y="1"/>
                    <a:pt x="99" y="1"/>
                    <a:pt x="99" y="1"/>
                  </a:cubicBezTo>
                  <a:cubicBezTo>
                    <a:pt x="102" y="10"/>
                    <a:pt x="110" y="25"/>
                    <a:pt x="128" y="46"/>
                  </a:cubicBezTo>
                  <a:cubicBezTo>
                    <a:pt x="129" y="47"/>
                    <a:pt x="129" y="47"/>
                    <a:pt x="129" y="47"/>
                  </a:cubicBezTo>
                  <a:cubicBezTo>
                    <a:pt x="130" y="49"/>
                    <a:pt x="130" y="49"/>
                    <a:pt x="130" y="49"/>
                  </a:cubicBezTo>
                  <a:cubicBezTo>
                    <a:pt x="113" y="80"/>
                    <a:pt x="113" y="80"/>
                    <a:pt x="113" y="80"/>
                  </a:cubicBezTo>
                  <a:cubicBezTo>
                    <a:pt x="107" y="91"/>
                    <a:pt x="101" y="96"/>
                    <a:pt x="94" y="94"/>
                  </a:cubicBezTo>
                  <a:cubicBezTo>
                    <a:pt x="90" y="92"/>
                    <a:pt x="82" y="83"/>
                    <a:pt x="68" y="65"/>
                  </a:cubicBezTo>
                  <a:cubicBezTo>
                    <a:pt x="50" y="60"/>
                    <a:pt x="50" y="60"/>
                    <a:pt x="50" y="60"/>
                  </a:cubicBezTo>
                  <a:cubicBezTo>
                    <a:pt x="50" y="65"/>
                    <a:pt x="53" y="75"/>
                    <a:pt x="60" y="92"/>
                  </a:cubicBezTo>
                  <a:cubicBezTo>
                    <a:pt x="60" y="93"/>
                    <a:pt x="60" y="93"/>
                    <a:pt x="60" y="93"/>
                  </a:cubicBezTo>
                  <a:cubicBezTo>
                    <a:pt x="60" y="94"/>
                    <a:pt x="60" y="94"/>
                    <a:pt x="60" y="94"/>
                  </a:cubicBezTo>
                  <a:cubicBezTo>
                    <a:pt x="60" y="95"/>
                    <a:pt x="60" y="95"/>
                    <a:pt x="60" y="95"/>
                  </a:cubicBezTo>
                  <a:cubicBezTo>
                    <a:pt x="60" y="96"/>
                    <a:pt x="60" y="96"/>
                    <a:pt x="60" y="96"/>
                  </a:cubicBezTo>
                  <a:cubicBezTo>
                    <a:pt x="57" y="108"/>
                    <a:pt x="57" y="108"/>
                    <a:pt x="57" y="108"/>
                  </a:cubicBezTo>
                  <a:cubicBezTo>
                    <a:pt x="38" y="116"/>
                    <a:pt x="38" y="116"/>
                    <a:pt x="38" y="116"/>
                  </a:cubicBezTo>
                  <a:cubicBezTo>
                    <a:pt x="38" y="116"/>
                    <a:pt x="38" y="116"/>
                    <a:pt x="38" y="116"/>
                  </a:cubicBezTo>
                  <a:cubicBezTo>
                    <a:pt x="32" y="119"/>
                    <a:pt x="32" y="119"/>
                    <a:pt x="32" y="119"/>
                  </a:cubicBezTo>
                  <a:cubicBezTo>
                    <a:pt x="29" y="122"/>
                    <a:pt x="29" y="127"/>
                    <a:pt x="30" y="133"/>
                  </a:cubicBezTo>
                  <a:cubicBezTo>
                    <a:pt x="32" y="149"/>
                    <a:pt x="31" y="159"/>
                    <a:pt x="28" y="163"/>
                  </a:cubicBezTo>
                  <a:cubicBezTo>
                    <a:pt x="26" y="165"/>
                    <a:pt x="25" y="165"/>
                    <a:pt x="22" y="165"/>
                  </a:cubicBezTo>
                  <a:cubicBezTo>
                    <a:pt x="21" y="165"/>
                    <a:pt x="21" y="165"/>
                    <a:pt x="21" y="165"/>
                  </a:cubicBezTo>
                  <a:cubicBezTo>
                    <a:pt x="21" y="165"/>
                    <a:pt x="21" y="165"/>
                    <a:pt x="21" y="165"/>
                  </a:cubicBezTo>
                  <a:cubicBezTo>
                    <a:pt x="0" y="161"/>
                    <a:pt x="0" y="161"/>
                    <a:pt x="0" y="161"/>
                  </a:cubicBezTo>
                  <a:cubicBezTo>
                    <a:pt x="1" y="165"/>
                    <a:pt x="4" y="169"/>
                    <a:pt x="10" y="172"/>
                  </a:cubicBezTo>
                  <a:cubicBezTo>
                    <a:pt x="20" y="182"/>
                    <a:pt x="29" y="196"/>
                    <a:pt x="37" y="211"/>
                  </a:cubicBezTo>
                  <a:cubicBezTo>
                    <a:pt x="38" y="215"/>
                    <a:pt x="38" y="215"/>
                    <a:pt x="38" y="215"/>
                  </a:cubicBezTo>
                  <a:cubicBezTo>
                    <a:pt x="38" y="215"/>
                    <a:pt x="38" y="215"/>
                    <a:pt x="38" y="215"/>
                  </a:cubicBezTo>
                  <a:cubicBezTo>
                    <a:pt x="48" y="213"/>
                    <a:pt x="48" y="213"/>
                    <a:pt x="48" y="213"/>
                  </a:cubicBezTo>
                  <a:cubicBezTo>
                    <a:pt x="59" y="210"/>
                    <a:pt x="70" y="213"/>
                    <a:pt x="80" y="220"/>
                  </a:cubicBezTo>
                  <a:cubicBezTo>
                    <a:pt x="92" y="234"/>
                    <a:pt x="92" y="234"/>
                    <a:pt x="92" y="234"/>
                  </a:cubicBezTo>
                  <a:cubicBezTo>
                    <a:pt x="93" y="235"/>
                    <a:pt x="93" y="235"/>
                    <a:pt x="93" y="235"/>
                  </a:cubicBezTo>
                  <a:cubicBezTo>
                    <a:pt x="93" y="236"/>
                    <a:pt x="93" y="236"/>
                    <a:pt x="93" y="236"/>
                  </a:cubicBezTo>
                  <a:cubicBezTo>
                    <a:pt x="92" y="236"/>
                    <a:pt x="92" y="236"/>
                    <a:pt x="92" y="236"/>
                  </a:cubicBezTo>
                  <a:cubicBezTo>
                    <a:pt x="91" y="263"/>
                    <a:pt x="91" y="263"/>
                    <a:pt x="91" y="263"/>
                  </a:cubicBezTo>
                  <a:cubicBezTo>
                    <a:pt x="94" y="267"/>
                    <a:pt x="96" y="273"/>
                    <a:pt x="94" y="277"/>
                  </a:cubicBezTo>
                  <a:cubicBezTo>
                    <a:pt x="92" y="282"/>
                    <a:pt x="88" y="285"/>
                    <a:pt x="80" y="286"/>
                  </a:cubicBezTo>
                  <a:cubicBezTo>
                    <a:pt x="72" y="286"/>
                    <a:pt x="68" y="292"/>
                    <a:pt x="66" y="302"/>
                  </a:cubicBezTo>
                  <a:cubicBezTo>
                    <a:pt x="66" y="302"/>
                    <a:pt x="66" y="302"/>
                    <a:pt x="66" y="302"/>
                  </a:cubicBezTo>
                  <a:cubicBezTo>
                    <a:pt x="66" y="302"/>
                    <a:pt x="66" y="302"/>
                    <a:pt x="66" y="302"/>
                  </a:cubicBezTo>
                  <a:cubicBezTo>
                    <a:pt x="66" y="303"/>
                    <a:pt x="66" y="303"/>
                    <a:pt x="66" y="303"/>
                  </a:cubicBezTo>
                  <a:cubicBezTo>
                    <a:pt x="57" y="321"/>
                    <a:pt x="57" y="321"/>
                    <a:pt x="57" y="321"/>
                  </a:cubicBezTo>
                  <a:cubicBezTo>
                    <a:pt x="70" y="334"/>
                    <a:pt x="70" y="334"/>
                    <a:pt x="70" y="334"/>
                  </a:cubicBezTo>
                  <a:cubicBezTo>
                    <a:pt x="97" y="339"/>
                    <a:pt x="97" y="339"/>
                    <a:pt x="97" y="339"/>
                  </a:cubicBezTo>
                  <a:cubicBezTo>
                    <a:pt x="99" y="339"/>
                    <a:pt x="99" y="339"/>
                    <a:pt x="99" y="339"/>
                  </a:cubicBezTo>
                  <a:cubicBezTo>
                    <a:pt x="99" y="339"/>
                    <a:pt x="99" y="339"/>
                    <a:pt x="99" y="339"/>
                  </a:cubicBezTo>
                  <a:cubicBezTo>
                    <a:pt x="113" y="354"/>
                    <a:pt x="113" y="354"/>
                    <a:pt x="113" y="354"/>
                  </a:cubicBezTo>
                  <a:cubicBezTo>
                    <a:pt x="96" y="379"/>
                    <a:pt x="96" y="379"/>
                    <a:pt x="96" y="379"/>
                  </a:cubicBezTo>
                  <a:cubicBezTo>
                    <a:pt x="135" y="464"/>
                    <a:pt x="135" y="464"/>
                    <a:pt x="135" y="464"/>
                  </a:cubicBezTo>
                  <a:cubicBezTo>
                    <a:pt x="136" y="466"/>
                    <a:pt x="136" y="466"/>
                    <a:pt x="136" y="466"/>
                  </a:cubicBezTo>
                  <a:cubicBezTo>
                    <a:pt x="130" y="473"/>
                    <a:pt x="130" y="473"/>
                    <a:pt x="130" y="473"/>
                  </a:cubicBezTo>
                  <a:cubicBezTo>
                    <a:pt x="132" y="480"/>
                    <a:pt x="132" y="480"/>
                    <a:pt x="132" y="480"/>
                  </a:cubicBezTo>
                  <a:cubicBezTo>
                    <a:pt x="133" y="480"/>
                    <a:pt x="133" y="480"/>
                    <a:pt x="133" y="480"/>
                  </a:cubicBezTo>
                  <a:cubicBezTo>
                    <a:pt x="205" y="434"/>
                    <a:pt x="205" y="434"/>
                    <a:pt x="205" y="434"/>
                  </a:cubicBezTo>
                  <a:cubicBezTo>
                    <a:pt x="193" y="455"/>
                    <a:pt x="193" y="455"/>
                    <a:pt x="193" y="455"/>
                  </a:cubicBezTo>
                  <a:cubicBezTo>
                    <a:pt x="184" y="471"/>
                    <a:pt x="179" y="485"/>
                    <a:pt x="176" y="494"/>
                  </a:cubicBezTo>
                  <a:cubicBezTo>
                    <a:pt x="189" y="489"/>
                    <a:pt x="200" y="480"/>
                    <a:pt x="206" y="463"/>
                  </a:cubicBezTo>
                  <a:cubicBezTo>
                    <a:pt x="207" y="461"/>
                    <a:pt x="207" y="461"/>
                    <a:pt x="207" y="461"/>
                  </a:cubicBezTo>
                  <a:cubicBezTo>
                    <a:pt x="208" y="461"/>
                    <a:pt x="208" y="461"/>
                    <a:pt x="208" y="461"/>
                  </a:cubicBezTo>
                  <a:cubicBezTo>
                    <a:pt x="228" y="450"/>
                    <a:pt x="228" y="450"/>
                    <a:pt x="228" y="450"/>
                  </a:cubicBezTo>
                  <a:cubicBezTo>
                    <a:pt x="229" y="448"/>
                    <a:pt x="229" y="448"/>
                    <a:pt x="229" y="448"/>
                  </a:cubicBezTo>
                  <a:cubicBezTo>
                    <a:pt x="258" y="473"/>
                    <a:pt x="258" y="473"/>
                    <a:pt x="258" y="473"/>
                  </a:cubicBezTo>
                  <a:cubicBezTo>
                    <a:pt x="289" y="474"/>
                    <a:pt x="289" y="474"/>
                    <a:pt x="289" y="474"/>
                  </a:cubicBezTo>
                  <a:cubicBezTo>
                    <a:pt x="290" y="475"/>
                    <a:pt x="290" y="475"/>
                    <a:pt x="290" y="475"/>
                  </a:cubicBezTo>
                  <a:cubicBezTo>
                    <a:pt x="305" y="485"/>
                    <a:pt x="305" y="485"/>
                    <a:pt x="305" y="485"/>
                  </a:cubicBezTo>
                  <a:cubicBezTo>
                    <a:pt x="344" y="451"/>
                    <a:pt x="344" y="451"/>
                    <a:pt x="344" y="451"/>
                  </a:cubicBezTo>
                  <a:cubicBezTo>
                    <a:pt x="347" y="448"/>
                    <a:pt x="351" y="442"/>
                    <a:pt x="355" y="431"/>
                  </a:cubicBezTo>
                  <a:cubicBezTo>
                    <a:pt x="359" y="423"/>
                    <a:pt x="359" y="423"/>
                    <a:pt x="359" y="423"/>
                  </a:cubicBezTo>
                  <a:cubicBezTo>
                    <a:pt x="360" y="418"/>
                    <a:pt x="355" y="408"/>
                    <a:pt x="344" y="390"/>
                  </a:cubicBezTo>
                  <a:cubicBezTo>
                    <a:pt x="335" y="376"/>
                    <a:pt x="335" y="376"/>
                    <a:pt x="335" y="376"/>
                  </a:cubicBezTo>
                  <a:cubicBezTo>
                    <a:pt x="381" y="392"/>
                    <a:pt x="381" y="392"/>
                    <a:pt x="381" y="392"/>
                  </a:cubicBezTo>
                  <a:cubicBezTo>
                    <a:pt x="395" y="385"/>
                    <a:pt x="395" y="385"/>
                    <a:pt x="395" y="385"/>
                  </a:cubicBezTo>
                  <a:cubicBezTo>
                    <a:pt x="381" y="355"/>
                    <a:pt x="381" y="355"/>
                    <a:pt x="381" y="355"/>
                  </a:cubicBezTo>
                  <a:cubicBezTo>
                    <a:pt x="380" y="354"/>
                    <a:pt x="380" y="354"/>
                    <a:pt x="380" y="354"/>
                  </a:cubicBezTo>
                  <a:cubicBezTo>
                    <a:pt x="403" y="323"/>
                    <a:pt x="403" y="323"/>
                    <a:pt x="403" y="323"/>
                  </a:cubicBezTo>
                  <a:cubicBezTo>
                    <a:pt x="394" y="309"/>
                    <a:pt x="394" y="309"/>
                    <a:pt x="394" y="309"/>
                  </a:cubicBezTo>
                  <a:cubicBezTo>
                    <a:pt x="384" y="298"/>
                    <a:pt x="378" y="293"/>
                    <a:pt x="374" y="293"/>
                  </a:cubicBezTo>
                  <a:cubicBezTo>
                    <a:pt x="372" y="294"/>
                    <a:pt x="372" y="294"/>
                    <a:pt x="372" y="294"/>
                  </a:cubicBezTo>
                  <a:cubicBezTo>
                    <a:pt x="360" y="305"/>
                    <a:pt x="360" y="305"/>
                    <a:pt x="360" y="305"/>
                  </a:cubicBezTo>
                  <a:cubicBezTo>
                    <a:pt x="358" y="304"/>
                    <a:pt x="358" y="304"/>
                    <a:pt x="358" y="304"/>
                  </a:cubicBezTo>
                  <a:cubicBezTo>
                    <a:pt x="356" y="304"/>
                    <a:pt x="356" y="304"/>
                    <a:pt x="356" y="304"/>
                  </a:cubicBezTo>
                  <a:cubicBezTo>
                    <a:pt x="337" y="298"/>
                    <a:pt x="337" y="298"/>
                    <a:pt x="337" y="298"/>
                  </a:cubicBezTo>
                  <a:cubicBezTo>
                    <a:pt x="332" y="281"/>
                    <a:pt x="332" y="281"/>
                    <a:pt x="332" y="281"/>
                  </a:cubicBezTo>
                  <a:cubicBezTo>
                    <a:pt x="324" y="280"/>
                    <a:pt x="317" y="276"/>
                    <a:pt x="311" y="268"/>
                  </a:cubicBezTo>
                  <a:cubicBezTo>
                    <a:pt x="299" y="261"/>
                    <a:pt x="299" y="261"/>
                    <a:pt x="299" y="261"/>
                  </a:cubicBezTo>
                  <a:cubicBezTo>
                    <a:pt x="289" y="257"/>
                    <a:pt x="284" y="252"/>
                    <a:pt x="284" y="246"/>
                  </a:cubicBezTo>
                  <a:cubicBezTo>
                    <a:pt x="282" y="240"/>
                    <a:pt x="284" y="233"/>
                    <a:pt x="290" y="223"/>
                  </a:cubicBezTo>
                  <a:cubicBezTo>
                    <a:pt x="302" y="206"/>
                    <a:pt x="308" y="192"/>
                    <a:pt x="308" y="182"/>
                  </a:cubicBezTo>
                  <a:cubicBezTo>
                    <a:pt x="308" y="168"/>
                    <a:pt x="308" y="168"/>
                    <a:pt x="308" y="168"/>
                  </a:cubicBezTo>
                  <a:cubicBezTo>
                    <a:pt x="316" y="169"/>
                    <a:pt x="316" y="169"/>
                    <a:pt x="316" y="169"/>
                  </a:cubicBezTo>
                  <a:cubicBezTo>
                    <a:pt x="340" y="170"/>
                    <a:pt x="340" y="170"/>
                    <a:pt x="340" y="170"/>
                  </a:cubicBezTo>
                  <a:cubicBezTo>
                    <a:pt x="342" y="168"/>
                    <a:pt x="345" y="158"/>
                    <a:pt x="350" y="139"/>
                  </a:cubicBezTo>
                  <a:cubicBezTo>
                    <a:pt x="342" y="138"/>
                    <a:pt x="342" y="138"/>
                    <a:pt x="342" y="138"/>
                  </a:cubicBezTo>
                  <a:cubicBezTo>
                    <a:pt x="325" y="149"/>
                    <a:pt x="313" y="157"/>
                    <a:pt x="303" y="160"/>
                  </a:cubicBezTo>
                  <a:cubicBezTo>
                    <a:pt x="292" y="163"/>
                    <a:pt x="277" y="157"/>
                    <a:pt x="256" y="142"/>
                  </a:cubicBezTo>
                  <a:cubicBezTo>
                    <a:pt x="256" y="141"/>
                    <a:pt x="256" y="141"/>
                    <a:pt x="256" y="141"/>
                  </a:cubicBezTo>
                  <a:lnTo>
                    <a:pt x="255" y="140"/>
                  </a:lnTo>
                  <a:close/>
                </a:path>
              </a:pathLst>
            </a:custGeom>
            <a:noFill/>
            <a:ln w="9525">
              <a:solidFill>
                <a:schemeClr val="tx1"/>
              </a:solidFill>
              <a:miter lim="800000"/>
              <a:headEnd/>
              <a:tailEnd/>
            </a:ln>
          </p:spPr>
          <p:txBody>
            <a:bodyPr/>
            <a:lstStyle/>
            <a:p>
              <a:endParaRPr lang="zh-CN" altLang="en-US" sz="3200">
                <a:latin typeface="方正静蕾简体" panose="02000000000000000000" pitchFamily="2" charset="-122"/>
                <a:ea typeface="方正静蕾简体" panose="02000000000000000000" pitchFamily="2" charset="-122"/>
              </a:endParaRPr>
            </a:p>
          </p:txBody>
        </p:sp>
        <p:sp>
          <p:nvSpPr>
            <p:cNvPr id="7232" name="Freeform 25"/>
            <p:cNvSpPr>
              <a:spLocks/>
            </p:cNvSpPr>
            <p:nvPr/>
          </p:nvSpPr>
          <p:spPr bwMode="auto">
            <a:xfrm>
              <a:off x="4800058" y="3277192"/>
              <a:ext cx="123697" cy="176447"/>
            </a:xfrm>
            <a:custGeom>
              <a:avLst/>
              <a:gdLst>
                <a:gd name="T0" fmla="*/ 2147483646 w 107"/>
                <a:gd name="T1" fmla="*/ 2147483646 h 154"/>
                <a:gd name="T2" fmla="*/ 2147483646 w 107"/>
                <a:gd name="T3" fmla="*/ 0 h 154"/>
                <a:gd name="T4" fmla="*/ 2147483646 w 107"/>
                <a:gd name="T5" fmla="*/ 2147483646 h 154"/>
                <a:gd name="T6" fmla="*/ 2147483646 w 107"/>
                <a:gd name="T7" fmla="*/ 2147483646 h 154"/>
                <a:gd name="T8" fmla="*/ 2147483646 w 107"/>
                <a:gd name="T9" fmla="*/ 2147483646 h 154"/>
                <a:gd name="T10" fmla="*/ 2147483646 w 107"/>
                <a:gd name="T11" fmla="*/ 2147483646 h 154"/>
                <a:gd name="T12" fmla="*/ 2147483646 w 107"/>
                <a:gd name="T13" fmla="*/ 2147483646 h 154"/>
                <a:gd name="T14" fmla="*/ 2147483646 w 107"/>
                <a:gd name="T15" fmla="*/ 2147483646 h 154"/>
                <a:gd name="T16" fmla="*/ 2147483646 w 107"/>
                <a:gd name="T17" fmla="*/ 2147483646 h 154"/>
                <a:gd name="T18" fmla="*/ 2147483646 w 107"/>
                <a:gd name="T19" fmla="*/ 2147483646 h 154"/>
                <a:gd name="T20" fmla="*/ 2147483646 w 107"/>
                <a:gd name="T21" fmla="*/ 2147483646 h 154"/>
                <a:gd name="T22" fmla="*/ 1802171503 w 107"/>
                <a:gd name="T23" fmla="*/ 2147483646 h 154"/>
                <a:gd name="T24" fmla="*/ 900623042 w 107"/>
                <a:gd name="T25" fmla="*/ 2147483646 h 154"/>
                <a:gd name="T26" fmla="*/ 2147483646 w 107"/>
                <a:gd name="T27" fmla="*/ 2147483646 h 154"/>
                <a:gd name="T28" fmla="*/ 2147483646 w 107"/>
                <a:gd name="T29" fmla="*/ 2147483646 h 154"/>
                <a:gd name="T30" fmla="*/ 2147483646 w 107"/>
                <a:gd name="T31" fmla="*/ 2147483646 h 154"/>
                <a:gd name="T32" fmla="*/ 2147483646 w 107"/>
                <a:gd name="T33" fmla="*/ 2147483646 h 154"/>
                <a:gd name="T34" fmla="*/ 2147483646 w 107"/>
                <a:gd name="T35" fmla="*/ 2147483646 h 154"/>
                <a:gd name="T36" fmla="*/ 2147483646 w 107"/>
                <a:gd name="T37" fmla="*/ 2147483646 h 154"/>
                <a:gd name="T38" fmla="*/ 2147483646 w 107"/>
                <a:gd name="T39" fmla="*/ 2147483646 h 154"/>
                <a:gd name="T40" fmla="*/ 2147483646 w 107"/>
                <a:gd name="T41" fmla="*/ 2147483646 h 154"/>
                <a:gd name="T42" fmla="*/ 2147483646 w 107"/>
                <a:gd name="T43" fmla="*/ 2147483646 h 154"/>
                <a:gd name="T44" fmla="*/ 2147483646 w 107"/>
                <a:gd name="T45" fmla="*/ 2147483646 h 154"/>
                <a:gd name="T46" fmla="*/ 2147483646 w 107"/>
                <a:gd name="T47" fmla="*/ 2147483646 h 154"/>
                <a:gd name="T48" fmla="*/ 2147483646 w 107"/>
                <a:gd name="T49" fmla="*/ 2147483646 h 154"/>
                <a:gd name="T50" fmla="*/ 2147483646 w 107"/>
                <a:gd name="T51" fmla="*/ 2147483646 h 154"/>
                <a:gd name="T52" fmla="*/ 2147483646 w 107"/>
                <a:gd name="T53" fmla="*/ 2147483646 h 154"/>
                <a:gd name="T54" fmla="*/ 2147483646 w 107"/>
                <a:gd name="T55" fmla="*/ 2147483646 h 154"/>
                <a:gd name="T56" fmla="*/ 2147483646 w 107"/>
                <a:gd name="T57" fmla="*/ 2147483646 h 15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07"/>
                <a:gd name="T88" fmla="*/ 0 h 154"/>
                <a:gd name="T89" fmla="*/ 107 w 107"/>
                <a:gd name="T90" fmla="*/ 154 h 15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07" h="154">
                  <a:moveTo>
                    <a:pt x="63" y="3"/>
                  </a:moveTo>
                  <a:cubicBezTo>
                    <a:pt x="59" y="0"/>
                    <a:pt x="59" y="0"/>
                    <a:pt x="59" y="0"/>
                  </a:cubicBezTo>
                  <a:cubicBezTo>
                    <a:pt x="54" y="0"/>
                    <a:pt x="49" y="6"/>
                    <a:pt x="44" y="17"/>
                  </a:cubicBezTo>
                  <a:cubicBezTo>
                    <a:pt x="40" y="15"/>
                    <a:pt x="40" y="15"/>
                    <a:pt x="40" y="15"/>
                  </a:cubicBezTo>
                  <a:cubicBezTo>
                    <a:pt x="39" y="16"/>
                    <a:pt x="39" y="16"/>
                    <a:pt x="39" y="16"/>
                  </a:cubicBezTo>
                  <a:cubicBezTo>
                    <a:pt x="40" y="17"/>
                    <a:pt x="40" y="17"/>
                    <a:pt x="40" y="17"/>
                  </a:cubicBezTo>
                  <a:cubicBezTo>
                    <a:pt x="31" y="27"/>
                    <a:pt x="31" y="27"/>
                    <a:pt x="31" y="27"/>
                  </a:cubicBezTo>
                  <a:cubicBezTo>
                    <a:pt x="27" y="29"/>
                    <a:pt x="27" y="29"/>
                    <a:pt x="27" y="29"/>
                  </a:cubicBezTo>
                  <a:cubicBezTo>
                    <a:pt x="15" y="35"/>
                    <a:pt x="15" y="35"/>
                    <a:pt x="15" y="35"/>
                  </a:cubicBezTo>
                  <a:cubicBezTo>
                    <a:pt x="14" y="43"/>
                    <a:pt x="14" y="43"/>
                    <a:pt x="14" y="43"/>
                  </a:cubicBezTo>
                  <a:cubicBezTo>
                    <a:pt x="15" y="54"/>
                    <a:pt x="12" y="63"/>
                    <a:pt x="7" y="66"/>
                  </a:cubicBezTo>
                  <a:cubicBezTo>
                    <a:pt x="2" y="79"/>
                    <a:pt x="2" y="79"/>
                    <a:pt x="2" y="79"/>
                  </a:cubicBezTo>
                  <a:cubicBezTo>
                    <a:pt x="1" y="82"/>
                    <a:pt x="0" y="90"/>
                    <a:pt x="1" y="102"/>
                  </a:cubicBezTo>
                  <a:cubicBezTo>
                    <a:pt x="8" y="133"/>
                    <a:pt x="8" y="133"/>
                    <a:pt x="8" y="133"/>
                  </a:cubicBezTo>
                  <a:cubicBezTo>
                    <a:pt x="10" y="138"/>
                    <a:pt x="15" y="143"/>
                    <a:pt x="26" y="147"/>
                  </a:cubicBezTo>
                  <a:cubicBezTo>
                    <a:pt x="50" y="154"/>
                    <a:pt x="50" y="154"/>
                    <a:pt x="50" y="154"/>
                  </a:cubicBezTo>
                  <a:cubicBezTo>
                    <a:pt x="56" y="154"/>
                    <a:pt x="65" y="150"/>
                    <a:pt x="74" y="144"/>
                  </a:cubicBezTo>
                  <a:cubicBezTo>
                    <a:pt x="68" y="132"/>
                    <a:pt x="68" y="132"/>
                    <a:pt x="68" y="132"/>
                  </a:cubicBezTo>
                  <a:cubicBezTo>
                    <a:pt x="68" y="130"/>
                    <a:pt x="68" y="130"/>
                    <a:pt x="68" y="130"/>
                  </a:cubicBezTo>
                  <a:cubicBezTo>
                    <a:pt x="68" y="129"/>
                    <a:pt x="68" y="129"/>
                    <a:pt x="68" y="129"/>
                  </a:cubicBezTo>
                  <a:cubicBezTo>
                    <a:pt x="70" y="120"/>
                    <a:pt x="70" y="120"/>
                    <a:pt x="70" y="120"/>
                  </a:cubicBezTo>
                  <a:cubicBezTo>
                    <a:pt x="70" y="119"/>
                    <a:pt x="70" y="119"/>
                    <a:pt x="70" y="119"/>
                  </a:cubicBezTo>
                  <a:cubicBezTo>
                    <a:pt x="82" y="98"/>
                    <a:pt x="82" y="98"/>
                    <a:pt x="82" y="98"/>
                  </a:cubicBezTo>
                  <a:cubicBezTo>
                    <a:pt x="102" y="98"/>
                    <a:pt x="102" y="98"/>
                    <a:pt x="102" y="98"/>
                  </a:cubicBezTo>
                  <a:cubicBezTo>
                    <a:pt x="107" y="97"/>
                    <a:pt x="107" y="97"/>
                    <a:pt x="107" y="97"/>
                  </a:cubicBezTo>
                  <a:cubicBezTo>
                    <a:pt x="105" y="90"/>
                    <a:pt x="98" y="79"/>
                    <a:pt x="87" y="64"/>
                  </a:cubicBezTo>
                  <a:cubicBezTo>
                    <a:pt x="79" y="53"/>
                    <a:pt x="79" y="53"/>
                    <a:pt x="79" y="53"/>
                  </a:cubicBezTo>
                  <a:cubicBezTo>
                    <a:pt x="75" y="45"/>
                    <a:pt x="71" y="35"/>
                    <a:pt x="70" y="23"/>
                  </a:cubicBezTo>
                  <a:cubicBezTo>
                    <a:pt x="68" y="13"/>
                    <a:pt x="65" y="7"/>
                    <a:pt x="63" y="3"/>
                  </a:cubicBezTo>
                  <a:close/>
                </a:path>
              </a:pathLst>
            </a:custGeom>
            <a:noFill/>
            <a:ln w="9525">
              <a:solidFill>
                <a:schemeClr val="tx1"/>
              </a:solidFill>
              <a:miter lim="800000"/>
              <a:headEnd/>
              <a:tailEnd/>
            </a:ln>
          </p:spPr>
          <p:txBody>
            <a:bodyPr/>
            <a:lstStyle/>
            <a:p>
              <a:endParaRPr lang="zh-CN" altLang="en-US" sz="3200">
                <a:latin typeface="方正静蕾简体" panose="02000000000000000000" pitchFamily="2" charset="-122"/>
                <a:ea typeface="方正静蕾简体" panose="02000000000000000000" pitchFamily="2" charset="-122"/>
              </a:endParaRPr>
            </a:p>
          </p:txBody>
        </p:sp>
        <p:sp>
          <p:nvSpPr>
            <p:cNvPr id="7233" name="Freeform 26"/>
            <p:cNvSpPr>
              <a:spLocks/>
            </p:cNvSpPr>
            <p:nvPr/>
          </p:nvSpPr>
          <p:spPr bwMode="auto">
            <a:xfrm>
              <a:off x="4680110" y="3197327"/>
              <a:ext cx="163055" cy="174589"/>
            </a:xfrm>
            <a:custGeom>
              <a:avLst/>
              <a:gdLst>
                <a:gd name="T0" fmla="*/ 2147483646 w 141"/>
                <a:gd name="T1" fmla="*/ 2147483646 h 152"/>
                <a:gd name="T2" fmla="*/ 2147483646 w 141"/>
                <a:gd name="T3" fmla="*/ 2147483646 h 152"/>
                <a:gd name="T4" fmla="*/ 2147483646 w 141"/>
                <a:gd name="T5" fmla="*/ 2147483646 h 152"/>
                <a:gd name="T6" fmla="*/ 2147483646 w 141"/>
                <a:gd name="T7" fmla="*/ 2147483646 h 152"/>
                <a:gd name="T8" fmla="*/ 2147483646 w 141"/>
                <a:gd name="T9" fmla="*/ 2147483646 h 152"/>
                <a:gd name="T10" fmla="*/ 2147483646 w 141"/>
                <a:gd name="T11" fmla="*/ 2147483646 h 152"/>
                <a:gd name="T12" fmla="*/ 2147483646 w 141"/>
                <a:gd name="T13" fmla="*/ 2147483646 h 152"/>
                <a:gd name="T14" fmla="*/ 2147483646 w 141"/>
                <a:gd name="T15" fmla="*/ 2147483646 h 152"/>
                <a:gd name="T16" fmla="*/ 2147483646 w 141"/>
                <a:gd name="T17" fmla="*/ 2147483646 h 152"/>
                <a:gd name="T18" fmla="*/ 2147483646 w 141"/>
                <a:gd name="T19" fmla="*/ 2147483646 h 152"/>
                <a:gd name="T20" fmla="*/ 2147483646 w 141"/>
                <a:gd name="T21" fmla="*/ 2147483646 h 152"/>
                <a:gd name="T22" fmla="*/ 2147483646 w 141"/>
                <a:gd name="T23" fmla="*/ 2147483646 h 152"/>
                <a:gd name="T24" fmla="*/ 2147483646 w 141"/>
                <a:gd name="T25" fmla="*/ 2147483646 h 152"/>
                <a:gd name="T26" fmla="*/ 0 w 141"/>
                <a:gd name="T27" fmla="*/ 2147483646 h 152"/>
                <a:gd name="T28" fmla="*/ 2147483646 w 141"/>
                <a:gd name="T29" fmla="*/ 2147483646 h 152"/>
                <a:gd name="T30" fmla="*/ 2147483646 w 141"/>
                <a:gd name="T31" fmla="*/ 2147483646 h 152"/>
                <a:gd name="T32" fmla="*/ 2147483646 w 141"/>
                <a:gd name="T33" fmla="*/ 2147483646 h 152"/>
                <a:gd name="T34" fmla="*/ 2147483646 w 141"/>
                <a:gd name="T35" fmla="*/ 2147483646 h 152"/>
                <a:gd name="T36" fmla="*/ 2147483646 w 141"/>
                <a:gd name="T37" fmla="*/ 2147483646 h 152"/>
                <a:gd name="T38" fmla="*/ 2147483646 w 141"/>
                <a:gd name="T39" fmla="*/ 2147483646 h 152"/>
                <a:gd name="T40" fmla="*/ 2147483646 w 141"/>
                <a:gd name="T41" fmla="*/ 2147483646 h 152"/>
                <a:gd name="T42" fmla="*/ 2147483646 w 141"/>
                <a:gd name="T43" fmla="*/ 2147483646 h 152"/>
                <a:gd name="T44" fmla="*/ 2147483646 w 141"/>
                <a:gd name="T45" fmla="*/ 2147483646 h 152"/>
                <a:gd name="T46" fmla="*/ 2147483646 w 141"/>
                <a:gd name="T47" fmla="*/ 2147483646 h 152"/>
                <a:gd name="T48" fmla="*/ 2147483646 w 141"/>
                <a:gd name="T49" fmla="*/ 2147483646 h 152"/>
                <a:gd name="T50" fmla="*/ 2147483646 w 141"/>
                <a:gd name="T51" fmla="*/ 2147483646 h 152"/>
                <a:gd name="T52" fmla="*/ 2147483646 w 141"/>
                <a:gd name="T53" fmla="*/ 2147483646 h 152"/>
                <a:gd name="T54" fmla="*/ 2147483646 w 141"/>
                <a:gd name="T55" fmla="*/ 2147483646 h 152"/>
                <a:gd name="T56" fmla="*/ 2147483646 w 141"/>
                <a:gd name="T57" fmla="*/ 2147483646 h 152"/>
                <a:gd name="T58" fmla="*/ 2147483646 w 141"/>
                <a:gd name="T59" fmla="*/ 2147483646 h 152"/>
                <a:gd name="T60" fmla="*/ 2147483646 w 141"/>
                <a:gd name="T61" fmla="*/ 2147483646 h 152"/>
                <a:gd name="T62" fmla="*/ 2147483646 w 141"/>
                <a:gd name="T63" fmla="*/ 2147483646 h 152"/>
                <a:gd name="T64" fmla="*/ 2147483646 w 141"/>
                <a:gd name="T65" fmla="*/ 2147483646 h 152"/>
                <a:gd name="T66" fmla="*/ 2147483646 w 141"/>
                <a:gd name="T67" fmla="*/ 2147483646 h 152"/>
                <a:gd name="T68" fmla="*/ 2147483646 w 141"/>
                <a:gd name="T69" fmla="*/ 2147483646 h 152"/>
                <a:gd name="T70" fmla="*/ 2147483646 w 141"/>
                <a:gd name="T71" fmla="*/ 2147483646 h 152"/>
                <a:gd name="T72" fmla="*/ 2147483646 w 141"/>
                <a:gd name="T73" fmla="*/ 1787908903 h 152"/>
                <a:gd name="T74" fmla="*/ 2147483646 w 141"/>
                <a:gd name="T75" fmla="*/ 2147483646 h 152"/>
                <a:gd name="T76" fmla="*/ 2147483646 w 141"/>
                <a:gd name="T77" fmla="*/ 2147483646 h 152"/>
                <a:gd name="T78" fmla="*/ 2147483646 w 141"/>
                <a:gd name="T79" fmla="*/ 2147483646 h 15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1"/>
                <a:gd name="T121" fmla="*/ 0 h 152"/>
                <a:gd name="T122" fmla="*/ 141 w 141"/>
                <a:gd name="T123" fmla="*/ 152 h 15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1" h="152">
                  <a:moveTo>
                    <a:pt x="71" y="31"/>
                  </a:moveTo>
                  <a:cubicBezTo>
                    <a:pt x="68" y="35"/>
                    <a:pt x="68" y="35"/>
                    <a:pt x="68" y="35"/>
                  </a:cubicBezTo>
                  <a:cubicBezTo>
                    <a:pt x="65" y="34"/>
                    <a:pt x="65" y="34"/>
                    <a:pt x="65" y="34"/>
                  </a:cubicBezTo>
                  <a:cubicBezTo>
                    <a:pt x="52" y="31"/>
                    <a:pt x="52" y="31"/>
                    <a:pt x="52" y="31"/>
                  </a:cubicBezTo>
                  <a:cubicBezTo>
                    <a:pt x="50" y="38"/>
                    <a:pt x="50" y="38"/>
                    <a:pt x="50" y="38"/>
                  </a:cubicBezTo>
                  <a:cubicBezTo>
                    <a:pt x="50" y="41"/>
                    <a:pt x="50" y="41"/>
                    <a:pt x="50" y="41"/>
                  </a:cubicBezTo>
                  <a:cubicBezTo>
                    <a:pt x="47" y="41"/>
                    <a:pt x="47" y="41"/>
                    <a:pt x="47" y="41"/>
                  </a:cubicBezTo>
                  <a:cubicBezTo>
                    <a:pt x="25" y="49"/>
                    <a:pt x="25" y="49"/>
                    <a:pt x="25" y="49"/>
                  </a:cubicBezTo>
                  <a:cubicBezTo>
                    <a:pt x="24" y="53"/>
                    <a:pt x="24" y="53"/>
                    <a:pt x="24" y="53"/>
                  </a:cubicBezTo>
                  <a:cubicBezTo>
                    <a:pt x="21" y="60"/>
                    <a:pt x="24" y="66"/>
                    <a:pt x="31" y="75"/>
                  </a:cubicBezTo>
                  <a:cubicBezTo>
                    <a:pt x="34" y="77"/>
                    <a:pt x="34" y="77"/>
                    <a:pt x="34" y="77"/>
                  </a:cubicBezTo>
                  <a:cubicBezTo>
                    <a:pt x="31" y="80"/>
                    <a:pt x="31" y="80"/>
                    <a:pt x="31" y="80"/>
                  </a:cubicBezTo>
                  <a:cubicBezTo>
                    <a:pt x="25" y="91"/>
                    <a:pt x="16" y="101"/>
                    <a:pt x="5" y="109"/>
                  </a:cubicBezTo>
                  <a:cubicBezTo>
                    <a:pt x="1" y="112"/>
                    <a:pt x="0" y="115"/>
                    <a:pt x="0" y="118"/>
                  </a:cubicBezTo>
                  <a:cubicBezTo>
                    <a:pt x="7" y="128"/>
                    <a:pt x="7" y="128"/>
                    <a:pt x="7" y="128"/>
                  </a:cubicBezTo>
                  <a:cubicBezTo>
                    <a:pt x="19" y="132"/>
                    <a:pt x="19" y="132"/>
                    <a:pt x="19" y="132"/>
                  </a:cubicBezTo>
                  <a:cubicBezTo>
                    <a:pt x="28" y="133"/>
                    <a:pt x="28" y="133"/>
                    <a:pt x="28" y="133"/>
                  </a:cubicBezTo>
                  <a:cubicBezTo>
                    <a:pt x="41" y="133"/>
                    <a:pt x="49" y="134"/>
                    <a:pt x="53" y="139"/>
                  </a:cubicBezTo>
                  <a:cubicBezTo>
                    <a:pt x="63" y="147"/>
                    <a:pt x="63" y="147"/>
                    <a:pt x="63" y="147"/>
                  </a:cubicBezTo>
                  <a:cubicBezTo>
                    <a:pt x="71" y="150"/>
                    <a:pt x="77" y="152"/>
                    <a:pt x="82" y="152"/>
                  </a:cubicBezTo>
                  <a:cubicBezTo>
                    <a:pt x="86" y="152"/>
                    <a:pt x="92" y="149"/>
                    <a:pt x="96" y="140"/>
                  </a:cubicBezTo>
                  <a:cubicBezTo>
                    <a:pt x="104" y="131"/>
                    <a:pt x="104" y="131"/>
                    <a:pt x="104" y="131"/>
                  </a:cubicBezTo>
                  <a:cubicBezTo>
                    <a:pt x="111" y="111"/>
                    <a:pt x="111" y="111"/>
                    <a:pt x="111" y="111"/>
                  </a:cubicBezTo>
                  <a:cubicBezTo>
                    <a:pt x="105" y="87"/>
                    <a:pt x="105" y="87"/>
                    <a:pt x="105" y="87"/>
                  </a:cubicBezTo>
                  <a:cubicBezTo>
                    <a:pt x="114" y="90"/>
                    <a:pt x="114" y="90"/>
                    <a:pt x="114" y="90"/>
                  </a:cubicBezTo>
                  <a:cubicBezTo>
                    <a:pt x="128" y="91"/>
                    <a:pt x="128" y="91"/>
                    <a:pt x="128" y="91"/>
                  </a:cubicBezTo>
                  <a:cubicBezTo>
                    <a:pt x="134" y="86"/>
                    <a:pt x="134" y="86"/>
                    <a:pt x="134" y="86"/>
                  </a:cubicBezTo>
                  <a:cubicBezTo>
                    <a:pt x="136" y="81"/>
                    <a:pt x="136" y="81"/>
                    <a:pt x="136" y="81"/>
                  </a:cubicBezTo>
                  <a:cubicBezTo>
                    <a:pt x="125" y="50"/>
                    <a:pt x="125" y="50"/>
                    <a:pt x="125" y="50"/>
                  </a:cubicBezTo>
                  <a:cubicBezTo>
                    <a:pt x="129" y="40"/>
                    <a:pt x="129" y="40"/>
                    <a:pt x="129" y="40"/>
                  </a:cubicBezTo>
                  <a:cubicBezTo>
                    <a:pt x="132" y="34"/>
                    <a:pt x="136" y="31"/>
                    <a:pt x="140" y="30"/>
                  </a:cubicBezTo>
                  <a:cubicBezTo>
                    <a:pt x="141" y="30"/>
                    <a:pt x="141" y="30"/>
                    <a:pt x="141" y="30"/>
                  </a:cubicBezTo>
                  <a:cubicBezTo>
                    <a:pt x="139" y="23"/>
                    <a:pt x="139" y="23"/>
                    <a:pt x="139" y="23"/>
                  </a:cubicBezTo>
                  <a:cubicBezTo>
                    <a:pt x="114" y="24"/>
                    <a:pt x="114" y="24"/>
                    <a:pt x="114" y="24"/>
                  </a:cubicBezTo>
                  <a:cubicBezTo>
                    <a:pt x="114" y="23"/>
                    <a:pt x="114" y="23"/>
                    <a:pt x="114" y="23"/>
                  </a:cubicBezTo>
                  <a:cubicBezTo>
                    <a:pt x="91" y="7"/>
                    <a:pt x="91" y="7"/>
                    <a:pt x="91" y="7"/>
                  </a:cubicBezTo>
                  <a:cubicBezTo>
                    <a:pt x="81" y="1"/>
                    <a:pt x="72" y="0"/>
                    <a:pt x="63" y="2"/>
                  </a:cubicBezTo>
                  <a:cubicBezTo>
                    <a:pt x="60" y="4"/>
                    <a:pt x="60" y="4"/>
                    <a:pt x="60" y="4"/>
                  </a:cubicBezTo>
                  <a:cubicBezTo>
                    <a:pt x="58" y="8"/>
                    <a:pt x="60" y="13"/>
                    <a:pt x="66" y="15"/>
                  </a:cubicBezTo>
                  <a:cubicBezTo>
                    <a:pt x="72" y="19"/>
                    <a:pt x="74" y="24"/>
                    <a:pt x="71" y="31"/>
                  </a:cubicBezTo>
                  <a:close/>
                </a:path>
              </a:pathLst>
            </a:custGeom>
            <a:noFill/>
            <a:ln w="9525">
              <a:solidFill>
                <a:schemeClr val="tx1"/>
              </a:solidFill>
              <a:miter lim="800000"/>
              <a:headEnd/>
              <a:tailEnd/>
            </a:ln>
          </p:spPr>
          <p:txBody>
            <a:bodyPr/>
            <a:lstStyle/>
            <a:p>
              <a:endParaRPr lang="zh-CN" altLang="en-US" sz="3200">
                <a:latin typeface="方正静蕾简体" panose="02000000000000000000" pitchFamily="2" charset="-122"/>
                <a:ea typeface="方正静蕾简体" panose="02000000000000000000" pitchFamily="2" charset="-122"/>
              </a:endParaRPr>
            </a:p>
          </p:txBody>
        </p:sp>
        <p:sp>
          <p:nvSpPr>
            <p:cNvPr id="7234" name="Freeform 27"/>
            <p:cNvSpPr>
              <a:spLocks/>
            </p:cNvSpPr>
            <p:nvPr/>
          </p:nvSpPr>
          <p:spPr bwMode="auto">
            <a:xfrm>
              <a:off x="4953743" y="2853719"/>
              <a:ext cx="573504" cy="544199"/>
            </a:xfrm>
            <a:custGeom>
              <a:avLst/>
              <a:gdLst>
                <a:gd name="T0" fmla="*/ 2147483646 w 496"/>
                <a:gd name="T1" fmla="*/ 2147483646 h 473"/>
                <a:gd name="T2" fmla="*/ 2147483646 w 496"/>
                <a:gd name="T3" fmla="*/ 2147483646 h 473"/>
                <a:gd name="T4" fmla="*/ 2147483646 w 496"/>
                <a:gd name="T5" fmla="*/ 2147483646 h 473"/>
                <a:gd name="T6" fmla="*/ 2147483646 w 496"/>
                <a:gd name="T7" fmla="*/ 2147483646 h 473"/>
                <a:gd name="T8" fmla="*/ 2147483646 w 496"/>
                <a:gd name="T9" fmla="*/ 2147483646 h 473"/>
                <a:gd name="T10" fmla="*/ 2147483646 w 496"/>
                <a:gd name="T11" fmla="*/ 2147483646 h 473"/>
                <a:gd name="T12" fmla="*/ 2147483646 w 496"/>
                <a:gd name="T13" fmla="*/ 2147483646 h 473"/>
                <a:gd name="T14" fmla="*/ 2147483646 w 496"/>
                <a:gd name="T15" fmla="*/ 2147483646 h 473"/>
                <a:gd name="T16" fmla="*/ 2147483646 w 496"/>
                <a:gd name="T17" fmla="*/ 2147483646 h 473"/>
                <a:gd name="T18" fmla="*/ 2147483646 w 496"/>
                <a:gd name="T19" fmla="*/ 2147483646 h 473"/>
                <a:gd name="T20" fmla="*/ 0 w 496"/>
                <a:gd name="T21" fmla="*/ 2147483646 h 473"/>
                <a:gd name="T22" fmla="*/ 2147483646 w 496"/>
                <a:gd name="T23" fmla="*/ 2147483646 h 473"/>
                <a:gd name="T24" fmla="*/ 2147483646 w 496"/>
                <a:gd name="T25" fmla="*/ 2147483646 h 473"/>
                <a:gd name="T26" fmla="*/ 2147483646 w 496"/>
                <a:gd name="T27" fmla="*/ 2147483646 h 473"/>
                <a:gd name="T28" fmla="*/ 2147483646 w 496"/>
                <a:gd name="T29" fmla="*/ 2147483646 h 473"/>
                <a:gd name="T30" fmla="*/ 2147483646 w 496"/>
                <a:gd name="T31" fmla="*/ 2147483646 h 473"/>
                <a:gd name="T32" fmla="*/ 2147483646 w 496"/>
                <a:gd name="T33" fmla="*/ 2147483646 h 473"/>
                <a:gd name="T34" fmla="*/ 2147483646 w 496"/>
                <a:gd name="T35" fmla="*/ 2147483646 h 473"/>
                <a:gd name="T36" fmla="*/ 2147483646 w 496"/>
                <a:gd name="T37" fmla="*/ 2147483646 h 473"/>
                <a:gd name="T38" fmla="*/ 2147483646 w 496"/>
                <a:gd name="T39" fmla="*/ 2147483646 h 473"/>
                <a:gd name="T40" fmla="*/ 2147483646 w 496"/>
                <a:gd name="T41" fmla="*/ 2147483646 h 473"/>
                <a:gd name="T42" fmla="*/ 2147483646 w 496"/>
                <a:gd name="T43" fmla="*/ 2147483646 h 473"/>
                <a:gd name="T44" fmla="*/ 2147483646 w 496"/>
                <a:gd name="T45" fmla="*/ 2147483646 h 473"/>
                <a:gd name="T46" fmla="*/ 2147483646 w 496"/>
                <a:gd name="T47" fmla="*/ 2147483646 h 473"/>
                <a:gd name="T48" fmla="*/ 2147483646 w 496"/>
                <a:gd name="T49" fmla="*/ 2147483646 h 473"/>
                <a:gd name="T50" fmla="*/ 2147483646 w 496"/>
                <a:gd name="T51" fmla="*/ 2147483646 h 473"/>
                <a:gd name="T52" fmla="*/ 2147483646 w 496"/>
                <a:gd name="T53" fmla="*/ 2147483646 h 473"/>
                <a:gd name="T54" fmla="*/ 2147483646 w 496"/>
                <a:gd name="T55" fmla="*/ 2147483646 h 473"/>
                <a:gd name="T56" fmla="*/ 2147483646 w 496"/>
                <a:gd name="T57" fmla="*/ 2147483646 h 473"/>
                <a:gd name="T58" fmla="*/ 2147483646 w 496"/>
                <a:gd name="T59" fmla="*/ 2147483646 h 473"/>
                <a:gd name="T60" fmla="*/ 2147483646 w 496"/>
                <a:gd name="T61" fmla="*/ 2147483646 h 473"/>
                <a:gd name="T62" fmla="*/ 2147483646 w 496"/>
                <a:gd name="T63" fmla="*/ 2147483646 h 473"/>
                <a:gd name="T64" fmla="*/ 2147483646 w 496"/>
                <a:gd name="T65" fmla="*/ 2147483646 h 473"/>
                <a:gd name="T66" fmla="*/ 2147483646 w 496"/>
                <a:gd name="T67" fmla="*/ 2147483646 h 473"/>
                <a:gd name="T68" fmla="*/ 2147483646 w 496"/>
                <a:gd name="T69" fmla="*/ 2147483646 h 473"/>
                <a:gd name="T70" fmla="*/ 2147483646 w 496"/>
                <a:gd name="T71" fmla="*/ 2147483646 h 473"/>
                <a:gd name="T72" fmla="*/ 2147483646 w 496"/>
                <a:gd name="T73" fmla="*/ 2147483646 h 473"/>
                <a:gd name="T74" fmla="*/ 2147483646 w 496"/>
                <a:gd name="T75" fmla="*/ 2147483646 h 473"/>
                <a:gd name="T76" fmla="*/ 2147483646 w 496"/>
                <a:gd name="T77" fmla="*/ 2147483646 h 473"/>
                <a:gd name="T78" fmla="*/ 2147483646 w 496"/>
                <a:gd name="T79" fmla="*/ 2147483646 h 473"/>
                <a:gd name="T80" fmla="*/ 2147483646 w 496"/>
                <a:gd name="T81" fmla="*/ 2147483646 h 473"/>
                <a:gd name="T82" fmla="*/ 2147483646 w 496"/>
                <a:gd name="T83" fmla="*/ 2147483646 h 473"/>
                <a:gd name="T84" fmla="*/ 2147483646 w 496"/>
                <a:gd name="T85" fmla="*/ 2147483646 h 473"/>
                <a:gd name="T86" fmla="*/ 2147483646 w 496"/>
                <a:gd name="T87" fmla="*/ 2147483646 h 473"/>
                <a:gd name="T88" fmla="*/ 2147483646 w 496"/>
                <a:gd name="T89" fmla="*/ 2147483646 h 473"/>
                <a:gd name="T90" fmla="*/ 2147483646 w 496"/>
                <a:gd name="T91" fmla="*/ 2147483646 h 473"/>
                <a:gd name="T92" fmla="*/ 2147483646 w 496"/>
                <a:gd name="T93" fmla="*/ 2147483646 h 473"/>
                <a:gd name="T94" fmla="*/ 2147483646 w 496"/>
                <a:gd name="T95" fmla="*/ 2147483646 h 473"/>
                <a:gd name="T96" fmla="*/ 2147483646 w 496"/>
                <a:gd name="T97" fmla="*/ 2147483646 h 473"/>
                <a:gd name="T98" fmla="*/ 2147483646 w 496"/>
                <a:gd name="T99" fmla="*/ 2147483646 h 47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96"/>
                <a:gd name="T151" fmla="*/ 0 h 473"/>
                <a:gd name="T152" fmla="*/ 496 w 496"/>
                <a:gd name="T153" fmla="*/ 473 h 47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96" h="473">
                  <a:moveTo>
                    <a:pt x="227" y="62"/>
                  </a:moveTo>
                  <a:cubicBezTo>
                    <a:pt x="215" y="79"/>
                    <a:pt x="215" y="79"/>
                    <a:pt x="215" y="79"/>
                  </a:cubicBezTo>
                  <a:cubicBezTo>
                    <a:pt x="212" y="82"/>
                    <a:pt x="211" y="89"/>
                    <a:pt x="213" y="99"/>
                  </a:cubicBezTo>
                  <a:cubicBezTo>
                    <a:pt x="213" y="106"/>
                    <a:pt x="213" y="106"/>
                    <a:pt x="213" y="106"/>
                  </a:cubicBezTo>
                  <a:cubicBezTo>
                    <a:pt x="188" y="106"/>
                    <a:pt x="188" y="106"/>
                    <a:pt x="188" y="106"/>
                  </a:cubicBezTo>
                  <a:cubicBezTo>
                    <a:pt x="187" y="106"/>
                    <a:pt x="187" y="106"/>
                    <a:pt x="187" y="106"/>
                  </a:cubicBezTo>
                  <a:cubicBezTo>
                    <a:pt x="187" y="106"/>
                    <a:pt x="187" y="106"/>
                    <a:pt x="187" y="106"/>
                  </a:cubicBezTo>
                  <a:cubicBezTo>
                    <a:pt x="169" y="100"/>
                    <a:pt x="169" y="100"/>
                    <a:pt x="169" y="100"/>
                  </a:cubicBezTo>
                  <a:cubicBezTo>
                    <a:pt x="155" y="122"/>
                    <a:pt x="155" y="122"/>
                    <a:pt x="155" y="122"/>
                  </a:cubicBezTo>
                  <a:cubicBezTo>
                    <a:pt x="153" y="124"/>
                    <a:pt x="153" y="124"/>
                    <a:pt x="153" y="124"/>
                  </a:cubicBezTo>
                  <a:cubicBezTo>
                    <a:pt x="136" y="134"/>
                    <a:pt x="136" y="134"/>
                    <a:pt x="136" y="134"/>
                  </a:cubicBezTo>
                  <a:cubicBezTo>
                    <a:pt x="122" y="150"/>
                    <a:pt x="122" y="150"/>
                    <a:pt x="122" y="150"/>
                  </a:cubicBezTo>
                  <a:cubicBezTo>
                    <a:pt x="122" y="150"/>
                    <a:pt x="122" y="150"/>
                    <a:pt x="122" y="150"/>
                  </a:cubicBezTo>
                  <a:cubicBezTo>
                    <a:pt x="120" y="153"/>
                    <a:pt x="120" y="153"/>
                    <a:pt x="120" y="153"/>
                  </a:cubicBezTo>
                  <a:cubicBezTo>
                    <a:pt x="120" y="153"/>
                    <a:pt x="120" y="153"/>
                    <a:pt x="120" y="153"/>
                  </a:cubicBezTo>
                  <a:cubicBezTo>
                    <a:pt x="93" y="184"/>
                    <a:pt x="93" y="184"/>
                    <a:pt x="93" y="184"/>
                  </a:cubicBezTo>
                  <a:cubicBezTo>
                    <a:pt x="93" y="185"/>
                    <a:pt x="93" y="185"/>
                    <a:pt x="93" y="185"/>
                  </a:cubicBezTo>
                  <a:cubicBezTo>
                    <a:pt x="92" y="185"/>
                    <a:pt x="92" y="185"/>
                    <a:pt x="92" y="185"/>
                  </a:cubicBezTo>
                  <a:cubicBezTo>
                    <a:pt x="72" y="195"/>
                    <a:pt x="72" y="195"/>
                    <a:pt x="72" y="195"/>
                  </a:cubicBezTo>
                  <a:cubicBezTo>
                    <a:pt x="56" y="185"/>
                    <a:pt x="56" y="185"/>
                    <a:pt x="56" y="185"/>
                  </a:cubicBezTo>
                  <a:cubicBezTo>
                    <a:pt x="56" y="184"/>
                    <a:pt x="56" y="184"/>
                    <a:pt x="56" y="184"/>
                  </a:cubicBezTo>
                  <a:cubicBezTo>
                    <a:pt x="56" y="184"/>
                    <a:pt x="56" y="184"/>
                    <a:pt x="56" y="184"/>
                  </a:cubicBezTo>
                  <a:cubicBezTo>
                    <a:pt x="56" y="184"/>
                    <a:pt x="56" y="184"/>
                    <a:pt x="56" y="184"/>
                  </a:cubicBezTo>
                  <a:cubicBezTo>
                    <a:pt x="41" y="168"/>
                    <a:pt x="41" y="168"/>
                    <a:pt x="41" y="168"/>
                  </a:cubicBezTo>
                  <a:cubicBezTo>
                    <a:pt x="32" y="163"/>
                    <a:pt x="32" y="163"/>
                    <a:pt x="32" y="163"/>
                  </a:cubicBezTo>
                  <a:cubicBezTo>
                    <a:pt x="39" y="206"/>
                    <a:pt x="39" y="206"/>
                    <a:pt x="39" y="206"/>
                  </a:cubicBezTo>
                  <a:cubicBezTo>
                    <a:pt x="46" y="229"/>
                    <a:pt x="46" y="229"/>
                    <a:pt x="46" y="229"/>
                  </a:cubicBezTo>
                  <a:cubicBezTo>
                    <a:pt x="30" y="244"/>
                    <a:pt x="30" y="244"/>
                    <a:pt x="30" y="244"/>
                  </a:cubicBezTo>
                  <a:cubicBezTo>
                    <a:pt x="8" y="277"/>
                    <a:pt x="8" y="277"/>
                    <a:pt x="8" y="277"/>
                  </a:cubicBezTo>
                  <a:cubicBezTo>
                    <a:pt x="8" y="290"/>
                    <a:pt x="8" y="290"/>
                    <a:pt x="8" y="290"/>
                  </a:cubicBezTo>
                  <a:cubicBezTo>
                    <a:pt x="7" y="291"/>
                    <a:pt x="7" y="291"/>
                    <a:pt x="7" y="291"/>
                  </a:cubicBezTo>
                  <a:cubicBezTo>
                    <a:pt x="6" y="291"/>
                    <a:pt x="6" y="291"/>
                    <a:pt x="6" y="291"/>
                  </a:cubicBezTo>
                  <a:cubicBezTo>
                    <a:pt x="0" y="300"/>
                    <a:pt x="0" y="300"/>
                    <a:pt x="0" y="300"/>
                  </a:cubicBezTo>
                  <a:cubicBezTo>
                    <a:pt x="4" y="307"/>
                    <a:pt x="4" y="307"/>
                    <a:pt x="4" y="307"/>
                  </a:cubicBezTo>
                  <a:cubicBezTo>
                    <a:pt x="13" y="307"/>
                    <a:pt x="13" y="307"/>
                    <a:pt x="13" y="307"/>
                  </a:cubicBezTo>
                  <a:cubicBezTo>
                    <a:pt x="44" y="316"/>
                    <a:pt x="44" y="316"/>
                    <a:pt x="44" y="316"/>
                  </a:cubicBezTo>
                  <a:cubicBezTo>
                    <a:pt x="45" y="316"/>
                    <a:pt x="45" y="316"/>
                    <a:pt x="45" y="316"/>
                  </a:cubicBezTo>
                  <a:cubicBezTo>
                    <a:pt x="46" y="316"/>
                    <a:pt x="46" y="316"/>
                    <a:pt x="46" y="316"/>
                  </a:cubicBezTo>
                  <a:cubicBezTo>
                    <a:pt x="46" y="317"/>
                    <a:pt x="46" y="317"/>
                    <a:pt x="46" y="317"/>
                  </a:cubicBezTo>
                  <a:cubicBezTo>
                    <a:pt x="47" y="317"/>
                    <a:pt x="47" y="317"/>
                    <a:pt x="47" y="317"/>
                  </a:cubicBezTo>
                  <a:cubicBezTo>
                    <a:pt x="53" y="323"/>
                    <a:pt x="53" y="323"/>
                    <a:pt x="53" y="323"/>
                  </a:cubicBezTo>
                  <a:cubicBezTo>
                    <a:pt x="61" y="327"/>
                    <a:pt x="61" y="327"/>
                    <a:pt x="61" y="327"/>
                  </a:cubicBezTo>
                  <a:cubicBezTo>
                    <a:pt x="61" y="327"/>
                    <a:pt x="61" y="327"/>
                    <a:pt x="61" y="327"/>
                  </a:cubicBezTo>
                  <a:cubicBezTo>
                    <a:pt x="64" y="327"/>
                    <a:pt x="64" y="327"/>
                    <a:pt x="64" y="327"/>
                  </a:cubicBezTo>
                  <a:cubicBezTo>
                    <a:pt x="64" y="328"/>
                    <a:pt x="64" y="328"/>
                    <a:pt x="64" y="328"/>
                  </a:cubicBezTo>
                  <a:cubicBezTo>
                    <a:pt x="67" y="333"/>
                    <a:pt x="69" y="337"/>
                    <a:pt x="69" y="341"/>
                  </a:cubicBezTo>
                  <a:cubicBezTo>
                    <a:pt x="72" y="351"/>
                    <a:pt x="72" y="351"/>
                    <a:pt x="72" y="351"/>
                  </a:cubicBezTo>
                  <a:cubicBezTo>
                    <a:pt x="105" y="360"/>
                    <a:pt x="105" y="360"/>
                    <a:pt x="105" y="360"/>
                  </a:cubicBezTo>
                  <a:cubicBezTo>
                    <a:pt x="114" y="358"/>
                    <a:pt x="114" y="358"/>
                    <a:pt x="114" y="358"/>
                  </a:cubicBezTo>
                  <a:cubicBezTo>
                    <a:pt x="124" y="345"/>
                    <a:pt x="124" y="345"/>
                    <a:pt x="124" y="345"/>
                  </a:cubicBezTo>
                  <a:cubicBezTo>
                    <a:pt x="149" y="297"/>
                    <a:pt x="149" y="297"/>
                    <a:pt x="149" y="297"/>
                  </a:cubicBezTo>
                  <a:cubicBezTo>
                    <a:pt x="150" y="297"/>
                    <a:pt x="150" y="297"/>
                    <a:pt x="150" y="297"/>
                  </a:cubicBezTo>
                  <a:cubicBezTo>
                    <a:pt x="150" y="296"/>
                    <a:pt x="150" y="296"/>
                    <a:pt x="150" y="296"/>
                  </a:cubicBezTo>
                  <a:cubicBezTo>
                    <a:pt x="162" y="280"/>
                    <a:pt x="162" y="280"/>
                    <a:pt x="162" y="280"/>
                  </a:cubicBezTo>
                  <a:cubicBezTo>
                    <a:pt x="163" y="279"/>
                    <a:pt x="163" y="279"/>
                    <a:pt x="163" y="279"/>
                  </a:cubicBezTo>
                  <a:cubicBezTo>
                    <a:pt x="183" y="269"/>
                    <a:pt x="183" y="269"/>
                    <a:pt x="183" y="269"/>
                  </a:cubicBezTo>
                  <a:cubicBezTo>
                    <a:pt x="197" y="268"/>
                    <a:pt x="197" y="268"/>
                    <a:pt x="197" y="268"/>
                  </a:cubicBezTo>
                  <a:cubicBezTo>
                    <a:pt x="202" y="260"/>
                    <a:pt x="206" y="256"/>
                    <a:pt x="211" y="256"/>
                  </a:cubicBezTo>
                  <a:cubicBezTo>
                    <a:pt x="215" y="256"/>
                    <a:pt x="220" y="258"/>
                    <a:pt x="228" y="262"/>
                  </a:cubicBezTo>
                  <a:cubicBezTo>
                    <a:pt x="230" y="263"/>
                    <a:pt x="230" y="263"/>
                    <a:pt x="230" y="263"/>
                  </a:cubicBezTo>
                  <a:cubicBezTo>
                    <a:pt x="230" y="264"/>
                    <a:pt x="230" y="264"/>
                    <a:pt x="230" y="264"/>
                  </a:cubicBezTo>
                  <a:cubicBezTo>
                    <a:pt x="248" y="291"/>
                    <a:pt x="248" y="291"/>
                    <a:pt x="248" y="291"/>
                  </a:cubicBezTo>
                  <a:cubicBezTo>
                    <a:pt x="248" y="293"/>
                    <a:pt x="248" y="293"/>
                    <a:pt x="248" y="293"/>
                  </a:cubicBezTo>
                  <a:cubicBezTo>
                    <a:pt x="249" y="293"/>
                    <a:pt x="249" y="293"/>
                    <a:pt x="249" y="293"/>
                  </a:cubicBezTo>
                  <a:cubicBezTo>
                    <a:pt x="249" y="295"/>
                    <a:pt x="249" y="295"/>
                    <a:pt x="249" y="295"/>
                  </a:cubicBezTo>
                  <a:cubicBezTo>
                    <a:pt x="251" y="315"/>
                    <a:pt x="251" y="315"/>
                    <a:pt x="251" y="315"/>
                  </a:cubicBezTo>
                  <a:cubicBezTo>
                    <a:pt x="250" y="337"/>
                    <a:pt x="250" y="337"/>
                    <a:pt x="250" y="337"/>
                  </a:cubicBezTo>
                  <a:cubicBezTo>
                    <a:pt x="250" y="337"/>
                    <a:pt x="250" y="337"/>
                    <a:pt x="250" y="337"/>
                  </a:cubicBezTo>
                  <a:cubicBezTo>
                    <a:pt x="245" y="356"/>
                    <a:pt x="245" y="356"/>
                    <a:pt x="245" y="356"/>
                  </a:cubicBezTo>
                  <a:cubicBezTo>
                    <a:pt x="245" y="356"/>
                    <a:pt x="245" y="356"/>
                    <a:pt x="245" y="356"/>
                  </a:cubicBezTo>
                  <a:cubicBezTo>
                    <a:pt x="245" y="358"/>
                    <a:pt x="245" y="358"/>
                    <a:pt x="245" y="358"/>
                  </a:cubicBezTo>
                  <a:cubicBezTo>
                    <a:pt x="244" y="358"/>
                    <a:pt x="244" y="358"/>
                    <a:pt x="244" y="358"/>
                  </a:cubicBezTo>
                  <a:cubicBezTo>
                    <a:pt x="230" y="375"/>
                    <a:pt x="230" y="375"/>
                    <a:pt x="230" y="375"/>
                  </a:cubicBezTo>
                  <a:cubicBezTo>
                    <a:pt x="224" y="389"/>
                    <a:pt x="224" y="389"/>
                    <a:pt x="224" y="389"/>
                  </a:cubicBezTo>
                  <a:cubicBezTo>
                    <a:pt x="225" y="412"/>
                    <a:pt x="225" y="412"/>
                    <a:pt x="225" y="412"/>
                  </a:cubicBezTo>
                  <a:cubicBezTo>
                    <a:pt x="227" y="412"/>
                    <a:pt x="227" y="412"/>
                    <a:pt x="227" y="412"/>
                  </a:cubicBezTo>
                  <a:cubicBezTo>
                    <a:pt x="235" y="409"/>
                    <a:pt x="235" y="409"/>
                    <a:pt x="235" y="409"/>
                  </a:cubicBezTo>
                  <a:cubicBezTo>
                    <a:pt x="243" y="401"/>
                    <a:pt x="243" y="401"/>
                    <a:pt x="243" y="401"/>
                  </a:cubicBezTo>
                  <a:cubicBezTo>
                    <a:pt x="245" y="399"/>
                    <a:pt x="245" y="399"/>
                    <a:pt x="245" y="399"/>
                  </a:cubicBezTo>
                  <a:cubicBezTo>
                    <a:pt x="246" y="397"/>
                    <a:pt x="246" y="397"/>
                    <a:pt x="246" y="397"/>
                  </a:cubicBezTo>
                  <a:cubicBezTo>
                    <a:pt x="257" y="406"/>
                    <a:pt x="257" y="406"/>
                    <a:pt x="257" y="406"/>
                  </a:cubicBezTo>
                  <a:cubicBezTo>
                    <a:pt x="257" y="408"/>
                    <a:pt x="257" y="408"/>
                    <a:pt x="257" y="408"/>
                  </a:cubicBezTo>
                  <a:cubicBezTo>
                    <a:pt x="257" y="424"/>
                    <a:pt x="257" y="424"/>
                    <a:pt x="257" y="424"/>
                  </a:cubicBezTo>
                  <a:cubicBezTo>
                    <a:pt x="256" y="424"/>
                    <a:pt x="256" y="424"/>
                    <a:pt x="256" y="424"/>
                  </a:cubicBezTo>
                  <a:cubicBezTo>
                    <a:pt x="246" y="429"/>
                    <a:pt x="246" y="429"/>
                    <a:pt x="246" y="429"/>
                  </a:cubicBezTo>
                  <a:cubicBezTo>
                    <a:pt x="243" y="433"/>
                    <a:pt x="243" y="433"/>
                    <a:pt x="243" y="433"/>
                  </a:cubicBezTo>
                  <a:cubicBezTo>
                    <a:pt x="243" y="442"/>
                    <a:pt x="243" y="442"/>
                    <a:pt x="243" y="442"/>
                  </a:cubicBezTo>
                  <a:cubicBezTo>
                    <a:pt x="242" y="443"/>
                    <a:pt x="242" y="443"/>
                    <a:pt x="242" y="443"/>
                  </a:cubicBezTo>
                  <a:cubicBezTo>
                    <a:pt x="242" y="443"/>
                    <a:pt x="242" y="443"/>
                    <a:pt x="242" y="443"/>
                  </a:cubicBezTo>
                  <a:cubicBezTo>
                    <a:pt x="236" y="455"/>
                    <a:pt x="236" y="455"/>
                    <a:pt x="236" y="455"/>
                  </a:cubicBezTo>
                  <a:cubicBezTo>
                    <a:pt x="235" y="455"/>
                    <a:pt x="235" y="455"/>
                    <a:pt x="235" y="455"/>
                  </a:cubicBezTo>
                  <a:cubicBezTo>
                    <a:pt x="232" y="456"/>
                    <a:pt x="232" y="456"/>
                    <a:pt x="232" y="456"/>
                  </a:cubicBezTo>
                  <a:cubicBezTo>
                    <a:pt x="224" y="457"/>
                    <a:pt x="224" y="457"/>
                    <a:pt x="224" y="457"/>
                  </a:cubicBezTo>
                  <a:cubicBezTo>
                    <a:pt x="216" y="459"/>
                    <a:pt x="216" y="459"/>
                    <a:pt x="216" y="459"/>
                  </a:cubicBezTo>
                  <a:cubicBezTo>
                    <a:pt x="209" y="471"/>
                    <a:pt x="209" y="471"/>
                    <a:pt x="209" y="471"/>
                  </a:cubicBezTo>
                  <a:cubicBezTo>
                    <a:pt x="210" y="473"/>
                    <a:pt x="210" y="473"/>
                    <a:pt x="210" y="473"/>
                  </a:cubicBezTo>
                  <a:cubicBezTo>
                    <a:pt x="245" y="469"/>
                    <a:pt x="245" y="469"/>
                    <a:pt x="245" y="469"/>
                  </a:cubicBezTo>
                  <a:cubicBezTo>
                    <a:pt x="251" y="463"/>
                    <a:pt x="251" y="463"/>
                    <a:pt x="251" y="463"/>
                  </a:cubicBezTo>
                  <a:cubicBezTo>
                    <a:pt x="263" y="433"/>
                    <a:pt x="263" y="433"/>
                    <a:pt x="263" y="433"/>
                  </a:cubicBezTo>
                  <a:cubicBezTo>
                    <a:pt x="263" y="433"/>
                    <a:pt x="263" y="433"/>
                    <a:pt x="263" y="433"/>
                  </a:cubicBezTo>
                  <a:cubicBezTo>
                    <a:pt x="341" y="353"/>
                    <a:pt x="341" y="353"/>
                    <a:pt x="341" y="353"/>
                  </a:cubicBezTo>
                  <a:cubicBezTo>
                    <a:pt x="343" y="353"/>
                    <a:pt x="343" y="353"/>
                    <a:pt x="343" y="353"/>
                  </a:cubicBezTo>
                  <a:cubicBezTo>
                    <a:pt x="360" y="344"/>
                    <a:pt x="360" y="344"/>
                    <a:pt x="360" y="344"/>
                  </a:cubicBezTo>
                  <a:cubicBezTo>
                    <a:pt x="361" y="343"/>
                    <a:pt x="361" y="343"/>
                    <a:pt x="361" y="343"/>
                  </a:cubicBezTo>
                  <a:cubicBezTo>
                    <a:pt x="361" y="344"/>
                    <a:pt x="361" y="344"/>
                    <a:pt x="361" y="344"/>
                  </a:cubicBezTo>
                  <a:cubicBezTo>
                    <a:pt x="375" y="344"/>
                    <a:pt x="375" y="344"/>
                    <a:pt x="375" y="344"/>
                  </a:cubicBezTo>
                  <a:cubicBezTo>
                    <a:pt x="389" y="341"/>
                    <a:pt x="389" y="341"/>
                    <a:pt x="389" y="341"/>
                  </a:cubicBezTo>
                  <a:cubicBezTo>
                    <a:pt x="403" y="335"/>
                    <a:pt x="403" y="335"/>
                    <a:pt x="403" y="335"/>
                  </a:cubicBezTo>
                  <a:cubicBezTo>
                    <a:pt x="414" y="323"/>
                    <a:pt x="414" y="323"/>
                    <a:pt x="414" y="323"/>
                  </a:cubicBezTo>
                  <a:cubicBezTo>
                    <a:pt x="431" y="277"/>
                    <a:pt x="431" y="277"/>
                    <a:pt x="431" y="277"/>
                  </a:cubicBezTo>
                  <a:cubicBezTo>
                    <a:pt x="431" y="277"/>
                    <a:pt x="431" y="277"/>
                    <a:pt x="431" y="277"/>
                  </a:cubicBezTo>
                  <a:cubicBezTo>
                    <a:pt x="431" y="276"/>
                    <a:pt x="431" y="276"/>
                    <a:pt x="431" y="276"/>
                  </a:cubicBezTo>
                  <a:cubicBezTo>
                    <a:pt x="496" y="207"/>
                    <a:pt x="496" y="207"/>
                    <a:pt x="496" y="207"/>
                  </a:cubicBezTo>
                  <a:cubicBezTo>
                    <a:pt x="496" y="206"/>
                    <a:pt x="496" y="206"/>
                    <a:pt x="496" y="206"/>
                  </a:cubicBezTo>
                  <a:cubicBezTo>
                    <a:pt x="492" y="169"/>
                    <a:pt x="492" y="169"/>
                    <a:pt x="492" y="169"/>
                  </a:cubicBezTo>
                  <a:cubicBezTo>
                    <a:pt x="489" y="168"/>
                    <a:pt x="485" y="166"/>
                    <a:pt x="483" y="163"/>
                  </a:cubicBezTo>
                  <a:cubicBezTo>
                    <a:pt x="480" y="161"/>
                    <a:pt x="480" y="161"/>
                    <a:pt x="480" y="161"/>
                  </a:cubicBezTo>
                  <a:cubicBezTo>
                    <a:pt x="480" y="162"/>
                    <a:pt x="480" y="162"/>
                    <a:pt x="480" y="162"/>
                  </a:cubicBezTo>
                  <a:cubicBezTo>
                    <a:pt x="470" y="163"/>
                    <a:pt x="470" y="163"/>
                    <a:pt x="470" y="163"/>
                  </a:cubicBezTo>
                  <a:cubicBezTo>
                    <a:pt x="465" y="161"/>
                    <a:pt x="461" y="158"/>
                    <a:pt x="457" y="153"/>
                  </a:cubicBezTo>
                  <a:cubicBezTo>
                    <a:pt x="454" y="147"/>
                    <a:pt x="454" y="147"/>
                    <a:pt x="454" y="147"/>
                  </a:cubicBezTo>
                  <a:cubicBezTo>
                    <a:pt x="454" y="146"/>
                    <a:pt x="454" y="146"/>
                    <a:pt x="454" y="146"/>
                  </a:cubicBezTo>
                  <a:cubicBezTo>
                    <a:pt x="453" y="145"/>
                    <a:pt x="453" y="145"/>
                    <a:pt x="453" y="145"/>
                  </a:cubicBezTo>
                  <a:cubicBezTo>
                    <a:pt x="453" y="88"/>
                    <a:pt x="453" y="88"/>
                    <a:pt x="453" y="88"/>
                  </a:cubicBezTo>
                  <a:cubicBezTo>
                    <a:pt x="447" y="86"/>
                    <a:pt x="440" y="81"/>
                    <a:pt x="433" y="74"/>
                  </a:cubicBezTo>
                  <a:cubicBezTo>
                    <a:pt x="419" y="59"/>
                    <a:pt x="419" y="59"/>
                    <a:pt x="419" y="59"/>
                  </a:cubicBezTo>
                  <a:cubicBezTo>
                    <a:pt x="407" y="41"/>
                    <a:pt x="407" y="41"/>
                    <a:pt x="407" y="41"/>
                  </a:cubicBezTo>
                  <a:cubicBezTo>
                    <a:pt x="404" y="37"/>
                    <a:pt x="404" y="31"/>
                    <a:pt x="406" y="21"/>
                  </a:cubicBezTo>
                  <a:cubicBezTo>
                    <a:pt x="407" y="16"/>
                    <a:pt x="407" y="16"/>
                    <a:pt x="407" y="16"/>
                  </a:cubicBezTo>
                  <a:cubicBezTo>
                    <a:pt x="399" y="6"/>
                    <a:pt x="399" y="6"/>
                    <a:pt x="399" y="6"/>
                  </a:cubicBezTo>
                  <a:cubicBezTo>
                    <a:pt x="398" y="15"/>
                    <a:pt x="398" y="15"/>
                    <a:pt x="398" y="15"/>
                  </a:cubicBezTo>
                  <a:cubicBezTo>
                    <a:pt x="389" y="33"/>
                    <a:pt x="389" y="33"/>
                    <a:pt x="389" y="33"/>
                  </a:cubicBezTo>
                  <a:cubicBezTo>
                    <a:pt x="385" y="33"/>
                    <a:pt x="385" y="33"/>
                    <a:pt x="385" y="33"/>
                  </a:cubicBezTo>
                  <a:cubicBezTo>
                    <a:pt x="378" y="33"/>
                    <a:pt x="370" y="32"/>
                    <a:pt x="363" y="29"/>
                  </a:cubicBezTo>
                  <a:cubicBezTo>
                    <a:pt x="357" y="27"/>
                    <a:pt x="354" y="21"/>
                    <a:pt x="354" y="15"/>
                  </a:cubicBezTo>
                  <a:cubicBezTo>
                    <a:pt x="354" y="11"/>
                    <a:pt x="354" y="11"/>
                    <a:pt x="354" y="11"/>
                  </a:cubicBezTo>
                  <a:cubicBezTo>
                    <a:pt x="349" y="11"/>
                    <a:pt x="349" y="11"/>
                    <a:pt x="349" y="11"/>
                  </a:cubicBezTo>
                  <a:cubicBezTo>
                    <a:pt x="329" y="16"/>
                    <a:pt x="329" y="16"/>
                    <a:pt x="329" y="16"/>
                  </a:cubicBezTo>
                  <a:cubicBezTo>
                    <a:pt x="314" y="1"/>
                    <a:pt x="314" y="1"/>
                    <a:pt x="314" y="1"/>
                  </a:cubicBezTo>
                  <a:cubicBezTo>
                    <a:pt x="308" y="0"/>
                    <a:pt x="308" y="0"/>
                    <a:pt x="308" y="0"/>
                  </a:cubicBezTo>
                  <a:cubicBezTo>
                    <a:pt x="303" y="5"/>
                    <a:pt x="303" y="5"/>
                    <a:pt x="303" y="5"/>
                  </a:cubicBezTo>
                  <a:cubicBezTo>
                    <a:pt x="309" y="16"/>
                    <a:pt x="309" y="16"/>
                    <a:pt x="309" y="16"/>
                  </a:cubicBezTo>
                  <a:cubicBezTo>
                    <a:pt x="312" y="19"/>
                    <a:pt x="312" y="19"/>
                    <a:pt x="312" y="19"/>
                  </a:cubicBezTo>
                  <a:cubicBezTo>
                    <a:pt x="301" y="41"/>
                    <a:pt x="301" y="41"/>
                    <a:pt x="301" y="41"/>
                  </a:cubicBezTo>
                  <a:cubicBezTo>
                    <a:pt x="300" y="41"/>
                    <a:pt x="300" y="41"/>
                    <a:pt x="300" y="41"/>
                  </a:cubicBezTo>
                  <a:cubicBezTo>
                    <a:pt x="300" y="42"/>
                    <a:pt x="300" y="42"/>
                    <a:pt x="300" y="42"/>
                  </a:cubicBezTo>
                  <a:cubicBezTo>
                    <a:pt x="299" y="42"/>
                    <a:pt x="299" y="42"/>
                    <a:pt x="299" y="42"/>
                  </a:cubicBezTo>
                  <a:cubicBezTo>
                    <a:pt x="280" y="63"/>
                    <a:pt x="280" y="63"/>
                    <a:pt x="280" y="63"/>
                  </a:cubicBezTo>
                  <a:cubicBezTo>
                    <a:pt x="279" y="65"/>
                    <a:pt x="279" y="65"/>
                    <a:pt x="279" y="65"/>
                  </a:cubicBezTo>
                  <a:cubicBezTo>
                    <a:pt x="277" y="65"/>
                    <a:pt x="277" y="65"/>
                    <a:pt x="277" y="65"/>
                  </a:cubicBezTo>
                  <a:cubicBezTo>
                    <a:pt x="247" y="68"/>
                    <a:pt x="247" y="68"/>
                    <a:pt x="247" y="68"/>
                  </a:cubicBezTo>
                  <a:lnTo>
                    <a:pt x="227" y="62"/>
                  </a:lnTo>
                  <a:close/>
                </a:path>
              </a:pathLst>
            </a:custGeom>
            <a:noFill/>
            <a:ln w="9525">
              <a:solidFill>
                <a:schemeClr val="tx1"/>
              </a:solidFill>
              <a:miter lim="800000"/>
              <a:headEnd/>
              <a:tailEnd/>
            </a:ln>
          </p:spPr>
          <p:txBody>
            <a:bodyPr/>
            <a:lstStyle/>
            <a:p>
              <a:endParaRPr lang="zh-CN" altLang="en-US" sz="3200">
                <a:latin typeface="方正静蕾简体" panose="02000000000000000000" pitchFamily="2" charset="-122"/>
                <a:ea typeface="方正静蕾简体" panose="02000000000000000000" pitchFamily="2" charset="-122"/>
              </a:endParaRPr>
            </a:p>
          </p:txBody>
        </p:sp>
        <p:sp>
          <p:nvSpPr>
            <p:cNvPr id="7235" name="Freeform 28"/>
            <p:cNvSpPr>
              <a:spLocks/>
            </p:cNvSpPr>
            <p:nvPr/>
          </p:nvSpPr>
          <p:spPr bwMode="auto">
            <a:xfrm>
              <a:off x="5084936" y="2526828"/>
              <a:ext cx="817149" cy="555344"/>
            </a:xfrm>
            <a:custGeom>
              <a:avLst/>
              <a:gdLst>
                <a:gd name="T0" fmla="*/ 2147483646 w 707"/>
                <a:gd name="T1" fmla="*/ 2147483646 h 481"/>
                <a:gd name="T2" fmla="*/ 2147483646 w 707"/>
                <a:gd name="T3" fmla="*/ 2147483646 h 481"/>
                <a:gd name="T4" fmla="*/ 2147483646 w 707"/>
                <a:gd name="T5" fmla="*/ 2147483646 h 481"/>
                <a:gd name="T6" fmla="*/ 2147483646 w 707"/>
                <a:gd name="T7" fmla="*/ 2147483646 h 481"/>
                <a:gd name="T8" fmla="*/ 2147483646 w 707"/>
                <a:gd name="T9" fmla="*/ 2147483646 h 481"/>
                <a:gd name="T10" fmla="*/ 2147483646 w 707"/>
                <a:gd name="T11" fmla="*/ 2147483646 h 481"/>
                <a:gd name="T12" fmla="*/ 0 w 707"/>
                <a:gd name="T13" fmla="*/ 2147483646 h 481"/>
                <a:gd name="T14" fmla="*/ 2147483646 w 707"/>
                <a:gd name="T15" fmla="*/ 2147483646 h 481"/>
                <a:gd name="T16" fmla="*/ 2147483646 w 707"/>
                <a:gd name="T17" fmla="*/ 2147483646 h 481"/>
                <a:gd name="T18" fmla="*/ 2147483646 w 707"/>
                <a:gd name="T19" fmla="*/ 2147483646 h 481"/>
                <a:gd name="T20" fmla="*/ 2147483646 w 707"/>
                <a:gd name="T21" fmla="*/ 2147483646 h 481"/>
                <a:gd name="T22" fmla="*/ 2147483646 w 707"/>
                <a:gd name="T23" fmla="*/ 2147483646 h 481"/>
                <a:gd name="T24" fmla="*/ 2147483646 w 707"/>
                <a:gd name="T25" fmla="*/ 2147483646 h 481"/>
                <a:gd name="T26" fmla="*/ 2147483646 w 707"/>
                <a:gd name="T27" fmla="*/ 2147483646 h 481"/>
                <a:gd name="T28" fmla="*/ 2147483646 w 707"/>
                <a:gd name="T29" fmla="*/ 2147483646 h 481"/>
                <a:gd name="T30" fmla="*/ 2147483646 w 707"/>
                <a:gd name="T31" fmla="*/ 2147483646 h 481"/>
                <a:gd name="T32" fmla="*/ 2147483646 w 707"/>
                <a:gd name="T33" fmla="*/ 2147483646 h 481"/>
                <a:gd name="T34" fmla="*/ 2147483646 w 707"/>
                <a:gd name="T35" fmla="*/ 2147483646 h 481"/>
                <a:gd name="T36" fmla="*/ 2147483646 w 707"/>
                <a:gd name="T37" fmla="*/ 2147483646 h 481"/>
                <a:gd name="T38" fmla="*/ 2147483646 w 707"/>
                <a:gd name="T39" fmla="*/ 2147483646 h 481"/>
                <a:gd name="T40" fmla="*/ 2147483646 w 707"/>
                <a:gd name="T41" fmla="*/ 2147483646 h 481"/>
                <a:gd name="T42" fmla="*/ 2147483646 w 707"/>
                <a:gd name="T43" fmla="*/ 2147483646 h 481"/>
                <a:gd name="T44" fmla="*/ 2147483646 w 707"/>
                <a:gd name="T45" fmla="*/ 2147483646 h 481"/>
                <a:gd name="T46" fmla="*/ 2147483646 w 707"/>
                <a:gd name="T47" fmla="*/ 2147483646 h 481"/>
                <a:gd name="T48" fmla="*/ 2147483646 w 707"/>
                <a:gd name="T49" fmla="*/ 2147483646 h 481"/>
                <a:gd name="T50" fmla="*/ 2147483646 w 707"/>
                <a:gd name="T51" fmla="*/ 2147483646 h 481"/>
                <a:gd name="T52" fmla="*/ 2147483646 w 707"/>
                <a:gd name="T53" fmla="*/ 2147483646 h 481"/>
                <a:gd name="T54" fmla="*/ 2147483646 w 707"/>
                <a:gd name="T55" fmla="*/ 2147483646 h 481"/>
                <a:gd name="T56" fmla="*/ 2147483646 w 707"/>
                <a:gd name="T57" fmla="*/ 2147483646 h 481"/>
                <a:gd name="T58" fmla="*/ 2147483646 w 707"/>
                <a:gd name="T59" fmla="*/ 2147483646 h 481"/>
                <a:gd name="T60" fmla="*/ 2147483646 w 707"/>
                <a:gd name="T61" fmla="*/ 2147483646 h 481"/>
                <a:gd name="T62" fmla="*/ 2147483646 w 707"/>
                <a:gd name="T63" fmla="*/ 2147483646 h 481"/>
                <a:gd name="T64" fmla="*/ 2147483646 w 707"/>
                <a:gd name="T65" fmla="*/ 2147483646 h 481"/>
                <a:gd name="T66" fmla="*/ 2147483646 w 707"/>
                <a:gd name="T67" fmla="*/ 2147483646 h 481"/>
                <a:gd name="T68" fmla="*/ 2147483646 w 707"/>
                <a:gd name="T69" fmla="*/ 2147483646 h 481"/>
                <a:gd name="T70" fmla="*/ 2147483646 w 707"/>
                <a:gd name="T71" fmla="*/ 2147483646 h 481"/>
                <a:gd name="T72" fmla="*/ 2147483646 w 707"/>
                <a:gd name="T73" fmla="*/ 2147483646 h 481"/>
                <a:gd name="T74" fmla="*/ 2147483646 w 707"/>
                <a:gd name="T75" fmla="*/ 2147483646 h 481"/>
                <a:gd name="T76" fmla="*/ 2147483646 w 707"/>
                <a:gd name="T77" fmla="*/ 2147483646 h 481"/>
                <a:gd name="T78" fmla="*/ 2147483646 w 707"/>
                <a:gd name="T79" fmla="*/ 2147483646 h 481"/>
                <a:gd name="T80" fmla="*/ 2147483646 w 707"/>
                <a:gd name="T81" fmla="*/ 2147483646 h 481"/>
                <a:gd name="T82" fmla="*/ 2147483646 w 707"/>
                <a:gd name="T83" fmla="*/ 2147483646 h 481"/>
                <a:gd name="T84" fmla="*/ 2147483646 w 707"/>
                <a:gd name="T85" fmla="*/ 2147483646 h 481"/>
                <a:gd name="T86" fmla="*/ 2147483646 w 707"/>
                <a:gd name="T87" fmla="*/ 2147483646 h 481"/>
                <a:gd name="T88" fmla="*/ 2147483646 w 707"/>
                <a:gd name="T89" fmla="*/ 2147483646 h 481"/>
                <a:gd name="T90" fmla="*/ 2147483646 w 707"/>
                <a:gd name="T91" fmla="*/ 2147483646 h 481"/>
                <a:gd name="T92" fmla="*/ 2147483646 w 707"/>
                <a:gd name="T93" fmla="*/ 2147483646 h 481"/>
                <a:gd name="T94" fmla="*/ 2147483646 w 707"/>
                <a:gd name="T95" fmla="*/ 2147483646 h 481"/>
                <a:gd name="T96" fmla="*/ 2147483646 w 707"/>
                <a:gd name="T97" fmla="*/ 2147483646 h 481"/>
                <a:gd name="T98" fmla="*/ 2147483646 w 707"/>
                <a:gd name="T99" fmla="*/ 2147483646 h 481"/>
                <a:gd name="T100" fmla="*/ 2147483646 w 707"/>
                <a:gd name="T101" fmla="*/ 2147483646 h 481"/>
                <a:gd name="T102" fmla="*/ 2147483646 w 707"/>
                <a:gd name="T103" fmla="*/ 2147483646 h 481"/>
                <a:gd name="T104" fmla="*/ 2147483646 w 707"/>
                <a:gd name="T105" fmla="*/ 2147483646 h 481"/>
                <a:gd name="T106" fmla="*/ 2147483646 w 707"/>
                <a:gd name="T107" fmla="*/ 2147483646 h 481"/>
                <a:gd name="T108" fmla="*/ 2147483646 w 707"/>
                <a:gd name="T109" fmla="*/ 2147483646 h 481"/>
                <a:gd name="T110" fmla="*/ 2147483646 w 707"/>
                <a:gd name="T111" fmla="*/ 2147483646 h 481"/>
                <a:gd name="T112" fmla="*/ 2147483646 w 707"/>
                <a:gd name="T113" fmla="*/ 2147483646 h 481"/>
                <a:gd name="T114" fmla="*/ 2147483646 w 707"/>
                <a:gd name="T115" fmla="*/ 2147483646 h 48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707"/>
                <a:gd name="T175" fmla="*/ 0 h 481"/>
                <a:gd name="T176" fmla="*/ 707 w 707"/>
                <a:gd name="T177" fmla="*/ 481 h 48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707" h="481">
                  <a:moveTo>
                    <a:pt x="137" y="22"/>
                  </a:moveTo>
                  <a:cubicBezTo>
                    <a:pt x="133" y="0"/>
                    <a:pt x="133" y="0"/>
                    <a:pt x="133" y="0"/>
                  </a:cubicBezTo>
                  <a:cubicBezTo>
                    <a:pt x="123" y="7"/>
                    <a:pt x="123" y="7"/>
                    <a:pt x="123" y="7"/>
                  </a:cubicBezTo>
                  <a:cubicBezTo>
                    <a:pt x="122" y="7"/>
                    <a:pt x="122" y="7"/>
                    <a:pt x="122" y="7"/>
                  </a:cubicBezTo>
                  <a:cubicBezTo>
                    <a:pt x="96" y="16"/>
                    <a:pt x="96" y="16"/>
                    <a:pt x="96" y="16"/>
                  </a:cubicBezTo>
                  <a:cubicBezTo>
                    <a:pt x="95" y="14"/>
                    <a:pt x="95" y="14"/>
                    <a:pt x="95" y="14"/>
                  </a:cubicBezTo>
                  <a:cubicBezTo>
                    <a:pt x="91" y="13"/>
                    <a:pt x="91" y="13"/>
                    <a:pt x="91" y="13"/>
                  </a:cubicBezTo>
                  <a:cubicBezTo>
                    <a:pt x="91" y="25"/>
                    <a:pt x="91" y="25"/>
                    <a:pt x="91" y="25"/>
                  </a:cubicBezTo>
                  <a:cubicBezTo>
                    <a:pt x="90" y="26"/>
                    <a:pt x="90" y="26"/>
                    <a:pt x="90" y="26"/>
                  </a:cubicBezTo>
                  <a:cubicBezTo>
                    <a:pt x="77" y="45"/>
                    <a:pt x="77" y="45"/>
                    <a:pt x="77" y="45"/>
                  </a:cubicBezTo>
                  <a:cubicBezTo>
                    <a:pt x="76" y="45"/>
                    <a:pt x="76" y="45"/>
                    <a:pt x="76" y="45"/>
                  </a:cubicBezTo>
                  <a:cubicBezTo>
                    <a:pt x="76" y="46"/>
                    <a:pt x="76" y="46"/>
                    <a:pt x="76" y="46"/>
                  </a:cubicBezTo>
                  <a:cubicBezTo>
                    <a:pt x="75" y="46"/>
                    <a:pt x="75" y="46"/>
                    <a:pt x="75" y="46"/>
                  </a:cubicBezTo>
                  <a:cubicBezTo>
                    <a:pt x="56" y="62"/>
                    <a:pt x="56" y="62"/>
                    <a:pt x="56" y="62"/>
                  </a:cubicBezTo>
                  <a:cubicBezTo>
                    <a:pt x="54" y="62"/>
                    <a:pt x="54" y="62"/>
                    <a:pt x="54" y="62"/>
                  </a:cubicBezTo>
                  <a:cubicBezTo>
                    <a:pt x="54" y="64"/>
                    <a:pt x="54" y="64"/>
                    <a:pt x="54" y="64"/>
                  </a:cubicBezTo>
                  <a:cubicBezTo>
                    <a:pt x="51" y="62"/>
                    <a:pt x="51" y="62"/>
                    <a:pt x="51" y="62"/>
                  </a:cubicBezTo>
                  <a:cubicBezTo>
                    <a:pt x="38" y="56"/>
                    <a:pt x="30" y="50"/>
                    <a:pt x="28" y="45"/>
                  </a:cubicBezTo>
                  <a:cubicBezTo>
                    <a:pt x="26" y="43"/>
                    <a:pt x="24" y="43"/>
                    <a:pt x="22" y="41"/>
                  </a:cubicBezTo>
                  <a:cubicBezTo>
                    <a:pt x="9" y="44"/>
                    <a:pt x="9" y="44"/>
                    <a:pt x="9" y="44"/>
                  </a:cubicBezTo>
                  <a:cubicBezTo>
                    <a:pt x="0" y="52"/>
                    <a:pt x="0" y="52"/>
                    <a:pt x="0" y="52"/>
                  </a:cubicBezTo>
                  <a:cubicBezTo>
                    <a:pt x="22" y="71"/>
                    <a:pt x="22" y="71"/>
                    <a:pt x="22" y="71"/>
                  </a:cubicBezTo>
                  <a:cubicBezTo>
                    <a:pt x="40" y="78"/>
                    <a:pt x="40" y="78"/>
                    <a:pt x="40" y="78"/>
                  </a:cubicBezTo>
                  <a:cubicBezTo>
                    <a:pt x="41" y="79"/>
                    <a:pt x="41" y="79"/>
                    <a:pt x="41" y="79"/>
                  </a:cubicBezTo>
                  <a:cubicBezTo>
                    <a:pt x="42" y="79"/>
                    <a:pt x="42" y="79"/>
                    <a:pt x="42" y="79"/>
                  </a:cubicBezTo>
                  <a:cubicBezTo>
                    <a:pt x="43" y="82"/>
                    <a:pt x="43" y="82"/>
                    <a:pt x="43" y="82"/>
                  </a:cubicBezTo>
                  <a:cubicBezTo>
                    <a:pt x="43" y="83"/>
                    <a:pt x="43" y="83"/>
                    <a:pt x="43" y="83"/>
                  </a:cubicBezTo>
                  <a:cubicBezTo>
                    <a:pt x="47" y="104"/>
                    <a:pt x="47" y="104"/>
                    <a:pt x="47" y="104"/>
                  </a:cubicBezTo>
                  <a:cubicBezTo>
                    <a:pt x="48" y="104"/>
                    <a:pt x="48" y="104"/>
                    <a:pt x="48" y="104"/>
                  </a:cubicBezTo>
                  <a:cubicBezTo>
                    <a:pt x="48" y="136"/>
                    <a:pt x="48" y="136"/>
                    <a:pt x="48" y="136"/>
                  </a:cubicBezTo>
                  <a:cubicBezTo>
                    <a:pt x="52" y="155"/>
                    <a:pt x="52" y="155"/>
                    <a:pt x="52" y="155"/>
                  </a:cubicBezTo>
                  <a:cubicBezTo>
                    <a:pt x="65" y="185"/>
                    <a:pt x="65" y="185"/>
                    <a:pt x="65" y="185"/>
                  </a:cubicBezTo>
                  <a:cubicBezTo>
                    <a:pt x="79" y="199"/>
                    <a:pt x="79" y="199"/>
                    <a:pt x="79" y="199"/>
                  </a:cubicBezTo>
                  <a:cubicBezTo>
                    <a:pt x="91" y="190"/>
                    <a:pt x="91" y="190"/>
                    <a:pt x="91" y="190"/>
                  </a:cubicBezTo>
                  <a:cubicBezTo>
                    <a:pt x="99" y="180"/>
                    <a:pt x="99" y="180"/>
                    <a:pt x="99" y="180"/>
                  </a:cubicBezTo>
                  <a:cubicBezTo>
                    <a:pt x="99" y="179"/>
                    <a:pt x="99" y="179"/>
                    <a:pt x="99" y="179"/>
                  </a:cubicBezTo>
                  <a:cubicBezTo>
                    <a:pt x="100" y="179"/>
                    <a:pt x="100" y="179"/>
                    <a:pt x="100" y="179"/>
                  </a:cubicBezTo>
                  <a:cubicBezTo>
                    <a:pt x="115" y="161"/>
                    <a:pt x="115" y="161"/>
                    <a:pt x="115" y="161"/>
                  </a:cubicBezTo>
                  <a:cubicBezTo>
                    <a:pt x="128" y="172"/>
                    <a:pt x="128" y="172"/>
                    <a:pt x="128" y="172"/>
                  </a:cubicBezTo>
                  <a:cubicBezTo>
                    <a:pt x="128" y="173"/>
                    <a:pt x="128" y="173"/>
                    <a:pt x="128" y="173"/>
                  </a:cubicBezTo>
                  <a:cubicBezTo>
                    <a:pt x="128" y="173"/>
                    <a:pt x="128" y="173"/>
                    <a:pt x="128" y="173"/>
                  </a:cubicBezTo>
                  <a:cubicBezTo>
                    <a:pt x="128" y="173"/>
                    <a:pt x="128" y="173"/>
                    <a:pt x="128" y="173"/>
                  </a:cubicBezTo>
                  <a:cubicBezTo>
                    <a:pt x="128" y="174"/>
                    <a:pt x="128" y="174"/>
                    <a:pt x="128" y="174"/>
                  </a:cubicBezTo>
                  <a:cubicBezTo>
                    <a:pt x="141" y="199"/>
                    <a:pt x="141" y="199"/>
                    <a:pt x="141" y="199"/>
                  </a:cubicBezTo>
                  <a:cubicBezTo>
                    <a:pt x="156" y="205"/>
                    <a:pt x="156" y="205"/>
                    <a:pt x="156" y="205"/>
                  </a:cubicBezTo>
                  <a:cubicBezTo>
                    <a:pt x="165" y="230"/>
                    <a:pt x="165" y="230"/>
                    <a:pt x="165" y="230"/>
                  </a:cubicBezTo>
                  <a:cubicBezTo>
                    <a:pt x="165" y="231"/>
                    <a:pt x="165" y="231"/>
                    <a:pt x="165" y="231"/>
                  </a:cubicBezTo>
                  <a:cubicBezTo>
                    <a:pt x="165" y="232"/>
                    <a:pt x="165" y="232"/>
                    <a:pt x="165" y="232"/>
                  </a:cubicBezTo>
                  <a:cubicBezTo>
                    <a:pt x="164" y="256"/>
                    <a:pt x="164" y="256"/>
                    <a:pt x="164" y="256"/>
                  </a:cubicBezTo>
                  <a:cubicBezTo>
                    <a:pt x="164" y="257"/>
                    <a:pt x="164" y="257"/>
                    <a:pt x="164" y="257"/>
                  </a:cubicBezTo>
                  <a:cubicBezTo>
                    <a:pt x="163" y="257"/>
                    <a:pt x="163" y="257"/>
                    <a:pt x="163" y="257"/>
                  </a:cubicBezTo>
                  <a:cubicBezTo>
                    <a:pt x="156" y="278"/>
                    <a:pt x="156" y="278"/>
                    <a:pt x="156" y="278"/>
                  </a:cubicBezTo>
                  <a:cubicBezTo>
                    <a:pt x="168" y="288"/>
                    <a:pt x="168" y="288"/>
                    <a:pt x="168" y="288"/>
                  </a:cubicBezTo>
                  <a:cubicBezTo>
                    <a:pt x="181" y="282"/>
                    <a:pt x="181" y="282"/>
                    <a:pt x="181" y="282"/>
                  </a:cubicBezTo>
                  <a:cubicBezTo>
                    <a:pt x="193" y="269"/>
                    <a:pt x="193" y="269"/>
                    <a:pt x="193" y="269"/>
                  </a:cubicBezTo>
                  <a:cubicBezTo>
                    <a:pt x="196" y="272"/>
                    <a:pt x="196" y="272"/>
                    <a:pt x="196" y="272"/>
                  </a:cubicBezTo>
                  <a:cubicBezTo>
                    <a:pt x="207" y="275"/>
                    <a:pt x="207" y="275"/>
                    <a:pt x="207" y="275"/>
                  </a:cubicBezTo>
                  <a:cubicBezTo>
                    <a:pt x="207" y="275"/>
                    <a:pt x="207" y="275"/>
                    <a:pt x="207" y="275"/>
                  </a:cubicBezTo>
                  <a:cubicBezTo>
                    <a:pt x="207" y="275"/>
                    <a:pt x="207" y="275"/>
                    <a:pt x="207" y="275"/>
                  </a:cubicBezTo>
                  <a:cubicBezTo>
                    <a:pt x="220" y="286"/>
                    <a:pt x="220" y="286"/>
                    <a:pt x="220" y="286"/>
                  </a:cubicBezTo>
                  <a:cubicBezTo>
                    <a:pt x="233" y="283"/>
                    <a:pt x="233" y="283"/>
                    <a:pt x="233" y="283"/>
                  </a:cubicBezTo>
                  <a:cubicBezTo>
                    <a:pt x="244" y="280"/>
                    <a:pt x="249" y="283"/>
                    <a:pt x="252" y="291"/>
                  </a:cubicBezTo>
                  <a:cubicBezTo>
                    <a:pt x="252" y="300"/>
                    <a:pt x="252" y="300"/>
                    <a:pt x="252" y="300"/>
                  </a:cubicBezTo>
                  <a:cubicBezTo>
                    <a:pt x="255" y="301"/>
                    <a:pt x="255" y="301"/>
                    <a:pt x="255" y="301"/>
                  </a:cubicBezTo>
                  <a:cubicBezTo>
                    <a:pt x="269" y="305"/>
                    <a:pt x="269" y="305"/>
                    <a:pt x="269" y="305"/>
                  </a:cubicBezTo>
                  <a:cubicBezTo>
                    <a:pt x="276" y="292"/>
                    <a:pt x="276" y="292"/>
                    <a:pt x="276" y="292"/>
                  </a:cubicBezTo>
                  <a:cubicBezTo>
                    <a:pt x="276" y="286"/>
                    <a:pt x="276" y="286"/>
                    <a:pt x="276" y="286"/>
                  </a:cubicBezTo>
                  <a:cubicBezTo>
                    <a:pt x="276" y="282"/>
                    <a:pt x="277" y="278"/>
                    <a:pt x="280" y="277"/>
                  </a:cubicBezTo>
                  <a:cubicBezTo>
                    <a:pt x="288" y="278"/>
                    <a:pt x="288" y="278"/>
                    <a:pt x="288" y="278"/>
                  </a:cubicBezTo>
                  <a:cubicBezTo>
                    <a:pt x="300" y="283"/>
                    <a:pt x="305" y="291"/>
                    <a:pt x="305" y="299"/>
                  </a:cubicBezTo>
                  <a:cubicBezTo>
                    <a:pt x="304" y="306"/>
                    <a:pt x="304" y="306"/>
                    <a:pt x="304" y="306"/>
                  </a:cubicBezTo>
                  <a:cubicBezTo>
                    <a:pt x="304" y="319"/>
                    <a:pt x="304" y="319"/>
                    <a:pt x="304" y="319"/>
                  </a:cubicBezTo>
                  <a:cubicBezTo>
                    <a:pt x="316" y="336"/>
                    <a:pt x="316" y="336"/>
                    <a:pt x="316" y="336"/>
                  </a:cubicBezTo>
                  <a:cubicBezTo>
                    <a:pt x="329" y="351"/>
                    <a:pt x="329" y="351"/>
                    <a:pt x="329" y="351"/>
                  </a:cubicBezTo>
                  <a:cubicBezTo>
                    <a:pt x="334" y="356"/>
                    <a:pt x="339" y="358"/>
                    <a:pt x="344" y="360"/>
                  </a:cubicBezTo>
                  <a:cubicBezTo>
                    <a:pt x="346" y="360"/>
                    <a:pt x="346" y="360"/>
                    <a:pt x="346" y="360"/>
                  </a:cubicBezTo>
                  <a:cubicBezTo>
                    <a:pt x="350" y="362"/>
                    <a:pt x="352" y="368"/>
                    <a:pt x="352" y="379"/>
                  </a:cubicBezTo>
                  <a:cubicBezTo>
                    <a:pt x="352" y="427"/>
                    <a:pt x="352" y="427"/>
                    <a:pt x="352" y="427"/>
                  </a:cubicBezTo>
                  <a:cubicBezTo>
                    <a:pt x="354" y="431"/>
                    <a:pt x="357" y="434"/>
                    <a:pt x="360" y="435"/>
                  </a:cubicBezTo>
                  <a:cubicBezTo>
                    <a:pt x="362" y="435"/>
                    <a:pt x="362" y="435"/>
                    <a:pt x="362" y="435"/>
                  </a:cubicBezTo>
                  <a:cubicBezTo>
                    <a:pt x="369" y="432"/>
                    <a:pt x="373" y="433"/>
                    <a:pt x="378" y="438"/>
                  </a:cubicBezTo>
                  <a:cubicBezTo>
                    <a:pt x="381" y="440"/>
                    <a:pt x="381" y="440"/>
                    <a:pt x="381" y="440"/>
                  </a:cubicBezTo>
                  <a:cubicBezTo>
                    <a:pt x="386" y="441"/>
                    <a:pt x="391" y="446"/>
                    <a:pt x="392" y="454"/>
                  </a:cubicBezTo>
                  <a:cubicBezTo>
                    <a:pt x="394" y="481"/>
                    <a:pt x="394" y="481"/>
                    <a:pt x="394" y="481"/>
                  </a:cubicBezTo>
                  <a:cubicBezTo>
                    <a:pt x="418" y="431"/>
                    <a:pt x="418" y="431"/>
                    <a:pt x="418" y="431"/>
                  </a:cubicBezTo>
                  <a:cubicBezTo>
                    <a:pt x="426" y="405"/>
                    <a:pt x="434" y="389"/>
                    <a:pt x="446" y="387"/>
                  </a:cubicBezTo>
                  <a:cubicBezTo>
                    <a:pt x="455" y="383"/>
                    <a:pt x="470" y="389"/>
                    <a:pt x="489" y="399"/>
                  </a:cubicBezTo>
                  <a:cubicBezTo>
                    <a:pt x="557" y="405"/>
                    <a:pt x="557" y="405"/>
                    <a:pt x="557" y="405"/>
                  </a:cubicBezTo>
                  <a:cubicBezTo>
                    <a:pt x="560" y="390"/>
                    <a:pt x="560" y="390"/>
                    <a:pt x="560" y="390"/>
                  </a:cubicBezTo>
                  <a:cubicBezTo>
                    <a:pt x="528" y="359"/>
                    <a:pt x="528" y="359"/>
                    <a:pt x="528" y="359"/>
                  </a:cubicBezTo>
                  <a:cubicBezTo>
                    <a:pt x="513" y="351"/>
                    <a:pt x="507" y="344"/>
                    <a:pt x="509" y="340"/>
                  </a:cubicBezTo>
                  <a:cubicBezTo>
                    <a:pt x="533" y="341"/>
                    <a:pt x="533" y="341"/>
                    <a:pt x="533" y="341"/>
                  </a:cubicBezTo>
                  <a:cubicBezTo>
                    <a:pt x="555" y="349"/>
                    <a:pt x="576" y="336"/>
                    <a:pt x="596" y="300"/>
                  </a:cubicBezTo>
                  <a:cubicBezTo>
                    <a:pt x="596" y="300"/>
                    <a:pt x="596" y="300"/>
                    <a:pt x="596" y="300"/>
                  </a:cubicBezTo>
                  <a:cubicBezTo>
                    <a:pt x="598" y="300"/>
                    <a:pt x="598" y="300"/>
                    <a:pt x="598" y="300"/>
                  </a:cubicBezTo>
                  <a:cubicBezTo>
                    <a:pt x="621" y="278"/>
                    <a:pt x="621" y="278"/>
                    <a:pt x="621" y="278"/>
                  </a:cubicBezTo>
                  <a:cubicBezTo>
                    <a:pt x="624" y="229"/>
                    <a:pt x="624" y="229"/>
                    <a:pt x="624" y="229"/>
                  </a:cubicBezTo>
                  <a:cubicBezTo>
                    <a:pt x="624" y="224"/>
                    <a:pt x="624" y="224"/>
                    <a:pt x="624" y="224"/>
                  </a:cubicBezTo>
                  <a:cubicBezTo>
                    <a:pt x="627" y="224"/>
                    <a:pt x="627" y="224"/>
                    <a:pt x="627" y="224"/>
                  </a:cubicBezTo>
                  <a:cubicBezTo>
                    <a:pt x="629" y="224"/>
                    <a:pt x="629" y="224"/>
                    <a:pt x="629" y="224"/>
                  </a:cubicBezTo>
                  <a:cubicBezTo>
                    <a:pt x="647" y="220"/>
                    <a:pt x="647" y="220"/>
                    <a:pt x="647" y="220"/>
                  </a:cubicBezTo>
                  <a:cubicBezTo>
                    <a:pt x="650" y="220"/>
                    <a:pt x="650" y="220"/>
                    <a:pt x="650" y="220"/>
                  </a:cubicBezTo>
                  <a:cubicBezTo>
                    <a:pt x="652" y="221"/>
                    <a:pt x="652" y="221"/>
                    <a:pt x="652" y="221"/>
                  </a:cubicBezTo>
                  <a:cubicBezTo>
                    <a:pt x="652" y="222"/>
                    <a:pt x="652" y="222"/>
                    <a:pt x="652" y="222"/>
                  </a:cubicBezTo>
                  <a:cubicBezTo>
                    <a:pt x="689" y="261"/>
                    <a:pt x="689" y="261"/>
                    <a:pt x="689" y="261"/>
                  </a:cubicBezTo>
                  <a:cubicBezTo>
                    <a:pt x="700" y="257"/>
                    <a:pt x="700" y="257"/>
                    <a:pt x="700" y="257"/>
                  </a:cubicBezTo>
                  <a:cubicBezTo>
                    <a:pt x="702" y="250"/>
                    <a:pt x="702" y="250"/>
                    <a:pt x="702" y="250"/>
                  </a:cubicBezTo>
                  <a:cubicBezTo>
                    <a:pt x="682" y="231"/>
                    <a:pt x="682" y="231"/>
                    <a:pt x="682" y="231"/>
                  </a:cubicBezTo>
                  <a:cubicBezTo>
                    <a:pt x="679" y="229"/>
                    <a:pt x="679" y="229"/>
                    <a:pt x="679" y="229"/>
                  </a:cubicBezTo>
                  <a:cubicBezTo>
                    <a:pt x="677" y="226"/>
                    <a:pt x="677" y="226"/>
                    <a:pt x="677" y="226"/>
                  </a:cubicBezTo>
                  <a:cubicBezTo>
                    <a:pt x="707" y="208"/>
                    <a:pt x="707" y="208"/>
                    <a:pt x="707" y="208"/>
                  </a:cubicBezTo>
                  <a:cubicBezTo>
                    <a:pt x="705" y="164"/>
                    <a:pt x="705" y="164"/>
                    <a:pt x="705" y="164"/>
                  </a:cubicBezTo>
                  <a:cubicBezTo>
                    <a:pt x="693" y="166"/>
                    <a:pt x="693" y="166"/>
                    <a:pt x="693" y="166"/>
                  </a:cubicBezTo>
                  <a:cubicBezTo>
                    <a:pt x="693" y="166"/>
                    <a:pt x="693" y="166"/>
                    <a:pt x="693" y="166"/>
                  </a:cubicBezTo>
                  <a:cubicBezTo>
                    <a:pt x="691" y="166"/>
                    <a:pt x="691" y="166"/>
                    <a:pt x="691" y="166"/>
                  </a:cubicBezTo>
                  <a:cubicBezTo>
                    <a:pt x="675" y="158"/>
                    <a:pt x="675" y="158"/>
                    <a:pt x="675" y="158"/>
                  </a:cubicBezTo>
                  <a:cubicBezTo>
                    <a:pt x="668" y="157"/>
                    <a:pt x="660" y="152"/>
                    <a:pt x="647" y="145"/>
                  </a:cubicBezTo>
                  <a:cubicBezTo>
                    <a:pt x="641" y="142"/>
                    <a:pt x="637" y="139"/>
                    <a:pt x="637" y="134"/>
                  </a:cubicBezTo>
                  <a:cubicBezTo>
                    <a:pt x="637" y="135"/>
                    <a:pt x="637" y="135"/>
                    <a:pt x="637" y="135"/>
                  </a:cubicBezTo>
                  <a:cubicBezTo>
                    <a:pt x="637" y="140"/>
                    <a:pt x="636" y="142"/>
                    <a:pt x="633" y="143"/>
                  </a:cubicBezTo>
                  <a:cubicBezTo>
                    <a:pt x="630" y="145"/>
                    <a:pt x="626" y="146"/>
                    <a:pt x="619" y="146"/>
                  </a:cubicBezTo>
                  <a:cubicBezTo>
                    <a:pt x="618" y="146"/>
                    <a:pt x="618" y="146"/>
                    <a:pt x="618" y="146"/>
                  </a:cubicBezTo>
                  <a:cubicBezTo>
                    <a:pt x="617" y="145"/>
                    <a:pt x="617" y="145"/>
                    <a:pt x="617" y="145"/>
                  </a:cubicBezTo>
                  <a:cubicBezTo>
                    <a:pt x="615" y="145"/>
                    <a:pt x="615" y="145"/>
                    <a:pt x="615" y="145"/>
                  </a:cubicBezTo>
                  <a:cubicBezTo>
                    <a:pt x="601" y="134"/>
                    <a:pt x="601" y="134"/>
                    <a:pt x="601" y="134"/>
                  </a:cubicBezTo>
                  <a:cubicBezTo>
                    <a:pt x="588" y="145"/>
                    <a:pt x="588" y="145"/>
                    <a:pt x="588" y="145"/>
                  </a:cubicBezTo>
                  <a:cubicBezTo>
                    <a:pt x="582" y="150"/>
                    <a:pt x="577" y="154"/>
                    <a:pt x="577" y="159"/>
                  </a:cubicBezTo>
                  <a:cubicBezTo>
                    <a:pt x="584" y="172"/>
                    <a:pt x="584" y="172"/>
                    <a:pt x="584" y="172"/>
                  </a:cubicBezTo>
                  <a:cubicBezTo>
                    <a:pt x="587" y="177"/>
                    <a:pt x="587" y="179"/>
                    <a:pt x="586" y="182"/>
                  </a:cubicBezTo>
                  <a:cubicBezTo>
                    <a:pt x="584" y="185"/>
                    <a:pt x="579" y="188"/>
                    <a:pt x="571" y="189"/>
                  </a:cubicBezTo>
                  <a:cubicBezTo>
                    <a:pt x="565" y="192"/>
                    <a:pt x="565" y="192"/>
                    <a:pt x="565" y="192"/>
                  </a:cubicBezTo>
                  <a:cubicBezTo>
                    <a:pt x="557" y="194"/>
                    <a:pt x="551" y="193"/>
                    <a:pt x="547" y="188"/>
                  </a:cubicBezTo>
                  <a:cubicBezTo>
                    <a:pt x="545" y="185"/>
                    <a:pt x="545" y="185"/>
                    <a:pt x="545" y="185"/>
                  </a:cubicBezTo>
                  <a:cubicBezTo>
                    <a:pt x="517" y="157"/>
                    <a:pt x="517" y="157"/>
                    <a:pt x="517" y="157"/>
                  </a:cubicBezTo>
                  <a:cubicBezTo>
                    <a:pt x="505" y="152"/>
                    <a:pt x="497" y="147"/>
                    <a:pt x="494" y="141"/>
                  </a:cubicBezTo>
                  <a:cubicBezTo>
                    <a:pt x="492" y="138"/>
                    <a:pt x="491" y="134"/>
                    <a:pt x="492" y="132"/>
                  </a:cubicBezTo>
                  <a:cubicBezTo>
                    <a:pt x="491" y="123"/>
                    <a:pt x="489" y="116"/>
                    <a:pt x="487" y="113"/>
                  </a:cubicBezTo>
                  <a:cubicBezTo>
                    <a:pt x="481" y="116"/>
                    <a:pt x="481" y="116"/>
                    <a:pt x="481" y="116"/>
                  </a:cubicBezTo>
                  <a:cubicBezTo>
                    <a:pt x="480" y="118"/>
                    <a:pt x="480" y="118"/>
                    <a:pt x="480" y="118"/>
                  </a:cubicBezTo>
                  <a:cubicBezTo>
                    <a:pt x="480" y="122"/>
                    <a:pt x="481" y="125"/>
                    <a:pt x="485" y="129"/>
                  </a:cubicBezTo>
                  <a:cubicBezTo>
                    <a:pt x="486" y="131"/>
                    <a:pt x="486" y="131"/>
                    <a:pt x="486" y="131"/>
                  </a:cubicBezTo>
                  <a:cubicBezTo>
                    <a:pt x="487" y="132"/>
                    <a:pt x="487" y="132"/>
                    <a:pt x="487" y="132"/>
                  </a:cubicBezTo>
                  <a:cubicBezTo>
                    <a:pt x="486" y="134"/>
                    <a:pt x="486" y="134"/>
                    <a:pt x="486" y="134"/>
                  </a:cubicBezTo>
                  <a:cubicBezTo>
                    <a:pt x="471" y="159"/>
                    <a:pt x="471" y="159"/>
                    <a:pt x="471" y="159"/>
                  </a:cubicBezTo>
                  <a:cubicBezTo>
                    <a:pt x="447" y="153"/>
                    <a:pt x="447" y="153"/>
                    <a:pt x="447" y="153"/>
                  </a:cubicBezTo>
                  <a:cubicBezTo>
                    <a:pt x="441" y="150"/>
                    <a:pt x="441" y="150"/>
                    <a:pt x="441" y="150"/>
                  </a:cubicBezTo>
                  <a:cubicBezTo>
                    <a:pt x="441" y="150"/>
                    <a:pt x="441" y="150"/>
                    <a:pt x="441" y="150"/>
                  </a:cubicBezTo>
                  <a:cubicBezTo>
                    <a:pt x="441" y="147"/>
                    <a:pt x="441" y="147"/>
                    <a:pt x="441" y="147"/>
                  </a:cubicBezTo>
                  <a:cubicBezTo>
                    <a:pt x="443" y="143"/>
                    <a:pt x="443" y="138"/>
                    <a:pt x="441" y="132"/>
                  </a:cubicBezTo>
                  <a:cubicBezTo>
                    <a:pt x="438" y="124"/>
                    <a:pt x="438" y="124"/>
                    <a:pt x="438" y="124"/>
                  </a:cubicBezTo>
                  <a:cubicBezTo>
                    <a:pt x="418" y="109"/>
                    <a:pt x="418" y="109"/>
                    <a:pt x="418" y="109"/>
                  </a:cubicBezTo>
                  <a:cubicBezTo>
                    <a:pt x="417" y="108"/>
                    <a:pt x="417" y="108"/>
                    <a:pt x="417" y="108"/>
                  </a:cubicBezTo>
                  <a:cubicBezTo>
                    <a:pt x="415" y="111"/>
                    <a:pt x="413" y="111"/>
                    <a:pt x="411" y="112"/>
                  </a:cubicBezTo>
                  <a:cubicBezTo>
                    <a:pt x="392" y="110"/>
                    <a:pt x="392" y="110"/>
                    <a:pt x="392" y="110"/>
                  </a:cubicBezTo>
                  <a:cubicBezTo>
                    <a:pt x="385" y="109"/>
                    <a:pt x="381" y="108"/>
                    <a:pt x="379" y="104"/>
                  </a:cubicBezTo>
                  <a:cubicBezTo>
                    <a:pt x="378" y="102"/>
                    <a:pt x="378" y="97"/>
                    <a:pt x="380" y="92"/>
                  </a:cubicBezTo>
                  <a:cubicBezTo>
                    <a:pt x="381" y="89"/>
                    <a:pt x="381" y="89"/>
                    <a:pt x="381" y="89"/>
                  </a:cubicBezTo>
                  <a:cubicBezTo>
                    <a:pt x="373" y="74"/>
                    <a:pt x="373" y="74"/>
                    <a:pt x="373" y="74"/>
                  </a:cubicBezTo>
                  <a:cubicBezTo>
                    <a:pt x="336" y="76"/>
                    <a:pt x="336" y="76"/>
                    <a:pt x="336" y="76"/>
                  </a:cubicBezTo>
                  <a:cubicBezTo>
                    <a:pt x="337" y="82"/>
                    <a:pt x="336" y="85"/>
                    <a:pt x="334" y="89"/>
                  </a:cubicBezTo>
                  <a:cubicBezTo>
                    <a:pt x="333" y="92"/>
                    <a:pt x="328" y="93"/>
                    <a:pt x="325" y="93"/>
                  </a:cubicBezTo>
                  <a:cubicBezTo>
                    <a:pt x="320" y="95"/>
                    <a:pt x="314" y="93"/>
                    <a:pt x="308" y="88"/>
                  </a:cubicBezTo>
                  <a:cubicBezTo>
                    <a:pt x="308" y="87"/>
                    <a:pt x="308" y="87"/>
                    <a:pt x="308" y="87"/>
                  </a:cubicBezTo>
                  <a:cubicBezTo>
                    <a:pt x="307" y="87"/>
                    <a:pt x="307" y="87"/>
                    <a:pt x="307" y="87"/>
                  </a:cubicBezTo>
                  <a:cubicBezTo>
                    <a:pt x="299" y="77"/>
                    <a:pt x="296" y="70"/>
                    <a:pt x="296" y="64"/>
                  </a:cubicBezTo>
                  <a:cubicBezTo>
                    <a:pt x="288" y="53"/>
                    <a:pt x="288" y="53"/>
                    <a:pt x="288" y="53"/>
                  </a:cubicBezTo>
                  <a:cubicBezTo>
                    <a:pt x="278" y="60"/>
                    <a:pt x="278" y="60"/>
                    <a:pt x="278" y="60"/>
                  </a:cubicBezTo>
                  <a:cubicBezTo>
                    <a:pt x="268" y="66"/>
                    <a:pt x="262" y="66"/>
                    <a:pt x="259" y="62"/>
                  </a:cubicBezTo>
                  <a:cubicBezTo>
                    <a:pt x="255" y="60"/>
                    <a:pt x="255" y="60"/>
                    <a:pt x="255" y="60"/>
                  </a:cubicBezTo>
                  <a:cubicBezTo>
                    <a:pt x="244" y="62"/>
                    <a:pt x="244" y="62"/>
                    <a:pt x="244" y="62"/>
                  </a:cubicBezTo>
                  <a:cubicBezTo>
                    <a:pt x="216" y="71"/>
                    <a:pt x="216" y="71"/>
                    <a:pt x="216" y="71"/>
                  </a:cubicBezTo>
                  <a:cubicBezTo>
                    <a:pt x="209" y="75"/>
                    <a:pt x="204" y="76"/>
                    <a:pt x="200" y="76"/>
                  </a:cubicBezTo>
                  <a:cubicBezTo>
                    <a:pt x="196" y="76"/>
                    <a:pt x="196" y="76"/>
                    <a:pt x="196" y="76"/>
                  </a:cubicBezTo>
                  <a:cubicBezTo>
                    <a:pt x="186" y="76"/>
                    <a:pt x="180" y="73"/>
                    <a:pt x="175" y="69"/>
                  </a:cubicBezTo>
                  <a:cubicBezTo>
                    <a:pt x="159" y="55"/>
                    <a:pt x="159" y="55"/>
                    <a:pt x="159" y="55"/>
                  </a:cubicBezTo>
                  <a:lnTo>
                    <a:pt x="137" y="22"/>
                  </a:lnTo>
                  <a:close/>
                </a:path>
              </a:pathLst>
            </a:custGeom>
            <a:noFill/>
            <a:ln w="9525">
              <a:solidFill>
                <a:schemeClr val="tx1"/>
              </a:solidFill>
              <a:miter lim="800000"/>
              <a:headEnd/>
              <a:tailEnd/>
            </a:ln>
          </p:spPr>
          <p:txBody>
            <a:bodyPr/>
            <a:lstStyle/>
            <a:p>
              <a:endParaRPr lang="zh-CN" altLang="en-US" sz="3200">
                <a:latin typeface="方正静蕾简体" panose="02000000000000000000" pitchFamily="2" charset="-122"/>
                <a:ea typeface="方正静蕾简体" panose="02000000000000000000" pitchFamily="2" charset="-122"/>
              </a:endParaRPr>
            </a:p>
          </p:txBody>
        </p:sp>
        <p:sp>
          <p:nvSpPr>
            <p:cNvPr id="7236" name="Freeform 30"/>
            <p:cNvSpPr>
              <a:spLocks/>
            </p:cNvSpPr>
            <p:nvPr/>
          </p:nvSpPr>
          <p:spPr bwMode="auto">
            <a:xfrm>
              <a:off x="4691355" y="3522360"/>
              <a:ext cx="663465" cy="414186"/>
            </a:xfrm>
            <a:custGeom>
              <a:avLst/>
              <a:gdLst>
                <a:gd name="T0" fmla="*/ 2147483646 w 573"/>
                <a:gd name="T1" fmla="*/ 2147483646 h 361"/>
                <a:gd name="T2" fmla="*/ 2147483646 w 573"/>
                <a:gd name="T3" fmla="*/ 2147483646 h 361"/>
                <a:gd name="T4" fmla="*/ 2147483646 w 573"/>
                <a:gd name="T5" fmla="*/ 2147483646 h 361"/>
                <a:gd name="T6" fmla="*/ 2147483646 w 573"/>
                <a:gd name="T7" fmla="*/ 2147483646 h 361"/>
                <a:gd name="T8" fmla="*/ 2147483646 w 573"/>
                <a:gd name="T9" fmla="*/ 2147483646 h 361"/>
                <a:gd name="T10" fmla="*/ 2147483646 w 573"/>
                <a:gd name="T11" fmla="*/ 1776698668 h 361"/>
                <a:gd name="T12" fmla="*/ 2147483646 w 573"/>
                <a:gd name="T13" fmla="*/ 2147483646 h 361"/>
                <a:gd name="T14" fmla="*/ 2147483646 w 573"/>
                <a:gd name="T15" fmla="*/ 2147483646 h 361"/>
                <a:gd name="T16" fmla="*/ 2147483646 w 573"/>
                <a:gd name="T17" fmla="*/ 2147483646 h 361"/>
                <a:gd name="T18" fmla="*/ 2147483646 w 573"/>
                <a:gd name="T19" fmla="*/ 2147483646 h 361"/>
                <a:gd name="T20" fmla="*/ 2147483646 w 573"/>
                <a:gd name="T21" fmla="*/ 2147483646 h 361"/>
                <a:gd name="T22" fmla="*/ 2147483646 w 573"/>
                <a:gd name="T23" fmla="*/ 2147483646 h 361"/>
                <a:gd name="T24" fmla="*/ 2147483646 w 573"/>
                <a:gd name="T25" fmla="*/ 2147483646 h 361"/>
                <a:gd name="T26" fmla="*/ 2147483646 w 573"/>
                <a:gd name="T27" fmla="*/ 2147483646 h 361"/>
                <a:gd name="T28" fmla="*/ 0 w 573"/>
                <a:gd name="T29" fmla="*/ 2147483646 h 361"/>
                <a:gd name="T30" fmla="*/ 2147483646 w 573"/>
                <a:gd name="T31" fmla="*/ 2147483646 h 361"/>
                <a:gd name="T32" fmla="*/ 2147483646 w 573"/>
                <a:gd name="T33" fmla="*/ 2147483646 h 361"/>
                <a:gd name="T34" fmla="*/ 2147483646 w 573"/>
                <a:gd name="T35" fmla="*/ 2147483646 h 361"/>
                <a:gd name="T36" fmla="*/ 2147483646 w 573"/>
                <a:gd name="T37" fmla="*/ 2147483646 h 361"/>
                <a:gd name="T38" fmla="*/ 2147483646 w 573"/>
                <a:gd name="T39" fmla="*/ 2147483646 h 361"/>
                <a:gd name="T40" fmla="*/ 2147483646 w 573"/>
                <a:gd name="T41" fmla="*/ 2147483646 h 361"/>
                <a:gd name="T42" fmla="*/ 2147483646 w 573"/>
                <a:gd name="T43" fmla="*/ 2147483646 h 361"/>
                <a:gd name="T44" fmla="*/ 2147483646 w 573"/>
                <a:gd name="T45" fmla="*/ 2147483646 h 361"/>
                <a:gd name="T46" fmla="*/ 2147483646 w 573"/>
                <a:gd name="T47" fmla="*/ 2147483646 h 361"/>
                <a:gd name="T48" fmla="*/ 2147483646 w 573"/>
                <a:gd name="T49" fmla="*/ 2147483646 h 361"/>
                <a:gd name="T50" fmla="*/ 2147483646 w 573"/>
                <a:gd name="T51" fmla="*/ 2147483646 h 361"/>
                <a:gd name="T52" fmla="*/ 2147483646 w 573"/>
                <a:gd name="T53" fmla="*/ 2147483646 h 361"/>
                <a:gd name="T54" fmla="*/ 2147483646 w 573"/>
                <a:gd name="T55" fmla="*/ 2147483646 h 361"/>
                <a:gd name="T56" fmla="*/ 2147483646 w 573"/>
                <a:gd name="T57" fmla="*/ 2147483646 h 361"/>
                <a:gd name="T58" fmla="*/ 2147483646 w 573"/>
                <a:gd name="T59" fmla="*/ 2147483646 h 361"/>
                <a:gd name="T60" fmla="*/ 2147483646 w 573"/>
                <a:gd name="T61" fmla="*/ 2147483646 h 361"/>
                <a:gd name="T62" fmla="*/ 2147483646 w 573"/>
                <a:gd name="T63" fmla="*/ 2147483646 h 361"/>
                <a:gd name="T64" fmla="*/ 2147483646 w 573"/>
                <a:gd name="T65" fmla="*/ 2147483646 h 361"/>
                <a:gd name="T66" fmla="*/ 2147483646 w 573"/>
                <a:gd name="T67" fmla="*/ 2147483646 h 361"/>
                <a:gd name="T68" fmla="*/ 2147483646 w 573"/>
                <a:gd name="T69" fmla="*/ 2147483646 h 361"/>
                <a:gd name="T70" fmla="*/ 2147483646 w 573"/>
                <a:gd name="T71" fmla="*/ 2147483646 h 361"/>
                <a:gd name="T72" fmla="*/ 2147483646 w 573"/>
                <a:gd name="T73" fmla="*/ 2147483646 h 361"/>
                <a:gd name="T74" fmla="*/ 2147483646 w 573"/>
                <a:gd name="T75" fmla="*/ 2147483646 h 361"/>
                <a:gd name="T76" fmla="*/ 2147483646 w 573"/>
                <a:gd name="T77" fmla="*/ 2147483646 h 361"/>
                <a:gd name="T78" fmla="*/ 2147483646 w 573"/>
                <a:gd name="T79" fmla="*/ 2147483646 h 361"/>
                <a:gd name="T80" fmla="*/ 2147483646 w 573"/>
                <a:gd name="T81" fmla="*/ 2147483646 h 361"/>
                <a:gd name="T82" fmla="*/ 2147483646 w 573"/>
                <a:gd name="T83" fmla="*/ 2147483646 h 361"/>
                <a:gd name="T84" fmla="*/ 2147483646 w 573"/>
                <a:gd name="T85" fmla="*/ 2147483646 h 361"/>
                <a:gd name="T86" fmla="*/ 2147483646 w 573"/>
                <a:gd name="T87" fmla="*/ 2147483646 h 361"/>
                <a:gd name="T88" fmla="*/ 2147483646 w 573"/>
                <a:gd name="T89" fmla="*/ 2147483646 h 361"/>
                <a:gd name="T90" fmla="*/ 2147483646 w 573"/>
                <a:gd name="T91" fmla="*/ 2147483646 h 361"/>
                <a:gd name="T92" fmla="*/ 2147483646 w 573"/>
                <a:gd name="T93" fmla="*/ 2147483646 h 361"/>
                <a:gd name="T94" fmla="*/ 2147483646 w 573"/>
                <a:gd name="T95" fmla="*/ 2147483646 h 361"/>
                <a:gd name="T96" fmla="*/ 2147483646 w 573"/>
                <a:gd name="T97" fmla="*/ 2147483646 h 361"/>
                <a:gd name="T98" fmla="*/ 2147483646 w 573"/>
                <a:gd name="T99" fmla="*/ 2147483646 h 361"/>
                <a:gd name="T100" fmla="*/ 2147483646 w 573"/>
                <a:gd name="T101" fmla="*/ 2147483646 h 36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73"/>
                <a:gd name="T154" fmla="*/ 0 h 361"/>
                <a:gd name="T155" fmla="*/ 573 w 573"/>
                <a:gd name="T156" fmla="*/ 361 h 36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73" h="361">
                  <a:moveTo>
                    <a:pt x="525" y="11"/>
                  </a:moveTo>
                  <a:cubicBezTo>
                    <a:pt x="523" y="12"/>
                    <a:pt x="523" y="12"/>
                    <a:pt x="523" y="12"/>
                  </a:cubicBezTo>
                  <a:cubicBezTo>
                    <a:pt x="523" y="18"/>
                    <a:pt x="520" y="21"/>
                    <a:pt x="514" y="21"/>
                  </a:cubicBezTo>
                  <a:cubicBezTo>
                    <a:pt x="473" y="16"/>
                    <a:pt x="473" y="16"/>
                    <a:pt x="473" y="16"/>
                  </a:cubicBezTo>
                  <a:cubicBezTo>
                    <a:pt x="445" y="11"/>
                    <a:pt x="427" y="0"/>
                    <a:pt x="416" y="2"/>
                  </a:cubicBezTo>
                  <a:cubicBezTo>
                    <a:pt x="396" y="4"/>
                    <a:pt x="358" y="57"/>
                    <a:pt x="358" y="57"/>
                  </a:cubicBezTo>
                  <a:cubicBezTo>
                    <a:pt x="360" y="80"/>
                    <a:pt x="360" y="80"/>
                    <a:pt x="360" y="80"/>
                  </a:cubicBezTo>
                  <a:cubicBezTo>
                    <a:pt x="360" y="82"/>
                    <a:pt x="360" y="82"/>
                    <a:pt x="360" y="82"/>
                  </a:cubicBezTo>
                  <a:cubicBezTo>
                    <a:pt x="355" y="83"/>
                    <a:pt x="355" y="83"/>
                    <a:pt x="355" y="83"/>
                  </a:cubicBezTo>
                  <a:cubicBezTo>
                    <a:pt x="310" y="89"/>
                    <a:pt x="285" y="85"/>
                    <a:pt x="282" y="70"/>
                  </a:cubicBezTo>
                  <a:cubicBezTo>
                    <a:pt x="277" y="5"/>
                    <a:pt x="277" y="5"/>
                    <a:pt x="277" y="5"/>
                  </a:cubicBezTo>
                  <a:cubicBezTo>
                    <a:pt x="224" y="2"/>
                    <a:pt x="224" y="2"/>
                    <a:pt x="224" y="2"/>
                  </a:cubicBezTo>
                  <a:cubicBezTo>
                    <a:pt x="202" y="48"/>
                    <a:pt x="202" y="48"/>
                    <a:pt x="202" y="48"/>
                  </a:cubicBezTo>
                  <a:cubicBezTo>
                    <a:pt x="200" y="28"/>
                    <a:pt x="200" y="28"/>
                    <a:pt x="200" y="28"/>
                  </a:cubicBezTo>
                  <a:cubicBezTo>
                    <a:pt x="199" y="12"/>
                    <a:pt x="196" y="3"/>
                    <a:pt x="192" y="1"/>
                  </a:cubicBezTo>
                  <a:cubicBezTo>
                    <a:pt x="169" y="12"/>
                    <a:pt x="169" y="12"/>
                    <a:pt x="169" y="12"/>
                  </a:cubicBezTo>
                  <a:cubicBezTo>
                    <a:pt x="159" y="26"/>
                    <a:pt x="159" y="26"/>
                    <a:pt x="159" y="26"/>
                  </a:cubicBezTo>
                  <a:cubicBezTo>
                    <a:pt x="158" y="27"/>
                    <a:pt x="158" y="27"/>
                    <a:pt x="158" y="27"/>
                  </a:cubicBezTo>
                  <a:cubicBezTo>
                    <a:pt x="157" y="27"/>
                    <a:pt x="157" y="27"/>
                    <a:pt x="157" y="27"/>
                  </a:cubicBezTo>
                  <a:cubicBezTo>
                    <a:pt x="135" y="34"/>
                    <a:pt x="135" y="34"/>
                    <a:pt x="135" y="34"/>
                  </a:cubicBezTo>
                  <a:cubicBezTo>
                    <a:pt x="112" y="53"/>
                    <a:pt x="92" y="73"/>
                    <a:pt x="74" y="95"/>
                  </a:cubicBezTo>
                  <a:cubicBezTo>
                    <a:pt x="18" y="171"/>
                    <a:pt x="18" y="171"/>
                    <a:pt x="18" y="171"/>
                  </a:cubicBezTo>
                  <a:cubicBezTo>
                    <a:pt x="30" y="197"/>
                    <a:pt x="30" y="197"/>
                    <a:pt x="30" y="197"/>
                  </a:cubicBezTo>
                  <a:cubicBezTo>
                    <a:pt x="30" y="201"/>
                    <a:pt x="30" y="201"/>
                    <a:pt x="30" y="201"/>
                  </a:cubicBezTo>
                  <a:cubicBezTo>
                    <a:pt x="30" y="201"/>
                    <a:pt x="30" y="201"/>
                    <a:pt x="30" y="201"/>
                  </a:cubicBezTo>
                  <a:cubicBezTo>
                    <a:pt x="29" y="202"/>
                    <a:pt x="29" y="202"/>
                    <a:pt x="29" y="202"/>
                  </a:cubicBezTo>
                  <a:cubicBezTo>
                    <a:pt x="25" y="209"/>
                    <a:pt x="27" y="218"/>
                    <a:pt x="33" y="229"/>
                  </a:cubicBezTo>
                  <a:cubicBezTo>
                    <a:pt x="40" y="242"/>
                    <a:pt x="46" y="257"/>
                    <a:pt x="46" y="274"/>
                  </a:cubicBezTo>
                  <a:cubicBezTo>
                    <a:pt x="46" y="277"/>
                    <a:pt x="46" y="277"/>
                    <a:pt x="46" y="277"/>
                  </a:cubicBezTo>
                  <a:cubicBezTo>
                    <a:pt x="0" y="304"/>
                    <a:pt x="0" y="304"/>
                    <a:pt x="0" y="304"/>
                  </a:cubicBezTo>
                  <a:cubicBezTo>
                    <a:pt x="0" y="314"/>
                    <a:pt x="0" y="314"/>
                    <a:pt x="0" y="314"/>
                  </a:cubicBezTo>
                  <a:cubicBezTo>
                    <a:pt x="21" y="324"/>
                    <a:pt x="21" y="324"/>
                    <a:pt x="21" y="324"/>
                  </a:cubicBezTo>
                  <a:cubicBezTo>
                    <a:pt x="24" y="325"/>
                    <a:pt x="25" y="327"/>
                    <a:pt x="25" y="328"/>
                  </a:cubicBezTo>
                  <a:cubicBezTo>
                    <a:pt x="25" y="330"/>
                    <a:pt x="25" y="330"/>
                    <a:pt x="25" y="330"/>
                  </a:cubicBezTo>
                  <a:cubicBezTo>
                    <a:pt x="24" y="335"/>
                    <a:pt x="32" y="343"/>
                    <a:pt x="48" y="350"/>
                  </a:cubicBezTo>
                  <a:cubicBezTo>
                    <a:pt x="87" y="361"/>
                    <a:pt x="87" y="361"/>
                    <a:pt x="87" y="361"/>
                  </a:cubicBezTo>
                  <a:cubicBezTo>
                    <a:pt x="99" y="353"/>
                    <a:pt x="99" y="353"/>
                    <a:pt x="99" y="353"/>
                  </a:cubicBezTo>
                  <a:cubicBezTo>
                    <a:pt x="111" y="335"/>
                    <a:pt x="111" y="335"/>
                    <a:pt x="111" y="335"/>
                  </a:cubicBezTo>
                  <a:cubicBezTo>
                    <a:pt x="122" y="305"/>
                    <a:pt x="122" y="305"/>
                    <a:pt x="122" y="305"/>
                  </a:cubicBezTo>
                  <a:cubicBezTo>
                    <a:pt x="152" y="316"/>
                    <a:pt x="152" y="316"/>
                    <a:pt x="152" y="316"/>
                  </a:cubicBezTo>
                  <a:cubicBezTo>
                    <a:pt x="157" y="319"/>
                    <a:pt x="157" y="319"/>
                    <a:pt x="157" y="319"/>
                  </a:cubicBezTo>
                  <a:cubicBezTo>
                    <a:pt x="157" y="321"/>
                    <a:pt x="157" y="321"/>
                    <a:pt x="157" y="321"/>
                  </a:cubicBezTo>
                  <a:cubicBezTo>
                    <a:pt x="157" y="321"/>
                    <a:pt x="157" y="321"/>
                    <a:pt x="157" y="321"/>
                  </a:cubicBezTo>
                  <a:cubicBezTo>
                    <a:pt x="157" y="323"/>
                    <a:pt x="157" y="323"/>
                    <a:pt x="157" y="323"/>
                  </a:cubicBezTo>
                  <a:cubicBezTo>
                    <a:pt x="151" y="335"/>
                    <a:pt x="154" y="344"/>
                    <a:pt x="164" y="349"/>
                  </a:cubicBezTo>
                  <a:cubicBezTo>
                    <a:pt x="198" y="350"/>
                    <a:pt x="198" y="350"/>
                    <a:pt x="198" y="350"/>
                  </a:cubicBezTo>
                  <a:cubicBezTo>
                    <a:pt x="209" y="348"/>
                    <a:pt x="219" y="344"/>
                    <a:pt x="225" y="338"/>
                  </a:cubicBezTo>
                  <a:cubicBezTo>
                    <a:pt x="229" y="333"/>
                    <a:pt x="236" y="332"/>
                    <a:pt x="245" y="333"/>
                  </a:cubicBezTo>
                  <a:cubicBezTo>
                    <a:pt x="257" y="335"/>
                    <a:pt x="267" y="339"/>
                    <a:pt x="275" y="349"/>
                  </a:cubicBezTo>
                  <a:cubicBezTo>
                    <a:pt x="282" y="331"/>
                    <a:pt x="282" y="331"/>
                    <a:pt x="282" y="331"/>
                  </a:cubicBezTo>
                  <a:cubicBezTo>
                    <a:pt x="284" y="328"/>
                    <a:pt x="284" y="328"/>
                    <a:pt x="284" y="328"/>
                  </a:cubicBezTo>
                  <a:cubicBezTo>
                    <a:pt x="285" y="328"/>
                    <a:pt x="285" y="328"/>
                    <a:pt x="285" y="328"/>
                  </a:cubicBezTo>
                  <a:cubicBezTo>
                    <a:pt x="291" y="325"/>
                    <a:pt x="294" y="319"/>
                    <a:pt x="298" y="312"/>
                  </a:cubicBezTo>
                  <a:cubicBezTo>
                    <a:pt x="301" y="305"/>
                    <a:pt x="306" y="297"/>
                    <a:pt x="315" y="292"/>
                  </a:cubicBezTo>
                  <a:cubicBezTo>
                    <a:pt x="330" y="283"/>
                    <a:pt x="330" y="283"/>
                    <a:pt x="330" y="283"/>
                  </a:cubicBezTo>
                  <a:cubicBezTo>
                    <a:pt x="331" y="282"/>
                    <a:pt x="331" y="282"/>
                    <a:pt x="331" y="282"/>
                  </a:cubicBezTo>
                  <a:cubicBezTo>
                    <a:pt x="332" y="283"/>
                    <a:pt x="332" y="283"/>
                    <a:pt x="332" y="283"/>
                  </a:cubicBezTo>
                  <a:cubicBezTo>
                    <a:pt x="333" y="283"/>
                    <a:pt x="333" y="283"/>
                    <a:pt x="333" y="283"/>
                  </a:cubicBezTo>
                  <a:cubicBezTo>
                    <a:pt x="341" y="286"/>
                    <a:pt x="341" y="286"/>
                    <a:pt x="341" y="286"/>
                  </a:cubicBezTo>
                  <a:cubicBezTo>
                    <a:pt x="341" y="286"/>
                    <a:pt x="341" y="286"/>
                    <a:pt x="341" y="286"/>
                  </a:cubicBezTo>
                  <a:cubicBezTo>
                    <a:pt x="343" y="287"/>
                    <a:pt x="343" y="287"/>
                    <a:pt x="343" y="287"/>
                  </a:cubicBezTo>
                  <a:cubicBezTo>
                    <a:pt x="355" y="234"/>
                    <a:pt x="355" y="234"/>
                    <a:pt x="355" y="234"/>
                  </a:cubicBezTo>
                  <a:cubicBezTo>
                    <a:pt x="355" y="233"/>
                    <a:pt x="355" y="233"/>
                    <a:pt x="355" y="233"/>
                  </a:cubicBezTo>
                  <a:cubicBezTo>
                    <a:pt x="372" y="230"/>
                    <a:pt x="372" y="230"/>
                    <a:pt x="372" y="230"/>
                  </a:cubicBezTo>
                  <a:cubicBezTo>
                    <a:pt x="389" y="218"/>
                    <a:pt x="397" y="209"/>
                    <a:pt x="396" y="200"/>
                  </a:cubicBezTo>
                  <a:cubicBezTo>
                    <a:pt x="393" y="184"/>
                    <a:pt x="393" y="184"/>
                    <a:pt x="393" y="184"/>
                  </a:cubicBezTo>
                  <a:cubicBezTo>
                    <a:pt x="389" y="174"/>
                    <a:pt x="389" y="166"/>
                    <a:pt x="391" y="163"/>
                  </a:cubicBezTo>
                  <a:cubicBezTo>
                    <a:pt x="394" y="160"/>
                    <a:pt x="396" y="159"/>
                    <a:pt x="399" y="159"/>
                  </a:cubicBezTo>
                  <a:cubicBezTo>
                    <a:pt x="407" y="159"/>
                    <a:pt x="415" y="161"/>
                    <a:pt x="424" y="165"/>
                  </a:cubicBezTo>
                  <a:cubicBezTo>
                    <a:pt x="426" y="148"/>
                    <a:pt x="426" y="148"/>
                    <a:pt x="426" y="148"/>
                  </a:cubicBezTo>
                  <a:cubicBezTo>
                    <a:pt x="426" y="146"/>
                    <a:pt x="426" y="146"/>
                    <a:pt x="426" y="146"/>
                  </a:cubicBezTo>
                  <a:cubicBezTo>
                    <a:pt x="427" y="145"/>
                    <a:pt x="427" y="145"/>
                    <a:pt x="427" y="145"/>
                  </a:cubicBezTo>
                  <a:cubicBezTo>
                    <a:pt x="445" y="137"/>
                    <a:pt x="445" y="137"/>
                    <a:pt x="445" y="137"/>
                  </a:cubicBezTo>
                  <a:cubicBezTo>
                    <a:pt x="447" y="127"/>
                    <a:pt x="447" y="127"/>
                    <a:pt x="447" y="127"/>
                  </a:cubicBezTo>
                  <a:cubicBezTo>
                    <a:pt x="436" y="127"/>
                    <a:pt x="436" y="127"/>
                    <a:pt x="436" y="127"/>
                  </a:cubicBezTo>
                  <a:cubicBezTo>
                    <a:pt x="434" y="126"/>
                    <a:pt x="434" y="126"/>
                    <a:pt x="434" y="126"/>
                  </a:cubicBezTo>
                  <a:cubicBezTo>
                    <a:pt x="435" y="121"/>
                    <a:pt x="435" y="121"/>
                    <a:pt x="435" y="121"/>
                  </a:cubicBezTo>
                  <a:cubicBezTo>
                    <a:pt x="435" y="118"/>
                    <a:pt x="435" y="118"/>
                    <a:pt x="435" y="118"/>
                  </a:cubicBezTo>
                  <a:cubicBezTo>
                    <a:pt x="436" y="116"/>
                    <a:pt x="436" y="116"/>
                    <a:pt x="436" y="116"/>
                  </a:cubicBezTo>
                  <a:cubicBezTo>
                    <a:pt x="439" y="116"/>
                    <a:pt x="439" y="116"/>
                    <a:pt x="439" y="116"/>
                  </a:cubicBezTo>
                  <a:cubicBezTo>
                    <a:pt x="442" y="116"/>
                    <a:pt x="442" y="116"/>
                    <a:pt x="442" y="116"/>
                  </a:cubicBezTo>
                  <a:cubicBezTo>
                    <a:pt x="449" y="116"/>
                    <a:pt x="457" y="111"/>
                    <a:pt x="467" y="103"/>
                  </a:cubicBezTo>
                  <a:cubicBezTo>
                    <a:pt x="533" y="56"/>
                    <a:pt x="533" y="56"/>
                    <a:pt x="533" y="56"/>
                  </a:cubicBezTo>
                  <a:cubicBezTo>
                    <a:pt x="535" y="56"/>
                    <a:pt x="535" y="56"/>
                    <a:pt x="535" y="56"/>
                  </a:cubicBezTo>
                  <a:cubicBezTo>
                    <a:pt x="557" y="65"/>
                    <a:pt x="557" y="65"/>
                    <a:pt x="557" y="65"/>
                  </a:cubicBezTo>
                  <a:cubicBezTo>
                    <a:pt x="565" y="64"/>
                    <a:pt x="565" y="64"/>
                    <a:pt x="565" y="64"/>
                  </a:cubicBezTo>
                  <a:cubicBezTo>
                    <a:pt x="560" y="42"/>
                    <a:pt x="560" y="42"/>
                    <a:pt x="560" y="42"/>
                  </a:cubicBezTo>
                  <a:cubicBezTo>
                    <a:pt x="560" y="40"/>
                    <a:pt x="560" y="40"/>
                    <a:pt x="560" y="40"/>
                  </a:cubicBezTo>
                  <a:cubicBezTo>
                    <a:pt x="561" y="39"/>
                    <a:pt x="561" y="39"/>
                    <a:pt x="561" y="39"/>
                  </a:cubicBezTo>
                  <a:cubicBezTo>
                    <a:pt x="562" y="38"/>
                    <a:pt x="562" y="38"/>
                    <a:pt x="562" y="38"/>
                  </a:cubicBezTo>
                  <a:cubicBezTo>
                    <a:pt x="573" y="19"/>
                    <a:pt x="573" y="19"/>
                    <a:pt x="573" y="19"/>
                  </a:cubicBezTo>
                  <a:cubicBezTo>
                    <a:pt x="570" y="16"/>
                    <a:pt x="570" y="16"/>
                    <a:pt x="570" y="16"/>
                  </a:cubicBezTo>
                  <a:cubicBezTo>
                    <a:pt x="563" y="19"/>
                    <a:pt x="563" y="19"/>
                    <a:pt x="563" y="19"/>
                  </a:cubicBezTo>
                  <a:cubicBezTo>
                    <a:pt x="563" y="20"/>
                    <a:pt x="563" y="20"/>
                    <a:pt x="563" y="20"/>
                  </a:cubicBezTo>
                  <a:cubicBezTo>
                    <a:pt x="562" y="20"/>
                    <a:pt x="562" y="20"/>
                    <a:pt x="562" y="20"/>
                  </a:cubicBezTo>
                  <a:cubicBezTo>
                    <a:pt x="541" y="23"/>
                    <a:pt x="541" y="23"/>
                    <a:pt x="541" y="23"/>
                  </a:cubicBezTo>
                  <a:cubicBezTo>
                    <a:pt x="535" y="23"/>
                    <a:pt x="535" y="23"/>
                    <a:pt x="535" y="23"/>
                  </a:cubicBezTo>
                  <a:cubicBezTo>
                    <a:pt x="534" y="23"/>
                    <a:pt x="534" y="23"/>
                    <a:pt x="534" y="23"/>
                  </a:cubicBezTo>
                  <a:cubicBezTo>
                    <a:pt x="534" y="22"/>
                    <a:pt x="534" y="22"/>
                    <a:pt x="534" y="22"/>
                  </a:cubicBezTo>
                  <a:cubicBezTo>
                    <a:pt x="533" y="19"/>
                    <a:pt x="533" y="19"/>
                    <a:pt x="533" y="19"/>
                  </a:cubicBezTo>
                  <a:cubicBezTo>
                    <a:pt x="529" y="11"/>
                    <a:pt x="529" y="11"/>
                    <a:pt x="529" y="11"/>
                  </a:cubicBezTo>
                  <a:lnTo>
                    <a:pt x="525" y="11"/>
                  </a:lnTo>
                  <a:close/>
                </a:path>
              </a:pathLst>
            </a:custGeom>
            <a:solidFill>
              <a:srgbClr val="9DC3E6"/>
            </a:solidFill>
            <a:ln w="9525">
              <a:solidFill>
                <a:schemeClr val="tx1"/>
              </a:solidFill>
              <a:miter lim="800000"/>
              <a:headEnd/>
              <a:tailEnd/>
            </a:ln>
          </p:spPr>
          <p:txBody>
            <a:bodyPr/>
            <a:lstStyle/>
            <a:p>
              <a:endParaRPr lang="zh-CN" altLang="en-US" sz="3200">
                <a:latin typeface="方正静蕾简体" panose="02000000000000000000" pitchFamily="2" charset="-122"/>
                <a:ea typeface="方正静蕾简体" panose="02000000000000000000" pitchFamily="2" charset="-122"/>
              </a:endParaRPr>
            </a:p>
          </p:txBody>
        </p:sp>
        <p:sp>
          <p:nvSpPr>
            <p:cNvPr id="7237" name="Freeform 31"/>
            <p:cNvSpPr>
              <a:spLocks/>
            </p:cNvSpPr>
            <p:nvPr/>
          </p:nvSpPr>
          <p:spPr bwMode="auto">
            <a:xfrm>
              <a:off x="5313589" y="4207718"/>
              <a:ext cx="101206" cy="91009"/>
            </a:xfrm>
            <a:custGeom>
              <a:avLst/>
              <a:gdLst>
                <a:gd name="T0" fmla="*/ 2147483646 w 88"/>
                <a:gd name="T1" fmla="*/ 2147483646 h 80"/>
                <a:gd name="T2" fmla="*/ 2147483646 w 88"/>
                <a:gd name="T3" fmla="*/ 2147483646 h 80"/>
                <a:gd name="T4" fmla="*/ 2147483646 w 88"/>
                <a:gd name="T5" fmla="*/ 2147483646 h 80"/>
                <a:gd name="T6" fmla="*/ 2147483646 w 88"/>
                <a:gd name="T7" fmla="*/ 2147483646 h 80"/>
                <a:gd name="T8" fmla="*/ 2147483646 w 88"/>
                <a:gd name="T9" fmla="*/ 2147483646 h 80"/>
                <a:gd name="T10" fmla="*/ 2147483646 w 88"/>
                <a:gd name="T11" fmla="*/ 2147483646 h 80"/>
                <a:gd name="T12" fmla="*/ 2147483646 w 88"/>
                <a:gd name="T13" fmla="*/ 873360744 h 80"/>
                <a:gd name="T14" fmla="*/ 2147483646 w 88"/>
                <a:gd name="T15" fmla="*/ 2147483646 h 80"/>
                <a:gd name="T16" fmla="*/ 2147483646 w 88"/>
                <a:gd name="T17" fmla="*/ 2147483646 h 80"/>
                <a:gd name="T18" fmla="*/ 2147483646 w 88"/>
                <a:gd name="T19" fmla="*/ 2147483646 h 80"/>
                <a:gd name="T20" fmla="*/ 0 w 88"/>
                <a:gd name="T21" fmla="*/ 2147483646 h 80"/>
                <a:gd name="T22" fmla="*/ 2147483646 w 88"/>
                <a:gd name="T23" fmla="*/ 2147483646 h 80"/>
                <a:gd name="T24" fmla="*/ 2147483646 w 88"/>
                <a:gd name="T25" fmla="*/ 2147483646 h 80"/>
                <a:gd name="T26" fmla="*/ 2147483646 w 88"/>
                <a:gd name="T27" fmla="*/ 2147483646 h 80"/>
                <a:gd name="T28" fmla="*/ 2147483646 w 88"/>
                <a:gd name="T29" fmla="*/ 2147483646 h 80"/>
                <a:gd name="T30" fmla="*/ 2147483646 w 88"/>
                <a:gd name="T31" fmla="*/ 2147483646 h 80"/>
                <a:gd name="T32" fmla="*/ 2147483646 w 88"/>
                <a:gd name="T33" fmla="*/ 2147483646 h 80"/>
                <a:gd name="T34" fmla="*/ 2147483646 w 88"/>
                <a:gd name="T35" fmla="*/ 2147483646 h 80"/>
                <a:gd name="T36" fmla="*/ 2147483646 w 88"/>
                <a:gd name="T37" fmla="*/ 2147483646 h 8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8"/>
                <a:gd name="T58" fmla="*/ 0 h 80"/>
                <a:gd name="T59" fmla="*/ 88 w 88"/>
                <a:gd name="T60" fmla="*/ 80 h 8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8" h="80">
                  <a:moveTo>
                    <a:pt x="81" y="43"/>
                  </a:moveTo>
                  <a:cubicBezTo>
                    <a:pt x="88" y="35"/>
                    <a:pt x="88" y="35"/>
                    <a:pt x="88" y="35"/>
                  </a:cubicBezTo>
                  <a:cubicBezTo>
                    <a:pt x="88" y="35"/>
                    <a:pt x="88" y="35"/>
                    <a:pt x="88" y="35"/>
                  </a:cubicBezTo>
                  <a:cubicBezTo>
                    <a:pt x="88" y="35"/>
                    <a:pt x="88" y="35"/>
                    <a:pt x="88" y="35"/>
                  </a:cubicBezTo>
                  <a:cubicBezTo>
                    <a:pt x="88" y="34"/>
                    <a:pt x="88" y="34"/>
                    <a:pt x="88" y="34"/>
                  </a:cubicBezTo>
                  <a:cubicBezTo>
                    <a:pt x="62" y="13"/>
                    <a:pt x="62" y="13"/>
                    <a:pt x="62" y="13"/>
                  </a:cubicBezTo>
                  <a:cubicBezTo>
                    <a:pt x="48" y="3"/>
                    <a:pt x="36" y="0"/>
                    <a:pt x="28" y="1"/>
                  </a:cubicBezTo>
                  <a:cubicBezTo>
                    <a:pt x="16" y="5"/>
                    <a:pt x="16" y="5"/>
                    <a:pt x="16" y="5"/>
                  </a:cubicBezTo>
                  <a:cubicBezTo>
                    <a:pt x="16" y="27"/>
                    <a:pt x="16" y="27"/>
                    <a:pt x="16" y="27"/>
                  </a:cubicBezTo>
                  <a:cubicBezTo>
                    <a:pt x="14" y="35"/>
                    <a:pt x="11" y="43"/>
                    <a:pt x="4" y="49"/>
                  </a:cubicBezTo>
                  <a:cubicBezTo>
                    <a:pt x="0" y="54"/>
                    <a:pt x="0" y="54"/>
                    <a:pt x="0" y="54"/>
                  </a:cubicBezTo>
                  <a:cubicBezTo>
                    <a:pt x="10" y="66"/>
                    <a:pt x="10" y="66"/>
                    <a:pt x="10" y="66"/>
                  </a:cubicBezTo>
                  <a:cubicBezTo>
                    <a:pt x="11" y="66"/>
                    <a:pt x="11" y="66"/>
                    <a:pt x="11" y="66"/>
                  </a:cubicBezTo>
                  <a:cubicBezTo>
                    <a:pt x="14" y="75"/>
                    <a:pt x="14" y="75"/>
                    <a:pt x="14" y="75"/>
                  </a:cubicBezTo>
                  <a:cubicBezTo>
                    <a:pt x="27" y="80"/>
                    <a:pt x="27" y="80"/>
                    <a:pt x="27" y="80"/>
                  </a:cubicBezTo>
                  <a:cubicBezTo>
                    <a:pt x="34" y="75"/>
                    <a:pt x="40" y="73"/>
                    <a:pt x="45" y="74"/>
                  </a:cubicBezTo>
                  <a:cubicBezTo>
                    <a:pt x="67" y="78"/>
                    <a:pt x="67" y="78"/>
                    <a:pt x="67" y="78"/>
                  </a:cubicBezTo>
                  <a:cubicBezTo>
                    <a:pt x="68" y="71"/>
                    <a:pt x="68" y="71"/>
                    <a:pt x="68" y="71"/>
                  </a:cubicBezTo>
                  <a:cubicBezTo>
                    <a:pt x="69" y="56"/>
                    <a:pt x="74" y="47"/>
                    <a:pt x="81" y="43"/>
                  </a:cubicBezTo>
                  <a:close/>
                </a:path>
              </a:pathLst>
            </a:custGeom>
            <a:noFill/>
            <a:ln w="9525">
              <a:solidFill>
                <a:schemeClr val="tx1"/>
              </a:solidFill>
              <a:miter lim="800000"/>
              <a:headEnd/>
              <a:tailEnd/>
            </a:ln>
          </p:spPr>
          <p:txBody>
            <a:bodyPr/>
            <a:lstStyle/>
            <a:p>
              <a:endParaRPr lang="zh-CN" altLang="en-US" sz="3200">
                <a:latin typeface="方正静蕾简体" panose="02000000000000000000" pitchFamily="2" charset="-122"/>
                <a:ea typeface="方正静蕾简体" panose="02000000000000000000" pitchFamily="2" charset="-122"/>
              </a:endParaRPr>
            </a:p>
          </p:txBody>
        </p:sp>
        <p:sp>
          <p:nvSpPr>
            <p:cNvPr id="7238" name="Freeform 32"/>
            <p:cNvSpPr>
              <a:spLocks/>
            </p:cNvSpPr>
            <p:nvPr/>
          </p:nvSpPr>
          <p:spPr bwMode="auto">
            <a:xfrm>
              <a:off x="4826297" y="3860395"/>
              <a:ext cx="577252" cy="443903"/>
            </a:xfrm>
            <a:custGeom>
              <a:avLst/>
              <a:gdLst>
                <a:gd name="T0" fmla="*/ 2147483646 w 498"/>
                <a:gd name="T1" fmla="*/ 2147483646 h 385"/>
                <a:gd name="T2" fmla="*/ 2147483646 w 498"/>
                <a:gd name="T3" fmla="*/ 2147483646 h 385"/>
                <a:gd name="T4" fmla="*/ 2147483646 w 498"/>
                <a:gd name="T5" fmla="*/ 2147483646 h 385"/>
                <a:gd name="T6" fmla="*/ 2147483646 w 498"/>
                <a:gd name="T7" fmla="*/ 0 h 385"/>
                <a:gd name="T8" fmla="*/ 2147483646 w 498"/>
                <a:gd name="T9" fmla="*/ 2147483646 h 385"/>
                <a:gd name="T10" fmla="*/ 2147483646 w 498"/>
                <a:gd name="T11" fmla="*/ 2147483646 h 385"/>
                <a:gd name="T12" fmla="*/ 2147483646 w 498"/>
                <a:gd name="T13" fmla="*/ 2147483646 h 385"/>
                <a:gd name="T14" fmla="*/ 2147483646 w 498"/>
                <a:gd name="T15" fmla="*/ 2147483646 h 385"/>
                <a:gd name="T16" fmla="*/ 2147483646 w 498"/>
                <a:gd name="T17" fmla="*/ 2147483646 h 385"/>
                <a:gd name="T18" fmla="*/ 2147483646 w 498"/>
                <a:gd name="T19" fmla="*/ 2147483646 h 385"/>
                <a:gd name="T20" fmla="*/ 2147483646 w 498"/>
                <a:gd name="T21" fmla="*/ 2147483646 h 385"/>
                <a:gd name="T22" fmla="*/ 0 w 498"/>
                <a:gd name="T23" fmla="*/ 2147483646 h 385"/>
                <a:gd name="T24" fmla="*/ 2147483646 w 498"/>
                <a:gd name="T25" fmla="*/ 2147483646 h 385"/>
                <a:gd name="T26" fmla="*/ 2147483646 w 498"/>
                <a:gd name="T27" fmla="*/ 2147483646 h 385"/>
                <a:gd name="T28" fmla="*/ 2147483646 w 498"/>
                <a:gd name="T29" fmla="*/ 2147483646 h 385"/>
                <a:gd name="T30" fmla="*/ 2147483646 w 498"/>
                <a:gd name="T31" fmla="*/ 2147483646 h 385"/>
                <a:gd name="T32" fmla="*/ 2147483646 w 498"/>
                <a:gd name="T33" fmla="*/ 2147483646 h 385"/>
                <a:gd name="T34" fmla="*/ 2147483646 w 498"/>
                <a:gd name="T35" fmla="*/ 2147483646 h 385"/>
                <a:gd name="T36" fmla="*/ 2147483646 w 498"/>
                <a:gd name="T37" fmla="*/ 2147483646 h 385"/>
                <a:gd name="T38" fmla="*/ 2147483646 w 498"/>
                <a:gd name="T39" fmla="*/ 2147483646 h 385"/>
                <a:gd name="T40" fmla="*/ 2147483646 w 498"/>
                <a:gd name="T41" fmla="*/ 2147483646 h 385"/>
                <a:gd name="T42" fmla="*/ 2147483646 w 498"/>
                <a:gd name="T43" fmla="*/ 2147483646 h 385"/>
                <a:gd name="T44" fmla="*/ 2147483646 w 498"/>
                <a:gd name="T45" fmla="*/ 2147483646 h 385"/>
                <a:gd name="T46" fmla="*/ 2147483646 w 498"/>
                <a:gd name="T47" fmla="*/ 2147483646 h 385"/>
                <a:gd name="T48" fmla="*/ 2147483646 w 498"/>
                <a:gd name="T49" fmla="*/ 2147483646 h 385"/>
                <a:gd name="T50" fmla="*/ 2147483646 w 498"/>
                <a:gd name="T51" fmla="*/ 2147483646 h 385"/>
                <a:gd name="T52" fmla="*/ 2147483646 w 498"/>
                <a:gd name="T53" fmla="*/ 2147483646 h 385"/>
                <a:gd name="T54" fmla="*/ 2147483646 w 498"/>
                <a:gd name="T55" fmla="*/ 2147483646 h 385"/>
                <a:gd name="T56" fmla="*/ 2147483646 w 498"/>
                <a:gd name="T57" fmla="*/ 2147483646 h 385"/>
                <a:gd name="T58" fmla="*/ 2147483646 w 498"/>
                <a:gd name="T59" fmla="*/ 2147483646 h 385"/>
                <a:gd name="T60" fmla="*/ 2147483646 w 498"/>
                <a:gd name="T61" fmla="*/ 2147483646 h 385"/>
                <a:gd name="T62" fmla="*/ 2147483646 w 498"/>
                <a:gd name="T63" fmla="*/ 2147483646 h 385"/>
                <a:gd name="T64" fmla="*/ 2147483646 w 498"/>
                <a:gd name="T65" fmla="*/ 2147483646 h 385"/>
                <a:gd name="T66" fmla="*/ 2147483646 w 498"/>
                <a:gd name="T67" fmla="*/ 2147483646 h 385"/>
                <a:gd name="T68" fmla="*/ 2147483646 w 498"/>
                <a:gd name="T69" fmla="*/ 2147483646 h 385"/>
                <a:gd name="T70" fmla="*/ 2147483646 w 498"/>
                <a:gd name="T71" fmla="*/ 2147483646 h 385"/>
                <a:gd name="T72" fmla="*/ 2147483646 w 498"/>
                <a:gd name="T73" fmla="*/ 2147483646 h 385"/>
                <a:gd name="T74" fmla="*/ 2147483646 w 498"/>
                <a:gd name="T75" fmla="*/ 2147483646 h 385"/>
                <a:gd name="T76" fmla="*/ 2147483646 w 498"/>
                <a:gd name="T77" fmla="*/ 2147483646 h 385"/>
                <a:gd name="T78" fmla="*/ 2147483646 w 498"/>
                <a:gd name="T79" fmla="*/ 2147483646 h 385"/>
                <a:gd name="T80" fmla="*/ 2147483646 w 498"/>
                <a:gd name="T81" fmla="*/ 2147483646 h 38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98"/>
                <a:gd name="T124" fmla="*/ 0 h 385"/>
                <a:gd name="T125" fmla="*/ 498 w 498"/>
                <a:gd name="T126" fmla="*/ 385 h 38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98" h="385">
                  <a:moveTo>
                    <a:pt x="348" y="112"/>
                  </a:moveTo>
                  <a:cubicBezTo>
                    <a:pt x="336" y="102"/>
                    <a:pt x="327" y="86"/>
                    <a:pt x="317" y="59"/>
                  </a:cubicBezTo>
                  <a:cubicBezTo>
                    <a:pt x="287" y="59"/>
                    <a:pt x="269" y="54"/>
                    <a:pt x="260" y="43"/>
                  </a:cubicBezTo>
                  <a:cubicBezTo>
                    <a:pt x="254" y="34"/>
                    <a:pt x="241" y="28"/>
                    <a:pt x="223" y="22"/>
                  </a:cubicBezTo>
                  <a:cubicBezTo>
                    <a:pt x="218" y="21"/>
                    <a:pt x="218" y="21"/>
                    <a:pt x="218" y="21"/>
                  </a:cubicBezTo>
                  <a:cubicBezTo>
                    <a:pt x="223" y="3"/>
                    <a:pt x="223" y="3"/>
                    <a:pt x="223" y="3"/>
                  </a:cubicBezTo>
                  <a:cubicBezTo>
                    <a:pt x="220" y="1"/>
                    <a:pt x="220" y="1"/>
                    <a:pt x="220" y="1"/>
                  </a:cubicBezTo>
                  <a:cubicBezTo>
                    <a:pt x="215" y="0"/>
                    <a:pt x="215" y="0"/>
                    <a:pt x="215" y="0"/>
                  </a:cubicBezTo>
                  <a:cubicBezTo>
                    <a:pt x="202" y="6"/>
                    <a:pt x="194" y="13"/>
                    <a:pt x="191" y="21"/>
                  </a:cubicBezTo>
                  <a:cubicBezTo>
                    <a:pt x="186" y="30"/>
                    <a:pt x="181" y="37"/>
                    <a:pt x="175" y="42"/>
                  </a:cubicBezTo>
                  <a:cubicBezTo>
                    <a:pt x="169" y="59"/>
                    <a:pt x="164" y="68"/>
                    <a:pt x="159" y="68"/>
                  </a:cubicBezTo>
                  <a:cubicBezTo>
                    <a:pt x="156" y="69"/>
                    <a:pt x="154" y="67"/>
                    <a:pt x="151" y="63"/>
                  </a:cubicBezTo>
                  <a:cubicBezTo>
                    <a:pt x="143" y="56"/>
                    <a:pt x="143" y="56"/>
                    <a:pt x="143" y="56"/>
                  </a:cubicBezTo>
                  <a:cubicBezTo>
                    <a:pt x="137" y="53"/>
                    <a:pt x="130" y="50"/>
                    <a:pt x="125" y="50"/>
                  </a:cubicBezTo>
                  <a:cubicBezTo>
                    <a:pt x="115" y="52"/>
                    <a:pt x="115" y="52"/>
                    <a:pt x="115" y="52"/>
                  </a:cubicBezTo>
                  <a:cubicBezTo>
                    <a:pt x="107" y="59"/>
                    <a:pt x="97" y="64"/>
                    <a:pt x="81" y="67"/>
                  </a:cubicBezTo>
                  <a:cubicBezTo>
                    <a:pt x="41" y="64"/>
                    <a:pt x="41" y="64"/>
                    <a:pt x="41" y="64"/>
                  </a:cubicBezTo>
                  <a:cubicBezTo>
                    <a:pt x="28" y="58"/>
                    <a:pt x="23" y="45"/>
                    <a:pt x="26" y="30"/>
                  </a:cubicBezTo>
                  <a:cubicBezTo>
                    <a:pt x="11" y="24"/>
                    <a:pt x="11" y="24"/>
                    <a:pt x="11" y="24"/>
                  </a:cubicBezTo>
                  <a:cubicBezTo>
                    <a:pt x="4" y="45"/>
                    <a:pt x="4" y="45"/>
                    <a:pt x="4" y="45"/>
                  </a:cubicBezTo>
                  <a:cubicBezTo>
                    <a:pt x="4" y="45"/>
                    <a:pt x="4" y="45"/>
                    <a:pt x="4" y="45"/>
                  </a:cubicBezTo>
                  <a:cubicBezTo>
                    <a:pt x="4" y="47"/>
                    <a:pt x="4" y="47"/>
                    <a:pt x="4" y="47"/>
                  </a:cubicBezTo>
                  <a:cubicBezTo>
                    <a:pt x="3" y="48"/>
                    <a:pt x="3" y="48"/>
                    <a:pt x="3" y="48"/>
                  </a:cubicBezTo>
                  <a:cubicBezTo>
                    <a:pt x="0" y="52"/>
                    <a:pt x="0" y="52"/>
                    <a:pt x="0" y="52"/>
                  </a:cubicBezTo>
                  <a:cubicBezTo>
                    <a:pt x="9" y="54"/>
                    <a:pt x="9" y="54"/>
                    <a:pt x="9" y="54"/>
                  </a:cubicBezTo>
                  <a:cubicBezTo>
                    <a:pt x="11" y="54"/>
                    <a:pt x="11" y="54"/>
                    <a:pt x="11" y="54"/>
                  </a:cubicBezTo>
                  <a:cubicBezTo>
                    <a:pt x="12" y="55"/>
                    <a:pt x="12" y="55"/>
                    <a:pt x="12" y="55"/>
                  </a:cubicBezTo>
                  <a:cubicBezTo>
                    <a:pt x="12" y="56"/>
                    <a:pt x="12" y="56"/>
                    <a:pt x="12" y="56"/>
                  </a:cubicBezTo>
                  <a:cubicBezTo>
                    <a:pt x="30" y="80"/>
                    <a:pt x="44" y="96"/>
                    <a:pt x="51" y="100"/>
                  </a:cubicBezTo>
                  <a:cubicBezTo>
                    <a:pt x="55" y="102"/>
                    <a:pt x="68" y="107"/>
                    <a:pt x="90" y="113"/>
                  </a:cubicBezTo>
                  <a:cubicBezTo>
                    <a:pt x="128" y="127"/>
                    <a:pt x="128" y="127"/>
                    <a:pt x="128" y="127"/>
                  </a:cubicBezTo>
                  <a:cubicBezTo>
                    <a:pt x="140" y="132"/>
                    <a:pt x="151" y="155"/>
                    <a:pt x="164" y="196"/>
                  </a:cubicBezTo>
                  <a:cubicBezTo>
                    <a:pt x="181" y="208"/>
                    <a:pt x="192" y="213"/>
                    <a:pt x="199" y="212"/>
                  </a:cubicBezTo>
                  <a:cubicBezTo>
                    <a:pt x="206" y="209"/>
                    <a:pt x="219" y="202"/>
                    <a:pt x="237" y="190"/>
                  </a:cubicBezTo>
                  <a:cubicBezTo>
                    <a:pt x="238" y="189"/>
                    <a:pt x="238" y="189"/>
                    <a:pt x="238" y="189"/>
                  </a:cubicBezTo>
                  <a:cubicBezTo>
                    <a:pt x="239" y="188"/>
                    <a:pt x="239" y="188"/>
                    <a:pt x="239" y="188"/>
                  </a:cubicBezTo>
                  <a:cubicBezTo>
                    <a:pt x="241" y="189"/>
                    <a:pt x="241" y="189"/>
                    <a:pt x="241" y="189"/>
                  </a:cubicBezTo>
                  <a:cubicBezTo>
                    <a:pt x="260" y="193"/>
                    <a:pt x="260" y="193"/>
                    <a:pt x="260" y="193"/>
                  </a:cubicBezTo>
                  <a:cubicBezTo>
                    <a:pt x="262" y="193"/>
                    <a:pt x="262" y="193"/>
                    <a:pt x="262" y="193"/>
                  </a:cubicBezTo>
                  <a:cubicBezTo>
                    <a:pt x="262" y="196"/>
                    <a:pt x="262" y="196"/>
                    <a:pt x="262" y="196"/>
                  </a:cubicBezTo>
                  <a:cubicBezTo>
                    <a:pt x="261" y="200"/>
                    <a:pt x="261" y="200"/>
                    <a:pt x="261" y="200"/>
                  </a:cubicBezTo>
                  <a:cubicBezTo>
                    <a:pt x="255" y="225"/>
                    <a:pt x="250" y="240"/>
                    <a:pt x="245" y="244"/>
                  </a:cubicBezTo>
                  <a:cubicBezTo>
                    <a:pt x="220" y="245"/>
                    <a:pt x="220" y="245"/>
                    <a:pt x="220" y="245"/>
                  </a:cubicBezTo>
                  <a:cubicBezTo>
                    <a:pt x="220" y="246"/>
                    <a:pt x="220" y="246"/>
                    <a:pt x="220" y="246"/>
                  </a:cubicBezTo>
                  <a:cubicBezTo>
                    <a:pt x="220" y="257"/>
                    <a:pt x="213" y="272"/>
                    <a:pt x="199" y="292"/>
                  </a:cubicBezTo>
                  <a:cubicBezTo>
                    <a:pt x="195" y="299"/>
                    <a:pt x="194" y="304"/>
                    <a:pt x="194" y="307"/>
                  </a:cubicBezTo>
                  <a:cubicBezTo>
                    <a:pt x="218" y="324"/>
                    <a:pt x="218" y="324"/>
                    <a:pt x="218" y="324"/>
                  </a:cubicBezTo>
                  <a:cubicBezTo>
                    <a:pt x="224" y="331"/>
                    <a:pt x="229" y="334"/>
                    <a:pt x="234" y="334"/>
                  </a:cubicBezTo>
                  <a:cubicBezTo>
                    <a:pt x="239" y="334"/>
                    <a:pt x="239" y="334"/>
                    <a:pt x="239" y="334"/>
                  </a:cubicBezTo>
                  <a:cubicBezTo>
                    <a:pt x="244" y="352"/>
                    <a:pt x="244" y="352"/>
                    <a:pt x="244" y="352"/>
                  </a:cubicBezTo>
                  <a:cubicBezTo>
                    <a:pt x="256" y="356"/>
                    <a:pt x="256" y="356"/>
                    <a:pt x="256" y="356"/>
                  </a:cubicBezTo>
                  <a:cubicBezTo>
                    <a:pt x="262" y="349"/>
                    <a:pt x="262" y="349"/>
                    <a:pt x="262" y="349"/>
                  </a:cubicBezTo>
                  <a:cubicBezTo>
                    <a:pt x="265" y="346"/>
                    <a:pt x="270" y="344"/>
                    <a:pt x="273" y="345"/>
                  </a:cubicBezTo>
                  <a:cubicBezTo>
                    <a:pt x="283" y="345"/>
                    <a:pt x="292" y="352"/>
                    <a:pt x="302" y="365"/>
                  </a:cubicBezTo>
                  <a:cubicBezTo>
                    <a:pt x="302" y="365"/>
                    <a:pt x="302" y="365"/>
                    <a:pt x="302" y="365"/>
                  </a:cubicBezTo>
                  <a:cubicBezTo>
                    <a:pt x="312" y="378"/>
                    <a:pt x="312" y="378"/>
                    <a:pt x="312" y="378"/>
                  </a:cubicBezTo>
                  <a:cubicBezTo>
                    <a:pt x="313" y="377"/>
                    <a:pt x="313" y="377"/>
                    <a:pt x="313" y="377"/>
                  </a:cubicBezTo>
                  <a:cubicBezTo>
                    <a:pt x="319" y="373"/>
                    <a:pt x="331" y="374"/>
                    <a:pt x="348" y="379"/>
                  </a:cubicBezTo>
                  <a:cubicBezTo>
                    <a:pt x="375" y="385"/>
                    <a:pt x="375" y="385"/>
                    <a:pt x="375" y="385"/>
                  </a:cubicBezTo>
                  <a:cubicBezTo>
                    <a:pt x="401" y="377"/>
                    <a:pt x="401" y="377"/>
                    <a:pt x="401" y="377"/>
                  </a:cubicBezTo>
                  <a:cubicBezTo>
                    <a:pt x="411" y="372"/>
                    <a:pt x="411" y="372"/>
                    <a:pt x="411" y="372"/>
                  </a:cubicBezTo>
                  <a:cubicBezTo>
                    <a:pt x="418" y="366"/>
                    <a:pt x="418" y="366"/>
                    <a:pt x="418" y="366"/>
                  </a:cubicBezTo>
                  <a:cubicBezTo>
                    <a:pt x="412" y="359"/>
                    <a:pt x="412" y="359"/>
                    <a:pt x="412" y="359"/>
                  </a:cubicBezTo>
                  <a:cubicBezTo>
                    <a:pt x="410" y="355"/>
                    <a:pt x="412" y="349"/>
                    <a:pt x="417" y="344"/>
                  </a:cubicBezTo>
                  <a:cubicBezTo>
                    <a:pt x="424" y="339"/>
                    <a:pt x="428" y="334"/>
                    <a:pt x="428" y="327"/>
                  </a:cubicBezTo>
                  <a:cubicBezTo>
                    <a:pt x="428" y="315"/>
                    <a:pt x="428" y="315"/>
                    <a:pt x="428" y="315"/>
                  </a:cubicBezTo>
                  <a:cubicBezTo>
                    <a:pt x="426" y="308"/>
                    <a:pt x="427" y="304"/>
                    <a:pt x="429" y="302"/>
                  </a:cubicBezTo>
                  <a:cubicBezTo>
                    <a:pt x="431" y="298"/>
                    <a:pt x="439" y="296"/>
                    <a:pt x="447" y="293"/>
                  </a:cubicBezTo>
                  <a:cubicBezTo>
                    <a:pt x="461" y="291"/>
                    <a:pt x="478" y="298"/>
                    <a:pt x="498" y="315"/>
                  </a:cubicBezTo>
                  <a:cubicBezTo>
                    <a:pt x="490" y="293"/>
                    <a:pt x="490" y="293"/>
                    <a:pt x="490" y="293"/>
                  </a:cubicBezTo>
                  <a:cubicBezTo>
                    <a:pt x="479" y="278"/>
                    <a:pt x="479" y="278"/>
                    <a:pt x="479" y="278"/>
                  </a:cubicBezTo>
                  <a:cubicBezTo>
                    <a:pt x="477" y="259"/>
                    <a:pt x="477" y="259"/>
                    <a:pt x="477" y="259"/>
                  </a:cubicBezTo>
                  <a:cubicBezTo>
                    <a:pt x="459" y="255"/>
                    <a:pt x="459" y="255"/>
                    <a:pt x="459" y="255"/>
                  </a:cubicBezTo>
                  <a:cubicBezTo>
                    <a:pt x="458" y="255"/>
                    <a:pt x="458" y="255"/>
                    <a:pt x="458" y="255"/>
                  </a:cubicBezTo>
                  <a:cubicBezTo>
                    <a:pt x="458" y="254"/>
                    <a:pt x="458" y="254"/>
                    <a:pt x="458" y="254"/>
                  </a:cubicBezTo>
                  <a:cubicBezTo>
                    <a:pt x="458" y="254"/>
                    <a:pt x="458" y="254"/>
                    <a:pt x="458" y="254"/>
                  </a:cubicBezTo>
                  <a:cubicBezTo>
                    <a:pt x="458" y="254"/>
                    <a:pt x="458" y="254"/>
                    <a:pt x="458" y="254"/>
                  </a:cubicBezTo>
                  <a:cubicBezTo>
                    <a:pt x="410" y="227"/>
                    <a:pt x="410" y="227"/>
                    <a:pt x="410" y="227"/>
                  </a:cubicBezTo>
                  <a:cubicBezTo>
                    <a:pt x="387" y="223"/>
                    <a:pt x="387" y="223"/>
                    <a:pt x="387" y="223"/>
                  </a:cubicBezTo>
                  <a:cubicBezTo>
                    <a:pt x="387" y="218"/>
                    <a:pt x="387" y="218"/>
                    <a:pt x="387" y="218"/>
                  </a:cubicBezTo>
                  <a:cubicBezTo>
                    <a:pt x="386" y="193"/>
                    <a:pt x="386" y="193"/>
                    <a:pt x="386" y="193"/>
                  </a:cubicBezTo>
                  <a:cubicBezTo>
                    <a:pt x="370" y="149"/>
                    <a:pt x="357" y="121"/>
                    <a:pt x="348" y="112"/>
                  </a:cubicBezTo>
                  <a:close/>
                </a:path>
              </a:pathLst>
            </a:custGeom>
            <a:noFill/>
            <a:ln w="9525">
              <a:solidFill>
                <a:schemeClr val="tx1"/>
              </a:solidFill>
              <a:miter lim="800000"/>
              <a:headEnd/>
              <a:tailEnd/>
            </a:ln>
          </p:spPr>
          <p:txBody>
            <a:bodyPr/>
            <a:lstStyle/>
            <a:p>
              <a:endParaRPr lang="zh-CN" altLang="en-US" sz="3200">
                <a:latin typeface="方正静蕾简体" panose="02000000000000000000" pitchFamily="2" charset="-122"/>
                <a:ea typeface="方正静蕾简体" panose="02000000000000000000" pitchFamily="2" charset="-122"/>
              </a:endParaRPr>
            </a:p>
          </p:txBody>
        </p:sp>
        <p:sp>
          <p:nvSpPr>
            <p:cNvPr id="7239" name="Freeform 33"/>
            <p:cNvSpPr>
              <a:spLocks/>
            </p:cNvSpPr>
            <p:nvPr/>
          </p:nvSpPr>
          <p:spPr bwMode="auto">
            <a:xfrm>
              <a:off x="4524553" y="3011595"/>
              <a:ext cx="536019" cy="763365"/>
            </a:xfrm>
            <a:custGeom>
              <a:avLst/>
              <a:gdLst>
                <a:gd name="T0" fmla="*/ 2147483646 w 463"/>
                <a:gd name="T1" fmla="*/ 2147483646 h 662"/>
                <a:gd name="T2" fmla="*/ 2147483646 w 463"/>
                <a:gd name="T3" fmla="*/ 2147483646 h 662"/>
                <a:gd name="T4" fmla="*/ 2147483646 w 463"/>
                <a:gd name="T5" fmla="*/ 2147483646 h 662"/>
                <a:gd name="T6" fmla="*/ 2147483646 w 463"/>
                <a:gd name="T7" fmla="*/ 2147483646 h 662"/>
                <a:gd name="T8" fmla="*/ 2147483646 w 463"/>
                <a:gd name="T9" fmla="*/ 2147483646 h 662"/>
                <a:gd name="T10" fmla="*/ 2147483646 w 463"/>
                <a:gd name="T11" fmla="*/ 2147483646 h 662"/>
                <a:gd name="T12" fmla="*/ 2147483646 w 463"/>
                <a:gd name="T13" fmla="*/ 2147483646 h 662"/>
                <a:gd name="T14" fmla="*/ 2147483646 w 463"/>
                <a:gd name="T15" fmla="*/ 2147483646 h 662"/>
                <a:gd name="T16" fmla="*/ 2147483646 w 463"/>
                <a:gd name="T17" fmla="*/ 0 h 662"/>
                <a:gd name="T18" fmla="*/ 2147483646 w 463"/>
                <a:gd name="T19" fmla="*/ 2147483646 h 662"/>
                <a:gd name="T20" fmla="*/ 2147483646 w 463"/>
                <a:gd name="T21" fmla="*/ 2147483646 h 662"/>
                <a:gd name="T22" fmla="*/ 2147483646 w 463"/>
                <a:gd name="T23" fmla="*/ 2147483646 h 662"/>
                <a:gd name="T24" fmla="*/ 2147483646 w 463"/>
                <a:gd name="T25" fmla="*/ 2147483646 h 662"/>
                <a:gd name="T26" fmla="*/ 2147483646 w 463"/>
                <a:gd name="T27" fmla="*/ 2147483646 h 662"/>
                <a:gd name="T28" fmla="*/ 2147483646 w 463"/>
                <a:gd name="T29" fmla="*/ 2147483646 h 662"/>
                <a:gd name="T30" fmla="*/ 2147483646 w 463"/>
                <a:gd name="T31" fmla="*/ 2147483646 h 662"/>
                <a:gd name="T32" fmla="*/ 2147483646 w 463"/>
                <a:gd name="T33" fmla="*/ 2147483646 h 662"/>
                <a:gd name="T34" fmla="*/ 2147483646 w 463"/>
                <a:gd name="T35" fmla="*/ 2147483646 h 662"/>
                <a:gd name="T36" fmla="*/ 2147483646 w 463"/>
                <a:gd name="T37" fmla="*/ 2147483646 h 662"/>
                <a:gd name="T38" fmla="*/ 2147483646 w 463"/>
                <a:gd name="T39" fmla="*/ 2147483646 h 662"/>
                <a:gd name="T40" fmla="*/ 2147483646 w 463"/>
                <a:gd name="T41" fmla="*/ 2147483646 h 662"/>
                <a:gd name="T42" fmla="*/ 2147483646 w 463"/>
                <a:gd name="T43" fmla="*/ 2147483646 h 662"/>
                <a:gd name="T44" fmla="*/ 2147483646 w 463"/>
                <a:gd name="T45" fmla="*/ 2147483646 h 662"/>
                <a:gd name="T46" fmla="*/ 2147483646 w 463"/>
                <a:gd name="T47" fmla="*/ 2147483646 h 662"/>
                <a:gd name="T48" fmla="*/ 2147483646 w 463"/>
                <a:gd name="T49" fmla="*/ 2147483646 h 662"/>
                <a:gd name="T50" fmla="*/ 2147483646 w 463"/>
                <a:gd name="T51" fmla="*/ 2147483646 h 662"/>
                <a:gd name="T52" fmla="*/ 2147483646 w 463"/>
                <a:gd name="T53" fmla="*/ 2147483646 h 662"/>
                <a:gd name="T54" fmla="*/ 2147483646 w 463"/>
                <a:gd name="T55" fmla="*/ 2147483646 h 662"/>
                <a:gd name="T56" fmla="*/ 2147483646 w 463"/>
                <a:gd name="T57" fmla="*/ 2147483646 h 662"/>
                <a:gd name="T58" fmla="*/ 2147483646 w 463"/>
                <a:gd name="T59" fmla="*/ 2147483646 h 662"/>
                <a:gd name="T60" fmla="*/ 2147483646 w 463"/>
                <a:gd name="T61" fmla="*/ 2147483646 h 662"/>
                <a:gd name="T62" fmla="*/ 2147483646 w 463"/>
                <a:gd name="T63" fmla="*/ 2147483646 h 662"/>
                <a:gd name="T64" fmla="*/ 2147483646 w 463"/>
                <a:gd name="T65" fmla="*/ 2147483646 h 662"/>
                <a:gd name="T66" fmla="*/ 2147483646 w 463"/>
                <a:gd name="T67" fmla="*/ 2147483646 h 662"/>
                <a:gd name="T68" fmla="*/ 2147483646 w 463"/>
                <a:gd name="T69" fmla="*/ 2147483646 h 662"/>
                <a:gd name="T70" fmla="*/ 2147483646 w 463"/>
                <a:gd name="T71" fmla="*/ 2147483646 h 662"/>
                <a:gd name="T72" fmla="*/ 2147483646 w 463"/>
                <a:gd name="T73" fmla="*/ 2147483646 h 662"/>
                <a:gd name="T74" fmla="*/ 2147483646 w 463"/>
                <a:gd name="T75" fmla="*/ 2147483646 h 662"/>
                <a:gd name="T76" fmla="*/ 2147483646 w 463"/>
                <a:gd name="T77" fmla="*/ 2147483646 h 662"/>
                <a:gd name="T78" fmla="*/ 2147483646 w 463"/>
                <a:gd name="T79" fmla="*/ 2147483646 h 662"/>
                <a:gd name="T80" fmla="*/ 2147483646 w 463"/>
                <a:gd name="T81" fmla="*/ 2147483646 h 662"/>
                <a:gd name="T82" fmla="*/ 2147483646 w 463"/>
                <a:gd name="T83" fmla="*/ 2147483646 h 662"/>
                <a:gd name="T84" fmla="*/ 2147483646 w 463"/>
                <a:gd name="T85" fmla="*/ 2147483646 h 662"/>
                <a:gd name="T86" fmla="*/ 2147483646 w 463"/>
                <a:gd name="T87" fmla="*/ 2147483646 h 662"/>
                <a:gd name="T88" fmla="*/ 2147483646 w 463"/>
                <a:gd name="T89" fmla="*/ 2147483646 h 662"/>
                <a:gd name="T90" fmla="*/ 2147483646 w 463"/>
                <a:gd name="T91" fmla="*/ 2147483646 h 662"/>
                <a:gd name="T92" fmla="*/ 2147483646 w 463"/>
                <a:gd name="T93" fmla="*/ 2147483646 h 662"/>
                <a:gd name="T94" fmla="*/ 2147483646 w 463"/>
                <a:gd name="T95" fmla="*/ 2147483646 h 662"/>
                <a:gd name="T96" fmla="*/ 2147483646 w 463"/>
                <a:gd name="T97" fmla="*/ 2147483646 h 662"/>
                <a:gd name="T98" fmla="*/ 2147483646 w 463"/>
                <a:gd name="T99" fmla="*/ 2147483646 h 662"/>
                <a:gd name="T100" fmla="*/ 2147483646 w 463"/>
                <a:gd name="T101" fmla="*/ 2147483646 h 662"/>
                <a:gd name="T102" fmla="*/ 2147483646 w 463"/>
                <a:gd name="T103" fmla="*/ 2147483646 h 662"/>
                <a:gd name="T104" fmla="*/ 2147483646 w 463"/>
                <a:gd name="T105" fmla="*/ 2147483646 h 66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63"/>
                <a:gd name="T160" fmla="*/ 0 h 662"/>
                <a:gd name="T161" fmla="*/ 463 w 463"/>
                <a:gd name="T162" fmla="*/ 662 h 66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63" h="662">
                  <a:moveTo>
                    <a:pt x="426" y="200"/>
                  </a:moveTo>
                  <a:cubicBezTo>
                    <a:pt x="418" y="196"/>
                    <a:pt x="418" y="196"/>
                    <a:pt x="418" y="196"/>
                  </a:cubicBezTo>
                  <a:cubicBezTo>
                    <a:pt x="418" y="196"/>
                    <a:pt x="418" y="196"/>
                    <a:pt x="418" y="196"/>
                  </a:cubicBezTo>
                  <a:cubicBezTo>
                    <a:pt x="417" y="196"/>
                    <a:pt x="417" y="196"/>
                    <a:pt x="417" y="196"/>
                  </a:cubicBezTo>
                  <a:cubicBezTo>
                    <a:pt x="410" y="189"/>
                    <a:pt x="410" y="189"/>
                    <a:pt x="410" y="189"/>
                  </a:cubicBezTo>
                  <a:cubicBezTo>
                    <a:pt x="381" y="181"/>
                    <a:pt x="381" y="181"/>
                    <a:pt x="381" y="181"/>
                  </a:cubicBezTo>
                  <a:cubicBezTo>
                    <a:pt x="373" y="181"/>
                    <a:pt x="373" y="181"/>
                    <a:pt x="373" y="181"/>
                  </a:cubicBezTo>
                  <a:cubicBezTo>
                    <a:pt x="368" y="183"/>
                    <a:pt x="368" y="183"/>
                    <a:pt x="368" y="183"/>
                  </a:cubicBezTo>
                  <a:cubicBezTo>
                    <a:pt x="357" y="161"/>
                    <a:pt x="357" y="161"/>
                    <a:pt x="357" y="161"/>
                  </a:cubicBezTo>
                  <a:cubicBezTo>
                    <a:pt x="358" y="160"/>
                    <a:pt x="358" y="160"/>
                    <a:pt x="358" y="160"/>
                  </a:cubicBezTo>
                  <a:cubicBezTo>
                    <a:pt x="366" y="149"/>
                    <a:pt x="366" y="149"/>
                    <a:pt x="366" y="149"/>
                  </a:cubicBezTo>
                  <a:cubicBezTo>
                    <a:pt x="366" y="137"/>
                    <a:pt x="366" y="137"/>
                    <a:pt x="366" y="137"/>
                  </a:cubicBezTo>
                  <a:cubicBezTo>
                    <a:pt x="367" y="134"/>
                    <a:pt x="367" y="134"/>
                    <a:pt x="367" y="134"/>
                  </a:cubicBezTo>
                  <a:cubicBezTo>
                    <a:pt x="372" y="126"/>
                    <a:pt x="372" y="126"/>
                    <a:pt x="372" y="126"/>
                  </a:cubicBezTo>
                  <a:cubicBezTo>
                    <a:pt x="368" y="124"/>
                    <a:pt x="368" y="124"/>
                    <a:pt x="368" y="124"/>
                  </a:cubicBezTo>
                  <a:cubicBezTo>
                    <a:pt x="352" y="121"/>
                    <a:pt x="352" y="121"/>
                    <a:pt x="352" y="121"/>
                  </a:cubicBezTo>
                  <a:cubicBezTo>
                    <a:pt x="352" y="121"/>
                    <a:pt x="352" y="121"/>
                    <a:pt x="352" y="121"/>
                  </a:cubicBezTo>
                  <a:cubicBezTo>
                    <a:pt x="325" y="116"/>
                    <a:pt x="325" y="116"/>
                    <a:pt x="325" y="116"/>
                  </a:cubicBezTo>
                  <a:cubicBezTo>
                    <a:pt x="323" y="116"/>
                    <a:pt x="323" y="116"/>
                    <a:pt x="323" y="116"/>
                  </a:cubicBezTo>
                  <a:cubicBezTo>
                    <a:pt x="307" y="101"/>
                    <a:pt x="307" y="101"/>
                    <a:pt x="307" y="101"/>
                  </a:cubicBezTo>
                  <a:cubicBezTo>
                    <a:pt x="307" y="100"/>
                    <a:pt x="307" y="100"/>
                    <a:pt x="307" y="100"/>
                  </a:cubicBezTo>
                  <a:cubicBezTo>
                    <a:pt x="302" y="89"/>
                    <a:pt x="302" y="89"/>
                    <a:pt x="302" y="89"/>
                  </a:cubicBezTo>
                  <a:cubicBezTo>
                    <a:pt x="301" y="86"/>
                    <a:pt x="301" y="86"/>
                    <a:pt x="301" y="86"/>
                  </a:cubicBezTo>
                  <a:cubicBezTo>
                    <a:pt x="309" y="64"/>
                    <a:pt x="309" y="64"/>
                    <a:pt x="309" y="64"/>
                  </a:cubicBezTo>
                  <a:cubicBezTo>
                    <a:pt x="309" y="48"/>
                    <a:pt x="309" y="48"/>
                    <a:pt x="309" y="48"/>
                  </a:cubicBezTo>
                  <a:cubicBezTo>
                    <a:pt x="308" y="44"/>
                    <a:pt x="308" y="44"/>
                    <a:pt x="308" y="44"/>
                  </a:cubicBezTo>
                  <a:cubicBezTo>
                    <a:pt x="300" y="52"/>
                    <a:pt x="300" y="52"/>
                    <a:pt x="300" y="52"/>
                  </a:cubicBezTo>
                  <a:cubicBezTo>
                    <a:pt x="298" y="53"/>
                    <a:pt x="298" y="53"/>
                    <a:pt x="298" y="53"/>
                  </a:cubicBezTo>
                  <a:cubicBezTo>
                    <a:pt x="296" y="56"/>
                    <a:pt x="296" y="56"/>
                    <a:pt x="296" y="56"/>
                  </a:cubicBezTo>
                  <a:cubicBezTo>
                    <a:pt x="294" y="53"/>
                    <a:pt x="294" y="53"/>
                    <a:pt x="294" y="53"/>
                  </a:cubicBezTo>
                  <a:cubicBezTo>
                    <a:pt x="291" y="52"/>
                    <a:pt x="291" y="52"/>
                    <a:pt x="291" y="52"/>
                  </a:cubicBezTo>
                  <a:cubicBezTo>
                    <a:pt x="275" y="39"/>
                    <a:pt x="275" y="39"/>
                    <a:pt x="275" y="39"/>
                  </a:cubicBezTo>
                  <a:cubicBezTo>
                    <a:pt x="273" y="37"/>
                    <a:pt x="273" y="37"/>
                    <a:pt x="273" y="37"/>
                  </a:cubicBezTo>
                  <a:cubicBezTo>
                    <a:pt x="273" y="35"/>
                    <a:pt x="273" y="35"/>
                    <a:pt x="273" y="35"/>
                  </a:cubicBezTo>
                  <a:cubicBezTo>
                    <a:pt x="270" y="12"/>
                    <a:pt x="270" y="12"/>
                    <a:pt x="270" y="12"/>
                  </a:cubicBezTo>
                  <a:cubicBezTo>
                    <a:pt x="263" y="0"/>
                    <a:pt x="263" y="0"/>
                    <a:pt x="263" y="0"/>
                  </a:cubicBezTo>
                  <a:cubicBezTo>
                    <a:pt x="247" y="1"/>
                    <a:pt x="247" y="1"/>
                    <a:pt x="247" y="1"/>
                  </a:cubicBezTo>
                  <a:cubicBezTo>
                    <a:pt x="237" y="18"/>
                    <a:pt x="237" y="18"/>
                    <a:pt x="237" y="18"/>
                  </a:cubicBezTo>
                  <a:cubicBezTo>
                    <a:pt x="236" y="20"/>
                    <a:pt x="236" y="20"/>
                    <a:pt x="236" y="20"/>
                  </a:cubicBezTo>
                  <a:cubicBezTo>
                    <a:pt x="235" y="22"/>
                    <a:pt x="235" y="22"/>
                    <a:pt x="235" y="22"/>
                  </a:cubicBezTo>
                  <a:cubicBezTo>
                    <a:pt x="210" y="16"/>
                    <a:pt x="210" y="16"/>
                    <a:pt x="210" y="16"/>
                  </a:cubicBezTo>
                  <a:cubicBezTo>
                    <a:pt x="206" y="39"/>
                    <a:pt x="206" y="39"/>
                    <a:pt x="206" y="39"/>
                  </a:cubicBezTo>
                  <a:cubicBezTo>
                    <a:pt x="206" y="63"/>
                    <a:pt x="206" y="63"/>
                    <a:pt x="206" y="63"/>
                  </a:cubicBezTo>
                  <a:cubicBezTo>
                    <a:pt x="205" y="64"/>
                    <a:pt x="205" y="64"/>
                    <a:pt x="205" y="64"/>
                  </a:cubicBezTo>
                  <a:cubicBezTo>
                    <a:pt x="191" y="85"/>
                    <a:pt x="191" y="85"/>
                    <a:pt x="191" y="85"/>
                  </a:cubicBezTo>
                  <a:cubicBezTo>
                    <a:pt x="191" y="87"/>
                    <a:pt x="191" y="87"/>
                    <a:pt x="191" y="87"/>
                  </a:cubicBezTo>
                  <a:cubicBezTo>
                    <a:pt x="189" y="88"/>
                    <a:pt x="189" y="88"/>
                    <a:pt x="189" y="88"/>
                  </a:cubicBezTo>
                  <a:cubicBezTo>
                    <a:pt x="188" y="88"/>
                    <a:pt x="188" y="88"/>
                    <a:pt x="188" y="88"/>
                  </a:cubicBezTo>
                  <a:cubicBezTo>
                    <a:pt x="172" y="89"/>
                    <a:pt x="172" y="89"/>
                    <a:pt x="172" y="89"/>
                  </a:cubicBezTo>
                  <a:cubicBezTo>
                    <a:pt x="156" y="102"/>
                    <a:pt x="156" y="102"/>
                    <a:pt x="156" y="102"/>
                  </a:cubicBezTo>
                  <a:cubicBezTo>
                    <a:pt x="154" y="104"/>
                    <a:pt x="154" y="104"/>
                    <a:pt x="154" y="104"/>
                  </a:cubicBezTo>
                  <a:cubicBezTo>
                    <a:pt x="154" y="104"/>
                    <a:pt x="154" y="104"/>
                    <a:pt x="154" y="104"/>
                  </a:cubicBezTo>
                  <a:cubicBezTo>
                    <a:pt x="152" y="104"/>
                    <a:pt x="152" y="104"/>
                    <a:pt x="152" y="104"/>
                  </a:cubicBezTo>
                  <a:cubicBezTo>
                    <a:pt x="151" y="103"/>
                    <a:pt x="151" y="103"/>
                    <a:pt x="151" y="103"/>
                  </a:cubicBezTo>
                  <a:cubicBezTo>
                    <a:pt x="121" y="93"/>
                    <a:pt x="121" y="93"/>
                    <a:pt x="121" y="93"/>
                  </a:cubicBezTo>
                  <a:cubicBezTo>
                    <a:pt x="117" y="104"/>
                    <a:pt x="117" y="104"/>
                    <a:pt x="117" y="104"/>
                  </a:cubicBezTo>
                  <a:cubicBezTo>
                    <a:pt x="117" y="105"/>
                    <a:pt x="117" y="105"/>
                    <a:pt x="117" y="105"/>
                  </a:cubicBezTo>
                  <a:cubicBezTo>
                    <a:pt x="104" y="126"/>
                    <a:pt x="104" y="126"/>
                    <a:pt x="104" y="126"/>
                  </a:cubicBezTo>
                  <a:cubicBezTo>
                    <a:pt x="102" y="130"/>
                    <a:pt x="99" y="132"/>
                    <a:pt x="96" y="133"/>
                  </a:cubicBezTo>
                  <a:cubicBezTo>
                    <a:pt x="83" y="131"/>
                    <a:pt x="83" y="131"/>
                    <a:pt x="83" y="131"/>
                  </a:cubicBezTo>
                  <a:cubicBezTo>
                    <a:pt x="66" y="124"/>
                    <a:pt x="66" y="124"/>
                    <a:pt x="66" y="124"/>
                  </a:cubicBezTo>
                  <a:cubicBezTo>
                    <a:pt x="63" y="122"/>
                    <a:pt x="63" y="122"/>
                    <a:pt x="63" y="122"/>
                  </a:cubicBezTo>
                  <a:cubicBezTo>
                    <a:pt x="62" y="121"/>
                    <a:pt x="62" y="121"/>
                    <a:pt x="62" y="121"/>
                  </a:cubicBezTo>
                  <a:cubicBezTo>
                    <a:pt x="62" y="120"/>
                    <a:pt x="62" y="120"/>
                    <a:pt x="62" y="120"/>
                  </a:cubicBezTo>
                  <a:cubicBezTo>
                    <a:pt x="59" y="94"/>
                    <a:pt x="59" y="94"/>
                    <a:pt x="59" y="94"/>
                  </a:cubicBezTo>
                  <a:cubicBezTo>
                    <a:pt x="54" y="75"/>
                    <a:pt x="54" y="75"/>
                    <a:pt x="54" y="75"/>
                  </a:cubicBezTo>
                  <a:cubicBezTo>
                    <a:pt x="50" y="70"/>
                    <a:pt x="50" y="70"/>
                    <a:pt x="50" y="70"/>
                  </a:cubicBezTo>
                  <a:cubicBezTo>
                    <a:pt x="43" y="85"/>
                    <a:pt x="43" y="85"/>
                    <a:pt x="43" y="85"/>
                  </a:cubicBezTo>
                  <a:cubicBezTo>
                    <a:pt x="43" y="85"/>
                    <a:pt x="43" y="85"/>
                    <a:pt x="43" y="85"/>
                  </a:cubicBezTo>
                  <a:cubicBezTo>
                    <a:pt x="43" y="85"/>
                    <a:pt x="43" y="85"/>
                    <a:pt x="43" y="85"/>
                  </a:cubicBezTo>
                  <a:cubicBezTo>
                    <a:pt x="30" y="102"/>
                    <a:pt x="30" y="102"/>
                    <a:pt x="30" y="102"/>
                  </a:cubicBezTo>
                  <a:cubicBezTo>
                    <a:pt x="20" y="126"/>
                    <a:pt x="20" y="126"/>
                    <a:pt x="20" y="126"/>
                  </a:cubicBezTo>
                  <a:cubicBezTo>
                    <a:pt x="20" y="127"/>
                    <a:pt x="20" y="127"/>
                    <a:pt x="20" y="127"/>
                  </a:cubicBezTo>
                  <a:cubicBezTo>
                    <a:pt x="20" y="127"/>
                    <a:pt x="20" y="127"/>
                    <a:pt x="20" y="127"/>
                  </a:cubicBezTo>
                  <a:cubicBezTo>
                    <a:pt x="20" y="128"/>
                    <a:pt x="20" y="128"/>
                    <a:pt x="20" y="128"/>
                  </a:cubicBezTo>
                  <a:cubicBezTo>
                    <a:pt x="19" y="128"/>
                    <a:pt x="19" y="128"/>
                    <a:pt x="19" y="128"/>
                  </a:cubicBezTo>
                  <a:cubicBezTo>
                    <a:pt x="9" y="142"/>
                    <a:pt x="9" y="142"/>
                    <a:pt x="9" y="142"/>
                  </a:cubicBezTo>
                  <a:cubicBezTo>
                    <a:pt x="9" y="146"/>
                    <a:pt x="6" y="152"/>
                    <a:pt x="0" y="162"/>
                  </a:cubicBezTo>
                  <a:cubicBezTo>
                    <a:pt x="6" y="186"/>
                    <a:pt x="6" y="186"/>
                    <a:pt x="6" y="186"/>
                  </a:cubicBezTo>
                  <a:cubicBezTo>
                    <a:pt x="38" y="221"/>
                    <a:pt x="38" y="221"/>
                    <a:pt x="38" y="221"/>
                  </a:cubicBezTo>
                  <a:cubicBezTo>
                    <a:pt x="38" y="221"/>
                    <a:pt x="38" y="221"/>
                    <a:pt x="38" y="221"/>
                  </a:cubicBezTo>
                  <a:cubicBezTo>
                    <a:pt x="48" y="243"/>
                    <a:pt x="48" y="243"/>
                    <a:pt x="48" y="243"/>
                  </a:cubicBezTo>
                  <a:cubicBezTo>
                    <a:pt x="48" y="245"/>
                    <a:pt x="48" y="245"/>
                    <a:pt x="48" y="245"/>
                  </a:cubicBezTo>
                  <a:cubicBezTo>
                    <a:pt x="47" y="247"/>
                    <a:pt x="47" y="247"/>
                    <a:pt x="47" y="247"/>
                  </a:cubicBezTo>
                  <a:cubicBezTo>
                    <a:pt x="46" y="247"/>
                    <a:pt x="46" y="247"/>
                    <a:pt x="46" y="247"/>
                  </a:cubicBezTo>
                  <a:cubicBezTo>
                    <a:pt x="38" y="258"/>
                    <a:pt x="38" y="258"/>
                    <a:pt x="38" y="258"/>
                  </a:cubicBezTo>
                  <a:cubicBezTo>
                    <a:pt x="36" y="260"/>
                    <a:pt x="36" y="260"/>
                    <a:pt x="36" y="260"/>
                  </a:cubicBezTo>
                  <a:cubicBezTo>
                    <a:pt x="15" y="264"/>
                    <a:pt x="15" y="264"/>
                    <a:pt x="15" y="264"/>
                  </a:cubicBezTo>
                  <a:cubicBezTo>
                    <a:pt x="17" y="281"/>
                    <a:pt x="17" y="281"/>
                    <a:pt x="17" y="281"/>
                  </a:cubicBezTo>
                  <a:cubicBezTo>
                    <a:pt x="33" y="290"/>
                    <a:pt x="33" y="290"/>
                    <a:pt x="33" y="290"/>
                  </a:cubicBezTo>
                  <a:cubicBezTo>
                    <a:pt x="56" y="295"/>
                    <a:pt x="56" y="295"/>
                    <a:pt x="56" y="295"/>
                  </a:cubicBezTo>
                  <a:cubicBezTo>
                    <a:pt x="62" y="316"/>
                    <a:pt x="62" y="316"/>
                    <a:pt x="62" y="316"/>
                  </a:cubicBezTo>
                  <a:cubicBezTo>
                    <a:pt x="62" y="316"/>
                    <a:pt x="62" y="316"/>
                    <a:pt x="62" y="316"/>
                  </a:cubicBezTo>
                  <a:cubicBezTo>
                    <a:pt x="62" y="316"/>
                    <a:pt x="62" y="316"/>
                    <a:pt x="62" y="316"/>
                  </a:cubicBezTo>
                  <a:cubicBezTo>
                    <a:pt x="62" y="317"/>
                    <a:pt x="62" y="317"/>
                    <a:pt x="62" y="317"/>
                  </a:cubicBezTo>
                  <a:cubicBezTo>
                    <a:pt x="62" y="318"/>
                    <a:pt x="62" y="318"/>
                    <a:pt x="62" y="318"/>
                  </a:cubicBezTo>
                  <a:cubicBezTo>
                    <a:pt x="57" y="354"/>
                    <a:pt x="57" y="354"/>
                    <a:pt x="57" y="354"/>
                  </a:cubicBezTo>
                  <a:cubicBezTo>
                    <a:pt x="57" y="354"/>
                    <a:pt x="57" y="354"/>
                    <a:pt x="57" y="354"/>
                  </a:cubicBezTo>
                  <a:cubicBezTo>
                    <a:pt x="57" y="355"/>
                    <a:pt x="57" y="355"/>
                    <a:pt x="57" y="355"/>
                  </a:cubicBezTo>
                  <a:cubicBezTo>
                    <a:pt x="48" y="371"/>
                    <a:pt x="48" y="371"/>
                    <a:pt x="48" y="371"/>
                  </a:cubicBezTo>
                  <a:cubicBezTo>
                    <a:pt x="48" y="374"/>
                    <a:pt x="48" y="374"/>
                    <a:pt x="48" y="374"/>
                  </a:cubicBezTo>
                  <a:cubicBezTo>
                    <a:pt x="46" y="374"/>
                    <a:pt x="46" y="374"/>
                    <a:pt x="46" y="374"/>
                  </a:cubicBezTo>
                  <a:cubicBezTo>
                    <a:pt x="20" y="378"/>
                    <a:pt x="20" y="378"/>
                    <a:pt x="20" y="378"/>
                  </a:cubicBezTo>
                  <a:cubicBezTo>
                    <a:pt x="20" y="389"/>
                    <a:pt x="20" y="389"/>
                    <a:pt x="20" y="389"/>
                  </a:cubicBezTo>
                  <a:cubicBezTo>
                    <a:pt x="12" y="412"/>
                    <a:pt x="12" y="412"/>
                    <a:pt x="12" y="412"/>
                  </a:cubicBezTo>
                  <a:cubicBezTo>
                    <a:pt x="9" y="438"/>
                    <a:pt x="9" y="438"/>
                    <a:pt x="9" y="438"/>
                  </a:cubicBezTo>
                  <a:cubicBezTo>
                    <a:pt x="15" y="453"/>
                    <a:pt x="15" y="453"/>
                    <a:pt x="15" y="453"/>
                  </a:cubicBezTo>
                  <a:cubicBezTo>
                    <a:pt x="47" y="473"/>
                    <a:pt x="47" y="473"/>
                    <a:pt x="47" y="473"/>
                  </a:cubicBezTo>
                  <a:cubicBezTo>
                    <a:pt x="48" y="474"/>
                    <a:pt x="48" y="474"/>
                    <a:pt x="48" y="474"/>
                  </a:cubicBezTo>
                  <a:cubicBezTo>
                    <a:pt x="62" y="498"/>
                    <a:pt x="62" y="498"/>
                    <a:pt x="62" y="498"/>
                  </a:cubicBezTo>
                  <a:cubicBezTo>
                    <a:pt x="62" y="499"/>
                    <a:pt x="62" y="499"/>
                    <a:pt x="62" y="499"/>
                  </a:cubicBezTo>
                  <a:cubicBezTo>
                    <a:pt x="63" y="500"/>
                    <a:pt x="63" y="500"/>
                    <a:pt x="63" y="500"/>
                  </a:cubicBezTo>
                  <a:cubicBezTo>
                    <a:pt x="62" y="501"/>
                    <a:pt x="62" y="501"/>
                    <a:pt x="62" y="501"/>
                  </a:cubicBezTo>
                  <a:cubicBezTo>
                    <a:pt x="45" y="538"/>
                    <a:pt x="45" y="538"/>
                    <a:pt x="45" y="538"/>
                  </a:cubicBezTo>
                  <a:cubicBezTo>
                    <a:pt x="41" y="548"/>
                    <a:pt x="41" y="548"/>
                    <a:pt x="41" y="548"/>
                  </a:cubicBezTo>
                  <a:cubicBezTo>
                    <a:pt x="41" y="548"/>
                    <a:pt x="41" y="548"/>
                    <a:pt x="41" y="548"/>
                  </a:cubicBezTo>
                  <a:cubicBezTo>
                    <a:pt x="30" y="572"/>
                    <a:pt x="30" y="572"/>
                    <a:pt x="30" y="572"/>
                  </a:cubicBezTo>
                  <a:cubicBezTo>
                    <a:pt x="26" y="591"/>
                    <a:pt x="26" y="591"/>
                    <a:pt x="26" y="591"/>
                  </a:cubicBezTo>
                  <a:cubicBezTo>
                    <a:pt x="25" y="594"/>
                    <a:pt x="25" y="594"/>
                    <a:pt x="25" y="594"/>
                  </a:cubicBezTo>
                  <a:cubicBezTo>
                    <a:pt x="25" y="595"/>
                    <a:pt x="25" y="595"/>
                    <a:pt x="25" y="595"/>
                  </a:cubicBezTo>
                  <a:cubicBezTo>
                    <a:pt x="20" y="599"/>
                    <a:pt x="17" y="603"/>
                    <a:pt x="15" y="609"/>
                  </a:cubicBezTo>
                  <a:cubicBezTo>
                    <a:pt x="14" y="611"/>
                    <a:pt x="14" y="614"/>
                    <a:pt x="16" y="616"/>
                  </a:cubicBezTo>
                  <a:cubicBezTo>
                    <a:pt x="17" y="617"/>
                    <a:pt x="17" y="617"/>
                    <a:pt x="17" y="617"/>
                  </a:cubicBezTo>
                  <a:cubicBezTo>
                    <a:pt x="27" y="628"/>
                    <a:pt x="27" y="628"/>
                    <a:pt x="27" y="628"/>
                  </a:cubicBezTo>
                  <a:cubicBezTo>
                    <a:pt x="27" y="628"/>
                    <a:pt x="27" y="628"/>
                    <a:pt x="27" y="628"/>
                  </a:cubicBezTo>
                  <a:cubicBezTo>
                    <a:pt x="27" y="628"/>
                    <a:pt x="27" y="628"/>
                    <a:pt x="27" y="628"/>
                  </a:cubicBezTo>
                  <a:cubicBezTo>
                    <a:pt x="33" y="637"/>
                    <a:pt x="33" y="637"/>
                    <a:pt x="33" y="637"/>
                  </a:cubicBezTo>
                  <a:cubicBezTo>
                    <a:pt x="35" y="636"/>
                    <a:pt x="35" y="636"/>
                    <a:pt x="35" y="636"/>
                  </a:cubicBezTo>
                  <a:cubicBezTo>
                    <a:pt x="35" y="636"/>
                    <a:pt x="35" y="636"/>
                    <a:pt x="35" y="636"/>
                  </a:cubicBezTo>
                  <a:cubicBezTo>
                    <a:pt x="36" y="639"/>
                    <a:pt x="36" y="639"/>
                    <a:pt x="36" y="639"/>
                  </a:cubicBezTo>
                  <a:cubicBezTo>
                    <a:pt x="36" y="640"/>
                    <a:pt x="36" y="640"/>
                    <a:pt x="36" y="640"/>
                  </a:cubicBezTo>
                  <a:cubicBezTo>
                    <a:pt x="36" y="643"/>
                    <a:pt x="36" y="643"/>
                    <a:pt x="36" y="643"/>
                  </a:cubicBezTo>
                  <a:cubicBezTo>
                    <a:pt x="36" y="643"/>
                    <a:pt x="36" y="643"/>
                    <a:pt x="36" y="643"/>
                  </a:cubicBezTo>
                  <a:cubicBezTo>
                    <a:pt x="36" y="644"/>
                    <a:pt x="36" y="644"/>
                    <a:pt x="36" y="644"/>
                  </a:cubicBezTo>
                  <a:cubicBezTo>
                    <a:pt x="36" y="644"/>
                    <a:pt x="36" y="644"/>
                    <a:pt x="36" y="644"/>
                  </a:cubicBezTo>
                  <a:cubicBezTo>
                    <a:pt x="36" y="644"/>
                    <a:pt x="36" y="644"/>
                    <a:pt x="36" y="644"/>
                  </a:cubicBezTo>
                  <a:cubicBezTo>
                    <a:pt x="38" y="651"/>
                    <a:pt x="38" y="651"/>
                    <a:pt x="38" y="651"/>
                  </a:cubicBezTo>
                  <a:cubicBezTo>
                    <a:pt x="47" y="654"/>
                    <a:pt x="47" y="654"/>
                    <a:pt x="47" y="654"/>
                  </a:cubicBezTo>
                  <a:cubicBezTo>
                    <a:pt x="85" y="662"/>
                    <a:pt x="85" y="662"/>
                    <a:pt x="85" y="662"/>
                  </a:cubicBezTo>
                  <a:cubicBezTo>
                    <a:pt x="98" y="662"/>
                    <a:pt x="110" y="659"/>
                    <a:pt x="122" y="654"/>
                  </a:cubicBezTo>
                  <a:cubicBezTo>
                    <a:pt x="135" y="648"/>
                    <a:pt x="147" y="647"/>
                    <a:pt x="159" y="649"/>
                  </a:cubicBezTo>
                  <a:cubicBezTo>
                    <a:pt x="161" y="642"/>
                    <a:pt x="161" y="642"/>
                    <a:pt x="161" y="642"/>
                  </a:cubicBezTo>
                  <a:cubicBezTo>
                    <a:pt x="149" y="614"/>
                    <a:pt x="149" y="614"/>
                    <a:pt x="149" y="614"/>
                  </a:cubicBezTo>
                  <a:cubicBezTo>
                    <a:pt x="148" y="611"/>
                    <a:pt x="148" y="611"/>
                    <a:pt x="148" y="611"/>
                  </a:cubicBezTo>
                  <a:cubicBezTo>
                    <a:pt x="149" y="611"/>
                    <a:pt x="149" y="611"/>
                    <a:pt x="149" y="611"/>
                  </a:cubicBezTo>
                  <a:cubicBezTo>
                    <a:pt x="209" y="528"/>
                    <a:pt x="209" y="528"/>
                    <a:pt x="209" y="528"/>
                  </a:cubicBezTo>
                  <a:cubicBezTo>
                    <a:pt x="273" y="466"/>
                    <a:pt x="273" y="466"/>
                    <a:pt x="273" y="466"/>
                  </a:cubicBezTo>
                  <a:cubicBezTo>
                    <a:pt x="274" y="466"/>
                    <a:pt x="274" y="466"/>
                    <a:pt x="274" y="466"/>
                  </a:cubicBezTo>
                  <a:cubicBezTo>
                    <a:pt x="294" y="458"/>
                    <a:pt x="294" y="458"/>
                    <a:pt x="294" y="458"/>
                  </a:cubicBezTo>
                  <a:cubicBezTo>
                    <a:pt x="305" y="447"/>
                    <a:pt x="305" y="447"/>
                    <a:pt x="305" y="447"/>
                  </a:cubicBezTo>
                  <a:cubicBezTo>
                    <a:pt x="305" y="446"/>
                    <a:pt x="305" y="446"/>
                    <a:pt x="305" y="446"/>
                  </a:cubicBezTo>
                  <a:cubicBezTo>
                    <a:pt x="313" y="439"/>
                    <a:pt x="321" y="435"/>
                    <a:pt x="329" y="432"/>
                  </a:cubicBezTo>
                  <a:cubicBezTo>
                    <a:pt x="323" y="427"/>
                    <a:pt x="323" y="427"/>
                    <a:pt x="323" y="427"/>
                  </a:cubicBezTo>
                  <a:cubicBezTo>
                    <a:pt x="309" y="413"/>
                    <a:pt x="309" y="413"/>
                    <a:pt x="309" y="413"/>
                  </a:cubicBezTo>
                  <a:cubicBezTo>
                    <a:pt x="309" y="412"/>
                    <a:pt x="309" y="412"/>
                    <a:pt x="309" y="412"/>
                  </a:cubicBezTo>
                  <a:cubicBezTo>
                    <a:pt x="308" y="412"/>
                    <a:pt x="308" y="412"/>
                    <a:pt x="308" y="412"/>
                  </a:cubicBezTo>
                  <a:cubicBezTo>
                    <a:pt x="297" y="399"/>
                    <a:pt x="297" y="399"/>
                    <a:pt x="297" y="399"/>
                  </a:cubicBezTo>
                  <a:cubicBezTo>
                    <a:pt x="296" y="397"/>
                    <a:pt x="296" y="397"/>
                    <a:pt x="296" y="397"/>
                  </a:cubicBezTo>
                  <a:cubicBezTo>
                    <a:pt x="296" y="395"/>
                    <a:pt x="296" y="395"/>
                    <a:pt x="296" y="395"/>
                  </a:cubicBezTo>
                  <a:cubicBezTo>
                    <a:pt x="302" y="389"/>
                    <a:pt x="302" y="389"/>
                    <a:pt x="302" y="389"/>
                  </a:cubicBezTo>
                  <a:cubicBezTo>
                    <a:pt x="288" y="392"/>
                    <a:pt x="288" y="392"/>
                    <a:pt x="288" y="392"/>
                  </a:cubicBezTo>
                  <a:cubicBezTo>
                    <a:pt x="258" y="385"/>
                    <a:pt x="258" y="385"/>
                    <a:pt x="258" y="385"/>
                  </a:cubicBezTo>
                  <a:cubicBezTo>
                    <a:pt x="247" y="379"/>
                    <a:pt x="239" y="373"/>
                    <a:pt x="237" y="366"/>
                  </a:cubicBezTo>
                  <a:cubicBezTo>
                    <a:pt x="231" y="347"/>
                    <a:pt x="229" y="330"/>
                    <a:pt x="230" y="315"/>
                  </a:cubicBezTo>
                  <a:cubicBezTo>
                    <a:pt x="226" y="320"/>
                    <a:pt x="220" y="321"/>
                    <a:pt x="215" y="321"/>
                  </a:cubicBezTo>
                  <a:cubicBezTo>
                    <a:pt x="193" y="316"/>
                    <a:pt x="193" y="316"/>
                    <a:pt x="193" y="316"/>
                  </a:cubicBezTo>
                  <a:cubicBezTo>
                    <a:pt x="178" y="305"/>
                    <a:pt x="178" y="305"/>
                    <a:pt x="178" y="305"/>
                  </a:cubicBezTo>
                  <a:cubicBezTo>
                    <a:pt x="160" y="301"/>
                    <a:pt x="160" y="301"/>
                    <a:pt x="160" y="301"/>
                  </a:cubicBezTo>
                  <a:cubicBezTo>
                    <a:pt x="152" y="301"/>
                    <a:pt x="152" y="301"/>
                    <a:pt x="152" y="301"/>
                  </a:cubicBezTo>
                  <a:cubicBezTo>
                    <a:pt x="147" y="301"/>
                    <a:pt x="140" y="299"/>
                    <a:pt x="136" y="295"/>
                  </a:cubicBezTo>
                  <a:cubicBezTo>
                    <a:pt x="130" y="291"/>
                    <a:pt x="126" y="286"/>
                    <a:pt x="125" y="282"/>
                  </a:cubicBezTo>
                  <a:cubicBezTo>
                    <a:pt x="123" y="274"/>
                    <a:pt x="125" y="268"/>
                    <a:pt x="133" y="263"/>
                  </a:cubicBezTo>
                  <a:cubicBezTo>
                    <a:pt x="140" y="258"/>
                    <a:pt x="149" y="249"/>
                    <a:pt x="156" y="239"/>
                  </a:cubicBezTo>
                  <a:cubicBezTo>
                    <a:pt x="149" y="229"/>
                    <a:pt x="145" y="220"/>
                    <a:pt x="149" y="210"/>
                  </a:cubicBezTo>
                  <a:cubicBezTo>
                    <a:pt x="150" y="209"/>
                    <a:pt x="150" y="209"/>
                    <a:pt x="150" y="209"/>
                  </a:cubicBezTo>
                  <a:cubicBezTo>
                    <a:pt x="151" y="204"/>
                    <a:pt x="159" y="200"/>
                    <a:pt x="175" y="195"/>
                  </a:cubicBezTo>
                  <a:cubicBezTo>
                    <a:pt x="176" y="189"/>
                    <a:pt x="178" y="186"/>
                    <a:pt x="180" y="185"/>
                  </a:cubicBezTo>
                  <a:cubicBezTo>
                    <a:pt x="196" y="186"/>
                    <a:pt x="196" y="186"/>
                    <a:pt x="196" y="186"/>
                  </a:cubicBezTo>
                  <a:cubicBezTo>
                    <a:pt x="194" y="184"/>
                    <a:pt x="194" y="184"/>
                    <a:pt x="194" y="184"/>
                  </a:cubicBezTo>
                  <a:cubicBezTo>
                    <a:pt x="183" y="178"/>
                    <a:pt x="180" y="170"/>
                    <a:pt x="186" y="162"/>
                  </a:cubicBezTo>
                  <a:cubicBezTo>
                    <a:pt x="194" y="156"/>
                    <a:pt x="194" y="156"/>
                    <a:pt x="194" y="156"/>
                  </a:cubicBezTo>
                  <a:cubicBezTo>
                    <a:pt x="204" y="152"/>
                    <a:pt x="215" y="153"/>
                    <a:pt x="227" y="160"/>
                  </a:cubicBezTo>
                  <a:cubicBezTo>
                    <a:pt x="251" y="177"/>
                    <a:pt x="251" y="177"/>
                    <a:pt x="251" y="177"/>
                  </a:cubicBezTo>
                  <a:cubicBezTo>
                    <a:pt x="273" y="177"/>
                    <a:pt x="273" y="177"/>
                    <a:pt x="273" y="177"/>
                  </a:cubicBezTo>
                  <a:cubicBezTo>
                    <a:pt x="281" y="183"/>
                    <a:pt x="281" y="183"/>
                    <a:pt x="281" y="183"/>
                  </a:cubicBezTo>
                  <a:cubicBezTo>
                    <a:pt x="283" y="191"/>
                    <a:pt x="283" y="191"/>
                    <a:pt x="283" y="191"/>
                  </a:cubicBezTo>
                  <a:cubicBezTo>
                    <a:pt x="283" y="197"/>
                    <a:pt x="279" y="200"/>
                    <a:pt x="275" y="200"/>
                  </a:cubicBezTo>
                  <a:cubicBezTo>
                    <a:pt x="270" y="200"/>
                    <a:pt x="268" y="205"/>
                    <a:pt x="267" y="211"/>
                  </a:cubicBezTo>
                  <a:cubicBezTo>
                    <a:pt x="277" y="237"/>
                    <a:pt x="277" y="237"/>
                    <a:pt x="277" y="237"/>
                  </a:cubicBezTo>
                  <a:cubicBezTo>
                    <a:pt x="284" y="227"/>
                    <a:pt x="290" y="222"/>
                    <a:pt x="296" y="221"/>
                  </a:cubicBezTo>
                  <a:cubicBezTo>
                    <a:pt x="300" y="221"/>
                    <a:pt x="304" y="223"/>
                    <a:pt x="307" y="227"/>
                  </a:cubicBezTo>
                  <a:cubicBezTo>
                    <a:pt x="310" y="233"/>
                    <a:pt x="313" y="242"/>
                    <a:pt x="315" y="252"/>
                  </a:cubicBezTo>
                  <a:cubicBezTo>
                    <a:pt x="316" y="263"/>
                    <a:pt x="320" y="273"/>
                    <a:pt x="323" y="278"/>
                  </a:cubicBezTo>
                  <a:cubicBezTo>
                    <a:pt x="331" y="290"/>
                    <a:pt x="331" y="290"/>
                    <a:pt x="331" y="290"/>
                  </a:cubicBezTo>
                  <a:cubicBezTo>
                    <a:pt x="344" y="305"/>
                    <a:pt x="351" y="317"/>
                    <a:pt x="353" y="327"/>
                  </a:cubicBezTo>
                  <a:cubicBezTo>
                    <a:pt x="395" y="321"/>
                    <a:pt x="395" y="321"/>
                    <a:pt x="395" y="321"/>
                  </a:cubicBezTo>
                  <a:cubicBezTo>
                    <a:pt x="412" y="312"/>
                    <a:pt x="412" y="312"/>
                    <a:pt x="412" y="312"/>
                  </a:cubicBezTo>
                  <a:cubicBezTo>
                    <a:pt x="429" y="291"/>
                    <a:pt x="429" y="291"/>
                    <a:pt x="429" y="291"/>
                  </a:cubicBezTo>
                  <a:cubicBezTo>
                    <a:pt x="437" y="271"/>
                    <a:pt x="437" y="271"/>
                    <a:pt x="437" y="271"/>
                  </a:cubicBezTo>
                  <a:cubicBezTo>
                    <a:pt x="437" y="270"/>
                    <a:pt x="437" y="270"/>
                    <a:pt x="437" y="270"/>
                  </a:cubicBezTo>
                  <a:cubicBezTo>
                    <a:pt x="437" y="268"/>
                    <a:pt x="437" y="268"/>
                    <a:pt x="437" y="268"/>
                  </a:cubicBezTo>
                  <a:cubicBezTo>
                    <a:pt x="442" y="247"/>
                    <a:pt x="442" y="247"/>
                    <a:pt x="442" y="247"/>
                  </a:cubicBezTo>
                  <a:cubicBezTo>
                    <a:pt x="442" y="246"/>
                    <a:pt x="442" y="246"/>
                    <a:pt x="442" y="246"/>
                  </a:cubicBezTo>
                  <a:cubicBezTo>
                    <a:pt x="443" y="244"/>
                    <a:pt x="443" y="244"/>
                    <a:pt x="443" y="244"/>
                  </a:cubicBezTo>
                  <a:cubicBezTo>
                    <a:pt x="444" y="244"/>
                    <a:pt x="444" y="244"/>
                    <a:pt x="444" y="244"/>
                  </a:cubicBezTo>
                  <a:cubicBezTo>
                    <a:pt x="460" y="234"/>
                    <a:pt x="460" y="234"/>
                    <a:pt x="460" y="234"/>
                  </a:cubicBezTo>
                  <a:cubicBezTo>
                    <a:pt x="463" y="232"/>
                    <a:pt x="463" y="232"/>
                    <a:pt x="463" y="232"/>
                  </a:cubicBezTo>
                  <a:cubicBezTo>
                    <a:pt x="462" y="230"/>
                    <a:pt x="462" y="230"/>
                    <a:pt x="462" y="230"/>
                  </a:cubicBezTo>
                  <a:cubicBezTo>
                    <a:pt x="436" y="222"/>
                    <a:pt x="436" y="222"/>
                    <a:pt x="436" y="222"/>
                  </a:cubicBezTo>
                  <a:cubicBezTo>
                    <a:pt x="434" y="222"/>
                    <a:pt x="434" y="222"/>
                    <a:pt x="434" y="222"/>
                  </a:cubicBezTo>
                  <a:cubicBezTo>
                    <a:pt x="434" y="221"/>
                    <a:pt x="434" y="221"/>
                    <a:pt x="434" y="221"/>
                  </a:cubicBezTo>
                  <a:cubicBezTo>
                    <a:pt x="428" y="205"/>
                    <a:pt x="428" y="205"/>
                    <a:pt x="428" y="205"/>
                  </a:cubicBezTo>
                  <a:lnTo>
                    <a:pt x="426" y="200"/>
                  </a:lnTo>
                  <a:close/>
                </a:path>
              </a:pathLst>
            </a:custGeom>
            <a:noFill/>
            <a:ln w="9525">
              <a:solidFill>
                <a:schemeClr val="tx1"/>
              </a:solidFill>
              <a:miter lim="800000"/>
              <a:headEnd/>
              <a:tailEnd/>
            </a:ln>
          </p:spPr>
          <p:txBody>
            <a:bodyPr/>
            <a:lstStyle/>
            <a:p>
              <a:endParaRPr lang="zh-CN" altLang="en-US" sz="3200">
                <a:latin typeface="方正静蕾简体" panose="02000000000000000000" pitchFamily="2" charset="-122"/>
                <a:ea typeface="方正静蕾简体" panose="02000000000000000000" pitchFamily="2" charset="-122"/>
              </a:endParaRPr>
            </a:p>
          </p:txBody>
        </p:sp>
        <p:sp>
          <p:nvSpPr>
            <p:cNvPr id="7240" name="Freeform 34"/>
            <p:cNvSpPr>
              <a:spLocks/>
            </p:cNvSpPr>
            <p:nvPr/>
          </p:nvSpPr>
          <p:spPr bwMode="auto">
            <a:xfrm>
              <a:off x="4277159" y="3745240"/>
              <a:ext cx="569755" cy="555344"/>
            </a:xfrm>
            <a:custGeom>
              <a:avLst/>
              <a:gdLst>
                <a:gd name="T0" fmla="*/ 2147483646 w 491"/>
                <a:gd name="T1" fmla="*/ 2147483646 h 483"/>
                <a:gd name="T2" fmla="*/ 2147483646 w 491"/>
                <a:gd name="T3" fmla="*/ 2147483646 h 483"/>
                <a:gd name="T4" fmla="*/ 2147483646 w 491"/>
                <a:gd name="T5" fmla="*/ 2147483646 h 483"/>
                <a:gd name="T6" fmla="*/ 2147483646 w 491"/>
                <a:gd name="T7" fmla="*/ 2147483646 h 483"/>
                <a:gd name="T8" fmla="*/ 2147483646 w 491"/>
                <a:gd name="T9" fmla="*/ 2147483646 h 483"/>
                <a:gd name="T10" fmla="*/ 2147483646 w 491"/>
                <a:gd name="T11" fmla="*/ 2147483646 h 483"/>
                <a:gd name="T12" fmla="*/ 2147483646 w 491"/>
                <a:gd name="T13" fmla="*/ 2147483646 h 483"/>
                <a:gd name="T14" fmla="*/ 2147483646 w 491"/>
                <a:gd name="T15" fmla="*/ 2147483646 h 483"/>
                <a:gd name="T16" fmla="*/ 2147483646 w 491"/>
                <a:gd name="T17" fmla="*/ 2147483646 h 483"/>
                <a:gd name="T18" fmla="*/ 2147483646 w 491"/>
                <a:gd name="T19" fmla="*/ 2147483646 h 483"/>
                <a:gd name="T20" fmla="*/ 2147483646 w 491"/>
                <a:gd name="T21" fmla="*/ 2147483646 h 483"/>
                <a:gd name="T22" fmla="*/ 2147483646 w 491"/>
                <a:gd name="T23" fmla="*/ 2147483646 h 483"/>
                <a:gd name="T24" fmla="*/ 2147483646 w 491"/>
                <a:gd name="T25" fmla="*/ 2147483646 h 483"/>
                <a:gd name="T26" fmla="*/ 2147483646 w 491"/>
                <a:gd name="T27" fmla="*/ 2147483646 h 483"/>
                <a:gd name="T28" fmla="*/ 2147483646 w 491"/>
                <a:gd name="T29" fmla="*/ 2147483646 h 483"/>
                <a:gd name="T30" fmla="*/ 2147483646 w 491"/>
                <a:gd name="T31" fmla="*/ 2147483646 h 483"/>
                <a:gd name="T32" fmla="*/ 2147483646 w 491"/>
                <a:gd name="T33" fmla="*/ 2147483646 h 483"/>
                <a:gd name="T34" fmla="*/ 2147483646 w 491"/>
                <a:gd name="T35" fmla="*/ 2147483646 h 483"/>
                <a:gd name="T36" fmla="*/ 2147483646 w 491"/>
                <a:gd name="T37" fmla="*/ 2147483646 h 483"/>
                <a:gd name="T38" fmla="*/ 2147483646 w 491"/>
                <a:gd name="T39" fmla="*/ 2147483646 h 483"/>
                <a:gd name="T40" fmla="*/ 2147483646 w 491"/>
                <a:gd name="T41" fmla="*/ 2147483646 h 483"/>
                <a:gd name="T42" fmla="*/ 2147483646 w 491"/>
                <a:gd name="T43" fmla="*/ 2147483646 h 483"/>
                <a:gd name="T44" fmla="*/ 2147483646 w 491"/>
                <a:gd name="T45" fmla="*/ 2147483646 h 483"/>
                <a:gd name="T46" fmla="*/ 2147483646 w 491"/>
                <a:gd name="T47" fmla="*/ 2147483646 h 483"/>
                <a:gd name="T48" fmla="*/ 2147483646 w 491"/>
                <a:gd name="T49" fmla="*/ 2147483646 h 483"/>
                <a:gd name="T50" fmla="*/ 2147483646 w 491"/>
                <a:gd name="T51" fmla="*/ 2147483646 h 483"/>
                <a:gd name="T52" fmla="*/ 2147483646 w 491"/>
                <a:gd name="T53" fmla="*/ 2147483646 h 483"/>
                <a:gd name="T54" fmla="*/ 2147483646 w 491"/>
                <a:gd name="T55" fmla="*/ 2147483646 h 483"/>
                <a:gd name="T56" fmla="*/ 2147483646 w 491"/>
                <a:gd name="T57" fmla="*/ 2147483646 h 483"/>
                <a:gd name="T58" fmla="*/ 2147483646 w 491"/>
                <a:gd name="T59" fmla="*/ 2147483646 h 483"/>
                <a:gd name="T60" fmla="*/ 2147483646 w 491"/>
                <a:gd name="T61" fmla="*/ 2147483646 h 483"/>
                <a:gd name="T62" fmla="*/ 2147483646 w 491"/>
                <a:gd name="T63" fmla="*/ 2147483646 h 483"/>
                <a:gd name="T64" fmla="*/ 2147483646 w 491"/>
                <a:gd name="T65" fmla="*/ 2147483646 h 483"/>
                <a:gd name="T66" fmla="*/ 2147483646 w 491"/>
                <a:gd name="T67" fmla="*/ 2147483646 h 483"/>
                <a:gd name="T68" fmla="*/ 2147483646 w 491"/>
                <a:gd name="T69" fmla="*/ 2147483646 h 483"/>
                <a:gd name="T70" fmla="*/ 2147483646 w 491"/>
                <a:gd name="T71" fmla="*/ 2147483646 h 483"/>
                <a:gd name="T72" fmla="*/ 2147483646 w 491"/>
                <a:gd name="T73" fmla="*/ 2147483646 h 483"/>
                <a:gd name="T74" fmla="*/ 2147483646 w 491"/>
                <a:gd name="T75" fmla="*/ 2147483646 h 483"/>
                <a:gd name="T76" fmla="*/ 2147483646 w 491"/>
                <a:gd name="T77" fmla="*/ 0 h 483"/>
                <a:gd name="T78" fmla="*/ 2147483646 w 491"/>
                <a:gd name="T79" fmla="*/ 2147483646 h 483"/>
                <a:gd name="T80" fmla="*/ 2147483646 w 491"/>
                <a:gd name="T81" fmla="*/ 2147483646 h 483"/>
                <a:gd name="T82" fmla="*/ 2147483646 w 491"/>
                <a:gd name="T83" fmla="*/ 2147483646 h 483"/>
                <a:gd name="T84" fmla="*/ 2147483646 w 491"/>
                <a:gd name="T85" fmla="*/ 2147483646 h 483"/>
                <a:gd name="T86" fmla="*/ 2147483646 w 491"/>
                <a:gd name="T87" fmla="*/ 2147483646 h 483"/>
                <a:gd name="T88" fmla="*/ 2147483646 w 491"/>
                <a:gd name="T89" fmla="*/ 2147483646 h 483"/>
                <a:gd name="T90" fmla="*/ 2147483646 w 491"/>
                <a:gd name="T91" fmla="*/ 2147483646 h 48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91"/>
                <a:gd name="T139" fmla="*/ 0 h 483"/>
                <a:gd name="T140" fmla="*/ 491 w 491"/>
                <a:gd name="T141" fmla="*/ 483 h 48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91" h="483">
                  <a:moveTo>
                    <a:pt x="109" y="159"/>
                  </a:moveTo>
                  <a:cubicBezTo>
                    <a:pt x="108" y="159"/>
                    <a:pt x="108" y="159"/>
                    <a:pt x="108" y="159"/>
                  </a:cubicBezTo>
                  <a:cubicBezTo>
                    <a:pt x="28" y="192"/>
                    <a:pt x="28" y="192"/>
                    <a:pt x="28" y="192"/>
                  </a:cubicBezTo>
                  <a:cubicBezTo>
                    <a:pt x="4" y="215"/>
                    <a:pt x="4" y="215"/>
                    <a:pt x="4" y="215"/>
                  </a:cubicBezTo>
                  <a:cubicBezTo>
                    <a:pt x="0" y="251"/>
                    <a:pt x="4" y="272"/>
                    <a:pt x="16" y="278"/>
                  </a:cubicBezTo>
                  <a:cubicBezTo>
                    <a:pt x="40" y="293"/>
                    <a:pt x="40" y="293"/>
                    <a:pt x="40" y="293"/>
                  </a:cubicBezTo>
                  <a:cubicBezTo>
                    <a:pt x="41" y="293"/>
                    <a:pt x="41" y="293"/>
                    <a:pt x="41" y="293"/>
                  </a:cubicBezTo>
                  <a:cubicBezTo>
                    <a:pt x="41" y="294"/>
                    <a:pt x="41" y="294"/>
                    <a:pt x="41" y="294"/>
                  </a:cubicBezTo>
                  <a:cubicBezTo>
                    <a:pt x="47" y="333"/>
                    <a:pt x="47" y="333"/>
                    <a:pt x="47" y="333"/>
                  </a:cubicBezTo>
                  <a:cubicBezTo>
                    <a:pt x="67" y="360"/>
                    <a:pt x="81" y="373"/>
                    <a:pt x="88" y="377"/>
                  </a:cubicBezTo>
                  <a:cubicBezTo>
                    <a:pt x="111" y="382"/>
                    <a:pt x="111" y="382"/>
                    <a:pt x="111" y="382"/>
                  </a:cubicBezTo>
                  <a:cubicBezTo>
                    <a:pt x="115" y="383"/>
                    <a:pt x="115" y="383"/>
                    <a:pt x="115" y="383"/>
                  </a:cubicBezTo>
                  <a:cubicBezTo>
                    <a:pt x="115" y="384"/>
                    <a:pt x="115" y="384"/>
                    <a:pt x="115" y="384"/>
                  </a:cubicBezTo>
                  <a:cubicBezTo>
                    <a:pt x="118" y="388"/>
                    <a:pt x="125" y="392"/>
                    <a:pt x="139" y="397"/>
                  </a:cubicBezTo>
                  <a:cubicBezTo>
                    <a:pt x="202" y="400"/>
                    <a:pt x="202" y="400"/>
                    <a:pt x="202" y="400"/>
                  </a:cubicBezTo>
                  <a:cubicBezTo>
                    <a:pt x="249" y="400"/>
                    <a:pt x="275" y="403"/>
                    <a:pt x="280" y="408"/>
                  </a:cubicBezTo>
                  <a:cubicBezTo>
                    <a:pt x="286" y="412"/>
                    <a:pt x="287" y="423"/>
                    <a:pt x="286" y="439"/>
                  </a:cubicBezTo>
                  <a:cubicBezTo>
                    <a:pt x="285" y="449"/>
                    <a:pt x="286" y="456"/>
                    <a:pt x="287" y="457"/>
                  </a:cubicBezTo>
                  <a:cubicBezTo>
                    <a:pt x="310" y="451"/>
                    <a:pt x="310" y="451"/>
                    <a:pt x="310" y="451"/>
                  </a:cubicBezTo>
                  <a:cubicBezTo>
                    <a:pt x="328" y="445"/>
                    <a:pt x="338" y="445"/>
                    <a:pt x="344" y="450"/>
                  </a:cubicBezTo>
                  <a:cubicBezTo>
                    <a:pt x="352" y="461"/>
                    <a:pt x="352" y="461"/>
                    <a:pt x="352" y="461"/>
                  </a:cubicBezTo>
                  <a:cubicBezTo>
                    <a:pt x="365" y="477"/>
                    <a:pt x="373" y="483"/>
                    <a:pt x="375" y="482"/>
                  </a:cubicBezTo>
                  <a:cubicBezTo>
                    <a:pt x="382" y="480"/>
                    <a:pt x="389" y="474"/>
                    <a:pt x="396" y="463"/>
                  </a:cubicBezTo>
                  <a:cubicBezTo>
                    <a:pt x="399" y="460"/>
                    <a:pt x="399" y="460"/>
                    <a:pt x="399" y="460"/>
                  </a:cubicBezTo>
                  <a:cubicBezTo>
                    <a:pt x="418" y="472"/>
                    <a:pt x="418" y="472"/>
                    <a:pt x="418" y="472"/>
                  </a:cubicBezTo>
                  <a:cubicBezTo>
                    <a:pt x="429" y="462"/>
                    <a:pt x="429" y="462"/>
                    <a:pt x="429" y="462"/>
                  </a:cubicBezTo>
                  <a:cubicBezTo>
                    <a:pt x="432" y="447"/>
                    <a:pt x="440" y="440"/>
                    <a:pt x="452" y="439"/>
                  </a:cubicBezTo>
                  <a:cubicBezTo>
                    <a:pt x="458" y="437"/>
                    <a:pt x="458" y="437"/>
                    <a:pt x="458" y="437"/>
                  </a:cubicBezTo>
                  <a:cubicBezTo>
                    <a:pt x="456" y="432"/>
                    <a:pt x="456" y="432"/>
                    <a:pt x="456" y="432"/>
                  </a:cubicBezTo>
                  <a:cubicBezTo>
                    <a:pt x="453" y="430"/>
                    <a:pt x="453" y="430"/>
                    <a:pt x="453" y="430"/>
                  </a:cubicBezTo>
                  <a:cubicBezTo>
                    <a:pt x="454" y="429"/>
                    <a:pt x="454" y="429"/>
                    <a:pt x="454" y="429"/>
                  </a:cubicBezTo>
                  <a:cubicBezTo>
                    <a:pt x="456" y="403"/>
                    <a:pt x="456" y="403"/>
                    <a:pt x="456" y="403"/>
                  </a:cubicBezTo>
                  <a:cubicBezTo>
                    <a:pt x="447" y="390"/>
                    <a:pt x="437" y="386"/>
                    <a:pt x="425" y="388"/>
                  </a:cubicBezTo>
                  <a:cubicBezTo>
                    <a:pt x="413" y="391"/>
                    <a:pt x="405" y="391"/>
                    <a:pt x="402" y="387"/>
                  </a:cubicBezTo>
                  <a:cubicBezTo>
                    <a:pt x="400" y="384"/>
                    <a:pt x="400" y="382"/>
                    <a:pt x="400" y="378"/>
                  </a:cubicBezTo>
                  <a:cubicBezTo>
                    <a:pt x="392" y="365"/>
                    <a:pt x="385" y="354"/>
                    <a:pt x="375" y="345"/>
                  </a:cubicBezTo>
                  <a:cubicBezTo>
                    <a:pt x="363" y="334"/>
                    <a:pt x="359" y="325"/>
                    <a:pt x="363" y="315"/>
                  </a:cubicBezTo>
                  <a:cubicBezTo>
                    <a:pt x="365" y="312"/>
                    <a:pt x="365" y="312"/>
                    <a:pt x="365" y="312"/>
                  </a:cubicBezTo>
                  <a:cubicBezTo>
                    <a:pt x="394" y="317"/>
                    <a:pt x="394" y="317"/>
                    <a:pt x="394" y="317"/>
                  </a:cubicBezTo>
                  <a:cubicBezTo>
                    <a:pt x="392" y="299"/>
                    <a:pt x="392" y="299"/>
                    <a:pt x="392" y="299"/>
                  </a:cubicBezTo>
                  <a:cubicBezTo>
                    <a:pt x="391" y="289"/>
                    <a:pt x="392" y="282"/>
                    <a:pt x="397" y="276"/>
                  </a:cubicBezTo>
                  <a:cubicBezTo>
                    <a:pt x="400" y="272"/>
                    <a:pt x="405" y="270"/>
                    <a:pt x="410" y="269"/>
                  </a:cubicBezTo>
                  <a:cubicBezTo>
                    <a:pt x="423" y="265"/>
                    <a:pt x="423" y="265"/>
                    <a:pt x="423" y="265"/>
                  </a:cubicBezTo>
                  <a:cubicBezTo>
                    <a:pt x="423" y="259"/>
                    <a:pt x="423" y="259"/>
                    <a:pt x="423" y="259"/>
                  </a:cubicBezTo>
                  <a:cubicBezTo>
                    <a:pt x="413" y="239"/>
                    <a:pt x="410" y="225"/>
                    <a:pt x="414" y="218"/>
                  </a:cubicBezTo>
                  <a:cubicBezTo>
                    <a:pt x="421" y="213"/>
                    <a:pt x="421" y="213"/>
                    <a:pt x="421" y="213"/>
                  </a:cubicBezTo>
                  <a:cubicBezTo>
                    <a:pt x="424" y="212"/>
                    <a:pt x="434" y="214"/>
                    <a:pt x="449" y="219"/>
                  </a:cubicBezTo>
                  <a:cubicBezTo>
                    <a:pt x="449" y="219"/>
                    <a:pt x="449" y="219"/>
                    <a:pt x="449" y="219"/>
                  </a:cubicBezTo>
                  <a:cubicBezTo>
                    <a:pt x="450" y="220"/>
                    <a:pt x="450" y="220"/>
                    <a:pt x="450" y="220"/>
                  </a:cubicBezTo>
                  <a:cubicBezTo>
                    <a:pt x="450" y="222"/>
                    <a:pt x="450" y="222"/>
                    <a:pt x="450" y="222"/>
                  </a:cubicBezTo>
                  <a:cubicBezTo>
                    <a:pt x="462" y="236"/>
                    <a:pt x="468" y="245"/>
                    <a:pt x="471" y="247"/>
                  </a:cubicBezTo>
                  <a:cubicBezTo>
                    <a:pt x="491" y="214"/>
                    <a:pt x="491" y="214"/>
                    <a:pt x="491" y="214"/>
                  </a:cubicBezTo>
                  <a:cubicBezTo>
                    <a:pt x="473" y="192"/>
                    <a:pt x="464" y="176"/>
                    <a:pt x="461" y="170"/>
                  </a:cubicBezTo>
                  <a:cubicBezTo>
                    <a:pt x="445" y="180"/>
                    <a:pt x="445" y="180"/>
                    <a:pt x="445" y="180"/>
                  </a:cubicBezTo>
                  <a:cubicBezTo>
                    <a:pt x="443" y="178"/>
                    <a:pt x="443" y="178"/>
                    <a:pt x="443" y="178"/>
                  </a:cubicBezTo>
                  <a:cubicBezTo>
                    <a:pt x="401" y="168"/>
                    <a:pt x="401" y="168"/>
                    <a:pt x="401" y="168"/>
                  </a:cubicBezTo>
                  <a:cubicBezTo>
                    <a:pt x="400" y="168"/>
                    <a:pt x="400" y="168"/>
                    <a:pt x="400" y="168"/>
                  </a:cubicBezTo>
                  <a:cubicBezTo>
                    <a:pt x="400" y="167"/>
                    <a:pt x="400" y="167"/>
                    <a:pt x="400" y="167"/>
                  </a:cubicBezTo>
                  <a:cubicBezTo>
                    <a:pt x="382" y="158"/>
                    <a:pt x="371" y="149"/>
                    <a:pt x="370" y="139"/>
                  </a:cubicBezTo>
                  <a:cubicBezTo>
                    <a:pt x="345" y="127"/>
                    <a:pt x="345" y="127"/>
                    <a:pt x="345" y="127"/>
                  </a:cubicBezTo>
                  <a:cubicBezTo>
                    <a:pt x="345" y="103"/>
                    <a:pt x="345" y="103"/>
                    <a:pt x="345" y="103"/>
                  </a:cubicBezTo>
                  <a:cubicBezTo>
                    <a:pt x="391" y="76"/>
                    <a:pt x="391" y="76"/>
                    <a:pt x="391" y="76"/>
                  </a:cubicBezTo>
                  <a:cubicBezTo>
                    <a:pt x="389" y="63"/>
                    <a:pt x="386" y="50"/>
                    <a:pt x="381" y="40"/>
                  </a:cubicBezTo>
                  <a:cubicBezTo>
                    <a:pt x="373" y="25"/>
                    <a:pt x="373" y="25"/>
                    <a:pt x="373" y="25"/>
                  </a:cubicBezTo>
                  <a:cubicBezTo>
                    <a:pt x="342" y="28"/>
                    <a:pt x="342" y="28"/>
                    <a:pt x="342" y="28"/>
                  </a:cubicBezTo>
                  <a:cubicBezTo>
                    <a:pt x="327" y="35"/>
                    <a:pt x="313" y="38"/>
                    <a:pt x="299" y="38"/>
                  </a:cubicBezTo>
                  <a:cubicBezTo>
                    <a:pt x="267" y="30"/>
                    <a:pt x="267" y="30"/>
                    <a:pt x="267" y="30"/>
                  </a:cubicBezTo>
                  <a:cubicBezTo>
                    <a:pt x="267" y="19"/>
                    <a:pt x="267" y="19"/>
                    <a:pt x="267" y="19"/>
                  </a:cubicBezTo>
                  <a:cubicBezTo>
                    <a:pt x="261" y="18"/>
                    <a:pt x="261" y="18"/>
                    <a:pt x="261" y="18"/>
                  </a:cubicBezTo>
                  <a:cubicBezTo>
                    <a:pt x="252" y="15"/>
                    <a:pt x="252" y="15"/>
                    <a:pt x="252" y="15"/>
                  </a:cubicBezTo>
                  <a:cubicBezTo>
                    <a:pt x="250" y="8"/>
                    <a:pt x="250" y="8"/>
                    <a:pt x="250" y="8"/>
                  </a:cubicBezTo>
                  <a:cubicBezTo>
                    <a:pt x="250" y="8"/>
                    <a:pt x="250" y="8"/>
                    <a:pt x="250" y="8"/>
                  </a:cubicBezTo>
                  <a:cubicBezTo>
                    <a:pt x="250" y="7"/>
                    <a:pt x="250" y="7"/>
                    <a:pt x="250" y="7"/>
                  </a:cubicBezTo>
                  <a:cubicBezTo>
                    <a:pt x="250" y="7"/>
                    <a:pt x="250" y="7"/>
                    <a:pt x="250" y="7"/>
                  </a:cubicBezTo>
                  <a:cubicBezTo>
                    <a:pt x="250" y="7"/>
                    <a:pt x="250" y="7"/>
                    <a:pt x="250" y="7"/>
                  </a:cubicBezTo>
                  <a:cubicBezTo>
                    <a:pt x="249" y="4"/>
                    <a:pt x="249" y="4"/>
                    <a:pt x="249" y="4"/>
                  </a:cubicBezTo>
                  <a:cubicBezTo>
                    <a:pt x="249" y="3"/>
                    <a:pt x="249" y="3"/>
                    <a:pt x="249" y="3"/>
                  </a:cubicBezTo>
                  <a:cubicBezTo>
                    <a:pt x="249" y="0"/>
                    <a:pt x="249" y="0"/>
                    <a:pt x="249" y="0"/>
                  </a:cubicBezTo>
                  <a:cubicBezTo>
                    <a:pt x="247" y="1"/>
                    <a:pt x="247" y="1"/>
                    <a:pt x="247" y="1"/>
                  </a:cubicBezTo>
                  <a:cubicBezTo>
                    <a:pt x="244" y="28"/>
                    <a:pt x="244" y="28"/>
                    <a:pt x="244" y="28"/>
                  </a:cubicBezTo>
                  <a:cubicBezTo>
                    <a:pt x="243" y="38"/>
                    <a:pt x="243" y="38"/>
                    <a:pt x="243" y="38"/>
                  </a:cubicBezTo>
                  <a:cubicBezTo>
                    <a:pt x="241" y="43"/>
                    <a:pt x="239" y="46"/>
                    <a:pt x="241" y="48"/>
                  </a:cubicBezTo>
                  <a:cubicBezTo>
                    <a:pt x="247" y="56"/>
                    <a:pt x="245" y="64"/>
                    <a:pt x="240" y="72"/>
                  </a:cubicBezTo>
                  <a:cubicBezTo>
                    <a:pt x="244" y="89"/>
                    <a:pt x="244" y="89"/>
                    <a:pt x="244" y="89"/>
                  </a:cubicBezTo>
                  <a:cubicBezTo>
                    <a:pt x="243" y="91"/>
                    <a:pt x="243" y="91"/>
                    <a:pt x="243" y="91"/>
                  </a:cubicBezTo>
                  <a:cubicBezTo>
                    <a:pt x="241" y="92"/>
                    <a:pt x="241" y="92"/>
                    <a:pt x="241" y="92"/>
                  </a:cubicBezTo>
                  <a:cubicBezTo>
                    <a:pt x="229" y="103"/>
                    <a:pt x="229" y="103"/>
                    <a:pt x="229" y="103"/>
                  </a:cubicBezTo>
                  <a:cubicBezTo>
                    <a:pt x="229" y="127"/>
                    <a:pt x="229" y="127"/>
                    <a:pt x="229" y="127"/>
                  </a:cubicBezTo>
                  <a:cubicBezTo>
                    <a:pt x="225" y="129"/>
                    <a:pt x="225" y="129"/>
                    <a:pt x="225" y="129"/>
                  </a:cubicBezTo>
                  <a:cubicBezTo>
                    <a:pt x="202" y="139"/>
                    <a:pt x="186" y="144"/>
                    <a:pt x="177" y="144"/>
                  </a:cubicBezTo>
                  <a:cubicBezTo>
                    <a:pt x="130" y="141"/>
                    <a:pt x="130" y="141"/>
                    <a:pt x="130" y="141"/>
                  </a:cubicBezTo>
                  <a:cubicBezTo>
                    <a:pt x="110" y="159"/>
                    <a:pt x="110" y="159"/>
                    <a:pt x="110" y="159"/>
                  </a:cubicBezTo>
                  <a:lnTo>
                    <a:pt x="109" y="159"/>
                  </a:lnTo>
                  <a:close/>
                </a:path>
              </a:pathLst>
            </a:custGeom>
            <a:noFill/>
            <a:ln w="9525">
              <a:solidFill>
                <a:schemeClr val="tx1"/>
              </a:solidFill>
              <a:miter lim="800000"/>
              <a:headEnd/>
              <a:tailEnd/>
            </a:ln>
          </p:spPr>
          <p:txBody>
            <a:bodyPr/>
            <a:lstStyle/>
            <a:p>
              <a:endParaRPr lang="zh-CN" altLang="en-US" sz="3200">
                <a:latin typeface="方正静蕾简体" panose="02000000000000000000" pitchFamily="2" charset="-122"/>
                <a:ea typeface="方正静蕾简体" panose="02000000000000000000" pitchFamily="2" charset="-122"/>
              </a:endParaRPr>
            </a:p>
          </p:txBody>
        </p:sp>
        <p:sp>
          <p:nvSpPr>
            <p:cNvPr id="7241" name="Freeform 35"/>
            <p:cNvSpPr>
              <a:spLocks/>
            </p:cNvSpPr>
            <p:nvPr/>
          </p:nvSpPr>
          <p:spPr bwMode="auto">
            <a:xfrm>
              <a:off x="5341701" y="4933935"/>
              <a:ext cx="163054" cy="388184"/>
            </a:xfrm>
            <a:custGeom>
              <a:avLst/>
              <a:gdLst>
                <a:gd name="T0" fmla="*/ 2147483646 w 139"/>
                <a:gd name="T1" fmla="*/ 0 h 338"/>
                <a:gd name="T2" fmla="*/ 2147483646 w 139"/>
                <a:gd name="T3" fmla="*/ 2147483646 h 338"/>
                <a:gd name="T4" fmla="*/ 0 w 139"/>
                <a:gd name="T5" fmla="*/ 2147483646 h 338"/>
                <a:gd name="T6" fmla="*/ 2147483646 w 139"/>
                <a:gd name="T7" fmla="*/ 2147483646 h 338"/>
                <a:gd name="T8" fmla="*/ 2147483646 w 139"/>
                <a:gd name="T9" fmla="*/ 2147483646 h 338"/>
                <a:gd name="T10" fmla="*/ 2147483646 w 139"/>
                <a:gd name="T11" fmla="*/ 2147483646 h 338"/>
                <a:gd name="T12" fmla="*/ 1881324819 w 139"/>
                <a:gd name="T13" fmla="*/ 2147483646 h 338"/>
                <a:gd name="T14" fmla="*/ 2147483646 w 139"/>
                <a:gd name="T15" fmla="*/ 2147483646 h 338"/>
                <a:gd name="T16" fmla="*/ 2147483646 w 139"/>
                <a:gd name="T17" fmla="*/ 2147483646 h 338"/>
                <a:gd name="T18" fmla="*/ 2147483646 w 139"/>
                <a:gd name="T19" fmla="*/ 2147483646 h 338"/>
                <a:gd name="T20" fmla="*/ 2147483646 w 139"/>
                <a:gd name="T21" fmla="*/ 2147483646 h 338"/>
                <a:gd name="T22" fmla="*/ 2147483646 w 139"/>
                <a:gd name="T23" fmla="*/ 2147483646 h 338"/>
                <a:gd name="T24" fmla="*/ 2147483646 w 139"/>
                <a:gd name="T25" fmla="*/ 2147483646 h 338"/>
                <a:gd name="T26" fmla="*/ 2147483646 w 139"/>
                <a:gd name="T27" fmla="*/ 2147483646 h 338"/>
                <a:gd name="T28" fmla="*/ 2147483646 w 139"/>
                <a:gd name="T29" fmla="*/ 2147483646 h 338"/>
                <a:gd name="T30" fmla="*/ 2147483646 w 139"/>
                <a:gd name="T31" fmla="*/ 2147483646 h 338"/>
                <a:gd name="T32" fmla="*/ 2147483646 w 139"/>
                <a:gd name="T33" fmla="*/ 2147483646 h 338"/>
                <a:gd name="T34" fmla="*/ 2147483646 w 139"/>
                <a:gd name="T35" fmla="*/ 2147483646 h 338"/>
                <a:gd name="T36" fmla="*/ 2147483646 w 139"/>
                <a:gd name="T37" fmla="*/ 2147483646 h 338"/>
                <a:gd name="T38" fmla="*/ 2147483646 w 139"/>
                <a:gd name="T39" fmla="*/ 2147483646 h 338"/>
                <a:gd name="T40" fmla="*/ 2147483646 w 139"/>
                <a:gd name="T41" fmla="*/ 2147483646 h 338"/>
                <a:gd name="T42" fmla="*/ 2147483646 w 139"/>
                <a:gd name="T43" fmla="*/ 2147483646 h 338"/>
                <a:gd name="T44" fmla="*/ 2147483646 w 139"/>
                <a:gd name="T45" fmla="*/ 2147483646 h 338"/>
                <a:gd name="T46" fmla="*/ 2147483646 w 139"/>
                <a:gd name="T47" fmla="*/ 2147483646 h 338"/>
                <a:gd name="T48" fmla="*/ 2147483646 w 139"/>
                <a:gd name="T49" fmla="*/ 2147483646 h 338"/>
                <a:gd name="T50" fmla="*/ 2147483646 w 139"/>
                <a:gd name="T51" fmla="*/ 2147483646 h 338"/>
                <a:gd name="T52" fmla="*/ 2147483646 w 139"/>
                <a:gd name="T53" fmla="*/ 2147483646 h 338"/>
                <a:gd name="T54" fmla="*/ 2147483646 w 139"/>
                <a:gd name="T55" fmla="*/ 2147483646 h 338"/>
                <a:gd name="T56" fmla="*/ 2147483646 w 139"/>
                <a:gd name="T57" fmla="*/ 2147483646 h 338"/>
                <a:gd name="T58" fmla="*/ 2147483646 w 139"/>
                <a:gd name="T59" fmla="*/ 2147483646 h 338"/>
                <a:gd name="T60" fmla="*/ 2147483646 w 139"/>
                <a:gd name="T61" fmla="*/ 0 h 33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39"/>
                <a:gd name="T94" fmla="*/ 0 h 338"/>
                <a:gd name="T95" fmla="*/ 139 w 139"/>
                <a:gd name="T96" fmla="*/ 338 h 33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39" h="338">
                  <a:moveTo>
                    <a:pt x="105" y="0"/>
                  </a:moveTo>
                  <a:cubicBezTo>
                    <a:pt x="72" y="24"/>
                    <a:pt x="47" y="55"/>
                    <a:pt x="32" y="92"/>
                  </a:cubicBezTo>
                  <a:cubicBezTo>
                    <a:pt x="18" y="123"/>
                    <a:pt x="7" y="139"/>
                    <a:pt x="0" y="143"/>
                  </a:cubicBezTo>
                  <a:cubicBezTo>
                    <a:pt x="7" y="202"/>
                    <a:pt x="7" y="202"/>
                    <a:pt x="7" y="202"/>
                  </a:cubicBezTo>
                  <a:cubicBezTo>
                    <a:pt x="7" y="203"/>
                    <a:pt x="7" y="203"/>
                    <a:pt x="7" y="203"/>
                  </a:cubicBezTo>
                  <a:cubicBezTo>
                    <a:pt x="7" y="203"/>
                    <a:pt x="7" y="203"/>
                    <a:pt x="7" y="203"/>
                  </a:cubicBezTo>
                  <a:cubicBezTo>
                    <a:pt x="2" y="243"/>
                    <a:pt x="2" y="243"/>
                    <a:pt x="2" y="243"/>
                  </a:cubicBezTo>
                  <a:cubicBezTo>
                    <a:pt x="0" y="255"/>
                    <a:pt x="2" y="264"/>
                    <a:pt x="5" y="266"/>
                  </a:cubicBezTo>
                  <a:cubicBezTo>
                    <a:pt x="48" y="294"/>
                    <a:pt x="48" y="294"/>
                    <a:pt x="48" y="294"/>
                  </a:cubicBezTo>
                  <a:cubicBezTo>
                    <a:pt x="48" y="294"/>
                    <a:pt x="48" y="294"/>
                    <a:pt x="48" y="294"/>
                  </a:cubicBezTo>
                  <a:cubicBezTo>
                    <a:pt x="49" y="294"/>
                    <a:pt x="49" y="294"/>
                    <a:pt x="49" y="294"/>
                  </a:cubicBezTo>
                  <a:cubicBezTo>
                    <a:pt x="51" y="298"/>
                    <a:pt x="51" y="298"/>
                    <a:pt x="51" y="298"/>
                  </a:cubicBezTo>
                  <a:cubicBezTo>
                    <a:pt x="51" y="298"/>
                    <a:pt x="51" y="298"/>
                    <a:pt x="51" y="298"/>
                  </a:cubicBezTo>
                  <a:cubicBezTo>
                    <a:pt x="53" y="307"/>
                    <a:pt x="59" y="316"/>
                    <a:pt x="67" y="326"/>
                  </a:cubicBezTo>
                  <a:cubicBezTo>
                    <a:pt x="72" y="332"/>
                    <a:pt x="77" y="336"/>
                    <a:pt x="81" y="338"/>
                  </a:cubicBezTo>
                  <a:cubicBezTo>
                    <a:pt x="87" y="268"/>
                    <a:pt x="87" y="268"/>
                    <a:pt x="87" y="268"/>
                  </a:cubicBezTo>
                  <a:cubicBezTo>
                    <a:pt x="87" y="266"/>
                    <a:pt x="87" y="266"/>
                    <a:pt x="87" y="266"/>
                  </a:cubicBezTo>
                  <a:cubicBezTo>
                    <a:pt x="118" y="192"/>
                    <a:pt x="118" y="192"/>
                    <a:pt x="118" y="192"/>
                  </a:cubicBezTo>
                  <a:cubicBezTo>
                    <a:pt x="129" y="104"/>
                    <a:pt x="129" y="104"/>
                    <a:pt x="129" y="104"/>
                  </a:cubicBezTo>
                  <a:cubicBezTo>
                    <a:pt x="129" y="103"/>
                    <a:pt x="129" y="103"/>
                    <a:pt x="129" y="103"/>
                  </a:cubicBezTo>
                  <a:cubicBezTo>
                    <a:pt x="130" y="102"/>
                    <a:pt x="130" y="102"/>
                    <a:pt x="130" y="102"/>
                  </a:cubicBezTo>
                  <a:cubicBezTo>
                    <a:pt x="139" y="79"/>
                    <a:pt x="139" y="79"/>
                    <a:pt x="139" y="79"/>
                  </a:cubicBezTo>
                  <a:cubicBezTo>
                    <a:pt x="132" y="59"/>
                    <a:pt x="132" y="59"/>
                    <a:pt x="132" y="59"/>
                  </a:cubicBezTo>
                  <a:cubicBezTo>
                    <a:pt x="132" y="58"/>
                    <a:pt x="132" y="58"/>
                    <a:pt x="132" y="58"/>
                  </a:cubicBezTo>
                  <a:cubicBezTo>
                    <a:pt x="131" y="58"/>
                    <a:pt x="131" y="58"/>
                    <a:pt x="131" y="58"/>
                  </a:cubicBezTo>
                  <a:cubicBezTo>
                    <a:pt x="129" y="31"/>
                    <a:pt x="129" y="31"/>
                    <a:pt x="129" y="31"/>
                  </a:cubicBezTo>
                  <a:cubicBezTo>
                    <a:pt x="130" y="30"/>
                    <a:pt x="130" y="30"/>
                    <a:pt x="130" y="30"/>
                  </a:cubicBezTo>
                  <a:cubicBezTo>
                    <a:pt x="131" y="28"/>
                    <a:pt x="131" y="28"/>
                    <a:pt x="131" y="28"/>
                  </a:cubicBezTo>
                  <a:cubicBezTo>
                    <a:pt x="136" y="22"/>
                    <a:pt x="136" y="22"/>
                    <a:pt x="136" y="22"/>
                  </a:cubicBezTo>
                  <a:cubicBezTo>
                    <a:pt x="139" y="15"/>
                    <a:pt x="139" y="15"/>
                    <a:pt x="139" y="15"/>
                  </a:cubicBezTo>
                  <a:lnTo>
                    <a:pt x="105" y="0"/>
                  </a:lnTo>
                  <a:close/>
                </a:path>
              </a:pathLst>
            </a:custGeom>
            <a:solidFill>
              <a:srgbClr val="9DC3E6"/>
            </a:solidFill>
            <a:ln w="9525">
              <a:solidFill>
                <a:schemeClr val="tx1"/>
              </a:solidFill>
              <a:miter lim="800000"/>
              <a:headEnd/>
              <a:tailEnd/>
            </a:ln>
          </p:spPr>
          <p:txBody>
            <a:bodyPr/>
            <a:lstStyle/>
            <a:p>
              <a:endParaRPr lang="zh-CN" altLang="en-US" sz="3200">
                <a:latin typeface="方正静蕾简体" panose="02000000000000000000" pitchFamily="2" charset="-122"/>
                <a:ea typeface="方正静蕾简体" panose="02000000000000000000" pitchFamily="2" charset="-122"/>
              </a:endParaRPr>
            </a:p>
          </p:txBody>
        </p:sp>
        <p:sp>
          <p:nvSpPr>
            <p:cNvPr id="7242" name="Freeform 36"/>
            <p:cNvSpPr>
              <a:spLocks/>
            </p:cNvSpPr>
            <p:nvPr/>
          </p:nvSpPr>
          <p:spPr bwMode="auto">
            <a:xfrm>
              <a:off x="4149714" y="5623007"/>
              <a:ext cx="249267" cy="211736"/>
            </a:xfrm>
            <a:custGeom>
              <a:avLst/>
              <a:gdLst>
                <a:gd name="T0" fmla="*/ 2147483646 w 216"/>
                <a:gd name="T1" fmla="*/ 2147483646 h 184"/>
                <a:gd name="T2" fmla="*/ 2147483646 w 216"/>
                <a:gd name="T3" fmla="*/ 2147483646 h 184"/>
                <a:gd name="T4" fmla="*/ 2147483646 w 216"/>
                <a:gd name="T5" fmla="*/ 2147483646 h 184"/>
                <a:gd name="T6" fmla="*/ 2147483646 w 216"/>
                <a:gd name="T7" fmla="*/ 2147483646 h 184"/>
                <a:gd name="T8" fmla="*/ 2147483646 w 216"/>
                <a:gd name="T9" fmla="*/ 2147483646 h 184"/>
                <a:gd name="T10" fmla="*/ 2147483646 w 216"/>
                <a:gd name="T11" fmla="*/ 2147483646 h 184"/>
                <a:gd name="T12" fmla="*/ 2147483646 w 216"/>
                <a:gd name="T13" fmla="*/ 2147483646 h 184"/>
                <a:gd name="T14" fmla="*/ 2147483646 w 216"/>
                <a:gd name="T15" fmla="*/ 2147483646 h 184"/>
                <a:gd name="T16" fmla="*/ 2147483646 w 216"/>
                <a:gd name="T17" fmla="*/ 2147483646 h 184"/>
                <a:gd name="T18" fmla="*/ 2147483646 w 216"/>
                <a:gd name="T19" fmla="*/ 2147483646 h 184"/>
                <a:gd name="T20" fmla="*/ 2147483646 w 216"/>
                <a:gd name="T21" fmla="*/ 2147483646 h 184"/>
                <a:gd name="T22" fmla="*/ 2147483646 w 216"/>
                <a:gd name="T23" fmla="*/ 2147483646 h 184"/>
                <a:gd name="T24" fmla="*/ 2147483646 w 216"/>
                <a:gd name="T25" fmla="*/ 2147483646 h 184"/>
                <a:gd name="T26" fmla="*/ 2147483646 w 216"/>
                <a:gd name="T27" fmla="*/ 2147483646 h 184"/>
                <a:gd name="T28" fmla="*/ 2147483646 w 216"/>
                <a:gd name="T29" fmla="*/ 2147483646 h 184"/>
                <a:gd name="T30" fmla="*/ 2147483646 w 216"/>
                <a:gd name="T31" fmla="*/ 2147483646 h 184"/>
                <a:gd name="T32" fmla="*/ 2147483646 w 216"/>
                <a:gd name="T33" fmla="*/ 2147483646 h 184"/>
                <a:gd name="T34" fmla="*/ 2147483646 w 216"/>
                <a:gd name="T35" fmla="*/ 2147483646 h 184"/>
                <a:gd name="T36" fmla="*/ 2147483646 w 216"/>
                <a:gd name="T37" fmla="*/ 2147483646 h 184"/>
                <a:gd name="T38" fmla="*/ 2147483646 w 216"/>
                <a:gd name="T39" fmla="*/ 2147483646 h 184"/>
                <a:gd name="T40" fmla="*/ 2147483646 w 216"/>
                <a:gd name="T41" fmla="*/ 2147483646 h 184"/>
                <a:gd name="T42" fmla="*/ 2147483646 w 216"/>
                <a:gd name="T43" fmla="*/ 2147483646 h 184"/>
                <a:gd name="T44" fmla="*/ 2147483646 w 216"/>
                <a:gd name="T45" fmla="*/ 2147483646 h 184"/>
                <a:gd name="T46" fmla="*/ 2147483646 w 216"/>
                <a:gd name="T47" fmla="*/ 2147483646 h 184"/>
                <a:gd name="T48" fmla="*/ 2147483646 w 216"/>
                <a:gd name="T49" fmla="*/ 2147483646 h 184"/>
                <a:gd name="T50" fmla="*/ 2147483646 w 216"/>
                <a:gd name="T51" fmla="*/ 2147483646 h 184"/>
                <a:gd name="T52" fmla="*/ 2147483646 w 216"/>
                <a:gd name="T53" fmla="*/ 2147483646 h 184"/>
                <a:gd name="T54" fmla="*/ 2147483646 w 216"/>
                <a:gd name="T55" fmla="*/ 0 h 184"/>
                <a:gd name="T56" fmla="*/ 2147483646 w 216"/>
                <a:gd name="T57" fmla="*/ 2147483646 h 184"/>
                <a:gd name="T58" fmla="*/ 2147483646 w 216"/>
                <a:gd name="T59" fmla="*/ 2147483646 h 184"/>
                <a:gd name="T60" fmla="*/ 2147483646 w 216"/>
                <a:gd name="T61" fmla="*/ 2147483646 h 184"/>
                <a:gd name="T62" fmla="*/ 2147483646 w 216"/>
                <a:gd name="T63" fmla="*/ 2147483646 h 184"/>
                <a:gd name="T64" fmla="*/ 2147483646 w 216"/>
                <a:gd name="T65" fmla="*/ 2147483646 h 184"/>
                <a:gd name="T66" fmla="*/ 2147483646 w 216"/>
                <a:gd name="T67" fmla="*/ 2147483646 h 18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
                <a:gd name="T103" fmla="*/ 0 h 184"/>
                <a:gd name="T104" fmla="*/ 216 w 216"/>
                <a:gd name="T105" fmla="*/ 184 h 18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 h="184">
                  <a:moveTo>
                    <a:pt x="98" y="18"/>
                  </a:moveTo>
                  <a:cubicBezTo>
                    <a:pt x="95" y="24"/>
                    <a:pt x="95" y="24"/>
                    <a:pt x="95" y="24"/>
                  </a:cubicBezTo>
                  <a:cubicBezTo>
                    <a:pt x="95" y="25"/>
                    <a:pt x="95" y="25"/>
                    <a:pt x="95" y="25"/>
                  </a:cubicBezTo>
                  <a:cubicBezTo>
                    <a:pt x="94" y="27"/>
                    <a:pt x="94" y="27"/>
                    <a:pt x="94" y="27"/>
                  </a:cubicBezTo>
                  <a:cubicBezTo>
                    <a:pt x="50" y="37"/>
                    <a:pt x="50" y="37"/>
                    <a:pt x="50" y="37"/>
                  </a:cubicBezTo>
                  <a:cubicBezTo>
                    <a:pt x="52" y="43"/>
                    <a:pt x="52" y="43"/>
                    <a:pt x="52" y="43"/>
                  </a:cubicBezTo>
                  <a:cubicBezTo>
                    <a:pt x="66" y="58"/>
                    <a:pt x="66" y="58"/>
                    <a:pt x="66" y="58"/>
                  </a:cubicBezTo>
                  <a:cubicBezTo>
                    <a:pt x="65" y="58"/>
                    <a:pt x="63" y="60"/>
                    <a:pt x="62" y="60"/>
                  </a:cubicBezTo>
                  <a:cubicBezTo>
                    <a:pt x="42" y="70"/>
                    <a:pt x="42" y="70"/>
                    <a:pt x="42" y="70"/>
                  </a:cubicBezTo>
                  <a:cubicBezTo>
                    <a:pt x="10" y="94"/>
                    <a:pt x="10" y="94"/>
                    <a:pt x="10" y="94"/>
                  </a:cubicBezTo>
                  <a:cubicBezTo>
                    <a:pt x="0" y="107"/>
                    <a:pt x="2" y="130"/>
                    <a:pt x="18" y="165"/>
                  </a:cubicBezTo>
                  <a:cubicBezTo>
                    <a:pt x="49" y="168"/>
                    <a:pt x="49" y="168"/>
                    <a:pt x="49" y="168"/>
                  </a:cubicBezTo>
                  <a:cubicBezTo>
                    <a:pt x="50" y="168"/>
                    <a:pt x="50" y="168"/>
                    <a:pt x="50" y="168"/>
                  </a:cubicBezTo>
                  <a:cubicBezTo>
                    <a:pt x="50" y="169"/>
                    <a:pt x="50" y="169"/>
                    <a:pt x="50" y="169"/>
                  </a:cubicBezTo>
                  <a:cubicBezTo>
                    <a:pt x="82" y="184"/>
                    <a:pt x="82" y="184"/>
                    <a:pt x="82" y="184"/>
                  </a:cubicBezTo>
                  <a:cubicBezTo>
                    <a:pt x="116" y="179"/>
                    <a:pt x="116" y="179"/>
                    <a:pt x="116" y="179"/>
                  </a:cubicBezTo>
                  <a:cubicBezTo>
                    <a:pt x="130" y="176"/>
                    <a:pt x="145" y="163"/>
                    <a:pt x="165" y="139"/>
                  </a:cubicBezTo>
                  <a:cubicBezTo>
                    <a:pt x="166" y="139"/>
                    <a:pt x="166" y="139"/>
                    <a:pt x="166" y="139"/>
                  </a:cubicBezTo>
                  <a:cubicBezTo>
                    <a:pt x="169" y="137"/>
                    <a:pt x="169" y="137"/>
                    <a:pt x="169" y="137"/>
                  </a:cubicBezTo>
                  <a:cubicBezTo>
                    <a:pt x="183" y="132"/>
                    <a:pt x="183" y="132"/>
                    <a:pt x="183" y="132"/>
                  </a:cubicBezTo>
                  <a:cubicBezTo>
                    <a:pt x="179" y="88"/>
                    <a:pt x="179" y="88"/>
                    <a:pt x="179" y="88"/>
                  </a:cubicBezTo>
                  <a:cubicBezTo>
                    <a:pt x="179" y="86"/>
                    <a:pt x="179" y="86"/>
                    <a:pt x="179" y="86"/>
                  </a:cubicBezTo>
                  <a:cubicBezTo>
                    <a:pt x="198" y="58"/>
                    <a:pt x="198" y="58"/>
                    <a:pt x="198" y="58"/>
                  </a:cubicBezTo>
                  <a:cubicBezTo>
                    <a:pt x="198" y="57"/>
                    <a:pt x="198" y="57"/>
                    <a:pt x="198" y="57"/>
                  </a:cubicBezTo>
                  <a:cubicBezTo>
                    <a:pt x="199" y="57"/>
                    <a:pt x="199" y="57"/>
                    <a:pt x="199" y="57"/>
                  </a:cubicBezTo>
                  <a:cubicBezTo>
                    <a:pt x="214" y="46"/>
                    <a:pt x="214" y="46"/>
                    <a:pt x="214" y="46"/>
                  </a:cubicBezTo>
                  <a:cubicBezTo>
                    <a:pt x="216" y="33"/>
                    <a:pt x="215" y="22"/>
                    <a:pt x="210" y="12"/>
                  </a:cubicBezTo>
                  <a:cubicBezTo>
                    <a:pt x="205" y="4"/>
                    <a:pt x="200" y="0"/>
                    <a:pt x="195" y="0"/>
                  </a:cubicBezTo>
                  <a:cubicBezTo>
                    <a:pt x="197" y="16"/>
                    <a:pt x="197" y="16"/>
                    <a:pt x="197" y="16"/>
                  </a:cubicBezTo>
                  <a:cubicBezTo>
                    <a:pt x="169" y="11"/>
                    <a:pt x="169" y="11"/>
                    <a:pt x="169" y="11"/>
                  </a:cubicBezTo>
                  <a:cubicBezTo>
                    <a:pt x="156" y="18"/>
                    <a:pt x="156" y="18"/>
                    <a:pt x="156" y="18"/>
                  </a:cubicBezTo>
                  <a:cubicBezTo>
                    <a:pt x="155" y="18"/>
                    <a:pt x="155" y="18"/>
                    <a:pt x="155" y="18"/>
                  </a:cubicBezTo>
                  <a:cubicBezTo>
                    <a:pt x="155" y="18"/>
                    <a:pt x="155" y="18"/>
                    <a:pt x="155" y="18"/>
                  </a:cubicBezTo>
                  <a:lnTo>
                    <a:pt x="98" y="18"/>
                  </a:lnTo>
                  <a:close/>
                </a:path>
              </a:pathLst>
            </a:custGeom>
            <a:noFill/>
            <a:ln w="9525">
              <a:solidFill>
                <a:schemeClr val="tx1"/>
              </a:solidFill>
              <a:miter lim="800000"/>
              <a:headEnd/>
              <a:tailEnd/>
            </a:ln>
          </p:spPr>
          <p:txBody>
            <a:bodyPr/>
            <a:lstStyle/>
            <a:p>
              <a:endParaRPr lang="zh-CN" altLang="en-US" sz="3200">
                <a:latin typeface="方正静蕾简体" panose="02000000000000000000" pitchFamily="2" charset="-122"/>
                <a:ea typeface="方正静蕾简体" panose="02000000000000000000" pitchFamily="2" charset="-122"/>
              </a:endParaRPr>
            </a:p>
          </p:txBody>
        </p:sp>
        <p:sp>
          <p:nvSpPr>
            <p:cNvPr id="7243" name="Freeform 29"/>
            <p:cNvSpPr>
              <a:spLocks/>
            </p:cNvSpPr>
            <p:nvPr/>
          </p:nvSpPr>
          <p:spPr bwMode="auto">
            <a:xfrm>
              <a:off x="4908762" y="1739318"/>
              <a:ext cx="1100153" cy="997391"/>
            </a:xfrm>
            <a:custGeom>
              <a:avLst/>
              <a:gdLst>
                <a:gd name="T0" fmla="*/ 882527 w 950"/>
                <a:gd name="T1" fmla="*/ 372426 h 866"/>
                <a:gd name="T2" fmla="*/ 865483 w 950"/>
                <a:gd name="T3" fmla="*/ 291103 h 866"/>
                <a:gd name="T4" fmla="*/ 784995 w 950"/>
                <a:gd name="T5" fmla="*/ 372426 h 866"/>
                <a:gd name="T6" fmla="*/ 771738 w 950"/>
                <a:gd name="T7" fmla="*/ 395530 h 866"/>
                <a:gd name="T8" fmla="*/ 669471 w 950"/>
                <a:gd name="T9" fmla="*/ 413088 h 866"/>
                <a:gd name="T10" fmla="*/ 646745 w 950"/>
                <a:gd name="T11" fmla="*/ 372426 h 866"/>
                <a:gd name="T12" fmla="*/ 620231 w 950"/>
                <a:gd name="T13" fmla="*/ 346551 h 866"/>
                <a:gd name="T14" fmla="*/ 588983 w 950"/>
                <a:gd name="T15" fmla="*/ 320675 h 866"/>
                <a:gd name="T16" fmla="*/ 419485 w 950"/>
                <a:gd name="T17" fmla="*/ 289254 h 866"/>
                <a:gd name="T18" fmla="*/ 321952 w 950"/>
                <a:gd name="T19" fmla="*/ 138620 h 866"/>
                <a:gd name="T20" fmla="*/ 135409 w 950"/>
                <a:gd name="T21" fmla="*/ 19407 h 866"/>
                <a:gd name="T22" fmla="*/ 10416 w 950"/>
                <a:gd name="T23" fmla="*/ 34193 h 866"/>
                <a:gd name="T24" fmla="*/ 11363 w 950"/>
                <a:gd name="T25" fmla="*/ 49903 h 866"/>
                <a:gd name="T26" fmla="*/ 1894 w 950"/>
                <a:gd name="T27" fmla="*/ 68386 h 866"/>
                <a:gd name="T28" fmla="*/ 12310 w 950"/>
                <a:gd name="T29" fmla="*/ 110896 h 866"/>
                <a:gd name="T30" fmla="*/ 52080 w 950"/>
                <a:gd name="T31" fmla="*/ 91489 h 866"/>
                <a:gd name="T32" fmla="*/ 93745 w 950"/>
                <a:gd name="T33" fmla="*/ 120138 h 866"/>
                <a:gd name="T34" fmla="*/ 150560 w 950"/>
                <a:gd name="T35" fmla="*/ 187599 h 866"/>
                <a:gd name="T36" fmla="*/ 184649 w 950"/>
                <a:gd name="T37" fmla="*/ 159875 h 866"/>
                <a:gd name="T38" fmla="*/ 244305 w 950"/>
                <a:gd name="T39" fmla="*/ 126607 h 866"/>
                <a:gd name="T40" fmla="*/ 286916 w 950"/>
                <a:gd name="T41" fmla="*/ 172813 h 866"/>
                <a:gd name="T42" fmla="*/ 299226 w 950"/>
                <a:gd name="T43" fmla="*/ 243972 h 866"/>
                <a:gd name="T44" fmla="*/ 302067 w 950"/>
                <a:gd name="T45" fmla="*/ 320675 h 866"/>
                <a:gd name="T46" fmla="*/ 289757 w 950"/>
                <a:gd name="T47" fmla="*/ 351171 h 866"/>
                <a:gd name="T48" fmla="*/ 280288 w 950"/>
                <a:gd name="T49" fmla="*/ 364109 h 866"/>
                <a:gd name="T50" fmla="*/ 285969 w 950"/>
                <a:gd name="T51" fmla="*/ 409392 h 866"/>
                <a:gd name="T52" fmla="*/ 273659 w 950"/>
                <a:gd name="T53" fmla="*/ 449130 h 866"/>
                <a:gd name="T54" fmla="*/ 237676 w 950"/>
                <a:gd name="T55" fmla="*/ 442661 h 866"/>
                <a:gd name="T56" fmla="*/ 210216 w 950"/>
                <a:gd name="T57" fmla="*/ 498109 h 866"/>
                <a:gd name="T58" fmla="*/ 170445 w 950"/>
                <a:gd name="T59" fmla="*/ 533226 h 866"/>
                <a:gd name="T60" fmla="*/ 199800 w 950"/>
                <a:gd name="T61" fmla="*/ 574812 h 866"/>
                <a:gd name="T62" fmla="*/ 226313 w 950"/>
                <a:gd name="T63" fmla="*/ 606233 h 866"/>
                <a:gd name="T64" fmla="*/ 273659 w 950"/>
                <a:gd name="T65" fmla="*/ 617322 h 866"/>
                <a:gd name="T66" fmla="*/ 295438 w 950"/>
                <a:gd name="T67" fmla="*/ 662605 h 866"/>
                <a:gd name="T68" fmla="*/ 334262 w 950"/>
                <a:gd name="T69" fmla="*/ 692177 h 866"/>
                <a:gd name="T70" fmla="*/ 385396 w 950"/>
                <a:gd name="T71" fmla="*/ 677391 h 866"/>
                <a:gd name="T72" fmla="*/ 418538 w 950"/>
                <a:gd name="T73" fmla="*/ 669074 h 866"/>
                <a:gd name="T74" fmla="*/ 443158 w 950"/>
                <a:gd name="T75" fmla="*/ 705115 h 866"/>
                <a:gd name="T76" fmla="*/ 449786 w 950"/>
                <a:gd name="T77" fmla="*/ 705115 h 866"/>
                <a:gd name="T78" fmla="*/ 499973 w 950"/>
                <a:gd name="T79" fmla="*/ 689405 h 866"/>
                <a:gd name="T80" fmla="*/ 515123 w 950"/>
                <a:gd name="T81" fmla="*/ 711584 h 866"/>
                <a:gd name="T82" fmla="*/ 527433 w 950"/>
                <a:gd name="T83" fmla="*/ 725446 h 866"/>
                <a:gd name="T84" fmla="*/ 572885 w 950"/>
                <a:gd name="T85" fmla="*/ 751322 h 866"/>
                <a:gd name="T86" fmla="*/ 588036 w 950"/>
                <a:gd name="T87" fmla="*/ 739308 h 866"/>
                <a:gd name="T88" fmla="*/ 608868 w 950"/>
                <a:gd name="T89" fmla="*/ 725446 h 866"/>
                <a:gd name="T90" fmla="*/ 638223 w 950"/>
                <a:gd name="T91" fmla="*/ 767032 h 866"/>
                <a:gd name="T92" fmla="*/ 671365 w 950"/>
                <a:gd name="T93" fmla="*/ 800301 h 866"/>
                <a:gd name="T94" fmla="*/ 695038 w 950"/>
                <a:gd name="T95" fmla="*/ 756867 h 866"/>
                <a:gd name="T96" fmla="*/ 739543 w 950"/>
                <a:gd name="T97" fmla="*/ 734687 h 866"/>
                <a:gd name="T98" fmla="*/ 765110 w 950"/>
                <a:gd name="T99" fmla="*/ 743005 h 866"/>
                <a:gd name="T100" fmla="*/ 786889 w 950"/>
                <a:gd name="T101" fmla="*/ 767032 h 866"/>
                <a:gd name="T102" fmla="*/ 794464 w 950"/>
                <a:gd name="T103" fmla="*/ 701419 h 866"/>
                <a:gd name="T104" fmla="*/ 811509 w 950"/>
                <a:gd name="T105" fmla="*/ 593295 h 866"/>
                <a:gd name="T106" fmla="*/ 839916 w 950"/>
                <a:gd name="T107" fmla="*/ 597915 h 86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50" h="866">
                  <a:moveTo>
                    <a:pt x="946" y="508"/>
                  </a:moveTo>
                  <a:cubicBezTo>
                    <a:pt x="930" y="405"/>
                    <a:pt x="930" y="405"/>
                    <a:pt x="930" y="405"/>
                  </a:cubicBezTo>
                  <a:cubicBezTo>
                    <a:pt x="931" y="403"/>
                    <a:pt x="931" y="403"/>
                    <a:pt x="931" y="403"/>
                  </a:cubicBezTo>
                  <a:cubicBezTo>
                    <a:pt x="932" y="403"/>
                    <a:pt x="932" y="403"/>
                    <a:pt x="932" y="403"/>
                  </a:cubicBezTo>
                  <a:cubicBezTo>
                    <a:pt x="940" y="391"/>
                    <a:pt x="944" y="381"/>
                    <a:pt x="942" y="374"/>
                  </a:cubicBezTo>
                  <a:cubicBezTo>
                    <a:pt x="937" y="368"/>
                    <a:pt x="937" y="368"/>
                    <a:pt x="937" y="368"/>
                  </a:cubicBezTo>
                  <a:cubicBezTo>
                    <a:pt x="926" y="360"/>
                    <a:pt x="921" y="343"/>
                    <a:pt x="924" y="315"/>
                  </a:cubicBezTo>
                  <a:cubicBezTo>
                    <a:pt x="914" y="315"/>
                    <a:pt x="914" y="315"/>
                    <a:pt x="914" y="315"/>
                  </a:cubicBezTo>
                  <a:cubicBezTo>
                    <a:pt x="907" y="314"/>
                    <a:pt x="898" y="317"/>
                    <a:pt x="890" y="322"/>
                  </a:cubicBezTo>
                  <a:cubicBezTo>
                    <a:pt x="881" y="329"/>
                    <a:pt x="876" y="336"/>
                    <a:pt x="875" y="341"/>
                  </a:cubicBezTo>
                  <a:cubicBezTo>
                    <a:pt x="871" y="354"/>
                    <a:pt x="857" y="362"/>
                    <a:pt x="834" y="370"/>
                  </a:cubicBezTo>
                  <a:cubicBezTo>
                    <a:pt x="829" y="403"/>
                    <a:pt x="829" y="403"/>
                    <a:pt x="829" y="403"/>
                  </a:cubicBezTo>
                  <a:cubicBezTo>
                    <a:pt x="829" y="404"/>
                    <a:pt x="829" y="404"/>
                    <a:pt x="829" y="404"/>
                  </a:cubicBezTo>
                  <a:cubicBezTo>
                    <a:pt x="828" y="405"/>
                    <a:pt x="828" y="405"/>
                    <a:pt x="828" y="405"/>
                  </a:cubicBezTo>
                  <a:cubicBezTo>
                    <a:pt x="816" y="426"/>
                    <a:pt x="816" y="426"/>
                    <a:pt x="816" y="426"/>
                  </a:cubicBezTo>
                  <a:cubicBezTo>
                    <a:pt x="815" y="428"/>
                    <a:pt x="815" y="428"/>
                    <a:pt x="815" y="428"/>
                  </a:cubicBezTo>
                  <a:cubicBezTo>
                    <a:pt x="814" y="428"/>
                    <a:pt x="814" y="428"/>
                    <a:pt x="814" y="428"/>
                  </a:cubicBezTo>
                  <a:cubicBezTo>
                    <a:pt x="813" y="428"/>
                    <a:pt x="813" y="428"/>
                    <a:pt x="813" y="428"/>
                  </a:cubicBezTo>
                  <a:cubicBezTo>
                    <a:pt x="708" y="447"/>
                    <a:pt x="708" y="447"/>
                    <a:pt x="708" y="447"/>
                  </a:cubicBezTo>
                  <a:cubicBezTo>
                    <a:pt x="707" y="447"/>
                    <a:pt x="707" y="447"/>
                    <a:pt x="707" y="447"/>
                  </a:cubicBezTo>
                  <a:cubicBezTo>
                    <a:pt x="704" y="447"/>
                    <a:pt x="704" y="447"/>
                    <a:pt x="704" y="447"/>
                  </a:cubicBezTo>
                  <a:cubicBezTo>
                    <a:pt x="704" y="445"/>
                    <a:pt x="704" y="445"/>
                    <a:pt x="704" y="445"/>
                  </a:cubicBezTo>
                  <a:cubicBezTo>
                    <a:pt x="674" y="412"/>
                    <a:pt x="674" y="412"/>
                    <a:pt x="674" y="412"/>
                  </a:cubicBezTo>
                  <a:cubicBezTo>
                    <a:pt x="683" y="403"/>
                    <a:pt x="683" y="403"/>
                    <a:pt x="683" y="403"/>
                  </a:cubicBezTo>
                  <a:cubicBezTo>
                    <a:pt x="671" y="387"/>
                    <a:pt x="671" y="387"/>
                    <a:pt x="671" y="387"/>
                  </a:cubicBezTo>
                  <a:cubicBezTo>
                    <a:pt x="657" y="376"/>
                    <a:pt x="657" y="376"/>
                    <a:pt x="657" y="376"/>
                  </a:cubicBezTo>
                  <a:cubicBezTo>
                    <a:pt x="656" y="375"/>
                    <a:pt x="656" y="375"/>
                    <a:pt x="656" y="375"/>
                  </a:cubicBezTo>
                  <a:cubicBezTo>
                    <a:pt x="655" y="375"/>
                    <a:pt x="655" y="375"/>
                    <a:pt x="655" y="375"/>
                  </a:cubicBezTo>
                  <a:cubicBezTo>
                    <a:pt x="655" y="374"/>
                    <a:pt x="655" y="374"/>
                    <a:pt x="655" y="374"/>
                  </a:cubicBezTo>
                  <a:cubicBezTo>
                    <a:pt x="655" y="373"/>
                    <a:pt x="655" y="373"/>
                    <a:pt x="655" y="373"/>
                  </a:cubicBezTo>
                  <a:cubicBezTo>
                    <a:pt x="649" y="344"/>
                    <a:pt x="649" y="344"/>
                    <a:pt x="649" y="344"/>
                  </a:cubicBezTo>
                  <a:cubicBezTo>
                    <a:pt x="622" y="347"/>
                    <a:pt x="622" y="347"/>
                    <a:pt x="622" y="347"/>
                  </a:cubicBezTo>
                  <a:cubicBezTo>
                    <a:pt x="620" y="344"/>
                    <a:pt x="620" y="344"/>
                    <a:pt x="620" y="344"/>
                  </a:cubicBezTo>
                  <a:cubicBezTo>
                    <a:pt x="597" y="331"/>
                    <a:pt x="597" y="331"/>
                    <a:pt x="597" y="331"/>
                  </a:cubicBezTo>
                  <a:cubicBezTo>
                    <a:pt x="513" y="316"/>
                    <a:pt x="513" y="316"/>
                    <a:pt x="513" y="316"/>
                  </a:cubicBezTo>
                  <a:cubicBezTo>
                    <a:pt x="443" y="313"/>
                    <a:pt x="443" y="313"/>
                    <a:pt x="443" y="313"/>
                  </a:cubicBezTo>
                  <a:cubicBezTo>
                    <a:pt x="441" y="315"/>
                    <a:pt x="441" y="315"/>
                    <a:pt x="441" y="315"/>
                  </a:cubicBezTo>
                  <a:cubicBezTo>
                    <a:pt x="438" y="315"/>
                    <a:pt x="436" y="314"/>
                    <a:pt x="435" y="312"/>
                  </a:cubicBezTo>
                  <a:cubicBezTo>
                    <a:pt x="395" y="221"/>
                    <a:pt x="395" y="221"/>
                    <a:pt x="395" y="221"/>
                  </a:cubicBezTo>
                  <a:cubicBezTo>
                    <a:pt x="391" y="214"/>
                    <a:pt x="374" y="190"/>
                    <a:pt x="340" y="150"/>
                  </a:cubicBezTo>
                  <a:cubicBezTo>
                    <a:pt x="308" y="111"/>
                    <a:pt x="290" y="90"/>
                    <a:pt x="285" y="86"/>
                  </a:cubicBezTo>
                  <a:cubicBezTo>
                    <a:pt x="226" y="28"/>
                    <a:pt x="226" y="28"/>
                    <a:pt x="226" y="28"/>
                  </a:cubicBezTo>
                  <a:cubicBezTo>
                    <a:pt x="217" y="23"/>
                    <a:pt x="217" y="23"/>
                    <a:pt x="217" y="23"/>
                  </a:cubicBezTo>
                  <a:cubicBezTo>
                    <a:pt x="143" y="21"/>
                    <a:pt x="143" y="21"/>
                    <a:pt x="143" y="21"/>
                  </a:cubicBezTo>
                  <a:cubicBezTo>
                    <a:pt x="142" y="21"/>
                    <a:pt x="142" y="21"/>
                    <a:pt x="142" y="21"/>
                  </a:cubicBezTo>
                  <a:cubicBezTo>
                    <a:pt x="140" y="19"/>
                    <a:pt x="140" y="19"/>
                    <a:pt x="140" y="19"/>
                  </a:cubicBezTo>
                  <a:cubicBezTo>
                    <a:pt x="132" y="14"/>
                    <a:pt x="122" y="9"/>
                    <a:pt x="106" y="6"/>
                  </a:cubicBezTo>
                  <a:cubicBezTo>
                    <a:pt x="92" y="0"/>
                    <a:pt x="60" y="11"/>
                    <a:pt x="11" y="37"/>
                  </a:cubicBezTo>
                  <a:cubicBezTo>
                    <a:pt x="9" y="38"/>
                    <a:pt x="9" y="38"/>
                    <a:pt x="9" y="38"/>
                  </a:cubicBezTo>
                  <a:cubicBezTo>
                    <a:pt x="11" y="53"/>
                    <a:pt x="11" y="53"/>
                    <a:pt x="11" y="53"/>
                  </a:cubicBezTo>
                  <a:cubicBezTo>
                    <a:pt x="12" y="53"/>
                    <a:pt x="12" y="53"/>
                    <a:pt x="12" y="53"/>
                  </a:cubicBezTo>
                  <a:cubicBezTo>
                    <a:pt x="12" y="54"/>
                    <a:pt x="12" y="54"/>
                    <a:pt x="12" y="54"/>
                  </a:cubicBezTo>
                  <a:cubicBezTo>
                    <a:pt x="11" y="54"/>
                    <a:pt x="11" y="54"/>
                    <a:pt x="11" y="54"/>
                  </a:cubicBezTo>
                  <a:cubicBezTo>
                    <a:pt x="11" y="56"/>
                    <a:pt x="11" y="56"/>
                    <a:pt x="11" y="56"/>
                  </a:cubicBezTo>
                  <a:cubicBezTo>
                    <a:pt x="2" y="73"/>
                    <a:pt x="2" y="73"/>
                    <a:pt x="2" y="73"/>
                  </a:cubicBezTo>
                  <a:cubicBezTo>
                    <a:pt x="2" y="74"/>
                    <a:pt x="2" y="74"/>
                    <a:pt x="2" y="74"/>
                  </a:cubicBezTo>
                  <a:cubicBezTo>
                    <a:pt x="1" y="74"/>
                    <a:pt x="1" y="74"/>
                    <a:pt x="1" y="74"/>
                  </a:cubicBezTo>
                  <a:cubicBezTo>
                    <a:pt x="0" y="86"/>
                    <a:pt x="0" y="86"/>
                    <a:pt x="0" y="86"/>
                  </a:cubicBezTo>
                  <a:cubicBezTo>
                    <a:pt x="0" y="95"/>
                    <a:pt x="2" y="106"/>
                    <a:pt x="5" y="114"/>
                  </a:cubicBezTo>
                  <a:cubicBezTo>
                    <a:pt x="13" y="120"/>
                    <a:pt x="13" y="120"/>
                    <a:pt x="13" y="120"/>
                  </a:cubicBezTo>
                  <a:cubicBezTo>
                    <a:pt x="29" y="119"/>
                    <a:pt x="29" y="119"/>
                    <a:pt x="29" y="119"/>
                  </a:cubicBezTo>
                  <a:cubicBezTo>
                    <a:pt x="42" y="122"/>
                    <a:pt x="42" y="122"/>
                    <a:pt x="42" y="122"/>
                  </a:cubicBezTo>
                  <a:cubicBezTo>
                    <a:pt x="48" y="118"/>
                    <a:pt x="48" y="118"/>
                    <a:pt x="48" y="118"/>
                  </a:cubicBezTo>
                  <a:cubicBezTo>
                    <a:pt x="48" y="108"/>
                    <a:pt x="51" y="101"/>
                    <a:pt x="55" y="99"/>
                  </a:cubicBezTo>
                  <a:cubicBezTo>
                    <a:pt x="66" y="99"/>
                    <a:pt x="66" y="99"/>
                    <a:pt x="66" y="99"/>
                  </a:cubicBezTo>
                  <a:cubicBezTo>
                    <a:pt x="103" y="109"/>
                    <a:pt x="103" y="109"/>
                    <a:pt x="103" y="109"/>
                  </a:cubicBezTo>
                  <a:cubicBezTo>
                    <a:pt x="111" y="110"/>
                    <a:pt x="111" y="110"/>
                    <a:pt x="111" y="110"/>
                  </a:cubicBezTo>
                  <a:cubicBezTo>
                    <a:pt x="99" y="130"/>
                    <a:pt x="99" y="130"/>
                    <a:pt x="99" y="130"/>
                  </a:cubicBezTo>
                  <a:cubicBezTo>
                    <a:pt x="99" y="154"/>
                    <a:pt x="99" y="154"/>
                    <a:pt x="99" y="154"/>
                  </a:cubicBezTo>
                  <a:cubicBezTo>
                    <a:pt x="99" y="160"/>
                    <a:pt x="109" y="172"/>
                    <a:pt x="128" y="190"/>
                  </a:cubicBezTo>
                  <a:cubicBezTo>
                    <a:pt x="140" y="199"/>
                    <a:pt x="147" y="203"/>
                    <a:pt x="153" y="204"/>
                  </a:cubicBezTo>
                  <a:cubicBezTo>
                    <a:pt x="159" y="203"/>
                    <a:pt x="159" y="203"/>
                    <a:pt x="159" y="203"/>
                  </a:cubicBezTo>
                  <a:cubicBezTo>
                    <a:pt x="164" y="201"/>
                    <a:pt x="164" y="201"/>
                    <a:pt x="164" y="201"/>
                  </a:cubicBezTo>
                  <a:cubicBezTo>
                    <a:pt x="182" y="183"/>
                    <a:pt x="182" y="183"/>
                    <a:pt x="182" y="183"/>
                  </a:cubicBezTo>
                  <a:cubicBezTo>
                    <a:pt x="195" y="175"/>
                    <a:pt x="195" y="175"/>
                    <a:pt x="195" y="175"/>
                  </a:cubicBezTo>
                  <a:cubicBezTo>
                    <a:pt x="195" y="173"/>
                    <a:pt x="195" y="173"/>
                    <a:pt x="195" y="173"/>
                  </a:cubicBezTo>
                  <a:cubicBezTo>
                    <a:pt x="195" y="173"/>
                    <a:pt x="195" y="173"/>
                    <a:pt x="195" y="173"/>
                  </a:cubicBezTo>
                  <a:cubicBezTo>
                    <a:pt x="224" y="169"/>
                    <a:pt x="224" y="169"/>
                    <a:pt x="224" y="169"/>
                  </a:cubicBezTo>
                  <a:cubicBezTo>
                    <a:pt x="232" y="151"/>
                    <a:pt x="232" y="151"/>
                    <a:pt x="232" y="151"/>
                  </a:cubicBezTo>
                  <a:cubicBezTo>
                    <a:pt x="258" y="137"/>
                    <a:pt x="258" y="137"/>
                    <a:pt x="258" y="137"/>
                  </a:cubicBezTo>
                  <a:cubicBezTo>
                    <a:pt x="280" y="149"/>
                    <a:pt x="280" y="149"/>
                    <a:pt x="280" y="149"/>
                  </a:cubicBezTo>
                  <a:cubicBezTo>
                    <a:pt x="280" y="150"/>
                    <a:pt x="280" y="150"/>
                    <a:pt x="280" y="150"/>
                  </a:cubicBezTo>
                  <a:cubicBezTo>
                    <a:pt x="282" y="151"/>
                    <a:pt x="282" y="151"/>
                    <a:pt x="282" y="151"/>
                  </a:cubicBezTo>
                  <a:cubicBezTo>
                    <a:pt x="303" y="187"/>
                    <a:pt x="303" y="187"/>
                    <a:pt x="303" y="187"/>
                  </a:cubicBezTo>
                  <a:cubicBezTo>
                    <a:pt x="312" y="211"/>
                    <a:pt x="312" y="211"/>
                    <a:pt x="312" y="211"/>
                  </a:cubicBezTo>
                  <a:cubicBezTo>
                    <a:pt x="312" y="215"/>
                    <a:pt x="312" y="215"/>
                    <a:pt x="312" y="215"/>
                  </a:cubicBezTo>
                  <a:cubicBezTo>
                    <a:pt x="307" y="244"/>
                    <a:pt x="307" y="244"/>
                    <a:pt x="307" y="244"/>
                  </a:cubicBezTo>
                  <a:cubicBezTo>
                    <a:pt x="316" y="264"/>
                    <a:pt x="316" y="264"/>
                    <a:pt x="316" y="264"/>
                  </a:cubicBezTo>
                  <a:cubicBezTo>
                    <a:pt x="316" y="267"/>
                    <a:pt x="316" y="267"/>
                    <a:pt x="316" y="267"/>
                  </a:cubicBezTo>
                  <a:cubicBezTo>
                    <a:pt x="309" y="291"/>
                    <a:pt x="309" y="291"/>
                    <a:pt x="309" y="291"/>
                  </a:cubicBezTo>
                  <a:cubicBezTo>
                    <a:pt x="309" y="312"/>
                    <a:pt x="309" y="312"/>
                    <a:pt x="309" y="312"/>
                  </a:cubicBezTo>
                  <a:cubicBezTo>
                    <a:pt x="316" y="331"/>
                    <a:pt x="319" y="343"/>
                    <a:pt x="319" y="347"/>
                  </a:cubicBezTo>
                  <a:cubicBezTo>
                    <a:pt x="317" y="365"/>
                    <a:pt x="317" y="365"/>
                    <a:pt x="317" y="365"/>
                  </a:cubicBezTo>
                  <a:cubicBezTo>
                    <a:pt x="317" y="365"/>
                    <a:pt x="317" y="365"/>
                    <a:pt x="317" y="365"/>
                  </a:cubicBezTo>
                  <a:cubicBezTo>
                    <a:pt x="317" y="366"/>
                    <a:pt x="317" y="366"/>
                    <a:pt x="317" y="366"/>
                  </a:cubicBezTo>
                  <a:cubicBezTo>
                    <a:pt x="306" y="380"/>
                    <a:pt x="306" y="380"/>
                    <a:pt x="306" y="380"/>
                  </a:cubicBezTo>
                  <a:cubicBezTo>
                    <a:pt x="306" y="381"/>
                    <a:pt x="306" y="381"/>
                    <a:pt x="306" y="381"/>
                  </a:cubicBezTo>
                  <a:cubicBezTo>
                    <a:pt x="306" y="381"/>
                    <a:pt x="306" y="381"/>
                    <a:pt x="306" y="381"/>
                  </a:cubicBezTo>
                  <a:cubicBezTo>
                    <a:pt x="306" y="381"/>
                    <a:pt x="306" y="381"/>
                    <a:pt x="306" y="381"/>
                  </a:cubicBezTo>
                  <a:cubicBezTo>
                    <a:pt x="296" y="394"/>
                    <a:pt x="296" y="394"/>
                    <a:pt x="296" y="394"/>
                  </a:cubicBezTo>
                  <a:cubicBezTo>
                    <a:pt x="295" y="417"/>
                    <a:pt x="295" y="417"/>
                    <a:pt x="295" y="417"/>
                  </a:cubicBezTo>
                  <a:cubicBezTo>
                    <a:pt x="301" y="442"/>
                    <a:pt x="301" y="442"/>
                    <a:pt x="301" y="442"/>
                  </a:cubicBezTo>
                  <a:cubicBezTo>
                    <a:pt x="301" y="442"/>
                    <a:pt x="301" y="442"/>
                    <a:pt x="301" y="442"/>
                  </a:cubicBezTo>
                  <a:cubicBezTo>
                    <a:pt x="302" y="443"/>
                    <a:pt x="302" y="443"/>
                    <a:pt x="302" y="443"/>
                  </a:cubicBezTo>
                  <a:cubicBezTo>
                    <a:pt x="301" y="444"/>
                    <a:pt x="301" y="444"/>
                    <a:pt x="301" y="444"/>
                  </a:cubicBezTo>
                  <a:cubicBezTo>
                    <a:pt x="301" y="444"/>
                    <a:pt x="301" y="444"/>
                    <a:pt x="301" y="444"/>
                  </a:cubicBezTo>
                  <a:cubicBezTo>
                    <a:pt x="295" y="481"/>
                    <a:pt x="295" y="481"/>
                    <a:pt x="295" y="481"/>
                  </a:cubicBezTo>
                  <a:cubicBezTo>
                    <a:pt x="289" y="486"/>
                    <a:pt x="289" y="486"/>
                    <a:pt x="289" y="486"/>
                  </a:cubicBezTo>
                  <a:cubicBezTo>
                    <a:pt x="285" y="489"/>
                    <a:pt x="280" y="489"/>
                    <a:pt x="274" y="486"/>
                  </a:cubicBezTo>
                  <a:cubicBezTo>
                    <a:pt x="271" y="486"/>
                    <a:pt x="271" y="486"/>
                    <a:pt x="271" y="486"/>
                  </a:cubicBezTo>
                  <a:cubicBezTo>
                    <a:pt x="262" y="475"/>
                    <a:pt x="262" y="475"/>
                    <a:pt x="262" y="475"/>
                  </a:cubicBezTo>
                  <a:cubicBezTo>
                    <a:pt x="251" y="479"/>
                    <a:pt x="251" y="479"/>
                    <a:pt x="251" y="479"/>
                  </a:cubicBezTo>
                  <a:cubicBezTo>
                    <a:pt x="238" y="493"/>
                    <a:pt x="238" y="493"/>
                    <a:pt x="238" y="493"/>
                  </a:cubicBezTo>
                  <a:cubicBezTo>
                    <a:pt x="223" y="537"/>
                    <a:pt x="223" y="537"/>
                    <a:pt x="223" y="537"/>
                  </a:cubicBezTo>
                  <a:cubicBezTo>
                    <a:pt x="223" y="538"/>
                    <a:pt x="223" y="538"/>
                    <a:pt x="223" y="538"/>
                  </a:cubicBezTo>
                  <a:cubicBezTo>
                    <a:pt x="222" y="539"/>
                    <a:pt x="222" y="539"/>
                    <a:pt x="222" y="539"/>
                  </a:cubicBezTo>
                  <a:cubicBezTo>
                    <a:pt x="207" y="551"/>
                    <a:pt x="207" y="551"/>
                    <a:pt x="207" y="551"/>
                  </a:cubicBezTo>
                  <a:cubicBezTo>
                    <a:pt x="205" y="551"/>
                    <a:pt x="205" y="551"/>
                    <a:pt x="205" y="551"/>
                  </a:cubicBezTo>
                  <a:cubicBezTo>
                    <a:pt x="197" y="552"/>
                    <a:pt x="197" y="552"/>
                    <a:pt x="197" y="552"/>
                  </a:cubicBezTo>
                  <a:cubicBezTo>
                    <a:pt x="180" y="577"/>
                    <a:pt x="180" y="577"/>
                    <a:pt x="180" y="577"/>
                  </a:cubicBezTo>
                  <a:cubicBezTo>
                    <a:pt x="188" y="592"/>
                    <a:pt x="188" y="592"/>
                    <a:pt x="188" y="592"/>
                  </a:cubicBezTo>
                  <a:cubicBezTo>
                    <a:pt x="190" y="595"/>
                    <a:pt x="190" y="595"/>
                    <a:pt x="190" y="595"/>
                  </a:cubicBezTo>
                  <a:cubicBezTo>
                    <a:pt x="211" y="621"/>
                    <a:pt x="211" y="621"/>
                    <a:pt x="211" y="621"/>
                  </a:cubicBezTo>
                  <a:cubicBezTo>
                    <a:pt x="211" y="622"/>
                    <a:pt x="211" y="622"/>
                    <a:pt x="211" y="622"/>
                  </a:cubicBezTo>
                  <a:cubicBezTo>
                    <a:pt x="211" y="630"/>
                    <a:pt x="211" y="630"/>
                    <a:pt x="211" y="630"/>
                  </a:cubicBezTo>
                  <a:cubicBezTo>
                    <a:pt x="235" y="634"/>
                    <a:pt x="235" y="634"/>
                    <a:pt x="235" y="634"/>
                  </a:cubicBezTo>
                  <a:cubicBezTo>
                    <a:pt x="239" y="655"/>
                    <a:pt x="239" y="655"/>
                    <a:pt x="239" y="655"/>
                  </a:cubicBezTo>
                  <a:cubicBezTo>
                    <a:pt x="239" y="656"/>
                    <a:pt x="239" y="656"/>
                    <a:pt x="239" y="656"/>
                  </a:cubicBezTo>
                  <a:cubicBezTo>
                    <a:pt x="242" y="681"/>
                    <a:pt x="242" y="681"/>
                    <a:pt x="242" y="681"/>
                  </a:cubicBezTo>
                  <a:cubicBezTo>
                    <a:pt x="248" y="686"/>
                    <a:pt x="248" y="686"/>
                    <a:pt x="248" y="686"/>
                  </a:cubicBezTo>
                  <a:cubicBezTo>
                    <a:pt x="269" y="680"/>
                    <a:pt x="269" y="680"/>
                    <a:pt x="269" y="680"/>
                  </a:cubicBezTo>
                  <a:cubicBezTo>
                    <a:pt x="289" y="668"/>
                    <a:pt x="289" y="668"/>
                    <a:pt x="289" y="668"/>
                  </a:cubicBezTo>
                  <a:cubicBezTo>
                    <a:pt x="293" y="666"/>
                    <a:pt x="293" y="666"/>
                    <a:pt x="293" y="666"/>
                  </a:cubicBezTo>
                  <a:cubicBezTo>
                    <a:pt x="300" y="702"/>
                    <a:pt x="300" y="702"/>
                    <a:pt x="300" y="702"/>
                  </a:cubicBezTo>
                  <a:cubicBezTo>
                    <a:pt x="309" y="716"/>
                    <a:pt x="309" y="716"/>
                    <a:pt x="309" y="716"/>
                  </a:cubicBezTo>
                  <a:cubicBezTo>
                    <a:pt x="312" y="717"/>
                    <a:pt x="312" y="717"/>
                    <a:pt x="312" y="717"/>
                  </a:cubicBezTo>
                  <a:cubicBezTo>
                    <a:pt x="319" y="732"/>
                    <a:pt x="319" y="732"/>
                    <a:pt x="319" y="732"/>
                  </a:cubicBezTo>
                  <a:cubicBezTo>
                    <a:pt x="335" y="744"/>
                    <a:pt x="335" y="744"/>
                    <a:pt x="335" y="744"/>
                  </a:cubicBezTo>
                  <a:cubicBezTo>
                    <a:pt x="337" y="748"/>
                    <a:pt x="342" y="748"/>
                    <a:pt x="347" y="748"/>
                  </a:cubicBezTo>
                  <a:cubicBezTo>
                    <a:pt x="353" y="749"/>
                    <a:pt x="353" y="749"/>
                    <a:pt x="353" y="749"/>
                  </a:cubicBezTo>
                  <a:cubicBezTo>
                    <a:pt x="362" y="744"/>
                    <a:pt x="362" y="744"/>
                    <a:pt x="362" y="744"/>
                  </a:cubicBezTo>
                  <a:cubicBezTo>
                    <a:pt x="370" y="741"/>
                    <a:pt x="377" y="738"/>
                    <a:pt x="385" y="737"/>
                  </a:cubicBezTo>
                  <a:cubicBezTo>
                    <a:pt x="392" y="734"/>
                    <a:pt x="392" y="734"/>
                    <a:pt x="392" y="734"/>
                  </a:cubicBezTo>
                  <a:cubicBezTo>
                    <a:pt x="407" y="733"/>
                    <a:pt x="407" y="733"/>
                    <a:pt x="407" y="733"/>
                  </a:cubicBezTo>
                  <a:cubicBezTo>
                    <a:pt x="412" y="733"/>
                    <a:pt x="414" y="734"/>
                    <a:pt x="417" y="737"/>
                  </a:cubicBezTo>
                  <a:cubicBezTo>
                    <a:pt x="438" y="723"/>
                    <a:pt x="438" y="723"/>
                    <a:pt x="438" y="723"/>
                  </a:cubicBezTo>
                  <a:cubicBezTo>
                    <a:pt x="440" y="723"/>
                    <a:pt x="440" y="723"/>
                    <a:pt x="440" y="723"/>
                  </a:cubicBezTo>
                  <a:cubicBezTo>
                    <a:pt x="442" y="724"/>
                    <a:pt x="442" y="724"/>
                    <a:pt x="442" y="724"/>
                  </a:cubicBezTo>
                  <a:cubicBezTo>
                    <a:pt x="443" y="723"/>
                    <a:pt x="443" y="723"/>
                    <a:pt x="443" y="723"/>
                  </a:cubicBezTo>
                  <a:cubicBezTo>
                    <a:pt x="446" y="725"/>
                    <a:pt x="446" y="725"/>
                    <a:pt x="446" y="725"/>
                  </a:cubicBezTo>
                  <a:cubicBezTo>
                    <a:pt x="454" y="735"/>
                    <a:pt x="458" y="743"/>
                    <a:pt x="458" y="748"/>
                  </a:cubicBezTo>
                  <a:cubicBezTo>
                    <a:pt x="468" y="763"/>
                    <a:pt x="468" y="763"/>
                    <a:pt x="468" y="763"/>
                  </a:cubicBezTo>
                  <a:cubicBezTo>
                    <a:pt x="475" y="766"/>
                    <a:pt x="475" y="766"/>
                    <a:pt x="475" y="766"/>
                  </a:cubicBezTo>
                  <a:cubicBezTo>
                    <a:pt x="476" y="766"/>
                    <a:pt x="476" y="766"/>
                    <a:pt x="476" y="766"/>
                  </a:cubicBezTo>
                  <a:cubicBezTo>
                    <a:pt x="477" y="766"/>
                    <a:pt x="477" y="766"/>
                    <a:pt x="477" y="766"/>
                  </a:cubicBezTo>
                  <a:cubicBezTo>
                    <a:pt x="475" y="763"/>
                    <a:pt x="475" y="763"/>
                    <a:pt x="475" y="763"/>
                  </a:cubicBezTo>
                  <a:cubicBezTo>
                    <a:pt x="474" y="758"/>
                    <a:pt x="474" y="755"/>
                    <a:pt x="475" y="753"/>
                  </a:cubicBezTo>
                  <a:cubicBezTo>
                    <a:pt x="477" y="750"/>
                    <a:pt x="481" y="748"/>
                    <a:pt x="488" y="748"/>
                  </a:cubicBezTo>
                  <a:cubicBezTo>
                    <a:pt x="527" y="747"/>
                    <a:pt x="527" y="747"/>
                    <a:pt x="527" y="747"/>
                  </a:cubicBezTo>
                  <a:cubicBezTo>
                    <a:pt x="528" y="746"/>
                    <a:pt x="528" y="746"/>
                    <a:pt x="528" y="746"/>
                  </a:cubicBezTo>
                  <a:cubicBezTo>
                    <a:pt x="530" y="746"/>
                    <a:pt x="530" y="746"/>
                    <a:pt x="530" y="746"/>
                  </a:cubicBezTo>
                  <a:cubicBezTo>
                    <a:pt x="530" y="748"/>
                    <a:pt x="530" y="748"/>
                    <a:pt x="530" y="748"/>
                  </a:cubicBezTo>
                  <a:cubicBezTo>
                    <a:pt x="532" y="748"/>
                    <a:pt x="532" y="748"/>
                    <a:pt x="532" y="748"/>
                  </a:cubicBezTo>
                  <a:cubicBezTo>
                    <a:pt x="544" y="770"/>
                    <a:pt x="544" y="770"/>
                    <a:pt x="544" y="770"/>
                  </a:cubicBezTo>
                  <a:cubicBezTo>
                    <a:pt x="543" y="781"/>
                    <a:pt x="543" y="781"/>
                    <a:pt x="543" y="781"/>
                  </a:cubicBezTo>
                  <a:cubicBezTo>
                    <a:pt x="542" y="781"/>
                    <a:pt x="542" y="781"/>
                    <a:pt x="542" y="781"/>
                  </a:cubicBezTo>
                  <a:cubicBezTo>
                    <a:pt x="556" y="785"/>
                    <a:pt x="556" y="785"/>
                    <a:pt x="556" y="785"/>
                  </a:cubicBezTo>
                  <a:cubicBezTo>
                    <a:pt x="557" y="785"/>
                    <a:pt x="557" y="785"/>
                    <a:pt x="557" y="785"/>
                  </a:cubicBezTo>
                  <a:cubicBezTo>
                    <a:pt x="556" y="781"/>
                    <a:pt x="556" y="779"/>
                    <a:pt x="559" y="777"/>
                  </a:cubicBezTo>
                  <a:cubicBezTo>
                    <a:pt x="564" y="776"/>
                    <a:pt x="564" y="776"/>
                    <a:pt x="564" y="776"/>
                  </a:cubicBezTo>
                  <a:cubicBezTo>
                    <a:pt x="599" y="800"/>
                    <a:pt x="599" y="800"/>
                    <a:pt x="599" y="800"/>
                  </a:cubicBezTo>
                  <a:cubicBezTo>
                    <a:pt x="602" y="804"/>
                    <a:pt x="604" y="808"/>
                    <a:pt x="605" y="813"/>
                  </a:cubicBezTo>
                  <a:cubicBezTo>
                    <a:pt x="606" y="828"/>
                    <a:pt x="606" y="828"/>
                    <a:pt x="606" y="828"/>
                  </a:cubicBezTo>
                  <a:cubicBezTo>
                    <a:pt x="618" y="830"/>
                    <a:pt x="618" y="830"/>
                    <a:pt x="618" y="830"/>
                  </a:cubicBezTo>
                  <a:cubicBezTo>
                    <a:pt x="625" y="817"/>
                    <a:pt x="625" y="817"/>
                    <a:pt x="625" y="817"/>
                  </a:cubicBezTo>
                  <a:cubicBezTo>
                    <a:pt x="622" y="811"/>
                    <a:pt x="620" y="805"/>
                    <a:pt x="621" y="800"/>
                  </a:cubicBezTo>
                  <a:cubicBezTo>
                    <a:pt x="622" y="796"/>
                    <a:pt x="623" y="793"/>
                    <a:pt x="627" y="791"/>
                  </a:cubicBezTo>
                  <a:cubicBezTo>
                    <a:pt x="630" y="788"/>
                    <a:pt x="630" y="788"/>
                    <a:pt x="630" y="788"/>
                  </a:cubicBezTo>
                  <a:cubicBezTo>
                    <a:pt x="630" y="786"/>
                    <a:pt x="631" y="785"/>
                    <a:pt x="633" y="784"/>
                  </a:cubicBezTo>
                  <a:cubicBezTo>
                    <a:pt x="643" y="785"/>
                    <a:pt x="643" y="785"/>
                    <a:pt x="643" y="785"/>
                  </a:cubicBezTo>
                  <a:cubicBezTo>
                    <a:pt x="648" y="788"/>
                    <a:pt x="652" y="798"/>
                    <a:pt x="655" y="816"/>
                  </a:cubicBezTo>
                  <a:cubicBezTo>
                    <a:pt x="655" y="818"/>
                    <a:pt x="655" y="818"/>
                    <a:pt x="655" y="818"/>
                  </a:cubicBezTo>
                  <a:cubicBezTo>
                    <a:pt x="657" y="819"/>
                    <a:pt x="657" y="819"/>
                    <a:pt x="657" y="819"/>
                  </a:cubicBezTo>
                  <a:cubicBezTo>
                    <a:pt x="658" y="824"/>
                    <a:pt x="664" y="827"/>
                    <a:pt x="674" y="830"/>
                  </a:cubicBezTo>
                  <a:cubicBezTo>
                    <a:pt x="675" y="830"/>
                    <a:pt x="675" y="830"/>
                    <a:pt x="675" y="830"/>
                  </a:cubicBezTo>
                  <a:cubicBezTo>
                    <a:pt x="676" y="831"/>
                    <a:pt x="676" y="831"/>
                    <a:pt x="676" y="831"/>
                  </a:cubicBezTo>
                  <a:cubicBezTo>
                    <a:pt x="709" y="866"/>
                    <a:pt x="709" y="866"/>
                    <a:pt x="709" y="866"/>
                  </a:cubicBezTo>
                  <a:cubicBezTo>
                    <a:pt x="709" y="866"/>
                    <a:pt x="709" y="866"/>
                    <a:pt x="709" y="866"/>
                  </a:cubicBezTo>
                  <a:cubicBezTo>
                    <a:pt x="725" y="861"/>
                    <a:pt x="725" y="861"/>
                    <a:pt x="725" y="861"/>
                  </a:cubicBezTo>
                  <a:cubicBezTo>
                    <a:pt x="723" y="855"/>
                    <a:pt x="723" y="855"/>
                    <a:pt x="723" y="855"/>
                  </a:cubicBezTo>
                  <a:cubicBezTo>
                    <a:pt x="719" y="850"/>
                    <a:pt x="718" y="845"/>
                    <a:pt x="718" y="842"/>
                  </a:cubicBezTo>
                  <a:cubicBezTo>
                    <a:pt x="718" y="834"/>
                    <a:pt x="723" y="827"/>
                    <a:pt x="734" y="819"/>
                  </a:cubicBezTo>
                  <a:cubicBezTo>
                    <a:pt x="752" y="804"/>
                    <a:pt x="752" y="804"/>
                    <a:pt x="752" y="804"/>
                  </a:cubicBezTo>
                  <a:cubicBezTo>
                    <a:pt x="773" y="818"/>
                    <a:pt x="773" y="818"/>
                    <a:pt x="773" y="818"/>
                  </a:cubicBezTo>
                  <a:cubicBezTo>
                    <a:pt x="777" y="818"/>
                    <a:pt x="777" y="818"/>
                    <a:pt x="777" y="818"/>
                  </a:cubicBezTo>
                  <a:cubicBezTo>
                    <a:pt x="781" y="795"/>
                    <a:pt x="781" y="795"/>
                    <a:pt x="781" y="795"/>
                  </a:cubicBezTo>
                  <a:cubicBezTo>
                    <a:pt x="781" y="791"/>
                    <a:pt x="781" y="791"/>
                    <a:pt x="781" y="791"/>
                  </a:cubicBezTo>
                  <a:cubicBezTo>
                    <a:pt x="785" y="790"/>
                    <a:pt x="785" y="790"/>
                    <a:pt x="785" y="790"/>
                  </a:cubicBezTo>
                  <a:cubicBezTo>
                    <a:pt x="802" y="792"/>
                    <a:pt x="802" y="792"/>
                    <a:pt x="802" y="792"/>
                  </a:cubicBezTo>
                  <a:cubicBezTo>
                    <a:pt x="806" y="795"/>
                    <a:pt x="808" y="798"/>
                    <a:pt x="808" y="804"/>
                  </a:cubicBezTo>
                  <a:cubicBezTo>
                    <a:pt x="808" y="808"/>
                    <a:pt x="804" y="813"/>
                    <a:pt x="801" y="817"/>
                  </a:cubicBezTo>
                  <a:cubicBezTo>
                    <a:pt x="804" y="819"/>
                    <a:pt x="804" y="819"/>
                    <a:pt x="804" y="819"/>
                  </a:cubicBezTo>
                  <a:cubicBezTo>
                    <a:pt x="815" y="825"/>
                    <a:pt x="823" y="829"/>
                    <a:pt x="830" y="830"/>
                  </a:cubicBezTo>
                  <a:cubicBezTo>
                    <a:pt x="831" y="830"/>
                    <a:pt x="831" y="830"/>
                    <a:pt x="831" y="830"/>
                  </a:cubicBezTo>
                  <a:cubicBezTo>
                    <a:pt x="831" y="830"/>
                    <a:pt x="831" y="830"/>
                    <a:pt x="831" y="830"/>
                  </a:cubicBezTo>
                  <a:cubicBezTo>
                    <a:pt x="845" y="837"/>
                    <a:pt x="845" y="837"/>
                    <a:pt x="845" y="837"/>
                  </a:cubicBezTo>
                  <a:cubicBezTo>
                    <a:pt x="855" y="836"/>
                    <a:pt x="855" y="836"/>
                    <a:pt x="855" y="836"/>
                  </a:cubicBezTo>
                  <a:cubicBezTo>
                    <a:pt x="839" y="759"/>
                    <a:pt x="839" y="759"/>
                    <a:pt x="839" y="759"/>
                  </a:cubicBezTo>
                  <a:cubicBezTo>
                    <a:pt x="829" y="753"/>
                    <a:pt x="819" y="740"/>
                    <a:pt x="810" y="725"/>
                  </a:cubicBezTo>
                  <a:cubicBezTo>
                    <a:pt x="802" y="713"/>
                    <a:pt x="807" y="695"/>
                    <a:pt x="823" y="674"/>
                  </a:cubicBezTo>
                  <a:cubicBezTo>
                    <a:pt x="833" y="663"/>
                    <a:pt x="845" y="653"/>
                    <a:pt x="857" y="642"/>
                  </a:cubicBezTo>
                  <a:cubicBezTo>
                    <a:pt x="857" y="642"/>
                    <a:pt x="857" y="642"/>
                    <a:pt x="857" y="642"/>
                  </a:cubicBezTo>
                  <a:cubicBezTo>
                    <a:pt x="858" y="640"/>
                    <a:pt x="858" y="640"/>
                    <a:pt x="858" y="640"/>
                  </a:cubicBezTo>
                  <a:cubicBezTo>
                    <a:pt x="873" y="640"/>
                    <a:pt x="873" y="640"/>
                    <a:pt x="873" y="640"/>
                  </a:cubicBezTo>
                  <a:cubicBezTo>
                    <a:pt x="874" y="642"/>
                    <a:pt x="874" y="642"/>
                    <a:pt x="874" y="642"/>
                  </a:cubicBezTo>
                  <a:cubicBezTo>
                    <a:pt x="887" y="647"/>
                    <a:pt x="887" y="647"/>
                    <a:pt x="887" y="647"/>
                  </a:cubicBezTo>
                  <a:cubicBezTo>
                    <a:pt x="913" y="647"/>
                    <a:pt x="913" y="647"/>
                    <a:pt x="913" y="647"/>
                  </a:cubicBezTo>
                  <a:cubicBezTo>
                    <a:pt x="924" y="642"/>
                    <a:pt x="933" y="626"/>
                    <a:pt x="944" y="601"/>
                  </a:cubicBezTo>
                  <a:cubicBezTo>
                    <a:pt x="950" y="586"/>
                    <a:pt x="950" y="556"/>
                    <a:pt x="946" y="508"/>
                  </a:cubicBezTo>
                  <a:close/>
                </a:path>
              </a:pathLst>
            </a:custGeom>
            <a:solidFill>
              <a:srgbClr val="9DC3E6"/>
            </a:solidFill>
            <a:ln w="9525">
              <a:solidFill>
                <a:schemeClr val="tx1"/>
              </a:solidFill>
              <a:round/>
              <a:headEnd/>
              <a:tailEnd/>
            </a:ln>
          </p:spPr>
          <p:txBody>
            <a:bodyPr/>
            <a:lstStyle/>
            <a:p>
              <a:endParaRPr lang="zh-CN" altLang="en-US" sz="3200">
                <a:latin typeface="方正静蕾简体" panose="02000000000000000000" pitchFamily="2" charset="-122"/>
                <a:ea typeface="方正静蕾简体" panose="02000000000000000000" pitchFamily="2" charset="-122"/>
              </a:endParaRPr>
            </a:p>
          </p:txBody>
        </p:sp>
      </p:grpSp>
      <p:sp>
        <p:nvSpPr>
          <p:cNvPr id="137" name="Freeform 35"/>
          <p:cNvSpPr>
            <a:spLocks/>
          </p:cNvSpPr>
          <p:nvPr/>
        </p:nvSpPr>
        <p:spPr bwMode="auto">
          <a:xfrm>
            <a:off x="6656904" y="2408144"/>
            <a:ext cx="591146" cy="890134"/>
          </a:xfrm>
          <a:custGeom>
            <a:avLst/>
            <a:gdLst>
              <a:gd name="T0" fmla="*/ 2147483646 w 139"/>
              <a:gd name="T1" fmla="*/ 0 h 338"/>
              <a:gd name="T2" fmla="*/ 2147483646 w 139"/>
              <a:gd name="T3" fmla="*/ 2147483646 h 338"/>
              <a:gd name="T4" fmla="*/ 0 w 139"/>
              <a:gd name="T5" fmla="*/ 2147483646 h 338"/>
              <a:gd name="T6" fmla="*/ 2147483646 w 139"/>
              <a:gd name="T7" fmla="*/ 2147483646 h 338"/>
              <a:gd name="T8" fmla="*/ 2147483646 w 139"/>
              <a:gd name="T9" fmla="*/ 2147483646 h 338"/>
              <a:gd name="T10" fmla="*/ 2147483646 w 139"/>
              <a:gd name="T11" fmla="*/ 2147483646 h 338"/>
              <a:gd name="T12" fmla="*/ 1881324819 w 139"/>
              <a:gd name="T13" fmla="*/ 2147483646 h 338"/>
              <a:gd name="T14" fmla="*/ 2147483646 w 139"/>
              <a:gd name="T15" fmla="*/ 2147483646 h 338"/>
              <a:gd name="T16" fmla="*/ 2147483646 w 139"/>
              <a:gd name="T17" fmla="*/ 2147483646 h 338"/>
              <a:gd name="T18" fmla="*/ 2147483646 w 139"/>
              <a:gd name="T19" fmla="*/ 2147483646 h 338"/>
              <a:gd name="T20" fmla="*/ 2147483646 w 139"/>
              <a:gd name="T21" fmla="*/ 2147483646 h 338"/>
              <a:gd name="T22" fmla="*/ 2147483646 w 139"/>
              <a:gd name="T23" fmla="*/ 2147483646 h 338"/>
              <a:gd name="T24" fmla="*/ 2147483646 w 139"/>
              <a:gd name="T25" fmla="*/ 2147483646 h 338"/>
              <a:gd name="T26" fmla="*/ 2147483646 w 139"/>
              <a:gd name="T27" fmla="*/ 2147483646 h 338"/>
              <a:gd name="T28" fmla="*/ 2147483646 w 139"/>
              <a:gd name="T29" fmla="*/ 2147483646 h 338"/>
              <a:gd name="T30" fmla="*/ 2147483646 w 139"/>
              <a:gd name="T31" fmla="*/ 2147483646 h 338"/>
              <a:gd name="T32" fmla="*/ 2147483646 w 139"/>
              <a:gd name="T33" fmla="*/ 2147483646 h 338"/>
              <a:gd name="T34" fmla="*/ 2147483646 w 139"/>
              <a:gd name="T35" fmla="*/ 2147483646 h 338"/>
              <a:gd name="T36" fmla="*/ 2147483646 w 139"/>
              <a:gd name="T37" fmla="*/ 2147483646 h 338"/>
              <a:gd name="T38" fmla="*/ 2147483646 w 139"/>
              <a:gd name="T39" fmla="*/ 2147483646 h 338"/>
              <a:gd name="T40" fmla="*/ 2147483646 w 139"/>
              <a:gd name="T41" fmla="*/ 2147483646 h 338"/>
              <a:gd name="T42" fmla="*/ 2147483646 w 139"/>
              <a:gd name="T43" fmla="*/ 2147483646 h 338"/>
              <a:gd name="T44" fmla="*/ 2147483646 w 139"/>
              <a:gd name="T45" fmla="*/ 2147483646 h 338"/>
              <a:gd name="T46" fmla="*/ 2147483646 w 139"/>
              <a:gd name="T47" fmla="*/ 2147483646 h 338"/>
              <a:gd name="T48" fmla="*/ 2147483646 w 139"/>
              <a:gd name="T49" fmla="*/ 2147483646 h 338"/>
              <a:gd name="T50" fmla="*/ 2147483646 w 139"/>
              <a:gd name="T51" fmla="*/ 2147483646 h 338"/>
              <a:gd name="T52" fmla="*/ 2147483646 w 139"/>
              <a:gd name="T53" fmla="*/ 2147483646 h 338"/>
              <a:gd name="T54" fmla="*/ 2147483646 w 139"/>
              <a:gd name="T55" fmla="*/ 2147483646 h 338"/>
              <a:gd name="T56" fmla="*/ 2147483646 w 139"/>
              <a:gd name="T57" fmla="*/ 2147483646 h 338"/>
              <a:gd name="T58" fmla="*/ 2147483646 w 139"/>
              <a:gd name="T59" fmla="*/ 2147483646 h 338"/>
              <a:gd name="T60" fmla="*/ 2147483646 w 139"/>
              <a:gd name="T61" fmla="*/ 0 h 33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39"/>
              <a:gd name="T94" fmla="*/ 0 h 338"/>
              <a:gd name="T95" fmla="*/ 139 w 139"/>
              <a:gd name="T96" fmla="*/ 338 h 33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39" h="338">
                <a:moveTo>
                  <a:pt x="105" y="0"/>
                </a:moveTo>
                <a:cubicBezTo>
                  <a:pt x="72" y="24"/>
                  <a:pt x="47" y="55"/>
                  <a:pt x="32" y="92"/>
                </a:cubicBezTo>
                <a:cubicBezTo>
                  <a:pt x="18" y="123"/>
                  <a:pt x="7" y="139"/>
                  <a:pt x="0" y="143"/>
                </a:cubicBezTo>
                <a:cubicBezTo>
                  <a:pt x="7" y="202"/>
                  <a:pt x="7" y="202"/>
                  <a:pt x="7" y="202"/>
                </a:cubicBezTo>
                <a:cubicBezTo>
                  <a:pt x="7" y="203"/>
                  <a:pt x="7" y="203"/>
                  <a:pt x="7" y="203"/>
                </a:cubicBezTo>
                <a:cubicBezTo>
                  <a:pt x="7" y="203"/>
                  <a:pt x="7" y="203"/>
                  <a:pt x="7" y="203"/>
                </a:cubicBezTo>
                <a:cubicBezTo>
                  <a:pt x="2" y="243"/>
                  <a:pt x="2" y="243"/>
                  <a:pt x="2" y="243"/>
                </a:cubicBezTo>
                <a:cubicBezTo>
                  <a:pt x="0" y="255"/>
                  <a:pt x="2" y="264"/>
                  <a:pt x="5" y="266"/>
                </a:cubicBezTo>
                <a:cubicBezTo>
                  <a:pt x="48" y="294"/>
                  <a:pt x="48" y="294"/>
                  <a:pt x="48" y="294"/>
                </a:cubicBezTo>
                <a:cubicBezTo>
                  <a:pt x="48" y="294"/>
                  <a:pt x="48" y="294"/>
                  <a:pt x="48" y="294"/>
                </a:cubicBezTo>
                <a:cubicBezTo>
                  <a:pt x="49" y="294"/>
                  <a:pt x="49" y="294"/>
                  <a:pt x="49" y="294"/>
                </a:cubicBezTo>
                <a:cubicBezTo>
                  <a:pt x="51" y="298"/>
                  <a:pt x="51" y="298"/>
                  <a:pt x="51" y="298"/>
                </a:cubicBezTo>
                <a:cubicBezTo>
                  <a:pt x="51" y="298"/>
                  <a:pt x="51" y="298"/>
                  <a:pt x="51" y="298"/>
                </a:cubicBezTo>
                <a:cubicBezTo>
                  <a:pt x="53" y="307"/>
                  <a:pt x="59" y="316"/>
                  <a:pt x="67" y="326"/>
                </a:cubicBezTo>
                <a:cubicBezTo>
                  <a:pt x="72" y="332"/>
                  <a:pt x="77" y="336"/>
                  <a:pt x="81" y="338"/>
                </a:cubicBezTo>
                <a:cubicBezTo>
                  <a:pt x="87" y="268"/>
                  <a:pt x="87" y="268"/>
                  <a:pt x="87" y="268"/>
                </a:cubicBezTo>
                <a:cubicBezTo>
                  <a:pt x="87" y="266"/>
                  <a:pt x="87" y="266"/>
                  <a:pt x="87" y="266"/>
                </a:cubicBezTo>
                <a:cubicBezTo>
                  <a:pt x="118" y="192"/>
                  <a:pt x="118" y="192"/>
                  <a:pt x="118" y="192"/>
                </a:cubicBezTo>
                <a:cubicBezTo>
                  <a:pt x="129" y="104"/>
                  <a:pt x="129" y="104"/>
                  <a:pt x="129" y="104"/>
                </a:cubicBezTo>
                <a:cubicBezTo>
                  <a:pt x="129" y="103"/>
                  <a:pt x="129" y="103"/>
                  <a:pt x="129" y="103"/>
                </a:cubicBezTo>
                <a:cubicBezTo>
                  <a:pt x="130" y="102"/>
                  <a:pt x="130" y="102"/>
                  <a:pt x="130" y="102"/>
                </a:cubicBezTo>
                <a:cubicBezTo>
                  <a:pt x="139" y="79"/>
                  <a:pt x="139" y="79"/>
                  <a:pt x="139" y="79"/>
                </a:cubicBezTo>
                <a:cubicBezTo>
                  <a:pt x="132" y="59"/>
                  <a:pt x="132" y="59"/>
                  <a:pt x="132" y="59"/>
                </a:cubicBezTo>
                <a:cubicBezTo>
                  <a:pt x="132" y="58"/>
                  <a:pt x="132" y="58"/>
                  <a:pt x="132" y="58"/>
                </a:cubicBezTo>
                <a:cubicBezTo>
                  <a:pt x="131" y="58"/>
                  <a:pt x="131" y="58"/>
                  <a:pt x="131" y="58"/>
                </a:cubicBezTo>
                <a:cubicBezTo>
                  <a:pt x="129" y="31"/>
                  <a:pt x="129" y="31"/>
                  <a:pt x="129" y="31"/>
                </a:cubicBezTo>
                <a:cubicBezTo>
                  <a:pt x="130" y="30"/>
                  <a:pt x="130" y="30"/>
                  <a:pt x="130" y="30"/>
                </a:cubicBezTo>
                <a:cubicBezTo>
                  <a:pt x="131" y="28"/>
                  <a:pt x="131" y="28"/>
                  <a:pt x="131" y="28"/>
                </a:cubicBezTo>
                <a:cubicBezTo>
                  <a:pt x="136" y="22"/>
                  <a:pt x="136" y="22"/>
                  <a:pt x="136" y="22"/>
                </a:cubicBezTo>
                <a:cubicBezTo>
                  <a:pt x="139" y="15"/>
                  <a:pt x="139" y="15"/>
                  <a:pt x="139" y="15"/>
                </a:cubicBezTo>
                <a:lnTo>
                  <a:pt x="105" y="0"/>
                </a:lnTo>
                <a:close/>
              </a:path>
            </a:pathLst>
          </a:custGeom>
          <a:solidFill>
            <a:srgbClr val="9DC3E6"/>
          </a:solidFill>
          <a:ln w="9525">
            <a:solidFill>
              <a:schemeClr val="tx1"/>
            </a:solidFill>
            <a:miter lim="800000"/>
            <a:headEnd/>
            <a:tailEnd/>
          </a:ln>
        </p:spPr>
        <p:txBody>
          <a:bodyPr/>
          <a:lstStyle/>
          <a:p>
            <a:endParaRPr lang="zh-CN" altLang="en-US" sz="3200">
              <a:latin typeface="方正静蕾简体" panose="02000000000000000000" pitchFamily="2" charset="-122"/>
              <a:ea typeface="方正静蕾简体" panose="02000000000000000000" pitchFamily="2" charset="-122"/>
            </a:endParaRPr>
          </a:p>
        </p:txBody>
      </p:sp>
      <p:sp>
        <p:nvSpPr>
          <p:cNvPr id="138" name="Freeform 29"/>
          <p:cNvSpPr>
            <a:spLocks/>
          </p:cNvSpPr>
          <p:nvPr/>
        </p:nvSpPr>
        <p:spPr bwMode="auto">
          <a:xfrm>
            <a:off x="6370198" y="3608520"/>
            <a:ext cx="946469" cy="911975"/>
          </a:xfrm>
          <a:custGeom>
            <a:avLst/>
            <a:gdLst>
              <a:gd name="T0" fmla="*/ 882527 w 950"/>
              <a:gd name="T1" fmla="*/ 372426 h 866"/>
              <a:gd name="T2" fmla="*/ 865483 w 950"/>
              <a:gd name="T3" fmla="*/ 291103 h 866"/>
              <a:gd name="T4" fmla="*/ 784995 w 950"/>
              <a:gd name="T5" fmla="*/ 372426 h 866"/>
              <a:gd name="T6" fmla="*/ 771738 w 950"/>
              <a:gd name="T7" fmla="*/ 395530 h 866"/>
              <a:gd name="T8" fmla="*/ 669471 w 950"/>
              <a:gd name="T9" fmla="*/ 413088 h 866"/>
              <a:gd name="T10" fmla="*/ 646745 w 950"/>
              <a:gd name="T11" fmla="*/ 372426 h 866"/>
              <a:gd name="T12" fmla="*/ 620231 w 950"/>
              <a:gd name="T13" fmla="*/ 346551 h 866"/>
              <a:gd name="T14" fmla="*/ 588983 w 950"/>
              <a:gd name="T15" fmla="*/ 320675 h 866"/>
              <a:gd name="T16" fmla="*/ 419485 w 950"/>
              <a:gd name="T17" fmla="*/ 289254 h 866"/>
              <a:gd name="T18" fmla="*/ 321952 w 950"/>
              <a:gd name="T19" fmla="*/ 138620 h 866"/>
              <a:gd name="T20" fmla="*/ 135409 w 950"/>
              <a:gd name="T21" fmla="*/ 19407 h 866"/>
              <a:gd name="T22" fmla="*/ 10416 w 950"/>
              <a:gd name="T23" fmla="*/ 34193 h 866"/>
              <a:gd name="T24" fmla="*/ 11363 w 950"/>
              <a:gd name="T25" fmla="*/ 49903 h 866"/>
              <a:gd name="T26" fmla="*/ 1894 w 950"/>
              <a:gd name="T27" fmla="*/ 68386 h 866"/>
              <a:gd name="T28" fmla="*/ 12310 w 950"/>
              <a:gd name="T29" fmla="*/ 110896 h 866"/>
              <a:gd name="T30" fmla="*/ 52080 w 950"/>
              <a:gd name="T31" fmla="*/ 91489 h 866"/>
              <a:gd name="T32" fmla="*/ 93745 w 950"/>
              <a:gd name="T33" fmla="*/ 120138 h 866"/>
              <a:gd name="T34" fmla="*/ 150560 w 950"/>
              <a:gd name="T35" fmla="*/ 187599 h 866"/>
              <a:gd name="T36" fmla="*/ 184649 w 950"/>
              <a:gd name="T37" fmla="*/ 159875 h 866"/>
              <a:gd name="T38" fmla="*/ 244305 w 950"/>
              <a:gd name="T39" fmla="*/ 126607 h 866"/>
              <a:gd name="T40" fmla="*/ 286916 w 950"/>
              <a:gd name="T41" fmla="*/ 172813 h 866"/>
              <a:gd name="T42" fmla="*/ 299226 w 950"/>
              <a:gd name="T43" fmla="*/ 243972 h 866"/>
              <a:gd name="T44" fmla="*/ 302067 w 950"/>
              <a:gd name="T45" fmla="*/ 320675 h 866"/>
              <a:gd name="T46" fmla="*/ 289757 w 950"/>
              <a:gd name="T47" fmla="*/ 351171 h 866"/>
              <a:gd name="T48" fmla="*/ 280288 w 950"/>
              <a:gd name="T49" fmla="*/ 364109 h 866"/>
              <a:gd name="T50" fmla="*/ 285969 w 950"/>
              <a:gd name="T51" fmla="*/ 409392 h 866"/>
              <a:gd name="T52" fmla="*/ 273659 w 950"/>
              <a:gd name="T53" fmla="*/ 449130 h 866"/>
              <a:gd name="T54" fmla="*/ 237676 w 950"/>
              <a:gd name="T55" fmla="*/ 442661 h 866"/>
              <a:gd name="T56" fmla="*/ 210216 w 950"/>
              <a:gd name="T57" fmla="*/ 498109 h 866"/>
              <a:gd name="T58" fmla="*/ 170445 w 950"/>
              <a:gd name="T59" fmla="*/ 533226 h 866"/>
              <a:gd name="T60" fmla="*/ 199800 w 950"/>
              <a:gd name="T61" fmla="*/ 574812 h 866"/>
              <a:gd name="T62" fmla="*/ 226313 w 950"/>
              <a:gd name="T63" fmla="*/ 606233 h 866"/>
              <a:gd name="T64" fmla="*/ 273659 w 950"/>
              <a:gd name="T65" fmla="*/ 617322 h 866"/>
              <a:gd name="T66" fmla="*/ 295438 w 950"/>
              <a:gd name="T67" fmla="*/ 662605 h 866"/>
              <a:gd name="T68" fmla="*/ 334262 w 950"/>
              <a:gd name="T69" fmla="*/ 692177 h 866"/>
              <a:gd name="T70" fmla="*/ 385396 w 950"/>
              <a:gd name="T71" fmla="*/ 677391 h 866"/>
              <a:gd name="T72" fmla="*/ 418538 w 950"/>
              <a:gd name="T73" fmla="*/ 669074 h 866"/>
              <a:gd name="T74" fmla="*/ 443158 w 950"/>
              <a:gd name="T75" fmla="*/ 705115 h 866"/>
              <a:gd name="T76" fmla="*/ 449786 w 950"/>
              <a:gd name="T77" fmla="*/ 705115 h 866"/>
              <a:gd name="T78" fmla="*/ 499973 w 950"/>
              <a:gd name="T79" fmla="*/ 689405 h 866"/>
              <a:gd name="T80" fmla="*/ 515123 w 950"/>
              <a:gd name="T81" fmla="*/ 711584 h 866"/>
              <a:gd name="T82" fmla="*/ 527433 w 950"/>
              <a:gd name="T83" fmla="*/ 725446 h 866"/>
              <a:gd name="T84" fmla="*/ 572885 w 950"/>
              <a:gd name="T85" fmla="*/ 751322 h 866"/>
              <a:gd name="T86" fmla="*/ 588036 w 950"/>
              <a:gd name="T87" fmla="*/ 739308 h 866"/>
              <a:gd name="T88" fmla="*/ 608868 w 950"/>
              <a:gd name="T89" fmla="*/ 725446 h 866"/>
              <a:gd name="T90" fmla="*/ 638223 w 950"/>
              <a:gd name="T91" fmla="*/ 767032 h 866"/>
              <a:gd name="T92" fmla="*/ 671365 w 950"/>
              <a:gd name="T93" fmla="*/ 800301 h 866"/>
              <a:gd name="T94" fmla="*/ 695038 w 950"/>
              <a:gd name="T95" fmla="*/ 756867 h 866"/>
              <a:gd name="T96" fmla="*/ 739543 w 950"/>
              <a:gd name="T97" fmla="*/ 734687 h 866"/>
              <a:gd name="T98" fmla="*/ 765110 w 950"/>
              <a:gd name="T99" fmla="*/ 743005 h 866"/>
              <a:gd name="T100" fmla="*/ 786889 w 950"/>
              <a:gd name="T101" fmla="*/ 767032 h 866"/>
              <a:gd name="T102" fmla="*/ 794464 w 950"/>
              <a:gd name="T103" fmla="*/ 701419 h 866"/>
              <a:gd name="T104" fmla="*/ 811509 w 950"/>
              <a:gd name="T105" fmla="*/ 593295 h 866"/>
              <a:gd name="T106" fmla="*/ 839916 w 950"/>
              <a:gd name="T107" fmla="*/ 597915 h 86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50" h="866">
                <a:moveTo>
                  <a:pt x="946" y="508"/>
                </a:moveTo>
                <a:cubicBezTo>
                  <a:pt x="930" y="405"/>
                  <a:pt x="930" y="405"/>
                  <a:pt x="930" y="405"/>
                </a:cubicBezTo>
                <a:cubicBezTo>
                  <a:pt x="931" y="403"/>
                  <a:pt x="931" y="403"/>
                  <a:pt x="931" y="403"/>
                </a:cubicBezTo>
                <a:cubicBezTo>
                  <a:pt x="932" y="403"/>
                  <a:pt x="932" y="403"/>
                  <a:pt x="932" y="403"/>
                </a:cubicBezTo>
                <a:cubicBezTo>
                  <a:pt x="940" y="391"/>
                  <a:pt x="944" y="381"/>
                  <a:pt x="942" y="374"/>
                </a:cubicBezTo>
                <a:cubicBezTo>
                  <a:pt x="937" y="368"/>
                  <a:pt x="937" y="368"/>
                  <a:pt x="937" y="368"/>
                </a:cubicBezTo>
                <a:cubicBezTo>
                  <a:pt x="926" y="360"/>
                  <a:pt x="921" y="343"/>
                  <a:pt x="924" y="315"/>
                </a:cubicBezTo>
                <a:cubicBezTo>
                  <a:pt x="914" y="315"/>
                  <a:pt x="914" y="315"/>
                  <a:pt x="914" y="315"/>
                </a:cubicBezTo>
                <a:cubicBezTo>
                  <a:pt x="907" y="314"/>
                  <a:pt x="898" y="317"/>
                  <a:pt x="890" y="322"/>
                </a:cubicBezTo>
                <a:cubicBezTo>
                  <a:pt x="881" y="329"/>
                  <a:pt x="876" y="336"/>
                  <a:pt x="875" y="341"/>
                </a:cubicBezTo>
                <a:cubicBezTo>
                  <a:pt x="871" y="354"/>
                  <a:pt x="857" y="362"/>
                  <a:pt x="834" y="370"/>
                </a:cubicBezTo>
                <a:cubicBezTo>
                  <a:pt x="829" y="403"/>
                  <a:pt x="829" y="403"/>
                  <a:pt x="829" y="403"/>
                </a:cubicBezTo>
                <a:cubicBezTo>
                  <a:pt x="829" y="404"/>
                  <a:pt x="829" y="404"/>
                  <a:pt x="829" y="404"/>
                </a:cubicBezTo>
                <a:cubicBezTo>
                  <a:pt x="828" y="405"/>
                  <a:pt x="828" y="405"/>
                  <a:pt x="828" y="405"/>
                </a:cubicBezTo>
                <a:cubicBezTo>
                  <a:pt x="816" y="426"/>
                  <a:pt x="816" y="426"/>
                  <a:pt x="816" y="426"/>
                </a:cubicBezTo>
                <a:cubicBezTo>
                  <a:pt x="815" y="428"/>
                  <a:pt x="815" y="428"/>
                  <a:pt x="815" y="428"/>
                </a:cubicBezTo>
                <a:cubicBezTo>
                  <a:pt x="814" y="428"/>
                  <a:pt x="814" y="428"/>
                  <a:pt x="814" y="428"/>
                </a:cubicBezTo>
                <a:cubicBezTo>
                  <a:pt x="813" y="428"/>
                  <a:pt x="813" y="428"/>
                  <a:pt x="813" y="428"/>
                </a:cubicBezTo>
                <a:cubicBezTo>
                  <a:pt x="708" y="447"/>
                  <a:pt x="708" y="447"/>
                  <a:pt x="708" y="447"/>
                </a:cubicBezTo>
                <a:cubicBezTo>
                  <a:pt x="707" y="447"/>
                  <a:pt x="707" y="447"/>
                  <a:pt x="707" y="447"/>
                </a:cubicBezTo>
                <a:cubicBezTo>
                  <a:pt x="704" y="447"/>
                  <a:pt x="704" y="447"/>
                  <a:pt x="704" y="447"/>
                </a:cubicBezTo>
                <a:cubicBezTo>
                  <a:pt x="704" y="445"/>
                  <a:pt x="704" y="445"/>
                  <a:pt x="704" y="445"/>
                </a:cubicBezTo>
                <a:cubicBezTo>
                  <a:pt x="674" y="412"/>
                  <a:pt x="674" y="412"/>
                  <a:pt x="674" y="412"/>
                </a:cubicBezTo>
                <a:cubicBezTo>
                  <a:pt x="683" y="403"/>
                  <a:pt x="683" y="403"/>
                  <a:pt x="683" y="403"/>
                </a:cubicBezTo>
                <a:cubicBezTo>
                  <a:pt x="671" y="387"/>
                  <a:pt x="671" y="387"/>
                  <a:pt x="671" y="387"/>
                </a:cubicBezTo>
                <a:cubicBezTo>
                  <a:pt x="657" y="376"/>
                  <a:pt x="657" y="376"/>
                  <a:pt x="657" y="376"/>
                </a:cubicBezTo>
                <a:cubicBezTo>
                  <a:pt x="656" y="375"/>
                  <a:pt x="656" y="375"/>
                  <a:pt x="656" y="375"/>
                </a:cubicBezTo>
                <a:cubicBezTo>
                  <a:pt x="655" y="375"/>
                  <a:pt x="655" y="375"/>
                  <a:pt x="655" y="375"/>
                </a:cubicBezTo>
                <a:cubicBezTo>
                  <a:pt x="655" y="374"/>
                  <a:pt x="655" y="374"/>
                  <a:pt x="655" y="374"/>
                </a:cubicBezTo>
                <a:cubicBezTo>
                  <a:pt x="655" y="373"/>
                  <a:pt x="655" y="373"/>
                  <a:pt x="655" y="373"/>
                </a:cubicBezTo>
                <a:cubicBezTo>
                  <a:pt x="649" y="344"/>
                  <a:pt x="649" y="344"/>
                  <a:pt x="649" y="344"/>
                </a:cubicBezTo>
                <a:cubicBezTo>
                  <a:pt x="622" y="347"/>
                  <a:pt x="622" y="347"/>
                  <a:pt x="622" y="347"/>
                </a:cubicBezTo>
                <a:cubicBezTo>
                  <a:pt x="620" y="344"/>
                  <a:pt x="620" y="344"/>
                  <a:pt x="620" y="344"/>
                </a:cubicBezTo>
                <a:cubicBezTo>
                  <a:pt x="597" y="331"/>
                  <a:pt x="597" y="331"/>
                  <a:pt x="597" y="331"/>
                </a:cubicBezTo>
                <a:cubicBezTo>
                  <a:pt x="513" y="316"/>
                  <a:pt x="513" y="316"/>
                  <a:pt x="513" y="316"/>
                </a:cubicBezTo>
                <a:cubicBezTo>
                  <a:pt x="443" y="313"/>
                  <a:pt x="443" y="313"/>
                  <a:pt x="443" y="313"/>
                </a:cubicBezTo>
                <a:cubicBezTo>
                  <a:pt x="441" y="315"/>
                  <a:pt x="441" y="315"/>
                  <a:pt x="441" y="315"/>
                </a:cubicBezTo>
                <a:cubicBezTo>
                  <a:pt x="438" y="315"/>
                  <a:pt x="436" y="314"/>
                  <a:pt x="435" y="312"/>
                </a:cubicBezTo>
                <a:cubicBezTo>
                  <a:pt x="395" y="221"/>
                  <a:pt x="395" y="221"/>
                  <a:pt x="395" y="221"/>
                </a:cubicBezTo>
                <a:cubicBezTo>
                  <a:pt x="391" y="214"/>
                  <a:pt x="374" y="190"/>
                  <a:pt x="340" y="150"/>
                </a:cubicBezTo>
                <a:cubicBezTo>
                  <a:pt x="308" y="111"/>
                  <a:pt x="290" y="90"/>
                  <a:pt x="285" y="86"/>
                </a:cubicBezTo>
                <a:cubicBezTo>
                  <a:pt x="226" y="28"/>
                  <a:pt x="226" y="28"/>
                  <a:pt x="226" y="28"/>
                </a:cubicBezTo>
                <a:cubicBezTo>
                  <a:pt x="217" y="23"/>
                  <a:pt x="217" y="23"/>
                  <a:pt x="217" y="23"/>
                </a:cubicBezTo>
                <a:cubicBezTo>
                  <a:pt x="143" y="21"/>
                  <a:pt x="143" y="21"/>
                  <a:pt x="143" y="21"/>
                </a:cubicBezTo>
                <a:cubicBezTo>
                  <a:pt x="142" y="21"/>
                  <a:pt x="142" y="21"/>
                  <a:pt x="142" y="21"/>
                </a:cubicBezTo>
                <a:cubicBezTo>
                  <a:pt x="140" y="19"/>
                  <a:pt x="140" y="19"/>
                  <a:pt x="140" y="19"/>
                </a:cubicBezTo>
                <a:cubicBezTo>
                  <a:pt x="132" y="14"/>
                  <a:pt x="122" y="9"/>
                  <a:pt x="106" y="6"/>
                </a:cubicBezTo>
                <a:cubicBezTo>
                  <a:pt x="92" y="0"/>
                  <a:pt x="60" y="11"/>
                  <a:pt x="11" y="37"/>
                </a:cubicBezTo>
                <a:cubicBezTo>
                  <a:pt x="9" y="38"/>
                  <a:pt x="9" y="38"/>
                  <a:pt x="9" y="38"/>
                </a:cubicBezTo>
                <a:cubicBezTo>
                  <a:pt x="11" y="53"/>
                  <a:pt x="11" y="53"/>
                  <a:pt x="11" y="53"/>
                </a:cubicBezTo>
                <a:cubicBezTo>
                  <a:pt x="12" y="53"/>
                  <a:pt x="12" y="53"/>
                  <a:pt x="12" y="53"/>
                </a:cubicBezTo>
                <a:cubicBezTo>
                  <a:pt x="12" y="54"/>
                  <a:pt x="12" y="54"/>
                  <a:pt x="12" y="54"/>
                </a:cubicBezTo>
                <a:cubicBezTo>
                  <a:pt x="11" y="54"/>
                  <a:pt x="11" y="54"/>
                  <a:pt x="11" y="54"/>
                </a:cubicBezTo>
                <a:cubicBezTo>
                  <a:pt x="11" y="56"/>
                  <a:pt x="11" y="56"/>
                  <a:pt x="11" y="56"/>
                </a:cubicBezTo>
                <a:cubicBezTo>
                  <a:pt x="2" y="73"/>
                  <a:pt x="2" y="73"/>
                  <a:pt x="2" y="73"/>
                </a:cubicBezTo>
                <a:cubicBezTo>
                  <a:pt x="2" y="74"/>
                  <a:pt x="2" y="74"/>
                  <a:pt x="2" y="74"/>
                </a:cubicBezTo>
                <a:cubicBezTo>
                  <a:pt x="1" y="74"/>
                  <a:pt x="1" y="74"/>
                  <a:pt x="1" y="74"/>
                </a:cubicBezTo>
                <a:cubicBezTo>
                  <a:pt x="0" y="86"/>
                  <a:pt x="0" y="86"/>
                  <a:pt x="0" y="86"/>
                </a:cubicBezTo>
                <a:cubicBezTo>
                  <a:pt x="0" y="95"/>
                  <a:pt x="2" y="106"/>
                  <a:pt x="5" y="114"/>
                </a:cubicBezTo>
                <a:cubicBezTo>
                  <a:pt x="13" y="120"/>
                  <a:pt x="13" y="120"/>
                  <a:pt x="13" y="120"/>
                </a:cubicBezTo>
                <a:cubicBezTo>
                  <a:pt x="29" y="119"/>
                  <a:pt x="29" y="119"/>
                  <a:pt x="29" y="119"/>
                </a:cubicBezTo>
                <a:cubicBezTo>
                  <a:pt x="42" y="122"/>
                  <a:pt x="42" y="122"/>
                  <a:pt x="42" y="122"/>
                </a:cubicBezTo>
                <a:cubicBezTo>
                  <a:pt x="48" y="118"/>
                  <a:pt x="48" y="118"/>
                  <a:pt x="48" y="118"/>
                </a:cubicBezTo>
                <a:cubicBezTo>
                  <a:pt x="48" y="108"/>
                  <a:pt x="51" y="101"/>
                  <a:pt x="55" y="99"/>
                </a:cubicBezTo>
                <a:cubicBezTo>
                  <a:pt x="66" y="99"/>
                  <a:pt x="66" y="99"/>
                  <a:pt x="66" y="99"/>
                </a:cubicBezTo>
                <a:cubicBezTo>
                  <a:pt x="103" y="109"/>
                  <a:pt x="103" y="109"/>
                  <a:pt x="103" y="109"/>
                </a:cubicBezTo>
                <a:cubicBezTo>
                  <a:pt x="111" y="110"/>
                  <a:pt x="111" y="110"/>
                  <a:pt x="111" y="110"/>
                </a:cubicBezTo>
                <a:cubicBezTo>
                  <a:pt x="99" y="130"/>
                  <a:pt x="99" y="130"/>
                  <a:pt x="99" y="130"/>
                </a:cubicBezTo>
                <a:cubicBezTo>
                  <a:pt x="99" y="154"/>
                  <a:pt x="99" y="154"/>
                  <a:pt x="99" y="154"/>
                </a:cubicBezTo>
                <a:cubicBezTo>
                  <a:pt x="99" y="160"/>
                  <a:pt x="109" y="172"/>
                  <a:pt x="128" y="190"/>
                </a:cubicBezTo>
                <a:cubicBezTo>
                  <a:pt x="140" y="199"/>
                  <a:pt x="147" y="203"/>
                  <a:pt x="153" y="204"/>
                </a:cubicBezTo>
                <a:cubicBezTo>
                  <a:pt x="159" y="203"/>
                  <a:pt x="159" y="203"/>
                  <a:pt x="159" y="203"/>
                </a:cubicBezTo>
                <a:cubicBezTo>
                  <a:pt x="164" y="201"/>
                  <a:pt x="164" y="201"/>
                  <a:pt x="164" y="201"/>
                </a:cubicBezTo>
                <a:cubicBezTo>
                  <a:pt x="182" y="183"/>
                  <a:pt x="182" y="183"/>
                  <a:pt x="182" y="183"/>
                </a:cubicBezTo>
                <a:cubicBezTo>
                  <a:pt x="195" y="175"/>
                  <a:pt x="195" y="175"/>
                  <a:pt x="195" y="175"/>
                </a:cubicBezTo>
                <a:cubicBezTo>
                  <a:pt x="195" y="173"/>
                  <a:pt x="195" y="173"/>
                  <a:pt x="195" y="173"/>
                </a:cubicBezTo>
                <a:cubicBezTo>
                  <a:pt x="195" y="173"/>
                  <a:pt x="195" y="173"/>
                  <a:pt x="195" y="173"/>
                </a:cubicBezTo>
                <a:cubicBezTo>
                  <a:pt x="224" y="169"/>
                  <a:pt x="224" y="169"/>
                  <a:pt x="224" y="169"/>
                </a:cubicBezTo>
                <a:cubicBezTo>
                  <a:pt x="232" y="151"/>
                  <a:pt x="232" y="151"/>
                  <a:pt x="232" y="151"/>
                </a:cubicBezTo>
                <a:cubicBezTo>
                  <a:pt x="258" y="137"/>
                  <a:pt x="258" y="137"/>
                  <a:pt x="258" y="137"/>
                </a:cubicBezTo>
                <a:cubicBezTo>
                  <a:pt x="280" y="149"/>
                  <a:pt x="280" y="149"/>
                  <a:pt x="280" y="149"/>
                </a:cubicBezTo>
                <a:cubicBezTo>
                  <a:pt x="280" y="150"/>
                  <a:pt x="280" y="150"/>
                  <a:pt x="280" y="150"/>
                </a:cubicBezTo>
                <a:cubicBezTo>
                  <a:pt x="282" y="151"/>
                  <a:pt x="282" y="151"/>
                  <a:pt x="282" y="151"/>
                </a:cubicBezTo>
                <a:cubicBezTo>
                  <a:pt x="303" y="187"/>
                  <a:pt x="303" y="187"/>
                  <a:pt x="303" y="187"/>
                </a:cubicBezTo>
                <a:cubicBezTo>
                  <a:pt x="312" y="211"/>
                  <a:pt x="312" y="211"/>
                  <a:pt x="312" y="211"/>
                </a:cubicBezTo>
                <a:cubicBezTo>
                  <a:pt x="312" y="215"/>
                  <a:pt x="312" y="215"/>
                  <a:pt x="312" y="215"/>
                </a:cubicBezTo>
                <a:cubicBezTo>
                  <a:pt x="307" y="244"/>
                  <a:pt x="307" y="244"/>
                  <a:pt x="307" y="244"/>
                </a:cubicBezTo>
                <a:cubicBezTo>
                  <a:pt x="316" y="264"/>
                  <a:pt x="316" y="264"/>
                  <a:pt x="316" y="264"/>
                </a:cubicBezTo>
                <a:cubicBezTo>
                  <a:pt x="316" y="267"/>
                  <a:pt x="316" y="267"/>
                  <a:pt x="316" y="267"/>
                </a:cubicBezTo>
                <a:cubicBezTo>
                  <a:pt x="309" y="291"/>
                  <a:pt x="309" y="291"/>
                  <a:pt x="309" y="291"/>
                </a:cubicBezTo>
                <a:cubicBezTo>
                  <a:pt x="309" y="312"/>
                  <a:pt x="309" y="312"/>
                  <a:pt x="309" y="312"/>
                </a:cubicBezTo>
                <a:cubicBezTo>
                  <a:pt x="316" y="331"/>
                  <a:pt x="319" y="343"/>
                  <a:pt x="319" y="347"/>
                </a:cubicBezTo>
                <a:cubicBezTo>
                  <a:pt x="317" y="365"/>
                  <a:pt x="317" y="365"/>
                  <a:pt x="317" y="365"/>
                </a:cubicBezTo>
                <a:cubicBezTo>
                  <a:pt x="317" y="365"/>
                  <a:pt x="317" y="365"/>
                  <a:pt x="317" y="365"/>
                </a:cubicBezTo>
                <a:cubicBezTo>
                  <a:pt x="317" y="366"/>
                  <a:pt x="317" y="366"/>
                  <a:pt x="317" y="366"/>
                </a:cubicBezTo>
                <a:cubicBezTo>
                  <a:pt x="306" y="380"/>
                  <a:pt x="306" y="380"/>
                  <a:pt x="306" y="380"/>
                </a:cubicBezTo>
                <a:cubicBezTo>
                  <a:pt x="306" y="381"/>
                  <a:pt x="306" y="381"/>
                  <a:pt x="306" y="381"/>
                </a:cubicBezTo>
                <a:cubicBezTo>
                  <a:pt x="306" y="381"/>
                  <a:pt x="306" y="381"/>
                  <a:pt x="306" y="381"/>
                </a:cubicBezTo>
                <a:cubicBezTo>
                  <a:pt x="306" y="381"/>
                  <a:pt x="306" y="381"/>
                  <a:pt x="306" y="381"/>
                </a:cubicBezTo>
                <a:cubicBezTo>
                  <a:pt x="296" y="394"/>
                  <a:pt x="296" y="394"/>
                  <a:pt x="296" y="394"/>
                </a:cubicBezTo>
                <a:cubicBezTo>
                  <a:pt x="295" y="417"/>
                  <a:pt x="295" y="417"/>
                  <a:pt x="295" y="417"/>
                </a:cubicBezTo>
                <a:cubicBezTo>
                  <a:pt x="301" y="442"/>
                  <a:pt x="301" y="442"/>
                  <a:pt x="301" y="442"/>
                </a:cubicBezTo>
                <a:cubicBezTo>
                  <a:pt x="301" y="442"/>
                  <a:pt x="301" y="442"/>
                  <a:pt x="301" y="442"/>
                </a:cubicBezTo>
                <a:cubicBezTo>
                  <a:pt x="302" y="443"/>
                  <a:pt x="302" y="443"/>
                  <a:pt x="302" y="443"/>
                </a:cubicBezTo>
                <a:cubicBezTo>
                  <a:pt x="301" y="444"/>
                  <a:pt x="301" y="444"/>
                  <a:pt x="301" y="444"/>
                </a:cubicBezTo>
                <a:cubicBezTo>
                  <a:pt x="301" y="444"/>
                  <a:pt x="301" y="444"/>
                  <a:pt x="301" y="444"/>
                </a:cubicBezTo>
                <a:cubicBezTo>
                  <a:pt x="295" y="481"/>
                  <a:pt x="295" y="481"/>
                  <a:pt x="295" y="481"/>
                </a:cubicBezTo>
                <a:cubicBezTo>
                  <a:pt x="289" y="486"/>
                  <a:pt x="289" y="486"/>
                  <a:pt x="289" y="486"/>
                </a:cubicBezTo>
                <a:cubicBezTo>
                  <a:pt x="285" y="489"/>
                  <a:pt x="280" y="489"/>
                  <a:pt x="274" y="486"/>
                </a:cubicBezTo>
                <a:cubicBezTo>
                  <a:pt x="271" y="486"/>
                  <a:pt x="271" y="486"/>
                  <a:pt x="271" y="486"/>
                </a:cubicBezTo>
                <a:cubicBezTo>
                  <a:pt x="262" y="475"/>
                  <a:pt x="262" y="475"/>
                  <a:pt x="262" y="475"/>
                </a:cubicBezTo>
                <a:cubicBezTo>
                  <a:pt x="251" y="479"/>
                  <a:pt x="251" y="479"/>
                  <a:pt x="251" y="479"/>
                </a:cubicBezTo>
                <a:cubicBezTo>
                  <a:pt x="238" y="493"/>
                  <a:pt x="238" y="493"/>
                  <a:pt x="238" y="493"/>
                </a:cubicBezTo>
                <a:cubicBezTo>
                  <a:pt x="223" y="537"/>
                  <a:pt x="223" y="537"/>
                  <a:pt x="223" y="537"/>
                </a:cubicBezTo>
                <a:cubicBezTo>
                  <a:pt x="223" y="538"/>
                  <a:pt x="223" y="538"/>
                  <a:pt x="223" y="538"/>
                </a:cubicBezTo>
                <a:cubicBezTo>
                  <a:pt x="222" y="539"/>
                  <a:pt x="222" y="539"/>
                  <a:pt x="222" y="539"/>
                </a:cubicBezTo>
                <a:cubicBezTo>
                  <a:pt x="207" y="551"/>
                  <a:pt x="207" y="551"/>
                  <a:pt x="207" y="551"/>
                </a:cubicBezTo>
                <a:cubicBezTo>
                  <a:pt x="205" y="551"/>
                  <a:pt x="205" y="551"/>
                  <a:pt x="205" y="551"/>
                </a:cubicBezTo>
                <a:cubicBezTo>
                  <a:pt x="197" y="552"/>
                  <a:pt x="197" y="552"/>
                  <a:pt x="197" y="552"/>
                </a:cubicBezTo>
                <a:cubicBezTo>
                  <a:pt x="180" y="577"/>
                  <a:pt x="180" y="577"/>
                  <a:pt x="180" y="577"/>
                </a:cubicBezTo>
                <a:cubicBezTo>
                  <a:pt x="188" y="592"/>
                  <a:pt x="188" y="592"/>
                  <a:pt x="188" y="592"/>
                </a:cubicBezTo>
                <a:cubicBezTo>
                  <a:pt x="190" y="595"/>
                  <a:pt x="190" y="595"/>
                  <a:pt x="190" y="595"/>
                </a:cubicBezTo>
                <a:cubicBezTo>
                  <a:pt x="211" y="621"/>
                  <a:pt x="211" y="621"/>
                  <a:pt x="211" y="621"/>
                </a:cubicBezTo>
                <a:cubicBezTo>
                  <a:pt x="211" y="622"/>
                  <a:pt x="211" y="622"/>
                  <a:pt x="211" y="622"/>
                </a:cubicBezTo>
                <a:cubicBezTo>
                  <a:pt x="211" y="630"/>
                  <a:pt x="211" y="630"/>
                  <a:pt x="211" y="630"/>
                </a:cubicBezTo>
                <a:cubicBezTo>
                  <a:pt x="235" y="634"/>
                  <a:pt x="235" y="634"/>
                  <a:pt x="235" y="634"/>
                </a:cubicBezTo>
                <a:cubicBezTo>
                  <a:pt x="239" y="655"/>
                  <a:pt x="239" y="655"/>
                  <a:pt x="239" y="655"/>
                </a:cubicBezTo>
                <a:cubicBezTo>
                  <a:pt x="239" y="656"/>
                  <a:pt x="239" y="656"/>
                  <a:pt x="239" y="656"/>
                </a:cubicBezTo>
                <a:cubicBezTo>
                  <a:pt x="242" y="681"/>
                  <a:pt x="242" y="681"/>
                  <a:pt x="242" y="681"/>
                </a:cubicBezTo>
                <a:cubicBezTo>
                  <a:pt x="248" y="686"/>
                  <a:pt x="248" y="686"/>
                  <a:pt x="248" y="686"/>
                </a:cubicBezTo>
                <a:cubicBezTo>
                  <a:pt x="269" y="680"/>
                  <a:pt x="269" y="680"/>
                  <a:pt x="269" y="680"/>
                </a:cubicBezTo>
                <a:cubicBezTo>
                  <a:pt x="289" y="668"/>
                  <a:pt x="289" y="668"/>
                  <a:pt x="289" y="668"/>
                </a:cubicBezTo>
                <a:cubicBezTo>
                  <a:pt x="293" y="666"/>
                  <a:pt x="293" y="666"/>
                  <a:pt x="293" y="666"/>
                </a:cubicBezTo>
                <a:cubicBezTo>
                  <a:pt x="300" y="702"/>
                  <a:pt x="300" y="702"/>
                  <a:pt x="300" y="702"/>
                </a:cubicBezTo>
                <a:cubicBezTo>
                  <a:pt x="309" y="716"/>
                  <a:pt x="309" y="716"/>
                  <a:pt x="309" y="716"/>
                </a:cubicBezTo>
                <a:cubicBezTo>
                  <a:pt x="312" y="717"/>
                  <a:pt x="312" y="717"/>
                  <a:pt x="312" y="717"/>
                </a:cubicBezTo>
                <a:cubicBezTo>
                  <a:pt x="319" y="732"/>
                  <a:pt x="319" y="732"/>
                  <a:pt x="319" y="732"/>
                </a:cubicBezTo>
                <a:cubicBezTo>
                  <a:pt x="335" y="744"/>
                  <a:pt x="335" y="744"/>
                  <a:pt x="335" y="744"/>
                </a:cubicBezTo>
                <a:cubicBezTo>
                  <a:pt x="337" y="748"/>
                  <a:pt x="342" y="748"/>
                  <a:pt x="347" y="748"/>
                </a:cubicBezTo>
                <a:cubicBezTo>
                  <a:pt x="353" y="749"/>
                  <a:pt x="353" y="749"/>
                  <a:pt x="353" y="749"/>
                </a:cubicBezTo>
                <a:cubicBezTo>
                  <a:pt x="362" y="744"/>
                  <a:pt x="362" y="744"/>
                  <a:pt x="362" y="744"/>
                </a:cubicBezTo>
                <a:cubicBezTo>
                  <a:pt x="370" y="741"/>
                  <a:pt x="377" y="738"/>
                  <a:pt x="385" y="737"/>
                </a:cubicBezTo>
                <a:cubicBezTo>
                  <a:pt x="392" y="734"/>
                  <a:pt x="392" y="734"/>
                  <a:pt x="392" y="734"/>
                </a:cubicBezTo>
                <a:cubicBezTo>
                  <a:pt x="407" y="733"/>
                  <a:pt x="407" y="733"/>
                  <a:pt x="407" y="733"/>
                </a:cubicBezTo>
                <a:cubicBezTo>
                  <a:pt x="412" y="733"/>
                  <a:pt x="414" y="734"/>
                  <a:pt x="417" y="737"/>
                </a:cubicBezTo>
                <a:cubicBezTo>
                  <a:pt x="438" y="723"/>
                  <a:pt x="438" y="723"/>
                  <a:pt x="438" y="723"/>
                </a:cubicBezTo>
                <a:cubicBezTo>
                  <a:pt x="440" y="723"/>
                  <a:pt x="440" y="723"/>
                  <a:pt x="440" y="723"/>
                </a:cubicBezTo>
                <a:cubicBezTo>
                  <a:pt x="442" y="724"/>
                  <a:pt x="442" y="724"/>
                  <a:pt x="442" y="724"/>
                </a:cubicBezTo>
                <a:cubicBezTo>
                  <a:pt x="443" y="723"/>
                  <a:pt x="443" y="723"/>
                  <a:pt x="443" y="723"/>
                </a:cubicBezTo>
                <a:cubicBezTo>
                  <a:pt x="446" y="725"/>
                  <a:pt x="446" y="725"/>
                  <a:pt x="446" y="725"/>
                </a:cubicBezTo>
                <a:cubicBezTo>
                  <a:pt x="454" y="735"/>
                  <a:pt x="458" y="743"/>
                  <a:pt x="458" y="748"/>
                </a:cubicBezTo>
                <a:cubicBezTo>
                  <a:pt x="468" y="763"/>
                  <a:pt x="468" y="763"/>
                  <a:pt x="468" y="763"/>
                </a:cubicBezTo>
                <a:cubicBezTo>
                  <a:pt x="475" y="766"/>
                  <a:pt x="475" y="766"/>
                  <a:pt x="475" y="766"/>
                </a:cubicBezTo>
                <a:cubicBezTo>
                  <a:pt x="476" y="766"/>
                  <a:pt x="476" y="766"/>
                  <a:pt x="476" y="766"/>
                </a:cubicBezTo>
                <a:cubicBezTo>
                  <a:pt x="477" y="766"/>
                  <a:pt x="477" y="766"/>
                  <a:pt x="477" y="766"/>
                </a:cubicBezTo>
                <a:cubicBezTo>
                  <a:pt x="475" y="763"/>
                  <a:pt x="475" y="763"/>
                  <a:pt x="475" y="763"/>
                </a:cubicBezTo>
                <a:cubicBezTo>
                  <a:pt x="474" y="758"/>
                  <a:pt x="474" y="755"/>
                  <a:pt x="475" y="753"/>
                </a:cubicBezTo>
                <a:cubicBezTo>
                  <a:pt x="477" y="750"/>
                  <a:pt x="481" y="748"/>
                  <a:pt x="488" y="748"/>
                </a:cubicBezTo>
                <a:cubicBezTo>
                  <a:pt x="527" y="747"/>
                  <a:pt x="527" y="747"/>
                  <a:pt x="527" y="747"/>
                </a:cubicBezTo>
                <a:cubicBezTo>
                  <a:pt x="528" y="746"/>
                  <a:pt x="528" y="746"/>
                  <a:pt x="528" y="746"/>
                </a:cubicBezTo>
                <a:cubicBezTo>
                  <a:pt x="530" y="746"/>
                  <a:pt x="530" y="746"/>
                  <a:pt x="530" y="746"/>
                </a:cubicBezTo>
                <a:cubicBezTo>
                  <a:pt x="530" y="748"/>
                  <a:pt x="530" y="748"/>
                  <a:pt x="530" y="748"/>
                </a:cubicBezTo>
                <a:cubicBezTo>
                  <a:pt x="532" y="748"/>
                  <a:pt x="532" y="748"/>
                  <a:pt x="532" y="748"/>
                </a:cubicBezTo>
                <a:cubicBezTo>
                  <a:pt x="544" y="770"/>
                  <a:pt x="544" y="770"/>
                  <a:pt x="544" y="770"/>
                </a:cubicBezTo>
                <a:cubicBezTo>
                  <a:pt x="543" y="781"/>
                  <a:pt x="543" y="781"/>
                  <a:pt x="543" y="781"/>
                </a:cubicBezTo>
                <a:cubicBezTo>
                  <a:pt x="542" y="781"/>
                  <a:pt x="542" y="781"/>
                  <a:pt x="542" y="781"/>
                </a:cubicBezTo>
                <a:cubicBezTo>
                  <a:pt x="556" y="785"/>
                  <a:pt x="556" y="785"/>
                  <a:pt x="556" y="785"/>
                </a:cubicBezTo>
                <a:cubicBezTo>
                  <a:pt x="557" y="785"/>
                  <a:pt x="557" y="785"/>
                  <a:pt x="557" y="785"/>
                </a:cubicBezTo>
                <a:cubicBezTo>
                  <a:pt x="556" y="781"/>
                  <a:pt x="556" y="779"/>
                  <a:pt x="559" y="777"/>
                </a:cubicBezTo>
                <a:cubicBezTo>
                  <a:pt x="564" y="776"/>
                  <a:pt x="564" y="776"/>
                  <a:pt x="564" y="776"/>
                </a:cubicBezTo>
                <a:cubicBezTo>
                  <a:pt x="599" y="800"/>
                  <a:pt x="599" y="800"/>
                  <a:pt x="599" y="800"/>
                </a:cubicBezTo>
                <a:cubicBezTo>
                  <a:pt x="602" y="804"/>
                  <a:pt x="604" y="808"/>
                  <a:pt x="605" y="813"/>
                </a:cubicBezTo>
                <a:cubicBezTo>
                  <a:pt x="606" y="828"/>
                  <a:pt x="606" y="828"/>
                  <a:pt x="606" y="828"/>
                </a:cubicBezTo>
                <a:cubicBezTo>
                  <a:pt x="618" y="830"/>
                  <a:pt x="618" y="830"/>
                  <a:pt x="618" y="830"/>
                </a:cubicBezTo>
                <a:cubicBezTo>
                  <a:pt x="625" y="817"/>
                  <a:pt x="625" y="817"/>
                  <a:pt x="625" y="817"/>
                </a:cubicBezTo>
                <a:cubicBezTo>
                  <a:pt x="622" y="811"/>
                  <a:pt x="620" y="805"/>
                  <a:pt x="621" y="800"/>
                </a:cubicBezTo>
                <a:cubicBezTo>
                  <a:pt x="622" y="796"/>
                  <a:pt x="623" y="793"/>
                  <a:pt x="627" y="791"/>
                </a:cubicBezTo>
                <a:cubicBezTo>
                  <a:pt x="630" y="788"/>
                  <a:pt x="630" y="788"/>
                  <a:pt x="630" y="788"/>
                </a:cubicBezTo>
                <a:cubicBezTo>
                  <a:pt x="630" y="786"/>
                  <a:pt x="631" y="785"/>
                  <a:pt x="633" y="784"/>
                </a:cubicBezTo>
                <a:cubicBezTo>
                  <a:pt x="643" y="785"/>
                  <a:pt x="643" y="785"/>
                  <a:pt x="643" y="785"/>
                </a:cubicBezTo>
                <a:cubicBezTo>
                  <a:pt x="648" y="788"/>
                  <a:pt x="652" y="798"/>
                  <a:pt x="655" y="816"/>
                </a:cubicBezTo>
                <a:cubicBezTo>
                  <a:pt x="655" y="818"/>
                  <a:pt x="655" y="818"/>
                  <a:pt x="655" y="818"/>
                </a:cubicBezTo>
                <a:cubicBezTo>
                  <a:pt x="657" y="819"/>
                  <a:pt x="657" y="819"/>
                  <a:pt x="657" y="819"/>
                </a:cubicBezTo>
                <a:cubicBezTo>
                  <a:pt x="658" y="824"/>
                  <a:pt x="664" y="827"/>
                  <a:pt x="674" y="830"/>
                </a:cubicBezTo>
                <a:cubicBezTo>
                  <a:pt x="675" y="830"/>
                  <a:pt x="675" y="830"/>
                  <a:pt x="675" y="830"/>
                </a:cubicBezTo>
                <a:cubicBezTo>
                  <a:pt x="676" y="831"/>
                  <a:pt x="676" y="831"/>
                  <a:pt x="676" y="831"/>
                </a:cubicBezTo>
                <a:cubicBezTo>
                  <a:pt x="709" y="866"/>
                  <a:pt x="709" y="866"/>
                  <a:pt x="709" y="866"/>
                </a:cubicBezTo>
                <a:cubicBezTo>
                  <a:pt x="709" y="866"/>
                  <a:pt x="709" y="866"/>
                  <a:pt x="709" y="866"/>
                </a:cubicBezTo>
                <a:cubicBezTo>
                  <a:pt x="725" y="861"/>
                  <a:pt x="725" y="861"/>
                  <a:pt x="725" y="861"/>
                </a:cubicBezTo>
                <a:cubicBezTo>
                  <a:pt x="723" y="855"/>
                  <a:pt x="723" y="855"/>
                  <a:pt x="723" y="855"/>
                </a:cubicBezTo>
                <a:cubicBezTo>
                  <a:pt x="719" y="850"/>
                  <a:pt x="718" y="845"/>
                  <a:pt x="718" y="842"/>
                </a:cubicBezTo>
                <a:cubicBezTo>
                  <a:pt x="718" y="834"/>
                  <a:pt x="723" y="827"/>
                  <a:pt x="734" y="819"/>
                </a:cubicBezTo>
                <a:cubicBezTo>
                  <a:pt x="752" y="804"/>
                  <a:pt x="752" y="804"/>
                  <a:pt x="752" y="804"/>
                </a:cubicBezTo>
                <a:cubicBezTo>
                  <a:pt x="773" y="818"/>
                  <a:pt x="773" y="818"/>
                  <a:pt x="773" y="818"/>
                </a:cubicBezTo>
                <a:cubicBezTo>
                  <a:pt x="777" y="818"/>
                  <a:pt x="777" y="818"/>
                  <a:pt x="777" y="818"/>
                </a:cubicBezTo>
                <a:cubicBezTo>
                  <a:pt x="781" y="795"/>
                  <a:pt x="781" y="795"/>
                  <a:pt x="781" y="795"/>
                </a:cubicBezTo>
                <a:cubicBezTo>
                  <a:pt x="781" y="791"/>
                  <a:pt x="781" y="791"/>
                  <a:pt x="781" y="791"/>
                </a:cubicBezTo>
                <a:cubicBezTo>
                  <a:pt x="785" y="790"/>
                  <a:pt x="785" y="790"/>
                  <a:pt x="785" y="790"/>
                </a:cubicBezTo>
                <a:cubicBezTo>
                  <a:pt x="802" y="792"/>
                  <a:pt x="802" y="792"/>
                  <a:pt x="802" y="792"/>
                </a:cubicBezTo>
                <a:cubicBezTo>
                  <a:pt x="806" y="795"/>
                  <a:pt x="808" y="798"/>
                  <a:pt x="808" y="804"/>
                </a:cubicBezTo>
                <a:cubicBezTo>
                  <a:pt x="808" y="808"/>
                  <a:pt x="804" y="813"/>
                  <a:pt x="801" y="817"/>
                </a:cubicBezTo>
                <a:cubicBezTo>
                  <a:pt x="804" y="819"/>
                  <a:pt x="804" y="819"/>
                  <a:pt x="804" y="819"/>
                </a:cubicBezTo>
                <a:cubicBezTo>
                  <a:pt x="815" y="825"/>
                  <a:pt x="823" y="829"/>
                  <a:pt x="830" y="830"/>
                </a:cubicBezTo>
                <a:cubicBezTo>
                  <a:pt x="831" y="830"/>
                  <a:pt x="831" y="830"/>
                  <a:pt x="831" y="830"/>
                </a:cubicBezTo>
                <a:cubicBezTo>
                  <a:pt x="831" y="830"/>
                  <a:pt x="831" y="830"/>
                  <a:pt x="831" y="830"/>
                </a:cubicBezTo>
                <a:cubicBezTo>
                  <a:pt x="845" y="837"/>
                  <a:pt x="845" y="837"/>
                  <a:pt x="845" y="837"/>
                </a:cubicBezTo>
                <a:cubicBezTo>
                  <a:pt x="855" y="836"/>
                  <a:pt x="855" y="836"/>
                  <a:pt x="855" y="836"/>
                </a:cubicBezTo>
                <a:cubicBezTo>
                  <a:pt x="839" y="759"/>
                  <a:pt x="839" y="759"/>
                  <a:pt x="839" y="759"/>
                </a:cubicBezTo>
                <a:cubicBezTo>
                  <a:pt x="829" y="753"/>
                  <a:pt x="819" y="740"/>
                  <a:pt x="810" y="725"/>
                </a:cubicBezTo>
                <a:cubicBezTo>
                  <a:pt x="802" y="713"/>
                  <a:pt x="807" y="695"/>
                  <a:pt x="823" y="674"/>
                </a:cubicBezTo>
                <a:cubicBezTo>
                  <a:pt x="833" y="663"/>
                  <a:pt x="845" y="653"/>
                  <a:pt x="857" y="642"/>
                </a:cubicBezTo>
                <a:cubicBezTo>
                  <a:pt x="857" y="642"/>
                  <a:pt x="857" y="642"/>
                  <a:pt x="857" y="642"/>
                </a:cubicBezTo>
                <a:cubicBezTo>
                  <a:pt x="858" y="640"/>
                  <a:pt x="858" y="640"/>
                  <a:pt x="858" y="640"/>
                </a:cubicBezTo>
                <a:cubicBezTo>
                  <a:pt x="873" y="640"/>
                  <a:pt x="873" y="640"/>
                  <a:pt x="873" y="640"/>
                </a:cubicBezTo>
                <a:cubicBezTo>
                  <a:pt x="874" y="642"/>
                  <a:pt x="874" y="642"/>
                  <a:pt x="874" y="642"/>
                </a:cubicBezTo>
                <a:cubicBezTo>
                  <a:pt x="887" y="647"/>
                  <a:pt x="887" y="647"/>
                  <a:pt x="887" y="647"/>
                </a:cubicBezTo>
                <a:cubicBezTo>
                  <a:pt x="913" y="647"/>
                  <a:pt x="913" y="647"/>
                  <a:pt x="913" y="647"/>
                </a:cubicBezTo>
                <a:cubicBezTo>
                  <a:pt x="924" y="642"/>
                  <a:pt x="933" y="626"/>
                  <a:pt x="944" y="601"/>
                </a:cubicBezTo>
                <a:cubicBezTo>
                  <a:pt x="950" y="586"/>
                  <a:pt x="950" y="556"/>
                  <a:pt x="946" y="508"/>
                </a:cubicBezTo>
                <a:close/>
              </a:path>
            </a:pathLst>
          </a:custGeom>
          <a:solidFill>
            <a:srgbClr val="9DC3E6"/>
          </a:solidFill>
          <a:ln w="9525">
            <a:solidFill>
              <a:schemeClr val="tx1"/>
            </a:solidFill>
            <a:round/>
            <a:headEnd/>
            <a:tailEnd/>
          </a:ln>
        </p:spPr>
        <p:txBody>
          <a:bodyPr/>
          <a:lstStyle/>
          <a:p>
            <a:endParaRPr lang="zh-CN" altLang="en-US" sz="3200">
              <a:latin typeface="方正静蕾简体" panose="02000000000000000000" pitchFamily="2" charset="-122"/>
              <a:ea typeface="方正静蕾简体" panose="02000000000000000000" pitchFamily="2" charset="-122"/>
            </a:endParaRPr>
          </a:p>
        </p:txBody>
      </p:sp>
      <p:sp>
        <p:nvSpPr>
          <p:cNvPr id="139" name="Freeform 30"/>
          <p:cNvSpPr>
            <a:spLocks/>
          </p:cNvSpPr>
          <p:nvPr/>
        </p:nvSpPr>
        <p:spPr bwMode="auto">
          <a:xfrm>
            <a:off x="6485384" y="5084746"/>
            <a:ext cx="913692" cy="634386"/>
          </a:xfrm>
          <a:custGeom>
            <a:avLst/>
            <a:gdLst>
              <a:gd name="T0" fmla="*/ 2147483646 w 573"/>
              <a:gd name="T1" fmla="*/ 2147483646 h 361"/>
              <a:gd name="T2" fmla="*/ 2147483646 w 573"/>
              <a:gd name="T3" fmla="*/ 2147483646 h 361"/>
              <a:gd name="T4" fmla="*/ 2147483646 w 573"/>
              <a:gd name="T5" fmla="*/ 2147483646 h 361"/>
              <a:gd name="T6" fmla="*/ 2147483646 w 573"/>
              <a:gd name="T7" fmla="*/ 2147483646 h 361"/>
              <a:gd name="T8" fmla="*/ 2147483646 w 573"/>
              <a:gd name="T9" fmla="*/ 2147483646 h 361"/>
              <a:gd name="T10" fmla="*/ 2147483646 w 573"/>
              <a:gd name="T11" fmla="*/ 1776698668 h 361"/>
              <a:gd name="T12" fmla="*/ 2147483646 w 573"/>
              <a:gd name="T13" fmla="*/ 2147483646 h 361"/>
              <a:gd name="T14" fmla="*/ 2147483646 w 573"/>
              <a:gd name="T15" fmla="*/ 2147483646 h 361"/>
              <a:gd name="T16" fmla="*/ 2147483646 w 573"/>
              <a:gd name="T17" fmla="*/ 2147483646 h 361"/>
              <a:gd name="T18" fmla="*/ 2147483646 w 573"/>
              <a:gd name="T19" fmla="*/ 2147483646 h 361"/>
              <a:gd name="T20" fmla="*/ 2147483646 w 573"/>
              <a:gd name="T21" fmla="*/ 2147483646 h 361"/>
              <a:gd name="T22" fmla="*/ 2147483646 w 573"/>
              <a:gd name="T23" fmla="*/ 2147483646 h 361"/>
              <a:gd name="T24" fmla="*/ 2147483646 w 573"/>
              <a:gd name="T25" fmla="*/ 2147483646 h 361"/>
              <a:gd name="T26" fmla="*/ 2147483646 w 573"/>
              <a:gd name="T27" fmla="*/ 2147483646 h 361"/>
              <a:gd name="T28" fmla="*/ 0 w 573"/>
              <a:gd name="T29" fmla="*/ 2147483646 h 361"/>
              <a:gd name="T30" fmla="*/ 2147483646 w 573"/>
              <a:gd name="T31" fmla="*/ 2147483646 h 361"/>
              <a:gd name="T32" fmla="*/ 2147483646 w 573"/>
              <a:gd name="T33" fmla="*/ 2147483646 h 361"/>
              <a:gd name="T34" fmla="*/ 2147483646 w 573"/>
              <a:gd name="T35" fmla="*/ 2147483646 h 361"/>
              <a:gd name="T36" fmla="*/ 2147483646 w 573"/>
              <a:gd name="T37" fmla="*/ 2147483646 h 361"/>
              <a:gd name="T38" fmla="*/ 2147483646 w 573"/>
              <a:gd name="T39" fmla="*/ 2147483646 h 361"/>
              <a:gd name="T40" fmla="*/ 2147483646 w 573"/>
              <a:gd name="T41" fmla="*/ 2147483646 h 361"/>
              <a:gd name="T42" fmla="*/ 2147483646 w 573"/>
              <a:gd name="T43" fmla="*/ 2147483646 h 361"/>
              <a:gd name="T44" fmla="*/ 2147483646 w 573"/>
              <a:gd name="T45" fmla="*/ 2147483646 h 361"/>
              <a:gd name="T46" fmla="*/ 2147483646 w 573"/>
              <a:gd name="T47" fmla="*/ 2147483646 h 361"/>
              <a:gd name="T48" fmla="*/ 2147483646 w 573"/>
              <a:gd name="T49" fmla="*/ 2147483646 h 361"/>
              <a:gd name="T50" fmla="*/ 2147483646 w 573"/>
              <a:gd name="T51" fmla="*/ 2147483646 h 361"/>
              <a:gd name="T52" fmla="*/ 2147483646 w 573"/>
              <a:gd name="T53" fmla="*/ 2147483646 h 361"/>
              <a:gd name="T54" fmla="*/ 2147483646 w 573"/>
              <a:gd name="T55" fmla="*/ 2147483646 h 361"/>
              <a:gd name="T56" fmla="*/ 2147483646 w 573"/>
              <a:gd name="T57" fmla="*/ 2147483646 h 361"/>
              <a:gd name="T58" fmla="*/ 2147483646 w 573"/>
              <a:gd name="T59" fmla="*/ 2147483646 h 361"/>
              <a:gd name="T60" fmla="*/ 2147483646 w 573"/>
              <a:gd name="T61" fmla="*/ 2147483646 h 361"/>
              <a:gd name="T62" fmla="*/ 2147483646 w 573"/>
              <a:gd name="T63" fmla="*/ 2147483646 h 361"/>
              <a:gd name="T64" fmla="*/ 2147483646 w 573"/>
              <a:gd name="T65" fmla="*/ 2147483646 h 361"/>
              <a:gd name="T66" fmla="*/ 2147483646 w 573"/>
              <a:gd name="T67" fmla="*/ 2147483646 h 361"/>
              <a:gd name="T68" fmla="*/ 2147483646 w 573"/>
              <a:gd name="T69" fmla="*/ 2147483646 h 361"/>
              <a:gd name="T70" fmla="*/ 2147483646 w 573"/>
              <a:gd name="T71" fmla="*/ 2147483646 h 361"/>
              <a:gd name="T72" fmla="*/ 2147483646 w 573"/>
              <a:gd name="T73" fmla="*/ 2147483646 h 361"/>
              <a:gd name="T74" fmla="*/ 2147483646 w 573"/>
              <a:gd name="T75" fmla="*/ 2147483646 h 361"/>
              <a:gd name="T76" fmla="*/ 2147483646 w 573"/>
              <a:gd name="T77" fmla="*/ 2147483646 h 361"/>
              <a:gd name="T78" fmla="*/ 2147483646 w 573"/>
              <a:gd name="T79" fmla="*/ 2147483646 h 361"/>
              <a:gd name="T80" fmla="*/ 2147483646 w 573"/>
              <a:gd name="T81" fmla="*/ 2147483646 h 361"/>
              <a:gd name="T82" fmla="*/ 2147483646 w 573"/>
              <a:gd name="T83" fmla="*/ 2147483646 h 361"/>
              <a:gd name="T84" fmla="*/ 2147483646 w 573"/>
              <a:gd name="T85" fmla="*/ 2147483646 h 361"/>
              <a:gd name="T86" fmla="*/ 2147483646 w 573"/>
              <a:gd name="T87" fmla="*/ 2147483646 h 361"/>
              <a:gd name="T88" fmla="*/ 2147483646 w 573"/>
              <a:gd name="T89" fmla="*/ 2147483646 h 361"/>
              <a:gd name="T90" fmla="*/ 2147483646 w 573"/>
              <a:gd name="T91" fmla="*/ 2147483646 h 361"/>
              <a:gd name="T92" fmla="*/ 2147483646 w 573"/>
              <a:gd name="T93" fmla="*/ 2147483646 h 361"/>
              <a:gd name="T94" fmla="*/ 2147483646 w 573"/>
              <a:gd name="T95" fmla="*/ 2147483646 h 361"/>
              <a:gd name="T96" fmla="*/ 2147483646 w 573"/>
              <a:gd name="T97" fmla="*/ 2147483646 h 361"/>
              <a:gd name="T98" fmla="*/ 2147483646 w 573"/>
              <a:gd name="T99" fmla="*/ 2147483646 h 361"/>
              <a:gd name="T100" fmla="*/ 2147483646 w 573"/>
              <a:gd name="T101" fmla="*/ 2147483646 h 36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73"/>
              <a:gd name="T154" fmla="*/ 0 h 361"/>
              <a:gd name="T155" fmla="*/ 573 w 573"/>
              <a:gd name="T156" fmla="*/ 361 h 36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73" h="361">
                <a:moveTo>
                  <a:pt x="525" y="11"/>
                </a:moveTo>
                <a:cubicBezTo>
                  <a:pt x="523" y="12"/>
                  <a:pt x="523" y="12"/>
                  <a:pt x="523" y="12"/>
                </a:cubicBezTo>
                <a:cubicBezTo>
                  <a:pt x="523" y="18"/>
                  <a:pt x="520" y="21"/>
                  <a:pt x="514" y="21"/>
                </a:cubicBezTo>
                <a:cubicBezTo>
                  <a:pt x="473" y="16"/>
                  <a:pt x="473" y="16"/>
                  <a:pt x="473" y="16"/>
                </a:cubicBezTo>
                <a:cubicBezTo>
                  <a:pt x="445" y="11"/>
                  <a:pt x="427" y="0"/>
                  <a:pt x="416" y="2"/>
                </a:cubicBezTo>
                <a:cubicBezTo>
                  <a:pt x="396" y="4"/>
                  <a:pt x="358" y="57"/>
                  <a:pt x="358" y="57"/>
                </a:cubicBezTo>
                <a:cubicBezTo>
                  <a:pt x="360" y="80"/>
                  <a:pt x="360" y="80"/>
                  <a:pt x="360" y="80"/>
                </a:cubicBezTo>
                <a:cubicBezTo>
                  <a:pt x="360" y="82"/>
                  <a:pt x="360" y="82"/>
                  <a:pt x="360" y="82"/>
                </a:cubicBezTo>
                <a:cubicBezTo>
                  <a:pt x="355" y="83"/>
                  <a:pt x="355" y="83"/>
                  <a:pt x="355" y="83"/>
                </a:cubicBezTo>
                <a:cubicBezTo>
                  <a:pt x="310" y="89"/>
                  <a:pt x="285" y="85"/>
                  <a:pt x="282" y="70"/>
                </a:cubicBezTo>
                <a:cubicBezTo>
                  <a:pt x="277" y="5"/>
                  <a:pt x="277" y="5"/>
                  <a:pt x="277" y="5"/>
                </a:cubicBezTo>
                <a:cubicBezTo>
                  <a:pt x="224" y="2"/>
                  <a:pt x="224" y="2"/>
                  <a:pt x="224" y="2"/>
                </a:cubicBezTo>
                <a:cubicBezTo>
                  <a:pt x="202" y="48"/>
                  <a:pt x="202" y="48"/>
                  <a:pt x="202" y="48"/>
                </a:cubicBezTo>
                <a:cubicBezTo>
                  <a:pt x="200" y="28"/>
                  <a:pt x="200" y="28"/>
                  <a:pt x="200" y="28"/>
                </a:cubicBezTo>
                <a:cubicBezTo>
                  <a:pt x="199" y="12"/>
                  <a:pt x="196" y="3"/>
                  <a:pt x="192" y="1"/>
                </a:cubicBezTo>
                <a:cubicBezTo>
                  <a:pt x="169" y="12"/>
                  <a:pt x="169" y="12"/>
                  <a:pt x="169" y="12"/>
                </a:cubicBezTo>
                <a:cubicBezTo>
                  <a:pt x="159" y="26"/>
                  <a:pt x="159" y="26"/>
                  <a:pt x="159" y="26"/>
                </a:cubicBezTo>
                <a:cubicBezTo>
                  <a:pt x="158" y="27"/>
                  <a:pt x="158" y="27"/>
                  <a:pt x="158" y="27"/>
                </a:cubicBezTo>
                <a:cubicBezTo>
                  <a:pt x="157" y="27"/>
                  <a:pt x="157" y="27"/>
                  <a:pt x="157" y="27"/>
                </a:cubicBezTo>
                <a:cubicBezTo>
                  <a:pt x="135" y="34"/>
                  <a:pt x="135" y="34"/>
                  <a:pt x="135" y="34"/>
                </a:cubicBezTo>
                <a:cubicBezTo>
                  <a:pt x="112" y="53"/>
                  <a:pt x="92" y="73"/>
                  <a:pt x="74" y="95"/>
                </a:cubicBezTo>
                <a:cubicBezTo>
                  <a:pt x="18" y="171"/>
                  <a:pt x="18" y="171"/>
                  <a:pt x="18" y="171"/>
                </a:cubicBezTo>
                <a:cubicBezTo>
                  <a:pt x="30" y="197"/>
                  <a:pt x="30" y="197"/>
                  <a:pt x="30" y="197"/>
                </a:cubicBezTo>
                <a:cubicBezTo>
                  <a:pt x="30" y="201"/>
                  <a:pt x="30" y="201"/>
                  <a:pt x="30" y="201"/>
                </a:cubicBezTo>
                <a:cubicBezTo>
                  <a:pt x="30" y="201"/>
                  <a:pt x="30" y="201"/>
                  <a:pt x="30" y="201"/>
                </a:cubicBezTo>
                <a:cubicBezTo>
                  <a:pt x="29" y="202"/>
                  <a:pt x="29" y="202"/>
                  <a:pt x="29" y="202"/>
                </a:cubicBezTo>
                <a:cubicBezTo>
                  <a:pt x="25" y="209"/>
                  <a:pt x="27" y="218"/>
                  <a:pt x="33" y="229"/>
                </a:cubicBezTo>
                <a:cubicBezTo>
                  <a:pt x="40" y="242"/>
                  <a:pt x="46" y="257"/>
                  <a:pt x="46" y="274"/>
                </a:cubicBezTo>
                <a:cubicBezTo>
                  <a:pt x="46" y="277"/>
                  <a:pt x="46" y="277"/>
                  <a:pt x="46" y="277"/>
                </a:cubicBezTo>
                <a:cubicBezTo>
                  <a:pt x="0" y="304"/>
                  <a:pt x="0" y="304"/>
                  <a:pt x="0" y="304"/>
                </a:cubicBezTo>
                <a:cubicBezTo>
                  <a:pt x="0" y="314"/>
                  <a:pt x="0" y="314"/>
                  <a:pt x="0" y="314"/>
                </a:cubicBezTo>
                <a:cubicBezTo>
                  <a:pt x="21" y="324"/>
                  <a:pt x="21" y="324"/>
                  <a:pt x="21" y="324"/>
                </a:cubicBezTo>
                <a:cubicBezTo>
                  <a:pt x="24" y="325"/>
                  <a:pt x="25" y="327"/>
                  <a:pt x="25" y="328"/>
                </a:cubicBezTo>
                <a:cubicBezTo>
                  <a:pt x="25" y="330"/>
                  <a:pt x="25" y="330"/>
                  <a:pt x="25" y="330"/>
                </a:cubicBezTo>
                <a:cubicBezTo>
                  <a:pt x="24" y="335"/>
                  <a:pt x="32" y="343"/>
                  <a:pt x="48" y="350"/>
                </a:cubicBezTo>
                <a:cubicBezTo>
                  <a:pt x="87" y="361"/>
                  <a:pt x="87" y="361"/>
                  <a:pt x="87" y="361"/>
                </a:cubicBezTo>
                <a:cubicBezTo>
                  <a:pt x="99" y="353"/>
                  <a:pt x="99" y="353"/>
                  <a:pt x="99" y="353"/>
                </a:cubicBezTo>
                <a:cubicBezTo>
                  <a:pt x="111" y="335"/>
                  <a:pt x="111" y="335"/>
                  <a:pt x="111" y="335"/>
                </a:cubicBezTo>
                <a:cubicBezTo>
                  <a:pt x="122" y="305"/>
                  <a:pt x="122" y="305"/>
                  <a:pt x="122" y="305"/>
                </a:cubicBezTo>
                <a:cubicBezTo>
                  <a:pt x="152" y="316"/>
                  <a:pt x="152" y="316"/>
                  <a:pt x="152" y="316"/>
                </a:cubicBezTo>
                <a:cubicBezTo>
                  <a:pt x="157" y="319"/>
                  <a:pt x="157" y="319"/>
                  <a:pt x="157" y="319"/>
                </a:cubicBezTo>
                <a:cubicBezTo>
                  <a:pt x="157" y="321"/>
                  <a:pt x="157" y="321"/>
                  <a:pt x="157" y="321"/>
                </a:cubicBezTo>
                <a:cubicBezTo>
                  <a:pt x="157" y="321"/>
                  <a:pt x="157" y="321"/>
                  <a:pt x="157" y="321"/>
                </a:cubicBezTo>
                <a:cubicBezTo>
                  <a:pt x="157" y="323"/>
                  <a:pt x="157" y="323"/>
                  <a:pt x="157" y="323"/>
                </a:cubicBezTo>
                <a:cubicBezTo>
                  <a:pt x="151" y="335"/>
                  <a:pt x="154" y="344"/>
                  <a:pt x="164" y="349"/>
                </a:cubicBezTo>
                <a:cubicBezTo>
                  <a:pt x="198" y="350"/>
                  <a:pt x="198" y="350"/>
                  <a:pt x="198" y="350"/>
                </a:cubicBezTo>
                <a:cubicBezTo>
                  <a:pt x="209" y="348"/>
                  <a:pt x="219" y="344"/>
                  <a:pt x="225" y="338"/>
                </a:cubicBezTo>
                <a:cubicBezTo>
                  <a:pt x="229" y="333"/>
                  <a:pt x="236" y="332"/>
                  <a:pt x="245" y="333"/>
                </a:cubicBezTo>
                <a:cubicBezTo>
                  <a:pt x="257" y="335"/>
                  <a:pt x="267" y="339"/>
                  <a:pt x="275" y="349"/>
                </a:cubicBezTo>
                <a:cubicBezTo>
                  <a:pt x="282" y="331"/>
                  <a:pt x="282" y="331"/>
                  <a:pt x="282" y="331"/>
                </a:cubicBezTo>
                <a:cubicBezTo>
                  <a:pt x="284" y="328"/>
                  <a:pt x="284" y="328"/>
                  <a:pt x="284" y="328"/>
                </a:cubicBezTo>
                <a:cubicBezTo>
                  <a:pt x="285" y="328"/>
                  <a:pt x="285" y="328"/>
                  <a:pt x="285" y="328"/>
                </a:cubicBezTo>
                <a:cubicBezTo>
                  <a:pt x="291" y="325"/>
                  <a:pt x="294" y="319"/>
                  <a:pt x="298" y="312"/>
                </a:cubicBezTo>
                <a:cubicBezTo>
                  <a:pt x="301" y="305"/>
                  <a:pt x="306" y="297"/>
                  <a:pt x="315" y="292"/>
                </a:cubicBezTo>
                <a:cubicBezTo>
                  <a:pt x="330" y="283"/>
                  <a:pt x="330" y="283"/>
                  <a:pt x="330" y="283"/>
                </a:cubicBezTo>
                <a:cubicBezTo>
                  <a:pt x="331" y="282"/>
                  <a:pt x="331" y="282"/>
                  <a:pt x="331" y="282"/>
                </a:cubicBezTo>
                <a:cubicBezTo>
                  <a:pt x="332" y="283"/>
                  <a:pt x="332" y="283"/>
                  <a:pt x="332" y="283"/>
                </a:cubicBezTo>
                <a:cubicBezTo>
                  <a:pt x="333" y="283"/>
                  <a:pt x="333" y="283"/>
                  <a:pt x="333" y="283"/>
                </a:cubicBezTo>
                <a:cubicBezTo>
                  <a:pt x="341" y="286"/>
                  <a:pt x="341" y="286"/>
                  <a:pt x="341" y="286"/>
                </a:cubicBezTo>
                <a:cubicBezTo>
                  <a:pt x="341" y="286"/>
                  <a:pt x="341" y="286"/>
                  <a:pt x="341" y="286"/>
                </a:cubicBezTo>
                <a:cubicBezTo>
                  <a:pt x="343" y="287"/>
                  <a:pt x="343" y="287"/>
                  <a:pt x="343" y="287"/>
                </a:cubicBezTo>
                <a:cubicBezTo>
                  <a:pt x="355" y="234"/>
                  <a:pt x="355" y="234"/>
                  <a:pt x="355" y="234"/>
                </a:cubicBezTo>
                <a:cubicBezTo>
                  <a:pt x="355" y="233"/>
                  <a:pt x="355" y="233"/>
                  <a:pt x="355" y="233"/>
                </a:cubicBezTo>
                <a:cubicBezTo>
                  <a:pt x="372" y="230"/>
                  <a:pt x="372" y="230"/>
                  <a:pt x="372" y="230"/>
                </a:cubicBezTo>
                <a:cubicBezTo>
                  <a:pt x="389" y="218"/>
                  <a:pt x="397" y="209"/>
                  <a:pt x="396" y="200"/>
                </a:cubicBezTo>
                <a:cubicBezTo>
                  <a:pt x="393" y="184"/>
                  <a:pt x="393" y="184"/>
                  <a:pt x="393" y="184"/>
                </a:cubicBezTo>
                <a:cubicBezTo>
                  <a:pt x="389" y="174"/>
                  <a:pt x="389" y="166"/>
                  <a:pt x="391" y="163"/>
                </a:cubicBezTo>
                <a:cubicBezTo>
                  <a:pt x="394" y="160"/>
                  <a:pt x="396" y="159"/>
                  <a:pt x="399" y="159"/>
                </a:cubicBezTo>
                <a:cubicBezTo>
                  <a:pt x="407" y="159"/>
                  <a:pt x="415" y="161"/>
                  <a:pt x="424" y="165"/>
                </a:cubicBezTo>
                <a:cubicBezTo>
                  <a:pt x="426" y="148"/>
                  <a:pt x="426" y="148"/>
                  <a:pt x="426" y="148"/>
                </a:cubicBezTo>
                <a:cubicBezTo>
                  <a:pt x="426" y="146"/>
                  <a:pt x="426" y="146"/>
                  <a:pt x="426" y="146"/>
                </a:cubicBezTo>
                <a:cubicBezTo>
                  <a:pt x="427" y="145"/>
                  <a:pt x="427" y="145"/>
                  <a:pt x="427" y="145"/>
                </a:cubicBezTo>
                <a:cubicBezTo>
                  <a:pt x="445" y="137"/>
                  <a:pt x="445" y="137"/>
                  <a:pt x="445" y="137"/>
                </a:cubicBezTo>
                <a:cubicBezTo>
                  <a:pt x="447" y="127"/>
                  <a:pt x="447" y="127"/>
                  <a:pt x="447" y="127"/>
                </a:cubicBezTo>
                <a:cubicBezTo>
                  <a:pt x="436" y="127"/>
                  <a:pt x="436" y="127"/>
                  <a:pt x="436" y="127"/>
                </a:cubicBezTo>
                <a:cubicBezTo>
                  <a:pt x="434" y="126"/>
                  <a:pt x="434" y="126"/>
                  <a:pt x="434" y="126"/>
                </a:cubicBezTo>
                <a:cubicBezTo>
                  <a:pt x="435" y="121"/>
                  <a:pt x="435" y="121"/>
                  <a:pt x="435" y="121"/>
                </a:cubicBezTo>
                <a:cubicBezTo>
                  <a:pt x="435" y="118"/>
                  <a:pt x="435" y="118"/>
                  <a:pt x="435" y="118"/>
                </a:cubicBezTo>
                <a:cubicBezTo>
                  <a:pt x="436" y="116"/>
                  <a:pt x="436" y="116"/>
                  <a:pt x="436" y="116"/>
                </a:cubicBezTo>
                <a:cubicBezTo>
                  <a:pt x="439" y="116"/>
                  <a:pt x="439" y="116"/>
                  <a:pt x="439" y="116"/>
                </a:cubicBezTo>
                <a:cubicBezTo>
                  <a:pt x="442" y="116"/>
                  <a:pt x="442" y="116"/>
                  <a:pt x="442" y="116"/>
                </a:cubicBezTo>
                <a:cubicBezTo>
                  <a:pt x="449" y="116"/>
                  <a:pt x="457" y="111"/>
                  <a:pt x="467" y="103"/>
                </a:cubicBezTo>
                <a:cubicBezTo>
                  <a:pt x="533" y="56"/>
                  <a:pt x="533" y="56"/>
                  <a:pt x="533" y="56"/>
                </a:cubicBezTo>
                <a:cubicBezTo>
                  <a:pt x="535" y="56"/>
                  <a:pt x="535" y="56"/>
                  <a:pt x="535" y="56"/>
                </a:cubicBezTo>
                <a:cubicBezTo>
                  <a:pt x="557" y="65"/>
                  <a:pt x="557" y="65"/>
                  <a:pt x="557" y="65"/>
                </a:cubicBezTo>
                <a:cubicBezTo>
                  <a:pt x="565" y="64"/>
                  <a:pt x="565" y="64"/>
                  <a:pt x="565" y="64"/>
                </a:cubicBezTo>
                <a:cubicBezTo>
                  <a:pt x="560" y="42"/>
                  <a:pt x="560" y="42"/>
                  <a:pt x="560" y="42"/>
                </a:cubicBezTo>
                <a:cubicBezTo>
                  <a:pt x="560" y="40"/>
                  <a:pt x="560" y="40"/>
                  <a:pt x="560" y="40"/>
                </a:cubicBezTo>
                <a:cubicBezTo>
                  <a:pt x="561" y="39"/>
                  <a:pt x="561" y="39"/>
                  <a:pt x="561" y="39"/>
                </a:cubicBezTo>
                <a:cubicBezTo>
                  <a:pt x="562" y="38"/>
                  <a:pt x="562" y="38"/>
                  <a:pt x="562" y="38"/>
                </a:cubicBezTo>
                <a:cubicBezTo>
                  <a:pt x="573" y="19"/>
                  <a:pt x="573" y="19"/>
                  <a:pt x="573" y="19"/>
                </a:cubicBezTo>
                <a:cubicBezTo>
                  <a:pt x="570" y="16"/>
                  <a:pt x="570" y="16"/>
                  <a:pt x="570" y="16"/>
                </a:cubicBezTo>
                <a:cubicBezTo>
                  <a:pt x="563" y="19"/>
                  <a:pt x="563" y="19"/>
                  <a:pt x="563" y="19"/>
                </a:cubicBezTo>
                <a:cubicBezTo>
                  <a:pt x="563" y="20"/>
                  <a:pt x="563" y="20"/>
                  <a:pt x="563" y="20"/>
                </a:cubicBezTo>
                <a:cubicBezTo>
                  <a:pt x="562" y="20"/>
                  <a:pt x="562" y="20"/>
                  <a:pt x="562" y="20"/>
                </a:cubicBezTo>
                <a:cubicBezTo>
                  <a:pt x="541" y="23"/>
                  <a:pt x="541" y="23"/>
                  <a:pt x="541" y="23"/>
                </a:cubicBezTo>
                <a:cubicBezTo>
                  <a:pt x="535" y="23"/>
                  <a:pt x="535" y="23"/>
                  <a:pt x="535" y="23"/>
                </a:cubicBezTo>
                <a:cubicBezTo>
                  <a:pt x="534" y="23"/>
                  <a:pt x="534" y="23"/>
                  <a:pt x="534" y="23"/>
                </a:cubicBezTo>
                <a:cubicBezTo>
                  <a:pt x="534" y="22"/>
                  <a:pt x="534" y="22"/>
                  <a:pt x="534" y="22"/>
                </a:cubicBezTo>
                <a:cubicBezTo>
                  <a:pt x="533" y="19"/>
                  <a:pt x="533" y="19"/>
                  <a:pt x="533" y="19"/>
                </a:cubicBezTo>
                <a:cubicBezTo>
                  <a:pt x="529" y="11"/>
                  <a:pt x="529" y="11"/>
                  <a:pt x="529" y="11"/>
                </a:cubicBezTo>
                <a:lnTo>
                  <a:pt x="525" y="11"/>
                </a:lnTo>
                <a:close/>
              </a:path>
            </a:pathLst>
          </a:custGeom>
          <a:solidFill>
            <a:srgbClr val="9DC3E6"/>
          </a:solidFill>
          <a:ln w="9525">
            <a:solidFill>
              <a:schemeClr val="tx1"/>
            </a:solidFill>
            <a:miter lim="800000"/>
            <a:headEnd/>
            <a:tailEnd/>
          </a:ln>
        </p:spPr>
        <p:txBody>
          <a:bodyPr/>
          <a:lstStyle/>
          <a:p>
            <a:endParaRPr lang="zh-CN" altLang="en-US" sz="3200">
              <a:latin typeface="方正静蕾简体" panose="02000000000000000000" pitchFamily="2" charset="-122"/>
              <a:ea typeface="方正静蕾简体" panose="02000000000000000000" pitchFamily="2" charset="-122"/>
            </a:endParaRPr>
          </a:p>
        </p:txBody>
      </p:sp>
      <p:grpSp>
        <p:nvGrpSpPr>
          <p:cNvPr id="97" name="组合 96"/>
          <p:cNvGrpSpPr/>
          <p:nvPr/>
        </p:nvGrpSpPr>
        <p:grpSpPr>
          <a:xfrm>
            <a:off x="3790496" y="841828"/>
            <a:ext cx="4540704" cy="1074057"/>
            <a:chOff x="3659868" y="841828"/>
            <a:chExt cx="4540704" cy="1074057"/>
          </a:xfrm>
        </p:grpSpPr>
        <p:sp>
          <p:nvSpPr>
            <p:cNvPr id="98" name="任意多边形 97"/>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9" name="组合 98"/>
            <p:cNvGrpSpPr/>
            <p:nvPr/>
          </p:nvGrpSpPr>
          <p:grpSpPr>
            <a:xfrm>
              <a:off x="3659868" y="841828"/>
              <a:ext cx="4540704" cy="1074057"/>
              <a:chOff x="4429125" y="2685143"/>
              <a:chExt cx="4118758" cy="1182009"/>
            </a:xfrm>
          </p:grpSpPr>
          <p:sp>
            <p:nvSpPr>
              <p:cNvPr id="101"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93"/>
              <p:cNvSpPr>
                <a:spLocks/>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94"/>
              <p:cNvSpPr>
                <a:spLocks/>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95"/>
              <p:cNvSpPr>
                <a:spLocks/>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96"/>
              <p:cNvSpPr>
                <a:spLocks/>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97"/>
              <p:cNvSpPr>
                <a:spLocks/>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98"/>
              <p:cNvSpPr>
                <a:spLocks/>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99"/>
              <p:cNvSpPr>
                <a:spLocks/>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100"/>
              <p:cNvSpPr>
                <a:spLocks/>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101"/>
              <p:cNvSpPr>
                <a:spLocks/>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102"/>
              <p:cNvSpPr>
                <a:spLocks/>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103"/>
              <p:cNvSpPr>
                <a:spLocks/>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104"/>
              <p:cNvSpPr>
                <a:spLocks/>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105"/>
              <p:cNvSpPr>
                <a:spLocks/>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106"/>
              <p:cNvSpPr>
                <a:spLocks/>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107"/>
              <p:cNvSpPr>
                <a:spLocks/>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108"/>
              <p:cNvSpPr>
                <a:spLocks/>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109"/>
              <p:cNvSpPr>
                <a:spLocks/>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110"/>
              <p:cNvSpPr>
                <a:spLocks/>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11"/>
              <p:cNvSpPr>
                <a:spLocks/>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12"/>
              <p:cNvSpPr>
                <a:spLocks/>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13"/>
              <p:cNvSpPr>
                <a:spLocks/>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14"/>
              <p:cNvSpPr>
                <a:spLocks/>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15"/>
              <p:cNvSpPr>
                <a:spLocks/>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16"/>
              <p:cNvSpPr>
                <a:spLocks/>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17"/>
              <p:cNvSpPr>
                <a:spLocks/>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18"/>
              <p:cNvSpPr>
                <a:spLocks/>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119"/>
              <p:cNvSpPr>
                <a:spLocks/>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120"/>
              <p:cNvSpPr>
                <a:spLocks/>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121"/>
              <p:cNvSpPr>
                <a:spLocks/>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122"/>
              <p:cNvSpPr>
                <a:spLocks/>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123"/>
              <p:cNvSpPr>
                <a:spLocks/>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Freeform 124"/>
              <p:cNvSpPr>
                <a:spLocks/>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Freeform 125"/>
              <p:cNvSpPr>
                <a:spLocks/>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Freeform 126"/>
              <p:cNvSpPr>
                <a:spLocks/>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Freeform 127"/>
              <p:cNvSpPr>
                <a:spLocks/>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Freeform 128"/>
              <p:cNvSpPr>
                <a:spLocks/>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Freeform 129"/>
              <p:cNvSpPr>
                <a:spLocks/>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Freeform 130"/>
              <p:cNvSpPr>
                <a:spLocks/>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Freeform 131"/>
              <p:cNvSpPr>
                <a:spLocks/>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Freeform 132"/>
              <p:cNvSpPr>
                <a:spLocks/>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Freeform 133"/>
              <p:cNvSpPr>
                <a:spLocks/>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Freeform 134"/>
              <p:cNvSpPr>
                <a:spLocks/>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Freeform 135"/>
              <p:cNvSpPr>
                <a:spLocks/>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Freeform 136"/>
              <p:cNvSpPr>
                <a:spLocks/>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Freeform 137"/>
              <p:cNvSpPr>
                <a:spLocks/>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Freeform 138"/>
              <p:cNvSpPr>
                <a:spLocks/>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0" name="文本框 99"/>
            <p:cNvSpPr txBox="1"/>
            <p:nvPr/>
          </p:nvSpPr>
          <p:spPr>
            <a:xfrm>
              <a:off x="4861424" y="1220901"/>
              <a:ext cx="2863122" cy="523220"/>
            </a:xfrm>
            <a:prstGeom prst="rect">
              <a:avLst/>
            </a:prstGeom>
            <a:noFill/>
          </p:spPr>
          <p:txBody>
            <a:bodyPr wrap="square" rtlCol="0">
              <a:spAutoFit/>
            </a:bodyPr>
            <a:lstStyle/>
            <a:p>
              <a:r>
                <a:rPr lang="en-US" altLang="zh-CN" sz="2800" dirty="0">
                  <a:latin typeface="Calista" panose="02000500000000000000" charset="-122"/>
                  <a:ea typeface="Calista" panose="02000500000000000000" charset="-122"/>
                  <a:cs typeface="Calista" panose="02000500000000000000" charset="-122"/>
                </a:rPr>
                <a:t>m</a:t>
              </a:r>
              <a:r>
                <a:rPr lang="zh-CN" altLang="en-US" sz="2800" dirty="0">
                  <a:latin typeface="Calista" panose="02000500000000000000" charset="-122"/>
                  <a:ea typeface="Calista" panose="02000500000000000000" charset="-122"/>
                  <a:cs typeface="Calista" panose="02000500000000000000" charset="-122"/>
                </a:rPr>
                <a:t>icro:bit</a:t>
              </a:r>
              <a:endParaRPr lang="zh-CN" altLang="en-US" sz="2800" dirty="0">
                <a:solidFill>
                  <a:schemeClr val="bg1"/>
                </a:solidFill>
                <a:latin typeface="方正静蕾简体" panose="02000000000000000000" pitchFamily="2" charset="-122"/>
                <a:ea typeface="方正静蕾简体" panose="02000000000000000000" pitchFamily="2" charset="-122"/>
              </a:endParaRPr>
            </a:p>
          </p:txBody>
        </p:sp>
      </p:grpSp>
      <p:sp>
        <p:nvSpPr>
          <p:cNvPr id="2" name="矩形 1">
            <a:extLst>
              <a:ext uri="{FF2B5EF4-FFF2-40B4-BE49-F238E27FC236}">
                <a16:creationId xmlns:a16="http://schemas.microsoft.com/office/drawing/2014/main" id="{9ACF7C34-F662-49CB-ADC4-563CA9C4919A}"/>
              </a:ext>
            </a:extLst>
          </p:cNvPr>
          <p:cNvSpPr/>
          <p:nvPr/>
        </p:nvSpPr>
        <p:spPr>
          <a:xfrm>
            <a:off x="7652058" y="2403450"/>
            <a:ext cx="3550557" cy="3046988"/>
          </a:xfrm>
          <a:prstGeom prst="rect">
            <a:avLst/>
          </a:prstGeom>
        </p:spPr>
        <p:txBody>
          <a:bodyPr wrap="square">
            <a:spAutoFit/>
          </a:bodyPr>
          <a:lstStyle/>
          <a:p>
            <a:r>
              <a:rPr lang="en-US" altLang="zh-CN" sz="2400" dirty="0">
                <a:latin typeface="Calista" panose="02000500000000000000" charset="-122"/>
                <a:ea typeface="Calista" panose="02000500000000000000" charset="-122"/>
                <a:cs typeface="Calista" panose="02000500000000000000" charset="-122"/>
              </a:rPr>
              <a:t>    m</a:t>
            </a:r>
            <a:r>
              <a:rPr lang="zh-CN" altLang="en-US" sz="2400" dirty="0">
                <a:latin typeface="Calista" panose="02000500000000000000" charset="-122"/>
                <a:ea typeface="Calista" panose="02000500000000000000" charset="-122"/>
                <a:cs typeface="Calista" panose="02000500000000000000" charset="-122"/>
              </a:rPr>
              <a:t>icro:bit 是一款由英国著名电视台 BBC（英国广播电视公司）牵头，由微软、三星、ARM 和英国蓝卡斯特大学等共同参与开发完成的一款专门面向于青少年编程教育的微型电脑。</a:t>
            </a:r>
            <a:endParaRPr lang="zh-CN" altLang="en-US" sz="2400" dirty="0"/>
          </a:p>
        </p:txBody>
      </p:sp>
      <p:pic>
        <p:nvPicPr>
          <p:cNvPr id="140" name="图片 139">
            <a:extLst>
              <a:ext uri="{FF2B5EF4-FFF2-40B4-BE49-F238E27FC236}">
                <a16:creationId xmlns:a16="http://schemas.microsoft.com/office/drawing/2014/main" id="{1E4E4A42-4979-47DD-A4BD-85EA32057A56}"/>
              </a:ext>
            </a:extLst>
          </p:cNvPr>
          <p:cNvPicPr>
            <a:picLocks noChangeAspect="1"/>
          </p:cNvPicPr>
          <p:nvPr/>
        </p:nvPicPr>
        <p:blipFill>
          <a:blip r:embed="rId3"/>
          <a:stretch>
            <a:fillRect/>
          </a:stretch>
        </p:blipFill>
        <p:spPr>
          <a:xfrm>
            <a:off x="719716" y="2511672"/>
            <a:ext cx="6772910" cy="2890520"/>
          </a:xfrm>
          <a:prstGeom prst="rect">
            <a:avLst/>
          </a:prstGeom>
        </p:spPr>
      </p:pic>
    </p:spTree>
    <p:extLst>
      <p:ext uri="{BB962C8B-B14F-4D97-AF65-F5344CB8AC3E}">
        <p14:creationId xmlns:p14="http://schemas.microsoft.com/office/powerpoint/2010/main" val="4100942367"/>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图片 61" descr="ab">
            <a:extLst>
              <a:ext uri="{FF2B5EF4-FFF2-40B4-BE49-F238E27FC236}">
                <a16:creationId xmlns:a16="http://schemas.microsoft.com/office/drawing/2014/main" id="{FEF01045-78FA-4757-A960-576FC854C2B4}"/>
              </a:ext>
            </a:extLst>
          </p:cNvPr>
          <p:cNvPicPr>
            <a:picLocks noChangeAspect="1"/>
          </p:cNvPicPr>
          <p:nvPr/>
        </p:nvPicPr>
        <p:blipFill rotWithShape="1">
          <a:blip r:embed="rId3"/>
          <a:srcRect l="2790" t="4940" r="3251" b="1886"/>
          <a:stretch/>
        </p:blipFill>
        <p:spPr>
          <a:xfrm>
            <a:off x="1950795" y="2756687"/>
            <a:ext cx="3208342" cy="2571711"/>
          </a:xfrm>
          <a:prstGeom prst="rect">
            <a:avLst/>
          </a:prstGeom>
        </p:spPr>
      </p:pic>
      <p:sp>
        <p:nvSpPr>
          <p:cNvPr id="151" name="Freeform 56"/>
          <p:cNvSpPr>
            <a:spLocks/>
          </p:cNvSpPr>
          <p:nvPr/>
        </p:nvSpPr>
        <p:spPr bwMode="auto">
          <a:xfrm>
            <a:off x="1395867" y="2521857"/>
            <a:ext cx="4398962" cy="3111500"/>
          </a:xfrm>
          <a:custGeom>
            <a:avLst/>
            <a:gdLst>
              <a:gd name="T0" fmla="*/ 145 w 153"/>
              <a:gd name="T1" fmla="*/ 2 h 52"/>
              <a:gd name="T2" fmla="*/ 143 w 153"/>
              <a:gd name="T3" fmla="*/ 4 h 52"/>
              <a:gd name="T4" fmla="*/ 121 w 153"/>
              <a:gd name="T5" fmla="*/ 3 h 52"/>
              <a:gd name="T6" fmla="*/ 84 w 153"/>
              <a:gd name="T7" fmla="*/ 4 h 52"/>
              <a:gd name="T8" fmla="*/ 29 w 153"/>
              <a:gd name="T9" fmla="*/ 3 h 52"/>
              <a:gd name="T10" fmla="*/ 23 w 153"/>
              <a:gd name="T11" fmla="*/ 4 h 52"/>
              <a:gd name="T12" fmla="*/ 7 w 153"/>
              <a:gd name="T13" fmla="*/ 4 h 52"/>
              <a:gd name="T14" fmla="*/ 4 w 153"/>
              <a:gd name="T15" fmla="*/ 33 h 52"/>
              <a:gd name="T16" fmla="*/ 5 w 153"/>
              <a:gd name="T17" fmla="*/ 45 h 52"/>
              <a:gd name="T18" fmla="*/ 17 w 153"/>
              <a:gd name="T19" fmla="*/ 49 h 52"/>
              <a:gd name="T20" fmla="*/ 27 w 153"/>
              <a:gd name="T21" fmla="*/ 49 h 52"/>
              <a:gd name="T22" fmla="*/ 38 w 153"/>
              <a:gd name="T23" fmla="*/ 48 h 52"/>
              <a:gd name="T24" fmla="*/ 41 w 153"/>
              <a:gd name="T25" fmla="*/ 49 h 52"/>
              <a:gd name="T26" fmla="*/ 57 w 153"/>
              <a:gd name="T27" fmla="*/ 48 h 52"/>
              <a:gd name="T28" fmla="*/ 61 w 153"/>
              <a:gd name="T29" fmla="*/ 49 h 52"/>
              <a:gd name="T30" fmla="*/ 68 w 153"/>
              <a:gd name="T31" fmla="*/ 49 h 52"/>
              <a:gd name="T32" fmla="*/ 102 w 153"/>
              <a:gd name="T33" fmla="*/ 49 h 52"/>
              <a:gd name="T34" fmla="*/ 149 w 153"/>
              <a:gd name="T35" fmla="*/ 49 h 52"/>
              <a:gd name="T36" fmla="*/ 150 w 153"/>
              <a:gd name="T37" fmla="*/ 24 h 52"/>
              <a:gd name="T38" fmla="*/ 150 w 153"/>
              <a:gd name="T39" fmla="*/ 3 h 52"/>
              <a:gd name="T40" fmla="*/ 151 w 153"/>
              <a:gd name="T41" fmla="*/ 1 h 52"/>
              <a:gd name="T42" fmla="*/ 153 w 153"/>
              <a:gd name="T43" fmla="*/ 3 h 52"/>
              <a:gd name="T44" fmla="*/ 152 w 153"/>
              <a:gd name="T45" fmla="*/ 5 h 52"/>
              <a:gd name="T46" fmla="*/ 152 w 153"/>
              <a:gd name="T47" fmla="*/ 24 h 52"/>
              <a:gd name="T48" fmla="*/ 151 w 153"/>
              <a:gd name="T49" fmla="*/ 27 h 52"/>
              <a:gd name="T50" fmla="*/ 152 w 153"/>
              <a:gd name="T51" fmla="*/ 36 h 52"/>
              <a:gd name="T52" fmla="*/ 153 w 153"/>
              <a:gd name="T53" fmla="*/ 49 h 52"/>
              <a:gd name="T54" fmla="*/ 152 w 153"/>
              <a:gd name="T55" fmla="*/ 52 h 52"/>
              <a:gd name="T56" fmla="*/ 135 w 153"/>
              <a:gd name="T57" fmla="*/ 49 h 52"/>
              <a:gd name="T58" fmla="*/ 109 w 153"/>
              <a:gd name="T59" fmla="*/ 50 h 52"/>
              <a:gd name="T60" fmla="*/ 100 w 153"/>
              <a:gd name="T61" fmla="*/ 51 h 52"/>
              <a:gd name="T62" fmla="*/ 72 w 153"/>
              <a:gd name="T63" fmla="*/ 52 h 52"/>
              <a:gd name="T64" fmla="*/ 57 w 153"/>
              <a:gd name="T65" fmla="*/ 50 h 52"/>
              <a:gd name="T66" fmla="*/ 17 w 153"/>
              <a:gd name="T67" fmla="*/ 51 h 52"/>
              <a:gd name="T68" fmla="*/ 3 w 153"/>
              <a:gd name="T69" fmla="*/ 52 h 52"/>
              <a:gd name="T70" fmla="*/ 3 w 153"/>
              <a:gd name="T71" fmla="*/ 46 h 52"/>
              <a:gd name="T72" fmla="*/ 2 w 153"/>
              <a:gd name="T73" fmla="*/ 43 h 52"/>
              <a:gd name="T74" fmla="*/ 4 w 153"/>
              <a:gd name="T75" fmla="*/ 4 h 52"/>
              <a:gd name="T76" fmla="*/ 0 w 153"/>
              <a:gd name="T77" fmla="*/ 3 h 52"/>
              <a:gd name="T78" fmla="*/ 3 w 153"/>
              <a:gd name="T79" fmla="*/ 2 h 52"/>
              <a:gd name="T80" fmla="*/ 19 w 153"/>
              <a:gd name="T81" fmla="*/ 2 h 52"/>
              <a:gd name="T82" fmla="*/ 27 w 153"/>
              <a:gd name="T83" fmla="*/ 1 h 52"/>
              <a:gd name="T84" fmla="*/ 35 w 153"/>
              <a:gd name="T85" fmla="*/ 2 h 52"/>
              <a:gd name="T86" fmla="*/ 44 w 153"/>
              <a:gd name="T87" fmla="*/ 1 h 52"/>
              <a:gd name="T88" fmla="*/ 83 w 153"/>
              <a:gd name="T89" fmla="*/ 2 h 52"/>
              <a:gd name="T90" fmla="*/ 92 w 153"/>
              <a:gd name="T91" fmla="*/ 2 h 52"/>
              <a:gd name="T92" fmla="*/ 123 w 153"/>
              <a:gd name="T93" fmla="*/ 1 h 52"/>
              <a:gd name="T94" fmla="*/ 135 w 153"/>
              <a:gd name="T95" fmla="*/ 1 h 52"/>
              <a:gd name="T96" fmla="*/ 145 w 153"/>
              <a:gd name="T97" fmla="*/ 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3" h="52">
                <a:moveTo>
                  <a:pt x="145" y="2"/>
                </a:moveTo>
                <a:cubicBezTo>
                  <a:pt x="145" y="4"/>
                  <a:pt x="142" y="3"/>
                  <a:pt x="143" y="4"/>
                </a:cubicBezTo>
                <a:cubicBezTo>
                  <a:pt x="135" y="4"/>
                  <a:pt x="129" y="2"/>
                  <a:pt x="121" y="3"/>
                </a:cubicBezTo>
                <a:cubicBezTo>
                  <a:pt x="110" y="3"/>
                  <a:pt x="98" y="4"/>
                  <a:pt x="84" y="4"/>
                </a:cubicBezTo>
                <a:cubicBezTo>
                  <a:pt x="66" y="4"/>
                  <a:pt x="47" y="3"/>
                  <a:pt x="29" y="3"/>
                </a:cubicBezTo>
                <a:cubicBezTo>
                  <a:pt x="27" y="3"/>
                  <a:pt x="25" y="4"/>
                  <a:pt x="23" y="4"/>
                </a:cubicBezTo>
                <a:cubicBezTo>
                  <a:pt x="18" y="4"/>
                  <a:pt x="12" y="3"/>
                  <a:pt x="7" y="4"/>
                </a:cubicBezTo>
                <a:cubicBezTo>
                  <a:pt x="4" y="13"/>
                  <a:pt x="4" y="23"/>
                  <a:pt x="4" y="33"/>
                </a:cubicBezTo>
                <a:cubicBezTo>
                  <a:pt x="4" y="37"/>
                  <a:pt x="4" y="41"/>
                  <a:pt x="5" y="45"/>
                </a:cubicBezTo>
                <a:cubicBezTo>
                  <a:pt x="3" y="51"/>
                  <a:pt x="12" y="49"/>
                  <a:pt x="17" y="49"/>
                </a:cubicBezTo>
                <a:cubicBezTo>
                  <a:pt x="20" y="49"/>
                  <a:pt x="24" y="49"/>
                  <a:pt x="27" y="49"/>
                </a:cubicBezTo>
                <a:cubicBezTo>
                  <a:pt x="31" y="49"/>
                  <a:pt x="33" y="48"/>
                  <a:pt x="38" y="48"/>
                </a:cubicBezTo>
                <a:cubicBezTo>
                  <a:pt x="39" y="48"/>
                  <a:pt x="40" y="49"/>
                  <a:pt x="41" y="49"/>
                </a:cubicBezTo>
                <a:cubicBezTo>
                  <a:pt x="47" y="49"/>
                  <a:pt x="51" y="48"/>
                  <a:pt x="57" y="48"/>
                </a:cubicBezTo>
                <a:cubicBezTo>
                  <a:pt x="59" y="48"/>
                  <a:pt x="60" y="49"/>
                  <a:pt x="61" y="49"/>
                </a:cubicBezTo>
                <a:cubicBezTo>
                  <a:pt x="63" y="50"/>
                  <a:pt x="66" y="49"/>
                  <a:pt x="68" y="49"/>
                </a:cubicBezTo>
                <a:cubicBezTo>
                  <a:pt x="79" y="50"/>
                  <a:pt x="91" y="50"/>
                  <a:pt x="102" y="49"/>
                </a:cubicBezTo>
                <a:cubicBezTo>
                  <a:pt x="118" y="48"/>
                  <a:pt x="132" y="47"/>
                  <a:pt x="149" y="49"/>
                </a:cubicBezTo>
                <a:cubicBezTo>
                  <a:pt x="149" y="40"/>
                  <a:pt x="150" y="33"/>
                  <a:pt x="150" y="24"/>
                </a:cubicBezTo>
                <a:cubicBezTo>
                  <a:pt x="150" y="16"/>
                  <a:pt x="149" y="11"/>
                  <a:pt x="150" y="3"/>
                </a:cubicBezTo>
                <a:cubicBezTo>
                  <a:pt x="151" y="3"/>
                  <a:pt x="151" y="2"/>
                  <a:pt x="151" y="1"/>
                </a:cubicBezTo>
                <a:cubicBezTo>
                  <a:pt x="152" y="1"/>
                  <a:pt x="153" y="3"/>
                  <a:pt x="153" y="3"/>
                </a:cubicBezTo>
                <a:cubicBezTo>
                  <a:pt x="153" y="4"/>
                  <a:pt x="152" y="4"/>
                  <a:pt x="152" y="5"/>
                </a:cubicBezTo>
                <a:cubicBezTo>
                  <a:pt x="151" y="12"/>
                  <a:pt x="152" y="18"/>
                  <a:pt x="152" y="24"/>
                </a:cubicBezTo>
                <a:cubicBezTo>
                  <a:pt x="152" y="25"/>
                  <a:pt x="151" y="26"/>
                  <a:pt x="151" y="27"/>
                </a:cubicBezTo>
                <a:cubicBezTo>
                  <a:pt x="151" y="30"/>
                  <a:pt x="152" y="33"/>
                  <a:pt x="152" y="36"/>
                </a:cubicBezTo>
                <a:cubicBezTo>
                  <a:pt x="151" y="41"/>
                  <a:pt x="149" y="47"/>
                  <a:pt x="153" y="49"/>
                </a:cubicBezTo>
                <a:cubicBezTo>
                  <a:pt x="152" y="50"/>
                  <a:pt x="152" y="51"/>
                  <a:pt x="152" y="52"/>
                </a:cubicBezTo>
                <a:cubicBezTo>
                  <a:pt x="147" y="49"/>
                  <a:pt x="140" y="51"/>
                  <a:pt x="135" y="49"/>
                </a:cubicBezTo>
                <a:cubicBezTo>
                  <a:pt x="128" y="49"/>
                  <a:pt x="116" y="50"/>
                  <a:pt x="109" y="50"/>
                </a:cubicBezTo>
                <a:cubicBezTo>
                  <a:pt x="107" y="51"/>
                  <a:pt x="103" y="51"/>
                  <a:pt x="100" y="51"/>
                </a:cubicBezTo>
                <a:cubicBezTo>
                  <a:pt x="91" y="51"/>
                  <a:pt x="81" y="52"/>
                  <a:pt x="72" y="52"/>
                </a:cubicBezTo>
                <a:cubicBezTo>
                  <a:pt x="67" y="52"/>
                  <a:pt x="61" y="52"/>
                  <a:pt x="57" y="50"/>
                </a:cubicBezTo>
                <a:cubicBezTo>
                  <a:pt x="44" y="50"/>
                  <a:pt x="30" y="51"/>
                  <a:pt x="17" y="51"/>
                </a:cubicBezTo>
                <a:cubicBezTo>
                  <a:pt x="13" y="52"/>
                  <a:pt x="7" y="52"/>
                  <a:pt x="3" y="52"/>
                </a:cubicBezTo>
                <a:cubicBezTo>
                  <a:pt x="2" y="50"/>
                  <a:pt x="3" y="48"/>
                  <a:pt x="3" y="46"/>
                </a:cubicBezTo>
                <a:cubicBezTo>
                  <a:pt x="3" y="45"/>
                  <a:pt x="2" y="44"/>
                  <a:pt x="2" y="43"/>
                </a:cubicBezTo>
                <a:cubicBezTo>
                  <a:pt x="1" y="30"/>
                  <a:pt x="3" y="19"/>
                  <a:pt x="4" y="4"/>
                </a:cubicBezTo>
                <a:cubicBezTo>
                  <a:pt x="4" y="3"/>
                  <a:pt x="1" y="4"/>
                  <a:pt x="0" y="3"/>
                </a:cubicBezTo>
                <a:cubicBezTo>
                  <a:pt x="1" y="1"/>
                  <a:pt x="2" y="1"/>
                  <a:pt x="3" y="2"/>
                </a:cubicBezTo>
                <a:cubicBezTo>
                  <a:pt x="8" y="1"/>
                  <a:pt x="14" y="2"/>
                  <a:pt x="19" y="2"/>
                </a:cubicBezTo>
                <a:cubicBezTo>
                  <a:pt x="22" y="2"/>
                  <a:pt x="25" y="1"/>
                  <a:pt x="27" y="1"/>
                </a:cubicBezTo>
                <a:cubicBezTo>
                  <a:pt x="30" y="1"/>
                  <a:pt x="32" y="2"/>
                  <a:pt x="35" y="2"/>
                </a:cubicBezTo>
                <a:cubicBezTo>
                  <a:pt x="38" y="2"/>
                  <a:pt x="41" y="2"/>
                  <a:pt x="44" y="1"/>
                </a:cubicBezTo>
                <a:cubicBezTo>
                  <a:pt x="56" y="1"/>
                  <a:pt x="70" y="2"/>
                  <a:pt x="83" y="2"/>
                </a:cubicBezTo>
                <a:cubicBezTo>
                  <a:pt x="86" y="2"/>
                  <a:pt x="89" y="2"/>
                  <a:pt x="92" y="2"/>
                </a:cubicBezTo>
                <a:cubicBezTo>
                  <a:pt x="101" y="2"/>
                  <a:pt x="113" y="1"/>
                  <a:pt x="123" y="1"/>
                </a:cubicBezTo>
                <a:cubicBezTo>
                  <a:pt x="127" y="1"/>
                  <a:pt x="131" y="1"/>
                  <a:pt x="135" y="1"/>
                </a:cubicBezTo>
                <a:cubicBezTo>
                  <a:pt x="138" y="2"/>
                  <a:pt x="142" y="0"/>
                  <a:pt x="145" y="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8" name="任意多边形 147"/>
          <p:cNvSpPr/>
          <p:nvPr/>
        </p:nvSpPr>
        <p:spPr>
          <a:xfrm rot="3257185">
            <a:off x="5524933" y="2767329"/>
            <a:ext cx="1175488" cy="1843143"/>
          </a:xfrm>
          <a:custGeom>
            <a:avLst/>
            <a:gdLst>
              <a:gd name="connsiteX0" fmla="*/ 0 w 257175"/>
              <a:gd name="connsiteY0" fmla="*/ 647700 h 647700"/>
              <a:gd name="connsiteX1" fmla="*/ 257175 w 257175"/>
              <a:gd name="connsiteY1" fmla="*/ 0 h 647700"/>
              <a:gd name="connsiteX0" fmla="*/ 0 w 257175"/>
              <a:gd name="connsiteY0" fmla="*/ 647700 h 647700"/>
              <a:gd name="connsiteX1" fmla="*/ 257175 w 257175"/>
              <a:gd name="connsiteY1" fmla="*/ 0 h 647700"/>
              <a:gd name="connsiteX0" fmla="*/ 0 w 257175"/>
              <a:gd name="connsiteY0" fmla="*/ 647700 h 647700"/>
              <a:gd name="connsiteX1" fmla="*/ 257175 w 257175"/>
              <a:gd name="connsiteY1" fmla="*/ 0 h 647700"/>
              <a:gd name="connsiteX0" fmla="*/ 0 w 219075"/>
              <a:gd name="connsiteY0" fmla="*/ 638175 h 638175"/>
              <a:gd name="connsiteX1" fmla="*/ 219075 w 219075"/>
              <a:gd name="connsiteY1" fmla="*/ 0 h 638175"/>
              <a:gd name="connsiteX0" fmla="*/ 6366 w 225441"/>
              <a:gd name="connsiteY0" fmla="*/ 638175 h 638175"/>
              <a:gd name="connsiteX1" fmla="*/ 225441 w 225441"/>
              <a:gd name="connsiteY1" fmla="*/ 0 h 638175"/>
            </a:gdLst>
            <a:ahLst/>
            <a:cxnLst>
              <a:cxn ang="0">
                <a:pos x="connsiteX0" y="connsiteY0"/>
              </a:cxn>
              <a:cxn ang="0">
                <a:pos x="connsiteX1" y="connsiteY1"/>
              </a:cxn>
            </a:cxnLst>
            <a:rect l="l" t="t" r="r" b="b"/>
            <a:pathLst>
              <a:path w="225441" h="638175">
                <a:moveTo>
                  <a:pt x="6366" y="638175"/>
                </a:moveTo>
                <a:cubicBezTo>
                  <a:pt x="-22209" y="346075"/>
                  <a:pt x="44466" y="225425"/>
                  <a:pt x="225441" y="0"/>
                </a:cubicBezTo>
              </a:path>
            </a:pathLst>
          </a:custGeom>
          <a:noFill/>
          <a:ln w="25400" cap="rnd">
            <a:solidFill>
              <a:schemeClr val="tx1"/>
            </a:solidFill>
            <a:round/>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nvGrpSpPr>
          <p:cNvPr id="18" name="组合 17"/>
          <p:cNvGrpSpPr/>
          <p:nvPr/>
        </p:nvGrpSpPr>
        <p:grpSpPr>
          <a:xfrm>
            <a:off x="3790496" y="841828"/>
            <a:ext cx="4540704" cy="1074057"/>
            <a:chOff x="3659868" y="841828"/>
            <a:chExt cx="4540704" cy="1074057"/>
          </a:xfrm>
        </p:grpSpPr>
        <p:sp>
          <p:nvSpPr>
            <p:cNvPr id="19" name="任意多边形 18"/>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3659868" y="841828"/>
              <a:ext cx="4540704" cy="1074057"/>
              <a:chOff x="4429125" y="2685143"/>
              <a:chExt cx="4118758" cy="1182009"/>
            </a:xfrm>
          </p:grpSpPr>
          <p:sp>
            <p:nvSpPr>
              <p:cNvPr id="22"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93"/>
              <p:cNvSpPr>
                <a:spLocks/>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94"/>
              <p:cNvSpPr>
                <a:spLocks/>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95"/>
              <p:cNvSpPr>
                <a:spLocks/>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96"/>
              <p:cNvSpPr>
                <a:spLocks/>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97"/>
              <p:cNvSpPr>
                <a:spLocks/>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98"/>
              <p:cNvSpPr>
                <a:spLocks/>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99"/>
              <p:cNvSpPr>
                <a:spLocks/>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00"/>
              <p:cNvSpPr>
                <a:spLocks/>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01"/>
              <p:cNvSpPr>
                <a:spLocks/>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102"/>
              <p:cNvSpPr>
                <a:spLocks/>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03"/>
              <p:cNvSpPr>
                <a:spLocks/>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104"/>
              <p:cNvSpPr>
                <a:spLocks/>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105"/>
              <p:cNvSpPr>
                <a:spLocks/>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106"/>
              <p:cNvSpPr>
                <a:spLocks/>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107"/>
              <p:cNvSpPr>
                <a:spLocks/>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108"/>
              <p:cNvSpPr>
                <a:spLocks/>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109"/>
              <p:cNvSpPr>
                <a:spLocks/>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110"/>
              <p:cNvSpPr>
                <a:spLocks/>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111"/>
              <p:cNvSpPr>
                <a:spLocks/>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112"/>
              <p:cNvSpPr>
                <a:spLocks/>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13"/>
              <p:cNvSpPr>
                <a:spLocks/>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114"/>
              <p:cNvSpPr>
                <a:spLocks/>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15"/>
              <p:cNvSpPr>
                <a:spLocks/>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16"/>
              <p:cNvSpPr>
                <a:spLocks/>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117"/>
              <p:cNvSpPr>
                <a:spLocks/>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18"/>
              <p:cNvSpPr>
                <a:spLocks/>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119"/>
              <p:cNvSpPr>
                <a:spLocks/>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120"/>
              <p:cNvSpPr>
                <a:spLocks/>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121"/>
              <p:cNvSpPr>
                <a:spLocks/>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122"/>
              <p:cNvSpPr>
                <a:spLocks/>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123"/>
              <p:cNvSpPr>
                <a:spLocks/>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24"/>
              <p:cNvSpPr>
                <a:spLocks/>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125"/>
              <p:cNvSpPr>
                <a:spLocks/>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126"/>
              <p:cNvSpPr>
                <a:spLocks/>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127"/>
              <p:cNvSpPr>
                <a:spLocks/>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128"/>
              <p:cNvSpPr>
                <a:spLocks/>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29"/>
              <p:cNvSpPr>
                <a:spLocks/>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130"/>
              <p:cNvSpPr>
                <a:spLocks/>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131"/>
              <p:cNvSpPr>
                <a:spLocks/>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132"/>
              <p:cNvSpPr>
                <a:spLocks/>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33"/>
              <p:cNvSpPr>
                <a:spLocks/>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34"/>
              <p:cNvSpPr>
                <a:spLocks/>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35"/>
              <p:cNvSpPr>
                <a:spLocks/>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36"/>
              <p:cNvSpPr>
                <a:spLocks/>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37"/>
              <p:cNvSpPr>
                <a:spLocks/>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38"/>
              <p:cNvSpPr>
                <a:spLocks/>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1" name="文本框 20"/>
            <p:cNvSpPr txBox="1"/>
            <p:nvPr/>
          </p:nvSpPr>
          <p:spPr>
            <a:xfrm>
              <a:off x="4804818" y="1186337"/>
              <a:ext cx="2863122" cy="523220"/>
            </a:xfrm>
            <a:prstGeom prst="rect">
              <a:avLst/>
            </a:prstGeom>
            <a:noFill/>
          </p:spPr>
          <p:txBody>
            <a:bodyPr wrap="square" rtlCol="0">
              <a:spAutoFit/>
            </a:bodyPr>
            <a:lstStyle/>
            <a:p>
              <a:r>
                <a:rPr lang="zh-CN" altLang="en-US" sz="2800" dirty="0">
                  <a:solidFill>
                    <a:srgbClr val="FF0000"/>
                  </a:solidFill>
                  <a:latin typeface="Calista" panose="02000500000000000000" charset="-122"/>
                  <a:ea typeface="Calista" panose="02000500000000000000" charset="-122"/>
                  <a:cs typeface="Calista" panose="02000500000000000000" charset="-122"/>
                </a:rPr>
                <a:t>可编程按钮</a:t>
              </a:r>
            </a:p>
          </p:txBody>
        </p:sp>
      </p:grpSp>
      <p:sp>
        <p:nvSpPr>
          <p:cNvPr id="2" name="矩形 1">
            <a:extLst>
              <a:ext uri="{FF2B5EF4-FFF2-40B4-BE49-F238E27FC236}">
                <a16:creationId xmlns:a16="http://schemas.microsoft.com/office/drawing/2014/main" id="{FC37B7D4-5A9E-4306-9191-12DC13FAB484}"/>
              </a:ext>
            </a:extLst>
          </p:cNvPr>
          <p:cNvSpPr/>
          <p:nvPr/>
        </p:nvSpPr>
        <p:spPr>
          <a:xfrm>
            <a:off x="7341958" y="3246616"/>
            <a:ext cx="3386155" cy="1200329"/>
          </a:xfrm>
          <a:prstGeom prst="rect">
            <a:avLst/>
          </a:prstGeom>
        </p:spPr>
        <p:txBody>
          <a:bodyPr wrap="square">
            <a:spAutoFit/>
          </a:bodyPr>
          <a:lstStyle/>
          <a:p>
            <a:r>
              <a:rPr lang="en-US" altLang="zh-CN" sz="2400" dirty="0">
                <a:solidFill>
                  <a:srgbClr val="00B0F0"/>
                </a:solidFill>
                <a:latin typeface="Calista" panose="02000500000000000000" charset="-122"/>
                <a:ea typeface="Calista" panose="02000500000000000000" charset="-122"/>
                <a:cs typeface="Calista" panose="02000500000000000000" charset="-122"/>
              </a:rPr>
              <a:t>m</a:t>
            </a:r>
            <a:r>
              <a:rPr lang="zh-CN" altLang="en-US" sz="2400" dirty="0">
                <a:solidFill>
                  <a:srgbClr val="00B0F0"/>
                </a:solidFill>
                <a:latin typeface="Calista" panose="02000500000000000000" charset="-122"/>
                <a:ea typeface="Calista" panose="02000500000000000000" charset="-122"/>
                <a:cs typeface="Calista" panose="02000500000000000000" charset="-122"/>
              </a:rPr>
              <a:t>icro:bit 上面搭载了两个可编程的按</a:t>
            </a:r>
            <a:r>
              <a:rPr lang="zh-CN" altLang="en-US" sz="2400" dirty="0">
                <a:solidFill>
                  <a:schemeClr val="accent6">
                    <a:lumMod val="50000"/>
                  </a:schemeClr>
                </a:solidFill>
                <a:latin typeface="Calista" panose="02000500000000000000" charset="-122"/>
                <a:ea typeface="Calista" panose="02000500000000000000" charset="-122"/>
                <a:cs typeface="Calista" panose="02000500000000000000" charset="-122"/>
              </a:rPr>
              <a:t>键，分为A 键和B 键</a:t>
            </a:r>
          </a:p>
        </p:txBody>
      </p:sp>
    </p:spTree>
    <p:extLst>
      <p:ext uri="{BB962C8B-B14F-4D97-AF65-F5344CB8AC3E}">
        <p14:creationId xmlns:p14="http://schemas.microsoft.com/office/powerpoint/2010/main" val="1902768867"/>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任意多边形 62"/>
          <p:cNvSpPr/>
          <p:nvPr/>
        </p:nvSpPr>
        <p:spPr>
          <a:xfrm>
            <a:off x="1318699" y="2129811"/>
            <a:ext cx="4233329" cy="3227560"/>
          </a:xfrm>
          <a:custGeom>
            <a:avLst/>
            <a:gdLst>
              <a:gd name="connsiteX0" fmla="*/ 692107 w 4233329"/>
              <a:gd name="connsiteY0" fmla="*/ 230189 h 3227560"/>
              <a:gd name="connsiteX1" fmla="*/ 606311 w 4233329"/>
              <a:gd name="connsiteY1" fmla="*/ 232933 h 3227560"/>
              <a:gd name="connsiteX2" fmla="*/ 330515 w 4233329"/>
              <a:gd name="connsiteY2" fmla="*/ 632928 h 3227560"/>
              <a:gd name="connsiteX3" fmla="*/ 403145 w 4233329"/>
              <a:gd name="connsiteY3" fmla="*/ 2772901 h 3227560"/>
              <a:gd name="connsiteX4" fmla="*/ 1440706 w 4233329"/>
              <a:gd name="connsiteY4" fmla="*/ 2952899 h 3227560"/>
              <a:gd name="connsiteX5" fmla="*/ 3703068 w 4233329"/>
              <a:gd name="connsiteY5" fmla="*/ 2920902 h 3227560"/>
              <a:gd name="connsiteX6" fmla="*/ 3906009 w 4233329"/>
              <a:gd name="connsiteY6" fmla="*/ 1782913 h 3227560"/>
              <a:gd name="connsiteX7" fmla="*/ 3775220 w 4233329"/>
              <a:gd name="connsiteY7" fmla="*/ 332932 h 3227560"/>
              <a:gd name="connsiteX8" fmla="*/ 1824604 w 4233329"/>
              <a:gd name="connsiteY8" fmla="*/ 262933 h 3227560"/>
              <a:gd name="connsiteX9" fmla="*/ 692107 w 4233329"/>
              <a:gd name="connsiteY9" fmla="*/ 230189 h 3227560"/>
              <a:gd name="connsiteX10" fmla="*/ 442503 w 4233329"/>
              <a:gd name="connsiteY10" fmla="*/ 300 h 3227560"/>
              <a:gd name="connsiteX11" fmla="*/ 1773431 w 4233329"/>
              <a:gd name="connsiteY11" fmla="*/ 38781 h 3227560"/>
              <a:gd name="connsiteX12" fmla="*/ 4065824 w 4233329"/>
              <a:gd name="connsiteY12" fmla="*/ 121045 h 3227560"/>
              <a:gd name="connsiteX13" fmla="*/ 4219530 w 4233329"/>
              <a:gd name="connsiteY13" fmla="*/ 1825085 h 3227560"/>
              <a:gd name="connsiteX14" fmla="*/ 3981031 w 4233329"/>
              <a:gd name="connsiteY14" fmla="*/ 3162467 h 3227560"/>
              <a:gd name="connsiteX15" fmla="*/ 1322268 w 4233329"/>
              <a:gd name="connsiteY15" fmla="*/ 3200070 h 3227560"/>
              <a:gd name="connsiteX16" fmla="*/ 102910 w 4233329"/>
              <a:gd name="connsiteY16" fmla="*/ 2988535 h 3227560"/>
              <a:gd name="connsiteX17" fmla="*/ 17555 w 4233329"/>
              <a:gd name="connsiteY17" fmla="*/ 473605 h 3227560"/>
              <a:gd name="connsiteX18" fmla="*/ 341674 w 4233329"/>
              <a:gd name="connsiteY18" fmla="*/ 3525 h 3227560"/>
              <a:gd name="connsiteX19" fmla="*/ 442503 w 4233329"/>
              <a:gd name="connsiteY19" fmla="*/ 300 h 3227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3329" h="3227560">
                <a:moveTo>
                  <a:pt x="692107" y="230189"/>
                </a:moveTo>
                <a:cubicBezTo>
                  <a:pt x="659083" y="230589"/>
                  <a:pt x="630305" y="231475"/>
                  <a:pt x="606311" y="232933"/>
                </a:cubicBezTo>
                <a:cubicBezTo>
                  <a:pt x="414362" y="244600"/>
                  <a:pt x="374752" y="437931"/>
                  <a:pt x="330515" y="632928"/>
                </a:cubicBezTo>
                <a:cubicBezTo>
                  <a:pt x="296654" y="1056256"/>
                  <a:pt x="320155" y="2603079"/>
                  <a:pt x="403145" y="2772901"/>
                </a:cubicBezTo>
                <a:cubicBezTo>
                  <a:pt x="486134" y="2942724"/>
                  <a:pt x="890719" y="2928232"/>
                  <a:pt x="1440706" y="2952899"/>
                </a:cubicBezTo>
                <a:cubicBezTo>
                  <a:pt x="1990693" y="2977566"/>
                  <a:pt x="3547289" y="3001102"/>
                  <a:pt x="3703068" y="2920902"/>
                </a:cubicBezTo>
                <a:cubicBezTo>
                  <a:pt x="3858848" y="2840703"/>
                  <a:pt x="3893984" y="2214242"/>
                  <a:pt x="3906009" y="1782913"/>
                </a:cubicBezTo>
                <a:cubicBezTo>
                  <a:pt x="3918035" y="1351585"/>
                  <a:pt x="3956302" y="484220"/>
                  <a:pt x="3775220" y="332932"/>
                </a:cubicBezTo>
                <a:cubicBezTo>
                  <a:pt x="3594137" y="181645"/>
                  <a:pt x="2352755" y="279599"/>
                  <a:pt x="1824604" y="262933"/>
                </a:cubicBezTo>
                <a:cubicBezTo>
                  <a:pt x="1362472" y="248350"/>
                  <a:pt x="923276" y="227386"/>
                  <a:pt x="692107" y="230189"/>
                </a:cubicBezTo>
                <a:close/>
                <a:moveTo>
                  <a:pt x="442503" y="300"/>
                </a:moveTo>
                <a:cubicBezTo>
                  <a:pt x="714176" y="-2994"/>
                  <a:pt x="1230326" y="21643"/>
                  <a:pt x="1773431" y="38781"/>
                </a:cubicBezTo>
                <a:cubicBezTo>
                  <a:pt x="2394122" y="58367"/>
                  <a:pt x="3853013" y="-56751"/>
                  <a:pt x="4065824" y="121045"/>
                </a:cubicBezTo>
                <a:cubicBezTo>
                  <a:pt x="4278635" y="298840"/>
                  <a:pt x="4233662" y="1318182"/>
                  <a:pt x="4219530" y="1825085"/>
                </a:cubicBezTo>
                <a:cubicBezTo>
                  <a:pt x="4205397" y="2331989"/>
                  <a:pt x="4164105" y="3068215"/>
                  <a:pt x="3981031" y="3162467"/>
                </a:cubicBezTo>
                <a:cubicBezTo>
                  <a:pt x="3797956" y="3256719"/>
                  <a:pt x="1968621" y="3229059"/>
                  <a:pt x="1322268" y="3200070"/>
                </a:cubicBezTo>
                <a:cubicBezTo>
                  <a:pt x="675915" y="3171082"/>
                  <a:pt x="200440" y="3188112"/>
                  <a:pt x="102910" y="2988535"/>
                </a:cubicBezTo>
                <a:cubicBezTo>
                  <a:pt x="5380" y="2788957"/>
                  <a:pt x="-22240" y="971107"/>
                  <a:pt x="17555" y="473605"/>
                </a:cubicBezTo>
                <a:cubicBezTo>
                  <a:pt x="69542" y="244441"/>
                  <a:pt x="116093" y="17235"/>
                  <a:pt x="341674" y="3525"/>
                </a:cubicBezTo>
                <a:cubicBezTo>
                  <a:pt x="369872" y="1811"/>
                  <a:pt x="403693" y="770"/>
                  <a:pt x="442503" y="300"/>
                </a:cubicBezTo>
                <a:close/>
              </a:path>
            </a:pathLst>
          </a:custGeom>
          <a:solidFill>
            <a:schemeClr val="bg1"/>
          </a:solidFill>
          <a:ln w="28575"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3" name="任意多边形 2"/>
          <p:cNvSpPr/>
          <p:nvPr/>
        </p:nvSpPr>
        <p:spPr>
          <a:xfrm>
            <a:off x="2458055" y="5336035"/>
            <a:ext cx="1920382" cy="472541"/>
          </a:xfrm>
          <a:custGeom>
            <a:avLst/>
            <a:gdLst>
              <a:gd name="connsiteX0" fmla="*/ 735217 w 1920382"/>
              <a:gd name="connsiteY0" fmla="*/ 0 h 472541"/>
              <a:gd name="connsiteX1" fmla="*/ 750207 w 1920382"/>
              <a:gd name="connsiteY1" fmla="*/ 254833 h 472541"/>
              <a:gd name="connsiteX2" fmla="*/ 120620 w 1920382"/>
              <a:gd name="connsiteY2" fmla="*/ 254833 h 472541"/>
              <a:gd name="connsiteX3" fmla="*/ 699 w 1920382"/>
              <a:gd name="connsiteY3" fmla="*/ 449705 h 472541"/>
              <a:gd name="connsiteX4" fmla="*/ 1919440 w 1920382"/>
              <a:gd name="connsiteY4" fmla="*/ 464695 h 472541"/>
              <a:gd name="connsiteX5" fmla="*/ 1844489 w 1920382"/>
              <a:gd name="connsiteY5" fmla="*/ 254833 h 472541"/>
              <a:gd name="connsiteX6" fmla="*/ 1154941 w 1920382"/>
              <a:gd name="connsiteY6" fmla="*/ 224852 h 472541"/>
              <a:gd name="connsiteX7" fmla="*/ 1169931 w 1920382"/>
              <a:gd name="connsiteY7" fmla="*/ 14990 h 472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20382" h="472541">
                <a:moveTo>
                  <a:pt x="735217" y="0"/>
                </a:moveTo>
                <a:lnTo>
                  <a:pt x="750207" y="254833"/>
                </a:lnTo>
                <a:cubicBezTo>
                  <a:pt x="540345" y="254833"/>
                  <a:pt x="245538" y="222354"/>
                  <a:pt x="120620" y="254833"/>
                </a:cubicBezTo>
                <a:cubicBezTo>
                  <a:pt x="-4298" y="287312"/>
                  <a:pt x="-1800" y="368508"/>
                  <a:pt x="699" y="449705"/>
                </a:cubicBezTo>
                <a:cubicBezTo>
                  <a:pt x="640279" y="454702"/>
                  <a:pt x="1609643" y="487180"/>
                  <a:pt x="1919440" y="464695"/>
                </a:cubicBezTo>
                <a:cubicBezTo>
                  <a:pt x="1894456" y="394741"/>
                  <a:pt x="1971906" y="294807"/>
                  <a:pt x="1844489" y="254833"/>
                </a:cubicBezTo>
                <a:lnTo>
                  <a:pt x="1154941" y="224852"/>
                </a:lnTo>
                <a:lnTo>
                  <a:pt x="1169931" y="14990"/>
                </a:lnTo>
              </a:path>
            </a:pathLst>
          </a:custGeom>
          <a:no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59" name="Freeform 30"/>
          <p:cNvSpPr>
            <a:spLocks noEditPoints="1"/>
          </p:cNvSpPr>
          <p:nvPr/>
        </p:nvSpPr>
        <p:spPr bwMode="auto">
          <a:xfrm>
            <a:off x="6832618" y="2317936"/>
            <a:ext cx="335491" cy="324806"/>
          </a:xfrm>
          <a:custGeom>
            <a:avLst/>
            <a:gdLst>
              <a:gd name="T0" fmla="*/ 10 w 31"/>
              <a:gd name="T1" fmla="*/ 19 h 30"/>
              <a:gd name="T2" fmla="*/ 11 w 31"/>
              <a:gd name="T3" fmla="*/ 0 h 30"/>
              <a:gd name="T4" fmla="*/ 28 w 31"/>
              <a:gd name="T5" fmla="*/ 8 h 30"/>
              <a:gd name="T6" fmla="*/ 26 w 31"/>
              <a:gd name="T7" fmla="*/ 27 h 30"/>
              <a:gd name="T8" fmla="*/ 23 w 31"/>
              <a:gd name="T9" fmla="*/ 25 h 30"/>
              <a:gd name="T10" fmla="*/ 22 w 31"/>
              <a:gd name="T11" fmla="*/ 21 h 30"/>
              <a:gd name="T12" fmla="*/ 29 w 31"/>
              <a:gd name="T13" fmla="*/ 9 h 30"/>
              <a:gd name="T14" fmla="*/ 22 w 31"/>
              <a:gd name="T15" fmla="*/ 24 h 30"/>
              <a:gd name="T16" fmla="*/ 21 w 31"/>
              <a:gd name="T17" fmla="*/ 22 h 30"/>
              <a:gd name="T18" fmla="*/ 28 w 31"/>
              <a:gd name="T19" fmla="*/ 10 h 30"/>
              <a:gd name="T20" fmla="*/ 24 w 31"/>
              <a:gd name="T21" fmla="*/ 14 h 30"/>
              <a:gd name="T22" fmla="*/ 21 w 31"/>
              <a:gd name="T23" fmla="*/ 18 h 30"/>
              <a:gd name="T24" fmla="*/ 24 w 31"/>
              <a:gd name="T25" fmla="*/ 14 h 30"/>
              <a:gd name="T26" fmla="*/ 20 w 31"/>
              <a:gd name="T27" fmla="*/ 19 h 30"/>
              <a:gd name="T28" fmla="*/ 19 w 31"/>
              <a:gd name="T29" fmla="*/ 20 h 30"/>
              <a:gd name="T30" fmla="*/ 22 w 31"/>
              <a:gd name="T31" fmla="*/ 14 h 30"/>
              <a:gd name="T32" fmla="*/ 23 w 31"/>
              <a:gd name="T33" fmla="*/ 10 h 30"/>
              <a:gd name="T34" fmla="*/ 17 w 31"/>
              <a:gd name="T35" fmla="*/ 22 h 30"/>
              <a:gd name="T36" fmla="*/ 20 w 31"/>
              <a:gd name="T37" fmla="*/ 16 h 30"/>
              <a:gd name="T38" fmla="*/ 16 w 31"/>
              <a:gd name="T39" fmla="*/ 19 h 30"/>
              <a:gd name="T40" fmla="*/ 19 w 31"/>
              <a:gd name="T41" fmla="*/ 12 h 30"/>
              <a:gd name="T42" fmla="*/ 17 w 31"/>
              <a:gd name="T43" fmla="*/ 18 h 30"/>
              <a:gd name="T44" fmla="*/ 21 w 31"/>
              <a:gd name="T45" fmla="*/ 11 h 30"/>
              <a:gd name="T46" fmla="*/ 21 w 31"/>
              <a:gd name="T47" fmla="*/ 10 h 30"/>
              <a:gd name="T48" fmla="*/ 15 w 31"/>
              <a:gd name="T49" fmla="*/ 23 h 30"/>
              <a:gd name="T50" fmla="*/ 16 w 31"/>
              <a:gd name="T51" fmla="*/ 20 h 30"/>
              <a:gd name="T52" fmla="*/ 15 w 31"/>
              <a:gd name="T53" fmla="*/ 13 h 30"/>
              <a:gd name="T54" fmla="*/ 11 w 31"/>
              <a:gd name="T55" fmla="*/ 28 h 30"/>
              <a:gd name="T56" fmla="*/ 17 w 31"/>
              <a:gd name="T57" fmla="*/ 13 h 30"/>
              <a:gd name="T58" fmla="*/ 17 w 31"/>
              <a:gd name="T59" fmla="*/ 17 h 30"/>
              <a:gd name="T60" fmla="*/ 14 w 31"/>
              <a:gd name="T61" fmla="*/ 23 h 30"/>
              <a:gd name="T62" fmla="*/ 19 w 31"/>
              <a:gd name="T63" fmla="*/ 11 h 30"/>
              <a:gd name="T64" fmla="*/ 12 w 31"/>
              <a:gd name="T65" fmla="*/ 26 h 30"/>
              <a:gd name="T66" fmla="*/ 11 w 31"/>
              <a:gd name="T67" fmla="*/ 27 h 30"/>
              <a:gd name="T68" fmla="*/ 11 w 31"/>
              <a:gd name="T69" fmla="*/ 23 h 30"/>
              <a:gd name="T70" fmla="*/ 12 w 31"/>
              <a:gd name="T71" fmla="*/ 20 h 30"/>
              <a:gd name="T72" fmla="*/ 17 w 31"/>
              <a:gd name="T73" fmla="*/ 10 h 30"/>
              <a:gd name="T74" fmla="*/ 11 w 31"/>
              <a:gd name="T75" fmla="*/ 13 h 30"/>
              <a:gd name="T76" fmla="*/ 15 w 31"/>
              <a:gd name="T77" fmla="*/ 8 h 30"/>
              <a:gd name="T78" fmla="*/ 11 w 31"/>
              <a:gd name="T79" fmla="*/ 16 h 30"/>
              <a:gd name="T80" fmla="*/ 11 w 31"/>
              <a:gd name="T81" fmla="*/ 15 h 30"/>
              <a:gd name="T82" fmla="*/ 11 w 31"/>
              <a:gd name="T83" fmla="*/ 11 h 30"/>
              <a:gd name="T84" fmla="*/ 10 w 31"/>
              <a:gd name="T85" fmla="*/ 18 h 30"/>
              <a:gd name="T86" fmla="*/ 14 w 31"/>
              <a:gd name="T87" fmla="*/ 9 h 30"/>
              <a:gd name="T88" fmla="*/ 11 w 31"/>
              <a:gd name="T89" fmla="*/ 12 h 30"/>
              <a:gd name="T90" fmla="*/ 12 w 31"/>
              <a:gd name="T91" fmla="*/ 7 h 30"/>
              <a:gd name="T92" fmla="*/ 12 w 31"/>
              <a:gd name="T93" fmla="*/ 4 h 30"/>
              <a:gd name="T94" fmla="*/ 10 w 31"/>
              <a:gd name="T95" fmla="*/ 14 h 30"/>
              <a:gd name="T96" fmla="*/ 10 w 31"/>
              <a:gd name="T97" fmla="*/ 15 h 30"/>
              <a:gd name="T98" fmla="*/ 10 w 31"/>
              <a:gd name="T99" fmla="*/ 12 h 30"/>
              <a:gd name="T100" fmla="*/ 12 w 31"/>
              <a:gd name="T101" fmla="*/ 7 h 30"/>
              <a:gd name="T102" fmla="*/ 9 w 31"/>
              <a:gd name="T103" fmla="*/ 11 h 30"/>
              <a:gd name="T104" fmla="*/ 5 w 31"/>
              <a:gd name="T105" fmla="*/ 11 h 30"/>
              <a:gd name="T106" fmla="*/ 12 w 31"/>
              <a:gd name="T107" fmla="*/ 2 h 30"/>
              <a:gd name="T108" fmla="*/ 1 w 31"/>
              <a:gd name="T109"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 h="30">
                <a:moveTo>
                  <a:pt x="16" y="23"/>
                </a:moveTo>
                <a:cubicBezTo>
                  <a:pt x="14" y="25"/>
                  <a:pt x="13" y="27"/>
                  <a:pt x="11" y="30"/>
                </a:cubicBezTo>
                <a:cubicBezTo>
                  <a:pt x="10" y="30"/>
                  <a:pt x="10" y="28"/>
                  <a:pt x="10" y="28"/>
                </a:cubicBezTo>
                <a:cubicBezTo>
                  <a:pt x="10" y="25"/>
                  <a:pt x="10" y="22"/>
                  <a:pt x="10" y="19"/>
                </a:cubicBezTo>
                <a:cubicBezTo>
                  <a:pt x="8" y="18"/>
                  <a:pt x="6" y="17"/>
                  <a:pt x="5" y="15"/>
                </a:cubicBezTo>
                <a:cubicBezTo>
                  <a:pt x="3" y="14"/>
                  <a:pt x="1" y="13"/>
                  <a:pt x="0" y="11"/>
                </a:cubicBezTo>
                <a:cubicBezTo>
                  <a:pt x="3" y="10"/>
                  <a:pt x="7" y="10"/>
                  <a:pt x="11" y="10"/>
                </a:cubicBezTo>
                <a:cubicBezTo>
                  <a:pt x="11" y="7"/>
                  <a:pt x="11" y="4"/>
                  <a:pt x="11" y="0"/>
                </a:cubicBezTo>
                <a:cubicBezTo>
                  <a:pt x="12" y="1"/>
                  <a:pt x="13" y="2"/>
                  <a:pt x="13" y="3"/>
                </a:cubicBezTo>
                <a:cubicBezTo>
                  <a:pt x="14" y="4"/>
                  <a:pt x="15" y="6"/>
                  <a:pt x="16" y="7"/>
                </a:cubicBezTo>
                <a:cubicBezTo>
                  <a:pt x="16" y="8"/>
                  <a:pt x="17" y="8"/>
                  <a:pt x="17" y="9"/>
                </a:cubicBezTo>
                <a:cubicBezTo>
                  <a:pt x="21" y="9"/>
                  <a:pt x="24" y="9"/>
                  <a:pt x="28" y="8"/>
                </a:cubicBezTo>
                <a:cubicBezTo>
                  <a:pt x="29" y="8"/>
                  <a:pt x="30" y="8"/>
                  <a:pt x="31" y="8"/>
                </a:cubicBezTo>
                <a:cubicBezTo>
                  <a:pt x="30" y="10"/>
                  <a:pt x="28" y="12"/>
                  <a:pt x="27" y="13"/>
                </a:cubicBezTo>
                <a:cubicBezTo>
                  <a:pt x="25" y="14"/>
                  <a:pt x="23" y="16"/>
                  <a:pt x="22" y="17"/>
                </a:cubicBezTo>
                <a:cubicBezTo>
                  <a:pt x="23" y="20"/>
                  <a:pt x="25" y="23"/>
                  <a:pt x="26" y="27"/>
                </a:cubicBezTo>
                <a:cubicBezTo>
                  <a:pt x="26" y="27"/>
                  <a:pt x="25" y="27"/>
                  <a:pt x="24" y="26"/>
                </a:cubicBezTo>
                <a:cubicBezTo>
                  <a:pt x="22" y="25"/>
                  <a:pt x="19" y="25"/>
                  <a:pt x="16" y="23"/>
                </a:cubicBezTo>
                <a:close/>
                <a:moveTo>
                  <a:pt x="24" y="25"/>
                </a:moveTo>
                <a:cubicBezTo>
                  <a:pt x="24" y="25"/>
                  <a:pt x="23" y="25"/>
                  <a:pt x="23" y="25"/>
                </a:cubicBezTo>
                <a:cubicBezTo>
                  <a:pt x="23" y="26"/>
                  <a:pt x="24" y="25"/>
                  <a:pt x="25" y="26"/>
                </a:cubicBezTo>
                <a:lnTo>
                  <a:pt x="24" y="25"/>
                </a:lnTo>
                <a:close/>
                <a:moveTo>
                  <a:pt x="22" y="20"/>
                </a:moveTo>
                <a:cubicBezTo>
                  <a:pt x="22" y="21"/>
                  <a:pt x="22" y="21"/>
                  <a:pt x="22" y="21"/>
                </a:cubicBezTo>
                <a:cubicBezTo>
                  <a:pt x="23" y="22"/>
                  <a:pt x="23" y="23"/>
                  <a:pt x="24" y="24"/>
                </a:cubicBezTo>
                <a:cubicBezTo>
                  <a:pt x="23" y="23"/>
                  <a:pt x="23" y="21"/>
                  <a:pt x="22" y="20"/>
                </a:cubicBezTo>
                <a:close/>
                <a:moveTo>
                  <a:pt x="29" y="9"/>
                </a:moveTo>
                <a:cubicBezTo>
                  <a:pt x="29" y="9"/>
                  <a:pt x="29" y="9"/>
                  <a:pt x="29" y="9"/>
                </a:cubicBezTo>
                <a:cubicBezTo>
                  <a:pt x="29" y="9"/>
                  <a:pt x="30" y="9"/>
                  <a:pt x="30" y="9"/>
                </a:cubicBezTo>
                <a:cubicBezTo>
                  <a:pt x="29" y="9"/>
                  <a:pt x="29" y="9"/>
                  <a:pt x="29" y="9"/>
                </a:cubicBezTo>
                <a:close/>
                <a:moveTo>
                  <a:pt x="18" y="22"/>
                </a:moveTo>
                <a:cubicBezTo>
                  <a:pt x="19" y="22"/>
                  <a:pt x="21" y="24"/>
                  <a:pt x="22" y="24"/>
                </a:cubicBezTo>
                <a:cubicBezTo>
                  <a:pt x="21" y="23"/>
                  <a:pt x="19" y="22"/>
                  <a:pt x="18" y="22"/>
                </a:cubicBezTo>
                <a:close/>
                <a:moveTo>
                  <a:pt x="21" y="22"/>
                </a:moveTo>
                <a:cubicBezTo>
                  <a:pt x="21" y="22"/>
                  <a:pt x="21" y="23"/>
                  <a:pt x="22" y="23"/>
                </a:cubicBezTo>
                <a:cubicBezTo>
                  <a:pt x="22" y="22"/>
                  <a:pt x="22" y="22"/>
                  <a:pt x="21" y="22"/>
                </a:cubicBezTo>
                <a:close/>
                <a:moveTo>
                  <a:pt x="27" y="9"/>
                </a:moveTo>
                <a:cubicBezTo>
                  <a:pt x="27" y="9"/>
                  <a:pt x="27" y="9"/>
                  <a:pt x="27" y="9"/>
                </a:cubicBezTo>
                <a:cubicBezTo>
                  <a:pt x="27" y="10"/>
                  <a:pt x="27" y="10"/>
                  <a:pt x="27" y="11"/>
                </a:cubicBezTo>
                <a:cubicBezTo>
                  <a:pt x="27" y="11"/>
                  <a:pt x="28" y="11"/>
                  <a:pt x="28" y="10"/>
                </a:cubicBezTo>
                <a:cubicBezTo>
                  <a:pt x="27" y="10"/>
                  <a:pt x="28" y="10"/>
                  <a:pt x="27" y="9"/>
                </a:cubicBezTo>
                <a:close/>
                <a:moveTo>
                  <a:pt x="24" y="14"/>
                </a:moveTo>
                <a:cubicBezTo>
                  <a:pt x="24" y="13"/>
                  <a:pt x="25" y="13"/>
                  <a:pt x="25" y="13"/>
                </a:cubicBezTo>
                <a:cubicBezTo>
                  <a:pt x="25" y="12"/>
                  <a:pt x="24" y="13"/>
                  <a:pt x="24" y="14"/>
                </a:cubicBezTo>
                <a:close/>
                <a:moveTo>
                  <a:pt x="26" y="10"/>
                </a:moveTo>
                <a:cubicBezTo>
                  <a:pt x="26" y="10"/>
                  <a:pt x="26" y="10"/>
                  <a:pt x="26" y="10"/>
                </a:cubicBezTo>
                <a:cubicBezTo>
                  <a:pt x="26" y="9"/>
                  <a:pt x="26" y="10"/>
                  <a:pt x="26" y="10"/>
                </a:cubicBezTo>
                <a:close/>
                <a:moveTo>
                  <a:pt x="21" y="18"/>
                </a:moveTo>
                <a:cubicBezTo>
                  <a:pt x="21" y="18"/>
                  <a:pt x="21" y="19"/>
                  <a:pt x="21" y="19"/>
                </a:cubicBezTo>
                <a:cubicBezTo>
                  <a:pt x="21" y="18"/>
                  <a:pt x="21" y="18"/>
                  <a:pt x="21" y="18"/>
                </a:cubicBezTo>
                <a:close/>
                <a:moveTo>
                  <a:pt x="23" y="14"/>
                </a:moveTo>
                <a:cubicBezTo>
                  <a:pt x="23" y="15"/>
                  <a:pt x="23" y="14"/>
                  <a:pt x="24" y="14"/>
                </a:cubicBezTo>
                <a:cubicBezTo>
                  <a:pt x="23" y="14"/>
                  <a:pt x="23" y="14"/>
                  <a:pt x="23" y="14"/>
                </a:cubicBezTo>
                <a:close/>
                <a:moveTo>
                  <a:pt x="20" y="19"/>
                </a:moveTo>
                <a:cubicBezTo>
                  <a:pt x="21" y="20"/>
                  <a:pt x="21" y="20"/>
                  <a:pt x="21" y="20"/>
                </a:cubicBezTo>
                <a:lnTo>
                  <a:pt x="20" y="19"/>
                </a:lnTo>
                <a:close/>
                <a:moveTo>
                  <a:pt x="19" y="20"/>
                </a:moveTo>
                <a:cubicBezTo>
                  <a:pt x="19" y="20"/>
                  <a:pt x="19" y="20"/>
                  <a:pt x="18" y="20"/>
                </a:cubicBezTo>
                <a:cubicBezTo>
                  <a:pt x="19" y="20"/>
                  <a:pt x="20" y="21"/>
                  <a:pt x="20" y="20"/>
                </a:cubicBezTo>
                <a:lnTo>
                  <a:pt x="19" y="20"/>
                </a:lnTo>
                <a:close/>
                <a:moveTo>
                  <a:pt x="22" y="14"/>
                </a:moveTo>
                <a:cubicBezTo>
                  <a:pt x="22" y="14"/>
                  <a:pt x="21" y="13"/>
                  <a:pt x="21" y="14"/>
                </a:cubicBezTo>
                <a:cubicBezTo>
                  <a:pt x="21" y="14"/>
                  <a:pt x="22" y="15"/>
                  <a:pt x="22" y="14"/>
                </a:cubicBezTo>
                <a:cubicBezTo>
                  <a:pt x="22" y="14"/>
                  <a:pt x="22" y="14"/>
                  <a:pt x="22" y="14"/>
                </a:cubicBezTo>
                <a:close/>
                <a:moveTo>
                  <a:pt x="22" y="12"/>
                </a:moveTo>
                <a:cubicBezTo>
                  <a:pt x="22" y="13"/>
                  <a:pt x="23" y="13"/>
                  <a:pt x="23" y="12"/>
                </a:cubicBezTo>
                <a:cubicBezTo>
                  <a:pt x="23" y="12"/>
                  <a:pt x="22" y="12"/>
                  <a:pt x="22" y="12"/>
                </a:cubicBezTo>
                <a:close/>
                <a:moveTo>
                  <a:pt x="23" y="10"/>
                </a:moveTo>
                <a:cubicBezTo>
                  <a:pt x="23" y="10"/>
                  <a:pt x="24" y="10"/>
                  <a:pt x="24" y="10"/>
                </a:cubicBezTo>
                <a:cubicBezTo>
                  <a:pt x="24" y="9"/>
                  <a:pt x="24" y="9"/>
                  <a:pt x="24" y="9"/>
                </a:cubicBezTo>
                <a:cubicBezTo>
                  <a:pt x="24" y="10"/>
                  <a:pt x="23" y="9"/>
                  <a:pt x="23" y="10"/>
                </a:cubicBezTo>
                <a:close/>
                <a:moveTo>
                  <a:pt x="17" y="22"/>
                </a:moveTo>
                <a:cubicBezTo>
                  <a:pt x="18" y="23"/>
                  <a:pt x="18" y="23"/>
                  <a:pt x="18" y="23"/>
                </a:cubicBezTo>
                <a:cubicBezTo>
                  <a:pt x="18" y="22"/>
                  <a:pt x="18" y="22"/>
                  <a:pt x="18" y="22"/>
                </a:cubicBezTo>
                <a:cubicBezTo>
                  <a:pt x="17" y="22"/>
                  <a:pt x="17" y="22"/>
                  <a:pt x="17" y="22"/>
                </a:cubicBezTo>
                <a:close/>
                <a:moveTo>
                  <a:pt x="20" y="16"/>
                </a:moveTo>
                <a:cubicBezTo>
                  <a:pt x="19" y="16"/>
                  <a:pt x="19" y="16"/>
                  <a:pt x="19" y="16"/>
                </a:cubicBezTo>
                <a:cubicBezTo>
                  <a:pt x="19" y="16"/>
                  <a:pt x="20" y="17"/>
                  <a:pt x="20" y="17"/>
                </a:cubicBezTo>
                <a:cubicBezTo>
                  <a:pt x="20" y="16"/>
                  <a:pt x="20" y="16"/>
                  <a:pt x="20" y="16"/>
                </a:cubicBezTo>
                <a:close/>
                <a:moveTo>
                  <a:pt x="16" y="19"/>
                </a:moveTo>
                <a:cubicBezTo>
                  <a:pt x="17" y="19"/>
                  <a:pt x="17" y="19"/>
                  <a:pt x="18" y="19"/>
                </a:cubicBezTo>
                <a:cubicBezTo>
                  <a:pt x="18" y="19"/>
                  <a:pt x="18" y="19"/>
                  <a:pt x="18" y="19"/>
                </a:cubicBezTo>
                <a:cubicBezTo>
                  <a:pt x="18" y="18"/>
                  <a:pt x="16" y="18"/>
                  <a:pt x="16" y="19"/>
                </a:cubicBezTo>
                <a:close/>
                <a:moveTo>
                  <a:pt x="19" y="12"/>
                </a:moveTo>
                <a:cubicBezTo>
                  <a:pt x="20" y="13"/>
                  <a:pt x="20" y="13"/>
                  <a:pt x="21" y="13"/>
                </a:cubicBezTo>
                <a:cubicBezTo>
                  <a:pt x="20" y="12"/>
                  <a:pt x="20" y="12"/>
                  <a:pt x="19" y="12"/>
                </a:cubicBezTo>
                <a:close/>
                <a:moveTo>
                  <a:pt x="17" y="17"/>
                </a:moveTo>
                <a:cubicBezTo>
                  <a:pt x="17" y="18"/>
                  <a:pt x="17" y="18"/>
                  <a:pt x="17" y="18"/>
                </a:cubicBezTo>
                <a:cubicBezTo>
                  <a:pt x="17" y="18"/>
                  <a:pt x="18" y="18"/>
                  <a:pt x="18" y="18"/>
                </a:cubicBezTo>
                <a:lnTo>
                  <a:pt x="17" y="17"/>
                </a:lnTo>
                <a:close/>
                <a:moveTo>
                  <a:pt x="20" y="11"/>
                </a:moveTo>
                <a:cubicBezTo>
                  <a:pt x="21" y="11"/>
                  <a:pt x="21" y="11"/>
                  <a:pt x="21" y="11"/>
                </a:cubicBezTo>
                <a:cubicBezTo>
                  <a:pt x="21" y="11"/>
                  <a:pt x="21" y="11"/>
                  <a:pt x="21" y="11"/>
                </a:cubicBezTo>
                <a:cubicBezTo>
                  <a:pt x="21" y="11"/>
                  <a:pt x="20" y="11"/>
                  <a:pt x="20" y="11"/>
                </a:cubicBezTo>
                <a:close/>
                <a:moveTo>
                  <a:pt x="21" y="10"/>
                </a:moveTo>
                <a:cubicBezTo>
                  <a:pt x="21" y="10"/>
                  <a:pt x="21" y="10"/>
                  <a:pt x="21" y="10"/>
                </a:cubicBezTo>
                <a:cubicBezTo>
                  <a:pt x="22" y="10"/>
                  <a:pt x="22" y="10"/>
                  <a:pt x="22" y="10"/>
                </a:cubicBezTo>
                <a:lnTo>
                  <a:pt x="21" y="10"/>
                </a:lnTo>
                <a:close/>
                <a:moveTo>
                  <a:pt x="15" y="22"/>
                </a:moveTo>
                <a:cubicBezTo>
                  <a:pt x="15" y="22"/>
                  <a:pt x="14" y="23"/>
                  <a:pt x="15" y="23"/>
                </a:cubicBezTo>
                <a:cubicBezTo>
                  <a:pt x="15" y="23"/>
                  <a:pt x="15" y="22"/>
                  <a:pt x="15" y="22"/>
                </a:cubicBezTo>
                <a:cubicBezTo>
                  <a:pt x="15" y="22"/>
                  <a:pt x="15" y="22"/>
                  <a:pt x="15" y="22"/>
                </a:cubicBezTo>
                <a:close/>
                <a:moveTo>
                  <a:pt x="12" y="18"/>
                </a:moveTo>
                <a:cubicBezTo>
                  <a:pt x="13" y="20"/>
                  <a:pt x="15" y="20"/>
                  <a:pt x="16" y="20"/>
                </a:cubicBezTo>
                <a:cubicBezTo>
                  <a:pt x="15" y="19"/>
                  <a:pt x="13" y="17"/>
                  <a:pt x="12" y="18"/>
                </a:cubicBezTo>
                <a:close/>
                <a:moveTo>
                  <a:pt x="15" y="13"/>
                </a:moveTo>
                <a:cubicBezTo>
                  <a:pt x="16" y="14"/>
                  <a:pt x="18" y="15"/>
                  <a:pt x="19" y="15"/>
                </a:cubicBezTo>
                <a:cubicBezTo>
                  <a:pt x="18" y="14"/>
                  <a:pt x="16" y="13"/>
                  <a:pt x="15" y="13"/>
                </a:cubicBezTo>
                <a:close/>
                <a:moveTo>
                  <a:pt x="13" y="25"/>
                </a:moveTo>
                <a:cubicBezTo>
                  <a:pt x="13" y="26"/>
                  <a:pt x="13" y="26"/>
                  <a:pt x="13" y="26"/>
                </a:cubicBezTo>
                <a:cubicBezTo>
                  <a:pt x="12" y="26"/>
                  <a:pt x="12" y="26"/>
                  <a:pt x="12" y="26"/>
                </a:cubicBezTo>
                <a:cubicBezTo>
                  <a:pt x="12" y="27"/>
                  <a:pt x="10" y="27"/>
                  <a:pt x="11" y="28"/>
                </a:cubicBezTo>
                <a:cubicBezTo>
                  <a:pt x="11" y="27"/>
                  <a:pt x="13" y="26"/>
                  <a:pt x="13" y="25"/>
                </a:cubicBezTo>
                <a:close/>
                <a:moveTo>
                  <a:pt x="17" y="13"/>
                </a:moveTo>
                <a:cubicBezTo>
                  <a:pt x="18" y="13"/>
                  <a:pt x="18" y="14"/>
                  <a:pt x="19" y="14"/>
                </a:cubicBezTo>
                <a:cubicBezTo>
                  <a:pt x="18" y="14"/>
                  <a:pt x="18" y="13"/>
                  <a:pt x="17" y="13"/>
                </a:cubicBezTo>
                <a:close/>
                <a:moveTo>
                  <a:pt x="14" y="16"/>
                </a:moveTo>
                <a:cubicBezTo>
                  <a:pt x="14" y="16"/>
                  <a:pt x="13" y="16"/>
                  <a:pt x="14" y="17"/>
                </a:cubicBezTo>
                <a:cubicBezTo>
                  <a:pt x="14" y="17"/>
                  <a:pt x="15" y="17"/>
                  <a:pt x="16" y="17"/>
                </a:cubicBezTo>
                <a:cubicBezTo>
                  <a:pt x="17" y="17"/>
                  <a:pt x="17" y="17"/>
                  <a:pt x="17" y="17"/>
                </a:cubicBezTo>
                <a:cubicBezTo>
                  <a:pt x="16" y="17"/>
                  <a:pt x="15" y="16"/>
                  <a:pt x="14" y="16"/>
                </a:cubicBezTo>
                <a:close/>
                <a:moveTo>
                  <a:pt x="12" y="22"/>
                </a:moveTo>
                <a:cubicBezTo>
                  <a:pt x="12" y="23"/>
                  <a:pt x="13" y="23"/>
                  <a:pt x="13" y="23"/>
                </a:cubicBezTo>
                <a:cubicBezTo>
                  <a:pt x="14" y="23"/>
                  <a:pt x="14" y="23"/>
                  <a:pt x="14" y="23"/>
                </a:cubicBezTo>
                <a:cubicBezTo>
                  <a:pt x="13" y="23"/>
                  <a:pt x="13" y="23"/>
                  <a:pt x="12" y="22"/>
                </a:cubicBezTo>
                <a:close/>
                <a:moveTo>
                  <a:pt x="19" y="10"/>
                </a:moveTo>
                <a:cubicBezTo>
                  <a:pt x="18" y="10"/>
                  <a:pt x="18" y="10"/>
                  <a:pt x="18" y="10"/>
                </a:cubicBezTo>
                <a:cubicBezTo>
                  <a:pt x="18" y="11"/>
                  <a:pt x="19" y="11"/>
                  <a:pt x="19" y="11"/>
                </a:cubicBezTo>
                <a:cubicBezTo>
                  <a:pt x="19" y="11"/>
                  <a:pt x="19" y="10"/>
                  <a:pt x="19" y="10"/>
                </a:cubicBezTo>
                <a:close/>
                <a:moveTo>
                  <a:pt x="11" y="24"/>
                </a:moveTo>
                <a:cubicBezTo>
                  <a:pt x="10" y="25"/>
                  <a:pt x="11" y="25"/>
                  <a:pt x="11" y="25"/>
                </a:cubicBezTo>
                <a:cubicBezTo>
                  <a:pt x="11" y="25"/>
                  <a:pt x="11" y="25"/>
                  <a:pt x="12" y="26"/>
                </a:cubicBezTo>
                <a:cubicBezTo>
                  <a:pt x="12" y="25"/>
                  <a:pt x="12" y="25"/>
                  <a:pt x="12" y="25"/>
                </a:cubicBezTo>
                <a:cubicBezTo>
                  <a:pt x="11" y="25"/>
                  <a:pt x="11" y="24"/>
                  <a:pt x="11" y="24"/>
                </a:cubicBezTo>
                <a:close/>
                <a:moveTo>
                  <a:pt x="11" y="26"/>
                </a:moveTo>
                <a:cubicBezTo>
                  <a:pt x="11" y="27"/>
                  <a:pt x="11" y="27"/>
                  <a:pt x="11" y="27"/>
                </a:cubicBezTo>
                <a:lnTo>
                  <a:pt x="11" y="26"/>
                </a:lnTo>
                <a:close/>
                <a:moveTo>
                  <a:pt x="11" y="22"/>
                </a:moveTo>
                <a:cubicBezTo>
                  <a:pt x="11" y="23"/>
                  <a:pt x="10" y="23"/>
                  <a:pt x="11" y="23"/>
                </a:cubicBezTo>
                <a:cubicBezTo>
                  <a:pt x="11" y="23"/>
                  <a:pt x="11" y="23"/>
                  <a:pt x="11" y="23"/>
                </a:cubicBezTo>
                <a:cubicBezTo>
                  <a:pt x="11" y="23"/>
                  <a:pt x="11" y="22"/>
                  <a:pt x="11" y="22"/>
                </a:cubicBezTo>
                <a:close/>
                <a:moveTo>
                  <a:pt x="11" y="20"/>
                </a:moveTo>
                <a:cubicBezTo>
                  <a:pt x="11" y="21"/>
                  <a:pt x="11" y="21"/>
                  <a:pt x="11" y="21"/>
                </a:cubicBezTo>
                <a:cubicBezTo>
                  <a:pt x="11" y="21"/>
                  <a:pt x="12" y="21"/>
                  <a:pt x="12" y="20"/>
                </a:cubicBezTo>
                <a:cubicBezTo>
                  <a:pt x="12" y="20"/>
                  <a:pt x="11" y="20"/>
                  <a:pt x="11" y="20"/>
                </a:cubicBezTo>
                <a:close/>
                <a:moveTo>
                  <a:pt x="16" y="10"/>
                </a:moveTo>
                <a:cubicBezTo>
                  <a:pt x="16" y="11"/>
                  <a:pt x="16" y="11"/>
                  <a:pt x="16" y="11"/>
                </a:cubicBezTo>
                <a:cubicBezTo>
                  <a:pt x="17" y="10"/>
                  <a:pt x="17" y="10"/>
                  <a:pt x="17" y="10"/>
                </a:cubicBezTo>
                <a:cubicBezTo>
                  <a:pt x="16" y="10"/>
                  <a:pt x="16" y="10"/>
                  <a:pt x="16" y="10"/>
                </a:cubicBezTo>
                <a:close/>
                <a:moveTo>
                  <a:pt x="11" y="13"/>
                </a:moveTo>
                <a:cubicBezTo>
                  <a:pt x="12" y="14"/>
                  <a:pt x="14" y="15"/>
                  <a:pt x="15" y="14"/>
                </a:cubicBezTo>
                <a:cubicBezTo>
                  <a:pt x="13" y="14"/>
                  <a:pt x="12" y="13"/>
                  <a:pt x="11" y="13"/>
                </a:cubicBezTo>
                <a:close/>
                <a:moveTo>
                  <a:pt x="11" y="18"/>
                </a:moveTo>
                <a:cubicBezTo>
                  <a:pt x="10" y="19"/>
                  <a:pt x="11" y="19"/>
                  <a:pt x="12" y="19"/>
                </a:cubicBezTo>
                <a:cubicBezTo>
                  <a:pt x="11" y="19"/>
                  <a:pt x="11" y="18"/>
                  <a:pt x="11" y="18"/>
                </a:cubicBezTo>
                <a:close/>
                <a:moveTo>
                  <a:pt x="15" y="8"/>
                </a:moveTo>
                <a:cubicBezTo>
                  <a:pt x="15" y="8"/>
                  <a:pt x="16" y="9"/>
                  <a:pt x="15" y="10"/>
                </a:cubicBezTo>
                <a:cubicBezTo>
                  <a:pt x="15" y="10"/>
                  <a:pt x="16" y="10"/>
                  <a:pt x="16" y="9"/>
                </a:cubicBezTo>
                <a:cubicBezTo>
                  <a:pt x="16" y="9"/>
                  <a:pt x="16" y="8"/>
                  <a:pt x="15" y="8"/>
                </a:cubicBezTo>
                <a:close/>
                <a:moveTo>
                  <a:pt x="11" y="16"/>
                </a:moveTo>
                <a:cubicBezTo>
                  <a:pt x="11" y="17"/>
                  <a:pt x="12" y="18"/>
                  <a:pt x="12" y="17"/>
                </a:cubicBezTo>
                <a:cubicBezTo>
                  <a:pt x="12" y="17"/>
                  <a:pt x="11" y="16"/>
                  <a:pt x="11" y="16"/>
                </a:cubicBezTo>
                <a:close/>
                <a:moveTo>
                  <a:pt x="11" y="14"/>
                </a:moveTo>
                <a:cubicBezTo>
                  <a:pt x="11" y="15"/>
                  <a:pt x="11" y="15"/>
                  <a:pt x="11" y="15"/>
                </a:cubicBezTo>
                <a:cubicBezTo>
                  <a:pt x="12" y="16"/>
                  <a:pt x="12" y="16"/>
                  <a:pt x="13" y="16"/>
                </a:cubicBezTo>
                <a:cubicBezTo>
                  <a:pt x="12" y="15"/>
                  <a:pt x="12" y="14"/>
                  <a:pt x="11" y="14"/>
                </a:cubicBezTo>
                <a:close/>
                <a:moveTo>
                  <a:pt x="13" y="11"/>
                </a:moveTo>
                <a:cubicBezTo>
                  <a:pt x="12" y="11"/>
                  <a:pt x="12" y="11"/>
                  <a:pt x="11" y="11"/>
                </a:cubicBezTo>
                <a:cubicBezTo>
                  <a:pt x="12" y="12"/>
                  <a:pt x="14" y="13"/>
                  <a:pt x="14" y="12"/>
                </a:cubicBezTo>
                <a:cubicBezTo>
                  <a:pt x="14" y="12"/>
                  <a:pt x="13" y="11"/>
                  <a:pt x="13" y="11"/>
                </a:cubicBezTo>
                <a:close/>
                <a:moveTo>
                  <a:pt x="8" y="17"/>
                </a:moveTo>
                <a:cubicBezTo>
                  <a:pt x="8" y="17"/>
                  <a:pt x="10" y="18"/>
                  <a:pt x="10" y="18"/>
                </a:cubicBezTo>
                <a:cubicBezTo>
                  <a:pt x="9" y="18"/>
                  <a:pt x="9" y="17"/>
                  <a:pt x="8" y="17"/>
                </a:cubicBezTo>
                <a:close/>
                <a:moveTo>
                  <a:pt x="14" y="9"/>
                </a:moveTo>
                <a:cubicBezTo>
                  <a:pt x="14" y="10"/>
                  <a:pt x="14" y="10"/>
                  <a:pt x="14" y="10"/>
                </a:cubicBezTo>
                <a:cubicBezTo>
                  <a:pt x="14" y="9"/>
                  <a:pt x="14" y="9"/>
                  <a:pt x="14" y="9"/>
                </a:cubicBezTo>
                <a:close/>
                <a:moveTo>
                  <a:pt x="14" y="8"/>
                </a:moveTo>
                <a:cubicBezTo>
                  <a:pt x="14" y="8"/>
                  <a:pt x="14" y="8"/>
                  <a:pt x="14" y="8"/>
                </a:cubicBezTo>
                <a:cubicBezTo>
                  <a:pt x="14" y="8"/>
                  <a:pt x="14" y="8"/>
                  <a:pt x="14" y="8"/>
                </a:cubicBezTo>
                <a:close/>
                <a:moveTo>
                  <a:pt x="11" y="12"/>
                </a:moveTo>
                <a:cubicBezTo>
                  <a:pt x="11" y="12"/>
                  <a:pt x="11" y="12"/>
                  <a:pt x="11" y="12"/>
                </a:cubicBezTo>
                <a:cubicBezTo>
                  <a:pt x="12" y="13"/>
                  <a:pt x="12" y="13"/>
                  <a:pt x="12" y="13"/>
                </a:cubicBezTo>
                <a:lnTo>
                  <a:pt x="11" y="12"/>
                </a:lnTo>
                <a:close/>
                <a:moveTo>
                  <a:pt x="12" y="7"/>
                </a:moveTo>
                <a:cubicBezTo>
                  <a:pt x="11" y="8"/>
                  <a:pt x="12" y="8"/>
                  <a:pt x="11" y="9"/>
                </a:cubicBezTo>
                <a:cubicBezTo>
                  <a:pt x="12" y="9"/>
                  <a:pt x="12" y="9"/>
                  <a:pt x="13" y="9"/>
                </a:cubicBezTo>
                <a:cubicBezTo>
                  <a:pt x="13" y="9"/>
                  <a:pt x="13" y="8"/>
                  <a:pt x="12" y="7"/>
                </a:cubicBezTo>
                <a:close/>
                <a:moveTo>
                  <a:pt x="12" y="4"/>
                </a:moveTo>
                <a:cubicBezTo>
                  <a:pt x="11" y="5"/>
                  <a:pt x="13" y="6"/>
                  <a:pt x="14" y="7"/>
                </a:cubicBezTo>
                <a:cubicBezTo>
                  <a:pt x="14" y="6"/>
                  <a:pt x="13" y="5"/>
                  <a:pt x="12" y="4"/>
                </a:cubicBezTo>
                <a:close/>
                <a:moveTo>
                  <a:pt x="8" y="13"/>
                </a:moveTo>
                <a:cubicBezTo>
                  <a:pt x="9" y="13"/>
                  <a:pt x="9" y="14"/>
                  <a:pt x="10" y="14"/>
                </a:cubicBezTo>
                <a:cubicBezTo>
                  <a:pt x="10" y="14"/>
                  <a:pt x="10" y="14"/>
                  <a:pt x="10" y="14"/>
                </a:cubicBezTo>
                <a:cubicBezTo>
                  <a:pt x="10" y="13"/>
                  <a:pt x="9" y="13"/>
                  <a:pt x="8" y="13"/>
                </a:cubicBezTo>
                <a:close/>
                <a:moveTo>
                  <a:pt x="8" y="14"/>
                </a:moveTo>
                <a:cubicBezTo>
                  <a:pt x="8" y="14"/>
                  <a:pt x="9" y="15"/>
                  <a:pt x="10" y="15"/>
                </a:cubicBezTo>
                <a:cubicBezTo>
                  <a:pt x="9" y="14"/>
                  <a:pt x="9" y="13"/>
                  <a:pt x="8" y="14"/>
                </a:cubicBezTo>
                <a:close/>
                <a:moveTo>
                  <a:pt x="10" y="11"/>
                </a:moveTo>
                <a:cubicBezTo>
                  <a:pt x="10" y="11"/>
                  <a:pt x="10" y="11"/>
                  <a:pt x="9" y="12"/>
                </a:cubicBezTo>
                <a:cubicBezTo>
                  <a:pt x="10" y="12"/>
                  <a:pt x="10" y="12"/>
                  <a:pt x="10" y="12"/>
                </a:cubicBezTo>
                <a:cubicBezTo>
                  <a:pt x="11" y="12"/>
                  <a:pt x="11" y="11"/>
                  <a:pt x="10" y="11"/>
                </a:cubicBezTo>
                <a:close/>
                <a:moveTo>
                  <a:pt x="12" y="6"/>
                </a:moveTo>
                <a:cubicBezTo>
                  <a:pt x="12" y="7"/>
                  <a:pt x="12" y="7"/>
                  <a:pt x="12" y="7"/>
                </a:cubicBezTo>
                <a:cubicBezTo>
                  <a:pt x="12" y="7"/>
                  <a:pt x="12" y="7"/>
                  <a:pt x="12" y="7"/>
                </a:cubicBezTo>
                <a:cubicBezTo>
                  <a:pt x="12" y="7"/>
                  <a:pt x="12" y="6"/>
                  <a:pt x="12" y="6"/>
                </a:cubicBezTo>
                <a:close/>
                <a:moveTo>
                  <a:pt x="8" y="11"/>
                </a:moveTo>
                <a:cubicBezTo>
                  <a:pt x="8" y="11"/>
                  <a:pt x="8" y="11"/>
                  <a:pt x="9" y="12"/>
                </a:cubicBezTo>
                <a:cubicBezTo>
                  <a:pt x="9" y="11"/>
                  <a:pt x="9" y="11"/>
                  <a:pt x="9" y="11"/>
                </a:cubicBezTo>
                <a:cubicBezTo>
                  <a:pt x="9" y="11"/>
                  <a:pt x="8" y="11"/>
                  <a:pt x="8" y="11"/>
                </a:cubicBezTo>
                <a:close/>
                <a:moveTo>
                  <a:pt x="5" y="11"/>
                </a:moveTo>
                <a:cubicBezTo>
                  <a:pt x="6" y="12"/>
                  <a:pt x="7" y="13"/>
                  <a:pt x="8" y="12"/>
                </a:cubicBezTo>
                <a:cubicBezTo>
                  <a:pt x="7" y="12"/>
                  <a:pt x="5" y="11"/>
                  <a:pt x="5" y="11"/>
                </a:cubicBezTo>
                <a:close/>
                <a:moveTo>
                  <a:pt x="12" y="2"/>
                </a:moveTo>
                <a:cubicBezTo>
                  <a:pt x="12" y="3"/>
                  <a:pt x="12" y="3"/>
                  <a:pt x="12" y="3"/>
                </a:cubicBezTo>
                <a:cubicBezTo>
                  <a:pt x="12" y="3"/>
                  <a:pt x="12" y="3"/>
                  <a:pt x="12" y="3"/>
                </a:cubicBezTo>
                <a:lnTo>
                  <a:pt x="12" y="2"/>
                </a:lnTo>
                <a:close/>
                <a:moveTo>
                  <a:pt x="3" y="12"/>
                </a:moveTo>
                <a:cubicBezTo>
                  <a:pt x="4" y="13"/>
                  <a:pt x="4" y="13"/>
                  <a:pt x="4" y="13"/>
                </a:cubicBezTo>
                <a:lnTo>
                  <a:pt x="3" y="12"/>
                </a:lnTo>
                <a:close/>
                <a:moveTo>
                  <a:pt x="1" y="12"/>
                </a:moveTo>
                <a:cubicBezTo>
                  <a:pt x="2" y="12"/>
                  <a:pt x="2" y="12"/>
                  <a:pt x="2" y="12"/>
                </a:cubicBezTo>
                <a:cubicBezTo>
                  <a:pt x="2" y="11"/>
                  <a:pt x="2" y="11"/>
                  <a:pt x="2" y="11"/>
                </a:cubicBezTo>
                <a:cubicBezTo>
                  <a:pt x="2" y="11"/>
                  <a:pt x="2" y="11"/>
                  <a:pt x="1" y="12"/>
                </a:cubicBezTo>
                <a:close/>
              </a:path>
            </a:pathLst>
          </a:custGeom>
          <a:solidFill>
            <a:srgbClr val="9DC3E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30"/>
          <p:cNvSpPr>
            <a:spLocks noEditPoints="1"/>
          </p:cNvSpPr>
          <p:nvPr/>
        </p:nvSpPr>
        <p:spPr bwMode="auto">
          <a:xfrm>
            <a:off x="6832618" y="4177411"/>
            <a:ext cx="335491" cy="324806"/>
          </a:xfrm>
          <a:custGeom>
            <a:avLst/>
            <a:gdLst>
              <a:gd name="T0" fmla="*/ 10 w 31"/>
              <a:gd name="T1" fmla="*/ 19 h 30"/>
              <a:gd name="T2" fmla="*/ 11 w 31"/>
              <a:gd name="T3" fmla="*/ 0 h 30"/>
              <a:gd name="T4" fmla="*/ 28 w 31"/>
              <a:gd name="T5" fmla="*/ 8 h 30"/>
              <a:gd name="T6" fmla="*/ 26 w 31"/>
              <a:gd name="T7" fmla="*/ 27 h 30"/>
              <a:gd name="T8" fmla="*/ 23 w 31"/>
              <a:gd name="T9" fmla="*/ 25 h 30"/>
              <a:gd name="T10" fmla="*/ 22 w 31"/>
              <a:gd name="T11" fmla="*/ 21 h 30"/>
              <a:gd name="T12" fmla="*/ 29 w 31"/>
              <a:gd name="T13" fmla="*/ 9 h 30"/>
              <a:gd name="T14" fmla="*/ 22 w 31"/>
              <a:gd name="T15" fmla="*/ 24 h 30"/>
              <a:gd name="T16" fmla="*/ 21 w 31"/>
              <a:gd name="T17" fmla="*/ 22 h 30"/>
              <a:gd name="T18" fmla="*/ 28 w 31"/>
              <a:gd name="T19" fmla="*/ 10 h 30"/>
              <a:gd name="T20" fmla="*/ 24 w 31"/>
              <a:gd name="T21" fmla="*/ 14 h 30"/>
              <a:gd name="T22" fmla="*/ 21 w 31"/>
              <a:gd name="T23" fmla="*/ 18 h 30"/>
              <a:gd name="T24" fmla="*/ 24 w 31"/>
              <a:gd name="T25" fmla="*/ 14 h 30"/>
              <a:gd name="T26" fmla="*/ 20 w 31"/>
              <a:gd name="T27" fmla="*/ 19 h 30"/>
              <a:gd name="T28" fmla="*/ 19 w 31"/>
              <a:gd name="T29" fmla="*/ 20 h 30"/>
              <a:gd name="T30" fmla="*/ 22 w 31"/>
              <a:gd name="T31" fmla="*/ 14 h 30"/>
              <a:gd name="T32" fmla="*/ 23 w 31"/>
              <a:gd name="T33" fmla="*/ 10 h 30"/>
              <a:gd name="T34" fmla="*/ 17 w 31"/>
              <a:gd name="T35" fmla="*/ 22 h 30"/>
              <a:gd name="T36" fmla="*/ 20 w 31"/>
              <a:gd name="T37" fmla="*/ 16 h 30"/>
              <a:gd name="T38" fmla="*/ 16 w 31"/>
              <a:gd name="T39" fmla="*/ 19 h 30"/>
              <a:gd name="T40" fmla="*/ 19 w 31"/>
              <a:gd name="T41" fmla="*/ 12 h 30"/>
              <a:gd name="T42" fmla="*/ 17 w 31"/>
              <a:gd name="T43" fmla="*/ 18 h 30"/>
              <a:gd name="T44" fmla="*/ 21 w 31"/>
              <a:gd name="T45" fmla="*/ 11 h 30"/>
              <a:gd name="T46" fmla="*/ 21 w 31"/>
              <a:gd name="T47" fmla="*/ 10 h 30"/>
              <a:gd name="T48" fmla="*/ 15 w 31"/>
              <a:gd name="T49" fmla="*/ 23 h 30"/>
              <a:gd name="T50" fmla="*/ 16 w 31"/>
              <a:gd name="T51" fmla="*/ 20 h 30"/>
              <a:gd name="T52" fmla="*/ 15 w 31"/>
              <a:gd name="T53" fmla="*/ 13 h 30"/>
              <a:gd name="T54" fmla="*/ 11 w 31"/>
              <a:gd name="T55" fmla="*/ 28 h 30"/>
              <a:gd name="T56" fmla="*/ 17 w 31"/>
              <a:gd name="T57" fmla="*/ 13 h 30"/>
              <a:gd name="T58" fmla="*/ 17 w 31"/>
              <a:gd name="T59" fmla="*/ 17 h 30"/>
              <a:gd name="T60" fmla="*/ 14 w 31"/>
              <a:gd name="T61" fmla="*/ 23 h 30"/>
              <a:gd name="T62" fmla="*/ 19 w 31"/>
              <a:gd name="T63" fmla="*/ 11 h 30"/>
              <a:gd name="T64" fmla="*/ 12 w 31"/>
              <a:gd name="T65" fmla="*/ 26 h 30"/>
              <a:gd name="T66" fmla="*/ 11 w 31"/>
              <a:gd name="T67" fmla="*/ 27 h 30"/>
              <a:gd name="T68" fmla="*/ 11 w 31"/>
              <a:gd name="T69" fmla="*/ 23 h 30"/>
              <a:gd name="T70" fmla="*/ 12 w 31"/>
              <a:gd name="T71" fmla="*/ 20 h 30"/>
              <a:gd name="T72" fmla="*/ 17 w 31"/>
              <a:gd name="T73" fmla="*/ 10 h 30"/>
              <a:gd name="T74" fmla="*/ 11 w 31"/>
              <a:gd name="T75" fmla="*/ 13 h 30"/>
              <a:gd name="T76" fmla="*/ 15 w 31"/>
              <a:gd name="T77" fmla="*/ 8 h 30"/>
              <a:gd name="T78" fmla="*/ 11 w 31"/>
              <a:gd name="T79" fmla="*/ 16 h 30"/>
              <a:gd name="T80" fmla="*/ 11 w 31"/>
              <a:gd name="T81" fmla="*/ 15 h 30"/>
              <a:gd name="T82" fmla="*/ 11 w 31"/>
              <a:gd name="T83" fmla="*/ 11 h 30"/>
              <a:gd name="T84" fmla="*/ 10 w 31"/>
              <a:gd name="T85" fmla="*/ 18 h 30"/>
              <a:gd name="T86" fmla="*/ 14 w 31"/>
              <a:gd name="T87" fmla="*/ 9 h 30"/>
              <a:gd name="T88" fmla="*/ 11 w 31"/>
              <a:gd name="T89" fmla="*/ 12 h 30"/>
              <a:gd name="T90" fmla="*/ 12 w 31"/>
              <a:gd name="T91" fmla="*/ 7 h 30"/>
              <a:gd name="T92" fmla="*/ 12 w 31"/>
              <a:gd name="T93" fmla="*/ 4 h 30"/>
              <a:gd name="T94" fmla="*/ 10 w 31"/>
              <a:gd name="T95" fmla="*/ 14 h 30"/>
              <a:gd name="T96" fmla="*/ 10 w 31"/>
              <a:gd name="T97" fmla="*/ 15 h 30"/>
              <a:gd name="T98" fmla="*/ 10 w 31"/>
              <a:gd name="T99" fmla="*/ 12 h 30"/>
              <a:gd name="T100" fmla="*/ 12 w 31"/>
              <a:gd name="T101" fmla="*/ 7 h 30"/>
              <a:gd name="T102" fmla="*/ 9 w 31"/>
              <a:gd name="T103" fmla="*/ 11 h 30"/>
              <a:gd name="T104" fmla="*/ 5 w 31"/>
              <a:gd name="T105" fmla="*/ 11 h 30"/>
              <a:gd name="T106" fmla="*/ 12 w 31"/>
              <a:gd name="T107" fmla="*/ 2 h 30"/>
              <a:gd name="T108" fmla="*/ 1 w 31"/>
              <a:gd name="T109"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 h="30">
                <a:moveTo>
                  <a:pt x="16" y="23"/>
                </a:moveTo>
                <a:cubicBezTo>
                  <a:pt x="14" y="25"/>
                  <a:pt x="13" y="27"/>
                  <a:pt x="11" y="30"/>
                </a:cubicBezTo>
                <a:cubicBezTo>
                  <a:pt x="10" y="30"/>
                  <a:pt x="10" y="28"/>
                  <a:pt x="10" y="28"/>
                </a:cubicBezTo>
                <a:cubicBezTo>
                  <a:pt x="10" y="25"/>
                  <a:pt x="10" y="22"/>
                  <a:pt x="10" y="19"/>
                </a:cubicBezTo>
                <a:cubicBezTo>
                  <a:pt x="8" y="18"/>
                  <a:pt x="6" y="17"/>
                  <a:pt x="5" y="15"/>
                </a:cubicBezTo>
                <a:cubicBezTo>
                  <a:pt x="3" y="14"/>
                  <a:pt x="1" y="13"/>
                  <a:pt x="0" y="11"/>
                </a:cubicBezTo>
                <a:cubicBezTo>
                  <a:pt x="3" y="10"/>
                  <a:pt x="7" y="10"/>
                  <a:pt x="11" y="10"/>
                </a:cubicBezTo>
                <a:cubicBezTo>
                  <a:pt x="11" y="7"/>
                  <a:pt x="11" y="4"/>
                  <a:pt x="11" y="0"/>
                </a:cubicBezTo>
                <a:cubicBezTo>
                  <a:pt x="12" y="1"/>
                  <a:pt x="13" y="2"/>
                  <a:pt x="13" y="3"/>
                </a:cubicBezTo>
                <a:cubicBezTo>
                  <a:pt x="14" y="4"/>
                  <a:pt x="15" y="6"/>
                  <a:pt x="16" y="7"/>
                </a:cubicBezTo>
                <a:cubicBezTo>
                  <a:pt x="16" y="8"/>
                  <a:pt x="17" y="8"/>
                  <a:pt x="17" y="9"/>
                </a:cubicBezTo>
                <a:cubicBezTo>
                  <a:pt x="21" y="9"/>
                  <a:pt x="24" y="9"/>
                  <a:pt x="28" y="8"/>
                </a:cubicBezTo>
                <a:cubicBezTo>
                  <a:pt x="29" y="8"/>
                  <a:pt x="30" y="8"/>
                  <a:pt x="31" y="8"/>
                </a:cubicBezTo>
                <a:cubicBezTo>
                  <a:pt x="30" y="10"/>
                  <a:pt x="28" y="12"/>
                  <a:pt x="27" y="13"/>
                </a:cubicBezTo>
                <a:cubicBezTo>
                  <a:pt x="25" y="14"/>
                  <a:pt x="23" y="16"/>
                  <a:pt x="22" y="17"/>
                </a:cubicBezTo>
                <a:cubicBezTo>
                  <a:pt x="23" y="20"/>
                  <a:pt x="25" y="23"/>
                  <a:pt x="26" y="27"/>
                </a:cubicBezTo>
                <a:cubicBezTo>
                  <a:pt x="26" y="27"/>
                  <a:pt x="25" y="27"/>
                  <a:pt x="24" y="26"/>
                </a:cubicBezTo>
                <a:cubicBezTo>
                  <a:pt x="22" y="25"/>
                  <a:pt x="19" y="25"/>
                  <a:pt x="16" y="23"/>
                </a:cubicBezTo>
                <a:close/>
                <a:moveTo>
                  <a:pt x="24" y="25"/>
                </a:moveTo>
                <a:cubicBezTo>
                  <a:pt x="24" y="25"/>
                  <a:pt x="23" y="25"/>
                  <a:pt x="23" y="25"/>
                </a:cubicBezTo>
                <a:cubicBezTo>
                  <a:pt x="23" y="26"/>
                  <a:pt x="24" y="25"/>
                  <a:pt x="25" y="26"/>
                </a:cubicBezTo>
                <a:lnTo>
                  <a:pt x="24" y="25"/>
                </a:lnTo>
                <a:close/>
                <a:moveTo>
                  <a:pt x="22" y="20"/>
                </a:moveTo>
                <a:cubicBezTo>
                  <a:pt x="22" y="21"/>
                  <a:pt x="22" y="21"/>
                  <a:pt x="22" y="21"/>
                </a:cubicBezTo>
                <a:cubicBezTo>
                  <a:pt x="23" y="22"/>
                  <a:pt x="23" y="23"/>
                  <a:pt x="24" y="24"/>
                </a:cubicBezTo>
                <a:cubicBezTo>
                  <a:pt x="23" y="23"/>
                  <a:pt x="23" y="21"/>
                  <a:pt x="22" y="20"/>
                </a:cubicBezTo>
                <a:close/>
                <a:moveTo>
                  <a:pt x="29" y="9"/>
                </a:moveTo>
                <a:cubicBezTo>
                  <a:pt x="29" y="9"/>
                  <a:pt x="29" y="9"/>
                  <a:pt x="29" y="9"/>
                </a:cubicBezTo>
                <a:cubicBezTo>
                  <a:pt x="29" y="9"/>
                  <a:pt x="30" y="9"/>
                  <a:pt x="30" y="9"/>
                </a:cubicBezTo>
                <a:cubicBezTo>
                  <a:pt x="29" y="9"/>
                  <a:pt x="29" y="9"/>
                  <a:pt x="29" y="9"/>
                </a:cubicBezTo>
                <a:close/>
                <a:moveTo>
                  <a:pt x="18" y="22"/>
                </a:moveTo>
                <a:cubicBezTo>
                  <a:pt x="19" y="22"/>
                  <a:pt x="21" y="24"/>
                  <a:pt x="22" y="24"/>
                </a:cubicBezTo>
                <a:cubicBezTo>
                  <a:pt x="21" y="23"/>
                  <a:pt x="19" y="22"/>
                  <a:pt x="18" y="22"/>
                </a:cubicBezTo>
                <a:close/>
                <a:moveTo>
                  <a:pt x="21" y="22"/>
                </a:moveTo>
                <a:cubicBezTo>
                  <a:pt x="21" y="22"/>
                  <a:pt x="21" y="23"/>
                  <a:pt x="22" y="23"/>
                </a:cubicBezTo>
                <a:cubicBezTo>
                  <a:pt x="22" y="22"/>
                  <a:pt x="22" y="22"/>
                  <a:pt x="21" y="22"/>
                </a:cubicBezTo>
                <a:close/>
                <a:moveTo>
                  <a:pt x="27" y="9"/>
                </a:moveTo>
                <a:cubicBezTo>
                  <a:pt x="27" y="9"/>
                  <a:pt x="27" y="9"/>
                  <a:pt x="27" y="9"/>
                </a:cubicBezTo>
                <a:cubicBezTo>
                  <a:pt x="27" y="10"/>
                  <a:pt x="27" y="10"/>
                  <a:pt x="27" y="11"/>
                </a:cubicBezTo>
                <a:cubicBezTo>
                  <a:pt x="27" y="11"/>
                  <a:pt x="28" y="11"/>
                  <a:pt x="28" y="10"/>
                </a:cubicBezTo>
                <a:cubicBezTo>
                  <a:pt x="27" y="10"/>
                  <a:pt x="28" y="10"/>
                  <a:pt x="27" y="9"/>
                </a:cubicBezTo>
                <a:close/>
                <a:moveTo>
                  <a:pt x="24" y="14"/>
                </a:moveTo>
                <a:cubicBezTo>
                  <a:pt x="24" y="13"/>
                  <a:pt x="25" y="13"/>
                  <a:pt x="25" y="13"/>
                </a:cubicBezTo>
                <a:cubicBezTo>
                  <a:pt x="25" y="12"/>
                  <a:pt x="24" y="13"/>
                  <a:pt x="24" y="14"/>
                </a:cubicBezTo>
                <a:close/>
                <a:moveTo>
                  <a:pt x="26" y="10"/>
                </a:moveTo>
                <a:cubicBezTo>
                  <a:pt x="26" y="10"/>
                  <a:pt x="26" y="10"/>
                  <a:pt x="26" y="10"/>
                </a:cubicBezTo>
                <a:cubicBezTo>
                  <a:pt x="26" y="9"/>
                  <a:pt x="26" y="10"/>
                  <a:pt x="26" y="10"/>
                </a:cubicBezTo>
                <a:close/>
                <a:moveTo>
                  <a:pt x="21" y="18"/>
                </a:moveTo>
                <a:cubicBezTo>
                  <a:pt x="21" y="18"/>
                  <a:pt x="21" y="19"/>
                  <a:pt x="21" y="19"/>
                </a:cubicBezTo>
                <a:cubicBezTo>
                  <a:pt x="21" y="18"/>
                  <a:pt x="21" y="18"/>
                  <a:pt x="21" y="18"/>
                </a:cubicBezTo>
                <a:close/>
                <a:moveTo>
                  <a:pt x="23" y="14"/>
                </a:moveTo>
                <a:cubicBezTo>
                  <a:pt x="23" y="15"/>
                  <a:pt x="23" y="14"/>
                  <a:pt x="24" y="14"/>
                </a:cubicBezTo>
                <a:cubicBezTo>
                  <a:pt x="23" y="14"/>
                  <a:pt x="23" y="14"/>
                  <a:pt x="23" y="14"/>
                </a:cubicBezTo>
                <a:close/>
                <a:moveTo>
                  <a:pt x="20" y="19"/>
                </a:moveTo>
                <a:cubicBezTo>
                  <a:pt x="21" y="20"/>
                  <a:pt x="21" y="20"/>
                  <a:pt x="21" y="20"/>
                </a:cubicBezTo>
                <a:lnTo>
                  <a:pt x="20" y="19"/>
                </a:lnTo>
                <a:close/>
                <a:moveTo>
                  <a:pt x="19" y="20"/>
                </a:moveTo>
                <a:cubicBezTo>
                  <a:pt x="19" y="20"/>
                  <a:pt x="19" y="20"/>
                  <a:pt x="18" y="20"/>
                </a:cubicBezTo>
                <a:cubicBezTo>
                  <a:pt x="19" y="20"/>
                  <a:pt x="20" y="21"/>
                  <a:pt x="20" y="20"/>
                </a:cubicBezTo>
                <a:lnTo>
                  <a:pt x="19" y="20"/>
                </a:lnTo>
                <a:close/>
                <a:moveTo>
                  <a:pt x="22" y="14"/>
                </a:moveTo>
                <a:cubicBezTo>
                  <a:pt x="22" y="14"/>
                  <a:pt x="21" y="13"/>
                  <a:pt x="21" y="14"/>
                </a:cubicBezTo>
                <a:cubicBezTo>
                  <a:pt x="21" y="14"/>
                  <a:pt x="22" y="15"/>
                  <a:pt x="22" y="14"/>
                </a:cubicBezTo>
                <a:cubicBezTo>
                  <a:pt x="22" y="14"/>
                  <a:pt x="22" y="14"/>
                  <a:pt x="22" y="14"/>
                </a:cubicBezTo>
                <a:close/>
                <a:moveTo>
                  <a:pt x="22" y="12"/>
                </a:moveTo>
                <a:cubicBezTo>
                  <a:pt x="22" y="13"/>
                  <a:pt x="23" y="13"/>
                  <a:pt x="23" y="12"/>
                </a:cubicBezTo>
                <a:cubicBezTo>
                  <a:pt x="23" y="12"/>
                  <a:pt x="22" y="12"/>
                  <a:pt x="22" y="12"/>
                </a:cubicBezTo>
                <a:close/>
                <a:moveTo>
                  <a:pt x="23" y="10"/>
                </a:moveTo>
                <a:cubicBezTo>
                  <a:pt x="23" y="10"/>
                  <a:pt x="24" y="10"/>
                  <a:pt x="24" y="10"/>
                </a:cubicBezTo>
                <a:cubicBezTo>
                  <a:pt x="24" y="9"/>
                  <a:pt x="24" y="9"/>
                  <a:pt x="24" y="9"/>
                </a:cubicBezTo>
                <a:cubicBezTo>
                  <a:pt x="24" y="10"/>
                  <a:pt x="23" y="9"/>
                  <a:pt x="23" y="10"/>
                </a:cubicBezTo>
                <a:close/>
                <a:moveTo>
                  <a:pt x="17" y="22"/>
                </a:moveTo>
                <a:cubicBezTo>
                  <a:pt x="18" y="23"/>
                  <a:pt x="18" y="23"/>
                  <a:pt x="18" y="23"/>
                </a:cubicBezTo>
                <a:cubicBezTo>
                  <a:pt x="18" y="22"/>
                  <a:pt x="18" y="22"/>
                  <a:pt x="18" y="22"/>
                </a:cubicBezTo>
                <a:cubicBezTo>
                  <a:pt x="17" y="22"/>
                  <a:pt x="17" y="22"/>
                  <a:pt x="17" y="22"/>
                </a:cubicBezTo>
                <a:close/>
                <a:moveTo>
                  <a:pt x="20" y="16"/>
                </a:moveTo>
                <a:cubicBezTo>
                  <a:pt x="19" y="16"/>
                  <a:pt x="19" y="16"/>
                  <a:pt x="19" y="16"/>
                </a:cubicBezTo>
                <a:cubicBezTo>
                  <a:pt x="19" y="16"/>
                  <a:pt x="20" y="17"/>
                  <a:pt x="20" y="17"/>
                </a:cubicBezTo>
                <a:cubicBezTo>
                  <a:pt x="20" y="16"/>
                  <a:pt x="20" y="16"/>
                  <a:pt x="20" y="16"/>
                </a:cubicBezTo>
                <a:close/>
                <a:moveTo>
                  <a:pt x="16" y="19"/>
                </a:moveTo>
                <a:cubicBezTo>
                  <a:pt x="17" y="19"/>
                  <a:pt x="17" y="19"/>
                  <a:pt x="18" y="19"/>
                </a:cubicBezTo>
                <a:cubicBezTo>
                  <a:pt x="18" y="19"/>
                  <a:pt x="18" y="19"/>
                  <a:pt x="18" y="19"/>
                </a:cubicBezTo>
                <a:cubicBezTo>
                  <a:pt x="18" y="18"/>
                  <a:pt x="16" y="18"/>
                  <a:pt x="16" y="19"/>
                </a:cubicBezTo>
                <a:close/>
                <a:moveTo>
                  <a:pt x="19" y="12"/>
                </a:moveTo>
                <a:cubicBezTo>
                  <a:pt x="20" y="13"/>
                  <a:pt x="20" y="13"/>
                  <a:pt x="21" y="13"/>
                </a:cubicBezTo>
                <a:cubicBezTo>
                  <a:pt x="20" y="12"/>
                  <a:pt x="20" y="12"/>
                  <a:pt x="19" y="12"/>
                </a:cubicBezTo>
                <a:close/>
                <a:moveTo>
                  <a:pt x="17" y="17"/>
                </a:moveTo>
                <a:cubicBezTo>
                  <a:pt x="17" y="18"/>
                  <a:pt x="17" y="18"/>
                  <a:pt x="17" y="18"/>
                </a:cubicBezTo>
                <a:cubicBezTo>
                  <a:pt x="17" y="18"/>
                  <a:pt x="18" y="18"/>
                  <a:pt x="18" y="18"/>
                </a:cubicBezTo>
                <a:lnTo>
                  <a:pt x="17" y="17"/>
                </a:lnTo>
                <a:close/>
                <a:moveTo>
                  <a:pt x="20" y="11"/>
                </a:moveTo>
                <a:cubicBezTo>
                  <a:pt x="21" y="11"/>
                  <a:pt x="21" y="11"/>
                  <a:pt x="21" y="11"/>
                </a:cubicBezTo>
                <a:cubicBezTo>
                  <a:pt x="21" y="11"/>
                  <a:pt x="21" y="11"/>
                  <a:pt x="21" y="11"/>
                </a:cubicBezTo>
                <a:cubicBezTo>
                  <a:pt x="21" y="11"/>
                  <a:pt x="20" y="11"/>
                  <a:pt x="20" y="11"/>
                </a:cubicBezTo>
                <a:close/>
                <a:moveTo>
                  <a:pt x="21" y="10"/>
                </a:moveTo>
                <a:cubicBezTo>
                  <a:pt x="21" y="10"/>
                  <a:pt x="21" y="10"/>
                  <a:pt x="21" y="10"/>
                </a:cubicBezTo>
                <a:cubicBezTo>
                  <a:pt x="22" y="10"/>
                  <a:pt x="22" y="10"/>
                  <a:pt x="22" y="10"/>
                </a:cubicBezTo>
                <a:lnTo>
                  <a:pt x="21" y="10"/>
                </a:lnTo>
                <a:close/>
                <a:moveTo>
                  <a:pt x="15" y="22"/>
                </a:moveTo>
                <a:cubicBezTo>
                  <a:pt x="15" y="22"/>
                  <a:pt x="14" y="23"/>
                  <a:pt x="15" y="23"/>
                </a:cubicBezTo>
                <a:cubicBezTo>
                  <a:pt x="15" y="23"/>
                  <a:pt x="15" y="22"/>
                  <a:pt x="15" y="22"/>
                </a:cubicBezTo>
                <a:cubicBezTo>
                  <a:pt x="15" y="22"/>
                  <a:pt x="15" y="22"/>
                  <a:pt x="15" y="22"/>
                </a:cubicBezTo>
                <a:close/>
                <a:moveTo>
                  <a:pt x="12" y="18"/>
                </a:moveTo>
                <a:cubicBezTo>
                  <a:pt x="13" y="20"/>
                  <a:pt x="15" y="20"/>
                  <a:pt x="16" y="20"/>
                </a:cubicBezTo>
                <a:cubicBezTo>
                  <a:pt x="15" y="19"/>
                  <a:pt x="13" y="17"/>
                  <a:pt x="12" y="18"/>
                </a:cubicBezTo>
                <a:close/>
                <a:moveTo>
                  <a:pt x="15" y="13"/>
                </a:moveTo>
                <a:cubicBezTo>
                  <a:pt x="16" y="14"/>
                  <a:pt x="18" y="15"/>
                  <a:pt x="19" y="15"/>
                </a:cubicBezTo>
                <a:cubicBezTo>
                  <a:pt x="18" y="14"/>
                  <a:pt x="16" y="13"/>
                  <a:pt x="15" y="13"/>
                </a:cubicBezTo>
                <a:close/>
                <a:moveTo>
                  <a:pt x="13" y="25"/>
                </a:moveTo>
                <a:cubicBezTo>
                  <a:pt x="13" y="26"/>
                  <a:pt x="13" y="26"/>
                  <a:pt x="13" y="26"/>
                </a:cubicBezTo>
                <a:cubicBezTo>
                  <a:pt x="12" y="26"/>
                  <a:pt x="12" y="26"/>
                  <a:pt x="12" y="26"/>
                </a:cubicBezTo>
                <a:cubicBezTo>
                  <a:pt x="12" y="27"/>
                  <a:pt x="10" y="27"/>
                  <a:pt x="11" y="28"/>
                </a:cubicBezTo>
                <a:cubicBezTo>
                  <a:pt x="11" y="27"/>
                  <a:pt x="13" y="26"/>
                  <a:pt x="13" y="25"/>
                </a:cubicBezTo>
                <a:close/>
                <a:moveTo>
                  <a:pt x="17" y="13"/>
                </a:moveTo>
                <a:cubicBezTo>
                  <a:pt x="18" y="13"/>
                  <a:pt x="18" y="14"/>
                  <a:pt x="19" y="14"/>
                </a:cubicBezTo>
                <a:cubicBezTo>
                  <a:pt x="18" y="14"/>
                  <a:pt x="18" y="13"/>
                  <a:pt x="17" y="13"/>
                </a:cubicBezTo>
                <a:close/>
                <a:moveTo>
                  <a:pt x="14" y="16"/>
                </a:moveTo>
                <a:cubicBezTo>
                  <a:pt x="14" y="16"/>
                  <a:pt x="13" y="16"/>
                  <a:pt x="14" y="17"/>
                </a:cubicBezTo>
                <a:cubicBezTo>
                  <a:pt x="14" y="17"/>
                  <a:pt x="15" y="17"/>
                  <a:pt x="16" y="17"/>
                </a:cubicBezTo>
                <a:cubicBezTo>
                  <a:pt x="17" y="17"/>
                  <a:pt x="17" y="17"/>
                  <a:pt x="17" y="17"/>
                </a:cubicBezTo>
                <a:cubicBezTo>
                  <a:pt x="16" y="17"/>
                  <a:pt x="15" y="16"/>
                  <a:pt x="14" y="16"/>
                </a:cubicBezTo>
                <a:close/>
                <a:moveTo>
                  <a:pt x="12" y="22"/>
                </a:moveTo>
                <a:cubicBezTo>
                  <a:pt x="12" y="23"/>
                  <a:pt x="13" y="23"/>
                  <a:pt x="13" y="23"/>
                </a:cubicBezTo>
                <a:cubicBezTo>
                  <a:pt x="14" y="23"/>
                  <a:pt x="14" y="23"/>
                  <a:pt x="14" y="23"/>
                </a:cubicBezTo>
                <a:cubicBezTo>
                  <a:pt x="13" y="23"/>
                  <a:pt x="13" y="23"/>
                  <a:pt x="12" y="22"/>
                </a:cubicBezTo>
                <a:close/>
                <a:moveTo>
                  <a:pt x="19" y="10"/>
                </a:moveTo>
                <a:cubicBezTo>
                  <a:pt x="18" y="10"/>
                  <a:pt x="18" y="10"/>
                  <a:pt x="18" y="10"/>
                </a:cubicBezTo>
                <a:cubicBezTo>
                  <a:pt x="18" y="11"/>
                  <a:pt x="19" y="11"/>
                  <a:pt x="19" y="11"/>
                </a:cubicBezTo>
                <a:cubicBezTo>
                  <a:pt x="19" y="11"/>
                  <a:pt x="19" y="10"/>
                  <a:pt x="19" y="10"/>
                </a:cubicBezTo>
                <a:close/>
                <a:moveTo>
                  <a:pt x="11" y="24"/>
                </a:moveTo>
                <a:cubicBezTo>
                  <a:pt x="10" y="25"/>
                  <a:pt x="11" y="25"/>
                  <a:pt x="11" y="25"/>
                </a:cubicBezTo>
                <a:cubicBezTo>
                  <a:pt x="11" y="25"/>
                  <a:pt x="11" y="25"/>
                  <a:pt x="12" y="26"/>
                </a:cubicBezTo>
                <a:cubicBezTo>
                  <a:pt x="12" y="25"/>
                  <a:pt x="12" y="25"/>
                  <a:pt x="12" y="25"/>
                </a:cubicBezTo>
                <a:cubicBezTo>
                  <a:pt x="11" y="25"/>
                  <a:pt x="11" y="24"/>
                  <a:pt x="11" y="24"/>
                </a:cubicBezTo>
                <a:close/>
                <a:moveTo>
                  <a:pt x="11" y="26"/>
                </a:moveTo>
                <a:cubicBezTo>
                  <a:pt x="11" y="27"/>
                  <a:pt x="11" y="27"/>
                  <a:pt x="11" y="27"/>
                </a:cubicBezTo>
                <a:lnTo>
                  <a:pt x="11" y="26"/>
                </a:lnTo>
                <a:close/>
                <a:moveTo>
                  <a:pt x="11" y="22"/>
                </a:moveTo>
                <a:cubicBezTo>
                  <a:pt x="11" y="23"/>
                  <a:pt x="10" y="23"/>
                  <a:pt x="11" y="23"/>
                </a:cubicBezTo>
                <a:cubicBezTo>
                  <a:pt x="11" y="23"/>
                  <a:pt x="11" y="23"/>
                  <a:pt x="11" y="23"/>
                </a:cubicBezTo>
                <a:cubicBezTo>
                  <a:pt x="11" y="23"/>
                  <a:pt x="11" y="22"/>
                  <a:pt x="11" y="22"/>
                </a:cubicBezTo>
                <a:close/>
                <a:moveTo>
                  <a:pt x="11" y="20"/>
                </a:moveTo>
                <a:cubicBezTo>
                  <a:pt x="11" y="21"/>
                  <a:pt x="11" y="21"/>
                  <a:pt x="11" y="21"/>
                </a:cubicBezTo>
                <a:cubicBezTo>
                  <a:pt x="11" y="21"/>
                  <a:pt x="12" y="21"/>
                  <a:pt x="12" y="20"/>
                </a:cubicBezTo>
                <a:cubicBezTo>
                  <a:pt x="12" y="20"/>
                  <a:pt x="11" y="20"/>
                  <a:pt x="11" y="20"/>
                </a:cubicBezTo>
                <a:close/>
                <a:moveTo>
                  <a:pt x="16" y="10"/>
                </a:moveTo>
                <a:cubicBezTo>
                  <a:pt x="16" y="11"/>
                  <a:pt x="16" y="11"/>
                  <a:pt x="16" y="11"/>
                </a:cubicBezTo>
                <a:cubicBezTo>
                  <a:pt x="17" y="10"/>
                  <a:pt x="17" y="10"/>
                  <a:pt x="17" y="10"/>
                </a:cubicBezTo>
                <a:cubicBezTo>
                  <a:pt x="16" y="10"/>
                  <a:pt x="16" y="10"/>
                  <a:pt x="16" y="10"/>
                </a:cubicBezTo>
                <a:close/>
                <a:moveTo>
                  <a:pt x="11" y="13"/>
                </a:moveTo>
                <a:cubicBezTo>
                  <a:pt x="12" y="14"/>
                  <a:pt x="14" y="15"/>
                  <a:pt x="15" y="14"/>
                </a:cubicBezTo>
                <a:cubicBezTo>
                  <a:pt x="13" y="14"/>
                  <a:pt x="12" y="13"/>
                  <a:pt x="11" y="13"/>
                </a:cubicBezTo>
                <a:close/>
                <a:moveTo>
                  <a:pt x="11" y="18"/>
                </a:moveTo>
                <a:cubicBezTo>
                  <a:pt x="10" y="19"/>
                  <a:pt x="11" y="19"/>
                  <a:pt x="12" y="19"/>
                </a:cubicBezTo>
                <a:cubicBezTo>
                  <a:pt x="11" y="19"/>
                  <a:pt x="11" y="18"/>
                  <a:pt x="11" y="18"/>
                </a:cubicBezTo>
                <a:close/>
                <a:moveTo>
                  <a:pt x="15" y="8"/>
                </a:moveTo>
                <a:cubicBezTo>
                  <a:pt x="15" y="8"/>
                  <a:pt x="16" y="9"/>
                  <a:pt x="15" y="10"/>
                </a:cubicBezTo>
                <a:cubicBezTo>
                  <a:pt x="15" y="10"/>
                  <a:pt x="16" y="10"/>
                  <a:pt x="16" y="9"/>
                </a:cubicBezTo>
                <a:cubicBezTo>
                  <a:pt x="16" y="9"/>
                  <a:pt x="16" y="8"/>
                  <a:pt x="15" y="8"/>
                </a:cubicBezTo>
                <a:close/>
                <a:moveTo>
                  <a:pt x="11" y="16"/>
                </a:moveTo>
                <a:cubicBezTo>
                  <a:pt x="11" y="17"/>
                  <a:pt x="12" y="18"/>
                  <a:pt x="12" y="17"/>
                </a:cubicBezTo>
                <a:cubicBezTo>
                  <a:pt x="12" y="17"/>
                  <a:pt x="11" y="16"/>
                  <a:pt x="11" y="16"/>
                </a:cubicBezTo>
                <a:close/>
                <a:moveTo>
                  <a:pt x="11" y="14"/>
                </a:moveTo>
                <a:cubicBezTo>
                  <a:pt x="11" y="15"/>
                  <a:pt x="11" y="15"/>
                  <a:pt x="11" y="15"/>
                </a:cubicBezTo>
                <a:cubicBezTo>
                  <a:pt x="12" y="16"/>
                  <a:pt x="12" y="16"/>
                  <a:pt x="13" y="16"/>
                </a:cubicBezTo>
                <a:cubicBezTo>
                  <a:pt x="12" y="15"/>
                  <a:pt x="12" y="14"/>
                  <a:pt x="11" y="14"/>
                </a:cubicBezTo>
                <a:close/>
                <a:moveTo>
                  <a:pt x="13" y="11"/>
                </a:moveTo>
                <a:cubicBezTo>
                  <a:pt x="12" y="11"/>
                  <a:pt x="12" y="11"/>
                  <a:pt x="11" y="11"/>
                </a:cubicBezTo>
                <a:cubicBezTo>
                  <a:pt x="12" y="12"/>
                  <a:pt x="14" y="13"/>
                  <a:pt x="14" y="12"/>
                </a:cubicBezTo>
                <a:cubicBezTo>
                  <a:pt x="14" y="12"/>
                  <a:pt x="13" y="11"/>
                  <a:pt x="13" y="11"/>
                </a:cubicBezTo>
                <a:close/>
                <a:moveTo>
                  <a:pt x="8" y="17"/>
                </a:moveTo>
                <a:cubicBezTo>
                  <a:pt x="8" y="17"/>
                  <a:pt x="10" y="18"/>
                  <a:pt x="10" y="18"/>
                </a:cubicBezTo>
                <a:cubicBezTo>
                  <a:pt x="9" y="18"/>
                  <a:pt x="9" y="17"/>
                  <a:pt x="8" y="17"/>
                </a:cubicBezTo>
                <a:close/>
                <a:moveTo>
                  <a:pt x="14" y="9"/>
                </a:moveTo>
                <a:cubicBezTo>
                  <a:pt x="14" y="10"/>
                  <a:pt x="14" y="10"/>
                  <a:pt x="14" y="10"/>
                </a:cubicBezTo>
                <a:cubicBezTo>
                  <a:pt x="14" y="9"/>
                  <a:pt x="14" y="9"/>
                  <a:pt x="14" y="9"/>
                </a:cubicBezTo>
                <a:close/>
                <a:moveTo>
                  <a:pt x="14" y="8"/>
                </a:moveTo>
                <a:cubicBezTo>
                  <a:pt x="14" y="8"/>
                  <a:pt x="14" y="8"/>
                  <a:pt x="14" y="8"/>
                </a:cubicBezTo>
                <a:cubicBezTo>
                  <a:pt x="14" y="8"/>
                  <a:pt x="14" y="8"/>
                  <a:pt x="14" y="8"/>
                </a:cubicBezTo>
                <a:close/>
                <a:moveTo>
                  <a:pt x="11" y="12"/>
                </a:moveTo>
                <a:cubicBezTo>
                  <a:pt x="11" y="12"/>
                  <a:pt x="11" y="12"/>
                  <a:pt x="11" y="12"/>
                </a:cubicBezTo>
                <a:cubicBezTo>
                  <a:pt x="12" y="13"/>
                  <a:pt x="12" y="13"/>
                  <a:pt x="12" y="13"/>
                </a:cubicBezTo>
                <a:lnTo>
                  <a:pt x="11" y="12"/>
                </a:lnTo>
                <a:close/>
                <a:moveTo>
                  <a:pt x="12" y="7"/>
                </a:moveTo>
                <a:cubicBezTo>
                  <a:pt x="11" y="8"/>
                  <a:pt x="12" y="8"/>
                  <a:pt x="11" y="9"/>
                </a:cubicBezTo>
                <a:cubicBezTo>
                  <a:pt x="12" y="9"/>
                  <a:pt x="12" y="9"/>
                  <a:pt x="13" y="9"/>
                </a:cubicBezTo>
                <a:cubicBezTo>
                  <a:pt x="13" y="9"/>
                  <a:pt x="13" y="8"/>
                  <a:pt x="12" y="7"/>
                </a:cubicBezTo>
                <a:close/>
                <a:moveTo>
                  <a:pt x="12" y="4"/>
                </a:moveTo>
                <a:cubicBezTo>
                  <a:pt x="11" y="5"/>
                  <a:pt x="13" y="6"/>
                  <a:pt x="14" y="7"/>
                </a:cubicBezTo>
                <a:cubicBezTo>
                  <a:pt x="14" y="6"/>
                  <a:pt x="13" y="5"/>
                  <a:pt x="12" y="4"/>
                </a:cubicBezTo>
                <a:close/>
                <a:moveTo>
                  <a:pt x="8" y="13"/>
                </a:moveTo>
                <a:cubicBezTo>
                  <a:pt x="9" y="13"/>
                  <a:pt x="9" y="14"/>
                  <a:pt x="10" y="14"/>
                </a:cubicBezTo>
                <a:cubicBezTo>
                  <a:pt x="10" y="14"/>
                  <a:pt x="10" y="14"/>
                  <a:pt x="10" y="14"/>
                </a:cubicBezTo>
                <a:cubicBezTo>
                  <a:pt x="10" y="13"/>
                  <a:pt x="9" y="13"/>
                  <a:pt x="8" y="13"/>
                </a:cubicBezTo>
                <a:close/>
                <a:moveTo>
                  <a:pt x="8" y="14"/>
                </a:moveTo>
                <a:cubicBezTo>
                  <a:pt x="8" y="14"/>
                  <a:pt x="9" y="15"/>
                  <a:pt x="10" y="15"/>
                </a:cubicBezTo>
                <a:cubicBezTo>
                  <a:pt x="9" y="14"/>
                  <a:pt x="9" y="13"/>
                  <a:pt x="8" y="14"/>
                </a:cubicBezTo>
                <a:close/>
                <a:moveTo>
                  <a:pt x="10" y="11"/>
                </a:moveTo>
                <a:cubicBezTo>
                  <a:pt x="10" y="11"/>
                  <a:pt x="10" y="11"/>
                  <a:pt x="9" y="12"/>
                </a:cubicBezTo>
                <a:cubicBezTo>
                  <a:pt x="10" y="12"/>
                  <a:pt x="10" y="12"/>
                  <a:pt x="10" y="12"/>
                </a:cubicBezTo>
                <a:cubicBezTo>
                  <a:pt x="11" y="12"/>
                  <a:pt x="11" y="11"/>
                  <a:pt x="10" y="11"/>
                </a:cubicBezTo>
                <a:close/>
                <a:moveTo>
                  <a:pt x="12" y="6"/>
                </a:moveTo>
                <a:cubicBezTo>
                  <a:pt x="12" y="7"/>
                  <a:pt x="12" y="7"/>
                  <a:pt x="12" y="7"/>
                </a:cubicBezTo>
                <a:cubicBezTo>
                  <a:pt x="12" y="7"/>
                  <a:pt x="12" y="7"/>
                  <a:pt x="12" y="7"/>
                </a:cubicBezTo>
                <a:cubicBezTo>
                  <a:pt x="12" y="7"/>
                  <a:pt x="12" y="6"/>
                  <a:pt x="12" y="6"/>
                </a:cubicBezTo>
                <a:close/>
                <a:moveTo>
                  <a:pt x="8" y="11"/>
                </a:moveTo>
                <a:cubicBezTo>
                  <a:pt x="8" y="11"/>
                  <a:pt x="8" y="11"/>
                  <a:pt x="9" y="12"/>
                </a:cubicBezTo>
                <a:cubicBezTo>
                  <a:pt x="9" y="11"/>
                  <a:pt x="9" y="11"/>
                  <a:pt x="9" y="11"/>
                </a:cubicBezTo>
                <a:cubicBezTo>
                  <a:pt x="9" y="11"/>
                  <a:pt x="8" y="11"/>
                  <a:pt x="8" y="11"/>
                </a:cubicBezTo>
                <a:close/>
                <a:moveTo>
                  <a:pt x="5" y="11"/>
                </a:moveTo>
                <a:cubicBezTo>
                  <a:pt x="6" y="12"/>
                  <a:pt x="7" y="13"/>
                  <a:pt x="8" y="12"/>
                </a:cubicBezTo>
                <a:cubicBezTo>
                  <a:pt x="7" y="12"/>
                  <a:pt x="5" y="11"/>
                  <a:pt x="5" y="11"/>
                </a:cubicBezTo>
                <a:close/>
                <a:moveTo>
                  <a:pt x="12" y="2"/>
                </a:moveTo>
                <a:cubicBezTo>
                  <a:pt x="12" y="3"/>
                  <a:pt x="12" y="3"/>
                  <a:pt x="12" y="3"/>
                </a:cubicBezTo>
                <a:cubicBezTo>
                  <a:pt x="12" y="3"/>
                  <a:pt x="12" y="3"/>
                  <a:pt x="12" y="3"/>
                </a:cubicBezTo>
                <a:lnTo>
                  <a:pt x="12" y="2"/>
                </a:lnTo>
                <a:close/>
                <a:moveTo>
                  <a:pt x="3" y="12"/>
                </a:moveTo>
                <a:cubicBezTo>
                  <a:pt x="4" y="13"/>
                  <a:pt x="4" y="13"/>
                  <a:pt x="4" y="13"/>
                </a:cubicBezTo>
                <a:lnTo>
                  <a:pt x="3" y="12"/>
                </a:lnTo>
                <a:close/>
                <a:moveTo>
                  <a:pt x="1" y="12"/>
                </a:moveTo>
                <a:cubicBezTo>
                  <a:pt x="2" y="12"/>
                  <a:pt x="2" y="12"/>
                  <a:pt x="2" y="12"/>
                </a:cubicBezTo>
                <a:cubicBezTo>
                  <a:pt x="2" y="11"/>
                  <a:pt x="2" y="11"/>
                  <a:pt x="2" y="11"/>
                </a:cubicBezTo>
                <a:cubicBezTo>
                  <a:pt x="2" y="11"/>
                  <a:pt x="2" y="11"/>
                  <a:pt x="1" y="12"/>
                </a:cubicBezTo>
                <a:close/>
              </a:path>
            </a:pathLst>
          </a:custGeom>
          <a:solidFill>
            <a:srgbClr val="9DC3E6"/>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nvGrpSpPr>
          <p:cNvPr id="14" name="组合 13"/>
          <p:cNvGrpSpPr/>
          <p:nvPr/>
        </p:nvGrpSpPr>
        <p:grpSpPr>
          <a:xfrm>
            <a:off x="3790496" y="841828"/>
            <a:ext cx="4540704" cy="1074057"/>
            <a:chOff x="3659868" y="841828"/>
            <a:chExt cx="4540704" cy="1074057"/>
          </a:xfrm>
        </p:grpSpPr>
        <p:sp>
          <p:nvSpPr>
            <p:cNvPr id="15" name="任意多边形 14"/>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3659868" y="841828"/>
              <a:ext cx="4540704" cy="1074057"/>
              <a:chOff x="4429125" y="2685143"/>
              <a:chExt cx="4118758" cy="1182009"/>
            </a:xfrm>
          </p:grpSpPr>
          <p:sp>
            <p:nvSpPr>
              <p:cNvPr id="18"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93"/>
              <p:cNvSpPr>
                <a:spLocks/>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94"/>
              <p:cNvSpPr>
                <a:spLocks/>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95"/>
              <p:cNvSpPr>
                <a:spLocks/>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96"/>
              <p:cNvSpPr>
                <a:spLocks/>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97"/>
              <p:cNvSpPr>
                <a:spLocks/>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98"/>
              <p:cNvSpPr>
                <a:spLocks/>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99"/>
              <p:cNvSpPr>
                <a:spLocks/>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00"/>
              <p:cNvSpPr>
                <a:spLocks/>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01"/>
              <p:cNvSpPr>
                <a:spLocks/>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02"/>
              <p:cNvSpPr>
                <a:spLocks/>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103"/>
              <p:cNvSpPr>
                <a:spLocks/>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04"/>
              <p:cNvSpPr>
                <a:spLocks/>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105"/>
              <p:cNvSpPr>
                <a:spLocks/>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106"/>
              <p:cNvSpPr>
                <a:spLocks/>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107"/>
              <p:cNvSpPr>
                <a:spLocks/>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108"/>
              <p:cNvSpPr>
                <a:spLocks/>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109"/>
              <p:cNvSpPr>
                <a:spLocks/>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110"/>
              <p:cNvSpPr>
                <a:spLocks/>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111"/>
              <p:cNvSpPr>
                <a:spLocks/>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112"/>
              <p:cNvSpPr>
                <a:spLocks/>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113"/>
              <p:cNvSpPr>
                <a:spLocks/>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14"/>
              <p:cNvSpPr>
                <a:spLocks/>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115"/>
              <p:cNvSpPr>
                <a:spLocks/>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16"/>
              <p:cNvSpPr>
                <a:spLocks/>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17"/>
              <p:cNvSpPr>
                <a:spLocks/>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118"/>
              <p:cNvSpPr>
                <a:spLocks/>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19"/>
              <p:cNvSpPr>
                <a:spLocks/>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120"/>
              <p:cNvSpPr>
                <a:spLocks/>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121"/>
              <p:cNvSpPr>
                <a:spLocks/>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122"/>
              <p:cNvSpPr>
                <a:spLocks/>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123"/>
              <p:cNvSpPr>
                <a:spLocks/>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124"/>
              <p:cNvSpPr>
                <a:spLocks/>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25"/>
              <p:cNvSpPr>
                <a:spLocks/>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126"/>
              <p:cNvSpPr>
                <a:spLocks/>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127"/>
              <p:cNvSpPr>
                <a:spLocks/>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128"/>
              <p:cNvSpPr>
                <a:spLocks/>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129"/>
              <p:cNvSpPr>
                <a:spLocks/>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30"/>
              <p:cNvSpPr>
                <a:spLocks/>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131"/>
              <p:cNvSpPr>
                <a:spLocks/>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132"/>
              <p:cNvSpPr>
                <a:spLocks/>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33"/>
              <p:cNvSpPr>
                <a:spLocks/>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34"/>
              <p:cNvSpPr>
                <a:spLocks/>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135"/>
              <p:cNvSpPr>
                <a:spLocks/>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136"/>
              <p:cNvSpPr>
                <a:spLocks/>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137"/>
              <p:cNvSpPr>
                <a:spLocks/>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138"/>
              <p:cNvSpPr>
                <a:spLocks/>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7" name="文本框 16"/>
            <p:cNvSpPr txBox="1"/>
            <p:nvPr/>
          </p:nvSpPr>
          <p:spPr>
            <a:xfrm>
              <a:off x="4761468" y="1137726"/>
              <a:ext cx="2863122" cy="523220"/>
            </a:xfrm>
            <a:prstGeom prst="rect">
              <a:avLst/>
            </a:prstGeom>
            <a:noFill/>
          </p:spPr>
          <p:txBody>
            <a:bodyPr wrap="square" rtlCol="0">
              <a:spAutoFit/>
            </a:bodyPr>
            <a:lstStyle/>
            <a:p>
              <a:r>
                <a:rPr lang="en-US" altLang="zh-CN" sz="2800" dirty="0">
                  <a:solidFill>
                    <a:srgbClr val="FF0000"/>
                  </a:solidFill>
                  <a:latin typeface="Calista" panose="02000500000000000000" charset="-122"/>
                  <a:ea typeface="Calista" panose="02000500000000000000" charset="-122"/>
                  <a:cs typeface="Calista" panose="02000500000000000000" charset="-122"/>
                </a:rPr>
                <a:t>USB</a:t>
              </a:r>
              <a:r>
                <a:rPr lang="zh-CN" altLang="en-US" sz="2800" dirty="0">
                  <a:solidFill>
                    <a:srgbClr val="FF0000"/>
                  </a:solidFill>
                  <a:latin typeface="Calista" panose="02000500000000000000" charset="-122"/>
                  <a:ea typeface="Calista" panose="02000500000000000000" charset="-122"/>
                  <a:cs typeface="Calista" panose="02000500000000000000" charset="-122"/>
                </a:rPr>
                <a:t>数据接口</a:t>
              </a:r>
            </a:p>
          </p:txBody>
        </p:sp>
      </p:grpSp>
      <p:pic>
        <p:nvPicPr>
          <p:cNvPr id="73" name="图片 72" descr="usb">
            <a:extLst>
              <a:ext uri="{FF2B5EF4-FFF2-40B4-BE49-F238E27FC236}">
                <a16:creationId xmlns:a16="http://schemas.microsoft.com/office/drawing/2014/main" id="{1203BB9B-004F-4A87-A43C-F0B0238C000D}"/>
              </a:ext>
            </a:extLst>
          </p:cNvPr>
          <p:cNvPicPr>
            <a:picLocks noChangeAspect="1"/>
          </p:cNvPicPr>
          <p:nvPr/>
        </p:nvPicPr>
        <p:blipFill rotWithShape="1">
          <a:blip r:embed="rId3"/>
          <a:srcRect l="2585" t="-246" r="2359" b="3135"/>
          <a:stretch/>
        </p:blipFill>
        <p:spPr>
          <a:xfrm>
            <a:off x="1928401" y="2417552"/>
            <a:ext cx="3034723" cy="2593823"/>
          </a:xfrm>
          <a:prstGeom prst="rect">
            <a:avLst/>
          </a:prstGeom>
        </p:spPr>
      </p:pic>
      <p:sp>
        <p:nvSpPr>
          <p:cNvPr id="2" name="矩形 1">
            <a:extLst>
              <a:ext uri="{FF2B5EF4-FFF2-40B4-BE49-F238E27FC236}">
                <a16:creationId xmlns:a16="http://schemas.microsoft.com/office/drawing/2014/main" id="{AA72B50F-3B2B-4B44-8B90-845E7813D6C6}"/>
              </a:ext>
            </a:extLst>
          </p:cNvPr>
          <p:cNvSpPr/>
          <p:nvPr/>
        </p:nvSpPr>
        <p:spPr>
          <a:xfrm>
            <a:off x="7323878" y="2219786"/>
            <a:ext cx="2903359" cy="3416320"/>
          </a:xfrm>
          <a:prstGeom prst="rect">
            <a:avLst/>
          </a:prstGeom>
        </p:spPr>
        <p:txBody>
          <a:bodyPr wrap="square">
            <a:spAutoFit/>
          </a:bodyPr>
          <a:lstStyle/>
          <a:p>
            <a:r>
              <a:rPr lang="en-US" altLang="zh-CN" sz="2400" dirty="0">
                <a:solidFill>
                  <a:srgbClr val="00B0F0"/>
                </a:solidFill>
                <a:latin typeface="Calista" panose="02000500000000000000" charset="-122"/>
                <a:ea typeface="Calista" panose="02000500000000000000" charset="-122"/>
                <a:cs typeface="Calista" panose="02000500000000000000" charset="-122"/>
              </a:rPr>
              <a:t>m</a:t>
            </a:r>
            <a:r>
              <a:rPr lang="zh-CN" altLang="en-US" sz="2400" dirty="0">
                <a:solidFill>
                  <a:srgbClr val="00B0F0"/>
                </a:solidFill>
                <a:latin typeface="Calista" panose="02000500000000000000" charset="-122"/>
                <a:ea typeface="Calista" panose="02000500000000000000" charset="-122"/>
                <a:cs typeface="Calista" panose="02000500000000000000" charset="-122"/>
              </a:rPr>
              <a:t>icro：bit 上面的这个口即是负责通过数据线连接电脑，从而向</a:t>
            </a:r>
            <a:r>
              <a:rPr lang="zh-CN" altLang="en-US" sz="2400" dirty="0">
                <a:solidFill>
                  <a:srgbClr val="7030A0"/>
                </a:solidFill>
                <a:latin typeface="Calista" panose="02000500000000000000" charset="-122"/>
                <a:ea typeface="Calista" panose="02000500000000000000" charset="-122"/>
                <a:cs typeface="Calista" panose="02000500000000000000" charset="-122"/>
              </a:rPr>
              <a:t>控制板下载编写好的程序所使用的数据端口，和最常见的安卓</a:t>
            </a:r>
            <a:r>
              <a:rPr lang="zh-CN" altLang="en-US" sz="2400" dirty="0">
                <a:solidFill>
                  <a:srgbClr val="92D050"/>
                </a:solidFill>
                <a:latin typeface="Calista" panose="02000500000000000000" charset="-122"/>
                <a:ea typeface="Calista" panose="02000500000000000000" charset="-122"/>
                <a:cs typeface="Calista" panose="02000500000000000000" charset="-122"/>
              </a:rPr>
              <a:t>手机数据线是一个接口型号。</a:t>
            </a:r>
          </a:p>
        </p:txBody>
      </p:sp>
    </p:spTree>
    <p:extLst>
      <p:ext uri="{BB962C8B-B14F-4D97-AF65-F5344CB8AC3E}">
        <p14:creationId xmlns:p14="http://schemas.microsoft.com/office/powerpoint/2010/main" val="854385720"/>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椭圆 31"/>
          <p:cNvSpPr/>
          <p:nvPr/>
        </p:nvSpPr>
        <p:spPr>
          <a:xfrm rot="5400000">
            <a:off x="4301035" y="647506"/>
            <a:ext cx="3421408" cy="6911261"/>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5" fmla="*/ 51067 w 648099"/>
              <a:gd name="connsiteY5" fmla="*/ 18182 h 565791"/>
              <a:gd name="connsiteX0" fmla="*/ 95107 w 692139"/>
              <a:gd name="connsiteY0" fmla="*/ 44563 h 592172"/>
              <a:gd name="connsiteX1" fmla="*/ 661045 w 692139"/>
              <a:gd name="connsiteY1" fmla="*/ 58081 h 592172"/>
              <a:gd name="connsiteX2" fmla="*/ 665753 w 692139"/>
              <a:gd name="connsiteY2" fmla="*/ 561730 h 592172"/>
              <a:gd name="connsiteX3" fmla="*/ 56577 w 692139"/>
              <a:gd name="connsiteY3" fmla="*/ 524353 h 592172"/>
              <a:gd name="connsiteX4" fmla="*/ 95107 w 692139"/>
              <a:gd name="connsiteY4" fmla="*/ 44563 h 59217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10474 h 567526"/>
              <a:gd name="connsiteX1" fmla="*/ 668271 w 726505"/>
              <a:gd name="connsiteY1" fmla="*/ 33435 h 567526"/>
              <a:gd name="connsiteX2" fmla="*/ 672979 w 726505"/>
              <a:gd name="connsiteY2" fmla="*/ 537084 h 567526"/>
              <a:gd name="connsiteX3" fmla="*/ 63803 w 726505"/>
              <a:gd name="connsiteY3" fmla="*/ 499707 h 567526"/>
              <a:gd name="connsiteX4" fmla="*/ 84274 w 726505"/>
              <a:gd name="connsiteY4" fmla="*/ 10474 h 567526"/>
              <a:gd name="connsiteX0" fmla="*/ 84274 w 747243"/>
              <a:gd name="connsiteY0" fmla="*/ 23576 h 595793"/>
              <a:gd name="connsiteX1" fmla="*/ 671883 w 747243"/>
              <a:gd name="connsiteY1" fmla="*/ 24503 h 595793"/>
              <a:gd name="connsiteX2" fmla="*/ 672979 w 747243"/>
              <a:gd name="connsiteY2" fmla="*/ 550186 h 595793"/>
              <a:gd name="connsiteX3" fmla="*/ 63803 w 747243"/>
              <a:gd name="connsiteY3" fmla="*/ 512809 h 595793"/>
              <a:gd name="connsiteX4" fmla="*/ 84274 w 747243"/>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672979"/>
              <a:gd name="connsiteY0" fmla="*/ 23576 h 595793"/>
              <a:gd name="connsiteX1" fmla="*/ 671883 w 672979"/>
              <a:gd name="connsiteY1" fmla="*/ 24503 h 595793"/>
              <a:gd name="connsiteX2" fmla="*/ 672979 w 672979"/>
              <a:gd name="connsiteY2" fmla="*/ 550186 h 595793"/>
              <a:gd name="connsiteX3" fmla="*/ 63803 w 672979"/>
              <a:gd name="connsiteY3" fmla="*/ 512809 h 595793"/>
              <a:gd name="connsiteX4" fmla="*/ 84274 w 672979"/>
              <a:gd name="connsiteY4" fmla="*/ 23576 h 595793"/>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60608"/>
              <a:gd name="connsiteX1" fmla="*/ 671883 w 672979"/>
              <a:gd name="connsiteY1" fmla="*/ 24503 h 560608"/>
              <a:gd name="connsiteX2" fmla="*/ 672979 w 672979"/>
              <a:gd name="connsiteY2" fmla="*/ 550186 h 560608"/>
              <a:gd name="connsiteX3" fmla="*/ 63803 w 672979"/>
              <a:gd name="connsiteY3" fmla="*/ 512809 h 560608"/>
              <a:gd name="connsiteX4" fmla="*/ 84274 w 672979"/>
              <a:gd name="connsiteY4" fmla="*/ 23576 h 560608"/>
              <a:gd name="connsiteX0" fmla="*/ 84274 w 672979"/>
              <a:gd name="connsiteY0" fmla="*/ 23576 h 567351"/>
              <a:gd name="connsiteX1" fmla="*/ 671883 w 672979"/>
              <a:gd name="connsiteY1" fmla="*/ 24503 h 567351"/>
              <a:gd name="connsiteX2" fmla="*/ 672979 w 672979"/>
              <a:gd name="connsiteY2" fmla="*/ 550186 h 567351"/>
              <a:gd name="connsiteX3" fmla="*/ 63803 w 672979"/>
              <a:gd name="connsiteY3" fmla="*/ 512809 h 567351"/>
              <a:gd name="connsiteX4" fmla="*/ 84274 w 672979"/>
              <a:gd name="connsiteY4" fmla="*/ 23576 h 567351"/>
              <a:gd name="connsiteX0" fmla="*/ 72869 w 661574"/>
              <a:gd name="connsiteY0" fmla="*/ 23576 h 567351"/>
              <a:gd name="connsiteX1" fmla="*/ 660478 w 661574"/>
              <a:gd name="connsiteY1" fmla="*/ 24503 h 567351"/>
              <a:gd name="connsiteX2" fmla="*/ 661574 w 661574"/>
              <a:gd name="connsiteY2" fmla="*/ 550186 h 567351"/>
              <a:gd name="connsiteX3" fmla="*/ 52398 w 661574"/>
              <a:gd name="connsiteY3" fmla="*/ 512809 h 567351"/>
              <a:gd name="connsiteX4" fmla="*/ 72869 w 661574"/>
              <a:gd name="connsiteY4" fmla="*/ 23576 h 567351"/>
              <a:gd name="connsiteX0" fmla="*/ 72869 w 661574"/>
              <a:gd name="connsiteY0" fmla="*/ 13918 h 557693"/>
              <a:gd name="connsiteX1" fmla="*/ 660478 w 661574"/>
              <a:gd name="connsiteY1" fmla="*/ 14845 h 557693"/>
              <a:gd name="connsiteX2" fmla="*/ 661574 w 661574"/>
              <a:gd name="connsiteY2" fmla="*/ 540528 h 557693"/>
              <a:gd name="connsiteX3" fmla="*/ 52398 w 661574"/>
              <a:gd name="connsiteY3" fmla="*/ 503151 h 557693"/>
              <a:gd name="connsiteX4" fmla="*/ 72869 w 661574"/>
              <a:gd name="connsiteY4" fmla="*/ 13918 h 557693"/>
              <a:gd name="connsiteX0" fmla="*/ 84755 w 673460"/>
              <a:gd name="connsiteY0" fmla="*/ 13918 h 568883"/>
              <a:gd name="connsiteX1" fmla="*/ 672364 w 673460"/>
              <a:gd name="connsiteY1" fmla="*/ 14845 h 568883"/>
              <a:gd name="connsiteX2" fmla="*/ 673460 w 673460"/>
              <a:gd name="connsiteY2" fmla="*/ 540528 h 568883"/>
              <a:gd name="connsiteX3" fmla="*/ 43142 w 673460"/>
              <a:gd name="connsiteY3" fmla="*/ 525832 h 568883"/>
              <a:gd name="connsiteX4" fmla="*/ 84755 w 673460"/>
              <a:gd name="connsiteY4" fmla="*/ 13918 h 568883"/>
              <a:gd name="connsiteX0" fmla="*/ 84755 w 673460"/>
              <a:gd name="connsiteY0" fmla="*/ 13918 h 559604"/>
              <a:gd name="connsiteX1" fmla="*/ 672364 w 673460"/>
              <a:gd name="connsiteY1" fmla="*/ 14845 h 559604"/>
              <a:gd name="connsiteX2" fmla="*/ 673460 w 673460"/>
              <a:gd name="connsiteY2" fmla="*/ 540528 h 559604"/>
              <a:gd name="connsiteX3" fmla="*/ 43142 w 673460"/>
              <a:gd name="connsiteY3" fmla="*/ 525832 h 559604"/>
              <a:gd name="connsiteX4" fmla="*/ 84755 w 673460"/>
              <a:gd name="connsiteY4" fmla="*/ 13918 h 559604"/>
              <a:gd name="connsiteX0" fmla="*/ 84755 w 675575"/>
              <a:gd name="connsiteY0" fmla="*/ 13918 h 562548"/>
              <a:gd name="connsiteX1" fmla="*/ 672364 w 675575"/>
              <a:gd name="connsiteY1" fmla="*/ 14845 h 562548"/>
              <a:gd name="connsiteX2" fmla="*/ 675575 w 675575"/>
              <a:gd name="connsiteY2" fmla="*/ 545971 h 562548"/>
              <a:gd name="connsiteX3" fmla="*/ 43142 w 675575"/>
              <a:gd name="connsiteY3" fmla="*/ 525832 h 562548"/>
              <a:gd name="connsiteX4" fmla="*/ 84755 w 675575"/>
              <a:gd name="connsiteY4" fmla="*/ 13918 h 562548"/>
              <a:gd name="connsiteX0" fmla="*/ 84755 w 680821"/>
              <a:gd name="connsiteY0" fmla="*/ 13918 h 562548"/>
              <a:gd name="connsiteX1" fmla="*/ 680821 w 680821"/>
              <a:gd name="connsiteY1" fmla="*/ 14845 h 562548"/>
              <a:gd name="connsiteX2" fmla="*/ 675575 w 680821"/>
              <a:gd name="connsiteY2" fmla="*/ 545971 h 562548"/>
              <a:gd name="connsiteX3" fmla="*/ 43142 w 680821"/>
              <a:gd name="connsiteY3" fmla="*/ 525832 h 562548"/>
              <a:gd name="connsiteX4" fmla="*/ 84755 w 680821"/>
              <a:gd name="connsiteY4" fmla="*/ 13918 h 562548"/>
              <a:gd name="connsiteX0" fmla="*/ 72868 w 690076"/>
              <a:gd name="connsiteY0" fmla="*/ 20358 h 559916"/>
              <a:gd name="connsiteX1" fmla="*/ 690076 w 690076"/>
              <a:gd name="connsiteY1" fmla="*/ 12213 h 559916"/>
              <a:gd name="connsiteX2" fmla="*/ 684830 w 690076"/>
              <a:gd name="connsiteY2" fmla="*/ 543339 h 559916"/>
              <a:gd name="connsiteX3" fmla="*/ 52397 w 690076"/>
              <a:gd name="connsiteY3" fmla="*/ 523200 h 559916"/>
              <a:gd name="connsiteX4" fmla="*/ 72868 w 690076"/>
              <a:gd name="connsiteY4" fmla="*/ 20358 h 559916"/>
              <a:gd name="connsiteX0" fmla="*/ 72868 w 690076"/>
              <a:gd name="connsiteY0" fmla="*/ 22718 h 562276"/>
              <a:gd name="connsiteX1" fmla="*/ 690076 w 690076"/>
              <a:gd name="connsiteY1" fmla="*/ 14573 h 562276"/>
              <a:gd name="connsiteX2" fmla="*/ 684830 w 690076"/>
              <a:gd name="connsiteY2" fmla="*/ 545699 h 562276"/>
              <a:gd name="connsiteX3" fmla="*/ 52397 w 690076"/>
              <a:gd name="connsiteY3" fmla="*/ 525560 h 562276"/>
              <a:gd name="connsiteX4" fmla="*/ 72868 w 690076"/>
              <a:gd name="connsiteY4" fmla="*/ 22718 h 562276"/>
              <a:gd name="connsiteX0" fmla="*/ 59152 w 676360"/>
              <a:gd name="connsiteY0" fmla="*/ 22718 h 562276"/>
              <a:gd name="connsiteX1" fmla="*/ 676360 w 676360"/>
              <a:gd name="connsiteY1" fmla="*/ 14573 h 562276"/>
              <a:gd name="connsiteX2" fmla="*/ 671114 w 676360"/>
              <a:gd name="connsiteY2" fmla="*/ 545699 h 562276"/>
              <a:gd name="connsiteX3" fmla="*/ 38681 w 676360"/>
              <a:gd name="connsiteY3" fmla="*/ 525560 h 562276"/>
              <a:gd name="connsiteX4" fmla="*/ 103808 w 676360"/>
              <a:gd name="connsiteY4" fmla="*/ 279153 h 562276"/>
              <a:gd name="connsiteX5" fmla="*/ 59152 w 676360"/>
              <a:gd name="connsiteY5" fmla="*/ 22718 h 562276"/>
              <a:gd name="connsiteX0" fmla="*/ 41341 w 658549"/>
              <a:gd name="connsiteY0" fmla="*/ 22718 h 562276"/>
              <a:gd name="connsiteX1" fmla="*/ 658549 w 658549"/>
              <a:gd name="connsiteY1" fmla="*/ 14573 h 562276"/>
              <a:gd name="connsiteX2" fmla="*/ 653303 w 658549"/>
              <a:gd name="connsiteY2" fmla="*/ 545699 h 562276"/>
              <a:gd name="connsiteX3" fmla="*/ 20870 w 658549"/>
              <a:gd name="connsiteY3" fmla="*/ 525560 h 562276"/>
              <a:gd name="connsiteX4" fmla="*/ 85997 w 658549"/>
              <a:gd name="connsiteY4" fmla="*/ 279153 h 562276"/>
              <a:gd name="connsiteX5" fmla="*/ 41341 w 658549"/>
              <a:gd name="connsiteY5" fmla="*/ 22718 h 562276"/>
              <a:gd name="connsiteX0" fmla="*/ 23542 w 640750"/>
              <a:gd name="connsiteY0" fmla="*/ 22718 h 562276"/>
              <a:gd name="connsiteX1" fmla="*/ 640750 w 640750"/>
              <a:gd name="connsiteY1" fmla="*/ 14573 h 562276"/>
              <a:gd name="connsiteX2" fmla="*/ 635504 w 640750"/>
              <a:gd name="connsiteY2" fmla="*/ 545699 h 562276"/>
              <a:gd name="connsiteX3" fmla="*/ 3071 w 640750"/>
              <a:gd name="connsiteY3" fmla="*/ 525560 h 562276"/>
              <a:gd name="connsiteX4" fmla="*/ 68198 w 640750"/>
              <a:gd name="connsiteY4" fmla="*/ 279153 h 562276"/>
              <a:gd name="connsiteX5" fmla="*/ 23542 w 640750"/>
              <a:gd name="connsiteY5" fmla="*/ 22718 h 562276"/>
              <a:gd name="connsiteX0" fmla="*/ 24044 w 641252"/>
              <a:gd name="connsiteY0" fmla="*/ 22718 h 562276"/>
              <a:gd name="connsiteX1" fmla="*/ 641252 w 641252"/>
              <a:gd name="connsiteY1" fmla="*/ 14573 h 562276"/>
              <a:gd name="connsiteX2" fmla="*/ 636006 w 641252"/>
              <a:gd name="connsiteY2" fmla="*/ 545699 h 562276"/>
              <a:gd name="connsiteX3" fmla="*/ 3573 w 641252"/>
              <a:gd name="connsiteY3" fmla="*/ 525560 h 562276"/>
              <a:gd name="connsiteX4" fmla="*/ 68700 w 641252"/>
              <a:gd name="connsiteY4" fmla="*/ 279153 h 562276"/>
              <a:gd name="connsiteX5" fmla="*/ 24044 w 641252"/>
              <a:gd name="connsiteY5" fmla="*/ 22718 h 562276"/>
              <a:gd name="connsiteX0" fmla="*/ 31476 w 648684"/>
              <a:gd name="connsiteY0" fmla="*/ 22718 h 562276"/>
              <a:gd name="connsiteX1" fmla="*/ 648684 w 648684"/>
              <a:gd name="connsiteY1" fmla="*/ 14573 h 562276"/>
              <a:gd name="connsiteX2" fmla="*/ 643438 w 648684"/>
              <a:gd name="connsiteY2" fmla="*/ 545699 h 562276"/>
              <a:gd name="connsiteX3" fmla="*/ 11005 w 648684"/>
              <a:gd name="connsiteY3" fmla="*/ 525560 h 562276"/>
              <a:gd name="connsiteX4" fmla="*/ 76132 w 648684"/>
              <a:gd name="connsiteY4" fmla="*/ 279153 h 562276"/>
              <a:gd name="connsiteX5" fmla="*/ 31476 w 648684"/>
              <a:gd name="connsiteY5" fmla="*/ 22718 h 562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684" h="562276">
                <a:moveTo>
                  <a:pt x="31476" y="22718"/>
                </a:moveTo>
                <a:cubicBezTo>
                  <a:pt x="149400" y="4275"/>
                  <a:pt x="424155" y="-13389"/>
                  <a:pt x="648684" y="14573"/>
                </a:cubicBezTo>
                <a:cubicBezTo>
                  <a:pt x="609553" y="92898"/>
                  <a:pt x="618372" y="432838"/>
                  <a:pt x="643438" y="545699"/>
                </a:cubicBezTo>
                <a:cubicBezTo>
                  <a:pt x="542091" y="567277"/>
                  <a:pt x="109269" y="574431"/>
                  <a:pt x="11005" y="525560"/>
                </a:cubicBezTo>
                <a:cubicBezTo>
                  <a:pt x="-33861" y="453465"/>
                  <a:pt x="72720" y="362960"/>
                  <a:pt x="76132" y="279153"/>
                </a:cubicBezTo>
                <a:cubicBezTo>
                  <a:pt x="79544" y="195346"/>
                  <a:pt x="-41749" y="78155"/>
                  <a:pt x="31476" y="22718"/>
                </a:cubicBezTo>
                <a:close/>
              </a:path>
            </a:pathLst>
          </a:custGeom>
          <a:solidFill>
            <a:srgbClr val="9DC3E6"/>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72" name="椭圆 31"/>
          <p:cNvSpPr/>
          <p:nvPr/>
        </p:nvSpPr>
        <p:spPr>
          <a:xfrm rot="16200000" flipH="1">
            <a:off x="5860006" y="2207827"/>
            <a:ext cx="3489396" cy="3433678"/>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5" fmla="*/ 51067 w 648099"/>
              <a:gd name="connsiteY5" fmla="*/ 18182 h 565791"/>
              <a:gd name="connsiteX0" fmla="*/ 95107 w 692139"/>
              <a:gd name="connsiteY0" fmla="*/ 44563 h 592172"/>
              <a:gd name="connsiteX1" fmla="*/ 661045 w 692139"/>
              <a:gd name="connsiteY1" fmla="*/ 58081 h 592172"/>
              <a:gd name="connsiteX2" fmla="*/ 665753 w 692139"/>
              <a:gd name="connsiteY2" fmla="*/ 561730 h 592172"/>
              <a:gd name="connsiteX3" fmla="*/ 56577 w 692139"/>
              <a:gd name="connsiteY3" fmla="*/ 524353 h 592172"/>
              <a:gd name="connsiteX4" fmla="*/ 95107 w 692139"/>
              <a:gd name="connsiteY4" fmla="*/ 44563 h 59217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10474 h 567526"/>
              <a:gd name="connsiteX1" fmla="*/ 668271 w 726505"/>
              <a:gd name="connsiteY1" fmla="*/ 33435 h 567526"/>
              <a:gd name="connsiteX2" fmla="*/ 672979 w 726505"/>
              <a:gd name="connsiteY2" fmla="*/ 537084 h 567526"/>
              <a:gd name="connsiteX3" fmla="*/ 63803 w 726505"/>
              <a:gd name="connsiteY3" fmla="*/ 499707 h 567526"/>
              <a:gd name="connsiteX4" fmla="*/ 84274 w 726505"/>
              <a:gd name="connsiteY4" fmla="*/ 10474 h 567526"/>
              <a:gd name="connsiteX0" fmla="*/ 84274 w 747243"/>
              <a:gd name="connsiteY0" fmla="*/ 23576 h 595793"/>
              <a:gd name="connsiteX1" fmla="*/ 671883 w 747243"/>
              <a:gd name="connsiteY1" fmla="*/ 24503 h 595793"/>
              <a:gd name="connsiteX2" fmla="*/ 672979 w 747243"/>
              <a:gd name="connsiteY2" fmla="*/ 550186 h 595793"/>
              <a:gd name="connsiteX3" fmla="*/ 63803 w 747243"/>
              <a:gd name="connsiteY3" fmla="*/ 512809 h 595793"/>
              <a:gd name="connsiteX4" fmla="*/ 84274 w 747243"/>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672979"/>
              <a:gd name="connsiteY0" fmla="*/ 23576 h 595793"/>
              <a:gd name="connsiteX1" fmla="*/ 671883 w 672979"/>
              <a:gd name="connsiteY1" fmla="*/ 24503 h 595793"/>
              <a:gd name="connsiteX2" fmla="*/ 672979 w 672979"/>
              <a:gd name="connsiteY2" fmla="*/ 550186 h 595793"/>
              <a:gd name="connsiteX3" fmla="*/ 63803 w 672979"/>
              <a:gd name="connsiteY3" fmla="*/ 512809 h 595793"/>
              <a:gd name="connsiteX4" fmla="*/ 84274 w 672979"/>
              <a:gd name="connsiteY4" fmla="*/ 23576 h 595793"/>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60608"/>
              <a:gd name="connsiteX1" fmla="*/ 671883 w 672979"/>
              <a:gd name="connsiteY1" fmla="*/ 24503 h 560608"/>
              <a:gd name="connsiteX2" fmla="*/ 672979 w 672979"/>
              <a:gd name="connsiteY2" fmla="*/ 550186 h 560608"/>
              <a:gd name="connsiteX3" fmla="*/ 63803 w 672979"/>
              <a:gd name="connsiteY3" fmla="*/ 512809 h 560608"/>
              <a:gd name="connsiteX4" fmla="*/ 84274 w 672979"/>
              <a:gd name="connsiteY4" fmla="*/ 23576 h 560608"/>
              <a:gd name="connsiteX0" fmla="*/ 84274 w 672979"/>
              <a:gd name="connsiteY0" fmla="*/ 23576 h 567351"/>
              <a:gd name="connsiteX1" fmla="*/ 671883 w 672979"/>
              <a:gd name="connsiteY1" fmla="*/ 24503 h 567351"/>
              <a:gd name="connsiteX2" fmla="*/ 672979 w 672979"/>
              <a:gd name="connsiteY2" fmla="*/ 550186 h 567351"/>
              <a:gd name="connsiteX3" fmla="*/ 63803 w 672979"/>
              <a:gd name="connsiteY3" fmla="*/ 512809 h 567351"/>
              <a:gd name="connsiteX4" fmla="*/ 84274 w 672979"/>
              <a:gd name="connsiteY4" fmla="*/ 23576 h 567351"/>
              <a:gd name="connsiteX0" fmla="*/ 72869 w 661574"/>
              <a:gd name="connsiteY0" fmla="*/ 23576 h 567351"/>
              <a:gd name="connsiteX1" fmla="*/ 660478 w 661574"/>
              <a:gd name="connsiteY1" fmla="*/ 24503 h 567351"/>
              <a:gd name="connsiteX2" fmla="*/ 661574 w 661574"/>
              <a:gd name="connsiteY2" fmla="*/ 550186 h 567351"/>
              <a:gd name="connsiteX3" fmla="*/ 52398 w 661574"/>
              <a:gd name="connsiteY3" fmla="*/ 512809 h 567351"/>
              <a:gd name="connsiteX4" fmla="*/ 72869 w 661574"/>
              <a:gd name="connsiteY4" fmla="*/ 23576 h 5673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1574" h="567351">
                <a:moveTo>
                  <a:pt x="72869" y="23576"/>
                </a:moveTo>
                <a:cubicBezTo>
                  <a:pt x="184450" y="15112"/>
                  <a:pt x="500961" y="-25493"/>
                  <a:pt x="660478" y="24503"/>
                </a:cubicBezTo>
                <a:cubicBezTo>
                  <a:pt x="621347" y="102828"/>
                  <a:pt x="636508" y="437325"/>
                  <a:pt x="661574" y="550186"/>
                </a:cubicBezTo>
                <a:cubicBezTo>
                  <a:pt x="560227" y="571764"/>
                  <a:pt x="148547" y="585268"/>
                  <a:pt x="52398" y="512809"/>
                </a:cubicBezTo>
                <a:cubicBezTo>
                  <a:pt x="-13816" y="401434"/>
                  <a:pt x="-27876" y="101288"/>
                  <a:pt x="72869" y="23576"/>
                </a:cubicBezTo>
                <a:close/>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71" name="椭圆 31"/>
          <p:cNvSpPr/>
          <p:nvPr/>
        </p:nvSpPr>
        <p:spPr>
          <a:xfrm rot="5400000">
            <a:off x="2661848" y="2237052"/>
            <a:ext cx="3489396" cy="3375227"/>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5" fmla="*/ 51067 w 648099"/>
              <a:gd name="connsiteY5" fmla="*/ 18182 h 565791"/>
              <a:gd name="connsiteX0" fmla="*/ 95107 w 692139"/>
              <a:gd name="connsiteY0" fmla="*/ 44563 h 592172"/>
              <a:gd name="connsiteX1" fmla="*/ 661045 w 692139"/>
              <a:gd name="connsiteY1" fmla="*/ 58081 h 592172"/>
              <a:gd name="connsiteX2" fmla="*/ 665753 w 692139"/>
              <a:gd name="connsiteY2" fmla="*/ 561730 h 592172"/>
              <a:gd name="connsiteX3" fmla="*/ 56577 w 692139"/>
              <a:gd name="connsiteY3" fmla="*/ 524353 h 592172"/>
              <a:gd name="connsiteX4" fmla="*/ 95107 w 692139"/>
              <a:gd name="connsiteY4" fmla="*/ 44563 h 59217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10474 h 567526"/>
              <a:gd name="connsiteX1" fmla="*/ 668271 w 726505"/>
              <a:gd name="connsiteY1" fmla="*/ 33435 h 567526"/>
              <a:gd name="connsiteX2" fmla="*/ 672979 w 726505"/>
              <a:gd name="connsiteY2" fmla="*/ 537084 h 567526"/>
              <a:gd name="connsiteX3" fmla="*/ 63803 w 726505"/>
              <a:gd name="connsiteY3" fmla="*/ 499707 h 567526"/>
              <a:gd name="connsiteX4" fmla="*/ 84274 w 726505"/>
              <a:gd name="connsiteY4" fmla="*/ 10474 h 567526"/>
              <a:gd name="connsiteX0" fmla="*/ 84274 w 747243"/>
              <a:gd name="connsiteY0" fmla="*/ 23576 h 595793"/>
              <a:gd name="connsiteX1" fmla="*/ 671883 w 747243"/>
              <a:gd name="connsiteY1" fmla="*/ 24503 h 595793"/>
              <a:gd name="connsiteX2" fmla="*/ 672979 w 747243"/>
              <a:gd name="connsiteY2" fmla="*/ 550186 h 595793"/>
              <a:gd name="connsiteX3" fmla="*/ 63803 w 747243"/>
              <a:gd name="connsiteY3" fmla="*/ 512809 h 595793"/>
              <a:gd name="connsiteX4" fmla="*/ 84274 w 747243"/>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672979"/>
              <a:gd name="connsiteY0" fmla="*/ 23576 h 595793"/>
              <a:gd name="connsiteX1" fmla="*/ 671883 w 672979"/>
              <a:gd name="connsiteY1" fmla="*/ 24503 h 595793"/>
              <a:gd name="connsiteX2" fmla="*/ 672979 w 672979"/>
              <a:gd name="connsiteY2" fmla="*/ 550186 h 595793"/>
              <a:gd name="connsiteX3" fmla="*/ 63803 w 672979"/>
              <a:gd name="connsiteY3" fmla="*/ 512809 h 595793"/>
              <a:gd name="connsiteX4" fmla="*/ 84274 w 672979"/>
              <a:gd name="connsiteY4" fmla="*/ 23576 h 595793"/>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60608"/>
              <a:gd name="connsiteX1" fmla="*/ 671883 w 672979"/>
              <a:gd name="connsiteY1" fmla="*/ 24503 h 560608"/>
              <a:gd name="connsiteX2" fmla="*/ 672979 w 672979"/>
              <a:gd name="connsiteY2" fmla="*/ 550186 h 560608"/>
              <a:gd name="connsiteX3" fmla="*/ 63803 w 672979"/>
              <a:gd name="connsiteY3" fmla="*/ 512809 h 560608"/>
              <a:gd name="connsiteX4" fmla="*/ 84274 w 672979"/>
              <a:gd name="connsiteY4" fmla="*/ 23576 h 560608"/>
              <a:gd name="connsiteX0" fmla="*/ 84274 w 672979"/>
              <a:gd name="connsiteY0" fmla="*/ 23576 h 567351"/>
              <a:gd name="connsiteX1" fmla="*/ 671883 w 672979"/>
              <a:gd name="connsiteY1" fmla="*/ 24503 h 567351"/>
              <a:gd name="connsiteX2" fmla="*/ 672979 w 672979"/>
              <a:gd name="connsiteY2" fmla="*/ 550186 h 567351"/>
              <a:gd name="connsiteX3" fmla="*/ 63803 w 672979"/>
              <a:gd name="connsiteY3" fmla="*/ 512809 h 567351"/>
              <a:gd name="connsiteX4" fmla="*/ 84274 w 672979"/>
              <a:gd name="connsiteY4" fmla="*/ 23576 h 567351"/>
              <a:gd name="connsiteX0" fmla="*/ 72869 w 661574"/>
              <a:gd name="connsiteY0" fmla="*/ 23576 h 567351"/>
              <a:gd name="connsiteX1" fmla="*/ 660478 w 661574"/>
              <a:gd name="connsiteY1" fmla="*/ 24503 h 567351"/>
              <a:gd name="connsiteX2" fmla="*/ 661574 w 661574"/>
              <a:gd name="connsiteY2" fmla="*/ 550186 h 567351"/>
              <a:gd name="connsiteX3" fmla="*/ 52398 w 661574"/>
              <a:gd name="connsiteY3" fmla="*/ 512809 h 567351"/>
              <a:gd name="connsiteX4" fmla="*/ 72869 w 661574"/>
              <a:gd name="connsiteY4" fmla="*/ 23576 h 567351"/>
              <a:gd name="connsiteX0" fmla="*/ 72869 w 661574"/>
              <a:gd name="connsiteY0" fmla="*/ 13918 h 557693"/>
              <a:gd name="connsiteX1" fmla="*/ 660478 w 661574"/>
              <a:gd name="connsiteY1" fmla="*/ 14845 h 557693"/>
              <a:gd name="connsiteX2" fmla="*/ 661574 w 661574"/>
              <a:gd name="connsiteY2" fmla="*/ 540528 h 557693"/>
              <a:gd name="connsiteX3" fmla="*/ 52398 w 661574"/>
              <a:gd name="connsiteY3" fmla="*/ 503151 h 557693"/>
              <a:gd name="connsiteX4" fmla="*/ 72869 w 661574"/>
              <a:gd name="connsiteY4" fmla="*/ 13918 h 557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1574" h="557693">
                <a:moveTo>
                  <a:pt x="72869" y="13918"/>
                </a:moveTo>
                <a:cubicBezTo>
                  <a:pt x="184450" y="5454"/>
                  <a:pt x="435949" y="-13117"/>
                  <a:pt x="660478" y="14845"/>
                </a:cubicBezTo>
                <a:cubicBezTo>
                  <a:pt x="621347" y="93170"/>
                  <a:pt x="636508" y="427667"/>
                  <a:pt x="661574" y="540528"/>
                </a:cubicBezTo>
                <a:cubicBezTo>
                  <a:pt x="560227" y="562106"/>
                  <a:pt x="148547" y="575610"/>
                  <a:pt x="52398" y="503151"/>
                </a:cubicBezTo>
                <a:cubicBezTo>
                  <a:pt x="-13816" y="391776"/>
                  <a:pt x="-27876" y="91630"/>
                  <a:pt x="72869" y="13918"/>
                </a:cubicBezTo>
                <a:close/>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grpSp>
        <p:nvGrpSpPr>
          <p:cNvPr id="112" name="组合 111"/>
          <p:cNvGrpSpPr/>
          <p:nvPr/>
        </p:nvGrpSpPr>
        <p:grpSpPr>
          <a:xfrm>
            <a:off x="9300878" y="3599387"/>
            <a:ext cx="1962209" cy="2165328"/>
            <a:chOff x="4427538" y="954088"/>
            <a:chExt cx="3333750" cy="3729038"/>
          </a:xfrm>
        </p:grpSpPr>
        <p:sp>
          <p:nvSpPr>
            <p:cNvPr id="113" name="Freeform 5"/>
            <p:cNvSpPr>
              <a:spLocks/>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7"/>
            <p:cNvSpPr>
              <a:spLocks/>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 name="Freeform 8"/>
            <p:cNvSpPr>
              <a:spLocks/>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7" name="Freeform 9"/>
            <p:cNvSpPr>
              <a:spLocks/>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8" name="Freeform 10"/>
            <p:cNvSpPr>
              <a:spLocks/>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9" name="Freeform 11"/>
            <p:cNvSpPr>
              <a:spLocks/>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0"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 name="Freeform 13"/>
            <p:cNvSpPr>
              <a:spLocks/>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2" name="Freeform 14"/>
            <p:cNvSpPr>
              <a:spLocks/>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5"/>
            <p:cNvSpPr>
              <a:spLocks/>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7"/>
            <p:cNvSpPr>
              <a:spLocks/>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6" name="Freeform 18"/>
            <p:cNvSpPr>
              <a:spLocks/>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7" name="Freeform 19"/>
            <p:cNvSpPr>
              <a:spLocks/>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8" name="Freeform 20"/>
            <p:cNvSpPr>
              <a:spLocks/>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9" name="Freeform 21"/>
            <p:cNvSpPr>
              <a:spLocks/>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22"/>
            <p:cNvSpPr>
              <a:spLocks/>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23"/>
            <p:cNvSpPr>
              <a:spLocks/>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2" name="Freeform 24"/>
            <p:cNvSpPr>
              <a:spLocks/>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3" name="Freeform 25"/>
            <p:cNvSpPr>
              <a:spLocks/>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26"/>
            <p:cNvSpPr>
              <a:spLocks/>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27"/>
            <p:cNvSpPr>
              <a:spLocks/>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28"/>
            <p:cNvSpPr>
              <a:spLocks/>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7" name="Freeform 29"/>
            <p:cNvSpPr>
              <a:spLocks/>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8" name="Freeform 30"/>
            <p:cNvSpPr>
              <a:spLocks/>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9" name="Freeform 31"/>
            <p:cNvSpPr>
              <a:spLocks/>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0" name="Freeform 32"/>
            <p:cNvSpPr>
              <a:spLocks/>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1" name="Freeform 33"/>
            <p:cNvSpPr>
              <a:spLocks/>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34"/>
            <p:cNvSpPr>
              <a:spLocks/>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35"/>
            <p:cNvSpPr>
              <a:spLocks/>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36"/>
            <p:cNvSpPr>
              <a:spLocks/>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38"/>
            <p:cNvSpPr>
              <a:spLocks/>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40"/>
            <p:cNvSpPr>
              <a:spLocks/>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41"/>
            <p:cNvSpPr>
              <a:spLocks/>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42"/>
            <p:cNvSpPr>
              <a:spLocks/>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44"/>
            <p:cNvSpPr>
              <a:spLocks/>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45"/>
            <p:cNvSpPr>
              <a:spLocks/>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59" name="组合 158"/>
          <p:cNvGrpSpPr/>
          <p:nvPr/>
        </p:nvGrpSpPr>
        <p:grpSpPr>
          <a:xfrm>
            <a:off x="3790496" y="841828"/>
            <a:ext cx="4540704" cy="1074057"/>
            <a:chOff x="3659868" y="841828"/>
            <a:chExt cx="4540704" cy="1074057"/>
          </a:xfrm>
        </p:grpSpPr>
        <p:sp>
          <p:nvSpPr>
            <p:cNvPr id="160" name="任意多边形 159"/>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1" name="组合 160"/>
            <p:cNvGrpSpPr/>
            <p:nvPr/>
          </p:nvGrpSpPr>
          <p:grpSpPr>
            <a:xfrm>
              <a:off x="3659868" y="841828"/>
              <a:ext cx="4540704" cy="1074057"/>
              <a:chOff x="4429125" y="2685143"/>
              <a:chExt cx="4118758" cy="1182009"/>
            </a:xfrm>
          </p:grpSpPr>
          <p:sp>
            <p:nvSpPr>
              <p:cNvPr id="163"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93"/>
              <p:cNvSpPr>
                <a:spLocks/>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94"/>
              <p:cNvSpPr>
                <a:spLocks/>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95"/>
              <p:cNvSpPr>
                <a:spLocks/>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96"/>
              <p:cNvSpPr>
                <a:spLocks/>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97"/>
              <p:cNvSpPr>
                <a:spLocks/>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98"/>
              <p:cNvSpPr>
                <a:spLocks/>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99"/>
              <p:cNvSpPr>
                <a:spLocks/>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100"/>
              <p:cNvSpPr>
                <a:spLocks/>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101"/>
              <p:cNvSpPr>
                <a:spLocks/>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102"/>
              <p:cNvSpPr>
                <a:spLocks/>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103"/>
              <p:cNvSpPr>
                <a:spLocks/>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104"/>
              <p:cNvSpPr>
                <a:spLocks/>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105"/>
              <p:cNvSpPr>
                <a:spLocks/>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106"/>
              <p:cNvSpPr>
                <a:spLocks/>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107"/>
              <p:cNvSpPr>
                <a:spLocks/>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108"/>
              <p:cNvSpPr>
                <a:spLocks/>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109"/>
              <p:cNvSpPr>
                <a:spLocks/>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110"/>
              <p:cNvSpPr>
                <a:spLocks/>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111"/>
              <p:cNvSpPr>
                <a:spLocks/>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112"/>
              <p:cNvSpPr>
                <a:spLocks/>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Freeform 113"/>
              <p:cNvSpPr>
                <a:spLocks/>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Freeform 114"/>
              <p:cNvSpPr>
                <a:spLocks/>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Freeform 115"/>
              <p:cNvSpPr>
                <a:spLocks/>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Freeform 116"/>
              <p:cNvSpPr>
                <a:spLocks/>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Freeform 117"/>
              <p:cNvSpPr>
                <a:spLocks/>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Freeform 118"/>
              <p:cNvSpPr>
                <a:spLocks/>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Freeform 119"/>
              <p:cNvSpPr>
                <a:spLocks/>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Freeform 120"/>
              <p:cNvSpPr>
                <a:spLocks/>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121"/>
              <p:cNvSpPr>
                <a:spLocks/>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Freeform 122"/>
              <p:cNvSpPr>
                <a:spLocks/>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Freeform 123"/>
              <p:cNvSpPr>
                <a:spLocks/>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Freeform 124"/>
              <p:cNvSpPr>
                <a:spLocks/>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Freeform 125"/>
              <p:cNvSpPr>
                <a:spLocks/>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Freeform 126"/>
              <p:cNvSpPr>
                <a:spLocks/>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Freeform 127"/>
              <p:cNvSpPr>
                <a:spLocks/>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Freeform 128"/>
              <p:cNvSpPr>
                <a:spLocks/>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Freeform 129"/>
              <p:cNvSpPr>
                <a:spLocks/>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Freeform 130"/>
              <p:cNvSpPr>
                <a:spLocks/>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Freeform 131"/>
              <p:cNvSpPr>
                <a:spLocks/>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Freeform 132"/>
              <p:cNvSpPr>
                <a:spLocks/>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Freeform 133"/>
              <p:cNvSpPr>
                <a:spLocks/>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Freeform 134"/>
              <p:cNvSpPr>
                <a:spLocks/>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Freeform 135"/>
              <p:cNvSpPr>
                <a:spLocks/>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Freeform 136"/>
              <p:cNvSpPr>
                <a:spLocks/>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Freeform 137"/>
              <p:cNvSpPr>
                <a:spLocks/>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Freeform 138"/>
              <p:cNvSpPr>
                <a:spLocks/>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62" name="文本框 161"/>
            <p:cNvSpPr txBox="1"/>
            <p:nvPr/>
          </p:nvSpPr>
          <p:spPr>
            <a:xfrm>
              <a:off x="4988933" y="1171960"/>
              <a:ext cx="2863122" cy="523220"/>
            </a:xfrm>
            <a:prstGeom prst="rect">
              <a:avLst/>
            </a:prstGeom>
            <a:noFill/>
          </p:spPr>
          <p:txBody>
            <a:bodyPr wrap="square" rtlCol="0">
              <a:spAutoFit/>
            </a:bodyPr>
            <a:lstStyle/>
            <a:p>
              <a:r>
                <a:rPr lang="zh-CN" altLang="en-US" sz="2800" dirty="0">
                  <a:solidFill>
                    <a:srgbClr val="FF0000"/>
                  </a:solidFill>
                  <a:latin typeface="Calista" panose="02000500000000000000" charset="-122"/>
                  <a:ea typeface="Calista" panose="02000500000000000000" charset="-122"/>
                  <a:cs typeface="Calista" panose="02000500000000000000" charset="-122"/>
                </a:rPr>
                <a:t>复位按键</a:t>
              </a:r>
            </a:p>
          </p:txBody>
        </p:sp>
      </p:grpSp>
      <p:pic>
        <p:nvPicPr>
          <p:cNvPr id="109" name="图片 108" descr="f">
            <a:extLst>
              <a:ext uri="{FF2B5EF4-FFF2-40B4-BE49-F238E27FC236}">
                <a16:creationId xmlns:a16="http://schemas.microsoft.com/office/drawing/2014/main" id="{4B0571F0-9C25-46CE-865C-72FE8EB2F9AE}"/>
              </a:ext>
            </a:extLst>
          </p:cNvPr>
          <p:cNvPicPr>
            <a:picLocks noChangeAspect="1"/>
          </p:cNvPicPr>
          <p:nvPr/>
        </p:nvPicPr>
        <p:blipFill rotWithShape="1">
          <a:blip r:embed="rId3"/>
          <a:srcRect l="5124" t="1765" r="2357" b="2724"/>
          <a:stretch/>
        </p:blipFill>
        <p:spPr>
          <a:xfrm>
            <a:off x="3020056" y="2565074"/>
            <a:ext cx="2922259" cy="2523297"/>
          </a:xfrm>
          <a:prstGeom prst="rect">
            <a:avLst/>
          </a:prstGeom>
        </p:spPr>
      </p:pic>
      <p:grpSp>
        <p:nvGrpSpPr>
          <p:cNvPr id="155" name="组合 154"/>
          <p:cNvGrpSpPr/>
          <p:nvPr/>
        </p:nvGrpSpPr>
        <p:grpSpPr>
          <a:xfrm>
            <a:off x="246547" y="2794232"/>
            <a:ext cx="2749216" cy="3194893"/>
            <a:chOff x="8571978" y="3060191"/>
            <a:chExt cx="574675" cy="868363"/>
          </a:xfrm>
          <a:solidFill>
            <a:schemeClr val="tx1"/>
          </a:solidFill>
        </p:grpSpPr>
        <p:sp>
          <p:nvSpPr>
            <p:cNvPr id="156" name="Freeform 15"/>
            <p:cNvSpPr>
              <a:spLocks/>
            </p:cNvSpPr>
            <p:nvPr/>
          </p:nvSpPr>
          <p:spPr bwMode="auto">
            <a:xfrm>
              <a:off x="8943980" y="3236915"/>
              <a:ext cx="3175" cy="4763"/>
            </a:xfrm>
            <a:custGeom>
              <a:avLst/>
              <a:gdLst>
                <a:gd name="T0" fmla="*/ 1 w 1"/>
                <a:gd name="T1" fmla="*/ 0 h 1"/>
                <a:gd name="T2" fmla="*/ 1 w 1"/>
                <a:gd name="T3" fmla="*/ 0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0"/>
                    <a:pt x="1" y="0"/>
                  </a:cubicBezTo>
                  <a:cubicBezTo>
                    <a:pt x="1" y="1"/>
                    <a:pt x="0" y="0"/>
                    <a:pt x="0" y="1"/>
                  </a:cubicBezTo>
                  <a:cubicBezTo>
                    <a:pt x="0"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srgbClr val="005790"/>
                </a:solidFill>
                <a:latin typeface="方正静蕾简体" panose="02000000000000000000" pitchFamily="2" charset="-122"/>
                <a:ea typeface="方正静蕾简体" panose="02000000000000000000" pitchFamily="2" charset="-122"/>
              </a:endParaRPr>
            </a:p>
          </p:txBody>
        </p:sp>
        <p:sp>
          <p:nvSpPr>
            <p:cNvPr id="157" name="Freeform 16"/>
            <p:cNvSpPr>
              <a:spLocks noEditPoints="1"/>
            </p:cNvSpPr>
            <p:nvPr/>
          </p:nvSpPr>
          <p:spPr bwMode="auto">
            <a:xfrm>
              <a:off x="8571978" y="3060191"/>
              <a:ext cx="574675" cy="868363"/>
            </a:xfrm>
            <a:custGeom>
              <a:avLst/>
              <a:gdLst>
                <a:gd name="T0" fmla="*/ 8 w 153"/>
                <a:gd name="T1" fmla="*/ 136 h 231"/>
                <a:gd name="T2" fmla="*/ 78 w 153"/>
                <a:gd name="T3" fmla="*/ 52 h 231"/>
                <a:gd name="T4" fmla="*/ 72 w 153"/>
                <a:gd name="T5" fmla="*/ 58 h 231"/>
                <a:gd name="T6" fmla="*/ 57 w 153"/>
                <a:gd name="T7" fmla="*/ 210 h 231"/>
                <a:gd name="T8" fmla="*/ 146 w 153"/>
                <a:gd name="T9" fmla="*/ 14 h 231"/>
                <a:gd name="T10" fmla="*/ 37 w 153"/>
                <a:gd name="T11" fmla="*/ 56 h 231"/>
                <a:gd name="T12" fmla="*/ 67 w 153"/>
                <a:gd name="T13" fmla="*/ 56 h 231"/>
                <a:gd name="T14" fmla="*/ 83 w 153"/>
                <a:gd name="T15" fmla="*/ 56 h 231"/>
                <a:gd name="T16" fmla="*/ 113 w 153"/>
                <a:gd name="T17" fmla="*/ 59 h 231"/>
                <a:gd name="T18" fmla="*/ 41 w 153"/>
                <a:gd name="T19" fmla="*/ 64 h 231"/>
                <a:gd name="T20" fmla="*/ 36 w 153"/>
                <a:gd name="T21" fmla="*/ 63 h 231"/>
                <a:gd name="T22" fmla="*/ 39 w 153"/>
                <a:gd name="T23" fmla="*/ 65 h 231"/>
                <a:gd name="T24" fmla="*/ 49 w 153"/>
                <a:gd name="T25" fmla="*/ 66 h 231"/>
                <a:gd name="T26" fmla="*/ 45 w 153"/>
                <a:gd name="T27" fmla="*/ 71 h 231"/>
                <a:gd name="T28" fmla="*/ 21 w 153"/>
                <a:gd name="T29" fmla="*/ 79 h 231"/>
                <a:gd name="T30" fmla="*/ 53 w 153"/>
                <a:gd name="T31" fmla="*/ 73 h 231"/>
                <a:gd name="T32" fmla="*/ 39 w 153"/>
                <a:gd name="T33" fmla="*/ 74 h 231"/>
                <a:gd name="T34" fmla="*/ 59 w 153"/>
                <a:gd name="T35" fmla="*/ 77 h 231"/>
                <a:gd name="T36" fmla="*/ 33 w 153"/>
                <a:gd name="T37" fmla="*/ 78 h 231"/>
                <a:gd name="T38" fmla="*/ 46 w 153"/>
                <a:gd name="T39" fmla="*/ 79 h 231"/>
                <a:gd name="T40" fmla="*/ 65 w 153"/>
                <a:gd name="T41" fmla="*/ 81 h 231"/>
                <a:gd name="T42" fmla="*/ 29 w 153"/>
                <a:gd name="T43" fmla="*/ 86 h 231"/>
                <a:gd name="T44" fmla="*/ 31 w 153"/>
                <a:gd name="T45" fmla="*/ 84 h 231"/>
                <a:gd name="T46" fmla="*/ 55 w 153"/>
                <a:gd name="T47" fmla="*/ 86 h 231"/>
                <a:gd name="T48" fmla="*/ 51 w 153"/>
                <a:gd name="T49" fmla="*/ 90 h 231"/>
                <a:gd name="T50" fmla="*/ 63 w 153"/>
                <a:gd name="T51" fmla="*/ 93 h 231"/>
                <a:gd name="T52" fmla="*/ 66 w 153"/>
                <a:gd name="T53" fmla="*/ 95 h 231"/>
                <a:gd name="T54" fmla="*/ 37 w 153"/>
                <a:gd name="T55" fmla="*/ 98 h 231"/>
                <a:gd name="T56" fmla="*/ 40 w 153"/>
                <a:gd name="T57" fmla="*/ 101 h 231"/>
                <a:gd name="T58" fmla="*/ 41 w 153"/>
                <a:gd name="T59" fmla="*/ 104 h 231"/>
                <a:gd name="T60" fmla="*/ 34 w 153"/>
                <a:gd name="T61" fmla="*/ 105 h 231"/>
                <a:gd name="T62" fmla="*/ 34 w 153"/>
                <a:gd name="T63" fmla="*/ 106 h 231"/>
                <a:gd name="T64" fmla="*/ 43 w 153"/>
                <a:gd name="T65" fmla="*/ 108 h 231"/>
                <a:gd name="T66" fmla="*/ 39 w 153"/>
                <a:gd name="T67" fmla="*/ 113 h 231"/>
                <a:gd name="T68" fmla="*/ 43 w 153"/>
                <a:gd name="T69" fmla="*/ 114 h 231"/>
                <a:gd name="T70" fmla="*/ 63 w 153"/>
                <a:gd name="T71" fmla="*/ 115 h 231"/>
                <a:gd name="T72" fmla="*/ 47 w 153"/>
                <a:gd name="T73" fmla="*/ 118 h 231"/>
                <a:gd name="T74" fmla="*/ 59 w 153"/>
                <a:gd name="T75" fmla="*/ 122 h 231"/>
                <a:gd name="T76" fmla="*/ 47 w 153"/>
                <a:gd name="T77" fmla="*/ 123 h 231"/>
                <a:gd name="T78" fmla="*/ 54 w 153"/>
                <a:gd name="T79" fmla="*/ 126 h 231"/>
                <a:gd name="T80" fmla="*/ 43 w 153"/>
                <a:gd name="T81" fmla="*/ 128 h 231"/>
                <a:gd name="T82" fmla="*/ 58 w 153"/>
                <a:gd name="T83" fmla="*/ 128 h 231"/>
                <a:gd name="T84" fmla="*/ 59 w 153"/>
                <a:gd name="T85" fmla="*/ 134 h 231"/>
                <a:gd name="T86" fmla="*/ 50 w 153"/>
                <a:gd name="T87" fmla="*/ 135 h 231"/>
                <a:gd name="T88" fmla="*/ 53 w 153"/>
                <a:gd name="T89" fmla="*/ 140 h 231"/>
                <a:gd name="T90" fmla="*/ 42 w 153"/>
                <a:gd name="T91" fmla="*/ 144 h 231"/>
                <a:gd name="T92" fmla="*/ 6 w 153"/>
                <a:gd name="T93" fmla="*/ 149 h 231"/>
                <a:gd name="T94" fmla="*/ 64 w 153"/>
                <a:gd name="T95" fmla="*/ 170 h 231"/>
                <a:gd name="T96" fmla="*/ 34 w 153"/>
                <a:gd name="T97" fmla="*/ 157 h 231"/>
                <a:gd name="T98" fmla="*/ 63 w 153"/>
                <a:gd name="T99" fmla="*/ 162 h 231"/>
                <a:gd name="T100" fmla="*/ 31 w 153"/>
                <a:gd name="T101" fmla="*/ 179 h 231"/>
                <a:gd name="T102" fmla="*/ 56 w 153"/>
                <a:gd name="T103" fmla="*/ 174 h 231"/>
                <a:gd name="T104" fmla="*/ 61 w 153"/>
                <a:gd name="T105" fmla="*/ 177 h 231"/>
                <a:gd name="T106" fmla="*/ 31 w 153"/>
                <a:gd name="T107" fmla="*/ 195 h 231"/>
                <a:gd name="T108" fmla="*/ 60 w 153"/>
                <a:gd name="T109" fmla="*/ 187 h 231"/>
                <a:gd name="T110" fmla="*/ 65 w 153"/>
                <a:gd name="T111" fmla="*/ 195 h 231"/>
                <a:gd name="T112" fmla="*/ 57 w 153"/>
                <a:gd name="T113" fmla="*/ 199 h 231"/>
                <a:gd name="T114" fmla="*/ 63 w 153"/>
                <a:gd name="T115" fmla="*/ 206 h 231"/>
                <a:gd name="T116" fmla="*/ 66 w 153"/>
                <a:gd name="T117" fmla="*/ 213 h 231"/>
                <a:gd name="T118" fmla="*/ 35 w 153"/>
                <a:gd name="T119" fmla="*/ 217 h 231"/>
                <a:gd name="T120" fmla="*/ 62 w 153"/>
                <a:gd name="T121" fmla="*/ 220 h 231"/>
                <a:gd name="T122" fmla="*/ 27 w 153"/>
                <a:gd name="T123" fmla="*/ 226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3" h="231">
                  <a:moveTo>
                    <a:pt x="39" y="219"/>
                  </a:moveTo>
                  <a:cubicBezTo>
                    <a:pt x="39" y="219"/>
                    <a:pt x="39" y="219"/>
                    <a:pt x="38" y="219"/>
                  </a:cubicBezTo>
                  <a:cubicBezTo>
                    <a:pt x="39" y="221"/>
                    <a:pt x="40" y="222"/>
                    <a:pt x="41" y="224"/>
                  </a:cubicBezTo>
                  <a:cubicBezTo>
                    <a:pt x="41" y="224"/>
                    <a:pt x="42" y="224"/>
                    <a:pt x="42" y="224"/>
                  </a:cubicBezTo>
                  <a:cubicBezTo>
                    <a:pt x="42" y="225"/>
                    <a:pt x="41" y="224"/>
                    <a:pt x="40" y="224"/>
                  </a:cubicBezTo>
                  <a:cubicBezTo>
                    <a:pt x="40" y="225"/>
                    <a:pt x="40" y="225"/>
                    <a:pt x="40" y="226"/>
                  </a:cubicBezTo>
                  <a:cubicBezTo>
                    <a:pt x="39" y="227"/>
                    <a:pt x="38" y="225"/>
                    <a:pt x="37" y="225"/>
                  </a:cubicBezTo>
                  <a:cubicBezTo>
                    <a:pt x="37" y="226"/>
                    <a:pt x="38" y="227"/>
                    <a:pt x="39" y="228"/>
                  </a:cubicBezTo>
                  <a:cubicBezTo>
                    <a:pt x="39" y="228"/>
                    <a:pt x="40" y="227"/>
                    <a:pt x="40" y="227"/>
                  </a:cubicBezTo>
                  <a:cubicBezTo>
                    <a:pt x="41" y="227"/>
                    <a:pt x="41" y="226"/>
                    <a:pt x="41" y="226"/>
                  </a:cubicBezTo>
                  <a:cubicBezTo>
                    <a:pt x="41" y="226"/>
                    <a:pt x="41" y="226"/>
                    <a:pt x="42" y="226"/>
                  </a:cubicBezTo>
                  <a:cubicBezTo>
                    <a:pt x="42" y="227"/>
                    <a:pt x="42" y="228"/>
                    <a:pt x="41" y="228"/>
                  </a:cubicBezTo>
                  <a:cubicBezTo>
                    <a:pt x="41" y="228"/>
                    <a:pt x="41" y="228"/>
                    <a:pt x="40" y="228"/>
                  </a:cubicBezTo>
                  <a:cubicBezTo>
                    <a:pt x="38" y="229"/>
                    <a:pt x="36" y="230"/>
                    <a:pt x="33" y="230"/>
                  </a:cubicBezTo>
                  <a:cubicBezTo>
                    <a:pt x="32" y="230"/>
                    <a:pt x="33" y="230"/>
                    <a:pt x="32" y="231"/>
                  </a:cubicBezTo>
                  <a:cubicBezTo>
                    <a:pt x="31" y="230"/>
                    <a:pt x="30" y="229"/>
                    <a:pt x="29" y="230"/>
                  </a:cubicBezTo>
                  <a:cubicBezTo>
                    <a:pt x="28" y="228"/>
                    <a:pt x="26" y="229"/>
                    <a:pt x="25" y="228"/>
                  </a:cubicBezTo>
                  <a:cubicBezTo>
                    <a:pt x="24" y="228"/>
                    <a:pt x="24" y="229"/>
                    <a:pt x="23" y="228"/>
                  </a:cubicBezTo>
                  <a:cubicBezTo>
                    <a:pt x="23" y="228"/>
                    <a:pt x="23" y="228"/>
                    <a:pt x="23" y="227"/>
                  </a:cubicBezTo>
                  <a:cubicBezTo>
                    <a:pt x="22" y="227"/>
                    <a:pt x="21" y="228"/>
                    <a:pt x="20" y="228"/>
                  </a:cubicBezTo>
                  <a:cubicBezTo>
                    <a:pt x="21" y="227"/>
                    <a:pt x="21" y="226"/>
                    <a:pt x="22" y="226"/>
                  </a:cubicBezTo>
                  <a:cubicBezTo>
                    <a:pt x="23" y="225"/>
                    <a:pt x="23" y="224"/>
                    <a:pt x="24" y="224"/>
                  </a:cubicBezTo>
                  <a:cubicBezTo>
                    <a:pt x="23" y="223"/>
                    <a:pt x="24" y="222"/>
                    <a:pt x="24" y="221"/>
                  </a:cubicBezTo>
                  <a:cubicBezTo>
                    <a:pt x="26" y="220"/>
                    <a:pt x="26" y="215"/>
                    <a:pt x="29" y="215"/>
                  </a:cubicBezTo>
                  <a:cubicBezTo>
                    <a:pt x="29" y="210"/>
                    <a:pt x="30" y="205"/>
                    <a:pt x="29" y="201"/>
                  </a:cubicBezTo>
                  <a:cubicBezTo>
                    <a:pt x="30" y="198"/>
                    <a:pt x="30" y="193"/>
                    <a:pt x="30" y="189"/>
                  </a:cubicBezTo>
                  <a:cubicBezTo>
                    <a:pt x="30" y="186"/>
                    <a:pt x="30" y="184"/>
                    <a:pt x="29" y="182"/>
                  </a:cubicBezTo>
                  <a:cubicBezTo>
                    <a:pt x="29" y="181"/>
                    <a:pt x="30" y="181"/>
                    <a:pt x="30" y="180"/>
                  </a:cubicBezTo>
                  <a:cubicBezTo>
                    <a:pt x="30" y="175"/>
                    <a:pt x="30" y="169"/>
                    <a:pt x="31" y="163"/>
                  </a:cubicBezTo>
                  <a:cubicBezTo>
                    <a:pt x="31" y="159"/>
                    <a:pt x="32" y="156"/>
                    <a:pt x="32" y="152"/>
                  </a:cubicBezTo>
                  <a:cubicBezTo>
                    <a:pt x="32" y="152"/>
                    <a:pt x="32" y="151"/>
                    <a:pt x="32" y="151"/>
                  </a:cubicBezTo>
                  <a:cubicBezTo>
                    <a:pt x="32" y="150"/>
                    <a:pt x="32" y="150"/>
                    <a:pt x="32" y="149"/>
                  </a:cubicBezTo>
                  <a:cubicBezTo>
                    <a:pt x="33" y="147"/>
                    <a:pt x="32" y="144"/>
                    <a:pt x="32" y="141"/>
                  </a:cubicBezTo>
                  <a:cubicBezTo>
                    <a:pt x="32" y="142"/>
                    <a:pt x="32" y="143"/>
                    <a:pt x="31" y="144"/>
                  </a:cubicBezTo>
                  <a:cubicBezTo>
                    <a:pt x="31" y="144"/>
                    <a:pt x="31" y="143"/>
                    <a:pt x="31" y="143"/>
                  </a:cubicBezTo>
                  <a:cubicBezTo>
                    <a:pt x="30" y="137"/>
                    <a:pt x="30" y="129"/>
                    <a:pt x="29" y="123"/>
                  </a:cubicBezTo>
                  <a:cubicBezTo>
                    <a:pt x="29" y="118"/>
                    <a:pt x="29" y="114"/>
                    <a:pt x="28" y="110"/>
                  </a:cubicBezTo>
                  <a:cubicBezTo>
                    <a:pt x="27" y="99"/>
                    <a:pt x="26" y="88"/>
                    <a:pt x="24" y="78"/>
                  </a:cubicBezTo>
                  <a:cubicBezTo>
                    <a:pt x="23" y="80"/>
                    <a:pt x="22" y="83"/>
                    <a:pt x="21" y="84"/>
                  </a:cubicBezTo>
                  <a:cubicBezTo>
                    <a:pt x="21" y="86"/>
                    <a:pt x="20" y="87"/>
                    <a:pt x="20" y="88"/>
                  </a:cubicBezTo>
                  <a:cubicBezTo>
                    <a:pt x="18" y="92"/>
                    <a:pt x="17" y="98"/>
                    <a:pt x="15" y="101"/>
                  </a:cubicBezTo>
                  <a:cubicBezTo>
                    <a:pt x="16" y="104"/>
                    <a:pt x="14" y="106"/>
                    <a:pt x="14" y="109"/>
                  </a:cubicBezTo>
                  <a:cubicBezTo>
                    <a:pt x="14" y="109"/>
                    <a:pt x="14" y="110"/>
                    <a:pt x="13" y="110"/>
                  </a:cubicBezTo>
                  <a:cubicBezTo>
                    <a:pt x="13" y="111"/>
                    <a:pt x="13" y="112"/>
                    <a:pt x="12" y="113"/>
                  </a:cubicBezTo>
                  <a:cubicBezTo>
                    <a:pt x="12" y="115"/>
                    <a:pt x="12" y="118"/>
                    <a:pt x="11" y="120"/>
                  </a:cubicBezTo>
                  <a:cubicBezTo>
                    <a:pt x="11" y="121"/>
                    <a:pt x="11" y="122"/>
                    <a:pt x="11" y="123"/>
                  </a:cubicBezTo>
                  <a:cubicBezTo>
                    <a:pt x="10" y="126"/>
                    <a:pt x="9" y="130"/>
                    <a:pt x="9" y="133"/>
                  </a:cubicBezTo>
                  <a:cubicBezTo>
                    <a:pt x="9" y="133"/>
                    <a:pt x="9" y="133"/>
                    <a:pt x="9" y="133"/>
                  </a:cubicBezTo>
                  <a:cubicBezTo>
                    <a:pt x="9" y="133"/>
                    <a:pt x="9" y="134"/>
                    <a:pt x="9" y="134"/>
                  </a:cubicBezTo>
                  <a:cubicBezTo>
                    <a:pt x="9" y="135"/>
                    <a:pt x="8" y="136"/>
                    <a:pt x="8" y="136"/>
                  </a:cubicBezTo>
                  <a:cubicBezTo>
                    <a:pt x="9" y="136"/>
                    <a:pt x="8" y="136"/>
                    <a:pt x="8" y="136"/>
                  </a:cubicBezTo>
                  <a:cubicBezTo>
                    <a:pt x="8" y="138"/>
                    <a:pt x="9" y="141"/>
                    <a:pt x="8" y="143"/>
                  </a:cubicBezTo>
                  <a:cubicBezTo>
                    <a:pt x="8" y="143"/>
                    <a:pt x="9" y="143"/>
                    <a:pt x="9" y="143"/>
                  </a:cubicBezTo>
                  <a:cubicBezTo>
                    <a:pt x="9" y="145"/>
                    <a:pt x="8" y="147"/>
                    <a:pt x="9" y="149"/>
                  </a:cubicBezTo>
                  <a:cubicBezTo>
                    <a:pt x="9" y="149"/>
                    <a:pt x="8" y="150"/>
                    <a:pt x="8" y="150"/>
                  </a:cubicBezTo>
                  <a:cubicBezTo>
                    <a:pt x="8" y="150"/>
                    <a:pt x="9" y="150"/>
                    <a:pt x="9" y="150"/>
                  </a:cubicBezTo>
                  <a:cubicBezTo>
                    <a:pt x="8" y="153"/>
                    <a:pt x="6" y="157"/>
                    <a:pt x="5" y="160"/>
                  </a:cubicBezTo>
                  <a:cubicBezTo>
                    <a:pt x="4" y="162"/>
                    <a:pt x="4" y="163"/>
                    <a:pt x="5" y="165"/>
                  </a:cubicBezTo>
                  <a:cubicBezTo>
                    <a:pt x="4" y="166"/>
                    <a:pt x="5" y="168"/>
                    <a:pt x="3" y="169"/>
                  </a:cubicBezTo>
                  <a:cubicBezTo>
                    <a:pt x="2" y="168"/>
                    <a:pt x="3" y="167"/>
                    <a:pt x="3" y="165"/>
                  </a:cubicBezTo>
                  <a:cubicBezTo>
                    <a:pt x="3" y="165"/>
                    <a:pt x="2" y="166"/>
                    <a:pt x="2" y="166"/>
                  </a:cubicBezTo>
                  <a:cubicBezTo>
                    <a:pt x="0" y="164"/>
                    <a:pt x="2" y="162"/>
                    <a:pt x="3" y="161"/>
                  </a:cubicBezTo>
                  <a:cubicBezTo>
                    <a:pt x="4" y="158"/>
                    <a:pt x="6" y="156"/>
                    <a:pt x="7" y="153"/>
                  </a:cubicBezTo>
                  <a:cubicBezTo>
                    <a:pt x="7" y="153"/>
                    <a:pt x="6" y="153"/>
                    <a:pt x="6" y="153"/>
                  </a:cubicBezTo>
                  <a:cubicBezTo>
                    <a:pt x="5" y="154"/>
                    <a:pt x="5" y="155"/>
                    <a:pt x="4" y="156"/>
                  </a:cubicBezTo>
                  <a:cubicBezTo>
                    <a:pt x="4" y="157"/>
                    <a:pt x="4" y="160"/>
                    <a:pt x="3" y="161"/>
                  </a:cubicBezTo>
                  <a:cubicBezTo>
                    <a:pt x="1" y="160"/>
                    <a:pt x="2" y="158"/>
                    <a:pt x="2" y="157"/>
                  </a:cubicBezTo>
                  <a:cubicBezTo>
                    <a:pt x="3" y="154"/>
                    <a:pt x="3" y="149"/>
                    <a:pt x="3" y="146"/>
                  </a:cubicBezTo>
                  <a:cubicBezTo>
                    <a:pt x="3" y="145"/>
                    <a:pt x="3" y="146"/>
                    <a:pt x="3" y="146"/>
                  </a:cubicBezTo>
                  <a:cubicBezTo>
                    <a:pt x="1" y="145"/>
                    <a:pt x="4" y="143"/>
                    <a:pt x="3" y="141"/>
                  </a:cubicBezTo>
                  <a:cubicBezTo>
                    <a:pt x="4" y="141"/>
                    <a:pt x="4" y="141"/>
                    <a:pt x="4" y="141"/>
                  </a:cubicBezTo>
                  <a:cubicBezTo>
                    <a:pt x="5" y="136"/>
                    <a:pt x="5" y="131"/>
                    <a:pt x="6" y="127"/>
                  </a:cubicBezTo>
                  <a:cubicBezTo>
                    <a:pt x="7" y="123"/>
                    <a:pt x="8" y="117"/>
                    <a:pt x="9" y="112"/>
                  </a:cubicBezTo>
                  <a:cubicBezTo>
                    <a:pt x="8" y="112"/>
                    <a:pt x="7" y="111"/>
                    <a:pt x="8" y="110"/>
                  </a:cubicBezTo>
                  <a:cubicBezTo>
                    <a:pt x="8" y="110"/>
                    <a:pt x="8" y="110"/>
                    <a:pt x="9" y="110"/>
                  </a:cubicBezTo>
                  <a:cubicBezTo>
                    <a:pt x="9" y="109"/>
                    <a:pt x="9" y="108"/>
                    <a:pt x="9" y="108"/>
                  </a:cubicBezTo>
                  <a:cubicBezTo>
                    <a:pt x="9" y="107"/>
                    <a:pt x="8" y="103"/>
                    <a:pt x="9" y="102"/>
                  </a:cubicBezTo>
                  <a:cubicBezTo>
                    <a:pt x="9" y="101"/>
                    <a:pt x="10" y="100"/>
                    <a:pt x="10" y="99"/>
                  </a:cubicBezTo>
                  <a:cubicBezTo>
                    <a:pt x="11" y="101"/>
                    <a:pt x="9" y="103"/>
                    <a:pt x="10" y="104"/>
                  </a:cubicBezTo>
                  <a:cubicBezTo>
                    <a:pt x="11" y="101"/>
                    <a:pt x="12" y="98"/>
                    <a:pt x="13" y="94"/>
                  </a:cubicBezTo>
                  <a:cubicBezTo>
                    <a:pt x="14" y="91"/>
                    <a:pt x="15" y="88"/>
                    <a:pt x="16" y="85"/>
                  </a:cubicBezTo>
                  <a:cubicBezTo>
                    <a:pt x="17" y="83"/>
                    <a:pt x="17" y="81"/>
                    <a:pt x="18" y="79"/>
                  </a:cubicBezTo>
                  <a:cubicBezTo>
                    <a:pt x="18" y="78"/>
                    <a:pt x="19" y="77"/>
                    <a:pt x="18" y="76"/>
                  </a:cubicBezTo>
                  <a:cubicBezTo>
                    <a:pt x="18" y="77"/>
                    <a:pt x="17" y="78"/>
                    <a:pt x="17" y="79"/>
                  </a:cubicBezTo>
                  <a:cubicBezTo>
                    <a:pt x="18" y="74"/>
                    <a:pt x="20" y="68"/>
                    <a:pt x="21" y="63"/>
                  </a:cubicBezTo>
                  <a:cubicBezTo>
                    <a:pt x="21" y="62"/>
                    <a:pt x="21" y="62"/>
                    <a:pt x="21" y="61"/>
                  </a:cubicBezTo>
                  <a:cubicBezTo>
                    <a:pt x="21" y="60"/>
                    <a:pt x="22" y="58"/>
                    <a:pt x="21" y="57"/>
                  </a:cubicBezTo>
                  <a:cubicBezTo>
                    <a:pt x="22" y="56"/>
                    <a:pt x="23" y="56"/>
                    <a:pt x="25" y="55"/>
                  </a:cubicBezTo>
                  <a:cubicBezTo>
                    <a:pt x="24" y="55"/>
                    <a:pt x="24" y="55"/>
                    <a:pt x="24" y="54"/>
                  </a:cubicBezTo>
                  <a:cubicBezTo>
                    <a:pt x="25" y="53"/>
                    <a:pt x="26" y="52"/>
                    <a:pt x="28" y="52"/>
                  </a:cubicBezTo>
                  <a:cubicBezTo>
                    <a:pt x="28" y="52"/>
                    <a:pt x="28" y="50"/>
                    <a:pt x="29" y="50"/>
                  </a:cubicBezTo>
                  <a:cubicBezTo>
                    <a:pt x="29" y="51"/>
                    <a:pt x="29" y="51"/>
                    <a:pt x="29" y="52"/>
                  </a:cubicBezTo>
                  <a:cubicBezTo>
                    <a:pt x="31" y="51"/>
                    <a:pt x="33" y="48"/>
                    <a:pt x="36" y="49"/>
                  </a:cubicBezTo>
                  <a:cubicBezTo>
                    <a:pt x="35" y="50"/>
                    <a:pt x="35" y="50"/>
                    <a:pt x="35" y="50"/>
                  </a:cubicBezTo>
                  <a:cubicBezTo>
                    <a:pt x="37" y="52"/>
                    <a:pt x="40" y="52"/>
                    <a:pt x="43" y="53"/>
                  </a:cubicBezTo>
                  <a:cubicBezTo>
                    <a:pt x="47" y="52"/>
                    <a:pt x="50" y="52"/>
                    <a:pt x="52" y="52"/>
                  </a:cubicBezTo>
                  <a:cubicBezTo>
                    <a:pt x="53" y="52"/>
                    <a:pt x="54" y="52"/>
                    <a:pt x="55" y="52"/>
                  </a:cubicBezTo>
                  <a:cubicBezTo>
                    <a:pt x="56" y="52"/>
                    <a:pt x="57" y="52"/>
                    <a:pt x="57" y="52"/>
                  </a:cubicBezTo>
                  <a:cubicBezTo>
                    <a:pt x="60" y="52"/>
                    <a:pt x="62" y="50"/>
                    <a:pt x="64" y="50"/>
                  </a:cubicBezTo>
                  <a:cubicBezTo>
                    <a:pt x="66" y="50"/>
                    <a:pt x="68" y="50"/>
                    <a:pt x="68" y="52"/>
                  </a:cubicBezTo>
                  <a:cubicBezTo>
                    <a:pt x="69" y="51"/>
                    <a:pt x="68" y="51"/>
                    <a:pt x="69" y="51"/>
                  </a:cubicBezTo>
                  <a:cubicBezTo>
                    <a:pt x="71" y="50"/>
                    <a:pt x="75" y="51"/>
                    <a:pt x="78" y="52"/>
                  </a:cubicBezTo>
                  <a:cubicBezTo>
                    <a:pt x="79" y="52"/>
                    <a:pt x="81" y="52"/>
                    <a:pt x="83" y="52"/>
                  </a:cubicBezTo>
                  <a:cubicBezTo>
                    <a:pt x="87" y="53"/>
                    <a:pt x="92" y="54"/>
                    <a:pt x="96" y="55"/>
                  </a:cubicBezTo>
                  <a:cubicBezTo>
                    <a:pt x="99" y="55"/>
                    <a:pt x="102" y="55"/>
                    <a:pt x="105" y="56"/>
                  </a:cubicBezTo>
                  <a:cubicBezTo>
                    <a:pt x="107" y="56"/>
                    <a:pt x="109" y="56"/>
                    <a:pt x="110" y="56"/>
                  </a:cubicBezTo>
                  <a:cubicBezTo>
                    <a:pt x="111" y="56"/>
                    <a:pt x="112" y="55"/>
                    <a:pt x="112" y="54"/>
                  </a:cubicBezTo>
                  <a:cubicBezTo>
                    <a:pt x="116" y="51"/>
                    <a:pt x="120" y="47"/>
                    <a:pt x="122" y="43"/>
                  </a:cubicBezTo>
                  <a:cubicBezTo>
                    <a:pt x="126" y="38"/>
                    <a:pt x="130" y="33"/>
                    <a:pt x="134" y="27"/>
                  </a:cubicBezTo>
                  <a:cubicBezTo>
                    <a:pt x="134" y="27"/>
                    <a:pt x="134" y="26"/>
                    <a:pt x="135" y="26"/>
                  </a:cubicBezTo>
                  <a:cubicBezTo>
                    <a:pt x="135" y="26"/>
                    <a:pt x="135" y="25"/>
                    <a:pt x="135" y="25"/>
                  </a:cubicBezTo>
                  <a:cubicBezTo>
                    <a:pt x="136" y="24"/>
                    <a:pt x="137" y="23"/>
                    <a:pt x="138" y="22"/>
                  </a:cubicBezTo>
                  <a:cubicBezTo>
                    <a:pt x="138" y="21"/>
                    <a:pt x="138" y="21"/>
                    <a:pt x="138" y="21"/>
                  </a:cubicBezTo>
                  <a:cubicBezTo>
                    <a:pt x="138" y="20"/>
                    <a:pt x="139" y="20"/>
                    <a:pt x="139" y="19"/>
                  </a:cubicBezTo>
                  <a:cubicBezTo>
                    <a:pt x="139" y="19"/>
                    <a:pt x="139" y="19"/>
                    <a:pt x="139" y="19"/>
                  </a:cubicBezTo>
                  <a:cubicBezTo>
                    <a:pt x="139" y="17"/>
                    <a:pt x="141" y="16"/>
                    <a:pt x="141" y="15"/>
                  </a:cubicBezTo>
                  <a:cubicBezTo>
                    <a:pt x="141" y="15"/>
                    <a:pt x="141" y="15"/>
                    <a:pt x="141" y="14"/>
                  </a:cubicBezTo>
                  <a:cubicBezTo>
                    <a:pt x="143" y="12"/>
                    <a:pt x="144" y="10"/>
                    <a:pt x="146" y="8"/>
                  </a:cubicBezTo>
                  <a:cubicBezTo>
                    <a:pt x="147" y="8"/>
                    <a:pt x="147" y="9"/>
                    <a:pt x="148" y="9"/>
                  </a:cubicBezTo>
                  <a:cubicBezTo>
                    <a:pt x="148" y="8"/>
                    <a:pt x="149" y="7"/>
                    <a:pt x="149" y="5"/>
                  </a:cubicBezTo>
                  <a:cubicBezTo>
                    <a:pt x="150" y="4"/>
                    <a:pt x="150" y="3"/>
                    <a:pt x="152" y="2"/>
                  </a:cubicBezTo>
                  <a:cubicBezTo>
                    <a:pt x="152" y="1"/>
                    <a:pt x="152" y="0"/>
                    <a:pt x="153" y="0"/>
                  </a:cubicBezTo>
                  <a:cubicBezTo>
                    <a:pt x="153" y="1"/>
                    <a:pt x="153" y="1"/>
                    <a:pt x="153" y="1"/>
                  </a:cubicBezTo>
                  <a:cubicBezTo>
                    <a:pt x="153" y="2"/>
                    <a:pt x="152" y="3"/>
                    <a:pt x="151" y="4"/>
                  </a:cubicBezTo>
                  <a:cubicBezTo>
                    <a:pt x="151" y="4"/>
                    <a:pt x="151" y="5"/>
                    <a:pt x="151" y="5"/>
                  </a:cubicBezTo>
                  <a:cubicBezTo>
                    <a:pt x="151" y="6"/>
                    <a:pt x="150" y="6"/>
                    <a:pt x="150" y="7"/>
                  </a:cubicBezTo>
                  <a:cubicBezTo>
                    <a:pt x="149" y="7"/>
                    <a:pt x="150" y="8"/>
                    <a:pt x="149" y="8"/>
                  </a:cubicBezTo>
                  <a:cubicBezTo>
                    <a:pt x="149" y="10"/>
                    <a:pt x="147" y="12"/>
                    <a:pt x="148" y="14"/>
                  </a:cubicBezTo>
                  <a:cubicBezTo>
                    <a:pt x="147" y="15"/>
                    <a:pt x="149" y="18"/>
                    <a:pt x="149" y="19"/>
                  </a:cubicBezTo>
                  <a:cubicBezTo>
                    <a:pt x="148" y="20"/>
                    <a:pt x="146" y="21"/>
                    <a:pt x="145" y="21"/>
                  </a:cubicBezTo>
                  <a:cubicBezTo>
                    <a:pt x="145" y="22"/>
                    <a:pt x="144" y="22"/>
                    <a:pt x="145" y="22"/>
                  </a:cubicBezTo>
                  <a:cubicBezTo>
                    <a:pt x="142" y="24"/>
                    <a:pt x="139" y="26"/>
                    <a:pt x="138" y="29"/>
                  </a:cubicBezTo>
                  <a:cubicBezTo>
                    <a:pt x="138" y="29"/>
                    <a:pt x="138" y="29"/>
                    <a:pt x="138" y="29"/>
                  </a:cubicBezTo>
                  <a:cubicBezTo>
                    <a:pt x="137" y="29"/>
                    <a:pt x="137" y="29"/>
                    <a:pt x="137" y="29"/>
                  </a:cubicBezTo>
                  <a:cubicBezTo>
                    <a:pt x="134" y="31"/>
                    <a:pt x="133" y="35"/>
                    <a:pt x="130" y="37"/>
                  </a:cubicBezTo>
                  <a:cubicBezTo>
                    <a:pt x="130" y="37"/>
                    <a:pt x="129" y="37"/>
                    <a:pt x="129" y="38"/>
                  </a:cubicBezTo>
                  <a:cubicBezTo>
                    <a:pt x="129" y="38"/>
                    <a:pt x="129" y="39"/>
                    <a:pt x="129" y="39"/>
                  </a:cubicBezTo>
                  <a:cubicBezTo>
                    <a:pt x="128" y="40"/>
                    <a:pt x="127" y="41"/>
                    <a:pt x="126" y="42"/>
                  </a:cubicBezTo>
                  <a:cubicBezTo>
                    <a:pt x="126" y="43"/>
                    <a:pt x="126" y="43"/>
                    <a:pt x="126" y="43"/>
                  </a:cubicBezTo>
                  <a:cubicBezTo>
                    <a:pt x="126" y="43"/>
                    <a:pt x="126" y="43"/>
                    <a:pt x="126" y="43"/>
                  </a:cubicBezTo>
                  <a:cubicBezTo>
                    <a:pt x="124" y="45"/>
                    <a:pt x="123" y="48"/>
                    <a:pt x="121" y="50"/>
                  </a:cubicBezTo>
                  <a:cubicBezTo>
                    <a:pt x="119" y="54"/>
                    <a:pt x="116" y="57"/>
                    <a:pt x="114" y="61"/>
                  </a:cubicBezTo>
                  <a:cubicBezTo>
                    <a:pt x="114" y="61"/>
                    <a:pt x="114" y="61"/>
                    <a:pt x="113" y="61"/>
                  </a:cubicBezTo>
                  <a:cubicBezTo>
                    <a:pt x="113" y="61"/>
                    <a:pt x="113" y="61"/>
                    <a:pt x="113" y="60"/>
                  </a:cubicBezTo>
                  <a:cubicBezTo>
                    <a:pt x="112" y="60"/>
                    <a:pt x="111" y="61"/>
                    <a:pt x="110" y="61"/>
                  </a:cubicBezTo>
                  <a:cubicBezTo>
                    <a:pt x="109" y="61"/>
                    <a:pt x="108" y="60"/>
                    <a:pt x="106" y="60"/>
                  </a:cubicBezTo>
                  <a:cubicBezTo>
                    <a:pt x="106" y="60"/>
                    <a:pt x="106" y="61"/>
                    <a:pt x="106" y="61"/>
                  </a:cubicBezTo>
                  <a:cubicBezTo>
                    <a:pt x="100" y="60"/>
                    <a:pt x="95" y="59"/>
                    <a:pt x="90" y="59"/>
                  </a:cubicBezTo>
                  <a:cubicBezTo>
                    <a:pt x="89" y="59"/>
                    <a:pt x="87" y="59"/>
                    <a:pt x="86" y="59"/>
                  </a:cubicBezTo>
                  <a:cubicBezTo>
                    <a:pt x="85" y="59"/>
                    <a:pt x="83" y="58"/>
                    <a:pt x="82" y="59"/>
                  </a:cubicBezTo>
                  <a:cubicBezTo>
                    <a:pt x="81" y="59"/>
                    <a:pt x="80" y="60"/>
                    <a:pt x="78" y="60"/>
                  </a:cubicBezTo>
                  <a:cubicBezTo>
                    <a:pt x="79" y="59"/>
                    <a:pt x="79" y="59"/>
                    <a:pt x="80" y="59"/>
                  </a:cubicBezTo>
                  <a:cubicBezTo>
                    <a:pt x="77" y="59"/>
                    <a:pt x="74" y="58"/>
                    <a:pt x="72" y="58"/>
                  </a:cubicBezTo>
                  <a:cubicBezTo>
                    <a:pt x="72" y="63"/>
                    <a:pt x="72" y="71"/>
                    <a:pt x="71" y="76"/>
                  </a:cubicBezTo>
                  <a:cubicBezTo>
                    <a:pt x="71" y="78"/>
                    <a:pt x="70" y="79"/>
                    <a:pt x="70" y="81"/>
                  </a:cubicBezTo>
                  <a:cubicBezTo>
                    <a:pt x="70" y="82"/>
                    <a:pt x="70" y="82"/>
                    <a:pt x="70" y="83"/>
                  </a:cubicBezTo>
                  <a:cubicBezTo>
                    <a:pt x="70" y="84"/>
                    <a:pt x="70" y="85"/>
                    <a:pt x="70" y="86"/>
                  </a:cubicBezTo>
                  <a:cubicBezTo>
                    <a:pt x="70" y="87"/>
                    <a:pt x="70" y="87"/>
                    <a:pt x="70" y="88"/>
                  </a:cubicBezTo>
                  <a:cubicBezTo>
                    <a:pt x="69" y="90"/>
                    <a:pt x="69" y="91"/>
                    <a:pt x="69" y="93"/>
                  </a:cubicBezTo>
                  <a:cubicBezTo>
                    <a:pt x="69" y="94"/>
                    <a:pt x="69" y="95"/>
                    <a:pt x="69" y="97"/>
                  </a:cubicBezTo>
                  <a:cubicBezTo>
                    <a:pt x="69" y="98"/>
                    <a:pt x="68" y="100"/>
                    <a:pt x="68" y="102"/>
                  </a:cubicBezTo>
                  <a:cubicBezTo>
                    <a:pt x="67" y="104"/>
                    <a:pt x="68" y="106"/>
                    <a:pt x="67" y="108"/>
                  </a:cubicBezTo>
                  <a:cubicBezTo>
                    <a:pt x="67" y="109"/>
                    <a:pt x="67" y="111"/>
                    <a:pt x="67" y="112"/>
                  </a:cubicBezTo>
                  <a:cubicBezTo>
                    <a:pt x="67" y="114"/>
                    <a:pt x="67" y="117"/>
                    <a:pt x="67" y="118"/>
                  </a:cubicBezTo>
                  <a:cubicBezTo>
                    <a:pt x="67" y="119"/>
                    <a:pt x="68" y="119"/>
                    <a:pt x="68" y="119"/>
                  </a:cubicBezTo>
                  <a:cubicBezTo>
                    <a:pt x="68" y="119"/>
                    <a:pt x="67" y="119"/>
                    <a:pt x="67" y="120"/>
                  </a:cubicBezTo>
                  <a:cubicBezTo>
                    <a:pt x="67" y="120"/>
                    <a:pt x="67" y="123"/>
                    <a:pt x="67" y="124"/>
                  </a:cubicBezTo>
                  <a:cubicBezTo>
                    <a:pt x="67" y="125"/>
                    <a:pt x="66" y="128"/>
                    <a:pt x="66" y="129"/>
                  </a:cubicBezTo>
                  <a:cubicBezTo>
                    <a:pt x="66" y="130"/>
                    <a:pt x="66" y="130"/>
                    <a:pt x="66" y="131"/>
                  </a:cubicBezTo>
                  <a:cubicBezTo>
                    <a:pt x="66" y="131"/>
                    <a:pt x="66" y="132"/>
                    <a:pt x="66" y="133"/>
                  </a:cubicBezTo>
                  <a:cubicBezTo>
                    <a:pt x="66" y="137"/>
                    <a:pt x="66" y="141"/>
                    <a:pt x="66" y="147"/>
                  </a:cubicBezTo>
                  <a:cubicBezTo>
                    <a:pt x="66" y="147"/>
                    <a:pt x="66" y="148"/>
                    <a:pt x="66" y="149"/>
                  </a:cubicBezTo>
                  <a:cubicBezTo>
                    <a:pt x="66" y="152"/>
                    <a:pt x="67" y="157"/>
                    <a:pt x="66" y="161"/>
                  </a:cubicBezTo>
                  <a:cubicBezTo>
                    <a:pt x="67" y="164"/>
                    <a:pt x="66" y="167"/>
                    <a:pt x="66" y="170"/>
                  </a:cubicBezTo>
                  <a:cubicBezTo>
                    <a:pt x="66" y="170"/>
                    <a:pt x="67" y="170"/>
                    <a:pt x="67" y="170"/>
                  </a:cubicBezTo>
                  <a:cubicBezTo>
                    <a:pt x="67" y="171"/>
                    <a:pt x="67" y="171"/>
                    <a:pt x="66" y="171"/>
                  </a:cubicBezTo>
                  <a:cubicBezTo>
                    <a:pt x="66" y="174"/>
                    <a:pt x="66" y="176"/>
                    <a:pt x="66" y="179"/>
                  </a:cubicBezTo>
                  <a:cubicBezTo>
                    <a:pt x="66" y="179"/>
                    <a:pt x="66" y="179"/>
                    <a:pt x="66" y="180"/>
                  </a:cubicBezTo>
                  <a:cubicBezTo>
                    <a:pt x="66" y="180"/>
                    <a:pt x="66" y="181"/>
                    <a:pt x="66" y="181"/>
                  </a:cubicBezTo>
                  <a:cubicBezTo>
                    <a:pt x="67" y="183"/>
                    <a:pt x="66" y="185"/>
                    <a:pt x="66" y="187"/>
                  </a:cubicBezTo>
                  <a:cubicBezTo>
                    <a:pt x="66" y="190"/>
                    <a:pt x="66" y="194"/>
                    <a:pt x="66" y="197"/>
                  </a:cubicBezTo>
                  <a:cubicBezTo>
                    <a:pt x="67" y="201"/>
                    <a:pt x="66" y="207"/>
                    <a:pt x="67" y="212"/>
                  </a:cubicBezTo>
                  <a:cubicBezTo>
                    <a:pt x="67" y="213"/>
                    <a:pt x="67" y="214"/>
                    <a:pt x="67" y="215"/>
                  </a:cubicBezTo>
                  <a:cubicBezTo>
                    <a:pt x="68" y="215"/>
                    <a:pt x="69" y="216"/>
                    <a:pt x="70" y="216"/>
                  </a:cubicBezTo>
                  <a:cubicBezTo>
                    <a:pt x="70" y="217"/>
                    <a:pt x="70" y="218"/>
                    <a:pt x="69" y="217"/>
                  </a:cubicBezTo>
                  <a:cubicBezTo>
                    <a:pt x="70" y="219"/>
                    <a:pt x="71" y="220"/>
                    <a:pt x="72" y="221"/>
                  </a:cubicBezTo>
                  <a:cubicBezTo>
                    <a:pt x="72" y="223"/>
                    <a:pt x="72" y="226"/>
                    <a:pt x="72" y="227"/>
                  </a:cubicBezTo>
                  <a:cubicBezTo>
                    <a:pt x="70" y="228"/>
                    <a:pt x="68" y="229"/>
                    <a:pt x="65" y="229"/>
                  </a:cubicBezTo>
                  <a:cubicBezTo>
                    <a:pt x="65" y="229"/>
                    <a:pt x="65" y="230"/>
                    <a:pt x="65" y="230"/>
                  </a:cubicBezTo>
                  <a:cubicBezTo>
                    <a:pt x="65" y="230"/>
                    <a:pt x="64" y="230"/>
                    <a:pt x="63" y="230"/>
                  </a:cubicBezTo>
                  <a:cubicBezTo>
                    <a:pt x="63" y="230"/>
                    <a:pt x="63" y="229"/>
                    <a:pt x="62" y="229"/>
                  </a:cubicBezTo>
                  <a:cubicBezTo>
                    <a:pt x="59" y="229"/>
                    <a:pt x="56" y="229"/>
                    <a:pt x="53" y="229"/>
                  </a:cubicBezTo>
                  <a:cubicBezTo>
                    <a:pt x="53" y="229"/>
                    <a:pt x="53" y="229"/>
                    <a:pt x="53" y="229"/>
                  </a:cubicBezTo>
                  <a:cubicBezTo>
                    <a:pt x="52" y="227"/>
                    <a:pt x="54" y="228"/>
                    <a:pt x="54" y="227"/>
                  </a:cubicBezTo>
                  <a:cubicBezTo>
                    <a:pt x="53" y="227"/>
                    <a:pt x="53" y="228"/>
                    <a:pt x="51" y="228"/>
                  </a:cubicBezTo>
                  <a:cubicBezTo>
                    <a:pt x="51" y="226"/>
                    <a:pt x="53" y="225"/>
                    <a:pt x="54" y="223"/>
                  </a:cubicBezTo>
                  <a:cubicBezTo>
                    <a:pt x="53" y="223"/>
                    <a:pt x="51" y="226"/>
                    <a:pt x="50" y="225"/>
                  </a:cubicBezTo>
                  <a:cubicBezTo>
                    <a:pt x="52" y="222"/>
                    <a:pt x="55" y="221"/>
                    <a:pt x="57" y="218"/>
                  </a:cubicBezTo>
                  <a:cubicBezTo>
                    <a:pt x="57" y="218"/>
                    <a:pt x="56" y="218"/>
                    <a:pt x="56" y="218"/>
                  </a:cubicBezTo>
                  <a:cubicBezTo>
                    <a:pt x="55" y="217"/>
                    <a:pt x="56" y="215"/>
                    <a:pt x="57" y="214"/>
                  </a:cubicBezTo>
                  <a:cubicBezTo>
                    <a:pt x="57" y="212"/>
                    <a:pt x="58" y="211"/>
                    <a:pt x="59" y="209"/>
                  </a:cubicBezTo>
                  <a:cubicBezTo>
                    <a:pt x="60" y="209"/>
                    <a:pt x="60" y="209"/>
                    <a:pt x="60" y="208"/>
                  </a:cubicBezTo>
                  <a:cubicBezTo>
                    <a:pt x="60" y="208"/>
                    <a:pt x="60" y="208"/>
                    <a:pt x="60" y="208"/>
                  </a:cubicBezTo>
                  <a:cubicBezTo>
                    <a:pt x="59" y="208"/>
                    <a:pt x="59" y="210"/>
                    <a:pt x="57" y="210"/>
                  </a:cubicBezTo>
                  <a:cubicBezTo>
                    <a:pt x="56" y="209"/>
                    <a:pt x="57" y="208"/>
                    <a:pt x="57" y="207"/>
                  </a:cubicBezTo>
                  <a:cubicBezTo>
                    <a:pt x="57" y="207"/>
                    <a:pt x="57" y="206"/>
                    <a:pt x="57" y="206"/>
                  </a:cubicBezTo>
                  <a:cubicBezTo>
                    <a:pt x="57" y="204"/>
                    <a:pt x="57" y="202"/>
                    <a:pt x="56" y="199"/>
                  </a:cubicBezTo>
                  <a:cubicBezTo>
                    <a:pt x="56" y="199"/>
                    <a:pt x="56" y="200"/>
                    <a:pt x="55" y="199"/>
                  </a:cubicBezTo>
                  <a:cubicBezTo>
                    <a:pt x="55" y="197"/>
                    <a:pt x="57" y="196"/>
                    <a:pt x="56" y="194"/>
                  </a:cubicBezTo>
                  <a:cubicBezTo>
                    <a:pt x="57" y="193"/>
                    <a:pt x="55" y="192"/>
                    <a:pt x="55" y="190"/>
                  </a:cubicBezTo>
                  <a:cubicBezTo>
                    <a:pt x="55" y="190"/>
                    <a:pt x="56" y="190"/>
                    <a:pt x="56" y="190"/>
                  </a:cubicBezTo>
                  <a:cubicBezTo>
                    <a:pt x="56" y="187"/>
                    <a:pt x="56" y="184"/>
                    <a:pt x="56" y="182"/>
                  </a:cubicBezTo>
                  <a:cubicBezTo>
                    <a:pt x="56" y="181"/>
                    <a:pt x="55" y="181"/>
                    <a:pt x="55" y="180"/>
                  </a:cubicBezTo>
                  <a:cubicBezTo>
                    <a:pt x="55" y="179"/>
                    <a:pt x="55" y="179"/>
                    <a:pt x="55" y="179"/>
                  </a:cubicBezTo>
                  <a:cubicBezTo>
                    <a:pt x="56" y="178"/>
                    <a:pt x="55" y="178"/>
                    <a:pt x="55" y="177"/>
                  </a:cubicBezTo>
                  <a:cubicBezTo>
                    <a:pt x="55" y="170"/>
                    <a:pt x="54" y="161"/>
                    <a:pt x="53" y="153"/>
                  </a:cubicBezTo>
                  <a:cubicBezTo>
                    <a:pt x="53" y="153"/>
                    <a:pt x="52" y="153"/>
                    <a:pt x="52" y="153"/>
                  </a:cubicBezTo>
                  <a:cubicBezTo>
                    <a:pt x="52" y="152"/>
                    <a:pt x="53" y="151"/>
                    <a:pt x="52" y="149"/>
                  </a:cubicBezTo>
                  <a:cubicBezTo>
                    <a:pt x="52" y="149"/>
                    <a:pt x="51" y="150"/>
                    <a:pt x="51" y="149"/>
                  </a:cubicBezTo>
                  <a:cubicBezTo>
                    <a:pt x="51" y="149"/>
                    <a:pt x="51" y="149"/>
                    <a:pt x="51" y="148"/>
                  </a:cubicBezTo>
                  <a:cubicBezTo>
                    <a:pt x="49" y="147"/>
                    <a:pt x="50" y="144"/>
                    <a:pt x="48" y="143"/>
                  </a:cubicBezTo>
                  <a:cubicBezTo>
                    <a:pt x="48" y="144"/>
                    <a:pt x="48" y="145"/>
                    <a:pt x="47" y="145"/>
                  </a:cubicBezTo>
                  <a:cubicBezTo>
                    <a:pt x="47" y="144"/>
                    <a:pt x="47" y="144"/>
                    <a:pt x="47" y="143"/>
                  </a:cubicBezTo>
                  <a:cubicBezTo>
                    <a:pt x="46" y="145"/>
                    <a:pt x="45" y="147"/>
                    <a:pt x="44" y="149"/>
                  </a:cubicBezTo>
                  <a:cubicBezTo>
                    <a:pt x="44" y="151"/>
                    <a:pt x="43" y="152"/>
                    <a:pt x="44" y="154"/>
                  </a:cubicBezTo>
                  <a:cubicBezTo>
                    <a:pt x="43" y="157"/>
                    <a:pt x="43" y="161"/>
                    <a:pt x="42" y="163"/>
                  </a:cubicBezTo>
                  <a:cubicBezTo>
                    <a:pt x="42" y="163"/>
                    <a:pt x="42" y="162"/>
                    <a:pt x="41" y="162"/>
                  </a:cubicBezTo>
                  <a:cubicBezTo>
                    <a:pt x="43" y="158"/>
                    <a:pt x="43" y="153"/>
                    <a:pt x="43" y="149"/>
                  </a:cubicBezTo>
                  <a:cubicBezTo>
                    <a:pt x="42" y="149"/>
                    <a:pt x="43" y="152"/>
                    <a:pt x="42" y="152"/>
                  </a:cubicBezTo>
                  <a:cubicBezTo>
                    <a:pt x="42" y="153"/>
                    <a:pt x="42" y="154"/>
                    <a:pt x="42" y="156"/>
                  </a:cubicBezTo>
                  <a:cubicBezTo>
                    <a:pt x="41" y="157"/>
                    <a:pt x="41" y="158"/>
                    <a:pt x="41" y="160"/>
                  </a:cubicBezTo>
                  <a:cubicBezTo>
                    <a:pt x="41" y="160"/>
                    <a:pt x="41" y="161"/>
                    <a:pt x="41" y="162"/>
                  </a:cubicBezTo>
                  <a:cubicBezTo>
                    <a:pt x="41" y="163"/>
                    <a:pt x="40" y="166"/>
                    <a:pt x="41" y="169"/>
                  </a:cubicBezTo>
                  <a:cubicBezTo>
                    <a:pt x="41" y="170"/>
                    <a:pt x="40" y="172"/>
                    <a:pt x="40" y="174"/>
                  </a:cubicBezTo>
                  <a:cubicBezTo>
                    <a:pt x="40" y="175"/>
                    <a:pt x="40" y="175"/>
                    <a:pt x="40" y="176"/>
                  </a:cubicBezTo>
                  <a:cubicBezTo>
                    <a:pt x="40" y="179"/>
                    <a:pt x="40" y="181"/>
                    <a:pt x="39" y="185"/>
                  </a:cubicBezTo>
                  <a:cubicBezTo>
                    <a:pt x="39" y="187"/>
                    <a:pt x="39" y="189"/>
                    <a:pt x="39" y="190"/>
                  </a:cubicBezTo>
                  <a:cubicBezTo>
                    <a:pt x="39" y="191"/>
                    <a:pt x="39" y="191"/>
                    <a:pt x="39" y="191"/>
                  </a:cubicBezTo>
                  <a:cubicBezTo>
                    <a:pt x="39" y="192"/>
                    <a:pt x="39" y="192"/>
                    <a:pt x="39" y="193"/>
                  </a:cubicBezTo>
                  <a:cubicBezTo>
                    <a:pt x="38" y="197"/>
                    <a:pt x="38" y="201"/>
                    <a:pt x="38" y="205"/>
                  </a:cubicBezTo>
                  <a:cubicBezTo>
                    <a:pt x="37" y="207"/>
                    <a:pt x="37" y="208"/>
                    <a:pt x="37" y="210"/>
                  </a:cubicBezTo>
                  <a:cubicBezTo>
                    <a:pt x="37" y="211"/>
                    <a:pt x="38" y="212"/>
                    <a:pt x="38" y="213"/>
                  </a:cubicBezTo>
                  <a:cubicBezTo>
                    <a:pt x="38" y="213"/>
                    <a:pt x="37" y="214"/>
                    <a:pt x="37" y="213"/>
                  </a:cubicBezTo>
                  <a:cubicBezTo>
                    <a:pt x="37" y="214"/>
                    <a:pt x="37" y="214"/>
                    <a:pt x="37" y="214"/>
                  </a:cubicBezTo>
                  <a:cubicBezTo>
                    <a:pt x="38" y="216"/>
                    <a:pt x="39" y="217"/>
                    <a:pt x="39" y="219"/>
                  </a:cubicBezTo>
                  <a:close/>
                  <a:moveTo>
                    <a:pt x="37" y="215"/>
                  </a:moveTo>
                  <a:cubicBezTo>
                    <a:pt x="37" y="214"/>
                    <a:pt x="36" y="214"/>
                    <a:pt x="36" y="214"/>
                  </a:cubicBezTo>
                  <a:cubicBezTo>
                    <a:pt x="36" y="214"/>
                    <a:pt x="37" y="215"/>
                    <a:pt x="37" y="215"/>
                  </a:cubicBezTo>
                  <a:close/>
                  <a:moveTo>
                    <a:pt x="144" y="15"/>
                  </a:moveTo>
                  <a:cubicBezTo>
                    <a:pt x="144" y="15"/>
                    <a:pt x="145" y="14"/>
                    <a:pt x="145" y="14"/>
                  </a:cubicBezTo>
                  <a:cubicBezTo>
                    <a:pt x="145" y="14"/>
                    <a:pt x="145" y="15"/>
                    <a:pt x="144" y="15"/>
                  </a:cubicBezTo>
                  <a:close/>
                  <a:moveTo>
                    <a:pt x="146" y="15"/>
                  </a:moveTo>
                  <a:cubicBezTo>
                    <a:pt x="147" y="15"/>
                    <a:pt x="146" y="16"/>
                    <a:pt x="147" y="16"/>
                  </a:cubicBezTo>
                  <a:cubicBezTo>
                    <a:pt x="147" y="15"/>
                    <a:pt x="147" y="14"/>
                    <a:pt x="146" y="14"/>
                  </a:cubicBezTo>
                  <a:cubicBezTo>
                    <a:pt x="147" y="14"/>
                    <a:pt x="146" y="14"/>
                    <a:pt x="146" y="14"/>
                  </a:cubicBezTo>
                  <a:cubicBezTo>
                    <a:pt x="146" y="14"/>
                    <a:pt x="146" y="14"/>
                    <a:pt x="146" y="15"/>
                  </a:cubicBezTo>
                  <a:close/>
                  <a:moveTo>
                    <a:pt x="142" y="18"/>
                  </a:moveTo>
                  <a:cubicBezTo>
                    <a:pt x="143" y="18"/>
                    <a:pt x="144" y="18"/>
                    <a:pt x="144" y="17"/>
                  </a:cubicBezTo>
                  <a:cubicBezTo>
                    <a:pt x="143" y="17"/>
                    <a:pt x="143" y="18"/>
                    <a:pt x="142" y="18"/>
                  </a:cubicBezTo>
                  <a:close/>
                  <a:moveTo>
                    <a:pt x="130" y="34"/>
                  </a:moveTo>
                  <a:cubicBezTo>
                    <a:pt x="132" y="32"/>
                    <a:pt x="134" y="30"/>
                    <a:pt x="135" y="28"/>
                  </a:cubicBezTo>
                  <a:cubicBezTo>
                    <a:pt x="133" y="30"/>
                    <a:pt x="131" y="32"/>
                    <a:pt x="130" y="34"/>
                  </a:cubicBezTo>
                  <a:close/>
                  <a:moveTo>
                    <a:pt x="122" y="44"/>
                  </a:moveTo>
                  <a:cubicBezTo>
                    <a:pt x="122" y="44"/>
                    <a:pt x="123" y="44"/>
                    <a:pt x="123" y="44"/>
                  </a:cubicBezTo>
                  <a:cubicBezTo>
                    <a:pt x="124" y="43"/>
                    <a:pt x="125" y="41"/>
                    <a:pt x="125" y="40"/>
                  </a:cubicBezTo>
                  <a:cubicBezTo>
                    <a:pt x="124" y="42"/>
                    <a:pt x="123" y="43"/>
                    <a:pt x="122" y="44"/>
                  </a:cubicBezTo>
                  <a:close/>
                  <a:moveTo>
                    <a:pt x="30" y="52"/>
                  </a:moveTo>
                  <a:cubicBezTo>
                    <a:pt x="30" y="52"/>
                    <a:pt x="30" y="52"/>
                    <a:pt x="31" y="52"/>
                  </a:cubicBezTo>
                  <a:cubicBezTo>
                    <a:pt x="31" y="52"/>
                    <a:pt x="31" y="52"/>
                    <a:pt x="31" y="51"/>
                  </a:cubicBezTo>
                  <a:cubicBezTo>
                    <a:pt x="31" y="51"/>
                    <a:pt x="31" y="51"/>
                    <a:pt x="31" y="51"/>
                  </a:cubicBezTo>
                  <a:cubicBezTo>
                    <a:pt x="31" y="52"/>
                    <a:pt x="30" y="52"/>
                    <a:pt x="30" y="52"/>
                  </a:cubicBezTo>
                  <a:close/>
                  <a:moveTo>
                    <a:pt x="61" y="56"/>
                  </a:moveTo>
                  <a:cubicBezTo>
                    <a:pt x="62" y="56"/>
                    <a:pt x="62" y="58"/>
                    <a:pt x="63" y="59"/>
                  </a:cubicBezTo>
                  <a:cubicBezTo>
                    <a:pt x="63" y="59"/>
                    <a:pt x="63" y="58"/>
                    <a:pt x="64" y="58"/>
                  </a:cubicBezTo>
                  <a:cubicBezTo>
                    <a:pt x="64" y="57"/>
                    <a:pt x="64" y="56"/>
                    <a:pt x="64" y="55"/>
                  </a:cubicBezTo>
                  <a:cubicBezTo>
                    <a:pt x="63" y="56"/>
                    <a:pt x="64" y="57"/>
                    <a:pt x="63" y="57"/>
                  </a:cubicBezTo>
                  <a:cubicBezTo>
                    <a:pt x="61" y="55"/>
                    <a:pt x="65" y="51"/>
                    <a:pt x="66" y="55"/>
                  </a:cubicBezTo>
                  <a:cubicBezTo>
                    <a:pt x="67" y="55"/>
                    <a:pt x="68" y="54"/>
                    <a:pt x="68" y="54"/>
                  </a:cubicBezTo>
                  <a:cubicBezTo>
                    <a:pt x="67" y="53"/>
                    <a:pt x="66" y="53"/>
                    <a:pt x="67" y="52"/>
                  </a:cubicBezTo>
                  <a:cubicBezTo>
                    <a:pt x="65" y="51"/>
                    <a:pt x="62" y="51"/>
                    <a:pt x="60" y="52"/>
                  </a:cubicBezTo>
                  <a:cubicBezTo>
                    <a:pt x="62" y="53"/>
                    <a:pt x="63" y="51"/>
                    <a:pt x="64" y="52"/>
                  </a:cubicBezTo>
                  <a:cubicBezTo>
                    <a:pt x="64" y="54"/>
                    <a:pt x="62" y="54"/>
                    <a:pt x="61" y="56"/>
                  </a:cubicBezTo>
                  <a:close/>
                  <a:moveTo>
                    <a:pt x="112" y="56"/>
                  </a:moveTo>
                  <a:cubicBezTo>
                    <a:pt x="114" y="55"/>
                    <a:pt x="114" y="53"/>
                    <a:pt x="116" y="52"/>
                  </a:cubicBezTo>
                  <a:cubicBezTo>
                    <a:pt x="116" y="52"/>
                    <a:pt x="117" y="52"/>
                    <a:pt x="116" y="52"/>
                  </a:cubicBezTo>
                  <a:cubicBezTo>
                    <a:pt x="115" y="53"/>
                    <a:pt x="113" y="54"/>
                    <a:pt x="112" y="56"/>
                  </a:cubicBezTo>
                  <a:close/>
                  <a:moveTo>
                    <a:pt x="33" y="54"/>
                  </a:moveTo>
                  <a:cubicBezTo>
                    <a:pt x="33" y="54"/>
                    <a:pt x="33" y="54"/>
                    <a:pt x="33" y="54"/>
                  </a:cubicBezTo>
                  <a:cubicBezTo>
                    <a:pt x="32" y="55"/>
                    <a:pt x="32" y="56"/>
                    <a:pt x="32" y="57"/>
                  </a:cubicBezTo>
                  <a:cubicBezTo>
                    <a:pt x="32" y="57"/>
                    <a:pt x="31" y="58"/>
                    <a:pt x="32" y="59"/>
                  </a:cubicBezTo>
                  <a:cubicBezTo>
                    <a:pt x="34" y="57"/>
                    <a:pt x="34" y="54"/>
                    <a:pt x="35" y="52"/>
                  </a:cubicBezTo>
                  <a:cubicBezTo>
                    <a:pt x="33" y="51"/>
                    <a:pt x="33" y="53"/>
                    <a:pt x="33" y="54"/>
                  </a:cubicBezTo>
                  <a:close/>
                  <a:moveTo>
                    <a:pt x="71" y="52"/>
                  </a:moveTo>
                  <a:cubicBezTo>
                    <a:pt x="73" y="53"/>
                    <a:pt x="75" y="53"/>
                    <a:pt x="77" y="52"/>
                  </a:cubicBezTo>
                  <a:cubicBezTo>
                    <a:pt x="75" y="52"/>
                    <a:pt x="72" y="51"/>
                    <a:pt x="71" y="52"/>
                  </a:cubicBezTo>
                  <a:close/>
                  <a:moveTo>
                    <a:pt x="69" y="52"/>
                  </a:moveTo>
                  <a:cubicBezTo>
                    <a:pt x="69" y="52"/>
                    <a:pt x="70" y="53"/>
                    <a:pt x="70" y="52"/>
                  </a:cubicBezTo>
                  <a:cubicBezTo>
                    <a:pt x="69" y="53"/>
                    <a:pt x="69" y="52"/>
                    <a:pt x="69" y="52"/>
                  </a:cubicBezTo>
                  <a:close/>
                  <a:moveTo>
                    <a:pt x="35" y="55"/>
                  </a:moveTo>
                  <a:cubicBezTo>
                    <a:pt x="36" y="54"/>
                    <a:pt x="37" y="54"/>
                    <a:pt x="37" y="53"/>
                  </a:cubicBezTo>
                  <a:cubicBezTo>
                    <a:pt x="37" y="53"/>
                    <a:pt x="36" y="52"/>
                    <a:pt x="36" y="52"/>
                  </a:cubicBezTo>
                  <a:cubicBezTo>
                    <a:pt x="36" y="53"/>
                    <a:pt x="35" y="54"/>
                    <a:pt x="35" y="55"/>
                  </a:cubicBezTo>
                  <a:close/>
                  <a:moveTo>
                    <a:pt x="56" y="53"/>
                  </a:moveTo>
                  <a:cubicBezTo>
                    <a:pt x="53" y="54"/>
                    <a:pt x="48" y="53"/>
                    <a:pt x="45" y="54"/>
                  </a:cubicBezTo>
                  <a:cubicBezTo>
                    <a:pt x="49" y="55"/>
                    <a:pt x="53" y="54"/>
                    <a:pt x="56" y="53"/>
                  </a:cubicBezTo>
                  <a:close/>
                  <a:moveTo>
                    <a:pt x="37" y="56"/>
                  </a:moveTo>
                  <a:cubicBezTo>
                    <a:pt x="38" y="55"/>
                    <a:pt x="39" y="54"/>
                    <a:pt x="40" y="54"/>
                  </a:cubicBezTo>
                  <a:cubicBezTo>
                    <a:pt x="38" y="53"/>
                    <a:pt x="37" y="55"/>
                    <a:pt x="37" y="56"/>
                  </a:cubicBezTo>
                  <a:close/>
                  <a:moveTo>
                    <a:pt x="61" y="54"/>
                  </a:moveTo>
                  <a:cubicBezTo>
                    <a:pt x="61" y="54"/>
                    <a:pt x="62" y="54"/>
                    <a:pt x="62" y="54"/>
                  </a:cubicBezTo>
                  <a:cubicBezTo>
                    <a:pt x="61" y="54"/>
                    <a:pt x="61" y="54"/>
                    <a:pt x="61" y="54"/>
                  </a:cubicBezTo>
                  <a:close/>
                  <a:moveTo>
                    <a:pt x="29" y="54"/>
                  </a:moveTo>
                  <a:cubicBezTo>
                    <a:pt x="29" y="55"/>
                    <a:pt x="29" y="55"/>
                    <a:pt x="28" y="55"/>
                  </a:cubicBezTo>
                  <a:cubicBezTo>
                    <a:pt x="28" y="55"/>
                    <a:pt x="28" y="54"/>
                    <a:pt x="28" y="54"/>
                  </a:cubicBezTo>
                  <a:cubicBezTo>
                    <a:pt x="28" y="55"/>
                    <a:pt x="27" y="54"/>
                    <a:pt x="27" y="54"/>
                  </a:cubicBezTo>
                  <a:cubicBezTo>
                    <a:pt x="27" y="55"/>
                    <a:pt x="27" y="55"/>
                    <a:pt x="27" y="56"/>
                  </a:cubicBezTo>
                  <a:cubicBezTo>
                    <a:pt x="26" y="55"/>
                    <a:pt x="26" y="55"/>
                    <a:pt x="26" y="55"/>
                  </a:cubicBezTo>
                  <a:cubicBezTo>
                    <a:pt x="26" y="56"/>
                    <a:pt x="26" y="57"/>
                    <a:pt x="26" y="57"/>
                  </a:cubicBezTo>
                  <a:cubicBezTo>
                    <a:pt x="27" y="57"/>
                    <a:pt x="26" y="56"/>
                    <a:pt x="27" y="56"/>
                  </a:cubicBezTo>
                  <a:cubicBezTo>
                    <a:pt x="27" y="56"/>
                    <a:pt x="26" y="57"/>
                    <a:pt x="27" y="58"/>
                  </a:cubicBezTo>
                  <a:cubicBezTo>
                    <a:pt x="27" y="57"/>
                    <a:pt x="27" y="55"/>
                    <a:pt x="29" y="56"/>
                  </a:cubicBezTo>
                  <a:cubicBezTo>
                    <a:pt x="29" y="55"/>
                    <a:pt x="30" y="55"/>
                    <a:pt x="30" y="54"/>
                  </a:cubicBezTo>
                  <a:cubicBezTo>
                    <a:pt x="29" y="54"/>
                    <a:pt x="29" y="54"/>
                    <a:pt x="29" y="54"/>
                  </a:cubicBezTo>
                  <a:close/>
                  <a:moveTo>
                    <a:pt x="63" y="54"/>
                  </a:moveTo>
                  <a:cubicBezTo>
                    <a:pt x="64" y="54"/>
                    <a:pt x="64" y="54"/>
                    <a:pt x="64" y="54"/>
                  </a:cubicBezTo>
                  <a:cubicBezTo>
                    <a:pt x="63" y="54"/>
                    <a:pt x="63" y="54"/>
                    <a:pt x="63" y="54"/>
                  </a:cubicBezTo>
                  <a:close/>
                  <a:moveTo>
                    <a:pt x="38" y="59"/>
                  </a:moveTo>
                  <a:cubicBezTo>
                    <a:pt x="39" y="57"/>
                    <a:pt x="41" y="56"/>
                    <a:pt x="43" y="54"/>
                  </a:cubicBezTo>
                  <a:cubicBezTo>
                    <a:pt x="42" y="54"/>
                    <a:pt x="42" y="54"/>
                    <a:pt x="41" y="54"/>
                  </a:cubicBezTo>
                  <a:cubicBezTo>
                    <a:pt x="40" y="56"/>
                    <a:pt x="38" y="57"/>
                    <a:pt x="38" y="59"/>
                  </a:cubicBezTo>
                  <a:close/>
                  <a:moveTo>
                    <a:pt x="60" y="55"/>
                  </a:moveTo>
                  <a:cubicBezTo>
                    <a:pt x="59" y="55"/>
                    <a:pt x="59" y="55"/>
                    <a:pt x="59" y="55"/>
                  </a:cubicBezTo>
                  <a:cubicBezTo>
                    <a:pt x="59" y="54"/>
                    <a:pt x="59" y="54"/>
                    <a:pt x="59" y="54"/>
                  </a:cubicBezTo>
                  <a:cubicBezTo>
                    <a:pt x="58" y="54"/>
                    <a:pt x="58" y="55"/>
                    <a:pt x="57" y="56"/>
                  </a:cubicBezTo>
                  <a:cubicBezTo>
                    <a:pt x="57" y="57"/>
                    <a:pt x="58" y="57"/>
                    <a:pt x="58" y="58"/>
                  </a:cubicBezTo>
                  <a:cubicBezTo>
                    <a:pt x="59" y="57"/>
                    <a:pt x="60" y="56"/>
                    <a:pt x="60" y="55"/>
                  </a:cubicBezTo>
                  <a:cubicBezTo>
                    <a:pt x="60" y="55"/>
                    <a:pt x="60" y="55"/>
                    <a:pt x="60" y="55"/>
                  </a:cubicBezTo>
                  <a:close/>
                  <a:moveTo>
                    <a:pt x="55" y="54"/>
                  </a:moveTo>
                  <a:cubicBezTo>
                    <a:pt x="53" y="56"/>
                    <a:pt x="52" y="57"/>
                    <a:pt x="51" y="59"/>
                  </a:cubicBezTo>
                  <a:cubicBezTo>
                    <a:pt x="51" y="60"/>
                    <a:pt x="51" y="61"/>
                    <a:pt x="52" y="61"/>
                  </a:cubicBezTo>
                  <a:cubicBezTo>
                    <a:pt x="53" y="61"/>
                    <a:pt x="55" y="58"/>
                    <a:pt x="54" y="57"/>
                  </a:cubicBezTo>
                  <a:cubicBezTo>
                    <a:pt x="54" y="57"/>
                    <a:pt x="54" y="57"/>
                    <a:pt x="54" y="57"/>
                  </a:cubicBezTo>
                  <a:cubicBezTo>
                    <a:pt x="54" y="57"/>
                    <a:pt x="54" y="58"/>
                    <a:pt x="55" y="58"/>
                  </a:cubicBezTo>
                  <a:cubicBezTo>
                    <a:pt x="55" y="57"/>
                    <a:pt x="56" y="56"/>
                    <a:pt x="56" y="56"/>
                  </a:cubicBezTo>
                  <a:cubicBezTo>
                    <a:pt x="57" y="55"/>
                    <a:pt x="57" y="55"/>
                    <a:pt x="57" y="54"/>
                  </a:cubicBezTo>
                  <a:cubicBezTo>
                    <a:pt x="56" y="55"/>
                    <a:pt x="54" y="56"/>
                    <a:pt x="53" y="57"/>
                  </a:cubicBezTo>
                  <a:cubicBezTo>
                    <a:pt x="54" y="56"/>
                    <a:pt x="54" y="55"/>
                    <a:pt x="55" y="54"/>
                  </a:cubicBezTo>
                  <a:close/>
                  <a:moveTo>
                    <a:pt x="67" y="56"/>
                  </a:moveTo>
                  <a:cubicBezTo>
                    <a:pt x="67" y="57"/>
                    <a:pt x="67" y="58"/>
                    <a:pt x="68" y="59"/>
                  </a:cubicBezTo>
                  <a:cubicBezTo>
                    <a:pt x="68" y="58"/>
                    <a:pt x="69" y="58"/>
                    <a:pt x="68" y="57"/>
                  </a:cubicBezTo>
                  <a:cubicBezTo>
                    <a:pt x="69" y="57"/>
                    <a:pt x="70" y="57"/>
                    <a:pt x="71" y="57"/>
                  </a:cubicBezTo>
                  <a:cubicBezTo>
                    <a:pt x="70" y="57"/>
                    <a:pt x="71" y="57"/>
                    <a:pt x="71" y="57"/>
                  </a:cubicBezTo>
                  <a:cubicBezTo>
                    <a:pt x="70" y="57"/>
                    <a:pt x="70" y="57"/>
                    <a:pt x="70" y="56"/>
                  </a:cubicBezTo>
                  <a:cubicBezTo>
                    <a:pt x="70" y="56"/>
                    <a:pt x="70" y="55"/>
                    <a:pt x="71" y="55"/>
                  </a:cubicBezTo>
                  <a:cubicBezTo>
                    <a:pt x="71" y="54"/>
                    <a:pt x="70" y="54"/>
                    <a:pt x="69" y="54"/>
                  </a:cubicBezTo>
                  <a:cubicBezTo>
                    <a:pt x="69" y="55"/>
                    <a:pt x="69" y="55"/>
                    <a:pt x="69" y="55"/>
                  </a:cubicBezTo>
                  <a:cubicBezTo>
                    <a:pt x="68" y="55"/>
                    <a:pt x="68" y="56"/>
                    <a:pt x="67" y="56"/>
                  </a:cubicBezTo>
                  <a:close/>
                  <a:moveTo>
                    <a:pt x="96" y="56"/>
                  </a:moveTo>
                  <a:cubicBezTo>
                    <a:pt x="93" y="55"/>
                    <a:pt x="87" y="55"/>
                    <a:pt x="84" y="55"/>
                  </a:cubicBezTo>
                  <a:cubicBezTo>
                    <a:pt x="88" y="56"/>
                    <a:pt x="91" y="56"/>
                    <a:pt x="96" y="56"/>
                  </a:cubicBezTo>
                  <a:close/>
                  <a:moveTo>
                    <a:pt x="45" y="56"/>
                  </a:moveTo>
                  <a:cubicBezTo>
                    <a:pt x="46" y="56"/>
                    <a:pt x="46" y="55"/>
                    <a:pt x="47" y="56"/>
                  </a:cubicBezTo>
                  <a:cubicBezTo>
                    <a:pt x="47" y="56"/>
                    <a:pt x="46" y="57"/>
                    <a:pt x="46" y="57"/>
                  </a:cubicBezTo>
                  <a:cubicBezTo>
                    <a:pt x="46" y="58"/>
                    <a:pt x="46" y="58"/>
                    <a:pt x="46" y="58"/>
                  </a:cubicBezTo>
                  <a:cubicBezTo>
                    <a:pt x="47" y="58"/>
                    <a:pt x="47" y="57"/>
                    <a:pt x="48" y="57"/>
                  </a:cubicBezTo>
                  <a:cubicBezTo>
                    <a:pt x="48" y="56"/>
                    <a:pt x="49" y="56"/>
                    <a:pt x="49" y="55"/>
                  </a:cubicBezTo>
                  <a:cubicBezTo>
                    <a:pt x="48" y="55"/>
                    <a:pt x="47" y="55"/>
                    <a:pt x="45" y="55"/>
                  </a:cubicBezTo>
                  <a:cubicBezTo>
                    <a:pt x="45" y="55"/>
                    <a:pt x="45" y="56"/>
                    <a:pt x="45" y="56"/>
                  </a:cubicBezTo>
                  <a:close/>
                  <a:moveTo>
                    <a:pt x="38" y="56"/>
                  </a:moveTo>
                  <a:cubicBezTo>
                    <a:pt x="37" y="57"/>
                    <a:pt x="36" y="57"/>
                    <a:pt x="36" y="58"/>
                  </a:cubicBezTo>
                  <a:cubicBezTo>
                    <a:pt x="36" y="58"/>
                    <a:pt x="35" y="59"/>
                    <a:pt x="36" y="60"/>
                  </a:cubicBezTo>
                  <a:cubicBezTo>
                    <a:pt x="37" y="58"/>
                    <a:pt x="38" y="57"/>
                    <a:pt x="39" y="55"/>
                  </a:cubicBezTo>
                  <a:cubicBezTo>
                    <a:pt x="38" y="55"/>
                    <a:pt x="39" y="56"/>
                    <a:pt x="38" y="56"/>
                  </a:cubicBezTo>
                  <a:close/>
                  <a:moveTo>
                    <a:pt x="35" y="57"/>
                  </a:moveTo>
                  <a:cubicBezTo>
                    <a:pt x="35" y="56"/>
                    <a:pt x="36" y="55"/>
                    <a:pt x="36" y="55"/>
                  </a:cubicBezTo>
                  <a:cubicBezTo>
                    <a:pt x="35" y="56"/>
                    <a:pt x="34" y="56"/>
                    <a:pt x="35" y="57"/>
                  </a:cubicBezTo>
                  <a:close/>
                  <a:moveTo>
                    <a:pt x="51" y="55"/>
                  </a:moveTo>
                  <a:cubicBezTo>
                    <a:pt x="50" y="56"/>
                    <a:pt x="50" y="56"/>
                    <a:pt x="50" y="57"/>
                  </a:cubicBezTo>
                  <a:cubicBezTo>
                    <a:pt x="50" y="57"/>
                    <a:pt x="50" y="57"/>
                    <a:pt x="50" y="57"/>
                  </a:cubicBezTo>
                  <a:cubicBezTo>
                    <a:pt x="51" y="56"/>
                    <a:pt x="52" y="56"/>
                    <a:pt x="52" y="55"/>
                  </a:cubicBezTo>
                  <a:cubicBezTo>
                    <a:pt x="52" y="55"/>
                    <a:pt x="52" y="55"/>
                    <a:pt x="51" y="55"/>
                  </a:cubicBezTo>
                  <a:close/>
                  <a:moveTo>
                    <a:pt x="39" y="61"/>
                  </a:moveTo>
                  <a:cubicBezTo>
                    <a:pt x="39" y="61"/>
                    <a:pt x="39" y="62"/>
                    <a:pt x="40" y="62"/>
                  </a:cubicBezTo>
                  <a:cubicBezTo>
                    <a:pt x="40" y="61"/>
                    <a:pt x="43" y="60"/>
                    <a:pt x="42" y="58"/>
                  </a:cubicBezTo>
                  <a:cubicBezTo>
                    <a:pt x="42" y="58"/>
                    <a:pt x="42" y="57"/>
                    <a:pt x="43" y="57"/>
                  </a:cubicBezTo>
                  <a:cubicBezTo>
                    <a:pt x="43" y="58"/>
                    <a:pt x="43" y="58"/>
                    <a:pt x="43" y="58"/>
                  </a:cubicBezTo>
                  <a:cubicBezTo>
                    <a:pt x="44" y="58"/>
                    <a:pt x="44" y="57"/>
                    <a:pt x="45" y="57"/>
                  </a:cubicBezTo>
                  <a:cubicBezTo>
                    <a:pt x="44" y="56"/>
                    <a:pt x="44" y="56"/>
                    <a:pt x="44" y="55"/>
                  </a:cubicBezTo>
                  <a:cubicBezTo>
                    <a:pt x="42" y="57"/>
                    <a:pt x="41" y="59"/>
                    <a:pt x="39" y="61"/>
                  </a:cubicBezTo>
                  <a:close/>
                  <a:moveTo>
                    <a:pt x="71" y="56"/>
                  </a:moveTo>
                  <a:cubicBezTo>
                    <a:pt x="73" y="56"/>
                    <a:pt x="74" y="56"/>
                    <a:pt x="75" y="55"/>
                  </a:cubicBezTo>
                  <a:cubicBezTo>
                    <a:pt x="73" y="55"/>
                    <a:pt x="72" y="55"/>
                    <a:pt x="71" y="56"/>
                  </a:cubicBezTo>
                  <a:close/>
                  <a:moveTo>
                    <a:pt x="41" y="56"/>
                  </a:moveTo>
                  <a:cubicBezTo>
                    <a:pt x="41" y="58"/>
                    <a:pt x="38" y="58"/>
                    <a:pt x="38" y="60"/>
                  </a:cubicBezTo>
                  <a:cubicBezTo>
                    <a:pt x="40" y="59"/>
                    <a:pt x="42" y="57"/>
                    <a:pt x="42" y="55"/>
                  </a:cubicBezTo>
                  <a:cubicBezTo>
                    <a:pt x="42" y="56"/>
                    <a:pt x="42" y="56"/>
                    <a:pt x="41" y="56"/>
                  </a:cubicBezTo>
                  <a:close/>
                  <a:moveTo>
                    <a:pt x="24" y="57"/>
                  </a:moveTo>
                  <a:cubicBezTo>
                    <a:pt x="23" y="61"/>
                    <a:pt x="22" y="66"/>
                    <a:pt x="21" y="70"/>
                  </a:cubicBezTo>
                  <a:cubicBezTo>
                    <a:pt x="23" y="67"/>
                    <a:pt x="23" y="62"/>
                    <a:pt x="25" y="59"/>
                  </a:cubicBezTo>
                  <a:cubicBezTo>
                    <a:pt x="25" y="58"/>
                    <a:pt x="25" y="57"/>
                    <a:pt x="25" y="56"/>
                  </a:cubicBezTo>
                  <a:cubicBezTo>
                    <a:pt x="24" y="56"/>
                    <a:pt x="24" y="56"/>
                    <a:pt x="24" y="57"/>
                  </a:cubicBezTo>
                  <a:cubicBezTo>
                    <a:pt x="24" y="56"/>
                    <a:pt x="24" y="57"/>
                    <a:pt x="24" y="57"/>
                  </a:cubicBezTo>
                  <a:close/>
                  <a:moveTo>
                    <a:pt x="77" y="57"/>
                  </a:moveTo>
                  <a:cubicBezTo>
                    <a:pt x="77" y="57"/>
                    <a:pt x="78" y="57"/>
                    <a:pt x="78" y="56"/>
                  </a:cubicBezTo>
                  <a:cubicBezTo>
                    <a:pt x="78" y="56"/>
                    <a:pt x="77" y="56"/>
                    <a:pt x="77" y="57"/>
                  </a:cubicBezTo>
                  <a:close/>
                  <a:moveTo>
                    <a:pt x="83" y="57"/>
                  </a:moveTo>
                  <a:cubicBezTo>
                    <a:pt x="85" y="57"/>
                    <a:pt x="87" y="58"/>
                    <a:pt x="89" y="57"/>
                  </a:cubicBezTo>
                  <a:cubicBezTo>
                    <a:pt x="87" y="57"/>
                    <a:pt x="86" y="56"/>
                    <a:pt x="83" y="56"/>
                  </a:cubicBezTo>
                  <a:cubicBezTo>
                    <a:pt x="84" y="56"/>
                    <a:pt x="83" y="57"/>
                    <a:pt x="83" y="57"/>
                  </a:cubicBezTo>
                  <a:close/>
                  <a:moveTo>
                    <a:pt x="50" y="58"/>
                  </a:moveTo>
                  <a:cubicBezTo>
                    <a:pt x="50" y="58"/>
                    <a:pt x="50" y="58"/>
                    <a:pt x="50" y="58"/>
                  </a:cubicBezTo>
                  <a:cubicBezTo>
                    <a:pt x="51" y="58"/>
                    <a:pt x="51" y="57"/>
                    <a:pt x="51" y="57"/>
                  </a:cubicBezTo>
                  <a:cubicBezTo>
                    <a:pt x="51" y="57"/>
                    <a:pt x="50" y="57"/>
                    <a:pt x="50" y="58"/>
                  </a:cubicBezTo>
                  <a:close/>
                  <a:moveTo>
                    <a:pt x="59" y="59"/>
                  </a:moveTo>
                  <a:cubicBezTo>
                    <a:pt x="59" y="59"/>
                    <a:pt x="59" y="60"/>
                    <a:pt x="59" y="60"/>
                  </a:cubicBezTo>
                  <a:cubicBezTo>
                    <a:pt x="60" y="59"/>
                    <a:pt x="61" y="59"/>
                    <a:pt x="61" y="58"/>
                  </a:cubicBezTo>
                  <a:cubicBezTo>
                    <a:pt x="61" y="58"/>
                    <a:pt x="61" y="57"/>
                    <a:pt x="60" y="57"/>
                  </a:cubicBezTo>
                  <a:cubicBezTo>
                    <a:pt x="60" y="57"/>
                    <a:pt x="60" y="57"/>
                    <a:pt x="60" y="57"/>
                  </a:cubicBezTo>
                  <a:cubicBezTo>
                    <a:pt x="60" y="58"/>
                    <a:pt x="59" y="58"/>
                    <a:pt x="59" y="59"/>
                  </a:cubicBezTo>
                  <a:close/>
                  <a:moveTo>
                    <a:pt x="30" y="58"/>
                  </a:moveTo>
                  <a:cubicBezTo>
                    <a:pt x="31" y="58"/>
                    <a:pt x="31" y="57"/>
                    <a:pt x="31" y="57"/>
                  </a:cubicBezTo>
                  <a:cubicBezTo>
                    <a:pt x="31" y="57"/>
                    <a:pt x="30" y="57"/>
                    <a:pt x="30" y="58"/>
                  </a:cubicBezTo>
                  <a:close/>
                  <a:moveTo>
                    <a:pt x="108" y="57"/>
                  </a:moveTo>
                  <a:cubicBezTo>
                    <a:pt x="106" y="57"/>
                    <a:pt x="105" y="57"/>
                    <a:pt x="104" y="57"/>
                  </a:cubicBezTo>
                  <a:cubicBezTo>
                    <a:pt x="106" y="57"/>
                    <a:pt x="107" y="58"/>
                    <a:pt x="108" y="57"/>
                  </a:cubicBezTo>
                  <a:close/>
                  <a:moveTo>
                    <a:pt x="55" y="59"/>
                  </a:moveTo>
                  <a:cubicBezTo>
                    <a:pt x="55" y="59"/>
                    <a:pt x="55" y="60"/>
                    <a:pt x="56" y="61"/>
                  </a:cubicBezTo>
                  <a:cubicBezTo>
                    <a:pt x="58" y="60"/>
                    <a:pt x="56" y="58"/>
                    <a:pt x="56" y="57"/>
                  </a:cubicBezTo>
                  <a:cubicBezTo>
                    <a:pt x="56" y="57"/>
                    <a:pt x="55" y="58"/>
                    <a:pt x="55" y="59"/>
                  </a:cubicBezTo>
                  <a:close/>
                  <a:moveTo>
                    <a:pt x="47" y="60"/>
                  </a:moveTo>
                  <a:cubicBezTo>
                    <a:pt x="48" y="59"/>
                    <a:pt x="48" y="59"/>
                    <a:pt x="49" y="58"/>
                  </a:cubicBezTo>
                  <a:cubicBezTo>
                    <a:pt x="49" y="58"/>
                    <a:pt x="49" y="57"/>
                    <a:pt x="49" y="57"/>
                  </a:cubicBezTo>
                  <a:cubicBezTo>
                    <a:pt x="48" y="58"/>
                    <a:pt x="47" y="59"/>
                    <a:pt x="47" y="60"/>
                  </a:cubicBezTo>
                  <a:close/>
                  <a:moveTo>
                    <a:pt x="32" y="59"/>
                  </a:moveTo>
                  <a:cubicBezTo>
                    <a:pt x="32" y="60"/>
                    <a:pt x="32" y="60"/>
                    <a:pt x="32" y="60"/>
                  </a:cubicBezTo>
                  <a:cubicBezTo>
                    <a:pt x="32" y="59"/>
                    <a:pt x="33" y="58"/>
                    <a:pt x="33" y="59"/>
                  </a:cubicBezTo>
                  <a:cubicBezTo>
                    <a:pt x="33" y="58"/>
                    <a:pt x="33" y="58"/>
                    <a:pt x="33" y="58"/>
                  </a:cubicBezTo>
                  <a:cubicBezTo>
                    <a:pt x="33" y="58"/>
                    <a:pt x="32" y="59"/>
                    <a:pt x="32" y="59"/>
                  </a:cubicBezTo>
                  <a:close/>
                  <a:moveTo>
                    <a:pt x="101" y="58"/>
                  </a:moveTo>
                  <a:cubicBezTo>
                    <a:pt x="102" y="58"/>
                    <a:pt x="102" y="59"/>
                    <a:pt x="103" y="58"/>
                  </a:cubicBezTo>
                  <a:cubicBezTo>
                    <a:pt x="102" y="58"/>
                    <a:pt x="101" y="58"/>
                    <a:pt x="101" y="58"/>
                  </a:cubicBezTo>
                  <a:close/>
                  <a:moveTo>
                    <a:pt x="104" y="58"/>
                  </a:moveTo>
                  <a:cubicBezTo>
                    <a:pt x="104" y="58"/>
                    <a:pt x="105" y="58"/>
                    <a:pt x="105" y="58"/>
                  </a:cubicBezTo>
                  <a:cubicBezTo>
                    <a:pt x="105" y="58"/>
                    <a:pt x="104" y="58"/>
                    <a:pt x="104" y="58"/>
                  </a:cubicBezTo>
                  <a:close/>
                  <a:moveTo>
                    <a:pt x="29" y="59"/>
                  </a:moveTo>
                  <a:cubicBezTo>
                    <a:pt x="29" y="59"/>
                    <a:pt x="30" y="59"/>
                    <a:pt x="29" y="60"/>
                  </a:cubicBezTo>
                  <a:cubicBezTo>
                    <a:pt x="29" y="60"/>
                    <a:pt x="29" y="61"/>
                    <a:pt x="29" y="62"/>
                  </a:cubicBezTo>
                  <a:cubicBezTo>
                    <a:pt x="29" y="61"/>
                    <a:pt x="30" y="61"/>
                    <a:pt x="30" y="61"/>
                  </a:cubicBezTo>
                  <a:cubicBezTo>
                    <a:pt x="30" y="60"/>
                    <a:pt x="31" y="59"/>
                    <a:pt x="30" y="58"/>
                  </a:cubicBezTo>
                  <a:cubicBezTo>
                    <a:pt x="30" y="58"/>
                    <a:pt x="30" y="58"/>
                    <a:pt x="30" y="58"/>
                  </a:cubicBezTo>
                  <a:cubicBezTo>
                    <a:pt x="30" y="59"/>
                    <a:pt x="29" y="59"/>
                    <a:pt x="29" y="59"/>
                  </a:cubicBezTo>
                  <a:close/>
                  <a:moveTo>
                    <a:pt x="44" y="59"/>
                  </a:moveTo>
                  <a:cubicBezTo>
                    <a:pt x="44" y="60"/>
                    <a:pt x="44" y="60"/>
                    <a:pt x="44" y="60"/>
                  </a:cubicBezTo>
                  <a:cubicBezTo>
                    <a:pt x="44" y="60"/>
                    <a:pt x="46" y="59"/>
                    <a:pt x="45" y="58"/>
                  </a:cubicBezTo>
                  <a:cubicBezTo>
                    <a:pt x="45" y="58"/>
                    <a:pt x="45" y="59"/>
                    <a:pt x="44" y="59"/>
                  </a:cubicBezTo>
                  <a:close/>
                  <a:moveTo>
                    <a:pt x="113" y="59"/>
                  </a:moveTo>
                  <a:cubicBezTo>
                    <a:pt x="113" y="59"/>
                    <a:pt x="114" y="59"/>
                    <a:pt x="114" y="58"/>
                  </a:cubicBezTo>
                  <a:cubicBezTo>
                    <a:pt x="113" y="58"/>
                    <a:pt x="113" y="58"/>
                    <a:pt x="113" y="58"/>
                  </a:cubicBezTo>
                  <a:cubicBezTo>
                    <a:pt x="113" y="58"/>
                    <a:pt x="113" y="58"/>
                    <a:pt x="113" y="59"/>
                  </a:cubicBezTo>
                  <a:close/>
                  <a:moveTo>
                    <a:pt x="48" y="61"/>
                  </a:moveTo>
                  <a:cubicBezTo>
                    <a:pt x="48" y="61"/>
                    <a:pt x="49" y="60"/>
                    <a:pt x="50" y="59"/>
                  </a:cubicBezTo>
                  <a:cubicBezTo>
                    <a:pt x="49" y="58"/>
                    <a:pt x="46" y="61"/>
                    <a:pt x="48" y="61"/>
                  </a:cubicBezTo>
                  <a:close/>
                  <a:moveTo>
                    <a:pt x="33" y="62"/>
                  </a:moveTo>
                  <a:cubicBezTo>
                    <a:pt x="33" y="63"/>
                    <a:pt x="33" y="63"/>
                    <a:pt x="33" y="63"/>
                  </a:cubicBezTo>
                  <a:cubicBezTo>
                    <a:pt x="34" y="63"/>
                    <a:pt x="34" y="62"/>
                    <a:pt x="34" y="61"/>
                  </a:cubicBezTo>
                  <a:cubicBezTo>
                    <a:pt x="34" y="60"/>
                    <a:pt x="35" y="59"/>
                    <a:pt x="34" y="59"/>
                  </a:cubicBezTo>
                  <a:cubicBezTo>
                    <a:pt x="34" y="60"/>
                    <a:pt x="34" y="61"/>
                    <a:pt x="33" y="62"/>
                  </a:cubicBezTo>
                  <a:close/>
                  <a:moveTo>
                    <a:pt x="27" y="60"/>
                  </a:moveTo>
                  <a:cubicBezTo>
                    <a:pt x="28" y="60"/>
                    <a:pt x="28" y="60"/>
                    <a:pt x="28" y="59"/>
                  </a:cubicBezTo>
                  <a:cubicBezTo>
                    <a:pt x="27" y="59"/>
                    <a:pt x="27" y="59"/>
                    <a:pt x="27" y="59"/>
                  </a:cubicBezTo>
                  <a:cubicBezTo>
                    <a:pt x="27" y="59"/>
                    <a:pt x="27" y="60"/>
                    <a:pt x="27" y="60"/>
                  </a:cubicBezTo>
                  <a:close/>
                  <a:moveTo>
                    <a:pt x="68" y="62"/>
                  </a:moveTo>
                  <a:cubicBezTo>
                    <a:pt x="68" y="61"/>
                    <a:pt x="68" y="61"/>
                    <a:pt x="69" y="61"/>
                  </a:cubicBezTo>
                  <a:cubicBezTo>
                    <a:pt x="69" y="60"/>
                    <a:pt x="69" y="59"/>
                    <a:pt x="69" y="59"/>
                  </a:cubicBezTo>
                  <a:cubicBezTo>
                    <a:pt x="68" y="60"/>
                    <a:pt x="67" y="61"/>
                    <a:pt x="68" y="62"/>
                  </a:cubicBezTo>
                  <a:close/>
                  <a:moveTo>
                    <a:pt x="63" y="60"/>
                  </a:moveTo>
                  <a:cubicBezTo>
                    <a:pt x="64" y="60"/>
                    <a:pt x="63" y="61"/>
                    <a:pt x="64" y="61"/>
                  </a:cubicBezTo>
                  <a:cubicBezTo>
                    <a:pt x="64" y="60"/>
                    <a:pt x="64" y="60"/>
                    <a:pt x="64" y="59"/>
                  </a:cubicBezTo>
                  <a:cubicBezTo>
                    <a:pt x="64" y="60"/>
                    <a:pt x="63" y="59"/>
                    <a:pt x="63" y="60"/>
                  </a:cubicBezTo>
                  <a:close/>
                  <a:moveTo>
                    <a:pt x="52" y="62"/>
                  </a:moveTo>
                  <a:cubicBezTo>
                    <a:pt x="53" y="63"/>
                    <a:pt x="53" y="64"/>
                    <a:pt x="53" y="64"/>
                  </a:cubicBezTo>
                  <a:cubicBezTo>
                    <a:pt x="54" y="63"/>
                    <a:pt x="55" y="63"/>
                    <a:pt x="55" y="62"/>
                  </a:cubicBezTo>
                  <a:cubicBezTo>
                    <a:pt x="55" y="61"/>
                    <a:pt x="55" y="60"/>
                    <a:pt x="54" y="60"/>
                  </a:cubicBezTo>
                  <a:cubicBezTo>
                    <a:pt x="53" y="61"/>
                    <a:pt x="53" y="61"/>
                    <a:pt x="52" y="62"/>
                  </a:cubicBezTo>
                  <a:close/>
                  <a:moveTo>
                    <a:pt x="60" y="62"/>
                  </a:moveTo>
                  <a:cubicBezTo>
                    <a:pt x="61" y="61"/>
                    <a:pt x="62" y="60"/>
                    <a:pt x="62" y="60"/>
                  </a:cubicBezTo>
                  <a:cubicBezTo>
                    <a:pt x="61" y="60"/>
                    <a:pt x="59" y="61"/>
                    <a:pt x="60" y="62"/>
                  </a:cubicBezTo>
                  <a:close/>
                  <a:moveTo>
                    <a:pt x="44" y="61"/>
                  </a:moveTo>
                  <a:cubicBezTo>
                    <a:pt x="45" y="61"/>
                    <a:pt x="46" y="60"/>
                    <a:pt x="45" y="60"/>
                  </a:cubicBezTo>
                  <a:cubicBezTo>
                    <a:pt x="45" y="60"/>
                    <a:pt x="44" y="61"/>
                    <a:pt x="44" y="61"/>
                  </a:cubicBezTo>
                  <a:close/>
                  <a:moveTo>
                    <a:pt x="36" y="61"/>
                  </a:moveTo>
                  <a:cubicBezTo>
                    <a:pt x="37" y="61"/>
                    <a:pt x="37" y="60"/>
                    <a:pt x="37" y="60"/>
                  </a:cubicBezTo>
                  <a:cubicBezTo>
                    <a:pt x="37" y="60"/>
                    <a:pt x="36" y="61"/>
                    <a:pt x="36" y="61"/>
                  </a:cubicBezTo>
                  <a:close/>
                  <a:moveTo>
                    <a:pt x="48" y="62"/>
                  </a:moveTo>
                  <a:cubicBezTo>
                    <a:pt x="48" y="63"/>
                    <a:pt x="49" y="63"/>
                    <a:pt x="49" y="64"/>
                  </a:cubicBezTo>
                  <a:cubicBezTo>
                    <a:pt x="51" y="63"/>
                    <a:pt x="52" y="61"/>
                    <a:pt x="50" y="60"/>
                  </a:cubicBezTo>
                  <a:cubicBezTo>
                    <a:pt x="49" y="61"/>
                    <a:pt x="49" y="62"/>
                    <a:pt x="48" y="62"/>
                  </a:cubicBezTo>
                  <a:close/>
                  <a:moveTo>
                    <a:pt x="65" y="62"/>
                  </a:moveTo>
                  <a:cubicBezTo>
                    <a:pt x="66" y="62"/>
                    <a:pt x="65" y="60"/>
                    <a:pt x="65" y="60"/>
                  </a:cubicBezTo>
                  <a:cubicBezTo>
                    <a:pt x="65" y="61"/>
                    <a:pt x="65" y="61"/>
                    <a:pt x="65" y="62"/>
                  </a:cubicBezTo>
                  <a:close/>
                  <a:moveTo>
                    <a:pt x="56" y="62"/>
                  </a:moveTo>
                  <a:cubicBezTo>
                    <a:pt x="57" y="62"/>
                    <a:pt x="57" y="61"/>
                    <a:pt x="58" y="61"/>
                  </a:cubicBezTo>
                  <a:cubicBezTo>
                    <a:pt x="58" y="61"/>
                    <a:pt x="58" y="60"/>
                    <a:pt x="57" y="60"/>
                  </a:cubicBezTo>
                  <a:cubicBezTo>
                    <a:pt x="57" y="61"/>
                    <a:pt x="56" y="62"/>
                    <a:pt x="56" y="62"/>
                  </a:cubicBezTo>
                  <a:close/>
                  <a:moveTo>
                    <a:pt x="31" y="62"/>
                  </a:moveTo>
                  <a:cubicBezTo>
                    <a:pt x="31" y="62"/>
                    <a:pt x="32" y="61"/>
                    <a:pt x="31" y="61"/>
                  </a:cubicBezTo>
                  <a:cubicBezTo>
                    <a:pt x="31" y="61"/>
                    <a:pt x="31" y="61"/>
                    <a:pt x="31" y="62"/>
                  </a:cubicBezTo>
                  <a:close/>
                  <a:moveTo>
                    <a:pt x="41" y="64"/>
                  </a:moveTo>
                  <a:cubicBezTo>
                    <a:pt x="41" y="63"/>
                    <a:pt x="44" y="62"/>
                    <a:pt x="43" y="61"/>
                  </a:cubicBezTo>
                  <a:cubicBezTo>
                    <a:pt x="42" y="62"/>
                    <a:pt x="40" y="63"/>
                    <a:pt x="41" y="64"/>
                  </a:cubicBezTo>
                  <a:close/>
                  <a:moveTo>
                    <a:pt x="36" y="62"/>
                  </a:moveTo>
                  <a:cubicBezTo>
                    <a:pt x="37" y="62"/>
                    <a:pt x="37" y="62"/>
                    <a:pt x="37" y="62"/>
                  </a:cubicBezTo>
                  <a:cubicBezTo>
                    <a:pt x="37" y="62"/>
                    <a:pt x="38" y="62"/>
                    <a:pt x="38" y="61"/>
                  </a:cubicBezTo>
                  <a:cubicBezTo>
                    <a:pt x="38" y="61"/>
                    <a:pt x="38" y="61"/>
                    <a:pt x="37" y="61"/>
                  </a:cubicBezTo>
                  <a:cubicBezTo>
                    <a:pt x="37" y="61"/>
                    <a:pt x="37" y="61"/>
                    <a:pt x="36" y="62"/>
                  </a:cubicBezTo>
                  <a:close/>
                  <a:moveTo>
                    <a:pt x="45" y="62"/>
                  </a:moveTo>
                  <a:cubicBezTo>
                    <a:pt x="45" y="61"/>
                    <a:pt x="46" y="61"/>
                    <a:pt x="46" y="61"/>
                  </a:cubicBezTo>
                  <a:cubicBezTo>
                    <a:pt x="46" y="61"/>
                    <a:pt x="45" y="62"/>
                    <a:pt x="45" y="62"/>
                  </a:cubicBezTo>
                  <a:close/>
                  <a:moveTo>
                    <a:pt x="45" y="63"/>
                  </a:moveTo>
                  <a:cubicBezTo>
                    <a:pt x="45" y="63"/>
                    <a:pt x="46" y="63"/>
                    <a:pt x="45" y="64"/>
                  </a:cubicBezTo>
                  <a:cubicBezTo>
                    <a:pt x="46" y="64"/>
                    <a:pt x="46" y="63"/>
                    <a:pt x="47" y="62"/>
                  </a:cubicBezTo>
                  <a:cubicBezTo>
                    <a:pt x="47" y="61"/>
                    <a:pt x="45" y="62"/>
                    <a:pt x="45" y="63"/>
                  </a:cubicBezTo>
                  <a:close/>
                  <a:moveTo>
                    <a:pt x="70" y="61"/>
                  </a:moveTo>
                  <a:cubicBezTo>
                    <a:pt x="71" y="62"/>
                    <a:pt x="70" y="62"/>
                    <a:pt x="70" y="63"/>
                  </a:cubicBezTo>
                  <a:cubicBezTo>
                    <a:pt x="70" y="63"/>
                    <a:pt x="70" y="63"/>
                    <a:pt x="70" y="63"/>
                  </a:cubicBezTo>
                  <a:cubicBezTo>
                    <a:pt x="70" y="64"/>
                    <a:pt x="71" y="65"/>
                    <a:pt x="70" y="66"/>
                  </a:cubicBezTo>
                  <a:cubicBezTo>
                    <a:pt x="69" y="65"/>
                    <a:pt x="70" y="65"/>
                    <a:pt x="69" y="65"/>
                  </a:cubicBezTo>
                  <a:cubicBezTo>
                    <a:pt x="69" y="66"/>
                    <a:pt x="70" y="68"/>
                    <a:pt x="70" y="70"/>
                  </a:cubicBezTo>
                  <a:cubicBezTo>
                    <a:pt x="69" y="70"/>
                    <a:pt x="69" y="70"/>
                    <a:pt x="69" y="70"/>
                  </a:cubicBezTo>
                  <a:cubicBezTo>
                    <a:pt x="69" y="71"/>
                    <a:pt x="69" y="71"/>
                    <a:pt x="69" y="72"/>
                  </a:cubicBezTo>
                  <a:cubicBezTo>
                    <a:pt x="70" y="73"/>
                    <a:pt x="69" y="75"/>
                    <a:pt x="70" y="75"/>
                  </a:cubicBezTo>
                  <a:cubicBezTo>
                    <a:pt x="70" y="70"/>
                    <a:pt x="71" y="66"/>
                    <a:pt x="71" y="62"/>
                  </a:cubicBezTo>
                  <a:cubicBezTo>
                    <a:pt x="71" y="62"/>
                    <a:pt x="71" y="62"/>
                    <a:pt x="71" y="62"/>
                  </a:cubicBezTo>
                  <a:cubicBezTo>
                    <a:pt x="71" y="61"/>
                    <a:pt x="71" y="62"/>
                    <a:pt x="71" y="61"/>
                  </a:cubicBezTo>
                  <a:cubicBezTo>
                    <a:pt x="71" y="61"/>
                    <a:pt x="70" y="61"/>
                    <a:pt x="70" y="61"/>
                  </a:cubicBezTo>
                  <a:close/>
                  <a:moveTo>
                    <a:pt x="61" y="63"/>
                  </a:moveTo>
                  <a:cubicBezTo>
                    <a:pt x="61" y="64"/>
                    <a:pt x="61" y="65"/>
                    <a:pt x="62" y="66"/>
                  </a:cubicBezTo>
                  <a:cubicBezTo>
                    <a:pt x="62" y="64"/>
                    <a:pt x="62" y="62"/>
                    <a:pt x="62" y="61"/>
                  </a:cubicBezTo>
                  <a:cubicBezTo>
                    <a:pt x="62" y="62"/>
                    <a:pt x="61" y="62"/>
                    <a:pt x="61" y="63"/>
                  </a:cubicBezTo>
                  <a:close/>
                  <a:moveTo>
                    <a:pt x="25" y="65"/>
                  </a:moveTo>
                  <a:cubicBezTo>
                    <a:pt x="26" y="64"/>
                    <a:pt x="27" y="63"/>
                    <a:pt x="27" y="62"/>
                  </a:cubicBezTo>
                  <a:cubicBezTo>
                    <a:pt x="26" y="63"/>
                    <a:pt x="26" y="64"/>
                    <a:pt x="25" y="65"/>
                  </a:cubicBezTo>
                  <a:close/>
                  <a:moveTo>
                    <a:pt x="31" y="63"/>
                  </a:moveTo>
                  <a:cubicBezTo>
                    <a:pt x="31" y="63"/>
                    <a:pt x="32" y="63"/>
                    <a:pt x="32" y="64"/>
                  </a:cubicBezTo>
                  <a:cubicBezTo>
                    <a:pt x="31" y="64"/>
                    <a:pt x="31" y="64"/>
                    <a:pt x="31" y="64"/>
                  </a:cubicBezTo>
                  <a:cubicBezTo>
                    <a:pt x="31" y="63"/>
                    <a:pt x="31" y="64"/>
                    <a:pt x="31" y="63"/>
                  </a:cubicBezTo>
                  <a:cubicBezTo>
                    <a:pt x="31" y="63"/>
                    <a:pt x="32" y="63"/>
                    <a:pt x="32" y="62"/>
                  </a:cubicBezTo>
                  <a:cubicBezTo>
                    <a:pt x="31" y="62"/>
                    <a:pt x="31" y="63"/>
                    <a:pt x="31" y="63"/>
                  </a:cubicBezTo>
                  <a:cubicBezTo>
                    <a:pt x="31" y="64"/>
                    <a:pt x="31" y="64"/>
                    <a:pt x="31" y="64"/>
                  </a:cubicBezTo>
                  <a:cubicBezTo>
                    <a:pt x="31" y="64"/>
                    <a:pt x="31" y="64"/>
                    <a:pt x="31" y="64"/>
                  </a:cubicBezTo>
                  <a:cubicBezTo>
                    <a:pt x="31" y="65"/>
                    <a:pt x="31" y="65"/>
                    <a:pt x="32" y="66"/>
                  </a:cubicBezTo>
                  <a:cubicBezTo>
                    <a:pt x="32" y="65"/>
                    <a:pt x="32" y="63"/>
                    <a:pt x="32" y="62"/>
                  </a:cubicBezTo>
                  <a:cubicBezTo>
                    <a:pt x="31" y="63"/>
                    <a:pt x="32" y="63"/>
                    <a:pt x="31" y="63"/>
                  </a:cubicBezTo>
                  <a:close/>
                  <a:moveTo>
                    <a:pt x="42" y="64"/>
                  </a:moveTo>
                  <a:cubicBezTo>
                    <a:pt x="41" y="64"/>
                    <a:pt x="41" y="65"/>
                    <a:pt x="41" y="65"/>
                  </a:cubicBezTo>
                  <a:cubicBezTo>
                    <a:pt x="41" y="64"/>
                    <a:pt x="41" y="65"/>
                    <a:pt x="41" y="65"/>
                  </a:cubicBezTo>
                  <a:cubicBezTo>
                    <a:pt x="42" y="64"/>
                    <a:pt x="44" y="63"/>
                    <a:pt x="43" y="62"/>
                  </a:cubicBezTo>
                  <a:cubicBezTo>
                    <a:pt x="42" y="63"/>
                    <a:pt x="42" y="64"/>
                    <a:pt x="41" y="65"/>
                  </a:cubicBezTo>
                  <a:cubicBezTo>
                    <a:pt x="41" y="64"/>
                    <a:pt x="42" y="64"/>
                    <a:pt x="42" y="64"/>
                  </a:cubicBezTo>
                  <a:close/>
                  <a:moveTo>
                    <a:pt x="35" y="65"/>
                  </a:moveTo>
                  <a:cubicBezTo>
                    <a:pt x="35" y="65"/>
                    <a:pt x="36" y="64"/>
                    <a:pt x="36" y="63"/>
                  </a:cubicBezTo>
                  <a:cubicBezTo>
                    <a:pt x="36" y="63"/>
                    <a:pt x="36" y="62"/>
                    <a:pt x="36" y="62"/>
                  </a:cubicBezTo>
                  <a:cubicBezTo>
                    <a:pt x="35" y="63"/>
                    <a:pt x="35" y="64"/>
                    <a:pt x="35" y="65"/>
                  </a:cubicBezTo>
                  <a:close/>
                  <a:moveTo>
                    <a:pt x="37" y="64"/>
                  </a:moveTo>
                  <a:cubicBezTo>
                    <a:pt x="38" y="64"/>
                    <a:pt x="38" y="64"/>
                    <a:pt x="38" y="64"/>
                  </a:cubicBezTo>
                  <a:cubicBezTo>
                    <a:pt x="38" y="64"/>
                    <a:pt x="39" y="63"/>
                    <a:pt x="39" y="63"/>
                  </a:cubicBezTo>
                  <a:cubicBezTo>
                    <a:pt x="39" y="63"/>
                    <a:pt x="39" y="62"/>
                    <a:pt x="38" y="62"/>
                  </a:cubicBezTo>
                  <a:cubicBezTo>
                    <a:pt x="38" y="63"/>
                    <a:pt x="37" y="63"/>
                    <a:pt x="37" y="64"/>
                  </a:cubicBezTo>
                  <a:close/>
                  <a:moveTo>
                    <a:pt x="57" y="64"/>
                  </a:moveTo>
                  <a:cubicBezTo>
                    <a:pt x="57" y="64"/>
                    <a:pt x="57" y="64"/>
                    <a:pt x="58" y="64"/>
                  </a:cubicBezTo>
                  <a:cubicBezTo>
                    <a:pt x="58" y="64"/>
                    <a:pt x="59" y="63"/>
                    <a:pt x="59" y="63"/>
                  </a:cubicBezTo>
                  <a:cubicBezTo>
                    <a:pt x="58" y="63"/>
                    <a:pt x="58" y="63"/>
                    <a:pt x="57" y="64"/>
                  </a:cubicBezTo>
                  <a:close/>
                  <a:moveTo>
                    <a:pt x="63" y="64"/>
                  </a:moveTo>
                  <a:cubicBezTo>
                    <a:pt x="63" y="64"/>
                    <a:pt x="63" y="64"/>
                    <a:pt x="64" y="64"/>
                  </a:cubicBezTo>
                  <a:cubicBezTo>
                    <a:pt x="63" y="63"/>
                    <a:pt x="63" y="63"/>
                    <a:pt x="63" y="63"/>
                  </a:cubicBezTo>
                  <a:cubicBezTo>
                    <a:pt x="63" y="63"/>
                    <a:pt x="63" y="64"/>
                    <a:pt x="63" y="64"/>
                  </a:cubicBezTo>
                  <a:close/>
                  <a:moveTo>
                    <a:pt x="50" y="65"/>
                  </a:moveTo>
                  <a:cubicBezTo>
                    <a:pt x="50" y="66"/>
                    <a:pt x="50" y="66"/>
                    <a:pt x="51" y="67"/>
                  </a:cubicBezTo>
                  <a:cubicBezTo>
                    <a:pt x="52" y="67"/>
                    <a:pt x="52" y="66"/>
                    <a:pt x="52" y="65"/>
                  </a:cubicBezTo>
                  <a:cubicBezTo>
                    <a:pt x="52" y="64"/>
                    <a:pt x="52" y="63"/>
                    <a:pt x="51" y="63"/>
                  </a:cubicBezTo>
                  <a:cubicBezTo>
                    <a:pt x="51" y="64"/>
                    <a:pt x="50" y="64"/>
                    <a:pt x="50" y="65"/>
                  </a:cubicBezTo>
                  <a:close/>
                  <a:moveTo>
                    <a:pt x="46" y="65"/>
                  </a:moveTo>
                  <a:cubicBezTo>
                    <a:pt x="47" y="65"/>
                    <a:pt x="47" y="66"/>
                    <a:pt x="47" y="66"/>
                  </a:cubicBezTo>
                  <a:cubicBezTo>
                    <a:pt x="47" y="66"/>
                    <a:pt x="47" y="66"/>
                    <a:pt x="48" y="66"/>
                  </a:cubicBezTo>
                  <a:cubicBezTo>
                    <a:pt x="48" y="66"/>
                    <a:pt x="48" y="66"/>
                    <a:pt x="48" y="66"/>
                  </a:cubicBezTo>
                  <a:cubicBezTo>
                    <a:pt x="48" y="66"/>
                    <a:pt x="48" y="66"/>
                    <a:pt x="48" y="65"/>
                  </a:cubicBezTo>
                  <a:cubicBezTo>
                    <a:pt x="48" y="65"/>
                    <a:pt x="48" y="64"/>
                    <a:pt x="47" y="63"/>
                  </a:cubicBezTo>
                  <a:cubicBezTo>
                    <a:pt x="47" y="64"/>
                    <a:pt x="46" y="64"/>
                    <a:pt x="46" y="65"/>
                  </a:cubicBezTo>
                  <a:close/>
                  <a:moveTo>
                    <a:pt x="54" y="64"/>
                  </a:moveTo>
                  <a:cubicBezTo>
                    <a:pt x="54" y="65"/>
                    <a:pt x="54" y="65"/>
                    <a:pt x="54" y="65"/>
                  </a:cubicBezTo>
                  <a:cubicBezTo>
                    <a:pt x="54" y="65"/>
                    <a:pt x="55" y="65"/>
                    <a:pt x="54" y="64"/>
                  </a:cubicBezTo>
                  <a:close/>
                  <a:moveTo>
                    <a:pt x="54" y="66"/>
                  </a:moveTo>
                  <a:cubicBezTo>
                    <a:pt x="55" y="66"/>
                    <a:pt x="57" y="64"/>
                    <a:pt x="56" y="63"/>
                  </a:cubicBezTo>
                  <a:cubicBezTo>
                    <a:pt x="55" y="64"/>
                    <a:pt x="54" y="65"/>
                    <a:pt x="54" y="66"/>
                  </a:cubicBezTo>
                  <a:close/>
                  <a:moveTo>
                    <a:pt x="42" y="66"/>
                  </a:moveTo>
                  <a:cubicBezTo>
                    <a:pt x="42" y="65"/>
                    <a:pt x="43" y="65"/>
                    <a:pt x="43" y="65"/>
                  </a:cubicBezTo>
                  <a:cubicBezTo>
                    <a:pt x="43" y="66"/>
                    <a:pt x="42" y="66"/>
                    <a:pt x="42" y="66"/>
                  </a:cubicBezTo>
                  <a:cubicBezTo>
                    <a:pt x="42" y="67"/>
                    <a:pt x="42" y="67"/>
                    <a:pt x="43" y="67"/>
                  </a:cubicBezTo>
                  <a:cubicBezTo>
                    <a:pt x="44" y="66"/>
                    <a:pt x="44" y="66"/>
                    <a:pt x="45" y="65"/>
                  </a:cubicBezTo>
                  <a:cubicBezTo>
                    <a:pt x="45" y="64"/>
                    <a:pt x="45" y="64"/>
                    <a:pt x="44" y="64"/>
                  </a:cubicBezTo>
                  <a:cubicBezTo>
                    <a:pt x="43" y="63"/>
                    <a:pt x="42" y="65"/>
                    <a:pt x="42" y="66"/>
                  </a:cubicBezTo>
                  <a:close/>
                  <a:moveTo>
                    <a:pt x="27" y="67"/>
                  </a:moveTo>
                  <a:cubicBezTo>
                    <a:pt x="27" y="66"/>
                    <a:pt x="28" y="65"/>
                    <a:pt x="28" y="64"/>
                  </a:cubicBezTo>
                  <a:cubicBezTo>
                    <a:pt x="27" y="65"/>
                    <a:pt x="27" y="66"/>
                    <a:pt x="27" y="67"/>
                  </a:cubicBezTo>
                  <a:close/>
                  <a:moveTo>
                    <a:pt x="36" y="67"/>
                  </a:moveTo>
                  <a:cubicBezTo>
                    <a:pt x="36" y="67"/>
                    <a:pt x="37" y="66"/>
                    <a:pt x="37" y="65"/>
                  </a:cubicBezTo>
                  <a:cubicBezTo>
                    <a:pt x="37" y="64"/>
                    <a:pt x="37" y="64"/>
                    <a:pt x="37" y="64"/>
                  </a:cubicBezTo>
                  <a:cubicBezTo>
                    <a:pt x="36" y="65"/>
                    <a:pt x="35" y="66"/>
                    <a:pt x="36" y="67"/>
                  </a:cubicBezTo>
                  <a:close/>
                  <a:moveTo>
                    <a:pt x="58" y="65"/>
                  </a:moveTo>
                  <a:cubicBezTo>
                    <a:pt x="58" y="65"/>
                    <a:pt x="59" y="64"/>
                    <a:pt x="59" y="64"/>
                  </a:cubicBezTo>
                  <a:cubicBezTo>
                    <a:pt x="58" y="64"/>
                    <a:pt x="58" y="65"/>
                    <a:pt x="58" y="65"/>
                  </a:cubicBezTo>
                  <a:close/>
                  <a:moveTo>
                    <a:pt x="39" y="65"/>
                  </a:moveTo>
                  <a:cubicBezTo>
                    <a:pt x="39" y="66"/>
                    <a:pt x="39" y="66"/>
                    <a:pt x="39" y="66"/>
                  </a:cubicBezTo>
                  <a:cubicBezTo>
                    <a:pt x="39" y="66"/>
                    <a:pt x="40" y="65"/>
                    <a:pt x="40" y="65"/>
                  </a:cubicBezTo>
                  <a:cubicBezTo>
                    <a:pt x="40" y="65"/>
                    <a:pt x="40" y="64"/>
                    <a:pt x="40" y="64"/>
                  </a:cubicBezTo>
                  <a:cubicBezTo>
                    <a:pt x="39" y="65"/>
                    <a:pt x="39" y="65"/>
                    <a:pt x="39" y="65"/>
                  </a:cubicBezTo>
                  <a:close/>
                  <a:moveTo>
                    <a:pt x="58" y="66"/>
                  </a:moveTo>
                  <a:cubicBezTo>
                    <a:pt x="59" y="67"/>
                    <a:pt x="59" y="68"/>
                    <a:pt x="59" y="68"/>
                  </a:cubicBezTo>
                  <a:cubicBezTo>
                    <a:pt x="60" y="68"/>
                    <a:pt x="61" y="67"/>
                    <a:pt x="61" y="66"/>
                  </a:cubicBezTo>
                  <a:cubicBezTo>
                    <a:pt x="60" y="67"/>
                    <a:pt x="60" y="65"/>
                    <a:pt x="59" y="64"/>
                  </a:cubicBezTo>
                  <a:cubicBezTo>
                    <a:pt x="59" y="65"/>
                    <a:pt x="58" y="66"/>
                    <a:pt x="58" y="66"/>
                  </a:cubicBezTo>
                  <a:close/>
                  <a:moveTo>
                    <a:pt x="29" y="67"/>
                  </a:moveTo>
                  <a:cubicBezTo>
                    <a:pt x="30" y="66"/>
                    <a:pt x="30" y="66"/>
                    <a:pt x="30" y="65"/>
                  </a:cubicBezTo>
                  <a:cubicBezTo>
                    <a:pt x="30" y="65"/>
                    <a:pt x="30" y="65"/>
                    <a:pt x="30" y="65"/>
                  </a:cubicBezTo>
                  <a:cubicBezTo>
                    <a:pt x="30" y="66"/>
                    <a:pt x="29" y="66"/>
                    <a:pt x="29" y="67"/>
                  </a:cubicBezTo>
                  <a:close/>
                  <a:moveTo>
                    <a:pt x="63" y="65"/>
                  </a:moveTo>
                  <a:cubicBezTo>
                    <a:pt x="63" y="66"/>
                    <a:pt x="62" y="67"/>
                    <a:pt x="63" y="68"/>
                  </a:cubicBezTo>
                  <a:cubicBezTo>
                    <a:pt x="64" y="67"/>
                    <a:pt x="65" y="67"/>
                    <a:pt x="64" y="66"/>
                  </a:cubicBezTo>
                  <a:cubicBezTo>
                    <a:pt x="64" y="66"/>
                    <a:pt x="64" y="65"/>
                    <a:pt x="64" y="65"/>
                  </a:cubicBezTo>
                  <a:cubicBezTo>
                    <a:pt x="64" y="65"/>
                    <a:pt x="63" y="65"/>
                    <a:pt x="63" y="65"/>
                  </a:cubicBezTo>
                  <a:cubicBezTo>
                    <a:pt x="63" y="65"/>
                    <a:pt x="63" y="66"/>
                    <a:pt x="63" y="65"/>
                  </a:cubicBezTo>
                  <a:close/>
                  <a:moveTo>
                    <a:pt x="24" y="69"/>
                  </a:moveTo>
                  <a:cubicBezTo>
                    <a:pt x="25" y="68"/>
                    <a:pt x="26" y="67"/>
                    <a:pt x="26" y="65"/>
                  </a:cubicBezTo>
                  <a:cubicBezTo>
                    <a:pt x="25" y="66"/>
                    <a:pt x="24" y="67"/>
                    <a:pt x="24" y="69"/>
                  </a:cubicBezTo>
                  <a:close/>
                  <a:moveTo>
                    <a:pt x="39" y="67"/>
                  </a:moveTo>
                  <a:cubicBezTo>
                    <a:pt x="40" y="67"/>
                    <a:pt x="40" y="66"/>
                    <a:pt x="41" y="66"/>
                  </a:cubicBezTo>
                  <a:cubicBezTo>
                    <a:pt x="41" y="66"/>
                    <a:pt x="40" y="66"/>
                    <a:pt x="40" y="66"/>
                  </a:cubicBezTo>
                  <a:cubicBezTo>
                    <a:pt x="40" y="66"/>
                    <a:pt x="39" y="66"/>
                    <a:pt x="39" y="67"/>
                  </a:cubicBezTo>
                  <a:close/>
                  <a:moveTo>
                    <a:pt x="43" y="69"/>
                  </a:moveTo>
                  <a:cubicBezTo>
                    <a:pt x="44" y="69"/>
                    <a:pt x="44" y="70"/>
                    <a:pt x="44" y="70"/>
                  </a:cubicBezTo>
                  <a:cubicBezTo>
                    <a:pt x="45" y="69"/>
                    <a:pt x="47" y="67"/>
                    <a:pt x="45" y="66"/>
                  </a:cubicBezTo>
                  <a:cubicBezTo>
                    <a:pt x="45" y="67"/>
                    <a:pt x="43" y="68"/>
                    <a:pt x="43" y="69"/>
                  </a:cubicBezTo>
                  <a:close/>
                  <a:moveTo>
                    <a:pt x="51" y="68"/>
                  </a:moveTo>
                  <a:cubicBezTo>
                    <a:pt x="51" y="68"/>
                    <a:pt x="52" y="69"/>
                    <a:pt x="52" y="69"/>
                  </a:cubicBezTo>
                  <a:cubicBezTo>
                    <a:pt x="53" y="69"/>
                    <a:pt x="53" y="68"/>
                    <a:pt x="54" y="67"/>
                  </a:cubicBezTo>
                  <a:cubicBezTo>
                    <a:pt x="53" y="66"/>
                    <a:pt x="53" y="66"/>
                    <a:pt x="53" y="66"/>
                  </a:cubicBezTo>
                  <a:cubicBezTo>
                    <a:pt x="52" y="66"/>
                    <a:pt x="52" y="67"/>
                    <a:pt x="51" y="68"/>
                  </a:cubicBezTo>
                  <a:close/>
                  <a:moveTo>
                    <a:pt x="55" y="67"/>
                  </a:moveTo>
                  <a:cubicBezTo>
                    <a:pt x="55" y="67"/>
                    <a:pt x="55" y="68"/>
                    <a:pt x="55" y="68"/>
                  </a:cubicBezTo>
                  <a:cubicBezTo>
                    <a:pt x="56" y="67"/>
                    <a:pt x="56" y="66"/>
                    <a:pt x="56" y="66"/>
                  </a:cubicBezTo>
                  <a:cubicBezTo>
                    <a:pt x="56" y="66"/>
                    <a:pt x="55" y="67"/>
                    <a:pt x="55" y="67"/>
                  </a:cubicBezTo>
                  <a:close/>
                  <a:moveTo>
                    <a:pt x="30" y="67"/>
                  </a:moveTo>
                  <a:cubicBezTo>
                    <a:pt x="31" y="68"/>
                    <a:pt x="31" y="67"/>
                    <a:pt x="31" y="67"/>
                  </a:cubicBezTo>
                  <a:cubicBezTo>
                    <a:pt x="31" y="66"/>
                    <a:pt x="31" y="66"/>
                    <a:pt x="30" y="66"/>
                  </a:cubicBezTo>
                  <a:cubicBezTo>
                    <a:pt x="30" y="66"/>
                    <a:pt x="30" y="67"/>
                    <a:pt x="30" y="67"/>
                  </a:cubicBezTo>
                  <a:close/>
                  <a:moveTo>
                    <a:pt x="32" y="67"/>
                  </a:moveTo>
                  <a:cubicBezTo>
                    <a:pt x="32" y="67"/>
                    <a:pt x="33" y="68"/>
                    <a:pt x="33" y="68"/>
                  </a:cubicBezTo>
                  <a:cubicBezTo>
                    <a:pt x="33" y="67"/>
                    <a:pt x="34" y="67"/>
                    <a:pt x="33" y="66"/>
                  </a:cubicBezTo>
                  <a:cubicBezTo>
                    <a:pt x="33" y="66"/>
                    <a:pt x="33" y="67"/>
                    <a:pt x="32" y="67"/>
                  </a:cubicBezTo>
                  <a:close/>
                  <a:moveTo>
                    <a:pt x="48" y="68"/>
                  </a:moveTo>
                  <a:cubicBezTo>
                    <a:pt x="49" y="68"/>
                    <a:pt x="48" y="69"/>
                    <a:pt x="49" y="69"/>
                  </a:cubicBezTo>
                  <a:cubicBezTo>
                    <a:pt x="49" y="69"/>
                    <a:pt x="50" y="68"/>
                    <a:pt x="50" y="68"/>
                  </a:cubicBezTo>
                  <a:cubicBezTo>
                    <a:pt x="49" y="67"/>
                    <a:pt x="50" y="66"/>
                    <a:pt x="49" y="66"/>
                  </a:cubicBezTo>
                  <a:cubicBezTo>
                    <a:pt x="49" y="67"/>
                    <a:pt x="48" y="67"/>
                    <a:pt x="48" y="68"/>
                  </a:cubicBezTo>
                  <a:close/>
                  <a:moveTo>
                    <a:pt x="36" y="68"/>
                  </a:moveTo>
                  <a:cubicBezTo>
                    <a:pt x="37" y="69"/>
                    <a:pt x="36" y="69"/>
                    <a:pt x="37" y="69"/>
                  </a:cubicBezTo>
                  <a:cubicBezTo>
                    <a:pt x="37" y="68"/>
                    <a:pt x="38" y="68"/>
                    <a:pt x="38" y="67"/>
                  </a:cubicBezTo>
                  <a:cubicBezTo>
                    <a:pt x="38" y="66"/>
                    <a:pt x="37" y="68"/>
                    <a:pt x="36" y="68"/>
                  </a:cubicBezTo>
                  <a:close/>
                  <a:moveTo>
                    <a:pt x="40" y="68"/>
                  </a:moveTo>
                  <a:cubicBezTo>
                    <a:pt x="40" y="68"/>
                    <a:pt x="41" y="68"/>
                    <a:pt x="40" y="69"/>
                  </a:cubicBezTo>
                  <a:cubicBezTo>
                    <a:pt x="41" y="69"/>
                    <a:pt x="41" y="69"/>
                    <a:pt x="41" y="69"/>
                  </a:cubicBezTo>
                  <a:cubicBezTo>
                    <a:pt x="42" y="68"/>
                    <a:pt x="42" y="67"/>
                    <a:pt x="41" y="67"/>
                  </a:cubicBezTo>
                  <a:cubicBezTo>
                    <a:pt x="41" y="67"/>
                    <a:pt x="40" y="67"/>
                    <a:pt x="40" y="68"/>
                  </a:cubicBezTo>
                  <a:close/>
                  <a:moveTo>
                    <a:pt x="66" y="70"/>
                  </a:moveTo>
                  <a:cubicBezTo>
                    <a:pt x="66" y="69"/>
                    <a:pt x="66" y="69"/>
                    <a:pt x="67" y="69"/>
                  </a:cubicBezTo>
                  <a:cubicBezTo>
                    <a:pt x="67" y="68"/>
                    <a:pt x="66" y="67"/>
                    <a:pt x="66" y="67"/>
                  </a:cubicBezTo>
                  <a:cubicBezTo>
                    <a:pt x="66" y="67"/>
                    <a:pt x="66" y="68"/>
                    <a:pt x="66" y="68"/>
                  </a:cubicBezTo>
                  <a:cubicBezTo>
                    <a:pt x="65" y="69"/>
                    <a:pt x="66" y="70"/>
                    <a:pt x="66" y="70"/>
                  </a:cubicBezTo>
                  <a:close/>
                  <a:moveTo>
                    <a:pt x="57" y="68"/>
                  </a:moveTo>
                  <a:cubicBezTo>
                    <a:pt x="56" y="68"/>
                    <a:pt x="56" y="68"/>
                    <a:pt x="56" y="68"/>
                  </a:cubicBezTo>
                  <a:cubicBezTo>
                    <a:pt x="57" y="69"/>
                    <a:pt x="56" y="70"/>
                    <a:pt x="57" y="71"/>
                  </a:cubicBezTo>
                  <a:cubicBezTo>
                    <a:pt x="58" y="70"/>
                    <a:pt x="58" y="70"/>
                    <a:pt x="59" y="69"/>
                  </a:cubicBezTo>
                  <a:cubicBezTo>
                    <a:pt x="58" y="69"/>
                    <a:pt x="58" y="67"/>
                    <a:pt x="57" y="67"/>
                  </a:cubicBezTo>
                  <a:cubicBezTo>
                    <a:pt x="57" y="67"/>
                    <a:pt x="56" y="68"/>
                    <a:pt x="57" y="68"/>
                  </a:cubicBezTo>
                  <a:close/>
                  <a:moveTo>
                    <a:pt x="64" y="69"/>
                  </a:moveTo>
                  <a:cubicBezTo>
                    <a:pt x="64" y="69"/>
                    <a:pt x="64" y="70"/>
                    <a:pt x="65" y="70"/>
                  </a:cubicBezTo>
                  <a:cubicBezTo>
                    <a:pt x="65" y="69"/>
                    <a:pt x="65" y="68"/>
                    <a:pt x="65" y="67"/>
                  </a:cubicBezTo>
                  <a:cubicBezTo>
                    <a:pt x="65" y="68"/>
                    <a:pt x="64" y="68"/>
                    <a:pt x="64" y="69"/>
                  </a:cubicBezTo>
                  <a:close/>
                  <a:moveTo>
                    <a:pt x="34" y="68"/>
                  </a:moveTo>
                  <a:cubicBezTo>
                    <a:pt x="35" y="68"/>
                    <a:pt x="35" y="68"/>
                    <a:pt x="35" y="68"/>
                  </a:cubicBezTo>
                  <a:cubicBezTo>
                    <a:pt x="35" y="67"/>
                    <a:pt x="35" y="67"/>
                    <a:pt x="35" y="67"/>
                  </a:cubicBezTo>
                  <a:cubicBezTo>
                    <a:pt x="34" y="67"/>
                    <a:pt x="35" y="68"/>
                    <a:pt x="34" y="68"/>
                  </a:cubicBezTo>
                  <a:close/>
                  <a:moveTo>
                    <a:pt x="37" y="70"/>
                  </a:moveTo>
                  <a:cubicBezTo>
                    <a:pt x="38" y="69"/>
                    <a:pt x="38" y="68"/>
                    <a:pt x="39" y="68"/>
                  </a:cubicBezTo>
                  <a:cubicBezTo>
                    <a:pt x="38" y="68"/>
                    <a:pt x="38" y="69"/>
                    <a:pt x="37" y="70"/>
                  </a:cubicBezTo>
                  <a:close/>
                  <a:moveTo>
                    <a:pt x="27" y="72"/>
                  </a:moveTo>
                  <a:cubicBezTo>
                    <a:pt x="27" y="72"/>
                    <a:pt x="28" y="71"/>
                    <a:pt x="28" y="70"/>
                  </a:cubicBezTo>
                  <a:cubicBezTo>
                    <a:pt x="27" y="70"/>
                    <a:pt x="29" y="68"/>
                    <a:pt x="28" y="68"/>
                  </a:cubicBezTo>
                  <a:cubicBezTo>
                    <a:pt x="27" y="69"/>
                    <a:pt x="26" y="71"/>
                    <a:pt x="27" y="72"/>
                  </a:cubicBezTo>
                  <a:close/>
                  <a:moveTo>
                    <a:pt x="61" y="70"/>
                  </a:moveTo>
                  <a:cubicBezTo>
                    <a:pt x="61" y="70"/>
                    <a:pt x="61" y="70"/>
                    <a:pt x="62" y="69"/>
                  </a:cubicBezTo>
                  <a:cubicBezTo>
                    <a:pt x="61" y="69"/>
                    <a:pt x="62" y="69"/>
                    <a:pt x="61" y="68"/>
                  </a:cubicBezTo>
                  <a:cubicBezTo>
                    <a:pt x="60" y="68"/>
                    <a:pt x="60" y="70"/>
                    <a:pt x="61" y="70"/>
                  </a:cubicBezTo>
                  <a:close/>
                  <a:moveTo>
                    <a:pt x="53" y="71"/>
                  </a:moveTo>
                  <a:cubicBezTo>
                    <a:pt x="53" y="70"/>
                    <a:pt x="54" y="70"/>
                    <a:pt x="55" y="69"/>
                  </a:cubicBezTo>
                  <a:cubicBezTo>
                    <a:pt x="54" y="67"/>
                    <a:pt x="52" y="70"/>
                    <a:pt x="53" y="71"/>
                  </a:cubicBezTo>
                  <a:close/>
                  <a:moveTo>
                    <a:pt x="33" y="69"/>
                  </a:moveTo>
                  <a:cubicBezTo>
                    <a:pt x="33" y="69"/>
                    <a:pt x="34" y="69"/>
                    <a:pt x="34" y="68"/>
                  </a:cubicBezTo>
                  <a:cubicBezTo>
                    <a:pt x="33" y="68"/>
                    <a:pt x="33" y="69"/>
                    <a:pt x="33" y="69"/>
                  </a:cubicBezTo>
                  <a:close/>
                  <a:moveTo>
                    <a:pt x="38" y="71"/>
                  </a:moveTo>
                  <a:cubicBezTo>
                    <a:pt x="39" y="70"/>
                    <a:pt x="39" y="69"/>
                    <a:pt x="40" y="69"/>
                  </a:cubicBezTo>
                  <a:cubicBezTo>
                    <a:pt x="40" y="69"/>
                    <a:pt x="40" y="69"/>
                    <a:pt x="39" y="69"/>
                  </a:cubicBezTo>
                  <a:cubicBezTo>
                    <a:pt x="39" y="69"/>
                    <a:pt x="38" y="70"/>
                    <a:pt x="38" y="71"/>
                  </a:cubicBezTo>
                  <a:close/>
                  <a:moveTo>
                    <a:pt x="45" y="71"/>
                  </a:moveTo>
                  <a:cubicBezTo>
                    <a:pt x="46" y="71"/>
                    <a:pt x="46" y="72"/>
                    <a:pt x="46" y="72"/>
                  </a:cubicBezTo>
                  <a:cubicBezTo>
                    <a:pt x="47" y="71"/>
                    <a:pt x="48" y="71"/>
                    <a:pt x="48" y="70"/>
                  </a:cubicBezTo>
                  <a:cubicBezTo>
                    <a:pt x="48" y="70"/>
                    <a:pt x="48" y="69"/>
                    <a:pt x="47" y="69"/>
                  </a:cubicBezTo>
                  <a:cubicBezTo>
                    <a:pt x="46" y="69"/>
                    <a:pt x="46" y="70"/>
                    <a:pt x="45" y="71"/>
                  </a:cubicBezTo>
                  <a:close/>
                  <a:moveTo>
                    <a:pt x="41" y="70"/>
                  </a:moveTo>
                  <a:cubicBezTo>
                    <a:pt x="42" y="71"/>
                    <a:pt x="42" y="71"/>
                    <a:pt x="43" y="72"/>
                  </a:cubicBezTo>
                  <a:cubicBezTo>
                    <a:pt x="43" y="71"/>
                    <a:pt x="43" y="71"/>
                    <a:pt x="44" y="71"/>
                  </a:cubicBezTo>
                  <a:cubicBezTo>
                    <a:pt x="43" y="70"/>
                    <a:pt x="43" y="69"/>
                    <a:pt x="42" y="69"/>
                  </a:cubicBezTo>
                  <a:cubicBezTo>
                    <a:pt x="42" y="69"/>
                    <a:pt x="42" y="70"/>
                    <a:pt x="41" y="70"/>
                  </a:cubicBezTo>
                  <a:close/>
                  <a:moveTo>
                    <a:pt x="49" y="70"/>
                  </a:moveTo>
                  <a:cubicBezTo>
                    <a:pt x="50" y="70"/>
                    <a:pt x="50" y="71"/>
                    <a:pt x="50" y="71"/>
                  </a:cubicBezTo>
                  <a:cubicBezTo>
                    <a:pt x="51" y="71"/>
                    <a:pt x="51" y="71"/>
                    <a:pt x="51" y="70"/>
                  </a:cubicBezTo>
                  <a:cubicBezTo>
                    <a:pt x="51" y="69"/>
                    <a:pt x="50" y="69"/>
                    <a:pt x="49" y="70"/>
                  </a:cubicBezTo>
                  <a:close/>
                  <a:moveTo>
                    <a:pt x="35" y="71"/>
                  </a:moveTo>
                  <a:cubicBezTo>
                    <a:pt x="35" y="71"/>
                    <a:pt x="35" y="71"/>
                    <a:pt x="35" y="71"/>
                  </a:cubicBezTo>
                  <a:cubicBezTo>
                    <a:pt x="35" y="71"/>
                    <a:pt x="36" y="70"/>
                    <a:pt x="36" y="70"/>
                  </a:cubicBezTo>
                  <a:cubicBezTo>
                    <a:pt x="36" y="69"/>
                    <a:pt x="36" y="69"/>
                    <a:pt x="36" y="69"/>
                  </a:cubicBezTo>
                  <a:cubicBezTo>
                    <a:pt x="35" y="70"/>
                    <a:pt x="35" y="70"/>
                    <a:pt x="35" y="71"/>
                  </a:cubicBezTo>
                  <a:close/>
                  <a:moveTo>
                    <a:pt x="39" y="71"/>
                  </a:moveTo>
                  <a:cubicBezTo>
                    <a:pt x="38" y="71"/>
                    <a:pt x="38" y="71"/>
                    <a:pt x="38" y="71"/>
                  </a:cubicBezTo>
                  <a:cubicBezTo>
                    <a:pt x="38" y="72"/>
                    <a:pt x="39" y="71"/>
                    <a:pt x="39" y="72"/>
                  </a:cubicBezTo>
                  <a:cubicBezTo>
                    <a:pt x="39" y="71"/>
                    <a:pt x="40" y="71"/>
                    <a:pt x="40" y="70"/>
                  </a:cubicBezTo>
                  <a:cubicBezTo>
                    <a:pt x="40" y="70"/>
                    <a:pt x="40" y="69"/>
                    <a:pt x="40" y="69"/>
                  </a:cubicBezTo>
                  <a:cubicBezTo>
                    <a:pt x="40" y="70"/>
                    <a:pt x="38" y="70"/>
                    <a:pt x="39" y="71"/>
                  </a:cubicBezTo>
                  <a:close/>
                  <a:moveTo>
                    <a:pt x="54" y="71"/>
                  </a:moveTo>
                  <a:cubicBezTo>
                    <a:pt x="54" y="72"/>
                    <a:pt x="54" y="73"/>
                    <a:pt x="55" y="73"/>
                  </a:cubicBezTo>
                  <a:cubicBezTo>
                    <a:pt x="56" y="73"/>
                    <a:pt x="56" y="70"/>
                    <a:pt x="55" y="70"/>
                  </a:cubicBezTo>
                  <a:cubicBezTo>
                    <a:pt x="55" y="70"/>
                    <a:pt x="54" y="71"/>
                    <a:pt x="54" y="71"/>
                  </a:cubicBezTo>
                  <a:close/>
                  <a:moveTo>
                    <a:pt x="32" y="71"/>
                  </a:moveTo>
                  <a:cubicBezTo>
                    <a:pt x="33" y="71"/>
                    <a:pt x="33" y="70"/>
                    <a:pt x="33" y="70"/>
                  </a:cubicBezTo>
                  <a:cubicBezTo>
                    <a:pt x="33" y="70"/>
                    <a:pt x="32" y="70"/>
                    <a:pt x="32" y="71"/>
                  </a:cubicBezTo>
                  <a:close/>
                  <a:moveTo>
                    <a:pt x="64" y="72"/>
                  </a:moveTo>
                  <a:cubicBezTo>
                    <a:pt x="64" y="72"/>
                    <a:pt x="64" y="72"/>
                    <a:pt x="64" y="72"/>
                  </a:cubicBezTo>
                  <a:cubicBezTo>
                    <a:pt x="64" y="71"/>
                    <a:pt x="63" y="70"/>
                    <a:pt x="63" y="70"/>
                  </a:cubicBezTo>
                  <a:cubicBezTo>
                    <a:pt x="63" y="71"/>
                    <a:pt x="63" y="72"/>
                    <a:pt x="64" y="72"/>
                  </a:cubicBezTo>
                  <a:close/>
                  <a:moveTo>
                    <a:pt x="36" y="72"/>
                  </a:moveTo>
                  <a:cubicBezTo>
                    <a:pt x="36" y="71"/>
                    <a:pt x="37" y="71"/>
                    <a:pt x="36" y="70"/>
                  </a:cubicBezTo>
                  <a:cubicBezTo>
                    <a:pt x="36" y="71"/>
                    <a:pt x="35" y="71"/>
                    <a:pt x="36" y="72"/>
                  </a:cubicBezTo>
                  <a:close/>
                  <a:moveTo>
                    <a:pt x="29" y="73"/>
                  </a:moveTo>
                  <a:cubicBezTo>
                    <a:pt x="30" y="72"/>
                    <a:pt x="30" y="72"/>
                    <a:pt x="31" y="71"/>
                  </a:cubicBezTo>
                  <a:cubicBezTo>
                    <a:pt x="30" y="71"/>
                    <a:pt x="31" y="70"/>
                    <a:pt x="30" y="70"/>
                  </a:cubicBezTo>
                  <a:cubicBezTo>
                    <a:pt x="30" y="71"/>
                    <a:pt x="29" y="71"/>
                    <a:pt x="29" y="73"/>
                  </a:cubicBezTo>
                  <a:close/>
                  <a:moveTo>
                    <a:pt x="58" y="72"/>
                  </a:moveTo>
                  <a:cubicBezTo>
                    <a:pt x="58" y="72"/>
                    <a:pt x="58" y="71"/>
                    <a:pt x="58" y="71"/>
                  </a:cubicBezTo>
                  <a:cubicBezTo>
                    <a:pt x="59" y="71"/>
                    <a:pt x="59" y="72"/>
                    <a:pt x="59" y="72"/>
                  </a:cubicBezTo>
                  <a:cubicBezTo>
                    <a:pt x="60" y="72"/>
                    <a:pt x="59" y="71"/>
                    <a:pt x="59" y="70"/>
                  </a:cubicBezTo>
                  <a:cubicBezTo>
                    <a:pt x="59" y="71"/>
                    <a:pt x="57" y="71"/>
                    <a:pt x="58" y="72"/>
                  </a:cubicBezTo>
                  <a:close/>
                  <a:moveTo>
                    <a:pt x="62" y="72"/>
                  </a:moveTo>
                  <a:cubicBezTo>
                    <a:pt x="61" y="71"/>
                    <a:pt x="62" y="71"/>
                    <a:pt x="62" y="71"/>
                  </a:cubicBezTo>
                  <a:cubicBezTo>
                    <a:pt x="61" y="71"/>
                    <a:pt x="61" y="72"/>
                    <a:pt x="62" y="72"/>
                  </a:cubicBezTo>
                  <a:close/>
                  <a:moveTo>
                    <a:pt x="21" y="79"/>
                  </a:moveTo>
                  <a:cubicBezTo>
                    <a:pt x="22" y="77"/>
                    <a:pt x="24" y="74"/>
                    <a:pt x="24" y="72"/>
                  </a:cubicBezTo>
                  <a:cubicBezTo>
                    <a:pt x="24" y="72"/>
                    <a:pt x="24" y="71"/>
                    <a:pt x="23" y="71"/>
                  </a:cubicBezTo>
                  <a:cubicBezTo>
                    <a:pt x="23" y="74"/>
                    <a:pt x="22" y="76"/>
                    <a:pt x="21" y="79"/>
                  </a:cubicBezTo>
                  <a:close/>
                  <a:moveTo>
                    <a:pt x="66" y="72"/>
                  </a:moveTo>
                  <a:cubicBezTo>
                    <a:pt x="66" y="72"/>
                    <a:pt x="66" y="72"/>
                    <a:pt x="66" y="72"/>
                  </a:cubicBezTo>
                  <a:cubicBezTo>
                    <a:pt x="66" y="72"/>
                    <a:pt x="67" y="71"/>
                    <a:pt x="66" y="71"/>
                  </a:cubicBezTo>
                  <a:cubicBezTo>
                    <a:pt x="66" y="71"/>
                    <a:pt x="66" y="71"/>
                    <a:pt x="66" y="72"/>
                  </a:cubicBezTo>
                  <a:close/>
                  <a:moveTo>
                    <a:pt x="25" y="73"/>
                  </a:moveTo>
                  <a:cubicBezTo>
                    <a:pt x="25" y="73"/>
                    <a:pt x="26" y="72"/>
                    <a:pt x="26" y="71"/>
                  </a:cubicBezTo>
                  <a:cubicBezTo>
                    <a:pt x="26" y="72"/>
                    <a:pt x="25" y="73"/>
                    <a:pt x="25" y="73"/>
                  </a:cubicBezTo>
                  <a:close/>
                  <a:moveTo>
                    <a:pt x="39" y="73"/>
                  </a:moveTo>
                  <a:cubicBezTo>
                    <a:pt x="40" y="73"/>
                    <a:pt x="40" y="74"/>
                    <a:pt x="40" y="74"/>
                  </a:cubicBezTo>
                  <a:cubicBezTo>
                    <a:pt x="41" y="74"/>
                    <a:pt x="42" y="73"/>
                    <a:pt x="42" y="73"/>
                  </a:cubicBezTo>
                  <a:cubicBezTo>
                    <a:pt x="42" y="72"/>
                    <a:pt x="41" y="71"/>
                    <a:pt x="41" y="71"/>
                  </a:cubicBezTo>
                  <a:cubicBezTo>
                    <a:pt x="40" y="71"/>
                    <a:pt x="40" y="72"/>
                    <a:pt x="39" y="73"/>
                  </a:cubicBezTo>
                  <a:close/>
                  <a:moveTo>
                    <a:pt x="51" y="73"/>
                  </a:moveTo>
                  <a:cubicBezTo>
                    <a:pt x="52" y="73"/>
                    <a:pt x="52" y="72"/>
                    <a:pt x="52" y="72"/>
                  </a:cubicBezTo>
                  <a:cubicBezTo>
                    <a:pt x="52" y="71"/>
                    <a:pt x="52" y="71"/>
                    <a:pt x="52" y="71"/>
                  </a:cubicBezTo>
                  <a:cubicBezTo>
                    <a:pt x="51" y="71"/>
                    <a:pt x="51" y="72"/>
                    <a:pt x="51" y="73"/>
                  </a:cubicBezTo>
                  <a:close/>
                  <a:moveTo>
                    <a:pt x="47" y="73"/>
                  </a:moveTo>
                  <a:cubicBezTo>
                    <a:pt x="47" y="74"/>
                    <a:pt x="47" y="74"/>
                    <a:pt x="48" y="74"/>
                  </a:cubicBezTo>
                  <a:cubicBezTo>
                    <a:pt x="48" y="74"/>
                    <a:pt x="49" y="73"/>
                    <a:pt x="50" y="72"/>
                  </a:cubicBezTo>
                  <a:cubicBezTo>
                    <a:pt x="49" y="70"/>
                    <a:pt x="47" y="72"/>
                    <a:pt x="47" y="73"/>
                  </a:cubicBezTo>
                  <a:close/>
                  <a:moveTo>
                    <a:pt x="37" y="72"/>
                  </a:moveTo>
                  <a:cubicBezTo>
                    <a:pt x="37" y="72"/>
                    <a:pt x="38" y="72"/>
                    <a:pt x="37" y="71"/>
                  </a:cubicBezTo>
                  <a:cubicBezTo>
                    <a:pt x="37" y="71"/>
                    <a:pt x="36" y="72"/>
                    <a:pt x="37" y="72"/>
                  </a:cubicBezTo>
                  <a:close/>
                  <a:moveTo>
                    <a:pt x="63" y="73"/>
                  </a:moveTo>
                  <a:cubicBezTo>
                    <a:pt x="63" y="73"/>
                    <a:pt x="63" y="73"/>
                    <a:pt x="63" y="72"/>
                  </a:cubicBezTo>
                  <a:cubicBezTo>
                    <a:pt x="63" y="72"/>
                    <a:pt x="63" y="71"/>
                    <a:pt x="62" y="72"/>
                  </a:cubicBezTo>
                  <a:cubicBezTo>
                    <a:pt x="63" y="72"/>
                    <a:pt x="62" y="73"/>
                    <a:pt x="63" y="73"/>
                  </a:cubicBezTo>
                  <a:close/>
                  <a:moveTo>
                    <a:pt x="43" y="73"/>
                  </a:moveTo>
                  <a:cubicBezTo>
                    <a:pt x="44" y="73"/>
                    <a:pt x="44" y="74"/>
                    <a:pt x="44" y="74"/>
                  </a:cubicBezTo>
                  <a:cubicBezTo>
                    <a:pt x="45" y="74"/>
                    <a:pt x="45" y="73"/>
                    <a:pt x="45" y="73"/>
                  </a:cubicBezTo>
                  <a:cubicBezTo>
                    <a:pt x="45" y="73"/>
                    <a:pt x="45" y="72"/>
                    <a:pt x="44" y="72"/>
                  </a:cubicBezTo>
                  <a:cubicBezTo>
                    <a:pt x="44" y="72"/>
                    <a:pt x="43" y="72"/>
                    <a:pt x="43" y="73"/>
                  </a:cubicBezTo>
                  <a:close/>
                  <a:moveTo>
                    <a:pt x="36" y="74"/>
                  </a:moveTo>
                  <a:cubicBezTo>
                    <a:pt x="37" y="74"/>
                    <a:pt x="37" y="74"/>
                    <a:pt x="37" y="74"/>
                  </a:cubicBezTo>
                  <a:cubicBezTo>
                    <a:pt x="37" y="74"/>
                    <a:pt x="38" y="73"/>
                    <a:pt x="38" y="72"/>
                  </a:cubicBezTo>
                  <a:cubicBezTo>
                    <a:pt x="37" y="72"/>
                    <a:pt x="37" y="73"/>
                    <a:pt x="36" y="74"/>
                  </a:cubicBezTo>
                  <a:close/>
                  <a:moveTo>
                    <a:pt x="33" y="73"/>
                  </a:moveTo>
                  <a:cubicBezTo>
                    <a:pt x="34" y="73"/>
                    <a:pt x="34" y="73"/>
                    <a:pt x="34" y="72"/>
                  </a:cubicBezTo>
                  <a:cubicBezTo>
                    <a:pt x="33" y="72"/>
                    <a:pt x="33" y="73"/>
                    <a:pt x="33" y="73"/>
                  </a:cubicBezTo>
                  <a:close/>
                  <a:moveTo>
                    <a:pt x="67" y="73"/>
                  </a:moveTo>
                  <a:cubicBezTo>
                    <a:pt x="67" y="73"/>
                    <a:pt x="67" y="73"/>
                    <a:pt x="67" y="72"/>
                  </a:cubicBezTo>
                  <a:cubicBezTo>
                    <a:pt x="67" y="72"/>
                    <a:pt x="67" y="72"/>
                    <a:pt x="67" y="72"/>
                  </a:cubicBezTo>
                  <a:cubicBezTo>
                    <a:pt x="67" y="73"/>
                    <a:pt x="67" y="73"/>
                    <a:pt x="67" y="73"/>
                  </a:cubicBezTo>
                  <a:close/>
                  <a:moveTo>
                    <a:pt x="53" y="73"/>
                  </a:moveTo>
                  <a:cubicBezTo>
                    <a:pt x="53" y="74"/>
                    <a:pt x="52" y="75"/>
                    <a:pt x="53" y="75"/>
                  </a:cubicBezTo>
                  <a:cubicBezTo>
                    <a:pt x="54" y="75"/>
                    <a:pt x="54" y="75"/>
                    <a:pt x="54" y="74"/>
                  </a:cubicBezTo>
                  <a:cubicBezTo>
                    <a:pt x="54" y="74"/>
                    <a:pt x="53" y="73"/>
                    <a:pt x="53" y="73"/>
                  </a:cubicBezTo>
                  <a:close/>
                  <a:moveTo>
                    <a:pt x="53" y="73"/>
                  </a:moveTo>
                  <a:cubicBezTo>
                    <a:pt x="53" y="73"/>
                    <a:pt x="53" y="72"/>
                    <a:pt x="53" y="73"/>
                  </a:cubicBezTo>
                  <a:cubicBezTo>
                    <a:pt x="53" y="73"/>
                    <a:pt x="52" y="73"/>
                    <a:pt x="53" y="73"/>
                  </a:cubicBezTo>
                  <a:cubicBezTo>
                    <a:pt x="53" y="73"/>
                    <a:pt x="53" y="73"/>
                    <a:pt x="53" y="73"/>
                  </a:cubicBezTo>
                  <a:close/>
                  <a:moveTo>
                    <a:pt x="34" y="74"/>
                  </a:moveTo>
                  <a:cubicBezTo>
                    <a:pt x="35" y="73"/>
                    <a:pt x="35" y="73"/>
                    <a:pt x="35" y="73"/>
                  </a:cubicBezTo>
                  <a:cubicBezTo>
                    <a:pt x="35" y="73"/>
                    <a:pt x="34" y="73"/>
                    <a:pt x="34" y="74"/>
                  </a:cubicBezTo>
                  <a:close/>
                  <a:moveTo>
                    <a:pt x="59" y="74"/>
                  </a:moveTo>
                  <a:cubicBezTo>
                    <a:pt x="59" y="75"/>
                    <a:pt x="60" y="75"/>
                    <a:pt x="60" y="76"/>
                  </a:cubicBezTo>
                  <a:cubicBezTo>
                    <a:pt x="62" y="75"/>
                    <a:pt x="60" y="73"/>
                    <a:pt x="60" y="73"/>
                  </a:cubicBezTo>
                  <a:cubicBezTo>
                    <a:pt x="60" y="73"/>
                    <a:pt x="59" y="73"/>
                    <a:pt x="59" y="74"/>
                  </a:cubicBezTo>
                  <a:close/>
                  <a:moveTo>
                    <a:pt x="64" y="73"/>
                  </a:moveTo>
                  <a:cubicBezTo>
                    <a:pt x="64" y="73"/>
                    <a:pt x="65" y="73"/>
                    <a:pt x="65" y="73"/>
                  </a:cubicBezTo>
                  <a:cubicBezTo>
                    <a:pt x="65" y="73"/>
                    <a:pt x="64" y="73"/>
                    <a:pt x="64" y="73"/>
                  </a:cubicBezTo>
                  <a:cubicBezTo>
                    <a:pt x="64" y="73"/>
                    <a:pt x="64" y="74"/>
                    <a:pt x="64" y="73"/>
                  </a:cubicBezTo>
                  <a:close/>
                  <a:moveTo>
                    <a:pt x="19" y="74"/>
                  </a:moveTo>
                  <a:cubicBezTo>
                    <a:pt x="19" y="74"/>
                    <a:pt x="20" y="73"/>
                    <a:pt x="19" y="73"/>
                  </a:cubicBezTo>
                  <a:cubicBezTo>
                    <a:pt x="19" y="73"/>
                    <a:pt x="19" y="73"/>
                    <a:pt x="19" y="74"/>
                  </a:cubicBezTo>
                  <a:close/>
                  <a:moveTo>
                    <a:pt x="29" y="74"/>
                  </a:moveTo>
                  <a:cubicBezTo>
                    <a:pt x="30" y="74"/>
                    <a:pt x="30" y="73"/>
                    <a:pt x="30" y="73"/>
                  </a:cubicBezTo>
                  <a:cubicBezTo>
                    <a:pt x="30" y="74"/>
                    <a:pt x="29" y="74"/>
                    <a:pt x="29" y="74"/>
                  </a:cubicBezTo>
                  <a:close/>
                  <a:moveTo>
                    <a:pt x="49" y="74"/>
                  </a:moveTo>
                  <a:cubicBezTo>
                    <a:pt x="49" y="74"/>
                    <a:pt x="48" y="75"/>
                    <a:pt x="48" y="75"/>
                  </a:cubicBezTo>
                  <a:cubicBezTo>
                    <a:pt x="48" y="76"/>
                    <a:pt x="48" y="76"/>
                    <a:pt x="49" y="76"/>
                  </a:cubicBezTo>
                  <a:cubicBezTo>
                    <a:pt x="49" y="75"/>
                    <a:pt x="50" y="74"/>
                    <a:pt x="51" y="73"/>
                  </a:cubicBezTo>
                  <a:cubicBezTo>
                    <a:pt x="50" y="73"/>
                    <a:pt x="50" y="73"/>
                    <a:pt x="50" y="73"/>
                  </a:cubicBezTo>
                  <a:cubicBezTo>
                    <a:pt x="50" y="73"/>
                    <a:pt x="49" y="74"/>
                    <a:pt x="49" y="74"/>
                  </a:cubicBezTo>
                  <a:close/>
                  <a:moveTo>
                    <a:pt x="56" y="76"/>
                  </a:moveTo>
                  <a:cubicBezTo>
                    <a:pt x="57" y="75"/>
                    <a:pt x="57" y="75"/>
                    <a:pt x="57" y="75"/>
                  </a:cubicBezTo>
                  <a:cubicBezTo>
                    <a:pt x="57" y="74"/>
                    <a:pt x="57" y="73"/>
                    <a:pt x="56" y="73"/>
                  </a:cubicBezTo>
                  <a:cubicBezTo>
                    <a:pt x="56" y="74"/>
                    <a:pt x="56" y="75"/>
                    <a:pt x="56" y="76"/>
                  </a:cubicBezTo>
                  <a:close/>
                  <a:moveTo>
                    <a:pt x="43" y="74"/>
                  </a:moveTo>
                  <a:cubicBezTo>
                    <a:pt x="42" y="74"/>
                    <a:pt x="42" y="75"/>
                    <a:pt x="41" y="76"/>
                  </a:cubicBezTo>
                  <a:cubicBezTo>
                    <a:pt x="41" y="76"/>
                    <a:pt x="42" y="76"/>
                    <a:pt x="42" y="77"/>
                  </a:cubicBezTo>
                  <a:cubicBezTo>
                    <a:pt x="43" y="76"/>
                    <a:pt x="43" y="76"/>
                    <a:pt x="44" y="75"/>
                  </a:cubicBezTo>
                  <a:cubicBezTo>
                    <a:pt x="43" y="75"/>
                    <a:pt x="43" y="74"/>
                    <a:pt x="43" y="74"/>
                  </a:cubicBezTo>
                  <a:close/>
                  <a:moveTo>
                    <a:pt x="64" y="75"/>
                  </a:moveTo>
                  <a:cubicBezTo>
                    <a:pt x="64" y="75"/>
                    <a:pt x="64" y="75"/>
                    <a:pt x="64" y="75"/>
                  </a:cubicBezTo>
                  <a:cubicBezTo>
                    <a:pt x="64" y="75"/>
                    <a:pt x="64" y="74"/>
                    <a:pt x="64" y="74"/>
                  </a:cubicBezTo>
                  <a:cubicBezTo>
                    <a:pt x="64" y="74"/>
                    <a:pt x="64" y="74"/>
                    <a:pt x="63" y="74"/>
                  </a:cubicBezTo>
                  <a:cubicBezTo>
                    <a:pt x="63" y="74"/>
                    <a:pt x="64" y="76"/>
                    <a:pt x="64" y="75"/>
                  </a:cubicBezTo>
                  <a:close/>
                  <a:moveTo>
                    <a:pt x="27" y="76"/>
                  </a:moveTo>
                  <a:cubicBezTo>
                    <a:pt x="28" y="75"/>
                    <a:pt x="28" y="74"/>
                    <a:pt x="27" y="74"/>
                  </a:cubicBezTo>
                  <a:cubicBezTo>
                    <a:pt x="27" y="74"/>
                    <a:pt x="27" y="75"/>
                    <a:pt x="27" y="76"/>
                  </a:cubicBezTo>
                  <a:close/>
                  <a:moveTo>
                    <a:pt x="46" y="76"/>
                  </a:moveTo>
                  <a:cubicBezTo>
                    <a:pt x="46" y="76"/>
                    <a:pt x="47" y="76"/>
                    <a:pt x="47" y="75"/>
                  </a:cubicBezTo>
                  <a:cubicBezTo>
                    <a:pt x="47" y="75"/>
                    <a:pt x="46" y="74"/>
                    <a:pt x="46" y="74"/>
                  </a:cubicBezTo>
                  <a:cubicBezTo>
                    <a:pt x="45" y="74"/>
                    <a:pt x="45" y="75"/>
                    <a:pt x="45" y="75"/>
                  </a:cubicBezTo>
                  <a:cubicBezTo>
                    <a:pt x="45" y="75"/>
                    <a:pt x="45" y="75"/>
                    <a:pt x="45" y="75"/>
                  </a:cubicBezTo>
                  <a:cubicBezTo>
                    <a:pt x="45" y="76"/>
                    <a:pt x="46" y="76"/>
                    <a:pt x="46" y="76"/>
                  </a:cubicBezTo>
                  <a:close/>
                  <a:moveTo>
                    <a:pt x="39" y="77"/>
                  </a:moveTo>
                  <a:cubicBezTo>
                    <a:pt x="40" y="76"/>
                    <a:pt x="40" y="74"/>
                    <a:pt x="39" y="74"/>
                  </a:cubicBezTo>
                  <a:cubicBezTo>
                    <a:pt x="38" y="75"/>
                    <a:pt x="38" y="76"/>
                    <a:pt x="39" y="77"/>
                  </a:cubicBezTo>
                  <a:close/>
                  <a:moveTo>
                    <a:pt x="19" y="75"/>
                  </a:moveTo>
                  <a:cubicBezTo>
                    <a:pt x="19" y="75"/>
                    <a:pt x="19" y="74"/>
                    <a:pt x="19" y="74"/>
                  </a:cubicBezTo>
                  <a:cubicBezTo>
                    <a:pt x="19" y="75"/>
                    <a:pt x="18" y="75"/>
                    <a:pt x="19" y="75"/>
                  </a:cubicBezTo>
                  <a:close/>
                  <a:moveTo>
                    <a:pt x="35" y="76"/>
                  </a:moveTo>
                  <a:cubicBezTo>
                    <a:pt x="35" y="76"/>
                    <a:pt x="36" y="75"/>
                    <a:pt x="36" y="74"/>
                  </a:cubicBezTo>
                  <a:cubicBezTo>
                    <a:pt x="35" y="74"/>
                    <a:pt x="35" y="75"/>
                    <a:pt x="35" y="76"/>
                  </a:cubicBezTo>
                  <a:close/>
                  <a:moveTo>
                    <a:pt x="49" y="77"/>
                  </a:moveTo>
                  <a:cubicBezTo>
                    <a:pt x="50" y="77"/>
                    <a:pt x="50" y="78"/>
                    <a:pt x="50" y="78"/>
                  </a:cubicBezTo>
                  <a:cubicBezTo>
                    <a:pt x="52" y="78"/>
                    <a:pt x="52" y="75"/>
                    <a:pt x="51" y="74"/>
                  </a:cubicBezTo>
                  <a:cubicBezTo>
                    <a:pt x="50" y="75"/>
                    <a:pt x="50" y="76"/>
                    <a:pt x="49" y="77"/>
                  </a:cubicBezTo>
                  <a:close/>
                  <a:moveTo>
                    <a:pt x="19" y="84"/>
                  </a:moveTo>
                  <a:cubicBezTo>
                    <a:pt x="19" y="81"/>
                    <a:pt x="21" y="77"/>
                    <a:pt x="22" y="75"/>
                  </a:cubicBezTo>
                  <a:cubicBezTo>
                    <a:pt x="22" y="75"/>
                    <a:pt x="22" y="74"/>
                    <a:pt x="22" y="75"/>
                  </a:cubicBezTo>
                  <a:cubicBezTo>
                    <a:pt x="21" y="78"/>
                    <a:pt x="19" y="81"/>
                    <a:pt x="19" y="84"/>
                  </a:cubicBezTo>
                  <a:close/>
                  <a:moveTo>
                    <a:pt x="30" y="76"/>
                  </a:moveTo>
                  <a:cubicBezTo>
                    <a:pt x="30" y="75"/>
                    <a:pt x="31" y="75"/>
                    <a:pt x="30" y="75"/>
                  </a:cubicBezTo>
                  <a:cubicBezTo>
                    <a:pt x="30" y="75"/>
                    <a:pt x="29" y="75"/>
                    <a:pt x="30" y="76"/>
                  </a:cubicBezTo>
                  <a:close/>
                  <a:moveTo>
                    <a:pt x="25" y="75"/>
                  </a:moveTo>
                  <a:cubicBezTo>
                    <a:pt x="26" y="82"/>
                    <a:pt x="27" y="89"/>
                    <a:pt x="28" y="95"/>
                  </a:cubicBezTo>
                  <a:cubicBezTo>
                    <a:pt x="28" y="95"/>
                    <a:pt x="27" y="95"/>
                    <a:pt x="27" y="95"/>
                  </a:cubicBezTo>
                  <a:cubicBezTo>
                    <a:pt x="28" y="98"/>
                    <a:pt x="28" y="102"/>
                    <a:pt x="29" y="104"/>
                  </a:cubicBezTo>
                  <a:cubicBezTo>
                    <a:pt x="29" y="104"/>
                    <a:pt x="28" y="104"/>
                    <a:pt x="28" y="105"/>
                  </a:cubicBezTo>
                  <a:cubicBezTo>
                    <a:pt x="29" y="106"/>
                    <a:pt x="29" y="107"/>
                    <a:pt x="29" y="108"/>
                  </a:cubicBezTo>
                  <a:cubicBezTo>
                    <a:pt x="30" y="115"/>
                    <a:pt x="30" y="121"/>
                    <a:pt x="30" y="126"/>
                  </a:cubicBezTo>
                  <a:cubicBezTo>
                    <a:pt x="31" y="130"/>
                    <a:pt x="31" y="135"/>
                    <a:pt x="32" y="139"/>
                  </a:cubicBezTo>
                  <a:cubicBezTo>
                    <a:pt x="31" y="128"/>
                    <a:pt x="30" y="119"/>
                    <a:pt x="30" y="109"/>
                  </a:cubicBezTo>
                  <a:cubicBezTo>
                    <a:pt x="30" y="108"/>
                    <a:pt x="30" y="108"/>
                    <a:pt x="30" y="108"/>
                  </a:cubicBezTo>
                  <a:cubicBezTo>
                    <a:pt x="29" y="97"/>
                    <a:pt x="27" y="84"/>
                    <a:pt x="26" y="75"/>
                  </a:cubicBezTo>
                  <a:cubicBezTo>
                    <a:pt x="26" y="75"/>
                    <a:pt x="25" y="75"/>
                    <a:pt x="25" y="75"/>
                  </a:cubicBezTo>
                  <a:close/>
                  <a:moveTo>
                    <a:pt x="32" y="76"/>
                  </a:moveTo>
                  <a:cubicBezTo>
                    <a:pt x="32" y="76"/>
                    <a:pt x="33" y="75"/>
                    <a:pt x="33" y="75"/>
                  </a:cubicBezTo>
                  <a:cubicBezTo>
                    <a:pt x="33" y="75"/>
                    <a:pt x="32" y="76"/>
                    <a:pt x="32" y="76"/>
                  </a:cubicBezTo>
                  <a:close/>
                  <a:moveTo>
                    <a:pt x="55" y="77"/>
                  </a:moveTo>
                  <a:cubicBezTo>
                    <a:pt x="55" y="76"/>
                    <a:pt x="55" y="75"/>
                    <a:pt x="55" y="75"/>
                  </a:cubicBezTo>
                  <a:cubicBezTo>
                    <a:pt x="54" y="76"/>
                    <a:pt x="55" y="76"/>
                    <a:pt x="55" y="77"/>
                  </a:cubicBezTo>
                  <a:close/>
                  <a:moveTo>
                    <a:pt x="67" y="77"/>
                  </a:moveTo>
                  <a:cubicBezTo>
                    <a:pt x="67" y="76"/>
                    <a:pt x="67" y="75"/>
                    <a:pt x="67" y="75"/>
                  </a:cubicBezTo>
                  <a:cubicBezTo>
                    <a:pt x="67" y="76"/>
                    <a:pt x="66" y="77"/>
                    <a:pt x="67" y="77"/>
                  </a:cubicBezTo>
                  <a:close/>
                  <a:moveTo>
                    <a:pt x="22" y="81"/>
                  </a:moveTo>
                  <a:cubicBezTo>
                    <a:pt x="22" y="81"/>
                    <a:pt x="23" y="80"/>
                    <a:pt x="23" y="80"/>
                  </a:cubicBezTo>
                  <a:cubicBezTo>
                    <a:pt x="23" y="80"/>
                    <a:pt x="23" y="79"/>
                    <a:pt x="23" y="79"/>
                  </a:cubicBezTo>
                  <a:cubicBezTo>
                    <a:pt x="23" y="78"/>
                    <a:pt x="25" y="77"/>
                    <a:pt x="24" y="75"/>
                  </a:cubicBezTo>
                  <a:cubicBezTo>
                    <a:pt x="23" y="77"/>
                    <a:pt x="23" y="79"/>
                    <a:pt x="22" y="81"/>
                  </a:cubicBezTo>
                  <a:close/>
                  <a:moveTo>
                    <a:pt x="15" y="93"/>
                  </a:moveTo>
                  <a:cubicBezTo>
                    <a:pt x="17" y="87"/>
                    <a:pt x="19" y="81"/>
                    <a:pt x="20" y="75"/>
                  </a:cubicBezTo>
                  <a:cubicBezTo>
                    <a:pt x="18" y="81"/>
                    <a:pt x="16" y="87"/>
                    <a:pt x="15" y="93"/>
                  </a:cubicBezTo>
                  <a:close/>
                  <a:moveTo>
                    <a:pt x="35" y="77"/>
                  </a:moveTo>
                  <a:cubicBezTo>
                    <a:pt x="36" y="77"/>
                    <a:pt x="37" y="76"/>
                    <a:pt x="37" y="75"/>
                  </a:cubicBezTo>
                  <a:cubicBezTo>
                    <a:pt x="36" y="76"/>
                    <a:pt x="35" y="76"/>
                    <a:pt x="35" y="77"/>
                  </a:cubicBezTo>
                  <a:close/>
                  <a:moveTo>
                    <a:pt x="59" y="77"/>
                  </a:moveTo>
                  <a:cubicBezTo>
                    <a:pt x="60" y="77"/>
                    <a:pt x="59" y="76"/>
                    <a:pt x="59" y="75"/>
                  </a:cubicBezTo>
                  <a:cubicBezTo>
                    <a:pt x="58" y="76"/>
                    <a:pt x="59" y="77"/>
                    <a:pt x="59" y="77"/>
                  </a:cubicBezTo>
                  <a:close/>
                  <a:moveTo>
                    <a:pt x="65" y="76"/>
                  </a:moveTo>
                  <a:cubicBezTo>
                    <a:pt x="65" y="76"/>
                    <a:pt x="65" y="76"/>
                    <a:pt x="66" y="77"/>
                  </a:cubicBezTo>
                  <a:cubicBezTo>
                    <a:pt x="65" y="77"/>
                    <a:pt x="66" y="77"/>
                    <a:pt x="66" y="77"/>
                  </a:cubicBezTo>
                  <a:cubicBezTo>
                    <a:pt x="66" y="76"/>
                    <a:pt x="66" y="75"/>
                    <a:pt x="65" y="75"/>
                  </a:cubicBezTo>
                  <a:cubicBezTo>
                    <a:pt x="65" y="76"/>
                    <a:pt x="66" y="76"/>
                    <a:pt x="65" y="76"/>
                  </a:cubicBezTo>
                  <a:close/>
                  <a:moveTo>
                    <a:pt x="54" y="76"/>
                  </a:moveTo>
                  <a:cubicBezTo>
                    <a:pt x="54" y="77"/>
                    <a:pt x="54" y="77"/>
                    <a:pt x="54" y="78"/>
                  </a:cubicBezTo>
                  <a:cubicBezTo>
                    <a:pt x="55" y="78"/>
                    <a:pt x="55" y="77"/>
                    <a:pt x="55" y="77"/>
                  </a:cubicBezTo>
                  <a:cubicBezTo>
                    <a:pt x="55" y="77"/>
                    <a:pt x="54" y="76"/>
                    <a:pt x="54" y="75"/>
                  </a:cubicBezTo>
                  <a:cubicBezTo>
                    <a:pt x="54" y="76"/>
                    <a:pt x="54" y="76"/>
                    <a:pt x="54" y="76"/>
                  </a:cubicBezTo>
                  <a:close/>
                  <a:moveTo>
                    <a:pt x="43" y="78"/>
                  </a:moveTo>
                  <a:cubicBezTo>
                    <a:pt x="43" y="78"/>
                    <a:pt x="43" y="79"/>
                    <a:pt x="44" y="79"/>
                  </a:cubicBezTo>
                  <a:cubicBezTo>
                    <a:pt x="45" y="78"/>
                    <a:pt x="46" y="77"/>
                    <a:pt x="44" y="76"/>
                  </a:cubicBezTo>
                  <a:cubicBezTo>
                    <a:pt x="44" y="77"/>
                    <a:pt x="43" y="77"/>
                    <a:pt x="43" y="78"/>
                  </a:cubicBezTo>
                  <a:close/>
                  <a:moveTo>
                    <a:pt x="57" y="77"/>
                  </a:moveTo>
                  <a:cubicBezTo>
                    <a:pt x="58" y="77"/>
                    <a:pt x="57" y="76"/>
                    <a:pt x="58" y="76"/>
                  </a:cubicBezTo>
                  <a:cubicBezTo>
                    <a:pt x="57" y="76"/>
                    <a:pt x="57" y="77"/>
                    <a:pt x="57" y="77"/>
                  </a:cubicBezTo>
                  <a:close/>
                  <a:moveTo>
                    <a:pt x="61" y="77"/>
                  </a:moveTo>
                  <a:cubicBezTo>
                    <a:pt x="61" y="77"/>
                    <a:pt x="61" y="77"/>
                    <a:pt x="61" y="77"/>
                  </a:cubicBezTo>
                  <a:cubicBezTo>
                    <a:pt x="61" y="76"/>
                    <a:pt x="62" y="76"/>
                    <a:pt x="61" y="76"/>
                  </a:cubicBezTo>
                  <a:cubicBezTo>
                    <a:pt x="61" y="76"/>
                    <a:pt x="61" y="76"/>
                    <a:pt x="61" y="77"/>
                  </a:cubicBezTo>
                  <a:close/>
                  <a:moveTo>
                    <a:pt x="47" y="78"/>
                  </a:moveTo>
                  <a:cubicBezTo>
                    <a:pt x="47" y="78"/>
                    <a:pt x="47" y="78"/>
                    <a:pt x="47" y="78"/>
                  </a:cubicBezTo>
                  <a:cubicBezTo>
                    <a:pt x="47" y="77"/>
                    <a:pt x="48" y="77"/>
                    <a:pt x="48" y="76"/>
                  </a:cubicBezTo>
                  <a:cubicBezTo>
                    <a:pt x="48" y="76"/>
                    <a:pt x="48" y="76"/>
                    <a:pt x="47" y="76"/>
                  </a:cubicBezTo>
                  <a:cubicBezTo>
                    <a:pt x="47" y="77"/>
                    <a:pt x="46" y="77"/>
                    <a:pt x="47" y="78"/>
                  </a:cubicBezTo>
                  <a:close/>
                  <a:moveTo>
                    <a:pt x="33" y="77"/>
                  </a:moveTo>
                  <a:cubicBezTo>
                    <a:pt x="33" y="77"/>
                    <a:pt x="34" y="76"/>
                    <a:pt x="33" y="76"/>
                  </a:cubicBezTo>
                  <a:cubicBezTo>
                    <a:pt x="33" y="76"/>
                    <a:pt x="33" y="77"/>
                    <a:pt x="33" y="77"/>
                  </a:cubicBezTo>
                  <a:close/>
                  <a:moveTo>
                    <a:pt x="36" y="78"/>
                  </a:moveTo>
                  <a:cubicBezTo>
                    <a:pt x="36" y="79"/>
                    <a:pt x="36" y="79"/>
                    <a:pt x="36" y="79"/>
                  </a:cubicBezTo>
                  <a:cubicBezTo>
                    <a:pt x="37" y="79"/>
                    <a:pt x="38" y="78"/>
                    <a:pt x="38" y="77"/>
                  </a:cubicBezTo>
                  <a:cubicBezTo>
                    <a:pt x="38" y="77"/>
                    <a:pt x="38" y="76"/>
                    <a:pt x="37" y="76"/>
                  </a:cubicBezTo>
                  <a:cubicBezTo>
                    <a:pt x="37" y="77"/>
                    <a:pt x="36" y="77"/>
                    <a:pt x="36" y="78"/>
                  </a:cubicBezTo>
                  <a:close/>
                  <a:moveTo>
                    <a:pt x="63" y="77"/>
                  </a:moveTo>
                  <a:cubicBezTo>
                    <a:pt x="63" y="77"/>
                    <a:pt x="63" y="76"/>
                    <a:pt x="63" y="76"/>
                  </a:cubicBezTo>
                  <a:cubicBezTo>
                    <a:pt x="63" y="76"/>
                    <a:pt x="63" y="77"/>
                    <a:pt x="63" y="77"/>
                  </a:cubicBezTo>
                  <a:close/>
                  <a:moveTo>
                    <a:pt x="31" y="77"/>
                  </a:moveTo>
                  <a:cubicBezTo>
                    <a:pt x="31" y="77"/>
                    <a:pt x="31" y="76"/>
                    <a:pt x="30" y="76"/>
                  </a:cubicBezTo>
                  <a:cubicBezTo>
                    <a:pt x="30" y="77"/>
                    <a:pt x="30" y="77"/>
                    <a:pt x="31" y="77"/>
                  </a:cubicBezTo>
                  <a:close/>
                  <a:moveTo>
                    <a:pt x="40" y="78"/>
                  </a:moveTo>
                  <a:cubicBezTo>
                    <a:pt x="40" y="78"/>
                    <a:pt x="40" y="78"/>
                    <a:pt x="41" y="79"/>
                  </a:cubicBezTo>
                  <a:cubicBezTo>
                    <a:pt x="41" y="78"/>
                    <a:pt x="41" y="78"/>
                    <a:pt x="41" y="78"/>
                  </a:cubicBezTo>
                  <a:cubicBezTo>
                    <a:pt x="41" y="76"/>
                    <a:pt x="40" y="76"/>
                    <a:pt x="40" y="78"/>
                  </a:cubicBezTo>
                  <a:close/>
                  <a:moveTo>
                    <a:pt x="69" y="78"/>
                  </a:moveTo>
                  <a:cubicBezTo>
                    <a:pt x="69" y="77"/>
                    <a:pt x="69" y="76"/>
                    <a:pt x="68" y="76"/>
                  </a:cubicBezTo>
                  <a:cubicBezTo>
                    <a:pt x="69" y="77"/>
                    <a:pt x="69" y="78"/>
                    <a:pt x="69" y="78"/>
                  </a:cubicBezTo>
                  <a:close/>
                  <a:moveTo>
                    <a:pt x="33" y="78"/>
                  </a:moveTo>
                  <a:cubicBezTo>
                    <a:pt x="33" y="78"/>
                    <a:pt x="33" y="78"/>
                    <a:pt x="33" y="78"/>
                  </a:cubicBezTo>
                  <a:cubicBezTo>
                    <a:pt x="34" y="78"/>
                    <a:pt x="34" y="78"/>
                    <a:pt x="34" y="77"/>
                  </a:cubicBezTo>
                  <a:cubicBezTo>
                    <a:pt x="34" y="77"/>
                    <a:pt x="34" y="77"/>
                    <a:pt x="34" y="77"/>
                  </a:cubicBezTo>
                  <a:cubicBezTo>
                    <a:pt x="34" y="77"/>
                    <a:pt x="33" y="77"/>
                    <a:pt x="33" y="78"/>
                  </a:cubicBezTo>
                  <a:close/>
                  <a:moveTo>
                    <a:pt x="57" y="80"/>
                  </a:moveTo>
                  <a:cubicBezTo>
                    <a:pt x="57" y="80"/>
                    <a:pt x="57" y="79"/>
                    <a:pt x="57" y="79"/>
                  </a:cubicBezTo>
                  <a:cubicBezTo>
                    <a:pt x="57" y="78"/>
                    <a:pt x="57" y="78"/>
                    <a:pt x="56" y="77"/>
                  </a:cubicBezTo>
                  <a:cubicBezTo>
                    <a:pt x="56" y="78"/>
                    <a:pt x="57" y="79"/>
                    <a:pt x="57" y="80"/>
                  </a:cubicBezTo>
                  <a:close/>
                  <a:moveTo>
                    <a:pt x="27" y="77"/>
                  </a:moveTo>
                  <a:cubicBezTo>
                    <a:pt x="28" y="78"/>
                    <a:pt x="27" y="79"/>
                    <a:pt x="28" y="79"/>
                  </a:cubicBezTo>
                  <a:cubicBezTo>
                    <a:pt x="28" y="78"/>
                    <a:pt x="28" y="78"/>
                    <a:pt x="29" y="77"/>
                  </a:cubicBezTo>
                  <a:cubicBezTo>
                    <a:pt x="28" y="77"/>
                    <a:pt x="28" y="77"/>
                    <a:pt x="27" y="77"/>
                  </a:cubicBezTo>
                  <a:close/>
                  <a:moveTo>
                    <a:pt x="31" y="78"/>
                  </a:moveTo>
                  <a:cubicBezTo>
                    <a:pt x="31" y="78"/>
                    <a:pt x="31" y="77"/>
                    <a:pt x="31" y="77"/>
                  </a:cubicBezTo>
                  <a:cubicBezTo>
                    <a:pt x="31" y="77"/>
                    <a:pt x="30" y="78"/>
                    <a:pt x="31" y="78"/>
                  </a:cubicBezTo>
                  <a:close/>
                  <a:moveTo>
                    <a:pt x="47" y="79"/>
                  </a:moveTo>
                  <a:cubicBezTo>
                    <a:pt x="48" y="79"/>
                    <a:pt x="48" y="80"/>
                    <a:pt x="49" y="80"/>
                  </a:cubicBezTo>
                  <a:cubicBezTo>
                    <a:pt x="49" y="80"/>
                    <a:pt x="49" y="80"/>
                    <a:pt x="50" y="79"/>
                  </a:cubicBezTo>
                  <a:cubicBezTo>
                    <a:pt x="49" y="79"/>
                    <a:pt x="49" y="78"/>
                    <a:pt x="48" y="77"/>
                  </a:cubicBezTo>
                  <a:cubicBezTo>
                    <a:pt x="48" y="78"/>
                    <a:pt x="47" y="78"/>
                    <a:pt x="47" y="79"/>
                  </a:cubicBezTo>
                  <a:close/>
                  <a:moveTo>
                    <a:pt x="53" y="80"/>
                  </a:moveTo>
                  <a:cubicBezTo>
                    <a:pt x="53" y="79"/>
                    <a:pt x="54" y="79"/>
                    <a:pt x="54" y="78"/>
                  </a:cubicBezTo>
                  <a:cubicBezTo>
                    <a:pt x="53" y="76"/>
                    <a:pt x="52" y="79"/>
                    <a:pt x="53" y="80"/>
                  </a:cubicBezTo>
                  <a:close/>
                  <a:moveTo>
                    <a:pt x="64" y="78"/>
                  </a:moveTo>
                  <a:cubicBezTo>
                    <a:pt x="64" y="78"/>
                    <a:pt x="64" y="77"/>
                    <a:pt x="64" y="77"/>
                  </a:cubicBezTo>
                  <a:cubicBezTo>
                    <a:pt x="64" y="77"/>
                    <a:pt x="63" y="78"/>
                    <a:pt x="63" y="78"/>
                  </a:cubicBezTo>
                  <a:cubicBezTo>
                    <a:pt x="64" y="78"/>
                    <a:pt x="64" y="78"/>
                    <a:pt x="64" y="78"/>
                  </a:cubicBezTo>
                  <a:close/>
                  <a:moveTo>
                    <a:pt x="60" y="78"/>
                  </a:moveTo>
                  <a:cubicBezTo>
                    <a:pt x="60" y="79"/>
                    <a:pt x="60" y="79"/>
                    <a:pt x="61" y="80"/>
                  </a:cubicBezTo>
                  <a:cubicBezTo>
                    <a:pt x="61" y="79"/>
                    <a:pt x="61" y="79"/>
                    <a:pt x="61" y="79"/>
                  </a:cubicBezTo>
                  <a:cubicBezTo>
                    <a:pt x="61" y="79"/>
                    <a:pt x="61" y="78"/>
                    <a:pt x="60" y="77"/>
                  </a:cubicBezTo>
                  <a:cubicBezTo>
                    <a:pt x="60" y="78"/>
                    <a:pt x="59" y="78"/>
                    <a:pt x="60" y="78"/>
                  </a:cubicBezTo>
                  <a:close/>
                  <a:moveTo>
                    <a:pt x="68" y="78"/>
                  </a:moveTo>
                  <a:cubicBezTo>
                    <a:pt x="68" y="78"/>
                    <a:pt x="68" y="79"/>
                    <a:pt x="68" y="80"/>
                  </a:cubicBezTo>
                  <a:cubicBezTo>
                    <a:pt x="68" y="80"/>
                    <a:pt x="69" y="80"/>
                    <a:pt x="69" y="80"/>
                  </a:cubicBezTo>
                  <a:cubicBezTo>
                    <a:pt x="67" y="81"/>
                    <a:pt x="68" y="85"/>
                    <a:pt x="68" y="87"/>
                  </a:cubicBezTo>
                  <a:cubicBezTo>
                    <a:pt x="68" y="87"/>
                    <a:pt x="68" y="87"/>
                    <a:pt x="67" y="87"/>
                  </a:cubicBezTo>
                  <a:cubicBezTo>
                    <a:pt x="67" y="89"/>
                    <a:pt x="67" y="91"/>
                    <a:pt x="68" y="93"/>
                  </a:cubicBezTo>
                  <a:cubicBezTo>
                    <a:pt x="69" y="88"/>
                    <a:pt x="70" y="83"/>
                    <a:pt x="69" y="79"/>
                  </a:cubicBezTo>
                  <a:cubicBezTo>
                    <a:pt x="69" y="79"/>
                    <a:pt x="69" y="78"/>
                    <a:pt x="68" y="78"/>
                  </a:cubicBezTo>
                  <a:close/>
                  <a:moveTo>
                    <a:pt x="34" y="80"/>
                  </a:moveTo>
                  <a:cubicBezTo>
                    <a:pt x="34" y="79"/>
                    <a:pt x="35" y="79"/>
                    <a:pt x="35" y="78"/>
                  </a:cubicBezTo>
                  <a:cubicBezTo>
                    <a:pt x="34" y="78"/>
                    <a:pt x="33" y="79"/>
                    <a:pt x="34" y="80"/>
                  </a:cubicBezTo>
                  <a:close/>
                  <a:moveTo>
                    <a:pt x="37" y="80"/>
                  </a:moveTo>
                  <a:cubicBezTo>
                    <a:pt x="38" y="80"/>
                    <a:pt x="38" y="81"/>
                    <a:pt x="38" y="81"/>
                  </a:cubicBezTo>
                  <a:cubicBezTo>
                    <a:pt x="39" y="81"/>
                    <a:pt x="41" y="79"/>
                    <a:pt x="39" y="78"/>
                  </a:cubicBezTo>
                  <a:cubicBezTo>
                    <a:pt x="38" y="79"/>
                    <a:pt x="38" y="79"/>
                    <a:pt x="37" y="80"/>
                  </a:cubicBezTo>
                  <a:close/>
                  <a:moveTo>
                    <a:pt x="46" y="79"/>
                  </a:moveTo>
                  <a:cubicBezTo>
                    <a:pt x="46" y="79"/>
                    <a:pt x="46" y="79"/>
                    <a:pt x="46" y="78"/>
                  </a:cubicBezTo>
                  <a:cubicBezTo>
                    <a:pt x="46" y="78"/>
                    <a:pt x="46" y="78"/>
                    <a:pt x="45" y="78"/>
                  </a:cubicBezTo>
                  <a:cubicBezTo>
                    <a:pt x="45" y="79"/>
                    <a:pt x="44" y="79"/>
                    <a:pt x="44" y="80"/>
                  </a:cubicBezTo>
                  <a:cubicBezTo>
                    <a:pt x="45" y="80"/>
                    <a:pt x="45" y="79"/>
                    <a:pt x="46" y="79"/>
                  </a:cubicBezTo>
                  <a:close/>
                  <a:moveTo>
                    <a:pt x="51" y="79"/>
                  </a:moveTo>
                  <a:cubicBezTo>
                    <a:pt x="51" y="79"/>
                    <a:pt x="51" y="80"/>
                    <a:pt x="52" y="80"/>
                  </a:cubicBezTo>
                  <a:cubicBezTo>
                    <a:pt x="52" y="79"/>
                    <a:pt x="52" y="79"/>
                    <a:pt x="52" y="78"/>
                  </a:cubicBezTo>
                  <a:cubicBezTo>
                    <a:pt x="51" y="78"/>
                    <a:pt x="51" y="79"/>
                    <a:pt x="51" y="79"/>
                  </a:cubicBezTo>
                  <a:close/>
                  <a:moveTo>
                    <a:pt x="41" y="80"/>
                  </a:moveTo>
                  <a:cubicBezTo>
                    <a:pt x="41" y="80"/>
                    <a:pt x="42" y="81"/>
                    <a:pt x="42" y="81"/>
                  </a:cubicBezTo>
                  <a:cubicBezTo>
                    <a:pt x="42" y="80"/>
                    <a:pt x="43" y="80"/>
                    <a:pt x="43" y="80"/>
                  </a:cubicBezTo>
                  <a:cubicBezTo>
                    <a:pt x="43" y="79"/>
                    <a:pt x="43" y="79"/>
                    <a:pt x="42" y="79"/>
                  </a:cubicBezTo>
                  <a:cubicBezTo>
                    <a:pt x="42" y="79"/>
                    <a:pt x="41" y="79"/>
                    <a:pt x="41" y="80"/>
                  </a:cubicBezTo>
                  <a:close/>
                  <a:moveTo>
                    <a:pt x="59" y="79"/>
                  </a:moveTo>
                  <a:cubicBezTo>
                    <a:pt x="59" y="79"/>
                    <a:pt x="60" y="80"/>
                    <a:pt x="60" y="80"/>
                  </a:cubicBezTo>
                  <a:cubicBezTo>
                    <a:pt x="60" y="80"/>
                    <a:pt x="60" y="79"/>
                    <a:pt x="59" y="79"/>
                  </a:cubicBezTo>
                  <a:cubicBezTo>
                    <a:pt x="59" y="79"/>
                    <a:pt x="59" y="79"/>
                    <a:pt x="59" y="79"/>
                  </a:cubicBezTo>
                  <a:close/>
                  <a:moveTo>
                    <a:pt x="34" y="80"/>
                  </a:moveTo>
                  <a:cubicBezTo>
                    <a:pt x="34" y="81"/>
                    <a:pt x="35" y="81"/>
                    <a:pt x="35" y="82"/>
                  </a:cubicBezTo>
                  <a:cubicBezTo>
                    <a:pt x="35" y="81"/>
                    <a:pt x="36" y="81"/>
                    <a:pt x="36" y="80"/>
                  </a:cubicBezTo>
                  <a:cubicBezTo>
                    <a:pt x="36" y="79"/>
                    <a:pt x="36" y="79"/>
                    <a:pt x="35" y="79"/>
                  </a:cubicBezTo>
                  <a:cubicBezTo>
                    <a:pt x="35" y="79"/>
                    <a:pt x="34" y="80"/>
                    <a:pt x="34" y="80"/>
                  </a:cubicBezTo>
                  <a:close/>
                  <a:moveTo>
                    <a:pt x="32" y="80"/>
                  </a:moveTo>
                  <a:cubicBezTo>
                    <a:pt x="32" y="80"/>
                    <a:pt x="33" y="79"/>
                    <a:pt x="32" y="79"/>
                  </a:cubicBezTo>
                  <a:cubicBezTo>
                    <a:pt x="32" y="79"/>
                    <a:pt x="32" y="80"/>
                    <a:pt x="32" y="80"/>
                  </a:cubicBezTo>
                  <a:close/>
                  <a:moveTo>
                    <a:pt x="47" y="83"/>
                  </a:moveTo>
                  <a:cubicBezTo>
                    <a:pt x="47" y="83"/>
                    <a:pt x="47" y="82"/>
                    <a:pt x="48" y="81"/>
                  </a:cubicBezTo>
                  <a:cubicBezTo>
                    <a:pt x="48" y="81"/>
                    <a:pt x="47" y="80"/>
                    <a:pt x="47" y="79"/>
                  </a:cubicBezTo>
                  <a:cubicBezTo>
                    <a:pt x="45" y="80"/>
                    <a:pt x="45" y="82"/>
                    <a:pt x="47" y="83"/>
                  </a:cubicBezTo>
                  <a:close/>
                  <a:moveTo>
                    <a:pt x="54" y="80"/>
                  </a:moveTo>
                  <a:cubicBezTo>
                    <a:pt x="53" y="81"/>
                    <a:pt x="54" y="81"/>
                    <a:pt x="54" y="81"/>
                  </a:cubicBezTo>
                  <a:cubicBezTo>
                    <a:pt x="54" y="82"/>
                    <a:pt x="54" y="81"/>
                    <a:pt x="54" y="82"/>
                  </a:cubicBezTo>
                  <a:cubicBezTo>
                    <a:pt x="55" y="82"/>
                    <a:pt x="54" y="82"/>
                    <a:pt x="54" y="82"/>
                  </a:cubicBezTo>
                  <a:cubicBezTo>
                    <a:pt x="55" y="82"/>
                    <a:pt x="55" y="82"/>
                    <a:pt x="55" y="82"/>
                  </a:cubicBezTo>
                  <a:cubicBezTo>
                    <a:pt x="56" y="82"/>
                    <a:pt x="55" y="80"/>
                    <a:pt x="54" y="79"/>
                  </a:cubicBezTo>
                  <a:cubicBezTo>
                    <a:pt x="54" y="80"/>
                    <a:pt x="54" y="80"/>
                    <a:pt x="54" y="80"/>
                  </a:cubicBezTo>
                  <a:close/>
                  <a:moveTo>
                    <a:pt x="57" y="80"/>
                  </a:moveTo>
                  <a:cubicBezTo>
                    <a:pt x="56" y="80"/>
                    <a:pt x="56" y="79"/>
                    <a:pt x="56" y="79"/>
                  </a:cubicBezTo>
                  <a:cubicBezTo>
                    <a:pt x="56" y="80"/>
                    <a:pt x="56" y="80"/>
                    <a:pt x="57" y="80"/>
                  </a:cubicBezTo>
                  <a:close/>
                  <a:moveTo>
                    <a:pt x="27" y="81"/>
                  </a:moveTo>
                  <a:cubicBezTo>
                    <a:pt x="28" y="81"/>
                    <a:pt x="28" y="80"/>
                    <a:pt x="28" y="80"/>
                  </a:cubicBezTo>
                  <a:cubicBezTo>
                    <a:pt x="28" y="80"/>
                    <a:pt x="28" y="79"/>
                    <a:pt x="27" y="80"/>
                  </a:cubicBezTo>
                  <a:cubicBezTo>
                    <a:pt x="28" y="80"/>
                    <a:pt x="28" y="80"/>
                    <a:pt x="27" y="81"/>
                  </a:cubicBezTo>
                  <a:close/>
                  <a:moveTo>
                    <a:pt x="49" y="81"/>
                  </a:moveTo>
                  <a:cubicBezTo>
                    <a:pt x="50" y="82"/>
                    <a:pt x="50" y="81"/>
                    <a:pt x="50" y="81"/>
                  </a:cubicBezTo>
                  <a:cubicBezTo>
                    <a:pt x="50" y="82"/>
                    <a:pt x="51" y="82"/>
                    <a:pt x="50" y="82"/>
                  </a:cubicBezTo>
                  <a:cubicBezTo>
                    <a:pt x="51" y="82"/>
                    <a:pt x="51" y="82"/>
                    <a:pt x="51" y="81"/>
                  </a:cubicBezTo>
                  <a:cubicBezTo>
                    <a:pt x="51" y="81"/>
                    <a:pt x="51" y="80"/>
                    <a:pt x="50" y="80"/>
                  </a:cubicBezTo>
                  <a:cubicBezTo>
                    <a:pt x="50" y="81"/>
                    <a:pt x="49" y="81"/>
                    <a:pt x="49" y="81"/>
                  </a:cubicBezTo>
                  <a:close/>
                  <a:moveTo>
                    <a:pt x="32" y="81"/>
                  </a:moveTo>
                  <a:cubicBezTo>
                    <a:pt x="33" y="81"/>
                    <a:pt x="33" y="80"/>
                    <a:pt x="33" y="80"/>
                  </a:cubicBezTo>
                  <a:cubicBezTo>
                    <a:pt x="33" y="81"/>
                    <a:pt x="32" y="81"/>
                    <a:pt x="32" y="81"/>
                  </a:cubicBezTo>
                  <a:close/>
                  <a:moveTo>
                    <a:pt x="65" y="81"/>
                  </a:moveTo>
                  <a:cubicBezTo>
                    <a:pt x="65" y="81"/>
                    <a:pt x="66" y="81"/>
                    <a:pt x="65" y="80"/>
                  </a:cubicBezTo>
                  <a:cubicBezTo>
                    <a:pt x="65" y="81"/>
                    <a:pt x="65" y="81"/>
                    <a:pt x="65" y="81"/>
                  </a:cubicBezTo>
                  <a:close/>
                  <a:moveTo>
                    <a:pt x="43" y="82"/>
                  </a:moveTo>
                  <a:cubicBezTo>
                    <a:pt x="43" y="82"/>
                    <a:pt x="44" y="81"/>
                    <a:pt x="43" y="80"/>
                  </a:cubicBezTo>
                  <a:cubicBezTo>
                    <a:pt x="43" y="81"/>
                    <a:pt x="42" y="81"/>
                    <a:pt x="43" y="82"/>
                  </a:cubicBezTo>
                  <a:close/>
                  <a:moveTo>
                    <a:pt x="59" y="82"/>
                  </a:moveTo>
                  <a:cubicBezTo>
                    <a:pt x="60" y="82"/>
                    <a:pt x="60" y="81"/>
                    <a:pt x="59" y="81"/>
                  </a:cubicBezTo>
                  <a:cubicBezTo>
                    <a:pt x="59" y="81"/>
                    <a:pt x="58" y="82"/>
                    <a:pt x="59" y="82"/>
                  </a:cubicBezTo>
                  <a:close/>
                  <a:moveTo>
                    <a:pt x="66" y="81"/>
                  </a:moveTo>
                  <a:cubicBezTo>
                    <a:pt x="66" y="81"/>
                    <a:pt x="66" y="81"/>
                    <a:pt x="66" y="81"/>
                  </a:cubicBezTo>
                  <a:cubicBezTo>
                    <a:pt x="66" y="81"/>
                    <a:pt x="67" y="81"/>
                    <a:pt x="66" y="81"/>
                  </a:cubicBezTo>
                  <a:cubicBezTo>
                    <a:pt x="66" y="81"/>
                    <a:pt x="66" y="81"/>
                    <a:pt x="66" y="81"/>
                  </a:cubicBezTo>
                  <a:close/>
                  <a:moveTo>
                    <a:pt x="36" y="84"/>
                  </a:moveTo>
                  <a:cubicBezTo>
                    <a:pt x="37" y="83"/>
                    <a:pt x="37" y="83"/>
                    <a:pt x="37" y="82"/>
                  </a:cubicBezTo>
                  <a:cubicBezTo>
                    <a:pt x="37" y="82"/>
                    <a:pt x="37" y="81"/>
                    <a:pt x="36" y="81"/>
                  </a:cubicBezTo>
                  <a:cubicBezTo>
                    <a:pt x="36" y="82"/>
                    <a:pt x="35" y="83"/>
                    <a:pt x="36" y="84"/>
                  </a:cubicBezTo>
                  <a:close/>
                  <a:moveTo>
                    <a:pt x="39" y="83"/>
                  </a:moveTo>
                  <a:cubicBezTo>
                    <a:pt x="39" y="83"/>
                    <a:pt x="39" y="84"/>
                    <a:pt x="40" y="84"/>
                  </a:cubicBezTo>
                  <a:cubicBezTo>
                    <a:pt x="40" y="83"/>
                    <a:pt x="41" y="83"/>
                    <a:pt x="41" y="82"/>
                  </a:cubicBezTo>
                  <a:cubicBezTo>
                    <a:pt x="41" y="80"/>
                    <a:pt x="39" y="82"/>
                    <a:pt x="39" y="83"/>
                  </a:cubicBezTo>
                  <a:close/>
                  <a:moveTo>
                    <a:pt x="62" y="82"/>
                  </a:moveTo>
                  <a:cubicBezTo>
                    <a:pt x="63" y="82"/>
                    <a:pt x="63" y="82"/>
                    <a:pt x="63" y="82"/>
                  </a:cubicBezTo>
                  <a:cubicBezTo>
                    <a:pt x="63" y="81"/>
                    <a:pt x="63" y="81"/>
                    <a:pt x="62" y="81"/>
                  </a:cubicBezTo>
                  <a:cubicBezTo>
                    <a:pt x="62" y="81"/>
                    <a:pt x="62" y="82"/>
                    <a:pt x="62" y="82"/>
                  </a:cubicBezTo>
                  <a:close/>
                  <a:moveTo>
                    <a:pt x="30" y="81"/>
                  </a:moveTo>
                  <a:cubicBezTo>
                    <a:pt x="31" y="81"/>
                    <a:pt x="30" y="82"/>
                    <a:pt x="30" y="82"/>
                  </a:cubicBezTo>
                  <a:cubicBezTo>
                    <a:pt x="30" y="82"/>
                    <a:pt x="30" y="83"/>
                    <a:pt x="30" y="83"/>
                  </a:cubicBezTo>
                  <a:cubicBezTo>
                    <a:pt x="31" y="82"/>
                    <a:pt x="31" y="82"/>
                    <a:pt x="31" y="81"/>
                  </a:cubicBezTo>
                  <a:cubicBezTo>
                    <a:pt x="31" y="81"/>
                    <a:pt x="31" y="81"/>
                    <a:pt x="30" y="81"/>
                  </a:cubicBezTo>
                  <a:close/>
                  <a:moveTo>
                    <a:pt x="39" y="82"/>
                  </a:moveTo>
                  <a:cubicBezTo>
                    <a:pt x="39" y="82"/>
                    <a:pt x="39" y="82"/>
                    <a:pt x="40" y="81"/>
                  </a:cubicBezTo>
                  <a:cubicBezTo>
                    <a:pt x="39" y="81"/>
                    <a:pt x="39" y="82"/>
                    <a:pt x="39" y="82"/>
                  </a:cubicBezTo>
                  <a:close/>
                  <a:moveTo>
                    <a:pt x="43" y="83"/>
                  </a:moveTo>
                  <a:cubicBezTo>
                    <a:pt x="44" y="84"/>
                    <a:pt x="45" y="84"/>
                    <a:pt x="45" y="85"/>
                  </a:cubicBezTo>
                  <a:cubicBezTo>
                    <a:pt x="45" y="84"/>
                    <a:pt x="46" y="84"/>
                    <a:pt x="46" y="84"/>
                  </a:cubicBezTo>
                  <a:cubicBezTo>
                    <a:pt x="45" y="83"/>
                    <a:pt x="45" y="82"/>
                    <a:pt x="44" y="82"/>
                  </a:cubicBezTo>
                  <a:cubicBezTo>
                    <a:pt x="44" y="82"/>
                    <a:pt x="44" y="82"/>
                    <a:pt x="43" y="83"/>
                  </a:cubicBezTo>
                  <a:close/>
                  <a:moveTo>
                    <a:pt x="34" y="83"/>
                  </a:moveTo>
                  <a:cubicBezTo>
                    <a:pt x="34" y="83"/>
                    <a:pt x="34" y="82"/>
                    <a:pt x="34" y="82"/>
                  </a:cubicBezTo>
                  <a:cubicBezTo>
                    <a:pt x="34" y="82"/>
                    <a:pt x="34" y="82"/>
                    <a:pt x="34" y="83"/>
                  </a:cubicBezTo>
                  <a:close/>
                  <a:moveTo>
                    <a:pt x="47" y="84"/>
                  </a:moveTo>
                  <a:cubicBezTo>
                    <a:pt x="48" y="84"/>
                    <a:pt x="48" y="85"/>
                    <a:pt x="48" y="85"/>
                  </a:cubicBezTo>
                  <a:cubicBezTo>
                    <a:pt x="49" y="85"/>
                    <a:pt x="49" y="84"/>
                    <a:pt x="50" y="83"/>
                  </a:cubicBezTo>
                  <a:cubicBezTo>
                    <a:pt x="49" y="81"/>
                    <a:pt x="48" y="82"/>
                    <a:pt x="47" y="84"/>
                  </a:cubicBezTo>
                  <a:close/>
                  <a:moveTo>
                    <a:pt x="56" y="86"/>
                  </a:moveTo>
                  <a:cubicBezTo>
                    <a:pt x="57" y="85"/>
                    <a:pt x="57" y="85"/>
                    <a:pt x="57" y="84"/>
                  </a:cubicBezTo>
                  <a:cubicBezTo>
                    <a:pt x="57" y="83"/>
                    <a:pt x="57" y="82"/>
                    <a:pt x="56" y="82"/>
                  </a:cubicBezTo>
                  <a:cubicBezTo>
                    <a:pt x="56" y="83"/>
                    <a:pt x="56" y="84"/>
                    <a:pt x="56" y="86"/>
                  </a:cubicBezTo>
                  <a:close/>
                  <a:moveTo>
                    <a:pt x="60" y="82"/>
                  </a:moveTo>
                  <a:cubicBezTo>
                    <a:pt x="60" y="83"/>
                    <a:pt x="60" y="84"/>
                    <a:pt x="60" y="84"/>
                  </a:cubicBezTo>
                  <a:cubicBezTo>
                    <a:pt x="60" y="84"/>
                    <a:pt x="60" y="84"/>
                    <a:pt x="61" y="83"/>
                  </a:cubicBezTo>
                  <a:cubicBezTo>
                    <a:pt x="61" y="83"/>
                    <a:pt x="60" y="83"/>
                    <a:pt x="60" y="82"/>
                  </a:cubicBezTo>
                  <a:close/>
                  <a:moveTo>
                    <a:pt x="29" y="86"/>
                  </a:moveTo>
                  <a:cubicBezTo>
                    <a:pt x="28" y="88"/>
                    <a:pt x="29" y="91"/>
                    <a:pt x="29" y="93"/>
                  </a:cubicBezTo>
                  <a:cubicBezTo>
                    <a:pt x="29" y="94"/>
                    <a:pt x="29" y="94"/>
                    <a:pt x="29" y="95"/>
                  </a:cubicBezTo>
                  <a:cubicBezTo>
                    <a:pt x="30" y="95"/>
                    <a:pt x="29" y="95"/>
                    <a:pt x="29" y="96"/>
                  </a:cubicBezTo>
                  <a:cubicBezTo>
                    <a:pt x="29" y="96"/>
                    <a:pt x="30" y="96"/>
                    <a:pt x="30" y="96"/>
                  </a:cubicBezTo>
                  <a:cubicBezTo>
                    <a:pt x="30" y="96"/>
                    <a:pt x="29" y="97"/>
                    <a:pt x="29" y="97"/>
                  </a:cubicBezTo>
                  <a:cubicBezTo>
                    <a:pt x="29" y="98"/>
                    <a:pt x="30" y="100"/>
                    <a:pt x="31" y="102"/>
                  </a:cubicBezTo>
                  <a:cubicBezTo>
                    <a:pt x="31" y="98"/>
                    <a:pt x="30" y="94"/>
                    <a:pt x="30" y="90"/>
                  </a:cubicBezTo>
                  <a:cubicBezTo>
                    <a:pt x="30" y="89"/>
                    <a:pt x="29" y="89"/>
                    <a:pt x="29" y="88"/>
                  </a:cubicBezTo>
                  <a:cubicBezTo>
                    <a:pt x="29" y="88"/>
                    <a:pt x="30" y="88"/>
                    <a:pt x="30" y="87"/>
                  </a:cubicBezTo>
                  <a:cubicBezTo>
                    <a:pt x="30" y="86"/>
                    <a:pt x="29" y="86"/>
                    <a:pt x="29" y="86"/>
                  </a:cubicBezTo>
                  <a:cubicBezTo>
                    <a:pt x="29" y="85"/>
                    <a:pt x="30" y="84"/>
                    <a:pt x="29" y="82"/>
                  </a:cubicBezTo>
                  <a:cubicBezTo>
                    <a:pt x="29" y="83"/>
                    <a:pt x="29" y="82"/>
                    <a:pt x="28" y="82"/>
                  </a:cubicBezTo>
                  <a:cubicBezTo>
                    <a:pt x="28" y="84"/>
                    <a:pt x="28" y="85"/>
                    <a:pt x="29" y="86"/>
                  </a:cubicBezTo>
                  <a:close/>
                  <a:moveTo>
                    <a:pt x="66" y="83"/>
                  </a:moveTo>
                  <a:cubicBezTo>
                    <a:pt x="66" y="83"/>
                    <a:pt x="66" y="84"/>
                    <a:pt x="67" y="84"/>
                  </a:cubicBezTo>
                  <a:cubicBezTo>
                    <a:pt x="67" y="83"/>
                    <a:pt x="67" y="82"/>
                    <a:pt x="66" y="82"/>
                  </a:cubicBezTo>
                  <a:cubicBezTo>
                    <a:pt x="66" y="83"/>
                    <a:pt x="66" y="83"/>
                    <a:pt x="66" y="83"/>
                  </a:cubicBezTo>
                  <a:close/>
                  <a:moveTo>
                    <a:pt x="40" y="85"/>
                  </a:moveTo>
                  <a:cubicBezTo>
                    <a:pt x="41" y="85"/>
                    <a:pt x="42" y="83"/>
                    <a:pt x="42" y="82"/>
                  </a:cubicBezTo>
                  <a:cubicBezTo>
                    <a:pt x="41" y="83"/>
                    <a:pt x="40" y="84"/>
                    <a:pt x="40" y="85"/>
                  </a:cubicBezTo>
                  <a:close/>
                  <a:moveTo>
                    <a:pt x="63" y="84"/>
                  </a:moveTo>
                  <a:cubicBezTo>
                    <a:pt x="63" y="84"/>
                    <a:pt x="64" y="83"/>
                    <a:pt x="64" y="82"/>
                  </a:cubicBezTo>
                  <a:cubicBezTo>
                    <a:pt x="63" y="83"/>
                    <a:pt x="63" y="83"/>
                    <a:pt x="63" y="84"/>
                  </a:cubicBezTo>
                  <a:close/>
                  <a:moveTo>
                    <a:pt x="52" y="85"/>
                  </a:moveTo>
                  <a:cubicBezTo>
                    <a:pt x="51" y="84"/>
                    <a:pt x="52" y="83"/>
                    <a:pt x="51" y="83"/>
                  </a:cubicBezTo>
                  <a:cubicBezTo>
                    <a:pt x="51" y="83"/>
                    <a:pt x="51" y="85"/>
                    <a:pt x="52" y="85"/>
                  </a:cubicBezTo>
                  <a:close/>
                  <a:moveTo>
                    <a:pt x="21" y="84"/>
                  </a:moveTo>
                  <a:cubicBezTo>
                    <a:pt x="21" y="84"/>
                    <a:pt x="22" y="83"/>
                    <a:pt x="21" y="83"/>
                  </a:cubicBezTo>
                  <a:cubicBezTo>
                    <a:pt x="21" y="83"/>
                    <a:pt x="21" y="84"/>
                    <a:pt x="21" y="84"/>
                  </a:cubicBezTo>
                  <a:close/>
                  <a:moveTo>
                    <a:pt x="35" y="86"/>
                  </a:moveTo>
                  <a:cubicBezTo>
                    <a:pt x="35" y="85"/>
                    <a:pt x="35" y="84"/>
                    <a:pt x="34" y="83"/>
                  </a:cubicBezTo>
                  <a:cubicBezTo>
                    <a:pt x="34" y="84"/>
                    <a:pt x="34" y="85"/>
                    <a:pt x="35" y="86"/>
                  </a:cubicBezTo>
                  <a:close/>
                  <a:moveTo>
                    <a:pt x="38" y="86"/>
                  </a:moveTo>
                  <a:cubicBezTo>
                    <a:pt x="38" y="86"/>
                    <a:pt x="38" y="86"/>
                    <a:pt x="38" y="86"/>
                  </a:cubicBezTo>
                  <a:cubicBezTo>
                    <a:pt x="38" y="86"/>
                    <a:pt x="39" y="85"/>
                    <a:pt x="39" y="84"/>
                  </a:cubicBezTo>
                  <a:cubicBezTo>
                    <a:pt x="39" y="84"/>
                    <a:pt x="39" y="84"/>
                    <a:pt x="39" y="84"/>
                  </a:cubicBezTo>
                  <a:cubicBezTo>
                    <a:pt x="38" y="84"/>
                    <a:pt x="36" y="85"/>
                    <a:pt x="38" y="86"/>
                  </a:cubicBezTo>
                  <a:close/>
                  <a:moveTo>
                    <a:pt x="41" y="86"/>
                  </a:moveTo>
                  <a:cubicBezTo>
                    <a:pt x="41" y="86"/>
                    <a:pt x="42" y="87"/>
                    <a:pt x="42" y="88"/>
                  </a:cubicBezTo>
                  <a:cubicBezTo>
                    <a:pt x="43" y="87"/>
                    <a:pt x="44" y="86"/>
                    <a:pt x="44" y="86"/>
                  </a:cubicBezTo>
                  <a:cubicBezTo>
                    <a:pt x="44" y="85"/>
                    <a:pt x="43" y="84"/>
                    <a:pt x="43" y="84"/>
                  </a:cubicBezTo>
                  <a:cubicBezTo>
                    <a:pt x="42" y="84"/>
                    <a:pt x="41" y="85"/>
                    <a:pt x="41" y="86"/>
                  </a:cubicBezTo>
                  <a:close/>
                  <a:moveTo>
                    <a:pt x="35" y="85"/>
                  </a:moveTo>
                  <a:cubicBezTo>
                    <a:pt x="35" y="85"/>
                    <a:pt x="35" y="85"/>
                    <a:pt x="36" y="85"/>
                  </a:cubicBezTo>
                  <a:cubicBezTo>
                    <a:pt x="36" y="84"/>
                    <a:pt x="35" y="84"/>
                    <a:pt x="35" y="84"/>
                  </a:cubicBezTo>
                  <a:cubicBezTo>
                    <a:pt x="35" y="84"/>
                    <a:pt x="35" y="84"/>
                    <a:pt x="35" y="85"/>
                  </a:cubicBezTo>
                  <a:close/>
                  <a:moveTo>
                    <a:pt x="53" y="85"/>
                  </a:moveTo>
                  <a:cubicBezTo>
                    <a:pt x="53" y="85"/>
                    <a:pt x="53" y="84"/>
                    <a:pt x="53" y="84"/>
                  </a:cubicBezTo>
                  <a:cubicBezTo>
                    <a:pt x="53" y="84"/>
                    <a:pt x="53" y="84"/>
                    <a:pt x="53" y="85"/>
                  </a:cubicBezTo>
                  <a:close/>
                  <a:moveTo>
                    <a:pt x="30" y="87"/>
                  </a:moveTo>
                  <a:cubicBezTo>
                    <a:pt x="31" y="86"/>
                    <a:pt x="32" y="85"/>
                    <a:pt x="31" y="84"/>
                  </a:cubicBezTo>
                  <a:cubicBezTo>
                    <a:pt x="31" y="85"/>
                    <a:pt x="30" y="86"/>
                    <a:pt x="30" y="87"/>
                  </a:cubicBezTo>
                  <a:close/>
                  <a:moveTo>
                    <a:pt x="65" y="86"/>
                  </a:moveTo>
                  <a:cubicBezTo>
                    <a:pt x="65" y="85"/>
                    <a:pt x="65" y="84"/>
                    <a:pt x="65" y="84"/>
                  </a:cubicBezTo>
                  <a:cubicBezTo>
                    <a:pt x="65" y="85"/>
                    <a:pt x="64" y="86"/>
                    <a:pt x="65" y="86"/>
                  </a:cubicBezTo>
                  <a:close/>
                  <a:moveTo>
                    <a:pt x="66" y="85"/>
                  </a:moveTo>
                  <a:cubicBezTo>
                    <a:pt x="66" y="85"/>
                    <a:pt x="67" y="84"/>
                    <a:pt x="66" y="84"/>
                  </a:cubicBezTo>
                  <a:cubicBezTo>
                    <a:pt x="66" y="85"/>
                    <a:pt x="66" y="84"/>
                    <a:pt x="66" y="84"/>
                  </a:cubicBezTo>
                  <a:cubicBezTo>
                    <a:pt x="66" y="84"/>
                    <a:pt x="66" y="85"/>
                    <a:pt x="66" y="85"/>
                  </a:cubicBezTo>
                  <a:close/>
                  <a:moveTo>
                    <a:pt x="45" y="86"/>
                  </a:moveTo>
                  <a:cubicBezTo>
                    <a:pt x="46" y="86"/>
                    <a:pt x="46" y="87"/>
                    <a:pt x="47" y="87"/>
                  </a:cubicBezTo>
                  <a:cubicBezTo>
                    <a:pt x="47" y="87"/>
                    <a:pt x="47" y="87"/>
                    <a:pt x="48" y="86"/>
                  </a:cubicBezTo>
                  <a:cubicBezTo>
                    <a:pt x="47" y="86"/>
                    <a:pt x="47" y="85"/>
                    <a:pt x="46" y="84"/>
                  </a:cubicBezTo>
                  <a:cubicBezTo>
                    <a:pt x="46" y="85"/>
                    <a:pt x="46" y="85"/>
                    <a:pt x="45" y="86"/>
                  </a:cubicBezTo>
                  <a:close/>
                  <a:moveTo>
                    <a:pt x="49" y="86"/>
                  </a:moveTo>
                  <a:cubicBezTo>
                    <a:pt x="49" y="87"/>
                    <a:pt x="50" y="87"/>
                    <a:pt x="50" y="88"/>
                  </a:cubicBezTo>
                  <a:cubicBezTo>
                    <a:pt x="50" y="87"/>
                    <a:pt x="50" y="85"/>
                    <a:pt x="50" y="85"/>
                  </a:cubicBezTo>
                  <a:cubicBezTo>
                    <a:pt x="49" y="85"/>
                    <a:pt x="49" y="85"/>
                    <a:pt x="49" y="86"/>
                  </a:cubicBezTo>
                  <a:close/>
                  <a:moveTo>
                    <a:pt x="60" y="86"/>
                  </a:moveTo>
                  <a:cubicBezTo>
                    <a:pt x="61" y="86"/>
                    <a:pt x="61" y="87"/>
                    <a:pt x="61" y="87"/>
                  </a:cubicBezTo>
                  <a:cubicBezTo>
                    <a:pt x="61" y="86"/>
                    <a:pt x="61" y="86"/>
                    <a:pt x="61" y="85"/>
                  </a:cubicBezTo>
                  <a:cubicBezTo>
                    <a:pt x="60" y="86"/>
                    <a:pt x="61" y="86"/>
                    <a:pt x="60" y="86"/>
                  </a:cubicBezTo>
                  <a:close/>
                  <a:moveTo>
                    <a:pt x="36" y="87"/>
                  </a:moveTo>
                  <a:cubicBezTo>
                    <a:pt x="37" y="87"/>
                    <a:pt x="37" y="87"/>
                    <a:pt x="37" y="87"/>
                  </a:cubicBezTo>
                  <a:cubicBezTo>
                    <a:pt x="37" y="87"/>
                    <a:pt x="37" y="86"/>
                    <a:pt x="36" y="86"/>
                  </a:cubicBezTo>
                  <a:cubicBezTo>
                    <a:pt x="36" y="86"/>
                    <a:pt x="36" y="87"/>
                    <a:pt x="36" y="87"/>
                  </a:cubicBezTo>
                  <a:close/>
                  <a:moveTo>
                    <a:pt x="36" y="86"/>
                  </a:moveTo>
                  <a:cubicBezTo>
                    <a:pt x="36" y="85"/>
                    <a:pt x="36" y="85"/>
                    <a:pt x="36" y="85"/>
                  </a:cubicBezTo>
                  <a:cubicBezTo>
                    <a:pt x="36" y="86"/>
                    <a:pt x="36" y="86"/>
                    <a:pt x="36" y="86"/>
                  </a:cubicBezTo>
                  <a:close/>
                  <a:moveTo>
                    <a:pt x="38" y="86"/>
                  </a:moveTo>
                  <a:cubicBezTo>
                    <a:pt x="38" y="87"/>
                    <a:pt x="38" y="87"/>
                    <a:pt x="38" y="87"/>
                  </a:cubicBezTo>
                  <a:cubicBezTo>
                    <a:pt x="39" y="87"/>
                    <a:pt x="39" y="86"/>
                    <a:pt x="40" y="86"/>
                  </a:cubicBezTo>
                  <a:cubicBezTo>
                    <a:pt x="40" y="85"/>
                    <a:pt x="40" y="85"/>
                    <a:pt x="39" y="85"/>
                  </a:cubicBezTo>
                  <a:cubicBezTo>
                    <a:pt x="39" y="86"/>
                    <a:pt x="39" y="86"/>
                    <a:pt x="38" y="86"/>
                  </a:cubicBezTo>
                  <a:close/>
                  <a:moveTo>
                    <a:pt x="57" y="87"/>
                  </a:moveTo>
                  <a:cubicBezTo>
                    <a:pt x="57" y="88"/>
                    <a:pt x="57" y="88"/>
                    <a:pt x="57" y="88"/>
                  </a:cubicBezTo>
                  <a:cubicBezTo>
                    <a:pt x="58" y="87"/>
                    <a:pt x="58" y="87"/>
                    <a:pt x="58" y="87"/>
                  </a:cubicBezTo>
                  <a:cubicBezTo>
                    <a:pt x="57" y="87"/>
                    <a:pt x="57" y="87"/>
                    <a:pt x="57" y="87"/>
                  </a:cubicBezTo>
                  <a:close/>
                  <a:moveTo>
                    <a:pt x="58" y="87"/>
                  </a:moveTo>
                  <a:cubicBezTo>
                    <a:pt x="58" y="86"/>
                    <a:pt x="58" y="86"/>
                    <a:pt x="58" y="85"/>
                  </a:cubicBezTo>
                  <a:cubicBezTo>
                    <a:pt x="57" y="86"/>
                    <a:pt x="56" y="86"/>
                    <a:pt x="57" y="87"/>
                  </a:cubicBezTo>
                  <a:cubicBezTo>
                    <a:pt x="57" y="87"/>
                    <a:pt x="57" y="87"/>
                    <a:pt x="58" y="87"/>
                  </a:cubicBezTo>
                  <a:close/>
                  <a:moveTo>
                    <a:pt x="51" y="87"/>
                  </a:moveTo>
                  <a:cubicBezTo>
                    <a:pt x="51" y="87"/>
                    <a:pt x="52" y="86"/>
                    <a:pt x="51" y="86"/>
                  </a:cubicBezTo>
                  <a:cubicBezTo>
                    <a:pt x="51" y="87"/>
                    <a:pt x="51" y="87"/>
                    <a:pt x="51" y="87"/>
                  </a:cubicBezTo>
                  <a:close/>
                  <a:moveTo>
                    <a:pt x="35" y="87"/>
                  </a:moveTo>
                  <a:cubicBezTo>
                    <a:pt x="36" y="87"/>
                    <a:pt x="36" y="88"/>
                    <a:pt x="36" y="88"/>
                  </a:cubicBezTo>
                  <a:cubicBezTo>
                    <a:pt x="36" y="87"/>
                    <a:pt x="36" y="86"/>
                    <a:pt x="35" y="86"/>
                  </a:cubicBezTo>
                  <a:cubicBezTo>
                    <a:pt x="35" y="86"/>
                    <a:pt x="35" y="86"/>
                    <a:pt x="35" y="87"/>
                  </a:cubicBezTo>
                  <a:close/>
                  <a:moveTo>
                    <a:pt x="55" y="87"/>
                  </a:moveTo>
                  <a:cubicBezTo>
                    <a:pt x="55" y="87"/>
                    <a:pt x="55" y="87"/>
                    <a:pt x="55" y="87"/>
                  </a:cubicBezTo>
                  <a:cubicBezTo>
                    <a:pt x="55" y="87"/>
                    <a:pt x="55" y="86"/>
                    <a:pt x="55" y="86"/>
                  </a:cubicBezTo>
                  <a:cubicBezTo>
                    <a:pt x="54" y="87"/>
                    <a:pt x="54" y="87"/>
                    <a:pt x="55" y="87"/>
                  </a:cubicBezTo>
                  <a:close/>
                  <a:moveTo>
                    <a:pt x="39" y="88"/>
                  </a:moveTo>
                  <a:cubicBezTo>
                    <a:pt x="40" y="89"/>
                    <a:pt x="40" y="89"/>
                    <a:pt x="40" y="90"/>
                  </a:cubicBezTo>
                  <a:cubicBezTo>
                    <a:pt x="41" y="89"/>
                    <a:pt x="41" y="89"/>
                    <a:pt x="42" y="88"/>
                  </a:cubicBezTo>
                  <a:cubicBezTo>
                    <a:pt x="41" y="88"/>
                    <a:pt x="41" y="87"/>
                    <a:pt x="40" y="86"/>
                  </a:cubicBezTo>
                  <a:cubicBezTo>
                    <a:pt x="40" y="87"/>
                    <a:pt x="39" y="88"/>
                    <a:pt x="39" y="88"/>
                  </a:cubicBezTo>
                  <a:close/>
                  <a:moveTo>
                    <a:pt x="43" y="89"/>
                  </a:moveTo>
                  <a:cubicBezTo>
                    <a:pt x="43" y="89"/>
                    <a:pt x="44" y="90"/>
                    <a:pt x="44" y="90"/>
                  </a:cubicBezTo>
                  <a:cubicBezTo>
                    <a:pt x="45" y="89"/>
                    <a:pt x="45" y="89"/>
                    <a:pt x="46" y="88"/>
                  </a:cubicBezTo>
                  <a:cubicBezTo>
                    <a:pt x="46" y="87"/>
                    <a:pt x="45" y="87"/>
                    <a:pt x="45" y="86"/>
                  </a:cubicBezTo>
                  <a:cubicBezTo>
                    <a:pt x="44" y="87"/>
                    <a:pt x="43" y="88"/>
                    <a:pt x="43" y="89"/>
                  </a:cubicBezTo>
                  <a:close/>
                  <a:moveTo>
                    <a:pt x="31" y="88"/>
                  </a:moveTo>
                  <a:cubicBezTo>
                    <a:pt x="31" y="89"/>
                    <a:pt x="31" y="89"/>
                    <a:pt x="32" y="89"/>
                  </a:cubicBezTo>
                  <a:cubicBezTo>
                    <a:pt x="32" y="89"/>
                    <a:pt x="32" y="87"/>
                    <a:pt x="32" y="87"/>
                  </a:cubicBezTo>
                  <a:cubicBezTo>
                    <a:pt x="32" y="87"/>
                    <a:pt x="31" y="88"/>
                    <a:pt x="31" y="88"/>
                  </a:cubicBezTo>
                  <a:close/>
                  <a:moveTo>
                    <a:pt x="47" y="88"/>
                  </a:moveTo>
                  <a:cubicBezTo>
                    <a:pt x="48" y="89"/>
                    <a:pt x="48" y="89"/>
                    <a:pt x="48" y="90"/>
                  </a:cubicBezTo>
                  <a:cubicBezTo>
                    <a:pt x="49" y="90"/>
                    <a:pt x="49" y="89"/>
                    <a:pt x="50" y="89"/>
                  </a:cubicBezTo>
                  <a:cubicBezTo>
                    <a:pt x="49" y="88"/>
                    <a:pt x="49" y="87"/>
                    <a:pt x="48" y="87"/>
                  </a:cubicBezTo>
                  <a:cubicBezTo>
                    <a:pt x="48" y="87"/>
                    <a:pt x="47" y="87"/>
                    <a:pt x="47" y="88"/>
                  </a:cubicBezTo>
                  <a:close/>
                  <a:moveTo>
                    <a:pt x="59" y="90"/>
                  </a:moveTo>
                  <a:cubicBezTo>
                    <a:pt x="59" y="89"/>
                    <a:pt x="60" y="89"/>
                    <a:pt x="60" y="88"/>
                  </a:cubicBezTo>
                  <a:cubicBezTo>
                    <a:pt x="59" y="85"/>
                    <a:pt x="58" y="89"/>
                    <a:pt x="59" y="90"/>
                  </a:cubicBezTo>
                  <a:close/>
                  <a:moveTo>
                    <a:pt x="34" y="88"/>
                  </a:moveTo>
                  <a:cubicBezTo>
                    <a:pt x="35" y="88"/>
                    <a:pt x="35" y="89"/>
                    <a:pt x="35" y="89"/>
                  </a:cubicBezTo>
                  <a:cubicBezTo>
                    <a:pt x="36" y="88"/>
                    <a:pt x="35" y="88"/>
                    <a:pt x="34" y="87"/>
                  </a:cubicBezTo>
                  <a:cubicBezTo>
                    <a:pt x="35" y="88"/>
                    <a:pt x="34" y="88"/>
                    <a:pt x="34" y="88"/>
                  </a:cubicBezTo>
                  <a:close/>
                  <a:moveTo>
                    <a:pt x="64" y="88"/>
                  </a:moveTo>
                  <a:cubicBezTo>
                    <a:pt x="63" y="88"/>
                    <a:pt x="64" y="87"/>
                    <a:pt x="64" y="87"/>
                  </a:cubicBezTo>
                  <a:cubicBezTo>
                    <a:pt x="63" y="88"/>
                    <a:pt x="63" y="88"/>
                    <a:pt x="63" y="88"/>
                  </a:cubicBezTo>
                  <a:cubicBezTo>
                    <a:pt x="63" y="89"/>
                    <a:pt x="63" y="89"/>
                    <a:pt x="63" y="89"/>
                  </a:cubicBezTo>
                  <a:cubicBezTo>
                    <a:pt x="63" y="89"/>
                    <a:pt x="63" y="88"/>
                    <a:pt x="64" y="88"/>
                  </a:cubicBezTo>
                  <a:cubicBezTo>
                    <a:pt x="64" y="88"/>
                    <a:pt x="64" y="88"/>
                    <a:pt x="64" y="88"/>
                  </a:cubicBezTo>
                  <a:close/>
                  <a:moveTo>
                    <a:pt x="37" y="89"/>
                  </a:moveTo>
                  <a:cubicBezTo>
                    <a:pt x="37" y="88"/>
                    <a:pt x="38" y="88"/>
                    <a:pt x="38" y="88"/>
                  </a:cubicBezTo>
                  <a:cubicBezTo>
                    <a:pt x="38" y="88"/>
                    <a:pt x="38" y="87"/>
                    <a:pt x="37" y="87"/>
                  </a:cubicBezTo>
                  <a:cubicBezTo>
                    <a:pt x="37" y="88"/>
                    <a:pt x="37" y="88"/>
                    <a:pt x="37" y="89"/>
                  </a:cubicBezTo>
                  <a:close/>
                  <a:moveTo>
                    <a:pt x="66" y="90"/>
                  </a:moveTo>
                  <a:cubicBezTo>
                    <a:pt x="67" y="89"/>
                    <a:pt x="66" y="88"/>
                    <a:pt x="66" y="87"/>
                  </a:cubicBezTo>
                  <a:cubicBezTo>
                    <a:pt x="65" y="88"/>
                    <a:pt x="66" y="89"/>
                    <a:pt x="66" y="90"/>
                  </a:cubicBezTo>
                  <a:close/>
                  <a:moveTo>
                    <a:pt x="53" y="90"/>
                  </a:moveTo>
                  <a:cubicBezTo>
                    <a:pt x="53" y="90"/>
                    <a:pt x="53" y="88"/>
                    <a:pt x="52" y="88"/>
                  </a:cubicBezTo>
                  <a:cubicBezTo>
                    <a:pt x="52" y="89"/>
                    <a:pt x="52" y="89"/>
                    <a:pt x="53" y="90"/>
                  </a:cubicBezTo>
                  <a:close/>
                  <a:moveTo>
                    <a:pt x="55" y="89"/>
                  </a:moveTo>
                  <a:cubicBezTo>
                    <a:pt x="55" y="89"/>
                    <a:pt x="55" y="90"/>
                    <a:pt x="55" y="90"/>
                  </a:cubicBezTo>
                  <a:cubicBezTo>
                    <a:pt x="55" y="89"/>
                    <a:pt x="55" y="89"/>
                    <a:pt x="55" y="88"/>
                  </a:cubicBezTo>
                  <a:cubicBezTo>
                    <a:pt x="55" y="89"/>
                    <a:pt x="55" y="88"/>
                    <a:pt x="55" y="89"/>
                  </a:cubicBezTo>
                  <a:close/>
                  <a:moveTo>
                    <a:pt x="56" y="89"/>
                  </a:moveTo>
                  <a:cubicBezTo>
                    <a:pt x="57" y="89"/>
                    <a:pt x="56" y="88"/>
                    <a:pt x="56" y="88"/>
                  </a:cubicBezTo>
                  <a:cubicBezTo>
                    <a:pt x="56" y="89"/>
                    <a:pt x="56" y="89"/>
                    <a:pt x="56" y="89"/>
                  </a:cubicBezTo>
                  <a:close/>
                  <a:moveTo>
                    <a:pt x="51" y="90"/>
                  </a:moveTo>
                  <a:cubicBezTo>
                    <a:pt x="51" y="89"/>
                    <a:pt x="52" y="89"/>
                    <a:pt x="51" y="88"/>
                  </a:cubicBezTo>
                  <a:cubicBezTo>
                    <a:pt x="51" y="89"/>
                    <a:pt x="51" y="89"/>
                    <a:pt x="51" y="90"/>
                  </a:cubicBezTo>
                  <a:close/>
                  <a:moveTo>
                    <a:pt x="33" y="91"/>
                  </a:moveTo>
                  <a:cubicBezTo>
                    <a:pt x="34" y="91"/>
                    <a:pt x="35" y="89"/>
                    <a:pt x="34" y="88"/>
                  </a:cubicBezTo>
                  <a:cubicBezTo>
                    <a:pt x="33" y="89"/>
                    <a:pt x="33" y="90"/>
                    <a:pt x="33" y="91"/>
                  </a:cubicBezTo>
                  <a:close/>
                  <a:moveTo>
                    <a:pt x="37" y="89"/>
                  </a:moveTo>
                  <a:cubicBezTo>
                    <a:pt x="37" y="89"/>
                    <a:pt x="37" y="88"/>
                    <a:pt x="36" y="88"/>
                  </a:cubicBezTo>
                  <a:cubicBezTo>
                    <a:pt x="37" y="89"/>
                    <a:pt x="37" y="89"/>
                    <a:pt x="37" y="89"/>
                  </a:cubicBezTo>
                  <a:close/>
                  <a:moveTo>
                    <a:pt x="59" y="91"/>
                  </a:moveTo>
                  <a:cubicBezTo>
                    <a:pt x="60" y="91"/>
                    <a:pt x="60" y="92"/>
                    <a:pt x="61" y="93"/>
                  </a:cubicBezTo>
                  <a:cubicBezTo>
                    <a:pt x="61" y="92"/>
                    <a:pt x="61" y="90"/>
                    <a:pt x="61" y="89"/>
                  </a:cubicBezTo>
                  <a:cubicBezTo>
                    <a:pt x="60" y="89"/>
                    <a:pt x="60" y="90"/>
                    <a:pt x="59" y="91"/>
                  </a:cubicBezTo>
                  <a:close/>
                  <a:moveTo>
                    <a:pt x="38" y="90"/>
                  </a:moveTo>
                  <a:cubicBezTo>
                    <a:pt x="38" y="90"/>
                    <a:pt x="38" y="91"/>
                    <a:pt x="39" y="91"/>
                  </a:cubicBezTo>
                  <a:cubicBezTo>
                    <a:pt x="39" y="91"/>
                    <a:pt x="39" y="91"/>
                    <a:pt x="40" y="91"/>
                  </a:cubicBezTo>
                  <a:cubicBezTo>
                    <a:pt x="39" y="90"/>
                    <a:pt x="38" y="88"/>
                    <a:pt x="38" y="90"/>
                  </a:cubicBezTo>
                  <a:close/>
                  <a:moveTo>
                    <a:pt x="46" y="90"/>
                  </a:moveTo>
                  <a:cubicBezTo>
                    <a:pt x="46" y="91"/>
                    <a:pt x="45" y="93"/>
                    <a:pt x="46" y="94"/>
                  </a:cubicBezTo>
                  <a:cubicBezTo>
                    <a:pt x="47" y="93"/>
                    <a:pt x="47" y="92"/>
                    <a:pt x="48" y="91"/>
                  </a:cubicBezTo>
                  <a:cubicBezTo>
                    <a:pt x="47" y="90"/>
                    <a:pt x="47" y="89"/>
                    <a:pt x="46" y="89"/>
                  </a:cubicBezTo>
                  <a:cubicBezTo>
                    <a:pt x="46" y="89"/>
                    <a:pt x="46" y="90"/>
                    <a:pt x="46" y="90"/>
                  </a:cubicBezTo>
                  <a:close/>
                  <a:moveTo>
                    <a:pt x="36" y="90"/>
                  </a:moveTo>
                  <a:cubicBezTo>
                    <a:pt x="36" y="90"/>
                    <a:pt x="36" y="89"/>
                    <a:pt x="36" y="89"/>
                  </a:cubicBezTo>
                  <a:cubicBezTo>
                    <a:pt x="36" y="90"/>
                    <a:pt x="36" y="90"/>
                    <a:pt x="36" y="90"/>
                  </a:cubicBezTo>
                  <a:close/>
                  <a:moveTo>
                    <a:pt x="56" y="91"/>
                  </a:moveTo>
                  <a:cubicBezTo>
                    <a:pt x="56" y="91"/>
                    <a:pt x="56" y="92"/>
                    <a:pt x="57" y="92"/>
                  </a:cubicBezTo>
                  <a:cubicBezTo>
                    <a:pt x="57" y="92"/>
                    <a:pt x="58" y="90"/>
                    <a:pt x="57" y="90"/>
                  </a:cubicBezTo>
                  <a:cubicBezTo>
                    <a:pt x="57" y="90"/>
                    <a:pt x="56" y="91"/>
                    <a:pt x="56" y="91"/>
                  </a:cubicBezTo>
                  <a:close/>
                  <a:moveTo>
                    <a:pt x="41" y="91"/>
                  </a:moveTo>
                  <a:cubicBezTo>
                    <a:pt x="41" y="92"/>
                    <a:pt x="42" y="92"/>
                    <a:pt x="42" y="92"/>
                  </a:cubicBezTo>
                  <a:cubicBezTo>
                    <a:pt x="42" y="91"/>
                    <a:pt x="42" y="92"/>
                    <a:pt x="42" y="91"/>
                  </a:cubicBezTo>
                  <a:cubicBezTo>
                    <a:pt x="42" y="91"/>
                    <a:pt x="42" y="92"/>
                    <a:pt x="43" y="92"/>
                  </a:cubicBezTo>
                  <a:cubicBezTo>
                    <a:pt x="44" y="91"/>
                    <a:pt x="43" y="90"/>
                    <a:pt x="42" y="90"/>
                  </a:cubicBezTo>
                  <a:cubicBezTo>
                    <a:pt x="42" y="90"/>
                    <a:pt x="42" y="91"/>
                    <a:pt x="41" y="91"/>
                  </a:cubicBezTo>
                  <a:close/>
                  <a:moveTo>
                    <a:pt x="50" y="93"/>
                  </a:moveTo>
                  <a:cubicBezTo>
                    <a:pt x="50" y="91"/>
                    <a:pt x="51" y="90"/>
                    <a:pt x="50" y="90"/>
                  </a:cubicBezTo>
                  <a:cubicBezTo>
                    <a:pt x="49" y="91"/>
                    <a:pt x="49" y="92"/>
                    <a:pt x="50" y="93"/>
                  </a:cubicBezTo>
                  <a:close/>
                  <a:moveTo>
                    <a:pt x="66" y="93"/>
                  </a:moveTo>
                  <a:cubicBezTo>
                    <a:pt x="66" y="91"/>
                    <a:pt x="66" y="90"/>
                    <a:pt x="65" y="90"/>
                  </a:cubicBezTo>
                  <a:cubicBezTo>
                    <a:pt x="65" y="91"/>
                    <a:pt x="66" y="92"/>
                    <a:pt x="66" y="93"/>
                  </a:cubicBezTo>
                  <a:close/>
                  <a:moveTo>
                    <a:pt x="36" y="91"/>
                  </a:moveTo>
                  <a:cubicBezTo>
                    <a:pt x="37" y="92"/>
                    <a:pt x="37" y="93"/>
                    <a:pt x="37" y="93"/>
                  </a:cubicBezTo>
                  <a:cubicBezTo>
                    <a:pt x="38" y="93"/>
                    <a:pt x="37" y="91"/>
                    <a:pt x="37" y="91"/>
                  </a:cubicBezTo>
                  <a:cubicBezTo>
                    <a:pt x="36" y="91"/>
                    <a:pt x="36" y="91"/>
                    <a:pt x="36" y="91"/>
                  </a:cubicBezTo>
                  <a:close/>
                  <a:moveTo>
                    <a:pt x="45" y="91"/>
                  </a:moveTo>
                  <a:cubicBezTo>
                    <a:pt x="45" y="91"/>
                    <a:pt x="45" y="91"/>
                    <a:pt x="45" y="91"/>
                  </a:cubicBezTo>
                  <a:cubicBezTo>
                    <a:pt x="44" y="91"/>
                    <a:pt x="45" y="91"/>
                    <a:pt x="45" y="91"/>
                  </a:cubicBezTo>
                  <a:close/>
                  <a:moveTo>
                    <a:pt x="63" y="93"/>
                  </a:moveTo>
                  <a:cubicBezTo>
                    <a:pt x="63" y="93"/>
                    <a:pt x="63" y="92"/>
                    <a:pt x="63" y="91"/>
                  </a:cubicBezTo>
                  <a:cubicBezTo>
                    <a:pt x="63" y="91"/>
                    <a:pt x="63" y="91"/>
                    <a:pt x="63" y="91"/>
                  </a:cubicBezTo>
                  <a:cubicBezTo>
                    <a:pt x="63" y="92"/>
                    <a:pt x="62" y="93"/>
                    <a:pt x="63" y="93"/>
                  </a:cubicBezTo>
                  <a:close/>
                  <a:moveTo>
                    <a:pt x="34" y="93"/>
                  </a:moveTo>
                  <a:cubicBezTo>
                    <a:pt x="34" y="92"/>
                    <a:pt x="35" y="92"/>
                    <a:pt x="34" y="92"/>
                  </a:cubicBezTo>
                  <a:cubicBezTo>
                    <a:pt x="34" y="92"/>
                    <a:pt x="34" y="92"/>
                    <a:pt x="34" y="93"/>
                  </a:cubicBezTo>
                  <a:close/>
                  <a:moveTo>
                    <a:pt x="43" y="93"/>
                  </a:moveTo>
                  <a:cubicBezTo>
                    <a:pt x="43" y="93"/>
                    <a:pt x="43" y="94"/>
                    <a:pt x="43" y="94"/>
                  </a:cubicBezTo>
                  <a:cubicBezTo>
                    <a:pt x="43" y="93"/>
                    <a:pt x="44" y="93"/>
                    <a:pt x="44" y="92"/>
                  </a:cubicBezTo>
                  <a:cubicBezTo>
                    <a:pt x="43" y="92"/>
                    <a:pt x="43" y="93"/>
                    <a:pt x="43" y="93"/>
                  </a:cubicBezTo>
                  <a:close/>
                  <a:moveTo>
                    <a:pt x="40" y="94"/>
                  </a:moveTo>
                  <a:cubicBezTo>
                    <a:pt x="41" y="94"/>
                    <a:pt x="41" y="94"/>
                    <a:pt x="41" y="93"/>
                  </a:cubicBezTo>
                  <a:cubicBezTo>
                    <a:pt x="41" y="93"/>
                    <a:pt x="41" y="92"/>
                    <a:pt x="40" y="92"/>
                  </a:cubicBezTo>
                  <a:cubicBezTo>
                    <a:pt x="40" y="92"/>
                    <a:pt x="39" y="93"/>
                    <a:pt x="40" y="93"/>
                  </a:cubicBezTo>
                  <a:cubicBezTo>
                    <a:pt x="40" y="93"/>
                    <a:pt x="39" y="93"/>
                    <a:pt x="39" y="94"/>
                  </a:cubicBezTo>
                  <a:cubicBezTo>
                    <a:pt x="40" y="94"/>
                    <a:pt x="40" y="94"/>
                    <a:pt x="40" y="94"/>
                  </a:cubicBezTo>
                  <a:cubicBezTo>
                    <a:pt x="40" y="94"/>
                    <a:pt x="40" y="94"/>
                    <a:pt x="40" y="94"/>
                  </a:cubicBezTo>
                  <a:close/>
                  <a:moveTo>
                    <a:pt x="47" y="94"/>
                  </a:moveTo>
                  <a:cubicBezTo>
                    <a:pt x="47" y="95"/>
                    <a:pt x="47" y="95"/>
                    <a:pt x="48" y="96"/>
                  </a:cubicBezTo>
                  <a:cubicBezTo>
                    <a:pt x="48" y="95"/>
                    <a:pt x="48" y="94"/>
                    <a:pt x="49" y="94"/>
                  </a:cubicBezTo>
                  <a:cubicBezTo>
                    <a:pt x="49" y="94"/>
                    <a:pt x="49" y="94"/>
                    <a:pt x="49" y="94"/>
                  </a:cubicBezTo>
                  <a:cubicBezTo>
                    <a:pt x="50" y="94"/>
                    <a:pt x="49" y="93"/>
                    <a:pt x="49" y="93"/>
                  </a:cubicBezTo>
                  <a:cubicBezTo>
                    <a:pt x="48" y="93"/>
                    <a:pt x="49" y="92"/>
                    <a:pt x="48" y="92"/>
                  </a:cubicBezTo>
                  <a:cubicBezTo>
                    <a:pt x="48" y="93"/>
                    <a:pt x="47" y="93"/>
                    <a:pt x="47" y="94"/>
                  </a:cubicBezTo>
                  <a:close/>
                  <a:moveTo>
                    <a:pt x="31" y="94"/>
                  </a:moveTo>
                  <a:cubicBezTo>
                    <a:pt x="32" y="94"/>
                    <a:pt x="32" y="93"/>
                    <a:pt x="32" y="93"/>
                  </a:cubicBezTo>
                  <a:cubicBezTo>
                    <a:pt x="32" y="93"/>
                    <a:pt x="32" y="92"/>
                    <a:pt x="31" y="92"/>
                  </a:cubicBezTo>
                  <a:cubicBezTo>
                    <a:pt x="31" y="93"/>
                    <a:pt x="31" y="93"/>
                    <a:pt x="31" y="94"/>
                  </a:cubicBezTo>
                  <a:close/>
                  <a:moveTo>
                    <a:pt x="34" y="94"/>
                  </a:moveTo>
                  <a:cubicBezTo>
                    <a:pt x="34" y="94"/>
                    <a:pt x="35" y="95"/>
                    <a:pt x="36" y="95"/>
                  </a:cubicBezTo>
                  <a:cubicBezTo>
                    <a:pt x="36" y="95"/>
                    <a:pt x="36" y="94"/>
                    <a:pt x="37" y="94"/>
                  </a:cubicBezTo>
                  <a:cubicBezTo>
                    <a:pt x="36" y="93"/>
                    <a:pt x="36" y="92"/>
                    <a:pt x="36" y="92"/>
                  </a:cubicBezTo>
                  <a:cubicBezTo>
                    <a:pt x="35" y="93"/>
                    <a:pt x="35" y="93"/>
                    <a:pt x="34" y="94"/>
                  </a:cubicBezTo>
                  <a:close/>
                  <a:moveTo>
                    <a:pt x="54" y="93"/>
                  </a:moveTo>
                  <a:cubicBezTo>
                    <a:pt x="54" y="94"/>
                    <a:pt x="54" y="94"/>
                    <a:pt x="55" y="95"/>
                  </a:cubicBezTo>
                  <a:cubicBezTo>
                    <a:pt x="55" y="94"/>
                    <a:pt x="55" y="93"/>
                    <a:pt x="55" y="92"/>
                  </a:cubicBezTo>
                  <a:cubicBezTo>
                    <a:pt x="55" y="93"/>
                    <a:pt x="55" y="93"/>
                    <a:pt x="54" y="93"/>
                  </a:cubicBezTo>
                  <a:close/>
                  <a:moveTo>
                    <a:pt x="59" y="94"/>
                  </a:moveTo>
                  <a:cubicBezTo>
                    <a:pt x="60" y="94"/>
                    <a:pt x="60" y="94"/>
                    <a:pt x="60" y="93"/>
                  </a:cubicBezTo>
                  <a:cubicBezTo>
                    <a:pt x="59" y="93"/>
                    <a:pt x="59" y="93"/>
                    <a:pt x="59" y="93"/>
                  </a:cubicBezTo>
                  <a:cubicBezTo>
                    <a:pt x="59" y="93"/>
                    <a:pt x="59" y="94"/>
                    <a:pt x="59" y="94"/>
                  </a:cubicBezTo>
                  <a:close/>
                  <a:moveTo>
                    <a:pt x="52" y="94"/>
                  </a:moveTo>
                  <a:cubicBezTo>
                    <a:pt x="52" y="94"/>
                    <a:pt x="53" y="94"/>
                    <a:pt x="53" y="93"/>
                  </a:cubicBezTo>
                  <a:cubicBezTo>
                    <a:pt x="52" y="93"/>
                    <a:pt x="52" y="93"/>
                    <a:pt x="52" y="93"/>
                  </a:cubicBezTo>
                  <a:cubicBezTo>
                    <a:pt x="52" y="93"/>
                    <a:pt x="52" y="94"/>
                    <a:pt x="52" y="94"/>
                  </a:cubicBezTo>
                  <a:close/>
                  <a:moveTo>
                    <a:pt x="44" y="94"/>
                  </a:moveTo>
                  <a:cubicBezTo>
                    <a:pt x="44" y="94"/>
                    <a:pt x="44" y="95"/>
                    <a:pt x="45" y="95"/>
                  </a:cubicBezTo>
                  <a:cubicBezTo>
                    <a:pt x="45" y="94"/>
                    <a:pt x="44" y="92"/>
                    <a:pt x="44" y="94"/>
                  </a:cubicBezTo>
                  <a:close/>
                  <a:moveTo>
                    <a:pt x="38" y="94"/>
                  </a:moveTo>
                  <a:cubicBezTo>
                    <a:pt x="38" y="94"/>
                    <a:pt x="38" y="94"/>
                    <a:pt x="38" y="94"/>
                  </a:cubicBezTo>
                  <a:cubicBezTo>
                    <a:pt x="38" y="94"/>
                    <a:pt x="38" y="94"/>
                    <a:pt x="38" y="94"/>
                  </a:cubicBezTo>
                  <a:cubicBezTo>
                    <a:pt x="38" y="94"/>
                    <a:pt x="38" y="94"/>
                    <a:pt x="38" y="94"/>
                  </a:cubicBezTo>
                  <a:close/>
                  <a:moveTo>
                    <a:pt x="65" y="96"/>
                  </a:moveTo>
                  <a:cubicBezTo>
                    <a:pt x="65" y="96"/>
                    <a:pt x="65" y="95"/>
                    <a:pt x="66" y="95"/>
                  </a:cubicBezTo>
                  <a:cubicBezTo>
                    <a:pt x="65" y="95"/>
                    <a:pt x="66" y="94"/>
                    <a:pt x="65" y="94"/>
                  </a:cubicBezTo>
                  <a:cubicBezTo>
                    <a:pt x="65" y="94"/>
                    <a:pt x="65" y="94"/>
                    <a:pt x="65" y="96"/>
                  </a:cubicBezTo>
                  <a:close/>
                  <a:moveTo>
                    <a:pt x="57" y="97"/>
                  </a:moveTo>
                  <a:cubicBezTo>
                    <a:pt x="57" y="96"/>
                    <a:pt x="58" y="94"/>
                    <a:pt x="56" y="94"/>
                  </a:cubicBezTo>
                  <a:cubicBezTo>
                    <a:pt x="55" y="95"/>
                    <a:pt x="56" y="97"/>
                    <a:pt x="57" y="97"/>
                  </a:cubicBezTo>
                  <a:close/>
                  <a:moveTo>
                    <a:pt x="68" y="99"/>
                  </a:moveTo>
                  <a:cubicBezTo>
                    <a:pt x="68" y="97"/>
                    <a:pt x="68" y="96"/>
                    <a:pt x="68" y="94"/>
                  </a:cubicBezTo>
                  <a:cubicBezTo>
                    <a:pt x="68" y="94"/>
                    <a:pt x="67" y="94"/>
                    <a:pt x="67" y="94"/>
                  </a:cubicBezTo>
                  <a:cubicBezTo>
                    <a:pt x="67" y="95"/>
                    <a:pt x="67" y="98"/>
                    <a:pt x="68" y="99"/>
                  </a:cubicBezTo>
                  <a:close/>
                  <a:moveTo>
                    <a:pt x="38" y="95"/>
                  </a:moveTo>
                  <a:cubicBezTo>
                    <a:pt x="39" y="95"/>
                    <a:pt x="39" y="96"/>
                    <a:pt x="39" y="96"/>
                  </a:cubicBezTo>
                  <a:cubicBezTo>
                    <a:pt x="40" y="95"/>
                    <a:pt x="39" y="94"/>
                    <a:pt x="39" y="94"/>
                  </a:cubicBezTo>
                  <a:cubicBezTo>
                    <a:pt x="39" y="94"/>
                    <a:pt x="38" y="95"/>
                    <a:pt x="38" y="95"/>
                  </a:cubicBezTo>
                  <a:close/>
                  <a:moveTo>
                    <a:pt x="41" y="96"/>
                  </a:moveTo>
                  <a:cubicBezTo>
                    <a:pt x="42" y="95"/>
                    <a:pt x="43" y="95"/>
                    <a:pt x="42" y="94"/>
                  </a:cubicBezTo>
                  <a:cubicBezTo>
                    <a:pt x="41" y="94"/>
                    <a:pt x="41" y="95"/>
                    <a:pt x="41" y="95"/>
                  </a:cubicBezTo>
                  <a:cubicBezTo>
                    <a:pt x="41" y="96"/>
                    <a:pt x="41" y="96"/>
                    <a:pt x="41" y="96"/>
                  </a:cubicBezTo>
                  <a:cubicBezTo>
                    <a:pt x="41" y="96"/>
                    <a:pt x="41" y="95"/>
                    <a:pt x="41" y="95"/>
                  </a:cubicBezTo>
                  <a:cubicBezTo>
                    <a:pt x="41" y="95"/>
                    <a:pt x="41" y="96"/>
                    <a:pt x="41" y="96"/>
                  </a:cubicBezTo>
                  <a:close/>
                  <a:moveTo>
                    <a:pt x="44" y="95"/>
                  </a:moveTo>
                  <a:cubicBezTo>
                    <a:pt x="44" y="94"/>
                    <a:pt x="44" y="94"/>
                    <a:pt x="43" y="94"/>
                  </a:cubicBezTo>
                  <a:cubicBezTo>
                    <a:pt x="43" y="94"/>
                    <a:pt x="43" y="95"/>
                    <a:pt x="44" y="95"/>
                  </a:cubicBezTo>
                  <a:close/>
                  <a:moveTo>
                    <a:pt x="59" y="96"/>
                  </a:moveTo>
                  <a:cubicBezTo>
                    <a:pt x="60" y="96"/>
                    <a:pt x="60" y="97"/>
                    <a:pt x="60" y="98"/>
                  </a:cubicBezTo>
                  <a:cubicBezTo>
                    <a:pt x="61" y="97"/>
                    <a:pt x="61" y="96"/>
                    <a:pt x="60" y="96"/>
                  </a:cubicBezTo>
                  <a:cubicBezTo>
                    <a:pt x="60" y="96"/>
                    <a:pt x="60" y="96"/>
                    <a:pt x="60" y="96"/>
                  </a:cubicBezTo>
                  <a:cubicBezTo>
                    <a:pt x="60" y="95"/>
                    <a:pt x="61" y="95"/>
                    <a:pt x="61" y="95"/>
                  </a:cubicBezTo>
                  <a:cubicBezTo>
                    <a:pt x="60" y="95"/>
                    <a:pt x="61" y="94"/>
                    <a:pt x="60" y="94"/>
                  </a:cubicBezTo>
                  <a:cubicBezTo>
                    <a:pt x="60" y="95"/>
                    <a:pt x="59" y="95"/>
                    <a:pt x="59" y="96"/>
                  </a:cubicBezTo>
                  <a:close/>
                  <a:moveTo>
                    <a:pt x="15" y="99"/>
                  </a:moveTo>
                  <a:cubicBezTo>
                    <a:pt x="16" y="97"/>
                    <a:pt x="17" y="96"/>
                    <a:pt x="17" y="94"/>
                  </a:cubicBezTo>
                  <a:cubicBezTo>
                    <a:pt x="16" y="96"/>
                    <a:pt x="15" y="97"/>
                    <a:pt x="15" y="99"/>
                  </a:cubicBezTo>
                  <a:close/>
                  <a:moveTo>
                    <a:pt x="36" y="96"/>
                  </a:moveTo>
                  <a:cubicBezTo>
                    <a:pt x="36" y="96"/>
                    <a:pt x="37" y="96"/>
                    <a:pt x="37" y="95"/>
                  </a:cubicBezTo>
                  <a:cubicBezTo>
                    <a:pt x="37" y="95"/>
                    <a:pt x="37" y="95"/>
                    <a:pt x="37" y="95"/>
                  </a:cubicBezTo>
                  <a:cubicBezTo>
                    <a:pt x="37" y="95"/>
                    <a:pt x="36" y="96"/>
                    <a:pt x="36" y="96"/>
                  </a:cubicBezTo>
                  <a:close/>
                  <a:moveTo>
                    <a:pt x="41" y="96"/>
                  </a:moveTo>
                  <a:cubicBezTo>
                    <a:pt x="42" y="97"/>
                    <a:pt x="42" y="97"/>
                    <a:pt x="43" y="98"/>
                  </a:cubicBezTo>
                  <a:cubicBezTo>
                    <a:pt x="43" y="97"/>
                    <a:pt x="43" y="97"/>
                    <a:pt x="44" y="96"/>
                  </a:cubicBezTo>
                  <a:cubicBezTo>
                    <a:pt x="43" y="96"/>
                    <a:pt x="43" y="95"/>
                    <a:pt x="42" y="95"/>
                  </a:cubicBezTo>
                  <a:cubicBezTo>
                    <a:pt x="42" y="96"/>
                    <a:pt x="41" y="96"/>
                    <a:pt x="41" y="96"/>
                  </a:cubicBezTo>
                  <a:cubicBezTo>
                    <a:pt x="41" y="96"/>
                    <a:pt x="41" y="96"/>
                    <a:pt x="41" y="96"/>
                  </a:cubicBezTo>
                  <a:close/>
                  <a:moveTo>
                    <a:pt x="52" y="95"/>
                  </a:moveTo>
                  <a:cubicBezTo>
                    <a:pt x="52" y="96"/>
                    <a:pt x="52" y="96"/>
                    <a:pt x="52" y="96"/>
                  </a:cubicBezTo>
                  <a:cubicBezTo>
                    <a:pt x="53" y="96"/>
                    <a:pt x="52" y="96"/>
                    <a:pt x="53" y="96"/>
                  </a:cubicBezTo>
                  <a:cubicBezTo>
                    <a:pt x="53" y="96"/>
                    <a:pt x="53" y="95"/>
                    <a:pt x="53" y="95"/>
                  </a:cubicBezTo>
                  <a:cubicBezTo>
                    <a:pt x="53" y="95"/>
                    <a:pt x="52" y="95"/>
                    <a:pt x="52" y="95"/>
                  </a:cubicBezTo>
                  <a:close/>
                  <a:moveTo>
                    <a:pt x="37" y="98"/>
                  </a:moveTo>
                  <a:cubicBezTo>
                    <a:pt x="38" y="98"/>
                    <a:pt x="38" y="97"/>
                    <a:pt x="38" y="97"/>
                  </a:cubicBezTo>
                  <a:cubicBezTo>
                    <a:pt x="38" y="96"/>
                    <a:pt x="38" y="96"/>
                    <a:pt x="38" y="96"/>
                  </a:cubicBezTo>
                  <a:cubicBezTo>
                    <a:pt x="37" y="96"/>
                    <a:pt x="37" y="97"/>
                    <a:pt x="37" y="98"/>
                  </a:cubicBezTo>
                  <a:close/>
                  <a:moveTo>
                    <a:pt x="47" y="97"/>
                  </a:moveTo>
                  <a:cubicBezTo>
                    <a:pt x="47" y="96"/>
                    <a:pt x="47" y="96"/>
                    <a:pt x="46" y="96"/>
                  </a:cubicBezTo>
                  <a:cubicBezTo>
                    <a:pt x="47" y="96"/>
                    <a:pt x="47" y="97"/>
                    <a:pt x="47" y="97"/>
                  </a:cubicBezTo>
                  <a:close/>
                  <a:moveTo>
                    <a:pt x="39" y="97"/>
                  </a:moveTo>
                  <a:cubicBezTo>
                    <a:pt x="39" y="97"/>
                    <a:pt x="40" y="97"/>
                    <a:pt x="40" y="98"/>
                  </a:cubicBezTo>
                  <a:cubicBezTo>
                    <a:pt x="40" y="97"/>
                    <a:pt x="41" y="97"/>
                    <a:pt x="41" y="96"/>
                  </a:cubicBezTo>
                  <a:cubicBezTo>
                    <a:pt x="40" y="96"/>
                    <a:pt x="40" y="96"/>
                    <a:pt x="40" y="96"/>
                  </a:cubicBezTo>
                  <a:cubicBezTo>
                    <a:pt x="40" y="96"/>
                    <a:pt x="40" y="97"/>
                    <a:pt x="39" y="97"/>
                  </a:cubicBezTo>
                  <a:close/>
                  <a:moveTo>
                    <a:pt x="31" y="96"/>
                  </a:moveTo>
                  <a:cubicBezTo>
                    <a:pt x="31" y="97"/>
                    <a:pt x="32" y="97"/>
                    <a:pt x="32" y="97"/>
                  </a:cubicBezTo>
                  <a:cubicBezTo>
                    <a:pt x="32" y="97"/>
                    <a:pt x="32" y="97"/>
                    <a:pt x="32" y="98"/>
                  </a:cubicBezTo>
                  <a:cubicBezTo>
                    <a:pt x="32" y="98"/>
                    <a:pt x="32" y="99"/>
                    <a:pt x="32" y="100"/>
                  </a:cubicBezTo>
                  <a:cubicBezTo>
                    <a:pt x="33" y="99"/>
                    <a:pt x="32" y="98"/>
                    <a:pt x="33" y="96"/>
                  </a:cubicBezTo>
                  <a:cubicBezTo>
                    <a:pt x="32" y="96"/>
                    <a:pt x="32" y="97"/>
                    <a:pt x="31" y="96"/>
                  </a:cubicBezTo>
                  <a:close/>
                  <a:moveTo>
                    <a:pt x="54" y="98"/>
                  </a:moveTo>
                  <a:cubicBezTo>
                    <a:pt x="55" y="99"/>
                    <a:pt x="54" y="100"/>
                    <a:pt x="55" y="100"/>
                  </a:cubicBezTo>
                  <a:cubicBezTo>
                    <a:pt x="55" y="99"/>
                    <a:pt x="55" y="97"/>
                    <a:pt x="55" y="96"/>
                  </a:cubicBezTo>
                  <a:cubicBezTo>
                    <a:pt x="54" y="97"/>
                    <a:pt x="54" y="98"/>
                    <a:pt x="54" y="98"/>
                  </a:cubicBezTo>
                  <a:close/>
                  <a:moveTo>
                    <a:pt x="46" y="98"/>
                  </a:moveTo>
                  <a:cubicBezTo>
                    <a:pt x="46" y="98"/>
                    <a:pt x="46" y="98"/>
                    <a:pt x="47" y="97"/>
                  </a:cubicBezTo>
                  <a:cubicBezTo>
                    <a:pt x="46" y="97"/>
                    <a:pt x="46" y="96"/>
                    <a:pt x="46" y="96"/>
                  </a:cubicBezTo>
                  <a:cubicBezTo>
                    <a:pt x="46" y="97"/>
                    <a:pt x="46" y="97"/>
                    <a:pt x="46" y="98"/>
                  </a:cubicBezTo>
                  <a:close/>
                  <a:moveTo>
                    <a:pt x="58" y="100"/>
                  </a:moveTo>
                  <a:cubicBezTo>
                    <a:pt x="58" y="99"/>
                    <a:pt x="58" y="98"/>
                    <a:pt x="58" y="97"/>
                  </a:cubicBezTo>
                  <a:cubicBezTo>
                    <a:pt x="58" y="98"/>
                    <a:pt x="58" y="99"/>
                    <a:pt x="58" y="100"/>
                  </a:cubicBezTo>
                  <a:close/>
                  <a:moveTo>
                    <a:pt x="65" y="102"/>
                  </a:moveTo>
                  <a:cubicBezTo>
                    <a:pt x="65" y="100"/>
                    <a:pt x="66" y="98"/>
                    <a:pt x="65" y="97"/>
                  </a:cubicBezTo>
                  <a:cubicBezTo>
                    <a:pt x="64" y="98"/>
                    <a:pt x="65" y="100"/>
                    <a:pt x="65" y="102"/>
                  </a:cubicBezTo>
                  <a:close/>
                  <a:moveTo>
                    <a:pt x="40" y="98"/>
                  </a:moveTo>
                  <a:cubicBezTo>
                    <a:pt x="41" y="99"/>
                    <a:pt x="41" y="99"/>
                    <a:pt x="41" y="100"/>
                  </a:cubicBezTo>
                  <a:cubicBezTo>
                    <a:pt x="42" y="100"/>
                    <a:pt x="42" y="99"/>
                    <a:pt x="42" y="99"/>
                  </a:cubicBezTo>
                  <a:cubicBezTo>
                    <a:pt x="41" y="98"/>
                    <a:pt x="41" y="96"/>
                    <a:pt x="40" y="98"/>
                  </a:cubicBezTo>
                  <a:close/>
                  <a:moveTo>
                    <a:pt x="43" y="99"/>
                  </a:moveTo>
                  <a:cubicBezTo>
                    <a:pt x="44" y="99"/>
                    <a:pt x="44" y="100"/>
                    <a:pt x="44" y="100"/>
                  </a:cubicBezTo>
                  <a:cubicBezTo>
                    <a:pt x="45" y="100"/>
                    <a:pt x="45" y="98"/>
                    <a:pt x="44" y="97"/>
                  </a:cubicBezTo>
                  <a:cubicBezTo>
                    <a:pt x="44" y="98"/>
                    <a:pt x="43" y="98"/>
                    <a:pt x="43" y="99"/>
                  </a:cubicBezTo>
                  <a:close/>
                  <a:moveTo>
                    <a:pt x="47" y="98"/>
                  </a:moveTo>
                  <a:cubicBezTo>
                    <a:pt x="48" y="98"/>
                    <a:pt x="48" y="97"/>
                    <a:pt x="47" y="97"/>
                  </a:cubicBezTo>
                  <a:cubicBezTo>
                    <a:pt x="47" y="98"/>
                    <a:pt x="47" y="98"/>
                    <a:pt x="47" y="98"/>
                  </a:cubicBezTo>
                  <a:close/>
                  <a:moveTo>
                    <a:pt x="38" y="99"/>
                  </a:moveTo>
                  <a:cubicBezTo>
                    <a:pt x="38" y="99"/>
                    <a:pt x="38" y="99"/>
                    <a:pt x="38" y="99"/>
                  </a:cubicBezTo>
                  <a:cubicBezTo>
                    <a:pt x="39" y="99"/>
                    <a:pt x="40" y="98"/>
                    <a:pt x="39" y="98"/>
                  </a:cubicBezTo>
                  <a:cubicBezTo>
                    <a:pt x="38" y="98"/>
                    <a:pt x="38" y="98"/>
                    <a:pt x="38" y="99"/>
                  </a:cubicBezTo>
                  <a:close/>
                  <a:moveTo>
                    <a:pt x="48" y="100"/>
                  </a:moveTo>
                  <a:cubicBezTo>
                    <a:pt x="48" y="99"/>
                    <a:pt x="47" y="98"/>
                    <a:pt x="47" y="98"/>
                  </a:cubicBezTo>
                  <a:cubicBezTo>
                    <a:pt x="46" y="98"/>
                    <a:pt x="47" y="100"/>
                    <a:pt x="48" y="100"/>
                  </a:cubicBezTo>
                  <a:close/>
                  <a:moveTo>
                    <a:pt x="36" y="100"/>
                  </a:moveTo>
                  <a:cubicBezTo>
                    <a:pt x="36" y="99"/>
                    <a:pt x="36" y="99"/>
                    <a:pt x="35" y="99"/>
                  </a:cubicBezTo>
                  <a:cubicBezTo>
                    <a:pt x="35" y="99"/>
                    <a:pt x="35" y="100"/>
                    <a:pt x="36" y="100"/>
                  </a:cubicBezTo>
                  <a:close/>
                  <a:moveTo>
                    <a:pt x="39" y="100"/>
                  </a:moveTo>
                  <a:cubicBezTo>
                    <a:pt x="39" y="100"/>
                    <a:pt x="39" y="101"/>
                    <a:pt x="40" y="101"/>
                  </a:cubicBezTo>
                  <a:cubicBezTo>
                    <a:pt x="40" y="101"/>
                    <a:pt x="40" y="101"/>
                    <a:pt x="41" y="100"/>
                  </a:cubicBezTo>
                  <a:cubicBezTo>
                    <a:pt x="40" y="100"/>
                    <a:pt x="40" y="99"/>
                    <a:pt x="40" y="99"/>
                  </a:cubicBezTo>
                  <a:cubicBezTo>
                    <a:pt x="39" y="99"/>
                    <a:pt x="39" y="100"/>
                    <a:pt x="39" y="100"/>
                  </a:cubicBezTo>
                  <a:close/>
                  <a:moveTo>
                    <a:pt x="52" y="103"/>
                  </a:moveTo>
                  <a:cubicBezTo>
                    <a:pt x="53" y="102"/>
                    <a:pt x="53" y="100"/>
                    <a:pt x="52" y="99"/>
                  </a:cubicBezTo>
                  <a:cubicBezTo>
                    <a:pt x="52" y="100"/>
                    <a:pt x="52" y="102"/>
                    <a:pt x="52" y="103"/>
                  </a:cubicBezTo>
                  <a:close/>
                  <a:moveTo>
                    <a:pt x="56" y="103"/>
                  </a:moveTo>
                  <a:cubicBezTo>
                    <a:pt x="57" y="102"/>
                    <a:pt x="57" y="100"/>
                    <a:pt x="57" y="99"/>
                  </a:cubicBezTo>
                  <a:cubicBezTo>
                    <a:pt x="56" y="100"/>
                    <a:pt x="55" y="102"/>
                    <a:pt x="56" y="103"/>
                  </a:cubicBezTo>
                  <a:close/>
                  <a:moveTo>
                    <a:pt x="59" y="100"/>
                  </a:moveTo>
                  <a:cubicBezTo>
                    <a:pt x="59" y="100"/>
                    <a:pt x="60" y="100"/>
                    <a:pt x="59" y="100"/>
                  </a:cubicBezTo>
                  <a:cubicBezTo>
                    <a:pt x="59" y="101"/>
                    <a:pt x="59" y="101"/>
                    <a:pt x="60" y="101"/>
                  </a:cubicBezTo>
                  <a:cubicBezTo>
                    <a:pt x="59" y="101"/>
                    <a:pt x="60" y="102"/>
                    <a:pt x="60" y="102"/>
                  </a:cubicBezTo>
                  <a:cubicBezTo>
                    <a:pt x="61" y="102"/>
                    <a:pt x="60" y="101"/>
                    <a:pt x="60" y="100"/>
                  </a:cubicBezTo>
                  <a:cubicBezTo>
                    <a:pt x="60" y="101"/>
                    <a:pt x="60" y="101"/>
                    <a:pt x="60" y="101"/>
                  </a:cubicBezTo>
                  <a:cubicBezTo>
                    <a:pt x="60" y="100"/>
                    <a:pt x="61" y="100"/>
                    <a:pt x="60" y="99"/>
                  </a:cubicBezTo>
                  <a:cubicBezTo>
                    <a:pt x="60" y="100"/>
                    <a:pt x="60" y="99"/>
                    <a:pt x="59" y="100"/>
                  </a:cubicBezTo>
                  <a:close/>
                  <a:moveTo>
                    <a:pt x="13" y="101"/>
                  </a:moveTo>
                  <a:cubicBezTo>
                    <a:pt x="13" y="100"/>
                    <a:pt x="14" y="100"/>
                    <a:pt x="13" y="100"/>
                  </a:cubicBezTo>
                  <a:cubicBezTo>
                    <a:pt x="13" y="100"/>
                    <a:pt x="13" y="101"/>
                    <a:pt x="13" y="101"/>
                  </a:cubicBezTo>
                  <a:close/>
                  <a:moveTo>
                    <a:pt x="42" y="101"/>
                  </a:moveTo>
                  <a:cubicBezTo>
                    <a:pt x="42" y="101"/>
                    <a:pt x="42" y="102"/>
                    <a:pt x="43" y="102"/>
                  </a:cubicBezTo>
                  <a:cubicBezTo>
                    <a:pt x="43" y="102"/>
                    <a:pt x="43" y="102"/>
                    <a:pt x="43" y="101"/>
                  </a:cubicBezTo>
                  <a:cubicBezTo>
                    <a:pt x="43" y="101"/>
                    <a:pt x="43" y="100"/>
                    <a:pt x="42" y="100"/>
                  </a:cubicBezTo>
                  <a:cubicBezTo>
                    <a:pt x="42" y="100"/>
                    <a:pt x="42" y="100"/>
                    <a:pt x="42" y="101"/>
                  </a:cubicBezTo>
                  <a:close/>
                  <a:moveTo>
                    <a:pt x="34" y="102"/>
                  </a:moveTo>
                  <a:cubicBezTo>
                    <a:pt x="34" y="102"/>
                    <a:pt x="35" y="101"/>
                    <a:pt x="35" y="101"/>
                  </a:cubicBezTo>
                  <a:cubicBezTo>
                    <a:pt x="35" y="99"/>
                    <a:pt x="33" y="101"/>
                    <a:pt x="34" y="102"/>
                  </a:cubicBezTo>
                  <a:close/>
                  <a:moveTo>
                    <a:pt x="46" y="102"/>
                  </a:moveTo>
                  <a:cubicBezTo>
                    <a:pt x="46" y="101"/>
                    <a:pt x="47" y="101"/>
                    <a:pt x="47" y="101"/>
                  </a:cubicBezTo>
                  <a:cubicBezTo>
                    <a:pt x="46" y="100"/>
                    <a:pt x="46" y="100"/>
                    <a:pt x="46" y="100"/>
                  </a:cubicBezTo>
                  <a:cubicBezTo>
                    <a:pt x="46" y="101"/>
                    <a:pt x="46" y="101"/>
                    <a:pt x="46" y="102"/>
                  </a:cubicBezTo>
                  <a:close/>
                  <a:moveTo>
                    <a:pt x="37" y="102"/>
                  </a:moveTo>
                  <a:cubicBezTo>
                    <a:pt x="37" y="101"/>
                    <a:pt x="37" y="100"/>
                    <a:pt x="36" y="100"/>
                  </a:cubicBezTo>
                  <a:cubicBezTo>
                    <a:pt x="36" y="100"/>
                    <a:pt x="36" y="101"/>
                    <a:pt x="37" y="102"/>
                  </a:cubicBezTo>
                  <a:close/>
                  <a:moveTo>
                    <a:pt x="39" y="103"/>
                  </a:moveTo>
                  <a:cubicBezTo>
                    <a:pt x="39" y="102"/>
                    <a:pt x="38" y="101"/>
                    <a:pt x="38" y="101"/>
                  </a:cubicBezTo>
                  <a:cubicBezTo>
                    <a:pt x="38" y="101"/>
                    <a:pt x="38" y="101"/>
                    <a:pt x="38" y="101"/>
                  </a:cubicBezTo>
                  <a:cubicBezTo>
                    <a:pt x="38" y="101"/>
                    <a:pt x="38" y="102"/>
                    <a:pt x="39" y="103"/>
                  </a:cubicBezTo>
                  <a:close/>
                  <a:moveTo>
                    <a:pt x="45" y="101"/>
                  </a:moveTo>
                  <a:cubicBezTo>
                    <a:pt x="45" y="102"/>
                    <a:pt x="45" y="102"/>
                    <a:pt x="45" y="102"/>
                  </a:cubicBezTo>
                  <a:cubicBezTo>
                    <a:pt x="45" y="102"/>
                    <a:pt x="45" y="101"/>
                    <a:pt x="45" y="101"/>
                  </a:cubicBezTo>
                  <a:cubicBezTo>
                    <a:pt x="45" y="101"/>
                    <a:pt x="44" y="101"/>
                    <a:pt x="45" y="101"/>
                  </a:cubicBezTo>
                  <a:close/>
                  <a:moveTo>
                    <a:pt x="62" y="104"/>
                  </a:moveTo>
                  <a:cubicBezTo>
                    <a:pt x="62" y="103"/>
                    <a:pt x="63" y="102"/>
                    <a:pt x="62" y="101"/>
                  </a:cubicBezTo>
                  <a:cubicBezTo>
                    <a:pt x="62" y="102"/>
                    <a:pt x="62" y="103"/>
                    <a:pt x="62" y="104"/>
                  </a:cubicBezTo>
                  <a:close/>
                  <a:moveTo>
                    <a:pt x="66" y="108"/>
                  </a:moveTo>
                  <a:cubicBezTo>
                    <a:pt x="66" y="106"/>
                    <a:pt x="68" y="103"/>
                    <a:pt x="66" y="101"/>
                  </a:cubicBezTo>
                  <a:cubicBezTo>
                    <a:pt x="67" y="104"/>
                    <a:pt x="66" y="106"/>
                    <a:pt x="66" y="108"/>
                  </a:cubicBezTo>
                  <a:close/>
                  <a:moveTo>
                    <a:pt x="40" y="103"/>
                  </a:moveTo>
                  <a:cubicBezTo>
                    <a:pt x="41" y="103"/>
                    <a:pt x="41" y="104"/>
                    <a:pt x="41" y="104"/>
                  </a:cubicBezTo>
                  <a:cubicBezTo>
                    <a:pt x="42" y="103"/>
                    <a:pt x="42" y="103"/>
                    <a:pt x="42" y="103"/>
                  </a:cubicBezTo>
                  <a:cubicBezTo>
                    <a:pt x="42" y="102"/>
                    <a:pt x="42" y="102"/>
                    <a:pt x="41" y="101"/>
                  </a:cubicBezTo>
                  <a:cubicBezTo>
                    <a:pt x="41" y="102"/>
                    <a:pt x="40" y="102"/>
                    <a:pt x="40" y="103"/>
                  </a:cubicBezTo>
                  <a:close/>
                  <a:moveTo>
                    <a:pt x="35" y="104"/>
                  </a:moveTo>
                  <a:cubicBezTo>
                    <a:pt x="35" y="103"/>
                    <a:pt x="36" y="103"/>
                    <a:pt x="36" y="102"/>
                  </a:cubicBezTo>
                  <a:cubicBezTo>
                    <a:pt x="36" y="102"/>
                    <a:pt x="36" y="102"/>
                    <a:pt x="35" y="101"/>
                  </a:cubicBezTo>
                  <a:cubicBezTo>
                    <a:pt x="35" y="102"/>
                    <a:pt x="34" y="103"/>
                    <a:pt x="35" y="104"/>
                  </a:cubicBezTo>
                  <a:close/>
                  <a:moveTo>
                    <a:pt x="32" y="104"/>
                  </a:moveTo>
                  <a:cubicBezTo>
                    <a:pt x="33" y="103"/>
                    <a:pt x="32" y="102"/>
                    <a:pt x="33" y="102"/>
                  </a:cubicBezTo>
                  <a:cubicBezTo>
                    <a:pt x="32" y="102"/>
                    <a:pt x="32" y="102"/>
                    <a:pt x="32" y="102"/>
                  </a:cubicBezTo>
                  <a:cubicBezTo>
                    <a:pt x="32" y="102"/>
                    <a:pt x="32" y="103"/>
                    <a:pt x="32" y="104"/>
                  </a:cubicBezTo>
                  <a:close/>
                  <a:moveTo>
                    <a:pt x="47" y="105"/>
                  </a:moveTo>
                  <a:cubicBezTo>
                    <a:pt x="48" y="104"/>
                    <a:pt x="48" y="102"/>
                    <a:pt x="47" y="102"/>
                  </a:cubicBezTo>
                  <a:cubicBezTo>
                    <a:pt x="46" y="102"/>
                    <a:pt x="45" y="104"/>
                    <a:pt x="47" y="105"/>
                  </a:cubicBezTo>
                  <a:close/>
                  <a:moveTo>
                    <a:pt x="38" y="104"/>
                  </a:moveTo>
                  <a:cubicBezTo>
                    <a:pt x="39" y="103"/>
                    <a:pt x="38" y="102"/>
                    <a:pt x="37" y="102"/>
                  </a:cubicBezTo>
                  <a:cubicBezTo>
                    <a:pt x="37" y="102"/>
                    <a:pt x="38" y="103"/>
                    <a:pt x="38" y="104"/>
                  </a:cubicBezTo>
                  <a:close/>
                  <a:moveTo>
                    <a:pt x="58" y="103"/>
                  </a:moveTo>
                  <a:cubicBezTo>
                    <a:pt x="58" y="102"/>
                    <a:pt x="59" y="102"/>
                    <a:pt x="58" y="102"/>
                  </a:cubicBezTo>
                  <a:cubicBezTo>
                    <a:pt x="58" y="102"/>
                    <a:pt x="58" y="102"/>
                    <a:pt x="58" y="103"/>
                  </a:cubicBezTo>
                  <a:close/>
                  <a:moveTo>
                    <a:pt x="51" y="103"/>
                  </a:moveTo>
                  <a:cubicBezTo>
                    <a:pt x="51" y="102"/>
                    <a:pt x="51" y="102"/>
                    <a:pt x="50" y="102"/>
                  </a:cubicBezTo>
                  <a:cubicBezTo>
                    <a:pt x="50" y="102"/>
                    <a:pt x="50" y="103"/>
                    <a:pt x="51" y="103"/>
                  </a:cubicBezTo>
                  <a:close/>
                  <a:moveTo>
                    <a:pt x="43" y="103"/>
                  </a:moveTo>
                  <a:cubicBezTo>
                    <a:pt x="44" y="103"/>
                    <a:pt x="44" y="104"/>
                    <a:pt x="44" y="104"/>
                  </a:cubicBezTo>
                  <a:cubicBezTo>
                    <a:pt x="44" y="104"/>
                    <a:pt x="45" y="104"/>
                    <a:pt x="45" y="103"/>
                  </a:cubicBezTo>
                  <a:cubicBezTo>
                    <a:pt x="44" y="102"/>
                    <a:pt x="44" y="103"/>
                    <a:pt x="44" y="102"/>
                  </a:cubicBezTo>
                  <a:cubicBezTo>
                    <a:pt x="44" y="103"/>
                    <a:pt x="43" y="103"/>
                    <a:pt x="43" y="103"/>
                  </a:cubicBezTo>
                  <a:close/>
                  <a:moveTo>
                    <a:pt x="54" y="106"/>
                  </a:moveTo>
                  <a:cubicBezTo>
                    <a:pt x="55" y="105"/>
                    <a:pt x="56" y="103"/>
                    <a:pt x="54" y="102"/>
                  </a:cubicBezTo>
                  <a:cubicBezTo>
                    <a:pt x="54" y="103"/>
                    <a:pt x="53" y="105"/>
                    <a:pt x="54" y="106"/>
                  </a:cubicBezTo>
                  <a:close/>
                  <a:moveTo>
                    <a:pt x="58" y="103"/>
                  </a:moveTo>
                  <a:cubicBezTo>
                    <a:pt x="58" y="104"/>
                    <a:pt x="58" y="104"/>
                    <a:pt x="58" y="105"/>
                  </a:cubicBezTo>
                  <a:cubicBezTo>
                    <a:pt x="59" y="105"/>
                    <a:pt x="59" y="103"/>
                    <a:pt x="58" y="103"/>
                  </a:cubicBezTo>
                  <a:cubicBezTo>
                    <a:pt x="58" y="103"/>
                    <a:pt x="58" y="103"/>
                    <a:pt x="58" y="103"/>
                  </a:cubicBezTo>
                  <a:close/>
                  <a:moveTo>
                    <a:pt x="10" y="114"/>
                  </a:moveTo>
                  <a:cubicBezTo>
                    <a:pt x="10" y="112"/>
                    <a:pt x="10" y="110"/>
                    <a:pt x="11" y="108"/>
                  </a:cubicBezTo>
                  <a:cubicBezTo>
                    <a:pt x="11" y="106"/>
                    <a:pt x="12" y="104"/>
                    <a:pt x="12" y="103"/>
                  </a:cubicBezTo>
                  <a:cubicBezTo>
                    <a:pt x="11" y="106"/>
                    <a:pt x="9" y="111"/>
                    <a:pt x="10" y="114"/>
                  </a:cubicBezTo>
                  <a:close/>
                  <a:moveTo>
                    <a:pt x="35" y="104"/>
                  </a:moveTo>
                  <a:cubicBezTo>
                    <a:pt x="35" y="105"/>
                    <a:pt x="36" y="106"/>
                    <a:pt x="36" y="106"/>
                  </a:cubicBezTo>
                  <a:cubicBezTo>
                    <a:pt x="37" y="106"/>
                    <a:pt x="37" y="105"/>
                    <a:pt x="37" y="104"/>
                  </a:cubicBezTo>
                  <a:cubicBezTo>
                    <a:pt x="37" y="104"/>
                    <a:pt x="37" y="103"/>
                    <a:pt x="36" y="103"/>
                  </a:cubicBezTo>
                  <a:cubicBezTo>
                    <a:pt x="36" y="103"/>
                    <a:pt x="35" y="104"/>
                    <a:pt x="35" y="104"/>
                  </a:cubicBezTo>
                  <a:close/>
                  <a:moveTo>
                    <a:pt x="39" y="104"/>
                  </a:moveTo>
                  <a:cubicBezTo>
                    <a:pt x="40" y="104"/>
                    <a:pt x="40" y="105"/>
                    <a:pt x="40" y="105"/>
                  </a:cubicBezTo>
                  <a:cubicBezTo>
                    <a:pt x="40" y="105"/>
                    <a:pt x="41" y="105"/>
                    <a:pt x="41" y="105"/>
                  </a:cubicBezTo>
                  <a:cubicBezTo>
                    <a:pt x="40" y="104"/>
                    <a:pt x="40" y="103"/>
                    <a:pt x="40" y="103"/>
                  </a:cubicBezTo>
                  <a:cubicBezTo>
                    <a:pt x="40" y="103"/>
                    <a:pt x="40" y="104"/>
                    <a:pt x="39" y="104"/>
                  </a:cubicBezTo>
                  <a:close/>
                  <a:moveTo>
                    <a:pt x="34" y="105"/>
                  </a:moveTo>
                  <a:cubicBezTo>
                    <a:pt x="34" y="105"/>
                    <a:pt x="34" y="105"/>
                    <a:pt x="34" y="105"/>
                  </a:cubicBezTo>
                  <a:cubicBezTo>
                    <a:pt x="34" y="104"/>
                    <a:pt x="34" y="103"/>
                    <a:pt x="34" y="104"/>
                  </a:cubicBezTo>
                  <a:cubicBezTo>
                    <a:pt x="34" y="104"/>
                    <a:pt x="33" y="105"/>
                    <a:pt x="34" y="105"/>
                  </a:cubicBezTo>
                  <a:close/>
                  <a:moveTo>
                    <a:pt x="51" y="105"/>
                  </a:moveTo>
                  <a:cubicBezTo>
                    <a:pt x="51" y="104"/>
                    <a:pt x="51" y="104"/>
                    <a:pt x="50" y="103"/>
                  </a:cubicBezTo>
                  <a:cubicBezTo>
                    <a:pt x="50" y="104"/>
                    <a:pt x="50" y="105"/>
                    <a:pt x="51" y="105"/>
                  </a:cubicBezTo>
                  <a:close/>
                  <a:moveTo>
                    <a:pt x="43" y="104"/>
                  </a:moveTo>
                  <a:cubicBezTo>
                    <a:pt x="42" y="104"/>
                    <a:pt x="42" y="105"/>
                    <a:pt x="42" y="105"/>
                  </a:cubicBezTo>
                  <a:cubicBezTo>
                    <a:pt x="42" y="105"/>
                    <a:pt x="42" y="105"/>
                    <a:pt x="42" y="105"/>
                  </a:cubicBezTo>
                  <a:cubicBezTo>
                    <a:pt x="42" y="105"/>
                    <a:pt x="43" y="105"/>
                    <a:pt x="43" y="106"/>
                  </a:cubicBezTo>
                  <a:cubicBezTo>
                    <a:pt x="43" y="106"/>
                    <a:pt x="43" y="105"/>
                    <a:pt x="43" y="105"/>
                  </a:cubicBezTo>
                  <a:cubicBezTo>
                    <a:pt x="43" y="105"/>
                    <a:pt x="43" y="105"/>
                    <a:pt x="43" y="104"/>
                  </a:cubicBezTo>
                  <a:cubicBezTo>
                    <a:pt x="43" y="104"/>
                    <a:pt x="43" y="105"/>
                    <a:pt x="43" y="104"/>
                  </a:cubicBezTo>
                  <a:cubicBezTo>
                    <a:pt x="43" y="104"/>
                    <a:pt x="43" y="104"/>
                    <a:pt x="43" y="104"/>
                  </a:cubicBezTo>
                  <a:close/>
                  <a:moveTo>
                    <a:pt x="49" y="107"/>
                  </a:moveTo>
                  <a:cubicBezTo>
                    <a:pt x="49" y="107"/>
                    <a:pt x="50" y="104"/>
                    <a:pt x="49" y="104"/>
                  </a:cubicBezTo>
                  <a:cubicBezTo>
                    <a:pt x="48" y="105"/>
                    <a:pt x="49" y="106"/>
                    <a:pt x="49" y="107"/>
                  </a:cubicBezTo>
                  <a:close/>
                  <a:moveTo>
                    <a:pt x="45" y="105"/>
                  </a:moveTo>
                  <a:cubicBezTo>
                    <a:pt x="45" y="105"/>
                    <a:pt x="45" y="106"/>
                    <a:pt x="45" y="106"/>
                  </a:cubicBezTo>
                  <a:cubicBezTo>
                    <a:pt x="45" y="105"/>
                    <a:pt x="46" y="105"/>
                    <a:pt x="45" y="104"/>
                  </a:cubicBezTo>
                  <a:cubicBezTo>
                    <a:pt x="45" y="105"/>
                    <a:pt x="45" y="105"/>
                    <a:pt x="45" y="105"/>
                  </a:cubicBezTo>
                  <a:close/>
                  <a:moveTo>
                    <a:pt x="31" y="105"/>
                  </a:moveTo>
                  <a:cubicBezTo>
                    <a:pt x="31" y="106"/>
                    <a:pt x="32" y="105"/>
                    <a:pt x="31" y="104"/>
                  </a:cubicBezTo>
                  <a:cubicBezTo>
                    <a:pt x="31" y="105"/>
                    <a:pt x="31" y="105"/>
                    <a:pt x="31" y="105"/>
                  </a:cubicBezTo>
                  <a:close/>
                  <a:moveTo>
                    <a:pt x="38" y="105"/>
                  </a:moveTo>
                  <a:cubicBezTo>
                    <a:pt x="39" y="105"/>
                    <a:pt x="39" y="106"/>
                    <a:pt x="39" y="106"/>
                  </a:cubicBezTo>
                  <a:cubicBezTo>
                    <a:pt x="39" y="106"/>
                    <a:pt x="39" y="106"/>
                    <a:pt x="40" y="106"/>
                  </a:cubicBezTo>
                  <a:cubicBezTo>
                    <a:pt x="39" y="105"/>
                    <a:pt x="39" y="105"/>
                    <a:pt x="39" y="104"/>
                  </a:cubicBezTo>
                  <a:cubicBezTo>
                    <a:pt x="39" y="105"/>
                    <a:pt x="38" y="105"/>
                    <a:pt x="38" y="105"/>
                  </a:cubicBezTo>
                  <a:close/>
                  <a:moveTo>
                    <a:pt x="56" y="107"/>
                  </a:moveTo>
                  <a:cubicBezTo>
                    <a:pt x="57" y="107"/>
                    <a:pt x="57" y="105"/>
                    <a:pt x="56" y="105"/>
                  </a:cubicBezTo>
                  <a:cubicBezTo>
                    <a:pt x="56" y="105"/>
                    <a:pt x="56" y="107"/>
                    <a:pt x="56" y="107"/>
                  </a:cubicBezTo>
                  <a:close/>
                  <a:moveTo>
                    <a:pt x="53" y="106"/>
                  </a:moveTo>
                  <a:cubicBezTo>
                    <a:pt x="52" y="106"/>
                    <a:pt x="52" y="105"/>
                    <a:pt x="52" y="105"/>
                  </a:cubicBezTo>
                  <a:cubicBezTo>
                    <a:pt x="52" y="105"/>
                    <a:pt x="52" y="106"/>
                    <a:pt x="53" y="106"/>
                  </a:cubicBezTo>
                  <a:close/>
                  <a:moveTo>
                    <a:pt x="63" y="106"/>
                  </a:moveTo>
                  <a:cubicBezTo>
                    <a:pt x="63" y="106"/>
                    <a:pt x="63" y="106"/>
                    <a:pt x="63" y="105"/>
                  </a:cubicBezTo>
                  <a:cubicBezTo>
                    <a:pt x="63" y="105"/>
                    <a:pt x="63" y="105"/>
                    <a:pt x="63" y="105"/>
                  </a:cubicBezTo>
                  <a:cubicBezTo>
                    <a:pt x="63" y="105"/>
                    <a:pt x="63" y="108"/>
                    <a:pt x="63" y="106"/>
                  </a:cubicBezTo>
                  <a:close/>
                  <a:moveTo>
                    <a:pt x="34" y="106"/>
                  </a:moveTo>
                  <a:cubicBezTo>
                    <a:pt x="34" y="108"/>
                    <a:pt x="35" y="109"/>
                    <a:pt x="36" y="111"/>
                  </a:cubicBezTo>
                  <a:cubicBezTo>
                    <a:pt x="36" y="110"/>
                    <a:pt x="36" y="110"/>
                    <a:pt x="36" y="109"/>
                  </a:cubicBezTo>
                  <a:cubicBezTo>
                    <a:pt x="36" y="109"/>
                    <a:pt x="36" y="110"/>
                    <a:pt x="36" y="110"/>
                  </a:cubicBezTo>
                  <a:cubicBezTo>
                    <a:pt x="37" y="110"/>
                    <a:pt x="36" y="109"/>
                    <a:pt x="37" y="109"/>
                  </a:cubicBezTo>
                  <a:cubicBezTo>
                    <a:pt x="36" y="109"/>
                    <a:pt x="36" y="109"/>
                    <a:pt x="36" y="108"/>
                  </a:cubicBezTo>
                  <a:cubicBezTo>
                    <a:pt x="37" y="108"/>
                    <a:pt x="37" y="108"/>
                    <a:pt x="37" y="108"/>
                  </a:cubicBezTo>
                  <a:cubicBezTo>
                    <a:pt x="37" y="108"/>
                    <a:pt x="37" y="108"/>
                    <a:pt x="37" y="108"/>
                  </a:cubicBezTo>
                  <a:cubicBezTo>
                    <a:pt x="38" y="108"/>
                    <a:pt x="38" y="107"/>
                    <a:pt x="39" y="107"/>
                  </a:cubicBezTo>
                  <a:cubicBezTo>
                    <a:pt x="38" y="107"/>
                    <a:pt x="38" y="106"/>
                    <a:pt x="38" y="106"/>
                  </a:cubicBezTo>
                  <a:cubicBezTo>
                    <a:pt x="37" y="107"/>
                    <a:pt x="37" y="108"/>
                    <a:pt x="35" y="108"/>
                  </a:cubicBezTo>
                  <a:cubicBezTo>
                    <a:pt x="35" y="107"/>
                    <a:pt x="35" y="106"/>
                    <a:pt x="35" y="105"/>
                  </a:cubicBezTo>
                  <a:cubicBezTo>
                    <a:pt x="34" y="105"/>
                    <a:pt x="34" y="105"/>
                    <a:pt x="34" y="106"/>
                  </a:cubicBezTo>
                  <a:cubicBezTo>
                    <a:pt x="34" y="106"/>
                    <a:pt x="34" y="106"/>
                    <a:pt x="34" y="106"/>
                  </a:cubicBezTo>
                  <a:cubicBezTo>
                    <a:pt x="34" y="106"/>
                    <a:pt x="34" y="106"/>
                    <a:pt x="34" y="106"/>
                  </a:cubicBezTo>
                  <a:close/>
                  <a:moveTo>
                    <a:pt x="41" y="106"/>
                  </a:moveTo>
                  <a:cubicBezTo>
                    <a:pt x="41" y="106"/>
                    <a:pt x="41" y="107"/>
                    <a:pt x="42" y="107"/>
                  </a:cubicBezTo>
                  <a:cubicBezTo>
                    <a:pt x="42" y="106"/>
                    <a:pt x="42" y="106"/>
                    <a:pt x="41" y="105"/>
                  </a:cubicBezTo>
                  <a:cubicBezTo>
                    <a:pt x="41" y="106"/>
                    <a:pt x="41" y="106"/>
                    <a:pt x="41" y="106"/>
                  </a:cubicBezTo>
                  <a:close/>
                  <a:moveTo>
                    <a:pt x="43" y="107"/>
                  </a:moveTo>
                  <a:cubicBezTo>
                    <a:pt x="44" y="107"/>
                    <a:pt x="44" y="106"/>
                    <a:pt x="44" y="107"/>
                  </a:cubicBezTo>
                  <a:cubicBezTo>
                    <a:pt x="44" y="107"/>
                    <a:pt x="44" y="107"/>
                    <a:pt x="43" y="107"/>
                  </a:cubicBezTo>
                  <a:cubicBezTo>
                    <a:pt x="44" y="107"/>
                    <a:pt x="44" y="108"/>
                    <a:pt x="45" y="108"/>
                  </a:cubicBezTo>
                  <a:cubicBezTo>
                    <a:pt x="44" y="107"/>
                    <a:pt x="44" y="106"/>
                    <a:pt x="43" y="106"/>
                  </a:cubicBezTo>
                  <a:cubicBezTo>
                    <a:pt x="43" y="106"/>
                    <a:pt x="43" y="107"/>
                    <a:pt x="43" y="107"/>
                  </a:cubicBezTo>
                  <a:close/>
                  <a:moveTo>
                    <a:pt x="54" y="106"/>
                  </a:moveTo>
                  <a:cubicBezTo>
                    <a:pt x="55" y="107"/>
                    <a:pt x="55" y="107"/>
                    <a:pt x="55" y="107"/>
                  </a:cubicBezTo>
                  <a:cubicBezTo>
                    <a:pt x="55" y="107"/>
                    <a:pt x="55" y="106"/>
                    <a:pt x="55" y="106"/>
                  </a:cubicBezTo>
                  <a:cubicBezTo>
                    <a:pt x="55" y="106"/>
                    <a:pt x="55" y="106"/>
                    <a:pt x="54" y="106"/>
                  </a:cubicBezTo>
                  <a:close/>
                  <a:moveTo>
                    <a:pt x="47" y="107"/>
                  </a:moveTo>
                  <a:cubicBezTo>
                    <a:pt x="46" y="107"/>
                    <a:pt x="46" y="107"/>
                    <a:pt x="46" y="108"/>
                  </a:cubicBezTo>
                  <a:cubicBezTo>
                    <a:pt x="47" y="108"/>
                    <a:pt x="47" y="109"/>
                    <a:pt x="48" y="109"/>
                  </a:cubicBezTo>
                  <a:cubicBezTo>
                    <a:pt x="48" y="108"/>
                    <a:pt x="47" y="107"/>
                    <a:pt x="47" y="107"/>
                  </a:cubicBezTo>
                  <a:close/>
                  <a:moveTo>
                    <a:pt x="52" y="108"/>
                  </a:moveTo>
                  <a:cubicBezTo>
                    <a:pt x="52" y="107"/>
                    <a:pt x="53" y="106"/>
                    <a:pt x="52" y="107"/>
                  </a:cubicBezTo>
                  <a:cubicBezTo>
                    <a:pt x="52" y="107"/>
                    <a:pt x="52" y="108"/>
                    <a:pt x="52" y="108"/>
                  </a:cubicBezTo>
                  <a:close/>
                  <a:moveTo>
                    <a:pt x="58" y="109"/>
                  </a:moveTo>
                  <a:cubicBezTo>
                    <a:pt x="58" y="108"/>
                    <a:pt x="58" y="108"/>
                    <a:pt x="58" y="108"/>
                  </a:cubicBezTo>
                  <a:cubicBezTo>
                    <a:pt x="58" y="108"/>
                    <a:pt x="58" y="107"/>
                    <a:pt x="57" y="107"/>
                  </a:cubicBezTo>
                  <a:cubicBezTo>
                    <a:pt x="58" y="108"/>
                    <a:pt x="57" y="108"/>
                    <a:pt x="58" y="109"/>
                  </a:cubicBezTo>
                  <a:close/>
                  <a:moveTo>
                    <a:pt x="40" y="108"/>
                  </a:moveTo>
                  <a:cubicBezTo>
                    <a:pt x="40" y="108"/>
                    <a:pt x="40" y="108"/>
                    <a:pt x="41" y="108"/>
                  </a:cubicBezTo>
                  <a:cubicBezTo>
                    <a:pt x="41" y="108"/>
                    <a:pt x="41" y="107"/>
                    <a:pt x="40" y="107"/>
                  </a:cubicBezTo>
                  <a:cubicBezTo>
                    <a:pt x="40" y="107"/>
                    <a:pt x="40" y="108"/>
                    <a:pt x="40" y="108"/>
                  </a:cubicBezTo>
                  <a:close/>
                  <a:moveTo>
                    <a:pt x="51" y="110"/>
                  </a:moveTo>
                  <a:cubicBezTo>
                    <a:pt x="51" y="109"/>
                    <a:pt x="51" y="107"/>
                    <a:pt x="50" y="107"/>
                  </a:cubicBezTo>
                  <a:cubicBezTo>
                    <a:pt x="50" y="108"/>
                    <a:pt x="50" y="109"/>
                    <a:pt x="51" y="110"/>
                  </a:cubicBezTo>
                  <a:close/>
                  <a:moveTo>
                    <a:pt x="42" y="108"/>
                  </a:moveTo>
                  <a:cubicBezTo>
                    <a:pt x="42" y="108"/>
                    <a:pt x="43" y="108"/>
                    <a:pt x="43" y="107"/>
                  </a:cubicBezTo>
                  <a:cubicBezTo>
                    <a:pt x="43" y="107"/>
                    <a:pt x="43" y="107"/>
                    <a:pt x="42" y="107"/>
                  </a:cubicBezTo>
                  <a:cubicBezTo>
                    <a:pt x="42" y="108"/>
                    <a:pt x="42" y="108"/>
                    <a:pt x="42" y="108"/>
                  </a:cubicBezTo>
                  <a:close/>
                  <a:moveTo>
                    <a:pt x="60" y="109"/>
                  </a:moveTo>
                  <a:cubicBezTo>
                    <a:pt x="60" y="108"/>
                    <a:pt x="60" y="108"/>
                    <a:pt x="60" y="107"/>
                  </a:cubicBezTo>
                  <a:cubicBezTo>
                    <a:pt x="59" y="108"/>
                    <a:pt x="60" y="109"/>
                    <a:pt x="60" y="109"/>
                  </a:cubicBezTo>
                  <a:close/>
                  <a:moveTo>
                    <a:pt x="55" y="109"/>
                  </a:moveTo>
                  <a:cubicBezTo>
                    <a:pt x="55" y="109"/>
                    <a:pt x="54" y="108"/>
                    <a:pt x="54" y="108"/>
                  </a:cubicBezTo>
                  <a:cubicBezTo>
                    <a:pt x="54" y="108"/>
                    <a:pt x="54" y="109"/>
                    <a:pt x="55" y="109"/>
                  </a:cubicBezTo>
                  <a:close/>
                  <a:moveTo>
                    <a:pt x="57" y="110"/>
                  </a:moveTo>
                  <a:cubicBezTo>
                    <a:pt x="56" y="109"/>
                    <a:pt x="57" y="108"/>
                    <a:pt x="57" y="108"/>
                  </a:cubicBezTo>
                  <a:cubicBezTo>
                    <a:pt x="56" y="108"/>
                    <a:pt x="56" y="110"/>
                    <a:pt x="57" y="110"/>
                  </a:cubicBezTo>
                  <a:close/>
                  <a:moveTo>
                    <a:pt x="42" y="108"/>
                  </a:moveTo>
                  <a:cubicBezTo>
                    <a:pt x="42" y="109"/>
                    <a:pt x="43" y="109"/>
                    <a:pt x="43" y="109"/>
                  </a:cubicBezTo>
                  <a:cubicBezTo>
                    <a:pt x="43" y="109"/>
                    <a:pt x="43" y="109"/>
                    <a:pt x="44" y="109"/>
                  </a:cubicBezTo>
                  <a:cubicBezTo>
                    <a:pt x="43" y="108"/>
                    <a:pt x="43" y="108"/>
                    <a:pt x="43" y="108"/>
                  </a:cubicBezTo>
                  <a:cubicBezTo>
                    <a:pt x="43" y="108"/>
                    <a:pt x="43" y="108"/>
                    <a:pt x="42" y="108"/>
                  </a:cubicBezTo>
                  <a:close/>
                  <a:moveTo>
                    <a:pt x="32" y="110"/>
                  </a:moveTo>
                  <a:cubicBezTo>
                    <a:pt x="32" y="109"/>
                    <a:pt x="32" y="108"/>
                    <a:pt x="31" y="108"/>
                  </a:cubicBezTo>
                  <a:cubicBezTo>
                    <a:pt x="32" y="109"/>
                    <a:pt x="31" y="110"/>
                    <a:pt x="32" y="110"/>
                  </a:cubicBezTo>
                  <a:close/>
                  <a:moveTo>
                    <a:pt x="40" y="109"/>
                  </a:moveTo>
                  <a:cubicBezTo>
                    <a:pt x="40" y="109"/>
                    <a:pt x="40" y="108"/>
                    <a:pt x="39" y="108"/>
                  </a:cubicBezTo>
                  <a:cubicBezTo>
                    <a:pt x="39" y="109"/>
                    <a:pt x="40" y="109"/>
                    <a:pt x="40" y="109"/>
                  </a:cubicBezTo>
                  <a:close/>
                  <a:moveTo>
                    <a:pt x="34" y="113"/>
                  </a:moveTo>
                  <a:cubicBezTo>
                    <a:pt x="36" y="112"/>
                    <a:pt x="35" y="110"/>
                    <a:pt x="33" y="108"/>
                  </a:cubicBezTo>
                  <a:cubicBezTo>
                    <a:pt x="34" y="110"/>
                    <a:pt x="33" y="112"/>
                    <a:pt x="34" y="113"/>
                  </a:cubicBezTo>
                  <a:close/>
                  <a:moveTo>
                    <a:pt x="41" y="109"/>
                  </a:moveTo>
                  <a:cubicBezTo>
                    <a:pt x="41" y="110"/>
                    <a:pt x="42" y="109"/>
                    <a:pt x="41" y="108"/>
                  </a:cubicBezTo>
                  <a:cubicBezTo>
                    <a:pt x="41" y="109"/>
                    <a:pt x="41" y="109"/>
                    <a:pt x="41" y="109"/>
                  </a:cubicBezTo>
                  <a:close/>
                  <a:moveTo>
                    <a:pt x="45" y="110"/>
                  </a:moveTo>
                  <a:cubicBezTo>
                    <a:pt x="46" y="109"/>
                    <a:pt x="45" y="109"/>
                    <a:pt x="45" y="109"/>
                  </a:cubicBezTo>
                  <a:cubicBezTo>
                    <a:pt x="45" y="109"/>
                    <a:pt x="45" y="110"/>
                    <a:pt x="45" y="110"/>
                  </a:cubicBezTo>
                  <a:close/>
                  <a:moveTo>
                    <a:pt x="58" y="112"/>
                  </a:moveTo>
                  <a:cubicBezTo>
                    <a:pt x="58" y="111"/>
                    <a:pt x="59" y="110"/>
                    <a:pt x="58" y="109"/>
                  </a:cubicBezTo>
                  <a:cubicBezTo>
                    <a:pt x="58" y="110"/>
                    <a:pt x="57" y="111"/>
                    <a:pt x="58" y="112"/>
                  </a:cubicBezTo>
                  <a:close/>
                  <a:moveTo>
                    <a:pt x="38" y="110"/>
                  </a:moveTo>
                  <a:cubicBezTo>
                    <a:pt x="39" y="110"/>
                    <a:pt x="39" y="110"/>
                    <a:pt x="39" y="109"/>
                  </a:cubicBezTo>
                  <a:cubicBezTo>
                    <a:pt x="39" y="109"/>
                    <a:pt x="38" y="110"/>
                    <a:pt x="38" y="110"/>
                  </a:cubicBezTo>
                  <a:close/>
                  <a:moveTo>
                    <a:pt x="41" y="109"/>
                  </a:moveTo>
                  <a:cubicBezTo>
                    <a:pt x="42" y="110"/>
                    <a:pt x="42" y="111"/>
                    <a:pt x="42" y="111"/>
                  </a:cubicBezTo>
                  <a:cubicBezTo>
                    <a:pt x="43" y="110"/>
                    <a:pt x="42" y="109"/>
                    <a:pt x="42" y="109"/>
                  </a:cubicBezTo>
                  <a:cubicBezTo>
                    <a:pt x="42" y="109"/>
                    <a:pt x="42" y="109"/>
                    <a:pt x="41" y="109"/>
                  </a:cubicBezTo>
                  <a:close/>
                  <a:moveTo>
                    <a:pt x="47" y="110"/>
                  </a:moveTo>
                  <a:cubicBezTo>
                    <a:pt x="47" y="110"/>
                    <a:pt x="47" y="110"/>
                    <a:pt x="46" y="109"/>
                  </a:cubicBezTo>
                  <a:cubicBezTo>
                    <a:pt x="46" y="110"/>
                    <a:pt x="46" y="110"/>
                    <a:pt x="47" y="110"/>
                  </a:cubicBezTo>
                  <a:close/>
                  <a:moveTo>
                    <a:pt x="52" y="111"/>
                  </a:moveTo>
                  <a:cubicBezTo>
                    <a:pt x="52" y="111"/>
                    <a:pt x="52" y="110"/>
                    <a:pt x="52" y="110"/>
                  </a:cubicBezTo>
                  <a:cubicBezTo>
                    <a:pt x="52" y="110"/>
                    <a:pt x="52" y="111"/>
                    <a:pt x="52" y="111"/>
                  </a:cubicBezTo>
                  <a:close/>
                  <a:moveTo>
                    <a:pt x="44" y="110"/>
                  </a:moveTo>
                  <a:cubicBezTo>
                    <a:pt x="45" y="111"/>
                    <a:pt x="44" y="112"/>
                    <a:pt x="45" y="112"/>
                  </a:cubicBezTo>
                  <a:cubicBezTo>
                    <a:pt x="46" y="111"/>
                    <a:pt x="45" y="110"/>
                    <a:pt x="44" y="110"/>
                  </a:cubicBezTo>
                  <a:cubicBezTo>
                    <a:pt x="44" y="110"/>
                    <a:pt x="44" y="110"/>
                    <a:pt x="44" y="110"/>
                  </a:cubicBezTo>
                  <a:close/>
                  <a:moveTo>
                    <a:pt x="66" y="110"/>
                  </a:moveTo>
                  <a:cubicBezTo>
                    <a:pt x="66" y="112"/>
                    <a:pt x="66" y="110"/>
                    <a:pt x="66" y="110"/>
                  </a:cubicBezTo>
                  <a:close/>
                  <a:moveTo>
                    <a:pt x="39" y="112"/>
                  </a:moveTo>
                  <a:cubicBezTo>
                    <a:pt x="40" y="112"/>
                    <a:pt x="40" y="111"/>
                    <a:pt x="40" y="110"/>
                  </a:cubicBezTo>
                  <a:cubicBezTo>
                    <a:pt x="39" y="111"/>
                    <a:pt x="39" y="111"/>
                    <a:pt x="39" y="112"/>
                  </a:cubicBezTo>
                  <a:close/>
                  <a:moveTo>
                    <a:pt x="55" y="111"/>
                  </a:moveTo>
                  <a:cubicBezTo>
                    <a:pt x="55" y="111"/>
                    <a:pt x="55" y="111"/>
                    <a:pt x="55" y="110"/>
                  </a:cubicBezTo>
                  <a:cubicBezTo>
                    <a:pt x="54" y="111"/>
                    <a:pt x="55" y="111"/>
                    <a:pt x="55" y="111"/>
                  </a:cubicBezTo>
                  <a:close/>
                  <a:moveTo>
                    <a:pt x="63" y="111"/>
                  </a:moveTo>
                  <a:cubicBezTo>
                    <a:pt x="63" y="111"/>
                    <a:pt x="63" y="111"/>
                    <a:pt x="63" y="111"/>
                  </a:cubicBezTo>
                  <a:cubicBezTo>
                    <a:pt x="63" y="110"/>
                    <a:pt x="63" y="111"/>
                    <a:pt x="63" y="111"/>
                  </a:cubicBezTo>
                  <a:close/>
                  <a:moveTo>
                    <a:pt x="40" y="112"/>
                  </a:moveTo>
                  <a:cubicBezTo>
                    <a:pt x="41" y="112"/>
                    <a:pt x="41" y="112"/>
                    <a:pt x="41" y="112"/>
                  </a:cubicBezTo>
                  <a:cubicBezTo>
                    <a:pt x="40" y="112"/>
                    <a:pt x="41" y="111"/>
                    <a:pt x="40" y="112"/>
                  </a:cubicBezTo>
                  <a:cubicBezTo>
                    <a:pt x="40" y="112"/>
                    <a:pt x="40" y="112"/>
                    <a:pt x="39" y="113"/>
                  </a:cubicBezTo>
                  <a:cubicBezTo>
                    <a:pt x="40" y="113"/>
                    <a:pt x="40" y="113"/>
                    <a:pt x="40" y="113"/>
                  </a:cubicBezTo>
                  <a:cubicBezTo>
                    <a:pt x="41" y="113"/>
                    <a:pt x="41" y="112"/>
                    <a:pt x="41" y="112"/>
                  </a:cubicBezTo>
                  <a:cubicBezTo>
                    <a:pt x="41" y="111"/>
                    <a:pt x="41" y="111"/>
                    <a:pt x="41" y="111"/>
                  </a:cubicBezTo>
                  <a:cubicBezTo>
                    <a:pt x="41" y="111"/>
                    <a:pt x="40" y="111"/>
                    <a:pt x="40" y="112"/>
                  </a:cubicBezTo>
                  <a:close/>
                  <a:moveTo>
                    <a:pt x="7" y="127"/>
                  </a:moveTo>
                  <a:cubicBezTo>
                    <a:pt x="7" y="127"/>
                    <a:pt x="7" y="127"/>
                    <a:pt x="8" y="127"/>
                  </a:cubicBezTo>
                  <a:cubicBezTo>
                    <a:pt x="8" y="125"/>
                    <a:pt x="9" y="124"/>
                    <a:pt x="9" y="122"/>
                  </a:cubicBezTo>
                  <a:cubicBezTo>
                    <a:pt x="9" y="120"/>
                    <a:pt x="10" y="118"/>
                    <a:pt x="10" y="116"/>
                  </a:cubicBezTo>
                  <a:cubicBezTo>
                    <a:pt x="11" y="114"/>
                    <a:pt x="12" y="112"/>
                    <a:pt x="11" y="111"/>
                  </a:cubicBezTo>
                  <a:cubicBezTo>
                    <a:pt x="10" y="116"/>
                    <a:pt x="8" y="122"/>
                    <a:pt x="7" y="127"/>
                  </a:cubicBezTo>
                  <a:close/>
                  <a:moveTo>
                    <a:pt x="37" y="112"/>
                  </a:moveTo>
                  <a:cubicBezTo>
                    <a:pt x="37" y="111"/>
                    <a:pt x="37" y="111"/>
                    <a:pt x="38" y="111"/>
                  </a:cubicBezTo>
                  <a:cubicBezTo>
                    <a:pt x="38" y="111"/>
                    <a:pt x="38" y="111"/>
                    <a:pt x="37" y="111"/>
                  </a:cubicBezTo>
                  <a:cubicBezTo>
                    <a:pt x="38" y="111"/>
                    <a:pt x="37" y="111"/>
                    <a:pt x="37" y="112"/>
                  </a:cubicBezTo>
                  <a:close/>
                  <a:moveTo>
                    <a:pt x="48" y="112"/>
                  </a:moveTo>
                  <a:cubicBezTo>
                    <a:pt x="48" y="111"/>
                    <a:pt x="48" y="111"/>
                    <a:pt x="47" y="111"/>
                  </a:cubicBezTo>
                  <a:cubicBezTo>
                    <a:pt x="47" y="111"/>
                    <a:pt x="47" y="112"/>
                    <a:pt x="48" y="112"/>
                  </a:cubicBezTo>
                  <a:close/>
                  <a:moveTo>
                    <a:pt x="44" y="113"/>
                  </a:moveTo>
                  <a:cubicBezTo>
                    <a:pt x="44" y="113"/>
                    <a:pt x="44" y="113"/>
                    <a:pt x="44" y="113"/>
                  </a:cubicBezTo>
                  <a:cubicBezTo>
                    <a:pt x="44" y="112"/>
                    <a:pt x="44" y="111"/>
                    <a:pt x="43" y="111"/>
                  </a:cubicBezTo>
                  <a:cubicBezTo>
                    <a:pt x="42" y="112"/>
                    <a:pt x="43" y="113"/>
                    <a:pt x="44" y="113"/>
                  </a:cubicBezTo>
                  <a:close/>
                  <a:moveTo>
                    <a:pt x="58" y="112"/>
                  </a:moveTo>
                  <a:cubicBezTo>
                    <a:pt x="58" y="112"/>
                    <a:pt x="58" y="112"/>
                    <a:pt x="58" y="113"/>
                  </a:cubicBezTo>
                  <a:cubicBezTo>
                    <a:pt x="59" y="113"/>
                    <a:pt x="59" y="112"/>
                    <a:pt x="59" y="111"/>
                  </a:cubicBezTo>
                  <a:cubicBezTo>
                    <a:pt x="58" y="111"/>
                    <a:pt x="58" y="112"/>
                    <a:pt x="58" y="112"/>
                  </a:cubicBezTo>
                  <a:close/>
                  <a:moveTo>
                    <a:pt x="60" y="113"/>
                  </a:moveTo>
                  <a:cubicBezTo>
                    <a:pt x="60" y="113"/>
                    <a:pt x="60" y="112"/>
                    <a:pt x="60" y="112"/>
                  </a:cubicBezTo>
                  <a:cubicBezTo>
                    <a:pt x="61" y="112"/>
                    <a:pt x="61" y="112"/>
                    <a:pt x="61" y="112"/>
                  </a:cubicBezTo>
                  <a:cubicBezTo>
                    <a:pt x="60" y="112"/>
                    <a:pt x="59" y="113"/>
                    <a:pt x="60" y="113"/>
                  </a:cubicBezTo>
                  <a:close/>
                  <a:moveTo>
                    <a:pt x="36" y="112"/>
                  </a:moveTo>
                  <a:cubicBezTo>
                    <a:pt x="36" y="112"/>
                    <a:pt x="37" y="112"/>
                    <a:pt x="37" y="112"/>
                  </a:cubicBezTo>
                  <a:cubicBezTo>
                    <a:pt x="37" y="112"/>
                    <a:pt x="37" y="112"/>
                    <a:pt x="37" y="112"/>
                  </a:cubicBezTo>
                  <a:cubicBezTo>
                    <a:pt x="37" y="112"/>
                    <a:pt x="37" y="112"/>
                    <a:pt x="36" y="112"/>
                  </a:cubicBezTo>
                  <a:close/>
                  <a:moveTo>
                    <a:pt x="38" y="113"/>
                  </a:moveTo>
                  <a:cubicBezTo>
                    <a:pt x="38" y="112"/>
                    <a:pt x="38" y="113"/>
                    <a:pt x="38" y="113"/>
                  </a:cubicBezTo>
                  <a:cubicBezTo>
                    <a:pt x="38" y="113"/>
                    <a:pt x="38" y="112"/>
                    <a:pt x="38" y="112"/>
                  </a:cubicBezTo>
                  <a:cubicBezTo>
                    <a:pt x="38" y="112"/>
                    <a:pt x="38" y="112"/>
                    <a:pt x="38" y="113"/>
                  </a:cubicBezTo>
                  <a:close/>
                  <a:moveTo>
                    <a:pt x="50" y="113"/>
                  </a:moveTo>
                  <a:cubicBezTo>
                    <a:pt x="50" y="113"/>
                    <a:pt x="50" y="114"/>
                    <a:pt x="51" y="114"/>
                  </a:cubicBezTo>
                  <a:cubicBezTo>
                    <a:pt x="51" y="114"/>
                    <a:pt x="51" y="113"/>
                    <a:pt x="51" y="113"/>
                  </a:cubicBezTo>
                  <a:cubicBezTo>
                    <a:pt x="50" y="113"/>
                    <a:pt x="50" y="113"/>
                    <a:pt x="50" y="112"/>
                  </a:cubicBezTo>
                  <a:cubicBezTo>
                    <a:pt x="49" y="112"/>
                    <a:pt x="50" y="113"/>
                    <a:pt x="50" y="113"/>
                  </a:cubicBezTo>
                  <a:close/>
                  <a:moveTo>
                    <a:pt x="53" y="113"/>
                  </a:moveTo>
                  <a:cubicBezTo>
                    <a:pt x="53" y="113"/>
                    <a:pt x="54" y="112"/>
                    <a:pt x="53" y="112"/>
                  </a:cubicBezTo>
                  <a:cubicBezTo>
                    <a:pt x="53" y="113"/>
                    <a:pt x="53" y="113"/>
                    <a:pt x="53" y="113"/>
                  </a:cubicBezTo>
                  <a:close/>
                  <a:moveTo>
                    <a:pt x="43" y="114"/>
                  </a:moveTo>
                  <a:cubicBezTo>
                    <a:pt x="42" y="114"/>
                    <a:pt x="42" y="113"/>
                    <a:pt x="42" y="113"/>
                  </a:cubicBezTo>
                  <a:cubicBezTo>
                    <a:pt x="41" y="113"/>
                    <a:pt x="42" y="114"/>
                    <a:pt x="42" y="114"/>
                  </a:cubicBezTo>
                  <a:cubicBezTo>
                    <a:pt x="41" y="114"/>
                    <a:pt x="41" y="114"/>
                    <a:pt x="41" y="114"/>
                  </a:cubicBezTo>
                  <a:cubicBezTo>
                    <a:pt x="41" y="115"/>
                    <a:pt x="41" y="116"/>
                    <a:pt x="42" y="116"/>
                  </a:cubicBezTo>
                  <a:cubicBezTo>
                    <a:pt x="42" y="115"/>
                    <a:pt x="43" y="115"/>
                    <a:pt x="43" y="114"/>
                  </a:cubicBezTo>
                  <a:cubicBezTo>
                    <a:pt x="43" y="114"/>
                    <a:pt x="43" y="112"/>
                    <a:pt x="42" y="113"/>
                  </a:cubicBezTo>
                  <a:cubicBezTo>
                    <a:pt x="42" y="113"/>
                    <a:pt x="43" y="114"/>
                    <a:pt x="43" y="114"/>
                  </a:cubicBezTo>
                  <a:close/>
                  <a:moveTo>
                    <a:pt x="56" y="113"/>
                  </a:moveTo>
                  <a:cubicBezTo>
                    <a:pt x="56" y="113"/>
                    <a:pt x="56" y="112"/>
                    <a:pt x="56" y="112"/>
                  </a:cubicBezTo>
                  <a:cubicBezTo>
                    <a:pt x="56" y="113"/>
                    <a:pt x="56" y="113"/>
                    <a:pt x="56" y="113"/>
                  </a:cubicBezTo>
                  <a:close/>
                  <a:moveTo>
                    <a:pt x="46" y="114"/>
                  </a:moveTo>
                  <a:cubicBezTo>
                    <a:pt x="46" y="114"/>
                    <a:pt x="46" y="114"/>
                    <a:pt x="46" y="115"/>
                  </a:cubicBezTo>
                  <a:cubicBezTo>
                    <a:pt x="47" y="115"/>
                    <a:pt x="47" y="114"/>
                    <a:pt x="47" y="114"/>
                  </a:cubicBezTo>
                  <a:cubicBezTo>
                    <a:pt x="47" y="114"/>
                    <a:pt x="47" y="113"/>
                    <a:pt x="46" y="113"/>
                  </a:cubicBezTo>
                  <a:cubicBezTo>
                    <a:pt x="46" y="113"/>
                    <a:pt x="47" y="114"/>
                    <a:pt x="46" y="114"/>
                  </a:cubicBezTo>
                  <a:close/>
                  <a:moveTo>
                    <a:pt x="63" y="114"/>
                  </a:moveTo>
                  <a:cubicBezTo>
                    <a:pt x="63" y="114"/>
                    <a:pt x="63" y="113"/>
                    <a:pt x="63" y="113"/>
                  </a:cubicBezTo>
                  <a:cubicBezTo>
                    <a:pt x="63" y="113"/>
                    <a:pt x="63" y="114"/>
                    <a:pt x="63" y="114"/>
                  </a:cubicBezTo>
                  <a:close/>
                  <a:moveTo>
                    <a:pt x="37" y="114"/>
                  </a:moveTo>
                  <a:cubicBezTo>
                    <a:pt x="37" y="114"/>
                    <a:pt x="37" y="114"/>
                    <a:pt x="37" y="114"/>
                  </a:cubicBezTo>
                  <a:cubicBezTo>
                    <a:pt x="37" y="114"/>
                    <a:pt x="38" y="114"/>
                    <a:pt x="38" y="113"/>
                  </a:cubicBezTo>
                  <a:cubicBezTo>
                    <a:pt x="38" y="113"/>
                    <a:pt x="37" y="113"/>
                    <a:pt x="37" y="114"/>
                  </a:cubicBezTo>
                  <a:close/>
                  <a:moveTo>
                    <a:pt x="39" y="114"/>
                  </a:moveTo>
                  <a:cubicBezTo>
                    <a:pt x="39" y="114"/>
                    <a:pt x="39" y="113"/>
                    <a:pt x="39" y="113"/>
                  </a:cubicBezTo>
                  <a:cubicBezTo>
                    <a:pt x="39" y="114"/>
                    <a:pt x="39" y="114"/>
                    <a:pt x="39" y="114"/>
                  </a:cubicBezTo>
                  <a:close/>
                  <a:moveTo>
                    <a:pt x="60" y="115"/>
                  </a:moveTo>
                  <a:cubicBezTo>
                    <a:pt x="60" y="115"/>
                    <a:pt x="60" y="114"/>
                    <a:pt x="60" y="113"/>
                  </a:cubicBezTo>
                  <a:cubicBezTo>
                    <a:pt x="60" y="114"/>
                    <a:pt x="59" y="114"/>
                    <a:pt x="60" y="115"/>
                  </a:cubicBezTo>
                  <a:close/>
                  <a:moveTo>
                    <a:pt x="35" y="114"/>
                  </a:moveTo>
                  <a:cubicBezTo>
                    <a:pt x="35" y="115"/>
                    <a:pt x="34" y="115"/>
                    <a:pt x="34" y="116"/>
                  </a:cubicBezTo>
                  <a:cubicBezTo>
                    <a:pt x="34" y="116"/>
                    <a:pt x="34" y="116"/>
                    <a:pt x="34" y="116"/>
                  </a:cubicBezTo>
                  <a:cubicBezTo>
                    <a:pt x="35" y="115"/>
                    <a:pt x="36" y="114"/>
                    <a:pt x="35" y="113"/>
                  </a:cubicBezTo>
                  <a:cubicBezTo>
                    <a:pt x="35" y="114"/>
                    <a:pt x="35" y="114"/>
                    <a:pt x="35" y="114"/>
                  </a:cubicBezTo>
                  <a:close/>
                  <a:moveTo>
                    <a:pt x="56" y="114"/>
                  </a:moveTo>
                  <a:cubicBezTo>
                    <a:pt x="57" y="114"/>
                    <a:pt x="57" y="113"/>
                    <a:pt x="56" y="113"/>
                  </a:cubicBezTo>
                  <a:cubicBezTo>
                    <a:pt x="56" y="114"/>
                    <a:pt x="56" y="114"/>
                    <a:pt x="56" y="114"/>
                  </a:cubicBezTo>
                  <a:close/>
                  <a:moveTo>
                    <a:pt x="45" y="114"/>
                  </a:moveTo>
                  <a:cubicBezTo>
                    <a:pt x="45" y="114"/>
                    <a:pt x="44" y="114"/>
                    <a:pt x="44" y="115"/>
                  </a:cubicBezTo>
                  <a:cubicBezTo>
                    <a:pt x="45" y="115"/>
                    <a:pt x="45" y="116"/>
                    <a:pt x="45" y="116"/>
                  </a:cubicBezTo>
                  <a:cubicBezTo>
                    <a:pt x="46" y="116"/>
                    <a:pt x="46" y="114"/>
                    <a:pt x="45" y="114"/>
                  </a:cubicBezTo>
                  <a:cubicBezTo>
                    <a:pt x="45" y="114"/>
                    <a:pt x="45" y="114"/>
                    <a:pt x="45" y="114"/>
                  </a:cubicBezTo>
                  <a:close/>
                  <a:moveTo>
                    <a:pt x="54" y="115"/>
                  </a:moveTo>
                  <a:cubicBezTo>
                    <a:pt x="55" y="115"/>
                    <a:pt x="56" y="114"/>
                    <a:pt x="55" y="114"/>
                  </a:cubicBezTo>
                  <a:cubicBezTo>
                    <a:pt x="55" y="114"/>
                    <a:pt x="54" y="115"/>
                    <a:pt x="54" y="115"/>
                  </a:cubicBezTo>
                  <a:close/>
                  <a:moveTo>
                    <a:pt x="38" y="115"/>
                  </a:moveTo>
                  <a:cubicBezTo>
                    <a:pt x="38" y="115"/>
                    <a:pt x="38" y="115"/>
                    <a:pt x="38" y="115"/>
                  </a:cubicBezTo>
                  <a:cubicBezTo>
                    <a:pt x="38" y="115"/>
                    <a:pt x="38" y="115"/>
                    <a:pt x="38" y="115"/>
                  </a:cubicBezTo>
                  <a:cubicBezTo>
                    <a:pt x="39" y="115"/>
                    <a:pt x="38" y="115"/>
                    <a:pt x="38" y="114"/>
                  </a:cubicBezTo>
                  <a:cubicBezTo>
                    <a:pt x="38" y="114"/>
                    <a:pt x="38" y="114"/>
                    <a:pt x="38" y="114"/>
                  </a:cubicBezTo>
                  <a:cubicBezTo>
                    <a:pt x="38" y="114"/>
                    <a:pt x="38" y="115"/>
                    <a:pt x="38" y="115"/>
                  </a:cubicBezTo>
                  <a:close/>
                  <a:moveTo>
                    <a:pt x="32" y="115"/>
                  </a:moveTo>
                  <a:cubicBezTo>
                    <a:pt x="32" y="115"/>
                    <a:pt x="32" y="115"/>
                    <a:pt x="31" y="114"/>
                  </a:cubicBezTo>
                  <a:cubicBezTo>
                    <a:pt x="31" y="115"/>
                    <a:pt x="32" y="115"/>
                    <a:pt x="32" y="115"/>
                  </a:cubicBezTo>
                  <a:close/>
                  <a:moveTo>
                    <a:pt x="63" y="117"/>
                  </a:moveTo>
                  <a:cubicBezTo>
                    <a:pt x="63" y="116"/>
                    <a:pt x="63" y="116"/>
                    <a:pt x="63" y="116"/>
                  </a:cubicBezTo>
                  <a:cubicBezTo>
                    <a:pt x="63" y="115"/>
                    <a:pt x="63" y="115"/>
                    <a:pt x="63" y="115"/>
                  </a:cubicBezTo>
                  <a:cubicBezTo>
                    <a:pt x="63" y="115"/>
                    <a:pt x="63" y="116"/>
                    <a:pt x="63" y="117"/>
                  </a:cubicBezTo>
                  <a:close/>
                  <a:moveTo>
                    <a:pt x="36" y="115"/>
                  </a:moveTo>
                  <a:cubicBezTo>
                    <a:pt x="35" y="116"/>
                    <a:pt x="34" y="117"/>
                    <a:pt x="34" y="118"/>
                  </a:cubicBezTo>
                  <a:cubicBezTo>
                    <a:pt x="34" y="117"/>
                    <a:pt x="36" y="116"/>
                    <a:pt x="36" y="115"/>
                  </a:cubicBezTo>
                  <a:cubicBezTo>
                    <a:pt x="36" y="115"/>
                    <a:pt x="36" y="115"/>
                    <a:pt x="36" y="115"/>
                  </a:cubicBezTo>
                  <a:close/>
                  <a:moveTo>
                    <a:pt x="47" y="116"/>
                  </a:moveTo>
                  <a:cubicBezTo>
                    <a:pt x="48" y="116"/>
                    <a:pt x="47" y="115"/>
                    <a:pt x="48" y="115"/>
                  </a:cubicBezTo>
                  <a:cubicBezTo>
                    <a:pt x="48" y="115"/>
                    <a:pt x="47" y="115"/>
                    <a:pt x="47" y="116"/>
                  </a:cubicBezTo>
                  <a:close/>
                  <a:moveTo>
                    <a:pt x="54" y="116"/>
                  </a:moveTo>
                  <a:cubicBezTo>
                    <a:pt x="55" y="116"/>
                    <a:pt x="55" y="117"/>
                    <a:pt x="55" y="117"/>
                  </a:cubicBezTo>
                  <a:cubicBezTo>
                    <a:pt x="55" y="116"/>
                    <a:pt x="55" y="116"/>
                    <a:pt x="55" y="115"/>
                  </a:cubicBezTo>
                  <a:cubicBezTo>
                    <a:pt x="55" y="115"/>
                    <a:pt x="55" y="115"/>
                    <a:pt x="54" y="116"/>
                  </a:cubicBezTo>
                  <a:close/>
                  <a:moveTo>
                    <a:pt x="39" y="116"/>
                  </a:moveTo>
                  <a:cubicBezTo>
                    <a:pt x="40" y="116"/>
                    <a:pt x="40" y="117"/>
                    <a:pt x="41" y="117"/>
                  </a:cubicBezTo>
                  <a:cubicBezTo>
                    <a:pt x="41" y="116"/>
                    <a:pt x="40" y="116"/>
                    <a:pt x="40" y="115"/>
                  </a:cubicBezTo>
                  <a:cubicBezTo>
                    <a:pt x="40" y="115"/>
                    <a:pt x="39" y="115"/>
                    <a:pt x="39" y="116"/>
                  </a:cubicBezTo>
                  <a:close/>
                  <a:moveTo>
                    <a:pt x="43" y="116"/>
                  </a:moveTo>
                  <a:cubicBezTo>
                    <a:pt x="43" y="117"/>
                    <a:pt x="43" y="118"/>
                    <a:pt x="44" y="118"/>
                  </a:cubicBezTo>
                  <a:cubicBezTo>
                    <a:pt x="44" y="117"/>
                    <a:pt x="44" y="117"/>
                    <a:pt x="43" y="116"/>
                  </a:cubicBezTo>
                  <a:cubicBezTo>
                    <a:pt x="44" y="116"/>
                    <a:pt x="44" y="117"/>
                    <a:pt x="45" y="117"/>
                  </a:cubicBezTo>
                  <a:cubicBezTo>
                    <a:pt x="45" y="116"/>
                    <a:pt x="44" y="116"/>
                    <a:pt x="44" y="115"/>
                  </a:cubicBezTo>
                  <a:cubicBezTo>
                    <a:pt x="43" y="115"/>
                    <a:pt x="43" y="116"/>
                    <a:pt x="43" y="116"/>
                  </a:cubicBezTo>
                  <a:close/>
                  <a:moveTo>
                    <a:pt x="51" y="117"/>
                  </a:moveTo>
                  <a:cubicBezTo>
                    <a:pt x="51" y="116"/>
                    <a:pt x="51" y="116"/>
                    <a:pt x="50" y="116"/>
                  </a:cubicBezTo>
                  <a:cubicBezTo>
                    <a:pt x="50" y="116"/>
                    <a:pt x="50" y="117"/>
                    <a:pt x="51" y="117"/>
                  </a:cubicBezTo>
                  <a:close/>
                  <a:moveTo>
                    <a:pt x="58" y="116"/>
                  </a:moveTo>
                  <a:cubicBezTo>
                    <a:pt x="58" y="116"/>
                    <a:pt x="58" y="117"/>
                    <a:pt x="58" y="117"/>
                  </a:cubicBezTo>
                  <a:cubicBezTo>
                    <a:pt x="59" y="117"/>
                    <a:pt x="58" y="116"/>
                    <a:pt x="58" y="116"/>
                  </a:cubicBezTo>
                  <a:cubicBezTo>
                    <a:pt x="58" y="116"/>
                    <a:pt x="58" y="116"/>
                    <a:pt x="58" y="116"/>
                  </a:cubicBezTo>
                  <a:close/>
                  <a:moveTo>
                    <a:pt x="36" y="117"/>
                  </a:moveTo>
                  <a:cubicBezTo>
                    <a:pt x="36" y="117"/>
                    <a:pt x="36" y="117"/>
                    <a:pt x="35" y="117"/>
                  </a:cubicBezTo>
                  <a:cubicBezTo>
                    <a:pt x="35" y="117"/>
                    <a:pt x="36" y="117"/>
                    <a:pt x="36" y="117"/>
                  </a:cubicBezTo>
                  <a:cubicBezTo>
                    <a:pt x="37" y="118"/>
                    <a:pt x="37" y="117"/>
                    <a:pt x="37" y="116"/>
                  </a:cubicBezTo>
                  <a:cubicBezTo>
                    <a:pt x="36" y="116"/>
                    <a:pt x="36" y="117"/>
                    <a:pt x="36" y="117"/>
                  </a:cubicBezTo>
                  <a:close/>
                  <a:moveTo>
                    <a:pt x="39" y="117"/>
                  </a:moveTo>
                  <a:cubicBezTo>
                    <a:pt x="39" y="117"/>
                    <a:pt x="39" y="118"/>
                    <a:pt x="40" y="118"/>
                  </a:cubicBezTo>
                  <a:cubicBezTo>
                    <a:pt x="40" y="118"/>
                    <a:pt x="40" y="117"/>
                    <a:pt x="40" y="117"/>
                  </a:cubicBezTo>
                  <a:cubicBezTo>
                    <a:pt x="41" y="117"/>
                    <a:pt x="40" y="116"/>
                    <a:pt x="39" y="116"/>
                  </a:cubicBezTo>
                  <a:cubicBezTo>
                    <a:pt x="39" y="116"/>
                    <a:pt x="39" y="117"/>
                    <a:pt x="39" y="117"/>
                  </a:cubicBezTo>
                  <a:close/>
                  <a:moveTo>
                    <a:pt x="42" y="117"/>
                  </a:moveTo>
                  <a:cubicBezTo>
                    <a:pt x="42" y="118"/>
                    <a:pt x="43" y="118"/>
                    <a:pt x="43" y="119"/>
                  </a:cubicBezTo>
                  <a:cubicBezTo>
                    <a:pt x="44" y="118"/>
                    <a:pt x="43" y="117"/>
                    <a:pt x="43" y="116"/>
                  </a:cubicBezTo>
                  <a:cubicBezTo>
                    <a:pt x="43" y="116"/>
                    <a:pt x="42" y="117"/>
                    <a:pt x="42" y="117"/>
                  </a:cubicBezTo>
                  <a:close/>
                  <a:moveTo>
                    <a:pt x="32" y="118"/>
                  </a:moveTo>
                  <a:cubicBezTo>
                    <a:pt x="32" y="118"/>
                    <a:pt x="32" y="116"/>
                    <a:pt x="32" y="117"/>
                  </a:cubicBezTo>
                  <a:cubicBezTo>
                    <a:pt x="32" y="117"/>
                    <a:pt x="32" y="117"/>
                    <a:pt x="32" y="118"/>
                  </a:cubicBezTo>
                  <a:close/>
                  <a:moveTo>
                    <a:pt x="65" y="120"/>
                  </a:moveTo>
                  <a:cubicBezTo>
                    <a:pt x="65" y="119"/>
                    <a:pt x="65" y="118"/>
                    <a:pt x="65" y="117"/>
                  </a:cubicBezTo>
                  <a:cubicBezTo>
                    <a:pt x="64" y="118"/>
                    <a:pt x="64" y="119"/>
                    <a:pt x="65" y="120"/>
                  </a:cubicBezTo>
                  <a:close/>
                  <a:moveTo>
                    <a:pt x="47" y="119"/>
                  </a:moveTo>
                  <a:cubicBezTo>
                    <a:pt x="47" y="118"/>
                    <a:pt x="47" y="118"/>
                    <a:pt x="47" y="118"/>
                  </a:cubicBezTo>
                  <a:cubicBezTo>
                    <a:pt x="47" y="118"/>
                    <a:pt x="47" y="117"/>
                    <a:pt x="47" y="117"/>
                  </a:cubicBezTo>
                  <a:cubicBezTo>
                    <a:pt x="46" y="116"/>
                    <a:pt x="46" y="118"/>
                    <a:pt x="47" y="119"/>
                  </a:cubicBezTo>
                  <a:close/>
                  <a:moveTo>
                    <a:pt x="53" y="118"/>
                  </a:moveTo>
                  <a:cubicBezTo>
                    <a:pt x="53" y="118"/>
                    <a:pt x="53" y="118"/>
                    <a:pt x="53" y="119"/>
                  </a:cubicBezTo>
                  <a:cubicBezTo>
                    <a:pt x="53" y="118"/>
                    <a:pt x="53" y="117"/>
                    <a:pt x="53" y="117"/>
                  </a:cubicBezTo>
                  <a:cubicBezTo>
                    <a:pt x="53" y="117"/>
                    <a:pt x="53" y="118"/>
                    <a:pt x="53" y="118"/>
                  </a:cubicBezTo>
                  <a:close/>
                  <a:moveTo>
                    <a:pt x="7" y="130"/>
                  </a:moveTo>
                  <a:cubicBezTo>
                    <a:pt x="8" y="131"/>
                    <a:pt x="7" y="133"/>
                    <a:pt x="7" y="134"/>
                  </a:cubicBezTo>
                  <a:cubicBezTo>
                    <a:pt x="7" y="134"/>
                    <a:pt x="7" y="134"/>
                    <a:pt x="8" y="133"/>
                  </a:cubicBezTo>
                  <a:cubicBezTo>
                    <a:pt x="9" y="128"/>
                    <a:pt x="10" y="123"/>
                    <a:pt x="11" y="118"/>
                  </a:cubicBezTo>
                  <a:cubicBezTo>
                    <a:pt x="10" y="122"/>
                    <a:pt x="9" y="126"/>
                    <a:pt x="7" y="130"/>
                  </a:cubicBezTo>
                  <a:close/>
                  <a:moveTo>
                    <a:pt x="34" y="119"/>
                  </a:moveTo>
                  <a:cubicBezTo>
                    <a:pt x="34" y="120"/>
                    <a:pt x="34" y="120"/>
                    <a:pt x="34" y="120"/>
                  </a:cubicBezTo>
                  <a:cubicBezTo>
                    <a:pt x="35" y="120"/>
                    <a:pt x="36" y="119"/>
                    <a:pt x="35" y="118"/>
                  </a:cubicBezTo>
                  <a:cubicBezTo>
                    <a:pt x="34" y="118"/>
                    <a:pt x="35" y="119"/>
                    <a:pt x="34" y="119"/>
                  </a:cubicBezTo>
                  <a:close/>
                  <a:moveTo>
                    <a:pt x="65" y="120"/>
                  </a:moveTo>
                  <a:cubicBezTo>
                    <a:pt x="66" y="120"/>
                    <a:pt x="66" y="118"/>
                    <a:pt x="66" y="118"/>
                  </a:cubicBezTo>
                  <a:cubicBezTo>
                    <a:pt x="66" y="118"/>
                    <a:pt x="66" y="118"/>
                    <a:pt x="66" y="118"/>
                  </a:cubicBezTo>
                  <a:cubicBezTo>
                    <a:pt x="65" y="118"/>
                    <a:pt x="66" y="119"/>
                    <a:pt x="65" y="120"/>
                  </a:cubicBezTo>
                  <a:close/>
                  <a:moveTo>
                    <a:pt x="33" y="126"/>
                  </a:moveTo>
                  <a:cubicBezTo>
                    <a:pt x="33" y="123"/>
                    <a:pt x="33" y="121"/>
                    <a:pt x="32" y="118"/>
                  </a:cubicBezTo>
                  <a:cubicBezTo>
                    <a:pt x="32" y="121"/>
                    <a:pt x="32" y="123"/>
                    <a:pt x="33" y="126"/>
                  </a:cubicBezTo>
                  <a:close/>
                  <a:moveTo>
                    <a:pt x="62" y="122"/>
                  </a:moveTo>
                  <a:cubicBezTo>
                    <a:pt x="63" y="122"/>
                    <a:pt x="63" y="119"/>
                    <a:pt x="63" y="118"/>
                  </a:cubicBezTo>
                  <a:cubicBezTo>
                    <a:pt x="62" y="119"/>
                    <a:pt x="63" y="121"/>
                    <a:pt x="62" y="122"/>
                  </a:cubicBezTo>
                  <a:close/>
                  <a:moveTo>
                    <a:pt x="41" y="119"/>
                  </a:moveTo>
                  <a:cubicBezTo>
                    <a:pt x="41" y="120"/>
                    <a:pt x="41" y="120"/>
                    <a:pt x="41" y="121"/>
                  </a:cubicBezTo>
                  <a:cubicBezTo>
                    <a:pt x="41" y="121"/>
                    <a:pt x="42" y="121"/>
                    <a:pt x="42" y="121"/>
                  </a:cubicBezTo>
                  <a:cubicBezTo>
                    <a:pt x="42" y="120"/>
                    <a:pt x="41" y="120"/>
                    <a:pt x="41" y="120"/>
                  </a:cubicBezTo>
                  <a:cubicBezTo>
                    <a:pt x="42" y="120"/>
                    <a:pt x="41" y="119"/>
                    <a:pt x="41" y="119"/>
                  </a:cubicBezTo>
                  <a:cubicBezTo>
                    <a:pt x="42" y="119"/>
                    <a:pt x="42" y="120"/>
                    <a:pt x="42" y="120"/>
                  </a:cubicBezTo>
                  <a:cubicBezTo>
                    <a:pt x="43" y="119"/>
                    <a:pt x="42" y="118"/>
                    <a:pt x="42" y="118"/>
                  </a:cubicBezTo>
                  <a:cubicBezTo>
                    <a:pt x="41" y="118"/>
                    <a:pt x="41" y="119"/>
                    <a:pt x="41" y="119"/>
                  </a:cubicBezTo>
                  <a:cubicBezTo>
                    <a:pt x="41" y="119"/>
                    <a:pt x="41" y="119"/>
                    <a:pt x="41" y="119"/>
                  </a:cubicBezTo>
                  <a:cubicBezTo>
                    <a:pt x="41" y="119"/>
                    <a:pt x="41" y="119"/>
                    <a:pt x="41" y="119"/>
                  </a:cubicBezTo>
                  <a:cubicBezTo>
                    <a:pt x="41" y="119"/>
                    <a:pt x="41" y="119"/>
                    <a:pt x="41" y="119"/>
                  </a:cubicBezTo>
                  <a:close/>
                  <a:moveTo>
                    <a:pt x="50" y="119"/>
                  </a:moveTo>
                  <a:cubicBezTo>
                    <a:pt x="51" y="119"/>
                    <a:pt x="50" y="118"/>
                    <a:pt x="50" y="118"/>
                  </a:cubicBezTo>
                  <a:cubicBezTo>
                    <a:pt x="50" y="118"/>
                    <a:pt x="50" y="118"/>
                    <a:pt x="50" y="119"/>
                  </a:cubicBezTo>
                  <a:close/>
                  <a:moveTo>
                    <a:pt x="38" y="120"/>
                  </a:moveTo>
                  <a:cubicBezTo>
                    <a:pt x="38" y="120"/>
                    <a:pt x="39" y="120"/>
                    <a:pt x="39" y="119"/>
                  </a:cubicBezTo>
                  <a:cubicBezTo>
                    <a:pt x="38" y="119"/>
                    <a:pt x="38" y="118"/>
                    <a:pt x="38" y="118"/>
                  </a:cubicBezTo>
                  <a:cubicBezTo>
                    <a:pt x="37" y="119"/>
                    <a:pt x="37" y="120"/>
                    <a:pt x="38" y="120"/>
                  </a:cubicBezTo>
                  <a:close/>
                  <a:moveTo>
                    <a:pt x="56" y="119"/>
                  </a:moveTo>
                  <a:cubicBezTo>
                    <a:pt x="56" y="118"/>
                    <a:pt x="56" y="118"/>
                    <a:pt x="56" y="118"/>
                  </a:cubicBezTo>
                  <a:cubicBezTo>
                    <a:pt x="56" y="118"/>
                    <a:pt x="56" y="119"/>
                    <a:pt x="56" y="119"/>
                  </a:cubicBezTo>
                  <a:close/>
                  <a:moveTo>
                    <a:pt x="60" y="120"/>
                  </a:moveTo>
                  <a:cubicBezTo>
                    <a:pt x="60" y="119"/>
                    <a:pt x="60" y="118"/>
                    <a:pt x="60" y="118"/>
                  </a:cubicBezTo>
                  <a:cubicBezTo>
                    <a:pt x="59" y="119"/>
                    <a:pt x="59" y="119"/>
                    <a:pt x="60" y="120"/>
                  </a:cubicBezTo>
                  <a:close/>
                  <a:moveTo>
                    <a:pt x="57" y="120"/>
                  </a:moveTo>
                  <a:cubicBezTo>
                    <a:pt x="58" y="121"/>
                    <a:pt x="58" y="122"/>
                    <a:pt x="59" y="122"/>
                  </a:cubicBezTo>
                  <a:cubicBezTo>
                    <a:pt x="59" y="121"/>
                    <a:pt x="59" y="120"/>
                    <a:pt x="58" y="119"/>
                  </a:cubicBezTo>
                  <a:cubicBezTo>
                    <a:pt x="58" y="119"/>
                    <a:pt x="57" y="120"/>
                    <a:pt x="57" y="120"/>
                  </a:cubicBezTo>
                  <a:close/>
                  <a:moveTo>
                    <a:pt x="44" y="120"/>
                  </a:moveTo>
                  <a:cubicBezTo>
                    <a:pt x="45" y="121"/>
                    <a:pt x="44" y="121"/>
                    <a:pt x="45" y="121"/>
                  </a:cubicBezTo>
                  <a:cubicBezTo>
                    <a:pt x="45" y="121"/>
                    <a:pt x="45" y="120"/>
                    <a:pt x="45" y="120"/>
                  </a:cubicBezTo>
                  <a:cubicBezTo>
                    <a:pt x="45" y="120"/>
                    <a:pt x="45" y="120"/>
                    <a:pt x="45" y="120"/>
                  </a:cubicBezTo>
                  <a:cubicBezTo>
                    <a:pt x="45" y="120"/>
                    <a:pt x="46" y="119"/>
                    <a:pt x="45" y="119"/>
                  </a:cubicBezTo>
                  <a:cubicBezTo>
                    <a:pt x="45" y="119"/>
                    <a:pt x="44" y="120"/>
                    <a:pt x="44" y="120"/>
                  </a:cubicBezTo>
                  <a:close/>
                  <a:moveTo>
                    <a:pt x="54" y="119"/>
                  </a:moveTo>
                  <a:cubicBezTo>
                    <a:pt x="54" y="120"/>
                    <a:pt x="54" y="121"/>
                    <a:pt x="55" y="121"/>
                  </a:cubicBezTo>
                  <a:cubicBezTo>
                    <a:pt x="55" y="120"/>
                    <a:pt x="55" y="120"/>
                    <a:pt x="55" y="119"/>
                  </a:cubicBezTo>
                  <a:cubicBezTo>
                    <a:pt x="55" y="119"/>
                    <a:pt x="54" y="119"/>
                    <a:pt x="54" y="119"/>
                  </a:cubicBezTo>
                  <a:close/>
                  <a:moveTo>
                    <a:pt x="33" y="136"/>
                  </a:moveTo>
                  <a:cubicBezTo>
                    <a:pt x="33" y="135"/>
                    <a:pt x="32" y="133"/>
                    <a:pt x="33" y="133"/>
                  </a:cubicBezTo>
                  <a:cubicBezTo>
                    <a:pt x="32" y="129"/>
                    <a:pt x="32" y="124"/>
                    <a:pt x="31" y="120"/>
                  </a:cubicBezTo>
                  <a:cubicBezTo>
                    <a:pt x="31" y="126"/>
                    <a:pt x="32" y="132"/>
                    <a:pt x="33" y="137"/>
                  </a:cubicBezTo>
                  <a:cubicBezTo>
                    <a:pt x="33" y="137"/>
                    <a:pt x="32" y="136"/>
                    <a:pt x="33" y="136"/>
                  </a:cubicBezTo>
                  <a:close/>
                  <a:moveTo>
                    <a:pt x="34" y="122"/>
                  </a:moveTo>
                  <a:cubicBezTo>
                    <a:pt x="34" y="122"/>
                    <a:pt x="34" y="124"/>
                    <a:pt x="34" y="124"/>
                  </a:cubicBezTo>
                  <a:cubicBezTo>
                    <a:pt x="35" y="124"/>
                    <a:pt x="36" y="122"/>
                    <a:pt x="37" y="121"/>
                  </a:cubicBezTo>
                  <a:cubicBezTo>
                    <a:pt x="37" y="121"/>
                    <a:pt x="37" y="120"/>
                    <a:pt x="36" y="120"/>
                  </a:cubicBezTo>
                  <a:cubicBezTo>
                    <a:pt x="36" y="121"/>
                    <a:pt x="35" y="122"/>
                    <a:pt x="34" y="122"/>
                  </a:cubicBezTo>
                  <a:close/>
                  <a:moveTo>
                    <a:pt x="51" y="121"/>
                  </a:moveTo>
                  <a:cubicBezTo>
                    <a:pt x="51" y="121"/>
                    <a:pt x="51" y="120"/>
                    <a:pt x="51" y="120"/>
                  </a:cubicBezTo>
                  <a:cubicBezTo>
                    <a:pt x="51" y="121"/>
                    <a:pt x="50" y="121"/>
                    <a:pt x="51" y="121"/>
                  </a:cubicBezTo>
                  <a:close/>
                  <a:moveTo>
                    <a:pt x="43" y="121"/>
                  </a:moveTo>
                  <a:cubicBezTo>
                    <a:pt x="43" y="121"/>
                    <a:pt x="43" y="121"/>
                    <a:pt x="43" y="120"/>
                  </a:cubicBezTo>
                  <a:cubicBezTo>
                    <a:pt x="43" y="121"/>
                    <a:pt x="43" y="121"/>
                    <a:pt x="43" y="121"/>
                  </a:cubicBezTo>
                  <a:close/>
                  <a:moveTo>
                    <a:pt x="47" y="122"/>
                  </a:moveTo>
                  <a:cubicBezTo>
                    <a:pt x="47" y="121"/>
                    <a:pt x="47" y="121"/>
                    <a:pt x="47" y="120"/>
                  </a:cubicBezTo>
                  <a:cubicBezTo>
                    <a:pt x="47" y="120"/>
                    <a:pt x="47" y="120"/>
                    <a:pt x="47" y="120"/>
                  </a:cubicBezTo>
                  <a:cubicBezTo>
                    <a:pt x="46" y="121"/>
                    <a:pt x="47" y="121"/>
                    <a:pt x="47" y="122"/>
                  </a:cubicBezTo>
                  <a:close/>
                  <a:moveTo>
                    <a:pt x="65" y="130"/>
                  </a:moveTo>
                  <a:cubicBezTo>
                    <a:pt x="65" y="132"/>
                    <a:pt x="65" y="136"/>
                    <a:pt x="65" y="139"/>
                  </a:cubicBezTo>
                  <a:cubicBezTo>
                    <a:pt x="65" y="139"/>
                    <a:pt x="64" y="139"/>
                    <a:pt x="64" y="140"/>
                  </a:cubicBezTo>
                  <a:cubicBezTo>
                    <a:pt x="66" y="142"/>
                    <a:pt x="64" y="146"/>
                    <a:pt x="65" y="150"/>
                  </a:cubicBezTo>
                  <a:cubicBezTo>
                    <a:pt x="65" y="141"/>
                    <a:pt x="65" y="130"/>
                    <a:pt x="66" y="121"/>
                  </a:cubicBezTo>
                  <a:cubicBezTo>
                    <a:pt x="66" y="121"/>
                    <a:pt x="66" y="121"/>
                    <a:pt x="66" y="121"/>
                  </a:cubicBezTo>
                  <a:cubicBezTo>
                    <a:pt x="65" y="123"/>
                    <a:pt x="65" y="127"/>
                    <a:pt x="65" y="130"/>
                  </a:cubicBezTo>
                  <a:close/>
                  <a:moveTo>
                    <a:pt x="39" y="121"/>
                  </a:moveTo>
                  <a:cubicBezTo>
                    <a:pt x="39" y="122"/>
                    <a:pt x="39" y="123"/>
                    <a:pt x="40" y="123"/>
                  </a:cubicBezTo>
                  <a:cubicBezTo>
                    <a:pt x="40" y="123"/>
                    <a:pt x="40" y="123"/>
                    <a:pt x="40" y="122"/>
                  </a:cubicBezTo>
                  <a:cubicBezTo>
                    <a:pt x="40" y="122"/>
                    <a:pt x="40" y="121"/>
                    <a:pt x="39" y="121"/>
                  </a:cubicBezTo>
                  <a:cubicBezTo>
                    <a:pt x="39" y="121"/>
                    <a:pt x="39" y="121"/>
                    <a:pt x="39" y="121"/>
                  </a:cubicBezTo>
                  <a:close/>
                  <a:moveTo>
                    <a:pt x="44" y="123"/>
                  </a:moveTo>
                  <a:cubicBezTo>
                    <a:pt x="44" y="122"/>
                    <a:pt x="44" y="122"/>
                    <a:pt x="44" y="122"/>
                  </a:cubicBezTo>
                  <a:cubicBezTo>
                    <a:pt x="44" y="122"/>
                    <a:pt x="44" y="121"/>
                    <a:pt x="43" y="121"/>
                  </a:cubicBezTo>
                  <a:cubicBezTo>
                    <a:pt x="43" y="122"/>
                    <a:pt x="43" y="122"/>
                    <a:pt x="44" y="123"/>
                  </a:cubicBezTo>
                  <a:close/>
                  <a:moveTo>
                    <a:pt x="47" y="123"/>
                  </a:moveTo>
                  <a:cubicBezTo>
                    <a:pt x="47" y="123"/>
                    <a:pt x="47" y="122"/>
                    <a:pt x="46" y="121"/>
                  </a:cubicBezTo>
                  <a:cubicBezTo>
                    <a:pt x="46" y="122"/>
                    <a:pt x="47" y="123"/>
                    <a:pt x="47" y="123"/>
                  </a:cubicBezTo>
                  <a:close/>
                  <a:moveTo>
                    <a:pt x="50" y="124"/>
                  </a:moveTo>
                  <a:cubicBezTo>
                    <a:pt x="50" y="123"/>
                    <a:pt x="51" y="123"/>
                    <a:pt x="51" y="123"/>
                  </a:cubicBezTo>
                  <a:cubicBezTo>
                    <a:pt x="50" y="122"/>
                    <a:pt x="50" y="122"/>
                    <a:pt x="50" y="121"/>
                  </a:cubicBezTo>
                  <a:cubicBezTo>
                    <a:pt x="50" y="122"/>
                    <a:pt x="49" y="123"/>
                    <a:pt x="50" y="124"/>
                  </a:cubicBezTo>
                  <a:close/>
                  <a:moveTo>
                    <a:pt x="59" y="123"/>
                  </a:moveTo>
                  <a:cubicBezTo>
                    <a:pt x="60" y="123"/>
                    <a:pt x="60" y="122"/>
                    <a:pt x="60" y="122"/>
                  </a:cubicBezTo>
                  <a:cubicBezTo>
                    <a:pt x="60" y="123"/>
                    <a:pt x="60" y="123"/>
                    <a:pt x="59" y="123"/>
                  </a:cubicBezTo>
                  <a:close/>
                  <a:moveTo>
                    <a:pt x="52" y="124"/>
                  </a:moveTo>
                  <a:cubicBezTo>
                    <a:pt x="53" y="124"/>
                    <a:pt x="53" y="124"/>
                    <a:pt x="53" y="123"/>
                  </a:cubicBezTo>
                  <a:cubicBezTo>
                    <a:pt x="53" y="123"/>
                    <a:pt x="53" y="122"/>
                    <a:pt x="52" y="122"/>
                  </a:cubicBezTo>
                  <a:cubicBezTo>
                    <a:pt x="52" y="123"/>
                    <a:pt x="53" y="123"/>
                    <a:pt x="52" y="124"/>
                  </a:cubicBezTo>
                  <a:close/>
                  <a:moveTo>
                    <a:pt x="42" y="123"/>
                  </a:moveTo>
                  <a:cubicBezTo>
                    <a:pt x="43" y="123"/>
                    <a:pt x="43" y="123"/>
                    <a:pt x="43" y="123"/>
                  </a:cubicBezTo>
                  <a:cubicBezTo>
                    <a:pt x="43" y="123"/>
                    <a:pt x="43" y="122"/>
                    <a:pt x="42" y="123"/>
                  </a:cubicBezTo>
                  <a:close/>
                  <a:moveTo>
                    <a:pt x="55" y="124"/>
                  </a:moveTo>
                  <a:cubicBezTo>
                    <a:pt x="55" y="124"/>
                    <a:pt x="55" y="123"/>
                    <a:pt x="55" y="123"/>
                  </a:cubicBezTo>
                  <a:cubicBezTo>
                    <a:pt x="54" y="123"/>
                    <a:pt x="55" y="124"/>
                    <a:pt x="55" y="124"/>
                  </a:cubicBezTo>
                  <a:close/>
                  <a:moveTo>
                    <a:pt x="48" y="124"/>
                  </a:moveTo>
                  <a:cubicBezTo>
                    <a:pt x="48" y="124"/>
                    <a:pt x="48" y="124"/>
                    <a:pt x="49" y="124"/>
                  </a:cubicBezTo>
                  <a:cubicBezTo>
                    <a:pt x="49" y="124"/>
                    <a:pt x="49" y="123"/>
                    <a:pt x="48" y="123"/>
                  </a:cubicBezTo>
                  <a:cubicBezTo>
                    <a:pt x="48" y="123"/>
                    <a:pt x="48" y="123"/>
                    <a:pt x="48" y="124"/>
                  </a:cubicBezTo>
                  <a:close/>
                  <a:moveTo>
                    <a:pt x="57" y="124"/>
                  </a:moveTo>
                  <a:cubicBezTo>
                    <a:pt x="57" y="124"/>
                    <a:pt x="57" y="123"/>
                    <a:pt x="57" y="123"/>
                  </a:cubicBezTo>
                  <a:cubicBezTo>
                    <a:pt x="57" y="123"/>
                    <a:pt x="57" y="123"/>
                    <a:pt x="57" y="123"/>
                  </a:cubicBezTo>
                  <a:cubicBezTo>
                    <a:pt x="57" y="123"/>
                    <a:pt x="57" y="124"/>
                    <a:pt x="57" y="124"/>
                  </a:cubicBezTo>
                  <a:close/>
                  <a:moveTo>
                    <a:pt x="37" y="124"/>
                  </a:moveTo>
                  <a:cubicBezTo>
                    <a:pt x="37" y="124"/>
                    <a:pt x="38" y="125"/>
                    <a:pt x="38" y="125"/>
                  </a:cubicBezTo>
                  <a:cubicBezTo>
                    <a:pt x="38" y="125"/>
                    <a:pt x="38" y="125"/>
                    <a:pt x="38" y="125"/>
                  </a:cubicBezTo>
                  <a:cubicBezTo>
                    <a:pt x="38" y="124"/>
                    <a:pt x="38" y="124"/>
                    <a:pt x="38" y="123"/>
                  </a:cubicBezTo>
                  <a:cubicBezTo>
                    <a:pt x="37" y="123"/>
                    <a:pt x="37" y="123"/>
                    <a:pt x="37" y="124"/>
                  </a:cubicBezTo>
                  <a:close/>
                  <a:moveTo>
                    <a:pt x="40" y="124"/>
                  </a:moveTo>
                  <a:cubicBezTo>
                    <a:pt x="41" y="124"/>
                    <a:pt x="41" y="124"/>
                    <a:pt x="41" y="123"/>
                  </a:cubicBezTo>
                  <a:cubicBezTo>
                    <a:pt x="41" y="124"/>
                    <a:pt x="40" y="124"/>
                    <a:pt x="40" y="124"/>
                  </a:cubicBezTo>
                  <a:close/>
                  <a:moveTo>
                    <a:pt x="45" y="124"/>
                  </a:moveTo>
                  <a:cubicBezTo>
                    <a:pt x="45" y="124"/>
                    <a:pt x="45" y="125"/>
                    <a:pt x="45" y="125"/>
                  </a:cubicBezTo>
                  <a:cubicBezTo>
                    <a:pt x="46" y="124"/>
                    <a:pt x="45" y="123"/>
                    <a:pt x="45" y="124"/>
                  </a:cubicBezTo>
                  <a:close/>
                  <a:moveTo>
                    <a:pt x="59" y="124"/>
                  </a:moveTo>
                  <a:cubicBezTo>
                    <a:pt x="60" y="124"/>
                    <a:pt x="60" y="125"/>
                    <a:pt x="60" y="125"/>
                  </a:cubicBezTo>
                  <a:cubicBezTo>
                    <a:pt x="60" y="125"/>
                    <a:pt x="60" y="124"/>
                    <a:pt x="60" y="124"/>
                  </a:cubicBezTo>
                  <a:cubicBezTo>
                    <a:pt x="60" y="124"/>
                    <a:pt x="59" y="124"/>
                    <a:pt x="59" y="124"/>
                  </a:cubicBezTo>
                  <a:close/>
                  <a:moveTo>
                    <a:pt x="41" y="126"/>
                  </a:moveTo>
                  <a:cubicBezTo>
                    <a:pt x="41" y="126"/>
                    <a:pt x="42" y="125"/>
                    <a:pt x="42" y="125"/>
                  </a:cubicBezTo>
                  <a:cubicBezTo>
                    <a:pt x="42" y="125"/>
                    <a:pt x="42" y="124"/>
                    <a:pt x="41" y="124"/>
                  </a:cubicBezTo>
                  <a:cubicBezTo>
                    <a:pt x="40" y="125"/>
                    <a:pt x="41" y="125"/>
                    <a:pt x="41" y="126"/>
                  </a:cubicBezTo>
                  <a:close/>
                  <a:moveTo>
                    <a:pt x="48" y="125"/>
                  </a:moveTo>
                  <a:cubicBezTo>
                    <a:pt x="48" y="125"/>
                    <a:pt x="48" y="126"/>
                    <a:pt x="49" y="125"/>
                  </a:cubicBezTo>
                  <a:cubicBezTo>
                    <a:pt x="48" y="125"/>
                    <a:pt x="49" y="124"/>
                    <a:pt x="48" y="124"/>
                  </a:cubicBezTo>
                  <a:cubicBezTo>
                    <a:pt x="48" y="124"/>
                    <a:pt x="48" y="125"/>
                    <a:pt x="48" y="125"/>
                  </a:cubicBezTo>
                  <a:close/>
                  <a:moveTo>
                    <a:pt x="54" y="126"/>
                  </a:moveTo>
                  <a:cubicBezTo>
                    <a:pt x="54" y="125"/>
                    <a:pt x="54" y="125"/>
                    <a:pt x="54" y="124"/>
                  </a:cubicBezTo>
                  <a:cubicBezTo>
                    <a:pt x="53" y="124"/>
                    <a:pt x="53" y="125"/>
                    <a:pt x="54" y="126"/>
                  </a:cubicBezTo>
                  <a:close/>
                  <a:moveTo>
                    <a:pt x="57" y="125"/>
                  </a:moveTo>
                  <a:cubicBezTo>
                    <a:pt x="58" y="125"/>
                    <a:pt x="58" y="125"/>
                    <a:pt x="58" y="124"/>
                  </a:cubicBezTo>
                  <a:cubicBezTo>
                    <a:pt x="58" y="124"/>
                    <a:pt x="58" y="124"/>
                    <a:pt x="58" y="124"/>
                  </a:cubicBezTo>
                  <a:cubicBezTo>
                    <a:pt x="58" y="125"/>
                    <a:pt x="57" y="125"/>
                    <a:pt x="57" y="125"/>
                  </a:cubicBezTo>
                  <a:close/>
                  <a:moveTo>
                    <a:pt x="52" y="125"/>
                  </a:moveTo>
                  <a:cubicBezTo>
                    <a:pt x="52" y="125"/>
                    <a:pt x="52" y="124"/>
                    <a:pt x="51" y="124"/>
                  </a:cubicBezTo>
                  <a:cubicBezTo>
                    <a:pt x="51" y="124"/>
                    <a:pt x="51" y="125"/>
                    <a:pt x="52" y="125"/>
                  </a:cubicBezTo>
                  <a:close/>
                  <a:moveTo>
                    <a:pt x="37" y="126"/>
                  </a:moveTo>
                  <a:cubicBezTo>
                    <a:pt x="38" y="126"/>
                    <a:pt x="37" y="125"/>
                    <a:pt x="36" y="125"/>
                  </a:cubicBezTo>
                  <a:cubicBezTo>
                    <a:pt x="37" y="125"/>
                    <a:pt x="37" y="126"/>
                    <a:pt x="37" y="126"/>
                  </a:cubicBezTo>
                  <a:close/>
                  <a:moveTo>
                    <a:pt x="61" y="126"/>
                  </a:moveTo>
                  <a:cubicBezTo>
                    <a:pt x="61" y="126"/>
                    <a:pt x="62" y="125"/>
                    <a:pt x="61" y="125"/>
                  </a:cubicBezTo>
                  <a:cubicBezTo>
                    <a:pt x="61" y="125"/>
                    <a:pt x="61" y="126"/>
                    <a:pt x="61" y="126"/>
                  </a:cubicBezTo>
                  <a:close/>
                  <a:moveTo>
                    <a:pt x="35" y="127"/>
                  </a:moveTo>
                  <a:cubicBezTo>
                    <a:pt x="35" y="127"/>
                    <a:pt x="35" y="128"/>
                    <a:pt x="36" y="128"/>
                  </a:cubicBezTo>
                  <a:cubicBezTo>
                    <a:pt x="36" y="128"/>
                    <a:pt x="36" y="127"/>
                    <a:pt x="36" y="127"/>
                  </a:cubicBezTo>
                  <a:cubicBezTo>
                    <a:pt x="36" y="127"/>
                    <a:pt x="36" y="126"/>
                    <a:pt x="36" y="125"/>
                  </a:cubicBezTo>
                  <a:cubicBezTo>
                    <a:pt x="35" y="126"/>
                    <a:pt x="35" y="126"/>
                    <a:pt x="35" y="127"/>
                  </a:cubicBezTo>
                  <a:close/>
                  <a:moveTo>
                    <a:pt x="38" y="126"/>
                  </a:moveTo>
                  <a:cubicBezTo>
                    <a:pt x="39" y="126"/>
                    <a:pt x="39" y="126"/>
                    <a:pt x="39" y="126"/>
                  </a:cubicBezTo>
                  <a:cubicBezTo>
                    <a:pt x="39" y="126"/>
                    <a:pt x="39" y="126"/>
                    <a:pt x="38" y="126"/>
                  </a:cubicBezTo>
                  <a:close/>
                  <a:moveTo>
                    <a:pt x="41" y="127"/>
                  </a:moveTo>
                  <a:cubicBezTo>
                    <a:pt x="40" y="126"/>
                    <a:pt x="40" y="126"/>
                    <a:pt x="40" y="126"/>
                  </a:cubicBezTo>
                  <a:cubicBezTo>
                    <a:pt x="40" y="126"/>
                    <a:pt x="40" y="127"/>
                    <a:pt x="41" y="127"/>
                  </a:cubicBezTo>
                  <a:close/>
                  <a:moveTo>
                    <a:pt x="47" y="127"/>
                  </a:moveTo>
                  <a:cubicBezTo>
                    <a:pt x="47" y="127"/>
                    <a:pt x="47" y="126"/>
                    <a:pt x="46" y="126"/>
                  </a:cubicBezTo>
                  <a:cubicBezTo>
                    <a:pt x="46" y="126"/>
                    <a:pt x="46" y="127"/>
                    <a:pt x="47" y="127"/>
                  </a:cubicBezTo>
                  <a:close/>
                  <a:moveTo>
                    <a:pt x="54" y="127"/>
                  </a:moveTo>
                  <a:cubicBezTo>
                    <a:pt x="55" y="127"/>
                    <a:pt x="55" y="126"/>
                    <a:pt x="54" y="126"/>
                  </a:cubicBezTo>
                  <a:cubicBezTo>
                    <a:pt x="54" y="126"/>
                    <a:pt x="54" y="126"/>
                    <a:pt x="54" y="127"/>
                  </a:cubicBezTo>
                  <a:close/>
                  <a:moveTo>
                    <a:pt x="50" y="127"/>
                  </a:moveTo>
                  <a:cubicBezTo>
                    <a:pt x="51" y="127"/>
                    <a:pt x="51" y="126"/>
                    <a:pt x="50" y="126"/>
                  </a:cubicBezTo>
                  <a:cubicBezTo>
                    <a:pt x="50" y="126"/>
                    <a:pt x="50" y="127"/>
                    <a:pt x="50" y="127"/>
                  </a:cubicBezTo>
                  <a:close/>
                  <a:moveTo>
                    <a:pt x="59" y="126"/>
                  </a:moveTo>
                  <a:cubicBezTo>
                    <a:pt x="58" y="126"/>
                    <a:pt x="59" y="126"/>
                    <a:pt x="59" y="126"/>
                  </a:cubicBezTo>
                  <a:cubicBezTo>
                    <a:pt x="58" y="126"/>
                    <a:pt x="58" y="127"/>
                    <a:pt x="59" y="126"/>
                  </a:cubicBezTo>
                  <a:close/>
                  <a:moveTo>
                    <a:pt x="53" y="129"/>
                  </a:moveTo>
                  <a:cubicBezTo>
                    <a:pt x="54" y="128"/>
                    <a:pt x="53" y="127"/>
                    <a:pt x="53" y="126"/>
                  </a:cubicBezTo>
                  <a:cubicBezTo>
                    <a:pt x="52" y="127"/>
                    <a:pt x="53" y="128"/>
                    <a:pt x="53" y="129"/>
                  </a:cubicBezTo>
                  <a:close/>
                  <a:moveTo>
                    <a:pt x="40" y="128"/>
                  </a:moveTo>
                  <a:cubicBezTo>
                    <a:pt x="40" y="127"/>
                    <a:pt x="40" y="127"/>
                    <a:pt x="39" y="126"/>
                  </a:cubicBezTo>
                  <a:cubicBezTo>
                    <a:pt x="39" y="127"/>
                    <a:pt x="39" y="128"/>
                    <a:pt x="40" y="128"/>
                  </a:cubicBezTo>
                  <a:close/>
                  <a:moveTo>
                    <a:pt x="49" y="127"/>
                  </a:moveTo>
                  <a:cubicBezTo>
                    <a:pt x="50" y="127"/>
                    <a:pt x="49" y="128"/>
                    <a:pt x="50" y="128"/>
                  </a:cubicBezTo>
                  <a:cubicBezTo>
                    <a:pt x="50" y="127"/>
                    <a:pt x="50" y="128"/>
                    <a:pt x="50" y="127"/>
                  </a:cubicBezTo>
                  <a:cubicBezTo>
                    <a:pt x="50" y="127"/>
                    <a:pt x="50" y="127"/>
                    <a:pt x="50" y="127"/>
                  </a:cubicBezTo>
                  <a:cubicBezTo>
                    <a:pt x="50" y="127"/>
                    <a:pt x="50" y="127"/>
                    <a:pt x="50" y="127"/>
                  </a:cubicBezTo>
                  <a:cubicBezTo>
                    <a:pt x="49" y="127"/>
                    <a:pt x="49" y="127"/>
                    <a:pt x="49" y="127"/>
                  </a:cubicBezTo>
                  <a:close/>
                  <a:moveTo>
                    <a:pt x="42" y="127"/>
                  </a:moveTo>
                  <a:cubicBezTo>
                    <a:pt x="42" y="127"/>
                    <a:pt x="42" y="128"/>
                    <a:pt x="43" y="128"/>
                  </a:cubicBezTo>
                  <a:cubicBezTo>
                    <a:pt x="43" y="128"/>
                    <a:pt x="43" y="128"/>
                    <a:pt x="43" y="128"/>
                  </a:cubicBezTo>
                  <a:cubicBezTo>
                    <a:pt x="43" y="127"/>
                    <a:pt x="43" y="127"/>
                    <a:pt x="43" y="127"/>
                  </a:cubicBezTo>
                  <a:cubicBezTo>
                    <a:pt x="42" y="127"/>
                    <a:pt x="42" y="127"/>
                    <a:pt x="42" y="127"/>
                  </a:cubicBezTo>
                  <a:close/>
                  <a:moveTo>
                    <a:pt x="60" y="128"/>
                  </a:moveTo>
                  <a:cubicBezTo>
                    <a:pt x="60" y="128"/>
                    <a:pt x="60" y="127"/>
                    <a:pt x="60" y="127"/>
                  </a:cubicBezTo>
                  <a:cubicBezTo>
                    <a:pt x="60" y="127"/>
                    <a:pt x="59" y="128"/>
                    <a:pt x="60" y="128"/>
                  </a:cubicBezTo>
                  <a:close/>
                  <a:moveTo>
                    <a:pt x="57" y="128"/>
                  </a:moveTo>
                  <a:cubicBezTo>
                    <a:pt x="57" y="128"/>
                    <a:pt x="57" y="128"/>
                    <a:pt x="57" y="128"/>
                  </a:cubicBezTo>
                  <a:cubicBezTo>
                    <a:pt x="58" y="127"/>
                    <a:pt x="58" y="127"/>
                    <a:pt x="57" y="127"/>
                  </a:cubicBezTo>
                  <a:cubicBezTo>
                    <a:pt x="57" y="127"/>
                    <a:pt x="57" y="127"/>
                    <a:pt x="57" y="128"/>
                  </a:cubicBezTo>
                  <a:close/>
                  <a:moveTo>
                    <a:pt x="62" y="131"/>
                  </a:moveTo>
                  <a:cubicBezTo>
                    <a:pt x="62" y="130"/>
                    <a:pt x="63" y="128"/>
                    <a:pt x="62" y="127"/>
                  </a:cubicBezTo>
                  <a:cubicBezTo>
                    <a:pt x="62" y="129"/>
                    <a:pt x="62" y="130"/>
                    <a:pt x="62" y="131"/>
                  </a:cubicBezTo>
                  <a:close/>
                  <a:moveTo>
                    <a:pt x="33" y="129"/>
                  </a:moveTo>
                  <a:cubicBezTo>
                    <a:pt x="33" y="130"/>
                    <a:pt x="33" y="130"/>
                    <a:pt x="33" y="130"/>
                  </a:cubicBezTo>
                  <a:cubicBezTo>
                    <a:pt x="33" y="131"/>
                    <a:pt x="33" y="131"/>
                    <a:pt x="33" y="130"/>
                  </a:cubicBezTo>
                  <a:cubicBezTo>
                    <a:pt x="33" y="129"/>
                    <a:pt x="33" y="129"/>
                    <a:pt x="33" y="128"/>
                  </a:cubicBezTo>
                  <a:cubicBezTo>
                    <a:pt x="33" y="128"/>
                    <a:pt x="33" y="127"/>
                    <a:pt x="33" y="128"/>
                  </a:cubicBezTo>
                  <a:cubicBezTo>
                    <a:pt x="33" y="128"/>
                    <a:pt x="33" y="129"/>
                    <a:pt x="33" y="129"/>
                  </a:cubicBezTo>
                  <a:close/>
                  <a:moveTo>
                    <a:pt x="55" y="128"/>
                  </a:moveTo>
                  <a:cubicBezTo>
                    <a:pt x="55" y="128"/>
                    <a:pt x="56" y="128"/>
                    <a:pt x="55" y="127"/>
                  </a:cubicBezTo>
                  <a:cubicBezTo>
                    <a:pt x="55" y="128"/>
                    <a:pt x="55" y="128"/>
                    <a:pt x="55" y="128"/>
                  </a:cubicBezTo>
                  <a:close/>
                  <a:moveTo>
                    <a:pt x="38" y="130"/>
                  </a:moveTo>
                  <a:cubicBezTo>
                    <a:pt x="39" y="129"/>
                    <a:pt x="39" y="128"/>
                    <a:pt x="38" y="128"/>
                  </a:cubicBezTo>
                  <a:cubicBezTo>
                    <a:pt x="38" y="128"/>
                    <a:pt x="38" y="129"/>
                    <a:pt x="38" y="130"/>
                  </a:cubicBezTo>
                  <a:close/>
                  <a:moveTo>
                    <a:pt x="45" y="129"/>
                  </a:moveTo>
                  <a:cubicBezTo>
                    <a:pt x="45" y="129"/>
                    <a:pt x="45" y="128"/>
                    <a:pt x="45" y="128"/>
                  </a:cubicBezTo>
                  <a:cubicBezTo>
                    <a:pt x="45" y="128"/>
                    <a:pt x="45" y="128"/>
                    <a:pt x="45" y="128"/>
                  </a:cubicBezTo>
                  <a:cubicBezTo>
                    <a:pt x="45" y="128"/>
                    <a:pt x="45" y="129"/>
                    <a:pt x="45" y="129"/>
                  </a:cubicBezTo>
                  <a:close/>
                  <a:moveTo>
                    <a:pt x="42" y="129"/>
                  </a:moveTo>
                  <a:cubicBezTo>
                    <a:pt x="42" y="129"/>
                    <a:pt x="42" y="129"/>
                    <a:pt x="41" y="128"/>
                  </a:cubicBezTo>
                  <a:cubicBezTo>
                    <a:pt x="41" y="129"/>
                    <a:pt x="42" y="129"/>
                    <a:pt x="42" y="129"/>
                  </a:cubicBezTo>
                  <a:close/>
                  <a:moveTo>
                    <a:pt x="47" y="129"/>
                  </a:moveTo>
                  <a:cubicBezTo>
                    <a:pt x="48" y="129"/>
                    <a:pt x="47" y="129"/>
                    <a:pt x="48" y="130"/>
                  </a:cubicBezTo>
                  <a:cubicBezTo>
                    <a:pt x="48" y="130"/>
                    <a:pt x="48" y="130"/>
                    <a:pt x="48" y="130"/>
                  </a:cubicBezTo>
                  <a:cubicBezTo>
                    <a:pt x="49" y="130"/>
                    <a:pt x="49" y="129"/>
                    <a:pt x="48" y="128"/>
                  </a:cubicBezTo>
                  <a:cubicBezTo>
                    <a:pt x="48" y="129"/>
                    <a:pt x="48" y="128"/>
                    <a:pt x="47" y="129"/>
                  </a:cubicBezTo>
                  <a:close/>
                  <a:moveTo>
                    <a:pt x="50" y="129"/>
                  </a:moveTo>
                  <a:cubicBezTo>
                    <a:pt x="50" y="129"/>
                    <a:pt x="50" y="129"/>
                    <a:pt x="50" y="130"/>
                  </a:cubicBezTo>
                  <a:cubicBezTo>
                    <a:pt x="50" y="130"/>
                    <a:pt x="51" y="130"/>
                    <a:pt x="51" y="129"/>
                  </a:cubicBezTo>
                  <a:cubicBezTo>
                    <a:pt x="50" y="129"/>
                    <a:pt x="51" y="129"/>
                    <a:pt x="51" y="129"/>
                  </a:cubicBezTo>
                  <a:cubicBezTo>
                    <a:pt x="51" y="129"/>
                    <a:pt x="51" y="128"/>
                    <a:pt x="50" y="128"/>
                  </a:cubicBezTo>
                  <a:cubicBezTo>
                    <a:pt x="50" y="129"/>
                    <a:pt x="50" y="129"/>
                    <a:pt x="50" y="129"/>
                  </a:cubicBezTo>
                  <a:close/>
                  <a:moveTo>
                    <a:pt x="52" y="129"/>
                  </a:moveTo>
                  <a:cubicBezTo>
                    <a:pt x="52" y="129"/>
                    <a:pt x="52" y="128"/>
                    <a:pt x="52" y="128"/>
                  </a:cubicBezTo>
                  <a:cubicBezTo>
                    <a:pt x="51" y="128"/>
                    <a:pt x="51" y="129"/>
                    <a:pt x="52" y="129"/>
                  </a:cubicBezTo>
                  <a:close/>
                  <a:moveTo>
                    <a:pt x="41" y="128"/>
                  </a:moveTo>
                  <a:cubicBezTo>
                    <a:pt x="41" y="128"/>
                    <a:pt x="40" y="128"/>
                    <a:pt x="40" y="128"/>
                  </a:cubicBezTo>
                  <a:cubicBezTo>
                    <a:pt x="40" y="129"/>
                    <a:pt x="41" y="129"/>
                    <a:pt x="41" y="128"/>
                  </a:cubicBezTo>
                  <a:close/>
                  <a:moveTo>
                    <a:pt x="58" y="129"/>
                  </a:moveTo>
                  <a:cubicBezTo>
                    <a:pt x="58" y="129"/>
                    <a:pt x="58" y="129"/>
                    <a:pt x="58" y="129"/>
                  </a:cubicBezTo>
                  <a:cubicBezTo>
                    <a:pt x="58" y="129"/>
                    <a:pt x="58" y="128"/>
                    <a:pt x="58" y="128"/>
                  </a:cubicBezTo>
                  <a:cubicBezTo>
                    <a:pt x="58" y="129"/>
                    <a:pt x="58" y="129"/>
                    <a:pt x="58" y="129"/>
                  </a:cubicBezTo>
                  <a:close/>
                  <a:moveTo>
                    <a:pt x="45" y="131"/>
                  </a:moveTo>
                  <a:cubicBezTo>
                    <a:pt x="45" y="130"/>
                    <a:pt x="44" y="129"/>
                    <a:pt x="44" y="129"/>
                  </a:cubicBezTo>
                  <a:cubicBezTo>
                    <a:pt x="43" y="130"/>
                    <a:pt x="44" y="131"/>
                    <a:pt x="45" y="131"/>
                  </a:cubicBezTo>
                  <a:close/>
                  <a:moveTo>
                    <a:pt x="37" y="131"/>
                  </a:moveTo>
                  <a:cubicBezTo>
                    <a:pt x="38" y="131"/>
                    <a:pt x="38" y="129"/>
                    <a:pt x="37" y="129"/>
                  </a:cubicBezTo>
                  <a:cubicBezTo>
                    <a:pt x="36" y="130"/>
                    <a:pt x="37" y="130"/>
                    <a:pt x="37" y="131"/>
                  </a:cubicBezTo>
                  <a:close/>
                  <a:moveTo>
                    <a:pt x="41" y="130"/>
                  </a:moveTo>
                  <a:cubicBezTo>
                    <a:pt x="41" y="130"/>
                    <a:pt x="41" y="129"/>
                    <a:pt x="41" y="129"/>
                  </a:cubicBezTo>
                  <a:cubicBezTo>
                    <a:pt x="41" y="130"/>
                    <a:pt x="41" y="130"/>
                    <a:pt x="41" y="130"/>
                  </a:cubicBezTo>
                  <a:close/>
                  <a:moveTo>
                    <a:pt x="39" y="131"/>
                  </a:moveTo>
                  <a:cubicBezTo>
                    <a:pt x="39" y="130"/>
                    <a:pt x="40" y="130"/>
                    <a:pt x="40" y="129"/>
                  </a:cubicBezTo>
                  <a:cubicBezTo>
                    <a:pt x="39" y="130"/>
                    <a:pt x="38" y="131"/>
                    <a:pt x="39" y="131"/>
                  </a:cubicBezTo>
                  <a:close/>
                  <a:moveTo>
                    <a:pt x="55" y="131"/>
                  </a:moveTo>
                  <a:cubicBezTo>
                    <a:pt x="55" y="131"/>
                    <a:pt x="55" y="131"/>
                    <a:pt x="55" y="130"/>
                  </a:cubicBezTo>
                  <a:cubicBezTo>
                    <a:pt x="55" y="130"/>
                    <a:pt x="55" y="130"/>
                    <a:pt x="55" y="130"/>
                  </a:cubicBezTo>
                  <a:cubicBezTo>
                    <a:pt x="54" y="130"/>
                    <a:pt x="54" y="131"/>
                    <a:pt x="55" y="131"/>
                  </a:cubicBezTo>
                  <a:close/>
                  <a:moveTo>
                    <a:pt x="56" y="131"/>
                  </a:moveTo>
                  <a:cubicBezTo>
                    <a:pt x="56" y="131"/>
                    <a:pt x="56" y="131"/>
                    <a:pt x="57" y="131"/>
                  </a:cubicBezTo>
                  <a:cubicBezTo>
                    <a:pt x="57" y="130"/>
                    <a:pt x="57" y="130"/>
                    <a:pt x="57" y="130"/>
                  </a:cubicBezTo>
                  <a:cubicBezTo>
                    <a:pt x="57" y="130"/>
                    <a:pt x="57" y="130"/>
                    <a:pt x="57" y="130"/>
                  </a:cubicBezTo>
                  <a:cubicBezTo>
                    <a:pt x="57" y="130"/>
                    <a:pt x="56" y="130"/>
                    <a:pt x="56" y="131"/>
                  </a:cubicBezTo>
                  <a:close/>
                  <a:moveTo>
                    <a:pt x="50" y="133"/>
                  </a:moveTo>
                  <a:cubicBezTo>
                    <a:pt x="51" y="132"/>
                    <a:pt x="50" y="130"/>
                    <a:pt x="49" y="130"/>
                  </a:cubicBezTo>
                  <a:cubicBezTo>
                    <a:pt x="49" y="131"/>
                    <a:pt x="49" y="131"/>
                    <a:pt x="49" y="132"/>
                  </a:cubicBezTo>
                  <a:cubicBezTo>
                    <a:pt x="49" y="132"/>
                    <a:pt x="49" y="131"/>
                    <a:pt x="49" y="132"/>
                  </a:cubicBezTo>
                  <a:cubicBezTo>
                    <a:pt x="49" y="132"/>
                    <a:pt x="49" y="132"/>
                    <a:pt x="50" y="133"/>
                  </a:cubicBezTo>
                  <a:close/>
                  <a:moveTo>
                    <a:pt x="40" y="133"/>
                  </a:moveTo>
                  <a:cubicBezTo>
                    <a:pt x="40" y="132"/>
                    <a:pt x="40" y="132"/>
                    <a:pt x="41" y="131"/>
                  </a:cubicBezTo>
                  <a:cubicBezTo>
                    <a:pt x="40" y="131"/>
                    <a:pt x="40" y="130"/>
                    <a:pt x="40" y="130"/>
                  </a:cubicBezTo>
                  <a:cubicBezTo>
                    <a:pt x="39" y="131"/>
                    <a:pt x="39" y="132"/>
                    <a:pt x="40" y="133"/>
                  </a:cubicBezTo>
                  <a:close/>
                  <a:moveTo>
                    <a:pt x="43" y="132"/>
                  </a:moveTo>
                  <a:cubicBezTo>
                    <a:pt x="44" y="132"/>
                    <a:pt x="43" y="131"/>
                    <a:pt x="43" y="131"/>
                  </a:cubicBezTo>
                  <a:cubicBezTo>
                    <a:pt x="43" y="131"/>
                    <a:pt x="43" y="132"/>
                    <a:pt x="43" y="132"/>
                  </a:cubicBezTo>
                  <a:close/>
                  <a:moveTo>
                    <a:pt x="60" y="131"/>
                  </a:moveTo>
                  <a:cubicBezTo>
                    <a:pt x="60" y="131"/>
                    <a:pt x="60" y="131"/>
                    <a:pt x="59" y="131"/>
                  </a:cubicBezTo>
                  <a:cubicBezTo>
                    <a:pt x="59" y="131"/>
                    <a:pt x="60" y="131"/>
                    <a:pt x="60" y="131"/>
                  </a:cubicBezTo>
                  <a:close/>
                  <a:moveTo>
                    <a:pt x="36" y="133"/>
                  </a:moveTo>
                  <a:cubicBezTo>
                    <a:pt x="37" y="133"/>
                    <a:pt x="36" y="131"/>
                    <a:pt x="36" y="131"/>
                  </a:cubicBezTo>
                  <a:cubicBezTo>
                    <a:pt x="35" y="132"/>
                    <a:pt x="35" y="132"/>
                    <a:pt x="36" y="133"/>
                  </a:cubicBezTo>
                  <a:close/>
                  <a:moveTo>
                    <a:pt x="38" y="132"/>
                  </a:moveTo>
                  <a:cubicBezTo>
                    <a:pt x="38" y="132"/>
                    <a:pt x="38" y="132"/>
                    <a:pt x="38" y="132"/>
                  </a:cubicBezTo>
                  <a:cubicBezTo>
                    <a:pt x="38" y="132"/>
                    <a:pt x="39" y="131"/>
                    <a:pt x="38" y="131"/>
                  </a:cubicBezTo>
                  <a:cubicBezTo>
                    <a:pt x="38" y="132"/>
                    <a:pt x="38" y="132"/>
                    <a:pt x="38" y="132"/>
                  </a:cubicBezTo>
                  <a:close/>
                  <a:moveTo>
                    <a:pt x="55" y="132"/>
                  </a:moveTo>
                  <a:cubicBezTo>
                    <a:pt x="55" y="132"/>
                    <a:pt x="56" y="132"/>
                    <a:pt x="55" y="132"/>
                  </a:cubicBezTo>
                  <a:cubicBezTo>
                    <a:pt x="55" y="132"/>
                    <a:pt x="55" y="131"/>
                    <a:pt x="55" y="131"/>
                  </a:cubicBezTo>
                  <a:cubicBezTo>
                    <a:pt x="55" y="132"/>
                    <a:pt x="55" y="132"/>
                    <a:pt x="55" y="132"/>
                  </a:cubicBezTo>
                  <a:close/>
                  <a:moveTo>
                    <a:pt x="59" y="134"/>
                  </a:moveTo>
                  <a:cubicBezTo>
                    <a:pt x="58" y="134"/>
                    <a:pt x="59" y="132"/>
                    <a:pt x="58" y="131"/>
                  </a:cubicBezTo>
                  <a:cubicBezTo>
                    <a:pt x="58" y="133"/>
                    <a:pt x="58" y="134"/>
                    <a:pt x="59" y="134"/>
                  </a:cubicBezTo>
                  <a:close/>
                  <a:moveTo>
                    <a:pt x="48" y="133"/>
                  </a:moveTo>
                  <a:cubicBezTo>
                    <a:pt x="48" y="133"/>
                    <a:pt x="48" y="132"/>
                    <a:pt x="48" y="132"/>
                  </a:cubicBezTo>
                  <a:cubicBezTo>
                    <a:pt x="47" y="132"/>
                    <a:pt x="48" y="133"/>
                    <a:pt x="48" y="133"/>
                  </a:cubicBezTo>
                  <a:close/>
                  <a:moveTo>
                    <a:pt x="53" y="133"/>
                  </a:moveTo>
                  <a:cubicBezTo>
                    <a:pt x="53" y="133"/>
                    <a:pt x="53" y="132"/>
                    <a:pt x="53" y="132"/>
                  </a:cubicBezTo>
                  <a:cubicBezTo>
                    <a:pt x="53" y="132"/>
                    <a:pt x="53" y="133"/>
                    <a:pt x="53" y="133"/>
                  </a:cubicBezTo>
                  <a:close/>
                  <a:moveTo>
                    <a:pt x="39" y="134"/>
                  </a:moveTo>
                  <a:cubicBezTo>
                    <a:pt x="39" y="133"/>
                    <a:pt x="39" y="133"/>
                    <a:pt x="38" y="132"/>
                  </a:cubicBezTo>
                  <a:cubicBezTo>
                    <a:pt x="38" y="133"/>
                    <a:pt x="38" y="133"/>
                    <a:pt x="39" y="134"/>
                  </a:cubicBezTo>
                  <a:close/>
                  <a:moveTo>
                    <a:pt x="62" y="133"/>
                  </a:moveTo>
                  <a:cubicBezTo>
                    <a:pt x="62" y="133"/>
                    <a:pt x="63" y="133"/>
                    <a:pt x="62" y="132"/>
                  </a:cubicBezTo>
                  <a:cubicBezTo>
                    <a:pt x="62" y="133"/>
                    <a:pt x="62" y="133"/>
                    <a:pt x="62" y="133"/>
                  </a:cubicBezTo>
                  <a:close/>
                  <a:moveTo>
                    <a:pt x="40" y="134"/>
                  </a:moveTo>
                  <a:cubicBezTo>
                    <a:pt x="40" y="134"/>
                    <a:pt x="40" y="135"/>
                    <a:pt x="41" y="135"/>
                  </a:cubicBezTo>
                  <a:cubicBezTo>
                    <a:pt x="41" y="135"/>
                    <a:pt x="42" y="134"/>
                    <a:pt x="42" y="134"/>
                  </a:cubicBezTo>
                  <a:cubicBezTo>
                    <a:pt x="42" y="132"/>
                    <a:pt x="40" y="133"/>
                    <a:pt x="40" y="134"/>
                  </a:cubicBezTo>
                  <a:close/>
                  <a:moveTo>
                    <a:pt x="36" y="134"/>
                  </a:moveTo>
                  <a:cubicBezTo>
                    <a:pt x="37" y="134"/>
                    <a:pt x="37" y="133"/>
                    <a:pt x="37" y="133"/>
                  </a:cubicBezTo>
                  <a:cubicBezTo>
                    <a:pt x="37" y="133"/>
                    <a:pt x="37" y="133"/>
                    <a:pt x="36" y="134"/>
                  </a:cubicBezTo>
                  <a:close/>
                  <a:moveTo>
                    <a:pt x="57" y="136"/>
                  </a:moveTo>
                  <a:cubicBezTo>
                    <a:pt x="57" y="135"/>
                    <a:pt x="57" y="135"/>
                    <a:pt x="58" y="135"/>
                  </a:cubicBezTo>
                  <a:cubicBezTo>
                    <a:pt x="57" y="134"/>
                    <a:pt x="57" y="134"/>
                    <a:pt x="56" y="133"/>
                  </a:cubicBezTo>
                  <a:cubicBezTo>
                    <a:pt x="56" y="134"/>
                    <a:pt x="56" y="135"/>
                    <a:pt x="57" y="136"/>
                  </a:cubicBezTo>
                  <a:close/>
                  <a:moveTo>
                    <a:pt x="45" y="134"/>
                  </a:moveTo>
                  <a:cubicBezTo>
                    <a:pt x="45" y="134"/>
                    <a:pt x="45" y="133"/>
                    <a:pt x="45" y="133"/>
                  </a:cubicBezTo>
                  <a:cubicBezTo>
                    <a:pt x="44" y="133"/>
                    <a:pt x="44" y="134"/>
                    <a:pt x="45" y="134"/>
                  </a:cubicBezTo>
                  <a:close/>
                  <a:moveTo>
                    <a:pt x="51" y="135"/>
                  </a:moveTo>
                  <a:cubicBezTo>
                    <a:pt x="51" y="135"/>
                    <a:pt x="52" y="134"/>
                    <a:pt x="52" y="134"/>
                  </a:cubicBezTo>
                  <a:cubicBezTo>
                    <a:pt x="52" y="134"/>
                    <a:pt x="52" y="133"/>
                    <a:pt x="51" y="133"/>
                  </a:cubicBezTo>
                  <a:cubicBezTo>
                    <a:pt x="51" y="134"/>
                    <a:pt x="51" y="135"/>
                    <a:pt x="51" y="135"/>
                  </a:cubicBezTo>
                  <a:close/>
                  <a:moveTo>
                    <a:pt x="48" y="135"/>
                  </a:moveTo>
                  <a:cubicBezTo>
                    <a:pt x="47" y="134"/>
                    <a:pt x="47" y="134"/>
                    <a:pt x="47" y="134"/>
                  </a:cubicBezTo>
                  <a:cubicBezTo>
                    <a:pt x="47" y="134"/>
                    <a:pt x="47" y="134"/>
                    <a:pt x="48" y="135"/>
                  </a:cubicBezTo>
                  <a:close/>
                  <a:moveTo>
                    <a:pt x="37" y="134"/>
                  </a:moveTo>
                  <a:cubicBezTo>
                    <a:pt x="37" y="134"/>
                    <a:pt x="37" y="135"/>
                    <a:pt x="37" y="135"/>
                  </a:cubicBezTo>
                  <a:cubicBezTo>
                    <a:pt x="38" y="135"/>
                    <a:pt x="38" y="134"/>
                    <a:pt x="37" y="134"/>
                  </a:cubicBezTo>
                  <a:cubicBezTo>
                    <a:pt x="37" y="134"/>
                    <a:pt x="37" y="134"/>
                    <a:pt x="37" y="134"/>
                  </a:cubicBezTo>
                  <a:close/>
                  <a:moveTo>
                    <a:pt x="40" y="136"/>
                  </a:moveTo>
                  <a:cubicBezTo>
                    <a:pt x="40" y="135"/>
                    <a:pt x="40" y="135"/>
                    <a:pt x="39" y="135"/>
                  </a:cubicBezTo>
                  <a:cubicBezTo>
                    <a:pt x="39" y="135"/>
                    <a:pt x="40" y="136"/>
                    <a:pt x="40" y="136"/>
                  </a:cubicBezTo>
                  <a:close/>
                  <a:moveTo>
                    <a:pt x="54" y="136"/>
                  </a:moveTo>
                  <a:cubicBezTo>
                    <a:pt x="54" y="136"/>
                    <a:pt x="55" y="137"/>
                    <a:pt x="55" y="137"/>
                  </a:cubicBezTo>
                  <a:cubicBezTo>
                    <a:pt x="55" y="137"/>
                    <a:pt x="55" y="136"/>
                    <a:pt x="54" y="136"/>
                  </a:cubicBezTo>
                  <a:close/>
                  <a:moveTo>
                    <a:pt x="55" y="137"/>
                  </a:moveTo>
                  <a:cubicBezTo>
                    <a:pt x="56" y="136"/>
                    <a:pt x="55" y="134"/>
                    <a:pt x="54" y="136"/>
                  </a:cubicBezTo>
                  <a:cubicBezTo>
                    <a:pt x="55" y="136"/>
                    <a:pt x="55" y="137"/>
                    <a:pt x="55" y="137"/>
                  </a:cubicBezTo>
                  <a:close/>
                  <a:moveTo>
                    <a:pt x="42" y="137"/>
                  </a:moveTo>
                  <a:cubicBezTo>
                    <a:pt x="43" y="137"/>
                    <a:pt x="43" y="136"/>
                    <a:pt x="43" y="135"/>
                  </a:cubicBezTo>
                  <a:cubicBezTo>
                    <a:pt x="43" y="136"/>
                    <a:pt x="42" y="136"/>
                    <a:pt x="42" y="137"/>
                  </a:cubicBezTo>
                  <a:close/>
                  <a:moveTo>
                    <a:pt x="50" y="136"/>
                  </a:moveTo>
                  <a:cubicBezTo>
                    <a:pt x="50" y="136"/>
                    <a:pt x="50" y="136"/>
                    <a:pt x="50" y="135"/>
                  </a:cubicBezTo>
                  <a:cubicBezTo>
                    <a:pt x="50" y="135"/>
                    <a:pt x="50" y="135"/>
                    <a:pt x="49" y="135"/>
                  </a:cubicBezTo>
                  <a:cubicBezTo>
                    <a:pt x="49" y="136"/>
                    <a:pt x="50" y="136"/>
                    <a:pt x="50" y="136"/>
                  </a:cubicBezTo>
                  <a:close/>
                  <a:moveTo>
                    <a:pt x="39" y="138"/>
                  </a:moveTo>
                  <a:cubicBezTo>
                    <a:pt x="39" y="137"/>
                    <a:pt x="39" y="136"/>
                    <a:pt x="38" y="136"/>
                  </a:cubicBezTo>
                  <a:cubicBezTo>
                    <a:pt x="38" y="136"/>
                    <a:pt x="39" y="137"/>
                    <a:pt x="39" y="138"/>
                  </a:cubicBezTo>
                  <a:close/>
                  <a:moveTo>
                    <a:pt x="35" y="137"/>
                  </a:moveTo>
                  <a:cubicBezTo>
                    <a:pt x="35" y="138"/>
                    <a:pt x="36" y="137"/>
                    <a:pt x="36" y="137"/>
                  </a:cubicBezTo>
                  <a:cubicBezTo>
                    <a:pt x="36" y="137"/>
                    <a:pt x="36" y="136"/>
                    <a:pt x="35" y="136"/>
                  </a:cubicBezTo>
                  <a:cubicBezTo>
                    <a:pt x="35" y="136"/>
                    <a:pt x="35" y="137"/>
                    <a:pt x="35" y="137"/>
                  </a:cubicBezTo>
                  <a:close/>
                  <a:moveTo>
                    <a:pt x="62" y="138"/>
                  </a:moveTo>
                  <a:cubicBezTo>
                    <a:pt x="62" y="137"/>
                    <a:pt x="63" y="136"/>
                    <a:pt x="62" y="136"/>
                  </a:cubicBezTo>
                  <a:cubicBezTo>
                    <a:pt x="62" y="137"/>
                    <a:pt x="62" y="137"/>
                    <a:pt x="62" y="138"/>
                  </a:cubicBezTo>
                  <a:close/>
                  <a:moveTo>
                    <a:pt x="54" y="138"/>
                  </a:moveTo>
                  <a:cubicBezTo>
                    <a:pt x="54" y="138"/>
                    <a:pt x="54" y="137"/>
                    <a:pt x="53" y="137"/>
                  </a:cubicBezTo>
                  <a:cubicBezTo>
                    <a:pt x="53" y="137"/>
                    <a:pt x="53" y="138"/>
                    <a:pt x="54" y="138"/>
                  </a:cubicBezTo>
                  <a:close/>
                  <a:moveTo>
                    <a:pt x="42" y="140"/>
                  </a:moveTo>
                  <a:cubicBezTo>
                    <a:pt x="42" y="141"/>
                    <a:pt x="42" y="141"/>
                    <a:pt x="43" y="141"/>
                  </a:cubicBezTo>
                  <a:cubicBezTo>
                    <a:pt x="43" y="140"/>
                    <a:pt x="45" y="139"/>
                    <a:pt x="45" y="138"/>
                  </a:cubicBezTo>
                  <a:cubicBezTo>
                    <a:pt x="45" y="138"/>
                    <a:pt x="45" y="137"/>
                    <a:pt x="44" y="137"/>
                  </a:cubicBezTo>
                  <a:cubicBezTo>
                    <a:pt x="44" y="138"/>
                    <a:pt x="43" y="139"/>
                    <a:pt x="42" y="140"/>
                  </a:cubicBezTo>
                  <a:close/>
                  <a:moveTo>
                    <a:pt x="47" y="139"/>
                  </a:moveTo>
                  <a:cubicBezTo>
                    <a:pt x="48" y="139"/>
                    <a:pt x="48" y="138"/>
                    <a:pt x="48" y="138"/>
                  </a:cubicBezTo>
                  <a:cubicBezTo>
                    <a:pt x="47" y="138"/>
                    <a:pt x="47" y="139"/>
                    <a:pt x="47" y="139"/>
                  </a:cubicBezTo>
                  <a:close/>
                  <a:moveTo>
                    <a:pt x="35" y="142"/>
                  </a:moveTo>
                  <a:cubicBezTo>
                    <a:pt x="37" y="141"/>
                    <a:pt x="37" y="140"/>
                    <a:pt x="37" y="139"/>
                  </a:cubicBezTo>
                  <a:cubicBezTo>
                    <a:pt x="37" y="139"/>
                    <a:pt x="37" y="138"/>
                    <a:pt x="37" y="138"/>
                  </a:cubicBezTo>
                  <a:cubicBezTo>
                    <a:pt x="36" y="139"/>
                    <a:pt x="35" y="140"/>
                    <a:pt x="35" y="142"/>
                  </a:cubicBezTo>
                  <a:close/>
                  <a:moveTo>
                    <a:pt x="56" y="139"/>
                  </a:moveTo>
                  <a:cubicBezTo>
                    <a:pt x="57" y="139"/>
                    <a:pt x="57" y="139"/>
                    <a:pt x="57" y="138"/>
                  </a:cubicBezTo>
                  <a:cubicBezTo>
                    <a:pt x="57" y="138"/>
                    <a:pt x="56" y="139"/>
                    <a:pt x="56" y="139"/>
                  </a:cubicBezTo>
                  <a:close/>
                  <a:moveTo>
                    <a:pt x="52" y="140"/>
                  </a:moveTo>
                  <a:cubicBezTo>
                    <a:pt x="52" y="139"/>
                    <a:pt x="52" y="139"/>
                    <a:pt x="51" y="139"/>
                  </a:cubicBezTo>
                  <a:cubicBezTo>
                    <a:pt x="52" y="139"/>
                    <a:pt x="52" y="140"/>
                    <a:pt x="52" y="140"/>
                  </a:cubicBezTo>
                  <a:close/>
                  <a:moveTo>
                    <a:pt x="54" y="139"/>
                  </a:moveTo>
                  <a:cubicBezTo>
                    <a:pt x="54" y="139"/>
                    <a:pt x="55" y="139"/>
                    <a:pt x="55" y="139"/>
                  </a:cubicBezTo>
                  <a:cubicBezTo>
                    <a:pt x="54" y="139"/>
                    <a:pt x="54" y="139"/>
                    <a:pt x="54" y="139"/>
                  </a:cubicBezTo>
                  <a:cubicBezTo>
                    <a:pt x="54" y="139"/>
                    <a:pt x="54" y="139"/>
                    <a:pt x="54" y="139"/>
                  </a:cubicBezTo>
                  <a:close/>
                  <a:moveTo>
                    <a:pt x="6" y="140"/>
                  </a:moveTo>
                  <a:cubicBezTo>
                    <a:pt x="6" y="140"/>
                    <a:pt x="6" y="139"/>
                    <a:pt x="5" y="140"/>
                  </a:cubicBezTo>
                  <a:cubicBezTo>
                    <a:pt x="5" y="140"/>
                    <a:pt x="6" y="141"/>
                    <a:pt x="5" y="142"/>
                  </a:cubicBezTo>
                  <a:cubicBezTo>
                    <a:pt x="5" y="142"/>
                    <a:pt x="6" y="142"/>
                    <a:pt x="6" y="142"/>
                  </a:cubicBezTo>
                  <a:cubicBezTo>
                    <a:pt x="6" y="141"/>
                    <a:pt x="7" y="140"/>
                    <a:pt x="6" y="139"/>
                  </a:cubicBezTo>
                  <a:cubicBezTo>
                    <a:pt x="6" y="139"/>
                    <a:pt x="6" y="140"/>
                    <a:pt x="6" y="140"/>
                  </a:cubicBezTo>
                  <a:close/>
                  <a:moveTo>
                    <a:pt x="57" y="140"/>
                  </a:moveTo>
                  <a:cubicBezTo>
                    <a:pt x="57" y="140"/>
                    <a:pt x="58" y="140"/>
                    <a:pt x="58" y="139"/>
                  </a:cubicBezTo>
                  <a:cubicBezTo>
                    <a:pt x="58" y="139"/>
                    <a:pt x="58" y="139"/>
                    <a:pt x="57" y="139"/>
                  </a:cubicBezTo>
                  <a:cubicBezTo>
                    <a:pt x="57" y="140"/>
                    <a:pt x="57" y="140"/>
                    <a:pt x="57" y="140"/>
                  </a:cubicBezTo>
                  <a:close/>
                  <a:moveTo>
                    <a:pt x="52" y="141"/>
                  </a:moveTo>
                  <a:cubicBezTo>
                    <a:pt x="53" y="141"/>
                    <a:pt x="53" y="141"/>
                    <a:pt x="53" y="141"/>
                  </a:cubicBezTo>
                  <a:cubicBezTo>
                    <a:pt x="53" y="140"/>
                    <a:pt x="54" y="140"/>
                    <a:pt x="54" y="140"/>
                  </a:cubicBezTo>
                  <a:cubicBezTo>
                    <a:pt x="53" y="140"/>
                    <a:pt x="53" y="140"/>
                    <a:pt x="53" y="140"/>
                  </a:cubicBezTo>
                  <a:cubicBezTo>
                    <a:pt x="53" y="140"/>
                    <a:pt x="53" y="140"/>
                    <a:pt x="52" y="141"/>
                  </a:cubicBezTo>
                  <a:close/>
                  <a:moveTo>
                    <a:pt x="46" y="142"/>
                  </a:moveTo>
                  <a:cubicBezTo>
                    <a:pt x="46" y="142"/>
                    <a:pt x="47" y="141"/>
                    <a:pt x="46" y="140"/>
                  </a:cubicBezTo>
                  <a:cubicBezTo>
                    <a:pt x="46" y="141"/>
                    <a:pt x="45" y="142"/>
                    <a:pt x="46" y="142"/>
                  </a:cubicBezTo>
                  <a:close/>
                  <a:moveTo>
                    <a:pt x="57" y="141"/>
                  </a:moveTo>
                  <a:cubicBezTo>
                    <a:pt x="58" y="142"/>
                    <a:pt x="58" y="142"/>
                    <a:pt x="58" y="142"/>
                  </a:cubicBezTo>
                  <a:cubicBezTo>
                    <a:pt x="59" y="142"/>
                    <a:pt x="59" y="140"/>
                    <a:pt x="58" y="140"/>
                  </a:cubicBezTo>
                  <a:cubicBezTo>
                    <a:pt x="58" y="141"/>
                    <a:pt x="58" y="141"/>
                    <a:pt x="57" y="141"/>
                  </a:cubicBezTo>
                  <a:close/>
                  <a:moveTo>
                    <a:pt x="48" y="141"/>
                  </a:moveTo>
                  <a:cubicBezTo>
                    <a:pt x="48" y="141"/>
                    <a:pt x="49" y="141"/>
                    <a:pt x="49" y="140"/>
                  </a:cubicBezTo>
                  <a:cubicBezTo>
                    <a:pt x="48" y="140"/>
                    <a:pt x="48" y="140"/>
                    <a:pt x="48" y="140"/>
                  </a:cubicBezTo>
                  <a:cubicBezTo>
                    <a:pt x="48" y="141"/>
                    <a:pt x="48" y="141"/>
                    <a:pt x="48" y="141"/>
                  </a:cubicBezTo>
                  <a:close/>
                  <a:moveTo>
                    <a:pt x="49" y="142"/>
                  </a:moveTo>
                  <a:cubicBezTo>
                    <a:pt x="49" y="142"/>
                    <a:pt x="50" y="141"/>
                    <a:pt x="50" y="141"/>
                  </a:cubicBezTo>
                  <a:cubicBezTo>
                    <a:pt x="50" y="141"/>
                    <a:pt x="49" y="141"/>
                    <a:pt x="49" y="142"/>
                  </a:cubicBezTo>
                  <a:close/>
                  <a:moveTo>
                    <a:pt x="36" y="143"/>
                  </a:moveTo>
                  <a:cubicBezTo>
                    <a:pt x="36" y="144"/>
                    <a:pt x="36" y="144"/>
                    <a:pt x="37" y="144"/>
                  </a:cubicBezTo>
                  <a:cubicBezTo>
                    <a:pt x="37" y="144"/>
                    <a:pt x="38" y="143"/>
                    <a:pt x="39" y="142"/>
                  </a:cubicBezTo>
                  <a:cubicBezTo>
                    <a:pt x="38" y="142"/>
                    <a:pt x="39" y="141"/>
                    <a:pt x="38" y="141"/>
                  </a:cubicBezTo>
                  <a:cubicBezTo>
                    <a:pt x="38" y="142"/>
                    <a:pt x="37" y="143"/>
                    <a:pt x="36" y="143"/>
                  </a:cubicBezTo>
                  <a:close/>
                  <a:moveTo>
                    <a:pt x="54" y="142"/>
                  </a:moveTo>
                  <a:cubicBezTo>
                    <a:pt x="54" y="142"/>
                    <a:pt x="54" y="142"/>
                    <a:pt x="54" y="141"/>
                  </a:cubicBezTo>
                  <a:cubicBezTo>
                    <a:pt x="54" y="141"/>
                    <a:pt x="53" y="142"/>
                    <a:pt x="54" y="142"/>
                  </a:cubicBezTo>
                  <a:close/>
                  <a:moveTo>
                    <a:pt x="43" y="143"/>
                  </a:moveTo>
                  <a:cubicBezTo>
                    <a:pt x="43" y="143"/>
                    <a:pt x="44" y="142"/>
                    <a:pt x="44" y="142"/>
                  </a:cubicBezTo>
                  <a:cubicBezTo>
                    <a:pt x="43" y="142"/>
                    <a:pt x="43" y="143"/>
                    <a:pt x="43" y="143"/>
                  </a:cubicBezTo>
                  <a:close/>
                  <a:moveTo>
                    <a:pt x="49" y="143"/>
                  </a:moveTo>
                  <a:cubicBezTo>
                    <a:pt x="50" y="145"/>
                    <a:pt x="50" y="146"/>
                    <a:pt x="51" y="148"/>
                  </a:cubicBezTo>
                  <a:cubicBezTo>
                    <a:pt x="52" y="147"/>
                    <a:pt x="51" y="146"/>
                    <a:pt x="51" y="145"/>
                  </a:cubicBezTo>
                  <a:cubicBezTo>
                    <a:pt x="51" y="145"/>
                    <a:pt x="51" y="145"/>
                    <a:pt x="50" y="145"/>
                  </a:cubicBezTo>
                  <a:cubicBezTo>
                    <a:pt x="50" y="144"/>
                    <a:pt x="51" y="144"/>
                    <a:pt x="51" y="143"/>
                  </a:cubicBezTo>
                  <a:cubicBezTo>
                    <a:pt x="51" y="143"/>
                    <a:pt x="51" y="143"/>
                    <a:pt x="51" y="143"/>
                  </a:cubicBezTo>
                  <a:cubicBezTo>
                    <a:pt x="51" y="141"/>
                    <a:pt x="49" y="143"/>
                    <a:pt x="49" y="143"/>
                  </a:cubicBezTo>
                  <a:close/>
                  <a:moveTo>
                    <a:pt x="40" y="142"/>
                  </a:moveTo>
                  <a:cubicBezTo>
                    <a:pt x="41" y="143"/>
                    <a:pt x="41" y="143"/>
                    <a:pt x="41" y="143"/>
                  </a:cubicBezTo>
                  <a:cubicBezTo>
                    <a:pt x="41" y="142"/>
                    <a:pt x="41" y="142"/>
                    <a:pt x="40" y="142"/>
                  </a:cubicBezTo>
                  <a:close/>
                  <a:moveTo>
                    <a:pt x="54" y="143"/>
                  </a:moveTo>
                  <a:cubicBezTo>
                    <a:pt x="55" y="143"/>
                    <a:pt x="55" y="142"/>
                    <a:pt x="55" y="142"/>
                  </a:cubicBezTo>
                  <a:cubicBezTo>
                    <a:pt x="54" y="142"/>
                    <a:pt x="55" y="143"/>
                    <a:pt x="54" y="143"/>
                  </a:cubicBezTo>
                  <a:cubicBezTo>
                    <a:pt x="54" y="143"/>
                    <a:pt x="54" y="142"/>
                    <a:pt x="54" y="142"/>
                  </a:cubicBezTo>
                  <a:cubicBezTo>
                    <a:pt x="54" y="142"/>
                    <a:pt x="54" y="143"/>
                    <a:pt x="54" y="143"/>
                  </a:cubicBezTo>
                  <a:close/>
                  <a:moveTo>
                    <a:pt x="57" y="144"/>
                  </a:moveTo>
                  <a:cubicBezTo>
                    <a:pt x="57" y="143"/>
                    <a:pt x="57" y="143"/>
                    <a:pt x="57" y="143"/>
                  </a:cubicBezTo>
                  <a:cubicBezTo>
                    <a:pt x="57" y="143"/>
                    <a:pt x="57" y="142"/>
                    <a:pt x="57" y="142"/>
                  </a:cubicBezTo>
                  <a:cubicBezTo>
                    <a:pt x="56" y="143"/>
                    <a:pt x="57" y="143"/>
                    <a:pt x="57" y="144"/>
                  </a:cubicBezTo>
                  <a:close/>
                  <a:moveTo>
                    <a:pt x="62" y="144"/>
                  </a:moveTo>
                  <a:cubicBezTo>
                    <a:pt x="62" y="143"/>
                    <a:pt x="62" y="143"/>
                    <a:pt x="61" y="142"/>
                  </a:cubicBezTo>
                  <a:cubicBezTo>
                    <a:pt x="62" y="143"/>
                    <a:pt x="61" y="144"/>
                    <a:pt x="62" y="144"/>
                  </a:cubicBezTo>
                  <a:close/>
                  <a:moveTo>
                    <a:pt x="42" y="144"/>
                  </a:moveTo>
                  <a:cubicBezTo>
                    <a:pt x="42" y="145"/>
                    <a:pt x="43" y="143"/>
                    <a:pt x="42" y="143"/>
                  </a:cubicBezTo>
                  <a:cubicBezTo>
                    <a:pt x="42" y="144"/>
                    <a:pt x="42" y="144"/>
                    <a:pt x="42" y="144"/>
                  </a:cubicBezTo>
                  <a:close/>
                  <a:moveTo>
                    <a:pt x="60" y="144"/>
                  </a:moveTo>
                  <a:cubicBezTo>
                    <a:pt x="59" y="144"/>
                    <a:pt x="60" y="143"/>
                    <a:pt x="60" y="143"/>
                  </a:cubicBezTo>
                  <a:cubicBezTo>
                    <a:pt x="59" y="144"/>
                    <a:pt x="59" y="144"/>
                    <a:pt x="60" y="144"/>
                  </a:cubicBezTo>
                  <a:close/>
                  <a:moveTo>
                    <a:pt x="41" y="147"/>
                  </a:moveTo>
                  <a:cubicBezTo>
                    <a:pt x="41" y="148"/>
                    <a:pt x="40" y="148"/>
                    <a:pt x="40" y="149"/>
                  </a:cubicBezTo>
                  <a:cubicBezTo>
                    <a:pt x="42" y="147"/>
                    <a:pt x="43" y="145"/>
                    <a:pt x="44" y="143"/>
                  </a:cubicBezTo>
                  <a:cubicBezTo>
                    <a:pt x="42" y="144"/>
                    <a:pt x="42" y="146"/>
                    <a:pt x="41" y="147"/>
                  </a:cubicBezTo>
                  <a:close/>
                  <a:moveTo>
                    <a:pt x="37" y="146"/>
                  </a:moveTo>
                  <a:cubicBezTo>
                    <a:pt x="38" y="146"/>
                    <a:pt x="38" y="147"/>
                    <a:pt x="38" y="147"/>
                  </a:cubicBezTo>
                  <a:cubicBezTo>
                    <a:pt x="39" y="146"/>
                    <a:pt x="39" y="145"/>
                    <a:pt x="40" y="145"/>
                  </a:cubicBezTo>
                  <a:cubicBezTo>
                    <a:pt x="40" y="144"/>
                    <a:pt x="40" y="144"/>
                    <a:pt x="39" y="143"/>
                  </a:cubicBezTo>
                  <a:cubicBezTo>
                    <a:pt x="39" y="144"/>
                    <a:pt x="38" y="145"/>
                    <a:pt x="37" y="146"/>
                  </a:cubicBezTo>
                  <a:close/>
                  <a:moveTo>
                    <a:pt x="53" y="144"/>
                  </a:moveTo>
                  <a:cubicBezTo>
                    <a:pt x="54" y="144"/>
                    <a:pt x="53" y="144"/>
                    <a:pt x="53" y="144"/>
                  </a:cubicBezTo>
                  <a:cubicBezTo>
                    <a:pt x="53" y="144"/>
                    <a:pt x="53" y="144"/>
                    <a:pt x="53" y="144"/>
                  </a:cubicBezTo>
                  <a:close/>
                  <a:moveTo>
                    <a:pt x="63" y="146"/>
                  </a:moveTo>
                  <a:cubicBezTo>
                    <a:pt x="63" y="146"/>
                    <a:pt x="63" y="145"/>
                    <a:pt x="63" y="145"/>
                  </a:cubicBezTo>
                  <a:cubicBezTo>
                    <a:pt x="63" y="145"/>
                    <a:pt x="63" y="146"/>
                    <a:pt x="63" y="146"/>
                  </a:cubicBezTo>
                  <a:close/>
                  <a:moveTo>
                    <a:pt x="54" y="146"/>
                  </a:moveTo>
                  <a:cubicBezTo>
                    <a:pt x="55" y="146"/>
                    <a:pt x="54" y="146"/>
                    <a:pt x="54" y="145"/>
                  </a:cubicBezTo>
                  <a:cubicBezTo>
                    <a:pt x="54" y="146"/>
                    <a:pt x="54" y="146"/>
                    <a:pt x="54" y="146"/>
                  </a:cubicBezTo>
                  <a:close/>
                  <a:moveTo>
                    <a:pt x="34" y="149"/>
                  </a:moveTo>
                  <a:cubicBezTo>
                    <a:pt x="34" y="149"/>
                    <a:pt x="34" y="150"/>
                    <a:pt x="34" y="150"/>
                  </a:cubicBezTo>
                  <a:cubicBezTo>
                    <a:pt x="34" y="150"/>
                    <a:pt x="34" y="150"/>
                    <a:pt x="34" y="150"/>
                  </a:cubicBezTo>
                  <a:cubicBezTo>
                    <a:pt x="34" y="150"/>
                    <a:pt x="34" y="151"/>
                    <a:pt x="34" y="150"/>
                  </a:cubicBezTo>
                  <a:cubicBezTo>
                    <a:pt x="35" y="149"/>
                    <a:pt x="34" y="147"/>
                    <a:pt x="34" y="146"/>
                  </a:cubicBezTo>
                  <a:cubicBezTo>
                    <a:pt x="34" y="146"/>
                    <a:pt x="34" y="146"/>
                    <a:pt x="33" y="146"/>
                  </a:cubicBezTo>
                  <a:cubicBezTo>
                    <a:pt x="33" y="147"/>
                    <a:pt x="34" y="148"/>
                    <a:pt x="34" y="149"/>
                  </a:cubicBezTo>
                  <a:close/>
                  <a:moveTo>
                    <a:pt x="61" y="146"/>
                  </a:moveTo>
                  <a:cubicBezTo>
                    <a:pt x="61" y="146"/>
                    <a:pt x="61" y="147"/>
                    <a:pt x="62" y="147"/>
                  </a:cubicBezTo>
                  <a:cubicBezTo>
                    <a:pt x="62" y="146"/>
                    <a:pt x="62" y="146"/>
                    <a:pt x="62" y="146"/>
                  </a:cubicBezTo>
                  <a:cubicBezTo>
                    <a:pt x="62" y="146"/>
                    <a:pt x="61" y="146"/>
                    <a:pt x="61" y="146"/>
                  </a:cubicBezTo>
                  <a:close/>
                  <a:moveTo>
                    <a:pt x="59" y="147"/>
                  </a:moveTo>
                  <a:cubicBezTo>
                    <a:pt x="59" y="147"/>
                    <a:pt x="60" y="146"/>
                    <a:pt x="59" y="146"/>
                  </a:cubicBezTo>
                  <a:cubicBezTo>
                    <a:pt x="59" y="146"/>
                    <a:pt x="59" y="147"/>
                    <a:pt x="59" y="147"/>
                  </a:cubicBezTo>
                  <a:close/>
                  <a:moveTo>
                    <a:pt x="58" y="148"/>
                  </a:moveTo>
                  <a:cubicBezTo>
                    <a:pt x="58" y="147"/>
                    <a:pt x="58" y="147"/>
                    <a:pt x="57" y="146"/>
                  </a:cubicBezTo>
                  <a:cubicBezTo>
                    <a:pt x="58" y="147"/>
                    <a:pt x="58" y="148"/>
                    <a:pt x="58" y="148"/>
                  </a:cubicBezTo>
                  <a:close/>
                  <a:moveTo>
                    <a:pt x="36" y="148"/>
                  </a:moveTo>
                  <a:cubicBezTo>
                    <a:pt x="36" y="147"/>
                    <a:pt x="36" y="146"/>
                    <a:pt x="35" y="147"/>
                  </a:cubicBezTo>
                  <a:cubicBezTo>
                    <a:pt x="35" y="147"/>
                    <a:pt x="35" y="147"/>
                    <a:pt x="36" y="147"/>
                  </a:cubicBezTo>
                  <a:cubicBezTo>
                    <a:pt x="36" y="147"/>
                    <a:pt x="35" y="147"/>
                    <a:pt x="35" y="147"/>
                  </a:cubicBezTo>
                  <a:cubicBezTo>
                    <a:pt x="35" y="148"/>
                    <a:pt x="35" y="149"/>
                    <a:pt x="36" y="150"/>
                  </a:cubicBezTo>
                  <a:cubicBezTo>
                    <a:pt x="36" y="150"/>
                    <a:pt x="36" y="149"/>
                    <a:pt x="36" y="149"/>
                  </a:cubicBezTo>
                  <a:cubicBezTo>
                    <a:pt x="36" y="149"/>
                    <a:pt x="37" y="149"/>
                    <a:pt x="37" y="149"/>
                  </a:cubicBezTo>
                  <a:cubicBezTo>
                    <a:pt x="37" y="148"/>
                    <a:pt x="37" y="148"/>
                    <a:pt x="37" y="148"/>
                  </a:cubicBezTo>
                  <a:cubicBezTo>
                    <a:pt x="36" y="148"/>
                    <a:pt x="36" y="148"/>
                    <a:pt x="36" y="148"/>
                  </a:cubicBezTo>
                  <a:close/>
                  <a:moveTo>
                    <a:pt x="55" y="148"/>
                  </a:moveTo>
                  <a:cubicBezTo>
                    <a:pt x="55" y="147"/>
                    <a:pt x="55" y="147"/>
                    <a:pt x="55" y="147"/>
                  </a:cubicBezTo>
                  <a:cubicBezTo>
                    <a:pt x="54" y="147"/>
                    <a:pt x="54" y="147"/>
                    <a:pt x="55" y="148"/>
                  </a:cubicBezTo>
                  <a:close/>
                  <a:moveTo>
                    <a:pt x="6" y="149"/>
                  </a:moveTo>
                  <a:cubicBezTo>
                    <a:pt x="6" y="148"/>
                    <a:pt x="7" y="147"/>
                    <a:pt x="6" y="147"/>
                  </a:cubicBezTo>
                  <a:cubicBezTo>
                    <a:pt x="6" y="148"/>
                    <a:pt x="6" y="148"/>
                    <a:pt x="6" y="149"/>
                  </a:cubicBezTo>
                  <a:close/>
                  <a:moveTo>
                    <a:pt x="55" y="150"/>
                  </a:moveTo>
                  <a:cubicBezTo>
                    <a:pt x="56" y="150"/>
                    <a:pt x="56" y="150"/>
                    <a:pt x="56" y="149"/>
                  </a:cubicBezTo>
                  <a:cubicBezTo>
                    <a:pt x="55" y="149"/>
                    <a:pt x="56" y="148"/>
                    <a:pt x="55" y="148"/>
                  </a:cubicBezTo>
                  <a:cubicBezTo>
                    <a:pt x="55" y="149"/>
                    <a:pt x="54" y="150"/>
                    <a:pt x="55" y="150"/>
                  </a:cubicBezTo>
                  <a:close/>
                  <a:moveTo>
                    <a:pt x="59" y="150"/>
                  </a:moveTo>
                  <a:cubicBezTo>
                    <a:pt x="60" y="149"/>
                    <a:pt x="59" y="149"/>
                    <a:pt x="59" y="149"/>
                  </a:cubicBezTo>
                  <a:cubicBezTo>
                    <a:pt x="58" y="149"/>
                    <a:pt x="59" y="150"/>
                    <a:pt x="59" y="150"/>
                  </a:cubicBezTo>
                  <a:close/>
                  <a:moveTo>
                    <a:pt x="40" y="151"/>
                  </a:moveTo>
                  <a:cubicBezTo>
                    <a:pt x="40" y="155"/>
                    <a:pt x="39" y="158"/>
                    <a:pt x="40" y="162"/>
                  </a:cubicBezTo>
                  <a:cubicBezTo>
                    <a:pt x="40" y="162"/>
                    <a:pt x="39" y="163"/>
                    <a:pt x="39" y="163"/>
                  </a:cubicBezTo>
                  <a:cubicBezTo>
                    <a:pt x="39" y="163"/>
                    <a:pt x="40" y="163"/>
                    <a:pt x="40" y="163"/>
                  </a:cubicBezTo>
                  <a:cubicBezTo>
                    <a:pt x="40" y="158"/>
                    <a:pt x="41" y="154"/>
                    <a:pt x="42" y="149"/>
                  </a:cubicBezTo>
                  <a:cubicBezTo>
                    <a:pt x="42" y="149"/>
                    <a:pt x="42" y="149"/>
                    <a:pt x="41" y="149"/>
                  </a:cubicBezTo>
                  <a:cubicBezTo>
                    <a:pt x="41" y="150"/>
                    <a:pt x="41" y="151"/>
                    <a:pt x="40" y="151"/>
                  </a:cubicBezTo>
                  <a:close/>
                  <a:moveTo>
                    <a:pt x="39" y="150"/>
                  </a:moveTo>
                  <a:cubicBezTo>
                    <a:pt x="39" y="149"/>
                    <a:pt x="39" y="149"/>
                    <a:pt x="39" y="149"/>
                  </a:cubicBezTo>
                  <a:cubicBezTo>
                    <a:pt x="39" y="149"/>
                    <a:pt x="39" y="150"/>
                    <a:pt x="39" y="150"/>
                  </a:cubicBezTo>
                  <a:close/>
                  <a:moveTo>
                    <a:pt x="63" y="152"/>
                  </a:moveTo>
                  <a:cubicBezTo>
                    <a:pt x="63" y="151"/>
                    <a:pt x="63" y="150"/>
                    <a:pt x="63" y="150"/>
                  </a:cubicBezTo>
                  <a:cubicBezTo>
                    <a:pt x="63" y="150"/>
                    <a:pt x="62" y="151"/>
                    <a:pt x="63" y="152"/>
                  </a:cubicBezTo>
                  <a:close/>
                  <a:moveTo>
                    <a:pt x="37" y="151"/>
                  </a:moveTo>
                  <a:cubicBezTo>
                    <a:pt x="37" y="150"/>
                    <a:pt x="38" y="150"/>
                    <a:pt x="38" y="150"/>
                  </a:cubicBezTo>
                  <a:cubicBezTo>
                    <a:pt x="38" y="150"/>
                    <a:pt x="37" y="150"/>
                    <a:pt x="37" y="151"/>
                  </a:cubicBezTo>
                  <a:close/>
                  <a:moveTo>
                    <a:pt x="38" y="152"/>
                  </a:moveTo>
                  <a:cubicBezTo>
                    <a:pt x="39" y="152"/>
                    <a:pt x="38" y="151"/>
                    <a:pt x="38" y="150"/>
                  </a:cubicBezTo>
                  <a:cubicBezTo>
                    <a:pt x="38" y="151"/>
                    <a:pt x="37" y="152"/>
                    <a:pt x="38" y="152"/>
                  </a:cubicBezTo>
                  <a:close/>
                  <a:moveTo>
                    <a:pt x="37" y="152"/>
                  </a:moveTo>
                  <a:cubicBezTo>
                    <a:pt x="37" y="152"/>
                    <a:pt x="37" y="151"/>
                    <a:pt x="37" y="151"/>
                  </a:cubicBezTo>
                  <a:cubicBezTo>
                    <a:pt x="36" y="151"/>
                    <a:pt x="36" y="152"/>
                    <a:pt x="37" y="152"/>
                  </a:cubicBezTo>
                  <a:close/>
                  <a:moveTo>
                    <a:pt x="33" y="154"/>
                  </a:moveTo>
                  <a:cubicBezTo>
                    <a:pt x="34" y="154"/>
                    <a:pt x="34" y="152"/>
                    <a:pt x="33" y="151"/>
                  </a:cubicBezTo>
                  <a:cubicBezTo>
                    <a:pt x="33" y="152"/>
                    <a:pt x="33" y="153"/>
                    <a:pt x="33" y="154"/>
                  </a:cubicBezTo>
                  <a:close/>
                  <a:moveTo>
                    <a:pt x="58" y="152"/>
                  </a:moveTo>
                  <a:cubicBezTo>
                    <a:pt x="58" y="152"/>
                    <a:pt x="58" y="152"/>
                    <a:pt x="58" y="152"/>
                  </a:cubicBezTo>
                  <a:cubicBezTo>
                    <a:pt x="58" y="151"/>
                    <a:pt x="58" y="151"/>
                    <a:pt x="58" y="151"/>
                  </a:cubicBezTo>
                  <a:cubicBezTo>
                    <a:pt x="58" y="151"/>
                    <a:pt x="58" y="151"/>
                    <a:pt x="58" y="152"/>
                  </a:cubicBezTo>
                  <a:close/>
                  <a:moveTo>
                    <a:pt x="65" y="171"/>
                  </a:moveTo>
                  <a:cubicBezTo>
                    <a:pt x="65" y="171"/>
                    <a:pt x="65" y="171"/>
                    <a:pt x="65" y="171"/>
                  </a:cubicBezTo>
                  <a:cubicBezTo>
                    <a:pt x="65" y="171"/>
                    <a:pt x="65" y="171"/>
                    <a:pt x="65" y="171"/>
                  </a:cubicBezTo>
                  <a:cubicBezTo>
                    <a:pt x="66" y="165"/>
                    <a:pt x="66" y="157"/>
                    <a:pt x="65" y="151"/>
                  </a:cubicBezTo>
                  <a:cubicBezTo>
                    <a:pt x="64" y="152"/>
                    <a:pt x="64" y="155"/>
                    <a:pt x="65" y="156"/>
                  </a:cubicBezTo>
                  <a:cubicBezTo>
                    <a:pt x="65" y="157"/>
                    <a:pt x="65" y="157"/>
                    <a:pt x="64" y="157"/>
                  </a:cubicBezTo>
                  <a:cubicBezTo>
                    <a:pt x="64" y="158"/>
                    <a:pt x="64" y="160"/>
                    <a:pt x="65" y="161"/>
                  </a:cubicBezTo>
                  <a:cubicBezTo>
                    <a:pt x="65" y="161"/>
                    <a:pt x="64" y="160"/>
                    <a:pt x="64" y="161"/>
                  </a:cubicBezTo>
                  <a:cubicBezTo>
                    <a:pt x="64" y="161"/>
                    <a:pt x="64" y="161"/>
                    <a:pt x="64" y="162"/>
                  </a:cubicBezTo>
                  <a:cubicBezTo>
                    <a:pt x="64" y="162"/>
                    <a:pt x="65" y="162"/>
                    <a:pt x="65" y="162"/>
                  </a:cubicBezTo>
                  <a:cubicBezTo>
                    <a:pt x="65" y="163"/>
                    <a:pt x="64" y="164"/>
                    <a:pt x="64" y="164"/>
                  </a:cubicBezTo>
                  <a:cubicBezTo>
                    <a:pt x="63" y="166"/>
                    <a:pt x="65" y="168"/>
                    <a:pt x="64" y="170"/>
                  </a:cubicBezTo>
                  <a:cubicBezTo>
                    <a:pt x="64" y="170"/>
                    <a:pt x="64" y="169"/>
                    <a:pt x="64" y="170"/>
                  </a:cubicBezTo>
                  <a:cubicBezTo>
                    <a:pt x="64" y="170"/>
                    <a:pt x="63" y="172"/>
                    <a:pt x="64" y="172"/>
                  </a:cubicBezTo>
                  <a:cubicBezTo>
                    <a:pt x="65" y="172"/>
                    <a:pt x="65" y="171"/>
                    <a:pt x="65" y="171"/>
                  </a:cubicBezTo>
                  <a:cubicBezTo>
                    <a:pt x="65" y="171"/>
                    <a:pt x="65" y="171"/>
                    <a:pt x="65" y="171"/>
                  </a:cubicBezTo>
                  <a:cubicBezTo>
                    <a:pt x="65" y="171"/>
                    <a:pt x="65" y="171"/>
                    <a:pt x="65" y="171"/>
                  </a:cubicBezTo>
                  <a:close/>
                  <a:moveTo>
                    <a:pt x="56" y="153"/>
                  </a:moveTo>
                  <a:cubicBezTo>
                    <a:pt x="57" y="153"/>
                    <a:pt x="57" y="153"/>
                    <a:pt x="57" y="153"/>
                  </a:cubicBezTo>
                  <a:cubicBezTo>
                    <a:pt x="57" y="152"/>
                    <a:pt x="57" y="152"/>
                    <a:pt x="57" y="152"/>
                  </a:cubicBezTo>
                  <a:cubicBezTo>
                    <a:pt x="56" y="152"/>
                    <a:pt x="57" y="153"/>
                    <a:pt x="56" y="153"/>
                  </a:cubicBezTo>
                  <a:close/>
                  <a:moveTo>
                    <a:pt x="61" y="154"/>
                  </a:moveTo>
                  <a:cubicBezTo>
                    <a:pt x="61" y="154"/>
                    <a:pt x="61" y="153"/>
                    <a:pt x="62" y="153"/>
                  </a:cubicBezTo>
                  <a:cubicBezTo>
                    <a:pt x="61" y="152"/>
                    <a:pt x="61" y="152"/>
                    <a:pt x="61" y="152"/>
                  </a:cubicBezTo>
                  <a:cubicBezTo>
                    <a:pt x="61" y="153"/>
                    <a:pt x="61" y="153"/>
                    <a:pt x="61" y="154"/>
                  </a:cubicBezTo>
                  <a:close/>
                  <a:moveTo>
                    <a:pt x="36" y="153"/>
                  </a:moveTo>
                  <a:cubicBezTo>
                    <a:pt x="36" y="153"/>
                    <a:pt x="36" y="153"/>
                    <a:pt x="36" y="152"/>
                  </a:cubicBezTo>
                  <a:cubicBezTo>
                    <a:pt x="35" y="153"/>
                    <a:pt x="36" y="153"/>
                    <a:pt x="36" y="153"/>
                  </a:cubicBezTo>
                  <a:close/>
                  <a:moveTo>
                    <a:pt x="54" y="157"/>
                  </a:moveTo>
                  <a:cubicBezTo>
                    <a:pt x="55" y="156"/>
                    <a:pt x="54" y="156"/>
                    <a:pt x="54" y="155"/>
                  </a:cubicBezTo>
                  <a:cubicBezTo>
                    <a:pt x="55" y="155"/>
                    <a:pt x="55" y="153"/>
                    <a:pt x="54" y="152"/>
                  </a:cubicBezTo>
                  <a:cubicBezTo>
                    <a:pt x="53" y="154"/>
                    <a:pt x="54" y="155"/>
                    <a:pt x="54" y="157"/>
                  </a:cubicBezTo>
                  <a:close/>
                  <a:moveTo>
                    <a:pt x="59" y="153"/>
                  </a:moveTo>
                  <a:cubicBezTo>
                    <a:pt x="59" y="153"/>
                    <a:pt x="59" y="154"/>
                    <a:pt x="60" y="155"/>
                  </a:cubicBezTo>
                  <a:cubicBezTo>
                    <a:pt x="60" y="154"/>
                    <a:pt x="59" y="153"/>
                    <a:pt x="59" y="153"/>
                  </a:cubicBezTo>
                  <a:cubicBezTo>
                    <a:pt x="59" y="153"/>
                    <a:pt x="59" y="153"/>
                    <a:pt x="59" y="153"/>
                  </a:cubicBezTo>
                  <a:close/>
                  <a:moveTo>
                    <a:pt x="38" y="154"/>
                  </a:moveTo>
                  <a:cubicBezTo>
                    <a:pt x="39" y="154"/>
                    <a:pt x="38" y="155"/>
                    <a:pt x="39" y="155"/>
                  </a:cubicBezTo>
                  <a:cubicBezTo>
                    <a:pt x="39" y="154"/>
                    <a:pt x="39" y="153"/>
                    <a:pt x="39" y="153"/>
                  </a:cubicBezTo>
                  <a:cubicBezTo>
                    <a:pt x="39" y="153"/>
                    <a:pt x="38" y="153"/>
                    <a:pt x="38" y="154"/>
                  </a:cubicBezTo>
                  <a:close/>
                  <a:moveTo>
                    <a:pt x="36" y="155"/>
                  </a:moveTo>
                  <a:cubicBezTo>
                    <a:pt x="36" y="155"/>
                    <a:pt x="37" y="155"/>
                    <a:pt x="37" y="154"/>
                  </a:cubicBezTo>
                  <a:cubicBezTo>
                    <a:pt x="36" y="154"/>
                    <a:pt x="37" y="154"/>
                    <a:pt x="36" y="154"/>
                  </a:cubicBezTo>
                  <a:cubicBezTo>
                    <a:pt x="36" y="154"/>
                    <a:pt x="36" y="154"/>
                    <a:pt x="36" y="155"/>
                  </a:cubicBezTo>
                  <a:close/>
                  <a:moveTo>
                    <a:pt x="57" y="156"/>
                  </a:moveTo>
                  <a:cubicBezTo>
                    <a:pt x="57" y="156"/>
                    <a:pt x="57" y="156"/>
                    <a:pt x="57" y="157"/>
                  </a:cubicBezTo>
                  <a:cubicBezTo>
                    <a:pt x="58" y="156"/>
                    <a:pt x="58" y="156"/>
                    <a:pt x="58" y="156"/>
                  </a:cubicBezTo>
                  <a:cubicBezTo>
                    <a:pt x="58" y="155"/>
                    <a:pt x="58" y="154"/>
                    <a:pt x="58" y="154"/>
                  </a:cubicBezTo>
                  <a:cubicBezTo>
                    <a:pt x="57" y="155"/>
                    <a:pt x="57" y="155"/>
                    <a:pt x="57" y="156"/>
                  </a:cubicBezTo>
                  <a:close/>
                  <a:moveTo>
                    <a:pt x="34" y="156"/>
                  </a:moveTo>
                  <a:cubicBezTo>
                    <a:pt x="34" y="156"/>
                    <a:pt x="35" y="155"/>
                    <a:pt x="35" y="154"/>
                  </a:cubicBezTo>
                  <a:cubicBezTo>
                    <a:pt x="34" y="154"/>
                    <a:pt x="34" y="154"/>
                    <a:pt x="34" y="154"/>
                  </a:cubicBezTo>
                  <a:cubicBezTo>
                    <a:pt x="35" y="155"/>
                    <a:pt x="34" y="155"/>
                    <a:pt x="34" y="156"/>
                  </a:cubicBezTo>
                  <a:close/>
                  <a:moveTo>
                    <a:pt x="63" y="156"/>
                  </a:moveTo>
                  <a:cubicBezTo>
                    <a:pt x="63" y="156"/>
                    <a:pt x="63" y="154"/>
                    <a:pt x="63" y="155"/>
                  </a:cubicBezTo>
                  <a:cubicBezTo>
                    <a:pt x="63" y="155"/>
                    <a:pt x="62" y="155"/>
                    <a:pt x="63" y="156"/>
                  </a:cubicBezTo>
                  <a:close/>
                  <a:moveTo>
                    <a:pt x="37" y="157"/>
                  </a:moveTo>
                  <a:cubicBezTo>
                    <a:pt x="37" y="156"/>
                    <a:pt x="38" y="156"/>
                    <a:pt x="38" y="155"/>
                  </a:cubicBezTo>
                  <a:cubicBezTo>
                    <a:pt x="37" y="155"/>
                    <a:pt x="37" y="155"/>
                    <a:pt x="37" y="155"/>
                  </a:cubicBezTo>
                  <a:cubicBezTo>
                    <a:pt x="37" y="156"/>
                    <a:pt x="36" y="156"/>
                    <a:pt x="37" y="157"/>
                  </a:cubicBezTo>
                  <a:close/>
                  <a:moveTo>
                    <a:pt x="61" y="157"/>
                  </a:moveTo>
                  <a:cubicBezTo>
                    <a:pt x="61" y="157"/>
                    <a:pt x="61" y="156"/>
                    <a:pt x="61" y="156"/>
                  </a:cubicBezTo>
                  <a:cubicBezTo>
                    <a:pt x="61" y="157"/>
                    <a:pt x="61" y="157"/>
                    <a:pt x="61" y="157"/>
                  </a:cubicBezTo>
                  <a:close/>
                  <a:moveTo>
                    <a:pt x="34" y="157"/>
                  </a:moveTo>
                  <a:cubicBezTo>
                    <a:pt x="35" y="157"/>
                    <a:pt x="35" y="156"/>
                    <a:pt x="35" y="156"/>
                  </a:cubicBezTo>
                  <a:cubicBezTo>
                    <a:pt x="35" y="157"/>
                    <a:pt x="34" y="157"/>
                    <a:pt x="34" y="157"/>
                  </a:cubicBezTo>
                  <a:close/>
                  <a:moveTo>
                    <a:pt x="37" y="158"/>
                  </a:moveTo>
                  <a:cubicBezTo>
                    <a:pt x="37" y="158"/>
                    <a:pt x="37" y="158"/>
                    <a:pt x="37" y="159"/>
                  </a:cubicBezTo>
                  <a:cubicBezTo>
                    <a:pt x="38" y="159"/>
                    <a:pt x="38" y="159"/>
                    <a:pt x="38" y="159"/>
                  </a:cubicBezTo>
                  <a:cubicBezTo>
                    <a:pt x="38" y="159"/>
                    <a:pt x="39" y="157"/>
                    <a:pt x="38" y="157"/>
                  </a:cubicBezTo>
                  <a:cubicBezTo>
                    <a:pt x="38" y="157"/>
                    <a:pt x="37" y="158"/>
                    <a:pt x="37" y="158"/>
                  </a:cubicBezTo>
                  <a:close/>
                  <a:moveTo>
                    <a:pt x="58" y="159"/>
                  </a:moveTo>
                  <a:cubicBezTo>
                    <a:pt x="58" y="159"/>
                    <a:pt x="58" y="159"/>
                    <a:pt x="58" y="159"/>
                  </a:cubicBezTo>
                  <a:cubicBezTo>
                    <a:pt x="59" y="159"/>
                    <a:pt x="59" y="159"/>
                    <a:pt x="60" y="158"/>
                  </a:cubicBezTo>
                  <a:cubicBezTo>
                    <a:pt x="59" y="158"/>
                    <a:pt x="60" y="157"/>
                    <a:pt x="59" y="157"/>
                  </a:cubicBezTo>
                  <a:cubicBezTo>
                    <a:pt x="59" y="158"/>
                    <a:pt x="59" y="158"/>
                    <a:pt x="58" y="159"/>
                  </a:cubicBezTo>
                  <a:close/>
                  <a:moveTo>
                    <a:pt x="33" y="159"/>
                  </a:moveTo>
                  <a:cubicBezTo>
                    <a:pt x="34" y="159"/>
                    <a:pt x="33" y="158"/>
                    <a:pt x="34" y="158"/>
                  </a:cubicBezTo>
                  <a:cubicBezTo>
                    <a:pt x="33" y="158"/>
                    <a:pt x="33" y="158"/>
                    <a:pt x="33" y="158"/>
                  </a:cubicBezTo>
                  <a:cubicBezTo>
                    <a:pt x="33" y="159"/>
                    <a:pt x="33" y="159"/>
                    <a:pt x="33" y="159"/>
                  </a:cubicBezTo>
                  <a:close/>
                  <a:moveTo>
                    <a:pt x="55" y="159"/>
                  </a:moveTo>
                  <a:cubicBezTo>
                    <a:pt x="55" y="161"/>
                    <a:pt x="56" y="162"/>
                    <a:pt x="56" y="163"/>
                  </a:cubicBezTo>
                  <a:cubicBezTo>
                    <a:pt x="56" y="163"/>
                    <a:pt x="57" y="162"/>
                    <a:pt x="57" y="162"/>
                  </a:cubicBezTo>
                  <a:cubicBezTo>
                    <a:pt x="56" y="162"/>
                    <a:pt x="56" y="161"/>
                    <a:pt x="56" y="161"/>
                  </a:cubicBezTo>
                  <a:cubicBezTo>
                    <a:pt x="56" y="161"/>
                    <a:pt x="56" y="160"/>
                    <a:pt x="56" y="160"/>
                  </a:cubicBezTo>
                  <a:cubicBezTo>
                    <a:pt x="56" y="160"/>
                    <a:pt x="56" y="159"/>
                    <a:pt x="55" y="159"/>
                  </a:cubicBezTo>
                  <a:cubicBezTo>
                    <a:pt x="55" y="159"/>
                    <a:pt x="55" y="159"/>
                    <a:pt x="55" y="159"/>
                  </a:cubicBezTo>
                  <a:close/>
                  <a:moveTo>
                    <a:pt x="62" y="161"/>
                  </a:moveTo>
                  <a:cubicBezTo>
                    <a:pt x="62" y="161"/>
                    <a:pt x="62" y="161"/>
                    <a:pt x="62" y="161"/>
                  </a:cubicBezTo>
                  <a:cubicBezTo>
                    <a:pt x="61" y="161"/>
                    <a:pt x="61" y="159"/>
                    <a:pt x="61" y="159"/>
                  </a:cubicBezTo>
                  <a:cubicBezTo>
                    <a:pt x="61" y="160"/>
                    <a:pt x="61" y="161"/>
                    <a:pt x="62" y="161"/>
                  </a:cubicBezTo>
                  <a:close/>
                  <a:moveTo>
                    <a:pt x="33" y="161"/>
                  </a:moveTo>
                  <a:cubicBezTo>
                    <a:pt x="34" y="161"/>
                    <a:pt x="34" y="161"/>
                    <a:pt x="34" y="161"/>
                  </a:cubicBezTo>
                  <a:cubicBezTo>
                    <a:pt x="34" y="161"/>
                    <a:pt x="35" y="160"/>
                    <a:pt x="34" y="160"/>
                  </a:cubicBezTo>
                  <a:cubicBezTo>
                    <a:pt x="34" y="160"/>
                    <a:pt x="33" y="161"/>
                    <a:pt x="33" y="161"/>
                  </a:cubicBezTo>
                  <a:close/>
                  <a:moveTo>
                    <a:pt x="61" y="161"/>
                  </a:moveTo>
                  <a:cubicBezTo>
                    <a:pt x="61" y="161"/>
                    <a:pt x="61" y="160"/>
                    <a:pt x="60" y="160"/>
                  </a:cubicBezTo>
                  <a:cubicBezTo>
                    <a:pt x="60" y="160"/>
                    <a:pt x="59" y="160"/>
                    <a:pt x="59" y="161"/>
                  </a:cubicBezTo>
                  <a:cubicBezTo>
                    <a:pt x="60" y="162"/>
                    <a:pt x="60" y="163"/>
                    <a:pt x="61" y="163"/>
                  </a:cubicBezTo>
                  <a:cubicBezTo>
                    <a:pt x="61" y="162"/>
                    <a:pt x="62" y="161"/>
                    <a:pt x="61" y="161"/>
                  </a:cubicBezTo>
                  <a:cubicBezTo>
                    <a:pt x="61" y="161"/>
                    <a:pt x="61" y="161"/>
                    <a:pt x="61" y="161"/>
                  </a:cubicBezTo>
                  <a:close/>
                  <a:moveTo>
                    <a:pt x="32" y="161"/>
                  </a:moveTo>
                  <a:cubicBezTo>
                    <a:pt x="32" y="161"/>
                    <a:pt x="32" y="160"/>
                    <a:pt x="32" y="160"/>
                  </a:cubicBezTo>
                  <a:cubicBezTo>
                    <a:pt x="32" y="160"/>
                    <a:pt x="32" y="161"/>
                    <a:pt x="32" y="161"/>
                  </a:cubicBezTo>
                  <a:close/>
                  <a:moveTo>
                    <a:pt x="36" y="162"/>
                  </a:moveTo>
                  <a:cubicBezTo>
                    <a:pt x="37" y="162"/>
                    <a:pt x="37" y="161"/>
                    <a:pt x="37" y="160"/>
                  </a:cubicBezTo>
                  <a:cubicBezTo>
                    <a:pt x="37" y="161"/>
                    <a:pt x="36" y="161"/>
                    <a:pt x="36" y="162"/>
                  </a:cubicBezTo>
                  <a:close/>
                  <a:moveTo>
                    <a:pt x="58" y="163"/>
                  </a:moveTo>
                  <a:cubicBezTo>
                    <a:pt x="58" y="163"/>
                    <a:pt x="59" y="164"/>
                    <a:pt x="59" y="165"/>
                  </a:cubicBezTo>
                  <a:cubicBezTo>
                    <a:pt x="60" y="165"/>
                    <a:pt x="60" y="165"/>
                    <a:pt x="60" y="164"/>
                  </a:cubicBezTo>
                  <a:cubicBezTo>
                    <a:pt x="59" y="163"/>
                    <a:pt x="59" y="162"/>
                    <a:pt x="58" y="162"/>
                  </a:cubicBezTo>
                  <a:cubicBezTo>
                    <a:pt x="58" y="162"/>
                    <a:pt x="58" y="162"/>
                    <a:pt x="58" y="163"/>
                  </a:cubicBezTo>
                  <a:close/>
                  <a:moveTo>
                    <a:pt x="62" y="163"/>
                  </a:moveTo>
                  <a:cubicBezTo>
                    <a:pt x="63" y="163"/>
                    <a:pt x="62" y="163"/>
                    <a:pt x="63" y="163"/>
                  </a:cubicBezTo>
                  <a:cubicBezTo>
                    <a:pt x="63" y="163"/>
                    <a:pt x="63" y="162"/>
                    <a:pt x="63" y="162"/>
                  </a:cubicBezTo>
                  <a:cubicBezTo>
                    <a:pt x="63" y="162"/>
                    <a:pt x="62" y="162"/>
                    <a:pt x="62" y="163"/>
                  </a:cubicBezTo>
                  <a:close/>
                  <a:moveTo>
                    <a:pt x="37" y="164"/>
                  </a:moveTo>
                  <a:cubicBezTo>
                    <a:pt x="37" y="164"/>
                    <a:pt x="38" y="164"/>
                    <a:pt x="38" y="164"/>
                  </a:cubicBezTo>
                  <a:cubicBezTo>
                    <a:pt x="38" y="163"/>
                    <a:pt x="38" y="163"/>
                    <a:pt x="37" y="163"/>
                  </a:cubicBezTo>
                  <a:cubicBezTo>
                    <a:pt x="37" y="163"/>
                    <a:pt x="37" y="163"/>
                    <a:pt x="37" y="164"/>
                  </a:cubicBezTo>
                  <a:close/>
                  <a:moveTo>
                    <a:pt x="35" y="165"/>
                  </a:moveTo>
                  <a:cubicBezTo>
                    <a:pt x="36" y="164"/>
                    <a:pt x="36" y="163"/>
                    <a:pt x="35" y="163"/>
                  </a:cubicBezTo>
                  <a:cubicBezTo>
                    <a:pt x="35" y="163"/>
                    <a:pt x="34" y="165"/>
                    <a:pt x="35" y="165"/>
                  </a:cubicBezTo>
                  <a:close/>
                  <a:moveTo>
                    <a:pt x="62" y="163"/>
                  </a:moveTo>
                  <a:cubicBezTo>
                    <a:pt x="62" y="163"/>
                    <a:pt x="62" y="163"/>
                    <a:pt x="62" y="163"/>
                  </a:cubicBezTo>
                  <a:cubicBezTo>
                    <a:pt x="62" y="163"/>
                    <a:pt x="61" y="164"/>
                    <a:pt x="61" y="164"/>
                  </a:cubicBezTo>
                  <a:cubicBezTo>
                    <a:pt x="61" y="164"/>
                    <a:pt x="61" y="165"/>
                    <a:pt x="62" y="164"/>
                  </a:cubicBezTo>
                  <a:cubicBezTo>
                    <a:pt x="62" y="164"/>
                    <a:pt x="62" y="163"/>
                    <a:pt x="62" y="163"/>
                  </a:cubicBezTo>
                  <a:close/>
                  <a:moveTo>
                    <a:pt x="57" y="166"/>
                  </a:moveTo>
                  <a:cubicBezTo>
                    <a:pt x="57" y="165"/>
                    <a:pt x="57" y="164"/>
                    <a:pt x="57" y="164"/>
                  </a:cubicBezTo>
                  <a:cubicBezTo>
                    <a:pt x="56" y="164"/>
                    <a:pt x="57" y="166"/>
                    <a:pt x="57" y="166"/>
                  </a:cubicBezTo>
                  <a:close/>
                  <a:moveTo>
                    <a:pt x="31" y="165"/>
                  </a:moveTo>
                  <a:cubicBezTo>
                    <a:pt x="31" y="165"/>
                    <a:pt x="31" y="165"/>
                    <a:pt x="32" y="165"/>
                  </a:cubicBezTo>
                  <a:cubicBezTo>
                    <a:pt x="32" y="165"/>
                    <a:pt x="32" y="165"/>
                    <a:pt x="32" y="165"/>
                  </a:cubicBezTo>
                  <a:cubicBezTo>
                    <a:pt x="32" y="164"/>
                    <a:pt x="31" y="165"/>
                    <a:pt x="31" y="165"/>
                  </a:cubicBezTo>
                  <a:close/>
                  <a:moveTo>
                    <a:pt x="39" y="166"/>
                  </a:moveTo>
                  <a:cubicBezTo>
                    <a:pt x="39" y="168"/>
                    <a:pt x="38" y="169"/>
                    <a:pt x="39" y="171"/>
                  </a:cubicBezTo>
                  <a:cubicBezTo>
                    <a:pt x="39" y="172"/>
                    <a:pt x="39" y="172"/>
                    <a:pt x="38" y="173"/>
                  </a:cubicBezTo>
                  <a:cubicBezTo>
                    <a:pt x="39" y="176"/>
                    <a:pt x="38" y="179"/>
                    <a:pt x="38" y="181"/>
                  </a:cubicBezTo>
                  <a:cubicBezTo>
                    <a:pt x="38" y="181"/>
                    <a:pt x="38" y="182"/>
                    <a:pt x="38" y="183"/>
                  </a:cubicBezTo>
                  <a:cubicBezTo>
                    <a:pt x="38" y="184"/>
                    <a:pt x="38" y="188"/>
                    <a:pt x="38" y="189"/>
                  </a:cubicBezTo>
                  <a:cubicBezTo>
                    <a:pt x="39" y="180"/>
                    <a:pt x="40" y="173"/>
                    <a:pt x="40" y="164"/>
                  </a:cubicBezTo>
                  <a:cubicBezTo>
                    <a:pt x="39" y="165"/>
                    <a:pt x="39" y="165"/>
                    <a:pt x="39" y="166"/>
                  </a:cubicBezTo>
                  <a:close/>
                  <a:moveTo>
                    <a:pt x="60" y="166"/>
                  </a:moveTo>
                  <a:cubicBezTo>
                    <a:pt x="60" y="166"/>
                    <a:pt x="60" y="166"/>
                    <a:pt x="60" y="166"/>
                  </a:cubicBezTo>
                  <a:cubicBezTo>
                    <a:pt x="60" y="167"/>
                    <a:pt x="61" y="166"/>
                    <a:pt x="60" y="165"/>
                  </a:cubicBezTo>
                  <a:cubicBezTo>
                    <a:pt x="61" y="166"/>
                    <a:pt x="60" y="165"/>
                    <a:pt x="60" y="166"/>
                  </a:cubicBezTo>
                  <a:close/>
                  <a:moveTo>
                    <a:pt x="33" y="169"/>
                  </a:moveTo>
                  <a:cubicBezTo>
                    <a:pt x="34" y="168"/>
                    <a:pt x="35" y="167"/>
                    <a:pt x="34" y="165"/>
                  </a:cubicBezTo>
                  <a:cubicBezTo>
                    <a:pt x="33" y="166"/>
                    <a:pt x="33" y="168"/>
                    <a:pt x="33" y="169"/>
                  </a:cubicBezTo>
                  <a:close/>
                  <a:moveTo>
                    <a:pt x="36" y="168"/>
                  </a:moveTo>
                  <a:cubicBezTo>
                    <a:pt x="36" y="167"/>
                    <a:pt x="37" y="167"/>
                    <a:pt x="37" y="166"/>
                  </a:cubicBezTo>
                  <a:cubicBezTo>
                    <a:pt x="37" y="166"/>
                    <a:pt x="37" y="166"/>
                    <a:pt x="37" y="165"/>
                  </a:cubicBezTo>
                  <a:cubicBezTo>
                    <a:pt x="36" y="166"/>
                    <a:pt x="35" y="167"/>
                    <a:pt x="36" y="168"/>
                  </a:cubicBezTo>
                  <a:close/>
                  <a:moveTo>
                    <a:pt x="62" y="166"/>
                  </a:moveTo>
                  <a:cubicBezTo>
                    <a:pt x="63" y="166"/>
                    <a:pt x="63" y="167"/>
                    <a:pt x="63" y="166"/>
                  </a:cubicBezTo>
                  <a:cubicBezTo>
                    <a:pt x="63" y="166"/>
                    <a:pt x="63" y="166"/>
                    <a:pt x="63" y="166"/>
                  </a:cubicBezTo>
                  <a:cubicBezTo>
                    <a:pt x="63" y="166"/>
                    <a:pt x="62" y="166"/>
                    <a:pt x="62" y="166"/>
                  </a:cubicBezTo>
                  <a:close/>
                  <a:moveTo>
                    <a:pt x="56" y="169"/>
                  </a:moveTo>
                  <a:cubicBezTo>
                    <a:pt x="56" y="168"/>
                    <a:pt x="57" y="168"/>
                    <a:pt x="57" y="168"/>
                  </a:cubicBezTo>
                  <a:cubicBezTo>
                    <a:pt x="57" y="167"/>
                    <a:pt x="57" y="166"/>
                    <a:pt x="56" y="166"/>
                  </a:cubicBezTo>
                  <a:cubicBezTo>
                    <a:pt x="56" y="167"/>
                    <a:pt x="55" y="169"/>
                    <a:pt x="56" y="169"/>
                  </a:cubicBezTo>
                  <a:close/>
                  <a:moveTo>
                    <a:pt x="60" y="168"/>
                  </a:moveTo>
                  <a:cubicBezTo>
                    <a:pt x="60" y="167"/>
                    <a:pt x="61" y="167"/>
                    <a:pt x="61" y="166"/>
                  </a:cubicBezTo>
                  <a:cubicBezTo>
                    <a:pt x="61" y="167"/>
                    <a:pt x="59" y="167"/>
                    <a:pt x="60" y="168"/>
                  </a:cubicBezTo>
                  <a:close/>
                  <a:moveTo>
                    <a:pt x="31" y="179"/>
                  </a:moveTo>
                  <a:cubicBezTo>
                    <a:pt x="31" y="178"/>
                    <a:pt x="32" y="177"/>
                    <a:pt x="32" y="175"/>
                  </a:cubicBezTo>
                  <a:cubicBezTo>
                    <a:pt x="31" y="175"/>
                    <a:pt x="31" y="173"/>
                    <a:pt x="31" y="172"/>
                  </a:cubicBezTo>
                  <a:cubicBezTo>
                    <a:pt x="31" y="172"/>
                    <a:pt x="32" y="172"/>
                    <a:pt x="32" y="172"/>
                  </a:cubicBezTo>
                  <a:cubicBezTo>
                    <a:pt x="32" y="171"/>
                    <a:pt x="32" y="169"/>
                    <a:pt x="32" y="168"/>
                  </a:cubicBezTo>
                  <a:cubicBezTo>
                    <a:pt x="31" y="168"/>
                    <a:pt x="31" y="168"/>
                    <a:pt x="31" y="168"/>
                  </a:cubicBezTo>
                  <a:cubicBezTo>
                    <a:pt x="31" y="171"/>
                    <a:pt x="31" y="175"/>
                    <a:pt x="31" y="179"/>
                  </a:cubicBezTo>
                  <a:close/>
                  <a:moveTo>
                    <a:pt x="59" y="169"/>
                  </a:moveTo>
                  <a:cubicBezTo>
                    <a:pt x="59" y="169"/>
                    <a:pt x="60" y="169"/>
                    <a:pt x="59" y="168"/>
                  </a:cubicBezTo>
                  <a:cubicBezTo>
                    <a:pt x="58" y="168"/>
                    <a:pt x="58" y="169"/>
                    <a:pt x="59" y="169"/>
                  </a:cubicBezTo>
                  <a:close/>
                  <a:moveTo>
                    <a:pt x="61" y="168"/>
                  </a:moveTo>
                  <a:cubicBezTo>
                    <a:pt x="60" y="168"/>
                    <a:pt x="61" y="169"/>
                    <a:pt x="61" y="170"/>
                  </a:cubicBezTo>
                  <a:cubicBezTo>
                    <a:pt x="62" y="170"/>
                    <a:pt x="62" y="169"/>
                    <a:pt x="62" y="169"/>
                  </a:cubicBezTo>
                  <a:cubicBezTo>
                    <a:pt x="62" y="169"/>
                    <a:pt x="62" y="168"/>
                    <a:pt x="61" y="168"/>
                  </a:cubicBezTo>
                  <a:close/>
                  <a:moveTo>
                    <a:pt x="38" y="170"/>
                  </a:moveTo>
                  <a:cubicBezTo>
                    <a:pt x="38" y="169"/>
                    <a:pt x="37" y="169"/>
                    <a:pt x="37" y="168"/>
                  </a:cubicBezTo>
                  <a:cubicBezTo>
                    <a:pt x="37" y="169"/>
                    <a:pt x="37" y="170"/>
                    <a:pt x="38" y="170"/>
                  </a:cubicBezTo>
                  <a:close/>
                  <a:moveTo>
                    <a:pt x="34" y="171"/>
                  </a:moveTo>
                  <a:cubicBezTo>
                    <a:pt x="34" y="170"/>
                    <a:pt x="36" y="169"/>
                    <a:pt x="35" y="169"/>
                  </a:cubicBezTo>
                  <a:cubicBezTo>
                    <a:pt x="35" y="170"/>
                    <a:pt x="34" y="170"/>
                    <a:pt x="34" y="171"/>
                  </a:cubicBezTo>
                  <a:close/>
                  <a:moveTo>
                    <a:pt x="58" y="169"/>
                  </a:moveTo>
                  <a:cubicBezTo>
                    <a:pt x="57" y="170"/>
                    <a:pt x="57" y="170"/>
                    <a:pt x="56" y="170"/>
                  </a:cubicBezTo>
                  <a:cubicBezTo>
                    <a:pt x="56" y="171"/>
                    <a:pt x="57" y="171"/>
                    <a:pt x="57" y="172"/>
                  </a:cubicBezTo>
                  <a:cubicBezTo>
                    <a:pt x="58" y="171"/>
                    <a:pt x="58" y="170"/>
                    <a:pt x="58" y="169"/>
                  </a:cubicBezTo>
                  <a:cubicBezTo>
                    <a:pt x="58" y="170"/>
                    <a:pt x="58" y="169"/>
                    <a:pt x="58" y="169"/>
                  </a:cubicBezTo>
                  <a:close/>
                  <a:moveTo>
                    <a:pt x="59" y="170"/>
                  </a:moveTo>
                  <a:cubicBezTo>
                    <a:pt x="60" y="171"/>
                    <a:pt x="60" y="171"/>
                    <a:pt x="60" y="171"/>
                  </a:cubicBezTo>
                  <a:cubicBezTo>
                    <a:pt x="60" y="170"/>
                    <a:pt x="60" y="170"/>
                    <a:pt x="60" y="169"/>
                  </a:cubicBezTo>
                  <a:cubicBezTo>
                    <a:pt x="60" y="170"/>
                    <a:pt x="59" y="170"/>
                    <a:pt x="59" y="170"/>
                  </a:cubicBezTo>
                  <a:close/>
                  <a:moveTo>
                    <a:pt x="37" y="172"/>
                  </a:moveTo>
                  <a:cubicBezTo>
                    <a:pt x="37" y="172"/>
                    <a:pt x="37" y="172"/>
                    <a:pt x="37" y="172"/>
                  </a:cubicBezTo>
                  <a:cubicBezTo>
                    <a:pt x="37" y="171"/>
                    <a:pt x="37" y="171"/>
                    <a:pt x="36" y="171"/>
                  </a:cubicBezTo>
                  <a:cubicBezTo>
                    <a:pt x="37" y="171"/>
                    <a:pt x="37" y="171"/>
                    <a:pt x="37" y="172"/>
                  </a:cubicBezTo>
                  <a:close/>
                  <a:moveTo>
                    <a:pt x="62" y="171"/>
                  </a:moveTo>
                  <a:cubicBezTo>
                    <a:pt x="62" y="171"/>
                    <a:pt x="62" y="172"/>
                    <a:pt x="63" y="172"/>
                  </a:cubicBezTo>
                  <a:cubicBezTo>
                    <a:pt x="63" y="171"/>
                    <a:pt x="63" y="171"/>
                    <a:pt x="62" y="171"/>
                  </a:cubicBezTo>
                  <a:cubicBezTo>
                    <a:pt x="62" y="171"/>
                    <a:pt x="62" y="171"/>
                    <a:pt x="62" y="171"/>
                  </a:cubicBezTo>
                  <a:close/>
                  <a:moveTo>
                    <a:pt x="35" y="173"/>
                  </a:moveTo>
                  <a:cubicBezTo>
                    <a:pt x="35" y="173"/>
                    <a:pt x="35" y="174"/>
                    <a:pt x="36" y="174"/>
                  </a:cubicBezTo>
                  <a:cubicBezTo>
                    <a:pt x="36" y="173"/>
                    <a:pt x="36" y="173"/>
                    <a:pt x="36" y="172"/>
                  </a:cubicBezTo>
                  <a:cubicBezTo>
                    <a:pt x="36" y="172"/>
                    <a:pt x="36" y="172"/>
                    <a:pt x="36" y="171"/>
                  </a:cubicBezTo>
                  <a:cubicBezTo>
                    <a:pt x="36" y="171"/>
                    <a:pt x="36" y="171"/>
                    <a:pt x="36" y="171"/>
                  </a:cubicBezTo>
                  <a:cubicBezTo>
                    <a:pt x="35" y="172"/>
                    <a:pt x="35" y="172"/>
                    <a:pt x="35" y="173"/>
                  </a:cubicBezTo>
                  <a:close/>
                  <a:moveTo>
                    <a:pt x="58" y="173"/>
                  </a:moveTo>
                  <a:cubicBezTo>
                    <a:pt x="58" y="173"/>
                    <a:pt x="59" y="173"/>
                    <a:pt x="59" y="172"/>
                  </a:cubicBezTo>
                  <a:cubicBezTo>
                    <a:pt x="59" y="172"/>
                    <a:pt x="59" y="172"/>
                    <a:pt x="59" y="171"/>
                  </a:cubicBezTo>
                  <a:cubicBezTo>
                    <a:pt x="58" y="172"/>
                    <a:pt x="57" y="173"/>
                    <a:pt x="58" y="173"/>
                  </a:cubicBezTo>
                  <a:close/>
                  <a:moveTo>
                    <a:pt x="56" y="174"/>
                  </a:moveTo>
                  <a:cubicBezTo>
                    <a:pt x="56" y="174"/>
                    <a:pt x="56" y="173"/>
                    <a:pt x="57" y="173"/>
                  </a:cubicBezTo>
                  <a:cubicBezTo>
                    <a:pt x="56" y="173"/>
                    <a:pt x="56" y="173"/>
                    <a:pt x="56" y="172"/>
                  </a:cubicBezTo>
                  <a:cubicBezTo>
                    <a:pt x="56" y="172"/>
                    <a:pt x="56" y="172"/>
                    <a:pt x="56" y="172"/>
                  </a:cubicBezTo>
                  <a:cubicBezTo>
                    <a:pt x="56" y="172"/>
                    <a:pt x="56" y="173"/>
                    <a:pt x="56" y="174"/>
                  </a:cubicBezTo>
                  <a:close/>
                  <a:moveTo>
                    <a:pt x="61" y="173"/>
                  </a:moveTo>
                  <a:cubicBezTo>
                    <a:pt x="61" y="173"/>
                    <a:pt x="62" y="175"/>
                    <a:pt x="62" y="174"/>
                  </a:cubicBezTo>
                  <a:cubicBezTo>
                    <a:pt x="62" y="173"/>
                    <a:pt x="61" y="173"/>
                    <a:pt x="61" y="172"/>
                  </a:cubicBezTo>
                  <a:cubicBezTo>
                    <a:pt x="61" y="173"/>
                    <a:pt x="61" y="173"/>
                    <a:pt x="61" y="173"/>
                  </a:cubicBezTo>
                  <a:close/>
                  <a:moveTo>
                    <a:pt x="64" y="173"/>
                  </a:moveTo>
                  <a:cubicBezTo>
                    <a:pt x="64" y="174"/>
                    <a:pt x="65" y="174"/>
                    <a:pt x="65" y="174"/>
                  </a:cubicBezTo>
                  <a:cubicBezTo>
                    <a:pt x="65" y="174"/>
                    <a:pt x="65" y="174"/>
                    <a:pt x="65" y="174"/>
                  </a:cubicBezTo>
                  <a:cubicBezTo>
                    <a:pt x="65" y="173"/>
                    <a:pt x="66" y="173"/>
                    <a:pt x="65" y="173"/>
                  </a:cubicBezTo>
                  <a:cubicBezTo>
                    <a:pt x="65" y="173"/>
                    <a:pt x="65" y="173"/>
                    <a:pt x="64" y="173"/>
                  </a:cubicBezTo>
                  <a:close/>
                  <a:moveTo>
                    <a:pt x="58" y="174"/>
                  </a:moveTo>
                  <a:cubicBezTo>
                    <a:pt x="59" y="174"/>
                    <a:pt x="59" y="173"/>
                    <a:pt x="59" y="173"/>
                  </a:cubicBezTo>
                  <a:cubicBezTo>
                    <a:pt x="59" y="173"/>
                    <a:pt x="58" y="174"/>
                    <a:pt x="58" y="174"/>
                  </a:cubicBezTo>
                  <a:close/>
                  <a:moveTo>
                    <a:pt x="36" y="175"/>
                  </a:moveTo>
                  <a:cubicBezTo>
                    <a:pt x="36" y="175"/>
                    <a:pt x="37" y="174"/>
                    <a:pt x="37" y="174"/>
                  </a:cubicBezTo>
                  <a:cubicBezTo>
                    <a:pt x="36" y="174"/>
                    <a:pt x="36" y="174"/>
                    <a:pt x="36" y="175"/>
                  </a:cubicBezTo>
                  <a:close/>
                  <a:moveTo>
                    <a:pt x="33" y="176"/>
                  </a:moveTo>
                  <a:cubicBezTo>
                    <a:pt x="34" y="176"/>
                    <a:pt x="33" y="177"/>
                    <a:pt x="34" y="177"/>
                  </a:cubicBezTo>
                  <a:cubicBezTo>
                    <a:pt x="35" y="176"/>
                    <a:pt x="35" y="175"/>
                    <a:pt x="34" y="174"/>
                  </a:cubicBezTo>
                  <a:cubicBezTo>
                    <a:pt x="34" y="175"/>
                    <a:pt x="33" y="175"/>
                    <a:pt x="33" y="176"/>
                  </a:cubicBezTo>
                  <a:close/>
                  <a:moveTo>
                    <a:pt x="59" y="175"/>
                  </a:moveTo>
                  <a:cubicBezTo>
                    <a:pt x="59" y="176"/>
                    <a:pt x="59" y="176"/>
                    <a:pt x="60" y="176"/>
                  </a:cubicBezTo>
                  <a:cubicBezTo>
                    <a:pt x="60" y="176"/>
                    <a:pt x="60" y="176"/>
                    <a:pt x="61" y="175"/>
                  </a:cubicBezTo>
                  <a:cubicBezTo>
                    <a:pt x="60" y="175"/>
                    <a:pt x="60" y="174"/>
                    <a:pt x="60" y="174"/>
                  </a:cubicBezTo>
                  <a:cubicBezTo>
                    <a:pt x="60" y="175"/>
                    <a:pt x="59" y="175"/>
                    <a:pt x="59" y="175"/>
                  </a:cubicBezTo>
                  <a:close/>
                  <a:moveTo>
                    <a:pt x="57" y="175"/>
                  </a:moveTo>
                  <a:cubicBezTo>
                    <a:pt x="57" y="175"/>
                    <a:pt x="57" y="175"/>
                    <a:pt x="57" y="176"/>
                  </a:cubicBezTo>
                  <a:cubicBezTo>
                    <a:pt x="57" y="176"/>
                    <a:pt x="58" y="175"/>
                    <a:pt x="58" y="175"/>
                  </a:cubicBezTo>
                  <a:cubicBezTo>
                    <a:pt x="57" y="175"/>
                    <a:pt x="57" y="174"/>
                    <a:pt x="57" y="175"/>
                  </a:cubicBezTo>
                  <a:close/>
                  <a:moveTo>
                    <a:pt x="65" y="176"/>
                  </a:moveTo>
                  <a:cubicBezTo>
                    <a:pt x="65" y="177"/>
                    <a:pt x="64" y="176"/>
                    <a:pt x="64" y="177"/>
                  </a:cubicBezTo>
                  <a:cubicBezTo>
                    <a:pt x="65" y="177"/>
                    <a:pt x="65" y="178"/>
                    <a:pt x="65" y="178"/>
                  </a:cubicBezTo>
                  <a:cubicBezTo>
                    <a:pt x="65" y="177"/>
                    <a:pt x="65" y="176"/>
                    <a:pt x="65" y="175"/>
                  </a:cubicBezTo>
                  <a:cubicBezTo>
                    <a:pt x="65" y="176"/>
                    <a:pt x="65" y="176"/>
                    <a:pt x="65" y="176"/>
                  </a:cubicBezTo>
                  <a:close/>
                  <a:moveTo>
                    <a:pt x="60" y="176"/>
                  </a:moveTo>
                  <a:cubicBezTo>
                    <a:pt x="60" y="176"/>
                    <a:pt x="60" y="176"/>
                    <a:pt x="61" y="176"/>
                  </a:cubicBezTo>
                  <a:cubicBezTo>
                    <a:pt x="61" y="176"/>
                    <a:pt x="61" y="176"/>
                    <a:pt x="61" y="176"/>
                  </a:cubicBezTo>
                  <a:cubicBezTo>
                    <a:pt x="60" y="176"/>
                    <a:pt x="60" y="176"/>
                    <a:pt x="60" y="176"/>
                  </a:cubicBezTo>
                  <a:close/>
                  <a:moveTo>
                    <a:pt x="58" y="178"/>
                  </a:moveTo>
                  <a:cubicBezTo>
                    <a:pt x="58" y="178"/>
                    <a:pt x="58" y="178"/>
                    <a:pt x="59" y="177"/>
                  </a:cubicBezTo>
                  <a:cubicBezTo>
                    <a:pt x="58" y="177"/>
                    <a:pt x="58" y="176"/>
                    <a:pt x="58" y="176"/>
                  </a:cubicBezTo>
                  <a:cubicBezTo>
                    <a:pt x="57" y="177"/>
                    <a:pt x="57" y="177"/>
                    <a:pt x="58" y="178"/>
                  </a:cubicBezTo>
                  <a:close/>
                  <a:moveTo>
                    <a:pt x="34" y="177"/>
                  </a:moveTo>
                  <a:cubicBezTo>
                    <a:pt x="34" y="177"/>
                    <a:pt x="34" y="177"/>
                    <a:pt x="34" y="178"/>
                  </a:cubicBezTo>
                  <a:cubicBezTo>
                    <a:pt x="35" y="178"/>
                    <a:pt x="35" y="177"/>
                    <a:pt x="35" y="177"/>
                  </a:cubicBezTo>
                  <a:cubicBezTo>
                    <a:pt x="35" y="177"/>
                    <a:pt x="35" y="177"/>
                    <a:pt x="34" y="177"/>
                  </a:cubicBezTo>
                  <a:close/>
                  <a:moveTo>
                    <a:pt x="32" y="177"/>
                  </a:moveTo>
                  <a:cubicBezTo>
                    <a:pt x="33" y="177"/>
                    <a:pt x="32" y="178"/>
                    <a:pt x="33" y="178"/>
                  </a:cubicBezTo>
                  <a:cubicBezTo>
                    <a:pt x="33" y="178"/>
                    <a:pt x="33" y="177"/>
                    <a:pt x="33" y="177"/>
                  </a:cubicBezTo>
                  <a:cubicBezTo>
                    <a:pt x="33" y="177"/>
                    <a:pt x="32" y="177"/>
                    <a:pt x="32" y="177"/>
                  </a:cubicBezTo>
                  <a:close/>
                  <a:moveTo>
                    <a:pt x="60" y="178"/>
                  </a:moveTo>
                  <a:cubicBezTo>
                    <a:pt x="60" y="179"/>
                    <a:pt x="61" y="178"/>
                    <a:pt x="61" y="177"/>
                  </a:cubicBezTo>
                  <a:cubicBezTo>
                    <a:pt x="61" y="178"/>
                    <a:pt x="60" y="178"/>
                    <a:pt x="60" y="178"/>
                  </a:cubicBezTo>
                  <a:close/>
                  <a:moveTo>
                    <a:pt x="63" y="178"/>
                  </a:moveTo>
                  <a:cubicBezTo>
                    <a:pt x="64" y="179"/>
                    <a:pt x="64" y="180"/>
                    <a:pt x="65" y="180"/>
                  </a:cubicBezTo>
                  <a:cubicBezTo>
                    <a:pt x="65" y="180"/>
                    <a:pt x="65" y="180"/>
                    <a:pt x="65" y="179"/>
                  </a:cubicBezTo>
                  <a:cubicBezTo>
                    <a:pt x="64" y="179"/>
                    <a:pt x="64" y="178"/>
                    <a:pt x="64" y="177"/>
                  </a:cubicBezTo>
                  <a:cubicBezTo>
                    <a:pt x="64" y="177"/>
                    <a:pt x="63" y="177"/>
                    <a:pt x="63" y="178"/>
                  </a:cubicBezTo>
                  <a:close/>
                  <a:moveTo>
                    <a:pt x="36" y="178"/>
                  </a:moveTo>
                  <a:cubicBezTo>
                    <a:pt x="36" y="178"/>
                    <a:pt x="37" y="178"/>
                    <a:pt x="36" y="177"/>
                  </a:cubicBezTo>
                  <a:cubicBezTo>
                    <a:pt x="36" y="178"/>
                    <a:pt x="36" y="178"/>
                    <a:pt x="36" y="178"/>
                  </a:cubicBezTo>
                  <a:close/>
                  <a:moveTo>
                    <a:pt x="58" y="179"/>
                  </a:moveTo>
                  <a:cubicBezTo>
                    <a:pt x="58" y="179"/>
                    <a:pt x="58" y="179"/>
                    <a:pt x="58" y="179"/>
                  </a:cubicBezTo>
                  <a:cubicBezTo>
                    <a:pt x="59" y="179"/>
                    <a:pt x="59" y="178"/>
                    <a:pt x="59" y="178"/>
                  </a:cubicBezTo>
                  <a:cubicBezTo>
                    <a:pt x="59" y="178"/>
                    <a:pt x="58" y="178"/>
                    <a:pt x="58" y="179"/>
                  </a:cubicBezTo>
                  <a:close/>
                  <a:moveTo>
                    <a:pt x="57" y="179"/>
                  </a:moveTo>
                  <a:cubicBezTo>
                    <a:pt x="57" y="179"/>
                    <a:pt x="57" y="178"/>
                    <a:pt x="57" y="178"/>
                  </a:cubicBezTo>
                  <a:cubicBezTo>
                    <a:pt x="57" y="178"/>
                    <a:pt x="57" y="178"/>
                    <a:pt x="57" y="179"/>
                  </a:cubicBezTo>
                  <a:close/>
                  <a:moveTo>
                    <a:pt x="61" y="180"/>
                  </a:moveTo>
                  <a:cubicBezTo>
                    <a:pt x="61" y="179"/>
                    <a:pt x="61" y="179"/>
                    <a:pt x="62" y="178"/>
                  </a:cubicBezTo>
                  <a:cubicBezTo>
                    <a:pt x="61" y="178"/>
                    <a:pt x="60" y="179"/>
                    <a:pt x="61" y="180"/>
                  </a:cubicBezTo>
                  <a:close/>
                  <a:moveTo>
                    <a:pt x="33" y="181"/>
                  </a:moveTo>
                  <a:cubicBezTo>
                    <a:pt x="33" y="180"/>
                    <a:pt x="34" y="179"/>
                    <a:pt x="33" y="179"/>
                  </a:cubicBezTo>
                  <a:cubicBezTo>
                    <a:pt x="33" y="179"/>
                    <a:pt x="32" y="180"/>
                    <a:pt x="33" y="181"/>
                  </a:cubicBezTo>
                  <a:close/>
                  <a:moveTo>
                    <a:pt x="31" y="180"/>
                  </a:moveTo>
                  <a:cubicBezTo>
                    <a:pt x="31" y="180"/>
                    <a:pt x="32" y="179"/>
                    <a:pt x="32" y="179"/>
                  </a:cubicBezTo>
                  <a:cubicBezTo>
                    <a:pt x="32" y="179"/>
                    <a:pt x="31" y="180"/>
                    <a:pt x="31" y="180"/>
                  </a:cubicBezTo>
                  <a:close/>
                  <a:moveTo>
                    <a:pt x="36" y="179"/>
                  </a:moveTo>
                  <a:cubicBezTo>
                    <a:pt x="36" y="179"/>
                    <a:pt x="36" y="179"/>
                    <a:pt x="36" y="179"/>
                  </a:cubicBezTo>
                  <a:cubicBezTo>
                    <a:pt x="35" y="179"/>
                    <a:pt x="35" y="180"/>
                    <a:pt x="36" y="180"/>
                  </a:cubicBezTo>
                  <a:cubicBezTo>
                    <a:pt x="36" y="180"/>
                    <a:pt x="36" y="179"/>
                    <a:pt x="36" y="179"/>
                  </a:cubicBezTo>
                  <a:cubicBezTo>
                    <a:pt x="36" y="179"/>
                    <a:pt x="36" y="179"/>
                    <a:pt x="36" y="179"/>
                  </a:cubicBezTo>
                  <a:close/>
                  <a:moveTo>
                    <a:pt x="37" y="180"/>
                  </a:moveTo>
                  <a:cubicBezTo>
                    <a:pt x="37" y="180"/>
                    <a:pt x="37" y="180"/>
                    <a:pt x="37" y="180"/>
                  </a:cubicBezTo>
                  <a:cubicBezTo>
                    <a:pt x="37" y="180"/>
                    <a:pt x="37" y="179"/>
                    <a:pt x="37" y="179"/>
                  </a:cubicBezTo>
                  <a:cubicBezTo>
                    <a:pt x="37" y="180"/>
                    <a:pt x="37" y="180"/>
                    <a:pt x="37" y="180"/>
                  </a:cubicBezTo>
                  <a:close/>
                  <a:moveTo>
                    <a:pt x="57" y="181"/>
                  </a:moveTo>
                  <a:cubicBezTo>
                    <a:pt x="57" y="181"/>
                    <a:pt x="58" y="181"/>
                    <a:pt x="58" y="180"/>
                  </a:cubicBezTo>
                  <a:cubicBezTo>
                    <a:pt x="57" y="180"/>
                    <a:pt x="57" y="179"/>
                    <a:pt x="57" y="179"/>
                  </a:cubicBezTo>
                  <a:cubicBezTo>
                    <a:pt x="57" y="180"/>
                    <a:pt x="56" y="181"/>
                    <a:pt x="57" y="181"/>
                  </a:cubicBezTo>
                  <a:close/>
                  <a:moveTo>
                    <a:pt x="61" y="180"/>
                  </a:moveTo>
                  <a:cubicBezTo>
                    <a:pt x="62" y="181"/>
                    <a:pt x="62" y="181"/>
                    <a:pt x="62" y="182"/>
                  </a:cubicBezTo>
                  <a:cubicBezTo>
                    <a:pt x="62" y="181"/>
                    <a:pt x="62" y="180"/>
                    <a:pt x="62" y="179"/>
                  </a:cubicBezTo>
                  <a:cubicBezTo>
                    <a:pt x="62" y="180"/>
                    <a:pt x="62" y="180"/>
                    <a:pt x="61" y="180"/>
                  </a:cubicBezTo>
                  <a:close/>
                  <a:moveTo>
                    <a:pt x="59" y="181"/>
                  </a:moveTo>
                  <a:cubicBezTo>
                    <a:pt x="60" y="181"/>
                    <a:pt x="60" y="180"/>
                    <a:pt x="60" y="180"/>
                  </a:cubicBezTo>
                  <a:cubicBezTo>
                    <a:pt x="60" y="181"/>
                    <a:pt x="59" y="180"/>
                    <a:pt x="59" y="181"/>
                  </a:cubicBezTo>
                  <a:close/>
                  <a:moveTo>
                    <a:pt x="30" y="191"/>
                  </a:moveTo>
                  <a:cubicBezTo>
                    <a:pt x="30" y="191"/>
                    <a:pt x="31" y="191"/>
                    <a:pt x="31" y="191"/>
                  </a:cubicBezTo>
                  <a:cubicBezTo>
                    <a:pt x="30" y="192"/>
                    <a:pt x="31" y="193"/>
                    <a:pt x="30" y="194"/>
                  </a:cubicBezTo>
                  <a:cubicBezTo>
                    <a:pt x="31" y="194"/>
                    <a:pt x="30" y="197"/>
                    <a:pt x="31" y="198"/>
                  </a:cubicBezTo>
                  <a:cubicBezTo>
                    <a:pt x="31" y="198"/>
                    <a:pt x="31" y="197"/>
                    <a:pt x="32" y="196"/>
                  </a:cubicBezTo>
                  <a:cubicBezTo>
                    <a:pt x="32" y="196"/>
                    <a:pt x="31" y="196"/>
                    <a:pt x="31" y="195"/>
                  </a:cubicBezTo>
                  <a:cubicBezTo>
                    <a:pt x="32" y="193"/>
                    <a:pt x="32" y="190"/>
                    <a:pt x="31" y="189"/>
                  </a:cubicBezTo>
                  <a:cubicBezTo>
                    <a:pt x="32" y="187"/>
                    <a:pt x="32" y="184"/>
                    <a:pt x="32" y="181"/>
                  </a:cubicBezTo>
                  <a:cubicBezTo>
                    <a:pt x="32" y="181"/>
                    <a:pt x="32" y="181"/>
                    <a:pt x="31" y="181"/>
                  </a:cubicBezTo>
                  <a:cubicBezTo>
                    <a:pt x="29" y="184"/>
                    <a:pt x="31" y="188"/>
                    <a:pt x="30" y="191"/>
                  </a:cubicBezTo>
                  <a:close/>
                  <a:moveTo>
                    <a:pt x="64" y="185"/>
                  </a:moveTo>
                  <a:cubicBezTo>
                    <a:pt x="64" y="185"/>
                    <a:pt x="64" y="185"/>
                    <a:pt x="63" y="185"/>
                  </a:cubicBezTo>
                  <a:cubicBezTo>
                    <a:pt x="63" y="186"/>
                    <a:pt x="64" y="187"/>
                    <a:pt x="65" y="187"/>
                  </a:cubicBezTo>
                  <a:cubicBezTo>
                    <a:pt x="64" y="188"/>
                    <a:pt x="65" y="189"/>
                    <a:pt x="64" y="190"/>
                  </a:cubicBezTo>
                  <a:cubicBezTo>
                    <a:pt x="64" y="189"/>
                    <a:pt x="63" y="189"/>
                    <a:pt x="63" y="189"/>
                  </a:cubicBezTo>
                  <a:cubicBezTo>
                    <a:pt x="63" y="190"/>
                    <a:pt x="63" y="191"/>
                    <a:pt x="64" y="192"/>
                  </a:cubicBezTo>
                  <a:cubicBezTo>
                    <a:pt x="66" y="190"/>
                    <a:pt x="65" y="185"/>
                    <a:pt x="65" y="182"/>
                  </a:cubicBezTo>
                  <a:cubicBezTo>
                    <a:pt x="65" y="182"/>
                    <a:pt x="64" y="181"/>
                    <a:pt x="64" y="181"/>
                  </a:cubicBezTo>
                  <a:cubicBezTo>
                    <a:pt x="63" y="182"/>
                    <a:pt x="65" y="184"/>
                    <a:pt x="64" y="185"/>
                  </a:cubicBezTo>
                  <a:close/>
                  <a:moveTo>
                    <a:pt x="34" y="183"/>
                  </a:moveTo>
                  <a:cubicBezTo>
                    <a:pt x="34" y="182"/>
                    <a:pt x="35" y="182"/>
                    <a:pt x="35" y="181"/>
                  </a:cubicBezTo>
                  <a:cubicBezTo>
                    <a:pt x="35" y="181"/>
                    <a:pt x="34" y="181"/>
                    <a:pt x="34" y="181"/>
                  </a:cubicBezTo>
                  <a:cubicBezTo>
                    <a:pt x="34" y="182"/>
                    <a:pt x="33" y="183"/>
                    <a:pt x="34" y="183"/>
                  </a:cubicBezTo>
                  <a:close/>
                  <a:moveTo>
                    <a:pt x="60" y="182"/>
                  </a:moveTo>
                  <a:cubicBezTo>
                    <a:pt x="60" y="183"/>
                    <a:pt x="61" y="183"/>
                    <a:pt x="61" y="183"/>
                  </a:cubicBezTo>
                  <a:cubicBezTo>
                    <a:pt x="61" y="182"/>
                    <a:pt x="61" y="182"/>
                    <a:pt x="60" y="182"/>
                  </a:cubicBezTo>
                  <a:cubicBezTo>
                    <a:pt x="60" y="182"/>
                    <a:pt x="60" y="182"/>
                    <a:pt x="60" y="182"/>
                  </a:cubicBezTo>
                  <a:close/>
                  <a:moveTo>
                    <a:pt x="57" y="182"/>
                  </a:moveTo>
                  <a:cubicBezTo>
                    <a:pt x="57" y="183"/>
                    <a:pt x="58" y="183"/>
                    <a:pt x="58" y="183"/>
                  </a:cubicBezTo>
                  <a:cubicBezTo>
                    <a:pt x="58" y="183"/>
                    <a:pt x="59" y="182"/>
                    <a:pt x="59" y="182"/>
                  </a:cubicBezTo>
                  <a:cubicBezTo>
                    <a:pt x="58" y="182"/>
                    <a:pt x="58" y="182"/>
                    <a:pt x="57" y="182"/>
                  </a:cubicBezTo>
                  <a:close/>
                  <a:moveTo>
                    <a:pt x="63" y="183"/>
                  </a:moveTo>
                  <a:cubicBezTo>
                    <a:pt x="63" y="183"/>
                    <a:pt x="64" y="183"/>
                    <a:pt x="63" y="182"/>
                  </a:cubicBezTo>
                  <a:cubicBezTo>
                    <a:pt x="63" y="182"/>
                    <a:pt x="63" y="182"/>
                    <a:pt x="63" y="182"/>
                  </a:cubicBezTo>
                  <a:cubicBezTo>
                    <a:pt x="63" y="183"/>
                    <a:pt x="63" y="183"/>
                    <a:pt x="63" y="183"/>
                  </a:cubicBezTo>
                  <a:close/>
                  <a:moveTo>
                    <a:pt x="36" y="184"/>
                  </a:moveTo>
                  <a:cubicBezTo>
                    <a:pt x="36" y="183"/>
                    <a:pt x="37" y="183"/>
                    <a:pt x="37" y="182"/>
                  </a:cubicBezTo>
                  <a:cubicBezTo>
                    <a:pt x="36" y="182"/>
                    <a:pt x="36" y="183"/>
                    <a:pt x="36" y="184"/>
                  </a:cubicBezTo>
                  <a:close/>
                  <a:moveTo>
                    <a:pt x="35" y="184"/>
                  </a:moveTo>
                  <a:cubicBezTo>
                    <a:pt x="35" y="184"/>
                    <a:pt x="36" y="183"/>
                    <a:pt x="35" y="183"/>
                  </a:cubicBezTo>
                  <a:cubicBezTo>
                    <a:pt x="35" y="183"/>
                    <a:pt x="34" y="184"/>
                    <a:pt x="35" y="184"/>
                  </a:cubicBezTo>
                  <a:close/>
                  <a:moveTo>
                    <a:pt x="58" y="185"/>
                  </a:moveTo>
                  <a:cubicBezTo>
                    <a:pt x="59" y="185"/>
                    <a:pt x="59" y="184"/>
                    <a:pt x="59" y="184"/>
                  </a:cubicBezTo>
                  <a:cubicBezTo>
                    <a:pt x="59" y="184"/>
                    <a:pt x="59" y="183"/>
                    <a:pt x="59" y="183"/>
                  </a:cubicBezTo>
                  <a:cubicBezTo>
                    <a:pt x="59" y="184"/>
                    <a:pt x="58" y="184"/>
                    <a:pt x="58" y="185"/>
                  </a:cubicBezTo>
                  <a:close/>
                  <a:moveTo>
                    <a:pt x="62" y="185"/>
                  </a:moveTo>
                  <a:cubicBezTo>
                    <a:pt x="62" y="185"/>
                    <a:pt x="62" y="184"/>
                    <a:pt x="62" y="184"/>
                  </a:cubicBezTo>
                  <a:cubicBezTo>
                    <a:pt x="62" y="184"/>
                    <a:pt x="62" y="184"/>
                    <a:pt x="62" y="184"/>
                  </a:cubicBezTo>
                  <a:cubicBezTo>
                    <a:pt x="61" y="184"/>
                    <a:pt x="61" y="185"/>
                    <a:pt x="62" y="185"/>
                  </a:cubicBezTo>
                  <a:close/>
                  <a:moveTo>
                    <a:pt x="33" y="185"/>
                  </a:moveTo>
                  <a:cubicBezTo>
                    <a:pt x="33" y="185"/>
                    <a:pt x="33" y="185"/>
                    <a:pt x="33" y="185"/>
                  </a:cubicBezTo>
                  <a:cubicBezTo>
                    <a:pt x="33" y="185"/>
                    <a:pt x="33" y="184"/>
                    <a:pt x="33" y="184"/>
                  </a:cubicBezTo>
                  <a:cubicBezTo>
                    <a:pt x="33" y="184"/>
                    <a:pt x="32" y="185"/>
                    <a:pt x="33" y="185"/>
                  </a:cubicBezTo>
                  <a:close/>
                  <a:moveTo>
                    <a:pt x="35" y="186"/>
                  </a:moveTo>
                  <a:cubicBezTo>
                    <a:pt x="36" y="185"/>
                    <a:pt x="36" y="184"/>
                    <a:pt x="36" y="184"/>
                  </a:cubicBezTo>
                  <a:cubicBezTo>
                    <a:pt x="36" y="184"/>
                    <a:pt x="35" y="185"/>
                    <a:pt x="35" y="186"/>
                  </a:cubicBezTo>
                  <a:close/>
                  <a:moveTo>
                    <a:pt x="60" y="187"/>
                  </a:moveTo>
                  <a:cubicBezTo>
                    <a:pt x="60" y="187"/>
                    <a:pt x="61" y="186"/>
                    <a:pt x="60" y="186"/>
                  </a:cubicBezTo>
                  <a:cubicBezTo>
                    <a:pt x="60" y="186"/>
                    <a:pt x="59" y="187"/>
                    <a:pt x="60" y="187"/>
                  </a:cubicBezTo>
                  <a:close/>
                  <a:moveTo>
                    <a:pt x="36" y="187"/>
                  </a:moveTo>
                  <a:cubicBezTo>
                    <a:pt x="36" y="187"/>
                    <a:pt x="36" y="188"/>
                    <a:pt x="37" y="188"/>
                  </a:cubicBezTo>
                  <a:cubicBezTo>
                    <a:pt x="37" y="187"/>
                    <a:pt x="37" y="186"/>
                    <a:pt x="36" y="186"/>
                  </a:cubicBezTo>
                  <a:cubicBezTo>
                    <a:pt x="36" y="187"/>
                    <a:pt x="36" y="187"/>
                    <a:pt x="36" y="187"/>
                  </a:cubicBezTo>
                  <a:close/>
                  <a:moveTo>
                    <a:pt x="57" y="188"/>
                  </a:moveTo>
                  <a:cubicBezTo>
                    <a:pt x="58" y="187"/>
                    <a:pt x="58" y="187"/>
                    <a:pt x="58" y="187"/>
                  </a:cubicBezTo>
                  <a:cubicBezTo>
                    <a:pt x="58" y="187"/>
                    <a:pt x="58" y="187"/>
                    <a:pt x="57" y="187"/>
                  </a:cubicBezTo>
                  <a:cubicBezTo>
                    <a:pt x="58" y="187"/>
                    <a:pt x="57" y="187"/>
                    <a:pt x="57" y="188"/>
                  </a:cubicBezTo>
                  <a:close/>
                  <a:moveTo>
                    <a:pt x="63" y="187"/>
                  </a:moveTo>
                  <a:cubicBezTo>
                    <a:pt x="63" y="187"/>
                    <a:pt x="63" y="187"/>
                    <a:pt x="63" y="187"/>
                  </a:cubicBezTo>
                  <a:cubicBezTo>
                    <a:pt x="63" y="187"/>
                    <a:pt x="63" y="188"/>
                    <a:pt x="63" y="187"/>
                  </a:cubicBezTo>
                  <a:close/>
                  <a:moveTo>
                    <a:pt x="34" y="188"/>
                  </a:moveTo>
                  <a:cubicBezTo>
                    <a:pt x="34" y="188"/>
                    <a:pt x="35" y="188"/>
                    <a:pt x="35" y="187"/>
                  </a:cubicBezTo>
                  <a:cubicBezTo>
                    <a:pt x="34" y="187"/>
                    <a:pt x="34" y="187"/>
                    <a:pt x="34" y="187"/>
                  </a:cubicBezTo>
                  <a:cubicBezTo>
                    <a:pt x="34" y="187"/>
                    <a:pt x="34" y="187"/>
                    <a:pt x="34" y="187"/>
                  </a:cubicBezTo>
                  <a:cubicBezTo>
                    <a:pt x="34" y="187"/>
                    <a:pt x="34" y="188"/>
                    <a:pt x="34" y="188"/>
                  </a:cubicBezTo>
                  <a:close/>
                  <a:moveTo>
                    <a:pt x="58" y="189"/>
                  </a:moveTo>
                  <a:cubicBezTo>
                    <a:pt x="58" y="189"/>
                    <a:pt x="59" y="189"/>
                    <a:pt x="59" y="188"/>
                  </a:cubicBezTo>
                  <a:cubicBezTo>
                    <a:pt x="58" y="188"/>
                    <a:pt x="58" y="188"/>
                    <a:pt x="58" y="189"/>
                  </a:cubicBezTo>
                  <a:close/>
                  <a:moveTo>
                    <a:pt x="60" y="189"/>
                  </a:moveTo>
                  <a:cubicBezTo>
                    <a:pt x="60" y="189"/>
                    <a:pt x="61" y="190"/>
                    <a:pt x="61" y="190"/>
                  </a:cubicBezTo>
                  <a:cubicBezTo>
                    <a:pt x="61" y="189"/>
                    <a:pt x="62" y="189"/>
                    <a:pt x="62" y="189"/>
                  </a:cubicBezTo>
                  <a:cubicBezTo>
                    <a:pt x="61" y="189"/>
                    <a:pt x="61" y="188"/>
                    <a:pt x="61" y="188"/>
                  </a:cubicBezTo>
                  <a:cubicBezTo>
                    <a:pt x="61" y="188"/>
                    <a:pt x="61" y="189"/>
                    <a:pt x="60" y="189"/>
                  </a:cubicBezTo>
                  <a:close/>
                  <a:moveTo>
                    <a:pt x="33" y="192"/>
                  </a:moveTo>
                  <a:cubicBezTo>
                    <a:pt x="33" y="191"/>
                    <a:pt x="34" y="189"/>
                    <a:pt x="33" y="189"/>
                  </a:cubicBezTo>
                  <a:cubicBezTo>
                    <a:pt x="32" y="190"/>
                    <a:pt x="33" y="190"/>
                    <a:pt x="33" y="192"/>
                  </a:cubicBezTo>
                  <a:close/>
                  <a:moveTo>
                    <a:pt x="36" y="190"/>
                  </a:moveTo>
                  <a:cubicBezTo>
                    <a:pt x="36" y="190"/>
                    <a:pt x="36" y="191"/>
                    <a:pt x="37" y="191"/>
                  </a:cubicBezTo>
                  <a:cubicBezTo>
                    <a:pt x="37" y="191"/>
                    <a:pt x="37" y="190"/>
                    <a:pt x="36" y="189"/>
                  </a:cubicBezTo>
                  <a:cubicBezTo>
                    <a:pt x="36" y="190"/>
                    <a:pt x="36" y="190"/>
                    <a:pt x="36" y="190"/>
                  </a:cubicBezTo>
                  <a:close/>
                  <a:moveTo>
                    <a:pt x="59" y="191"/>
                  </a:moveTo>
                  <a:cubicBezTo>
                    <a:pt x="60" y="192"/>
                    <a:pt x="60" y="190"/>
                    <a:pt x="59" y="190"/>
                  </a:cubicBezTo>
                  <a:cubicBezTo>
                    <a:pt x="59" y="190"/>
                    <a:pt x="59" y="190"/>
                    <a:pt x="59" y="191"/>
                  </a:cubicBezTo>
                  <a:close/>
                  <a:moveTo>
                    <a:pt x="38" y="196"/>
                  </a:moveTo>
                  <a:cubicBezTo>
                    <a:pt x="38" y="194"/>
                    <a:pt x="38" y="192"/>
                    <a:pt x="38" y="190"/>
                  </a:cubicBezTo>
                  <a:cubicBezTo>
                    <a:pt x="38" y="190"/>
                    <a:pt x="38" y="190"/>
                    <a:pt x="38" y="190"/>
                  </a:cubicBezTo>
                  <a:cubicBezTo>
                    <a:pt x="38" y="192"/>
                    <a:pt x="37" y="194"/>
                    <a:pt x="38" y="196"/>
                  </a:cubicBezTo>
                  <a:close/>
                  <a:moveTo>
                    <a:pt x="57" y="192"/>
                  </a:moveTo>
                  <a:cubicBezTo>
                    <a:pt x="57" y="191"/>
                    <a:pt x="58" y="191"/>
                    <a:pt x="58" y="191"/>
                  </a:cubicBezTo>
                  <a:cubicBezTo>
                    <a:pt x="57" y="191"/>
                    <a:pt x="57" y="191"/>
                    <a:pt x="57" y="192"/>
                  </a:cubicBezTo>
                  <a:close/>
                  <a:moveTo>
                    <a:pt x="60" y="193"/>
                  </a:moveTo>
                  <a:cubicBezTo>
                    <a:pt x="60" y="193"/>
                    <a:pt x="61" y="193"/>
                    <a:pt x="61" y="194"/>
                  </a:cubicBezTo>
                  <a:cubicBezTo>
                    <a:pt x="61" y="194"/>
                    <a:pt x="61" y="194"/>
                    <a:pt x="62" y="194"/>
                  </a:cubicBezTo>
                  <a:cubicBezTo>
                    <a:pt x="61" y="193"/>
                    <a:pt x="61" y="192"/>
                    <a:pt x="61" y="192"/>
                  </a:cubicBezTo>
                  <a:cubicBezTo>
                    <a:pt x="61" y="192"/>
                    <a:pt x="60" y="192"/>
                    <a:pt x="60" y="193"/>
                  </a:cubicBezTo>
                  <a:close/>
                  <a:moveTo>
                    <a:pt x="65" y="195"/>
                  </a:moveTo>
                  <a:cubicBezTo>
                    <a:pt x="64" y="194"/>
                    <a:pt x="65" y="193"/>
                    <a:pt x="64" y="192"/>
                  </a:cubicBezTo>
                  <a:cubicBezTo>
                    <a:pt x="64" y="193"/>
                    <a:pt x="64" y="195"/>
                    <a:pt x="65" y="195"/>
                  </a:cubicBezTo>
                  <a:close/>
                  <a:moveTo>
                    <a:pt x="34" y="195"/>
                  </a:moveTo>
                  <a:cubicBezTo>
                    <a:pt x="34" y="194"/>
                    <a:pt x="35" y="194"/>
                    <a:pt x="35" y="193"/>
                  </a:cubicBezTo>
                  <a:cubicBezTo>
                    <a:pt x="35" y="194"/>
                    <a:pt x="34" y="194"/>
                    <a:pt x="34" y="195"/>
                  </a:cubicBezTo>
                  <a:close/>
                  <a:moveTo>
                    <a:pt x="58" y="194"/>
                  </a:moveTo>
                  <a:cubicBezTo>
                    <a:pt x="58" y="194"/>
                    <a:pt x="58" y="193"/>
                    <a:pt x="59" y="193"/>
                  </a:cubicBezTo>
                  <a:cubicBezTo>
                    <a:pt x="58" y="193"/>
                    <a:pt x="58" y="194"/>
                    <a:pt x="58" y="194"/>
                  </a:cubicBezTo>
                  <a:close/>
                  <a:moveTo>
                    <a:pt x="59" y="196"/>
                  </a:moveTo>
                  <a:cubicBezTo>
                    <a:pt x="59" y="196"/>
                    <a:pt x="60" y="196"/>
                    <a:pt x="60" y="196"/>
                  </a:cubicBezTo>
                  <a:cubicBezTo>
                    <a:pt x="60" y="195"/>
                    <a:pt x="60" y="194"/>
                    <a:pt x="59" y="194"/>
                  </a:cubicBezTo>
                  <a:cubicBezTo>
                    <a:pt x="58" y="195"/>
                    <a:pt x="58" y="195"/>
                    <a:pt x="59" y="196"/>
                  </a:cubicBezTo>
                  <a:close/>
                  <a:moveTo>
                    <a:pt x="35" y="196"/>
                  </a:moveTo>
                  <a:cubicBezTo>
                    <a:pt x="35" y="196"/>
                    <a:pt x="35" y="195"/>
                    <a:pt x="35" y="194"/>
                  </a:cubicBezTo>
                  <a:cubicBezTo>
                    <a:pt x="35" y="194"/>
                    <a:pt x="35" y="194"/>
                    <a:pt x="35" y="194"/>
                  </a:cubicBezTo>
                  <a:cubicBezTo>
                    <a:pt x="35" y="195"/>
                    <a:pt x="34" y="196"/>
                    <a:pt x="35" y="196"/>
                  </a:cubicBezTo>
                  <a:close/>
                  <a:moveTo>
                    <a:pt x="37" y="196"/>
                  </a:moveTo>
                  <a:cubicBezTo>
                    <a:pt x="37" y="196"/>
                    <a:pt x="37" y="195"/>
                    <a:pt x="36" y="195"/>
                  </a:cubicBezTo>
                  <a:cubicBezTo>
                    <a:pt x="36" y="195"/>
                    <a:pt x="36" y="196"/>
                    <a:pt x="37" y="196"/>
                  </a:cubicBezTo>
                  <a:close/>
                  <a:moveTo>
                    <a:pt x="59" y="196"/>
                  </a:moveTo>
                  <a:cubicBezTo>
                    <a:pt x="59" y="197"/>
                    <a:pt x="59" y="197"/>
                    <a:pt x="59" y="197"/>
                  </a:cubicBezTo>
                  <a:cubicBezTo>
                    <a:pt x="60" y="197"/>
                    <a:pt x="60" y="196"/>
                    <a:pt x="60" y="196"/>
                  </a:cubicBezTo>
                  <a:cubicBezTo>
                    <a:pt x="60" y="196"/>
                    <a:pt x="59" y="196"/>
                    <a:pt x="59" y="196"/>
                  </a:cubicBezTo>
                  <a:close/>
                  <a:moveTo>
                    <a:pt x="58" y="197"/>
                  </a:moveTo>
                  <a:cubicBezTo>
                    <a:pt x="58" y="197"/>
                    <a:pt x="58" y="196"/>
                    <a:pt x="58" y="196"/>
                  </a:cubicBezTo>
                  <a:cubicBezTo>
                    <a:pt x="57" y="196"/>
                    <a:pt x="57" y="197"/>
                    <a:pt x="58" y="197"/>
                  </a:cubicBezTo>
                  <a:close/>
                  <a:moveTo>
                    <a:pt x="33" y="197"/>
                  </a:moveTo>
                  <a:cubicBezTo>
                    <a:pt x="33" y="197"/>
                    <a:pt x="33" y="196"/>
                    <a:pt x="33" y="196"/>
                  </a:cubicBezTo>
                  <a:cubicBezTo>
                    <a:pt x="33" y="196"/>
                    <a:pt x="33" y="197"/>
                    <a:pt x="33" y="197"/>
                  </a:cubicBezTo>
                  <a:close/>
                  <a:moveTo>
                    <a:pt x="35" y="197"/>
                  </a:moveTo>
                  <a:cubicBezTo>
                    <a:pt x="36" y="198"/>
                    <a:pt x="36" y="197"/>
                    <a:pt x="36" y="197"/>
                  </a:cubicBezTo>
                  <a:cubicBezTo>
                    <a:pt x="36" y="197"/>
                    <a:pt x="36" y="197"/>
                    <a:pt x="36" y="196"/>
                  </a:cubicBezTo>
                  <a:cubicBezTo>
                    <a:pt x="36" y="197"/>
                    <a:pt x="35" y="197"/>
                    <a:pt x="35" y="197"/>
                  </a:cubicBezTo>
                  <a:close/>
                  <a:moveTo>
                    <a:pt x="59" y="198"/>
                  </a:moveTo>
                  <a:cubicBezTo>
                    <a:pt x="59" y="198"/>
                    <a:pt x="59" y="197"/>
                    <a:pt x="58" y="197"/>
                  </a:cubicBezTo>
                  <a:cubicBezTo>
                    <a:pt x="58" y="198"/>
                    <a:pt x="58" y="198"/>
                    <a:pt x="59" y="198"/>
                  </a:cubicBezTo>
                  <a:close/>
                  <a:moveTo>
                    <a:pt x="64" y="198"/>
                  </a:moveTo>
                  <a:cubicBezTo>
                    <a:pt x="64" y="199"/>
                    <a:pt x="64" y="199"/>
                    <a:pt x="65" y="199"/>
                  </a:cubicBezTo>
                  <a:cubicBezTo>
                    <a:pt x="64" y="198"/>
                    <a:pt x="64" y="198"/>
                    <a:pt x="64" y="197"/>
                  </a:cubicBezTo>
                  <a:cubicBezTo>
                    <a:pt x="64" y="198"/>
                    <a:pt x="63" y="198"/>
                    <a:pt x="64" y="198"/>
                  </a:cubicBezTo>
                  <a:close/>
                  <a:moveTo>
                    <a:pt x="33" y="198"/>
                  </a:moveTo>
                  <a:cubicBezTo>
                    <a:pt x="34" y="198"/>
                    <a:pt x="34" y="198"/>
                    <a:pt x="33" y="198"/>
                  </a:cubicBezTo>
                  <a:cubicBezTo>
                    <a:pt x="33" y="198"/>
                    <a:pt x="33" y="198"/>
                    <a:pt x="33" y="198"/>
                  </a:cubicBezTo>
                  <a:close/>
                  <a:moveTo>
                    <a:pt x="60" y="199"/>
                  </a:moveTo>
                  <a:cubicBezTo>
                    <a:pt x="61" y="199"/>
                    <a:pt x="60" y="200"/>
                    <a:pt x="61" y="200"/>
                  </a:cubicBezTo>
                  <a:cubicBezTo>
                    <a:pt x="61" y="199"/>
                    <a:pt x="61" y="199"/>
                    <a:pt x="62" y="199"/>
                  </a:cubicBezTo>
                  <a:cubicBezTo>
                    <a:pt x="61" y="199"/>
                    <a:pt x="61" y="198"/>
                    <a:pt x="61" y="198"/>
                  </a:cubicBezTo>
                  <a:cubicBezTo>
                    <a:pt x="61" y="198"/>
                    <a:pt x="60" y="199"/>
                    <a:pt x="60" y="199"/>
                  </a:cubicBezTo>
                  <a:close/>
                  <a:moveTo>
                    <a:pt x="57" y="199"/>
                  </a:moveTo>
                  <a:cubicBezTo>
                    <a:pt x="58" y="200"/>
                    <a:pt x="58" y="199"/>
                    <a:pt x="58" y="199"/>
                  </a:cubicBezTo>
                  <a:cubicBezTo>
                    <a:pt x="58" y="199"/>
                    <a:pt x="58" y="199"/>
                    <a:pt x="58" y="198"/>
                  </a:cubicBezTo>
                  <a:cubicBezTo>
                    <a:pt x="57" y="198"/>
                    <a:pt x="57" y="198"/>
                    <a:pt x="57" y="198"/>
                  </a:cubicBezTo>
                  <a:cubicBezTo>
                    <a:pt x="57" y="199"/>
                    <a:pt x="57" y="199"/>
                    <a:pt x="57" y="199"/>
                  </a:cubicBezTo>
                  <a:close/>
                  <a:moveTo>
                    <a:pt x="34" y="200"/>
                  </a:moveTo>
                  <a:cubicBezTo>
                    <a:pt x="34" y="200"/>
                    <a:pt x="34" y="199"/>
                    <a:pt x="34" y="199"/>
                  </a:cubicBezTo>
                  <a:cubicBezTo>
                    <a:pt x="34" y="199"/>
                    <a:pt x="34" y="200"/>
                    <a:pt x="34" y="200"/>
                  </a:cubicBezTo>
                  <a:close/>
                  <a:moveTo>
                    <a:pt x="35" y="200"/>
                  </a:moveTo>
                  <a:cubicBezTo>
                    <a:pt x="35" y="200"/>
                    <a:pt x="36" y="199"/>
                    <a:pt x="35" y="199"/>
                  </a:cubicBezTo>
                  <a:cubicBezTo>
                    <a:pt x="35" y="199"/>
                    <a:pt x="35" y="200"/>
                    <a:pt x="35" y="200"/>
                  </a:cubicBezTo>
                  <a:close/>
                  <a:moveTo>
                    <a:pt x="63" y="200"/>
                  </a:moveTo>
                  <a:cubicBezTo>
                    <a:pt x="64" y="200"/>
                    <a:pt x="63" y="199"/>
                    <a:pt x="63" y="199"/>
                  </a:cubicBezTo>
                  <a:cubicBezTo>
                    <a:pt x="63" y="200"/>
                    <a:pt x="63" y="200"/>
                    <a:pt x="63" y="200"/>
                  </a:cubicBezTo>
                  <a:close/>
                  <a:moveTo>
                    <a:pt x="61" y="201"/>
                  </a:moveTo>
                  <a:cubicBezTo>
                    <a:pt x="61" y="201"/>
                    <a:pt x="62" y="201"/>
                    <a:pt x="62" y="201"/>
                  </a:cubicBezTo>
                  <a:cubicBezTo>
                    <a:pt x="62" y="201"/>
                    <a:pt x="62" y="201"/>
                    <a:pt x="63" y="201"/>
                  </a:cubicBezTo>
                  <a:cubicBezTo>
                    <a:pt x="62" y="200"/>
                    <a:pt x="62" y="200"/>
                    <a:pt x="61" y="201"/>
                  </a:cubicBezTo>
                  <a:close/>
                  <a:moveTo>
                    <a:pt x="30" y="208"/>
                  </a:moveTo>
                  <a:cubicBezTo>
                    <a:pt x="31" y="208"/>
                    <a:pt x="31" y="209"/>
                    <a:pt x="31" y="209"/>
                  </a:cubicBezTo>
                  <a:cubicBezTo>
                    <a:pt x="31" y="207"/>
                    <a:pt x="32" y="206"/>
                    <a:pt x="32" y="205"/>
                  </a:cubicBezTo>
                  <a:cubicBezTo>
                    <a:pt x="32" y="205"/>
                    <a:pt x="32" y="205"/>
                    <a:pt x="31" y="205"/>
                  </a:cubicBezTo>
                  <a:cubicBezTo>
                    <a:pt x="30" y="204"/>
                    <a:pt x="32" y="202"/>
                    <a:pt x="32" y="200"/>
                  </a:cubicBezTo>
                  <a:cubicBezTo>
                    <a:pt x="32" y="200"/>
                    <a:pt x="32" y="200"/>
                    <a:pt x="32" y="200"/>
                  </a:cubicBezTo>
                  <a:cubicBezTo>
                    <a:pt x="30" y="202"/>
                    <a:pt x="30" y="205"/>
                    <a:pt x="30" y="208"/>
                  </a:cubicBezTo>
                  <a:close/>
                  <a:moveTo>
                    <a:pt x="57" y="201"/>
                  </a:moveTo>
                  <a:cubicBezTo>
                    <a:pt x="58" y="202"/>
                    <a:pt x="57" y="202"/>
                    <a:pt x="58" y="203"/>
                  </a:cubicBezTo>
                  <a:cubicBezTo>
                    <a:pt x="59" y="203"/>
                    <a:pt x="59" y="202"/>
                    <a:pt x="59" y="202"/>
                  </a:cubicBezTo>
                  <a:cubicBezTo>
                    <a:pt x="59" y="201"/>
                    <a:pt x="59" y="201"/>
                    <a:pt x="59" y="200"/>
                  </a:cubicBezTo>
                  <a:cubicBezTo>
                    <a:pt x="58" y="201"/>
                    <a:pt x="58" y="201"/>
                    <a:pt x="57" y="201"/>
                  </a:cubicBezTo>
                  <a:close/>
                  <a:moveTo>
                    <a:pt x="36" y="203"/>
                  </a:moveTo>
                  <a:cubicBezTo>
                    <a:pt x="36" y="202"/>
                    <a:pt x="36" y="201"/>
                    <a:pt x="36" y="201"/>
                  </a:cubicBezTo>
                  <a:cubicBezTo>
                    <a:pt x="36" y="201"/>
                    <a:pt x="36" y="201"/>
                    <a:pt x="36" y="201"/>
                  </a:cubicBezTo>
                  <a:cubicBezTo>
                    <a:pt x="36" y="201"/>
                    <a:pt x="36" y="202"/>
                    <a:pt x="36" y="203"/>
                  </a:cubicBezTo>
                  <a:close/>
                  <a:moveTo>
                    <a:pt x="63" y="202"/>
                  </a:moveTo>
                  <a:cubicBezTo>
                    <a:pt x="64" y="202"/>
                    <a:pt x="64" y="202"/>
                    <a:pt x="64" y="203"/>
                  </a:cubicBezTo>
                  <a:cubicBezTo>
                    <a:pt x="64" y="202"/>
                    <a:pt x="65" y="203"/>
                    <a:pt x="65" y="203"/>
                  </a:cubicBezTo>
                  <a:cubicBezTo>
                    <a:pt x="65" y="201"/>
                    <a:pt x="64" y="200"/>
                    <a:pt x="63" y="202"/>
                  </a:cubicBezTo>
                  <a:close/>
                  <a:moveTo>
                    <a:pt x="61" y="202"/>
                  </a:moveTo>
                  <a:cubicBezTo>
                    <a:pt x="61" y="202"/>
                    <a:pt x="61" y="201"/>
                    <a:pt x="60" y="202"/>
                  </a:cubicBezTo>
                  <a:cubicBezTo>
                    <a:pt x="61" y="202"/>
                    <a:pt x="60" y="202"/>
                    <a:pt x="61" y="202"/>
                  </a:cubicBezTo>
                  <a:close/>
                  <a:moveTo>
                    <a:pt x="59" y="204"/>
                  </a:moveTo>
                  <a:cubicBezTo>
                    <a:pt x="59" y="204"/>
                    <a:pt x="59" y="204"/>
                    <a:pt x="59" y="204"/>
                  </a:cubicBezTo>
                  <a:cubicBezTo>
                    <a:pt x="60" y="204"/>
                    <a:pt x="60" y="204"/>
                    <a:pt x="60" y="203"/>
                  </a:cubicBezTo>
                  <a:cubicBezTo>
                    <a:pt x="60" y="203"/>
                    <a:pt x="60" y="203"/>
                    <a:pt x="60" y="203"/>
                  </a:cubicBezTo>
                  <a:cubicBezTo>
                    <a:pt x="59" y="203"/>
                    <a:pt x="59" y="203"/>
                    <a:pt x="59" y="204"/>
                  </a:cubicBezTo>
                  <a:close/>
                  <a:moveTo>
                    <a:pt x="61" y="204"/>
                  </a:moveTo>
                  <a:cubicBezTo>
                    <a:pt x="61" y="204"/>
                    <a:pt x="62" y="204"/>
                    <a:pt x="62" y="204"/>
                  </a:cubicBezTo>
                  <a:cubicBezTo>
                    <a:pt x="62" y="204"/>
                    <a:pt x="62" y="204"/>
                    <a:pt x="62" y="204"/>
                  </a:cubicBezTo>
                  <a:cubicBezTo>
                    <a:pt x="62" y="204"/>
                    <a:pt x="62" y="203"/>
                    <a:pt x="62" y="203"/>
                  </a:cubicBezTo>
                  <a:cubicBezTo>
                    <a:pt x="62" y="203"/>
                    <a:pt x="62" y="204"/>
                    <a:pt x="61" y="204"/>
                  </a:cubicBezTo>
                  <a:close/>
                  <a:moveTo>
                    <a:pt x="35" y="205"/>
                  </a:moveTo>
                  <a:cubicBezTo>
                    <a:pt x="35" y="204"/>
                    <a:pt x="35" y="204"/>
                    <a:pt x="35" y="204"/>
                  </a:cubicBezTo>
                  <a:cubicBezTo>
                    <a:pt x="34" y="204"/>
                    <a:pt x="35" y="205"/>
                    <a:pt x="35" y="205"/>
                  </a:cubicBezTo>
                  <a:close/>
                  <a:moveTo>
                    <a:pt x="62" y="205"/>
                  </a:moveTo>
                  <a:cubicBezTo>
                    <a:pt x="62" y="205"/>
                    <a:pt x="62" y="206"/>
                    <a:pt x="63" y="206"/>
                  </a:cubicBezTo>
                  <a:cubicBezTo>
                    <a:pt x="63" y="205"/>
                    <a:pt x="63" y="205"/>
                    <a:pt x="63" y="205"/>
                  </a:cubicBezTo>
                  <a:cubicBezTo>
                    <a:pt x="63" y="205"/>
                    <a:pt x="63" y="205"/>
                    <a:pt x="63" y="204"/>
                  </a:cubicBezTo>
                  <a:cubicBezTo>
                    <a:pt x="63" y="205"/>
                    <a:pt x="63" y="205"/>
                    <a:pt x="62" y="205"/>
                  </a:cubicBezTo>
                  <a:close/>
                  <a:moveTo>
                    <a:pt x="61" y="205"/>
                  </a:moveTo>
                  <a:cubicBezTo>
                    <a:pt x="59" y="206"/>
                    <a:pt x="62" y="206"/>
                    <a:pt x="61" y="205"/>
                  </a:cubicBezTo>
                  <a:close/>
                  <a:moveTo>
                    <a:pt x="64" y="206"/>
                  </a:moveTo>
                  <a:cubicBezTo>
                    <a:pt x="64" y="207"/>
                    <a:pt x="65" y="207"/>
                    <a:pt x="65" y="208"/>
                  </a:cubicBezTo>
                  <a:cubicBezTo>
                    <a:pt x="65" y="207"/>
                    <a:pt x="65" y="206"/>
                    <a:pt x="65" y="205"/>
                  </a:cubicBezTo>
                  <a:cubicBezTo>
                    <a:pt x="64" y="205"/>
                    <a:pt x="64" y="206"/>
                    <a:pt x="64" y="206"/>
                  </a:cubicBezTo>
                  <a:close/>
                  <a:moveTo>
                    <a:pt x="34" y="206"/>
                  </a:moveTo>
                  <a:cubicBezTo>
                    <a:pt x="34" y="206"/>
                    <a:pt x="35" y="205"/>
                    <a:pt x="35" y="205"/>
                  </a:cubicBezTo>
                  <a:cubicBezTo>
                    <a:pt x="35" y="205"/>
                    <a:pt x="35" y="205"/>
                    <a:pt x="34" y="205"/>
                  </a:cubicBezTo>
                  <a:cubicBezTo>
                    <a:pt x="34" y="205"/>
                    <a:pt x="34" y="205"/>
                    <a:pt x="34" y="205"/>
                  </a:cubicBezTo>
                  <a:cubicBezTo>
                    <a:pt x="34" y="205"/>
                    <a:pt x="34" y="206"/>
                    <a:pt x="34" y="206"/>
                  </a:cubicBezTo>
                  <a:close/>
                  <a:moveTo>
                    <a:pt x="61" y="206"/>
                  </a:moveTo>
                  <a:cubicBezTo>
                    <a:pt x="61" y="207"/>
                    <a:pt x="61" y="207"/>
                    <a:pt x="62" y="207"/>
                  </a:cubicBezTo>
                  <a:cubicBezTo>
                    <a:pt x="62" y="207"/>
                    <a:pt x="61" y="207"/>
                    <a:pt x="62" y="206"/>
                  </a:cubicBezTo>
                  <a:cubicBezTo>
                    <a:pt x="61" y="206"/>
                    <a:pt x="61" y="206"/>
                    <a:pt x="61" y="206"/>
                  </a:cubicBezTo>
                  <a:close/>
                  <a:moveTo>
                    <a:pt x="58" y="208"/>
                  </a:moveTo>
                  <a:cubicBezTo>
                    <a:pt x="59" y="208"/>
                    <a:pt x="59" y="207"/>
                    <a:pt x="60" y="207"/>
                  </a:cubicBezTo>
                  <a:cubicBezTo>
                    <a:pt x="59" y="207"/>
                    <a:pt x="59" y="207"/>
                    <a:pt x="59" y="206"/>
                  </a:cubicBezTo>
                  <a:cubicBezTo>
                    <a:pt x="59" y="207"/>
                    <a:pt x="58" y="207"/>
                    <a:pt x="58" y="208"/>
                  </a:cubicBezTo>
                  <a:close/>
                  <a:moveTo>
                    <a:pt x="63" y="207"/>
                  </a:moveTo>
                  <a:cubicBezTo>
                    <a:pt x="63" y="207"/>
                    <a:pt x="64" y="208"/>
                    <a:pt x="64" y="208"/>
                  </a:cubicBezTo>
                  <a:cubicBezTo>
                    <a:pt x="64" y="208"/>
                    <a:pt x="64" y="207"/>
                    <a:pt x="63" y="206"/>
                  </a:cubicBezTo>
                  <a:cubicBezTo>
                    <a:pt x="63" y="207"/>
                    <a:pt x="63" y="207"/>
                    <a:pt x="63" y="207"/>
                  </a:cubicBezTo>
                  <a:close/>
                  <a:moveTo>
                    <a:pt x="36" y="208"/>
                  </a:moveTo>
                  <a:cubicBezTo>
                    <a:pt x="36" y="207"/>
                    <a:pt x="37" y="207"/>
                    <a:pt x="36" y="207"/>
                  </a:cubicBezTo>
                  <a:cubicBezTo>
                    <a:pt x="36" y="207"/>
                    <a:pt x="36" y="208"/>
                    <a:pt x="36" y="208"/>
                  </a:cubicBezTo>
                  <a:close/>
                  <a:moveTo>
                    <a:pt x="62" y="208"/>
                  </a:moveTo>
                  <a:cubicBezTo>
                    <a:pt x="62" y="209"/>
                    <a:pt x="62" y="209"/>
                    <a:pt x="63" y="210"/>
                  </a:cubicBezTo>
                  <a:cubicBezTo>
                    <a:pt x="63" y="209"/>
                    <a:pt x="63" y="209"/>
                    <a:pt x="63" y="209"/>
                  </a:cubicBezTo>
                  <a:cubicBezTo>
                    <a:pt x="63" y="209"/>
                    <a:pt x="63" y="208"/>
                    <a:pt x="62" y="208"/>
                  </a:cubicBezTo>
                  <a:cubicBezTo>
                    <a:pt x="62" y="208"/>
                    <a:pt x="62" y="208"/>
                    <a:pt x="62" y="208"/>
                  </a:cubicBezTo>
                  <a:close/>
                  <a:moveTo>
                    <a:pt x="61" y="211"/>
                  </a:moveTo>
                  <a:cubicBezTo>
                    <a:pt x="61" y="211"/>
                    <a:pt x="61" y="211"/>
                    <a:pt x="61" y="211"/>
                  </a:cubicBezTo>
                  <a:cubicBezTo>
                    <a:pt x="61" y="209"/>
                    <a:pt x="60" y="210"/>
                    <a:pt x="61" y="211"/>
                  </a:cubicBezTo>
                  <a:close/>
                  <a:moveTo>
                    <a:pt x="32" y="212"/>
                  </a:moveTo>
                  <a:cubicBezTo>
                    <a:pt x="32" y="211"/>
                    <a:pt x="33" y="210"/>
                    <a:pt x="32" y="210"/>
                  </a:cubicBezTo>
                  <a:cubicBezTo>
                    <a:pt x="32" y="210"/>
                    <a:pt x="31" y="210"/>
                    <a:pt x="31" y="210"/>
                  </a:cubicBezTo>
                  <a:cubicBezTo>
                    <a:pt x="31" y="211"/>
                    <a:pt x="31" y="211"/>
                    <a:pt x="32" y="212"/>
                  </a:cubicBezTo>
                  <a:close/>
                  <a:moveTo>
                    <a:pt x="36" y="214"/>
                  </a:moveTo>
                  <a:cubicBezTo>
                    <a:pt x="36" y="212"/>
                    <a:pt x="35" y="211"/>
                    <a:pt x="34" y="210"/>
                  </a:cubicBezTo>
                  <a:cubicBezTo>
                    <a:pt x="34" y="211"/>
                    <a:pt x="35" y="212"/>
                    <a:pt x="36" y="214"/>
                  </a:cubicBezTo>
                  <a:close/>
                  <a:moveTo>
                    <a:pt x="30" y="216"/>
                  </a:moveTo>
                  <a:cubicBezTo>
                    <a:pt x="28" y="216"/>
                    <a:pt x="27" y="218"/>
                    <a:pt x="27" y="219"/>
                  </a:cubicBezTo>
                  <a:cubicBezTo>
                    <a:pt x="29" y="218"/>
                    <a:pt x="30" y="216"/>
                    <a:pt x="32" y="214"/>
                  </a:cubicBezTo>
                  <a:cubicBezTo>
                    <a:pt x="31" y="213"/>
                    <a:pt x="31" y="211"/>
                    <a:pt x="30" y="210"/>
                  </a:cubicBezTo>
                  <a:cubicBezTo>
                    <a:pt x="30" y="212"/>
                    <a:pt x="30" y="214"/>
                    <a:pt x="30" y="216"/>
                  </a:cubicBezTo>
                  <a:close/>
                  <a:moveTo>
                    <a:pt x="65" y="211"/>
                  </a:moveTo>
                  <a:cubicBezTo>
                    <a:pt x="65" y="211"/>
                    <a:pt x="65" y="212"/>
                    <a:pt x="66" y="213"/>
                  </a:cubicBezTo>
                  <a:cubicBezTo>
                    <a:pt x="66" y="212"/>
                    <a:pt x="66" y="211"/>
                    <a:pt x="65" y="211"/>
                  </a:cubicBezTo>
                  <a:cubicBezTo>
                    <a:pt x="65" y="211"/>
                    <a:pt x="65" y="211"/>
                    <a:pt x="65" y="211"/>
                  </a:cubicBezTo>
                  <a:close/>
                  <a:moveTo>
                    <a:pt x="65" y="213"/>
                  </a:moveTo>
                  <a:cubicBezTo>
                    <a:pt x="65" y="213"/>
                    <a:pt x="65" y="213"/>
                    <a:pt x="66" y="213"/>
                  </a:cubicBezTo>
                  <a:cubicBezTo>
                    <a:pt x="66" y="213"/>
                    <a:pt x="65" y="213"/>
                    <a:pt x="65" y="212"/>
                  </a:cubicBezTo>
                  <a:cubicBezTo>
                    <a:pt x="65" y="212"/>
                    <a:pt x="65" y="212"/>
                    <a:pt x="65" y="213"/>
                  </a:cubicBezTo>
                  <a:close/>
                  <a:moveTo>
                    <a:pt x="64" y="211"/>
                  </a:moveTo>
                  <a:cubicBezTo>
                    <a:pt x="63" y="212"/>
                    <a:pt x="64" y="212"/>
                    <a:pt x="65" y="213"/>
                  </a:cubicBezTo>
                  <a:cubicBezTo>
                    <a:pt x="64" y="212"/>
                    <a:pt x="64" y="211"/>
                    <a:pt x="64" y="211"/>
                  </a:cubicBezTo>
                  <a:close/>
                  <a:moveTo>
                    <a:pt x="33" y="215"/>
                  </a:moveTo>
                  <a:cubicBezTo>
                    <a:pt x="34" y="215"/>
                    <a:pt x="35" y="216"/>
                    <a:pt x="36" y="215"/>
                  </a:cubicBezTo>
                  <a:cubicBezTo>
                    <a:pt x="35" y="214"/>
                    <a:pt x="35" y="212"/>
                    <a:pt x="33" y="211"/>
                  </a:cubicBezTo>
                  <a:cubicBezTo>
                    <a:pt x="33" y="212"/>
                    <a:pt x="33" y="213"/>
                    <a:pt x="33" y="215"/>
                  </a:cubicBezTo>
                  <a:close/>
                  <a:moveTo>
                    <a:pt x="58" y="213"/>
                  </a:moveTo>
                  <a:cubicBezTo>
                    <a:pt x="59" y="213"/>
                    <a:pt x="59" y="213"/>
                    <a:pt x="59" y="212"/>
                  </a:cubicBezTo>
                  <a:cubicBezTo>
                    <a:pt x="59" y="211"/>
                    <a:pt x="58" y="212"/>
                    <a:pt x="58" y="213"/>
                  </a:cubicBezTo>
                  <a:close/>
                  <a:moveTo>
                    <a:pt x="62" y="214"/>
                  </a:moveTo>
                  <a:cubicBezTo>
                    <a:pt x="62" y="215"/>
                    <a:pt x="63" y="215"/>
                    <a:pt x="63" y="215"/>
                  </a:cubicBezTo>
                  <a:cubicBezTo>
                    <a:pt x="63" y="214"/>
                    <a:pt x="63" y="214"/>
                    <a:pt x="62" y="214"/>
                  </a:cubicBezTo>
                  <a:cubicBezTo>
                    <a:pt x="62" y="214"/>
                    <a:pt x="62" y="214"/>
                    <a:pt x="62" y="214"/>
                  </a:cubicBezTo>
                  <a:close/>
                  <a:moveTo>
                    <a:pt x="59" y="215"/>
                  </a:moveTo>
                  <a:cubicBezTo>
                    <a:pt x="59" y="215"/>
                    <a:pt x="59" y="214"/>
                    <a:pt x="59" y="214"/>
                  </a:cubicBezTo>
                  <a:cubicBezTo>
                    <a:pt x="59" y="214"/>
                    <a:pt x="59" y="214"/>
                    <a:pt x="59" y="215"/>
                  </a:cubicBezTo>
                  <a:close/>
                  <a:moveTo>
                    <a:pt x="64" y="216"/>
                  </a:moveTo>
                  <a:cubicBezTo>
                    <a:pt x="65" y="216"/>
                    <a:pt x="65" y="216"/>
                    <a:pt x="65" y="216"/>
                  </a:cubicBezTo>
                  <a:cubicBezTo>
                    <a:pt x="64" y="215"/>
                    <a:pt x="64" y="214"/>
                    <a:pt x="64" y="214"/>
                  </a:cubicBezTo>
                  <a:cubicBezTo>
                    <a:pt x="64" y="215"/>
                    <a:pt x="64" y="215"/>
                    <a:pt x="64" y="216"/>
                  </a:cubicBezTo>
                  <a:close/>
                  <a:moveTo>
                    <a:pt x="59" y="216"/>
                  </a:moveTo>
                  <a:cubicBezTo>
                    <a:pt x="59" y="216"/>
                    <a:pt x="58" y="215"/>
                    <a:pt x="57" y="215"/>
                  </a:cubicBezTo>
                  <a:cubicBezTo>
                    <a:pt x="57" y="215"/>
                    <a:pt x="56" y="216"/>
                    <a:pt x="56" y="217"/>
                  </a:cubicBezTo>
                  <a:cubicBezTo>
                    <a:pt x="57" y="218"/>
                    <a:pt x="59" y="217"/>
                    <a:pt x="59" y="216"/>
                  </a:cubicBezTo>
                  <a:close/>
                  <a:moveTo>
                    <a:pt x="60" y="217"/>
                  </a:moveTo>
                  <a:cubicBezTo>
                    <a:pt x="61" y="216"/>
                    <a:pt x="61" y="216"/>
                    <a:pt x="61" y="216"/>
                  </a:cubicBezTo>
                  <a:cubicBezTo>
                    <a:pt x="61" y="216"/>
                    <a:pt x="61" y="216"/>
                    <a:pt x="60" y="217"/>
                  </a:cubicBezTo>
                  <a:close/>
                  <a:moveTo>
                    <a:pt x="37" y="217"/>
                  </a:moveTo>
                  <a:cubicBezTo>
                    <a:pt x="37" y="217"/>
                    <a:pt x="37" y="216"/>
                    <a:pt x="36" y="216"/>
                  </a:cubicBezTo>
                  <a:cubicBezTo>
                    <a:pt x="37" y="216"/>
                    <a:pt x="37" y="217"/>
                    <a:pt x="37" y="217"/>
                  </a:cubicBezTo>
                  <a:close/>
                  <a:moveTo>
                    <a:pt x="31" y="218"/>
                  </a:moveTo>
                  <a:cubicBezTo>
                    <a:pt x="32" y="219"/>
                    <a:pt x="32" y="217"/>
                    <a:pt x="33" y="218"/>
                  </a:cubicBezTo>
                  <a:cubicBezTo>
                    <a:pt x="32" y="217"/>
                    <a:pt x="33" y="217"/>
                    <a:pt x="33" y="217"/>
                  </a:cubicBezTo>
                  <a:cubicBezTo>
                    <a:pt x="32" y="217"/>
                    <a:pt x="30" y="217"/>
                    <a:pt x="31" y="218"/>
                  </a:cubicBezTo>
                  <a:close/>
                  <a:moveTo>
                    <a:pt x="65" y="217"/>
                  </a:moveTo>
                  <a:cubicBezTo>
                    <a:pt x="65" y="217"/>
                    <a:pt x="66" y="217"/>
                    <a:pt x="66" y="217"/>
                  </a:cubicBezTo>
                  <a:cubicBezTo>
                    <a:pt x="66" y="217"/>
                    <a:pt x="66" y="217"/>
                    <a:pt x="66" y="217"/>
                  </a:cubicBezTo>
                  <a:cubicBezTo>
                    <a:pt x="65" y="217"/>
                    <a:pt x="65" y="217"/>
                    <a:pt x="65" y="217"/>
                  </a:cubicBezTo>
                  <a:close/>
                  <a:moveTo>
                    <a:pt x="68" y="218"/>
                  </a:moveTo>
                  <a:cubicBezTo>
                    <a:pt x="68" y="217"/>
                    <a:pt x="68" y="217"/>
                    <a:pt x="68" y="217"/>
                  </a:cubicBezTo>
                  <a:cubicBezTo>
                    <a:pt x="68" y="217"/>
                    <a:pt x="67" y="216"/>
                    <a:pt x="67" y="217"/>
                  </a:cubicBezTo>
                  <a:cubicBezTo>
                    <a:pt x="67" y="217"/>
                    <a:pt x="67" y="218"/>
                    <a:pt x="68" y="218"/>
                  </a:cubicBezTo>
                  <a:close/>
                  <a:moveTo>
                    <a:pt x="36" y="218"/>
                  </a:moveTo>
                  <a:cubicBezTo>
                    <a:pt x="36" y="218"/>
                    <a:pt x="35" y="217"/>
                    <a:pt x="35" y="217"/>
                  </a:cubicBezTo>
                  <a:cubicBezTo>
                    <a:pt x="35" y="217"/>
                    <a:pt x="35" y="218"/>
                    <a:pt x="36" y="218"/>
                  </a:cubicBezTo>
                  <a:close/>
                  <a:moveTo>
                    <a:pt x="33" y="219"/>
                  </a:moveTo>
                  <a:cubicBezTo>
                    <a:pt x="33" y="219"/>
                    <a:pt x="34" y="219"/>
                    <a:pt x="34" y="219"/>
                  </a:cubicBezTo>
                  <a:cubicBezTo>
                    <a:pt x="34" y="219"/>
                    <a:pt x="34" y="219"/>
                    <a:pt x="35" y="219"/>
                  </a:cubicBezTo>
                  <a:cubicBezTo>
                    <a:pt x="35" y="218"/>
                    <a:pt x="34" y="218"/>
                    <a:pt x="34" y="218"/>
                  </a:cubicBezTo>
                  <a:cubicBezTo>
                    <a:pt x="34" y="218"/>
                    <a:pt x="33" y="218"/>
                    <a:pt x="33" y="219"/>
                  </a:cubicBezTo>
                  <a:close/>
                  <a:moveTo>
                    <a:pt x="63" y="219"/>
                  </a:moveTo>
                  <a:cubicBezTo>
                    <a:pt x="63" y="219"/>
                    <a:pt x="64" y="219"/>
                    <a:pt x="63" y="218"/>
                  </a:cubicBezTo>
                  <a:cubicBezTo>
                    <a:pt x="63" y="219"/>
                    <a:pt x="62" y="219"/>
                    <a:pt x="63" y="219"/>
                  </a:cubicBezTo>
                  <a:close/>
                  <a:moveTo>
                    <a:pt x="29" y="220"/>
                  </a:moveTo>
                  <a:cubicBezTo>
                    <a:pt x="30" y="220"/>
                    <a:pt x="31" y="219"/>
                    <a:pt x="30" y="218"/>
                  </a:cubicBezTo>
                  <a:cubicBezTo>
                    <a:pt x="29" y="219"/>
                    <a:pt x="28" y="220"/>
                    <a:pt x="29" y="220"/>
                  </a:cubicBezTo>
                  <a:close/>
                  <a:moveTo>
                    <a:pt x="66" y="220"/>
                  </a:moveTo>
                  <a:cubicBezTo>
                    <a:pt x="67" y="219"/>
                    <a:pt x="66" y="219"/>
                    <a:pt x="65" y="219"/>
                  </a:cubicBezTo>
                  <a:cubicBezTo>
                    <a:pt x="65" y="219"/>
                    <a:pt x="66" y="220"/>
                    <a:pt x="66" y="220"/>
                  </a:cubicBezTo>
                  <a:close/>
                  <a:moveTo>
                    <a:pt x="57" y="222"/>
                  </a:moveTo>
                  <a:cubicBezTo>
                    <a:pt x="59" y="222"/>
                    <a:pt x="60" y="220"/>
                    <a:pt x="61" y="219"/>
                  </a:cubicBezTo>
                  <a:cubicBezTo>
                    <a:pt x="59" y="219"/>
                    <a:pt x="58" y="221"/>
                    <a:pt x="57" y="222"/>
                  </a:cubicBezTo>
                  <a:close/>
                  <a:moveTo>
                    <a:pt x="32" y="219"/>
                  </a:moveTo>
                  <a:cubicBezTo>
                    <a:pt x="32" y="220"/>
                    <a:pt x="32" y="220"/>
                    <a:pt x="32" y="221"/>
                  </a:cubicBezTo>
                  <a:cubicBezTo>
                    <a:pt x="33" y="220"/>
                    <a:pt x="32" y="219"/>
                    <a:pt x="32" y="219"/>
                  </a:cubicBezTo>
                  <a:close/>
                  <a:moveTo>
                    <a:pt x="54" y="222"/>
                  </a:moveTo>
                  <a:cubicBezTo>
                    <a:pt x="55" y="221"/>
                    <a:pt x="56" y="220"/>
                    <a:pt x="56" y="220"/>
                  </a:cubicBezTo>
                  <a:cubicBezTo>
                    <a:pt x="56" y="220"/>
                    <a:pt x="55" y="221"/>
                    <a:pt x="54" y="222"/>
                  </a:cubicBezTo>
                  <a:close/>
                  <a:moveTo>
                    <a:pt x="68" y="220"/>
                  </a:moveTo>
                  <a:cubicBezTo>
                    <a:pt x="68" y="220"/>
                    <a:pt x="67" y="220"/>
                    <a:pt x="67" y="221"/>
                  </a:cubicBezTo>
                  <a:cubicBezTo>
                    <a:pt x="67" y="222"/>
                    <a:pt x="68" y="222"/>
                    <a:pt x="68" y="222"/>
                  </a:cubicBezTo>
                  <a:cubicBezTo>
                    <a:pt x="69" y="222"/>
                    <a:pt x="68" y="223"/>
                    <a:pt x="69" y="223"/>
                  </a:cubicBezTo>
                  <a:cubicBezTo>
                    <a:pt x="69" y="224"/>
                    <a:pt x="69" y="223"/>
                    <a:pt x="69" y="224"/>
                  </a:cubicBezTo>
                  <a:cubicBezTo>
                    <a:pt x="69" y="225"/>
                    <a:pt x="67" y="225"/>
                    <a:pt x="67" y="227"/>
                  </a:cubicBezTo>
                  <a:cubicBezTo>
                    <a:pt x="69" y="228"/>
                    <a:pt x="72" y="226"/>
                    <a:pt x="71" y="224"/>
                  </a:cubicBezTo>
                  <a:cubicBezTo>
                    <a:pt x="71" y="224"/>
                    <a:pt x="71" y="225"/>
                    <a:pt x="70" y="225"/>
                  </a:cubicBezTo>
                  <a:cubicBezTo>
                    <a:pt x="70" y="225"/>
                    <a:pt x="70" y="225"/>
                    <a:pt x="69" y="224"/>
                  </a:cubicBezTo>
                  <a:cubicBezTo>
                    <a:pt x="69" y="223"/>
                    <a:pt x="69" y="221"/>
                    <a:pt x="68" y="220"/>
                  </a:cubicBezTo>
                  <a:close/>
                  <a:moveTo>
                    <a:pt x="38" y="223"/>
                  </a:moveTo>
                  <a:cubicBezTo>
                    <a:pt x="36" y="223"/>
                    <a:pt x="36" y="219"/>
                    <a:pt x="35" y="220"/>
                  </a:cubicBezTo>
                  <a:cubicBezTo>
                    <a:pt x="36" y="221"/>
                    <a:pt x="36" y="222"/>
                    <a:pt x="37" y="223"/>
                  </a:cubicBezTo>
                  <a:cubicBezTo>
                    <a:pt x="37" y="223"/>
                    <a:pt x="37" y="223"/>
                    <a:pt x="38" y="223"/>
                  </a:cubicBezTo>
                  <a:cubicBezTo>
                    <a:pt x="38" y="223"/>
                    <a:pt x="38" y="223"/>
                    <a:pt x="38" y="224"/>
                  </a:cubicBezTo>
                  <a:cubicBezTo>
                    <a:pt x="38" y="224"/>
                    <a:pt x="38" y="224"/>
                    <a:pt x="38" y="224"/>
                  </a:cubicBezTo>
                  <a:cubicBezTo>
                    <a:pt x="38" y="224"/>
                    <a:pt x="39" y="225"/>
                    <a:pt x="39" y="225"/>
                  </a:cubicBezTo>
                  <a:cubicBezTo>
                    <a:pt x="39" y="224"/>
                    <a:pt x="39" y="223"/>
                    <a:pt x="38" y="223"/>
                  </a:cubicBezTo>
                  <a:close/>
                  <a:moveTo>
                    <a:pt x="62" y="222"/>
                  </a:moveTo>
                  <a:cubicBezTo>
                    <a:pt x="63" y="221"/>
                    <a:pt x="64" y="221"/>
                    <a:pt x="65" y="220"/>
                  </a:cubicBezTo>
                  <a:cubicBezTo>
                    <a:pt x="64" y="220"/>
                    <a:pt x="63" y="221"/>
                    <a:pt x="62" y="222"/>
                  </a:cubicBezTo>
                  <a:close/>
                  <a:moveTo>
                    <a:pt x="29" y="221"/>
                  </a:moveTo>
                  <a:cubicBezTo>
                    <a:pt x="29" y="222"/>
                    <a:pt x="30" y="222"/>
                    <a:pt x="30" y="223"/>
                  </a:cubicBezTo>
                  <a:cubicBezTo>
                    <a:pt x="31" y="222"/>
                    <a:pt x="31" y="222"/>
                    <a:pt x="31" y="222"/>
                  </a:cubicBezTo>
                  <a:cubicBezTo>
                    <a:pt x="31" y="220"/>
                    <a:pt x="30" y="220"/>
                    <a:pt x="29" y="221"/>
                  </a:cubicBezTo>
                  <a:close/>
                  <a:moveTo>
                    <a:pt x="59" y="223"/>
                  </a:moveTo>
                  <a:cubicBezTo>
                    <a:pt x="60" y="222"/>
                    <a:pt x="61" y="221"/>
                    <a:pt x="62" y="220"/>
                  </a:cubicBezTo>
                  <a:cubicBezTo>
                    <a:pt x="60" y="220"/>
                    <a:pt x="59" y="222"/>
                    <a:pt x="59" y="223"/>
                  </a:cubicBezTo>
                  <a:close/>
                  <a:moveTo>
                    <a:pt x="71" y="222"/>
                  </a:moveTo>
                  <a:cubicBezTo>
                    <a:pt x="70" y="222"/>
                    <a:pt x="70" y="224"/>
                    <a:pt x="71" y="224"/>
                  </a:cubicBezTo>
                  <a:cubicBezTo>
                    <a:pt x="71" y="222"/>
                    <a:pt x="70" y="222"/>
                    <a:pt x="71" y="220"/>
                  </a:cubicBezTo>
                  <a:cubicBezTo>
                    <a:pt x="70" y="220"/>
                    <a:pt x="70" y="220"/>
                    <a:pt x="70" y="220"/>
                  </a:cubicBezTo>
                  <a:cubicBezTo>
                    <a:pt x="70" y="221"/>
                    <a:pt x="70" y="221"/>
                    <a:pt x="71" y="222"/>
                  </a:cubicBezTo>
                  <a:close/>
                  <a:moveTo>
                    <a:pt x="27" y="222"/>
                  </a:moveTo>
                  <a:cubicBezTo>
                    <a:pt x="28" y="222"/>
                    <a:pt x="28" y="221"/>
                    <a:pt x="28" y="221"/>
                  </a:cubicBezTo>
                  <a:cubicBezTo>
                    <a:pt x="28" y="221"/>
                    <a:pt x="28" y="221"/>
                    <a:pt x="28" y="221"/>
                  </a:cubicBezTo>
                  <a:cubicBezTo>
                    <a:pt x="27" y="221"/>
                    <a:pt x="27" y="221"/>
                    <a:pt x="27" y="222"/>
                  </a:cubicBezTo>
                  <a:close/>
                  <a:moveTo>
                    <a:pt x="65" y="221"/>
                  </a:moveTo>
                  <a:cubicBezTo>
                    <a:pt x="64" y="222"/>
                    <a:pt x="63" y="222"/>
                    <a:pt x="63" y="223"/>
                  </a:cubicBezTo>
                  <a:cubicBezTo>
                    <a:pt x="64" y="222"/>
                    <a:pt x="65" y="221"/>
                    <a:pt x="65" y="221"/>
                  </a:cubicBezTo>
                  <a:cubicBezTo>
                    <a:pt x="65" y="221"/>
                    <a:pt x="65" y="221"/>
                    <a:pt x="65" y="221"/>
                  </a:cubicBezTo>
                  <a:close/>
                  <a:moveTo>
                    <a:pt x="55" y="223"/>
                  </a:moveTo>
                  <a:cubicBezTo>
                    <a:pt x="55" y="222"/>
                    <a:pt x="56" y="222"/>
                    <a:pt x="56" y="221"/>
                  </a:cubicBezTo>
                  <a:cubicBezTo>
                    <a:pt x="55" y="222"/>
                    <a:pt x="55" y="222"/>
                    <a:pt x="55" y="223"/>
                  </a:cubicBezTo>
                  <a:close/>
                  <a:moveTo>
                    <a:pt x="33" y="222"/>
                  </a:moveTo>
                  <a:cubicBezTo>
                    <a:pt x="34" y="222"/>
                    <a:pt x="34" y="222"/>
                    <a:pt x="34" y="221"/>
                  </a:cubicBezTo>
                  <a:cubicBezTo>
                    <a:pt x="34" y="221"/>
                    <a:pt x="33" y="221"/>
                    <a:pt x="33" y="221"/>
                  </a:cubicBezTo>
                  <a:cubicBezTo>
                    <a:pt x="33" y="222"/>
                    <a:pt x="33" y="222"/>
                    <a:pt x="33" y="222"/>
                  </a:cubicBezTo>
                  <a:close/>
                  <a:moveTo>
                    <a:pt x="64" y="224"/>
                  </a:moveTo>
                  <a:cubicBezTo>
                    <a:pt x="65" y="225"/>
                    <a:pt x="66" y="223"/>
                    <a:pt x="67" y="223"/>
                  </a:cubicBezTo>
                  <a:cubicBezTo>
                    <a:pt x="66" y="220"/>
                    <a:pt x="64" y="223"/>
                    <a:pt x="64" y="224"/>
                  </a:cubicBezTo>
                  <a:close/>
                  <a:moveTo>
                    <a:pt x="54" y="222"/>
                  </a:moveTo>
                  <a:cubicBezTo>
                    <a:pt x="54" y="222"/>
                    <a:pt x="53" y="223"/>
                    <a:pt x="53" y="223"/>
                  </a:cubicBezTo>
                  <a:cubicBezTo>
                    <a:pt x="53" y="223"/>
                    <a:pt x="54" y="222"/>
                    <a:pt x="54" y="222"/>
                  </a:cubicBezTo>
                  <a:close/>
                  <a:moveTo>
                    <a:pt x="28" y="223"/>
                  </a:moveTo>
                  <a:cubicBezTo>
                    <a:pt x="28" y="223"/>
                    <a:pt x="28" y="224"/>
                    <a:pt x="29" y="224"/>
                  </a:cubicBezTo>
                  <a:cubicBezTo>
                    <a:pt x="30" y="224"/>
                    <a:pt x="28" y="222"/>
                    <a:pt x="28" y="222"/>
                  </a:cubicBezTo>
                  <a:cubicBezTo>
                    <a:pt x="28" y="222"/>
                    <a:pt x="28" y="223"/>
                    <a:pt x="28" y="223"/>
                  </a:cubicBezTo>
                  <a:close/>
                  <a:moveTo>
                    <a:pt x="56" y="224"/>
                  </a:moveTo>
                  <a:cubicBezTo>
                    <a:pt x="56" y="223"/>
                    <a:pt x="57" y="223"/>
                    <a:pt x="57" y="222"/>
                  </a:cubicBezTo>
                  <a:cubicBezTo>
                    <a:pt x="56" y="222"/>
                    <a:pt x="55" y="223"/>
                    <a:pt x="56" y="224"/>
                  </a:cubicBezTo>
                  <a:close/>
                  <a:moveTo>
                    <a:pt x="31" y="224"/>
                  </a:moveTo>
                  <a:cubicBezTo>
                    <a:pt x="31" y="224"/>
                    <a:pt x="33" y="223"/>
                    <a:pt x="32" y="222"/>
                  </a:cubicBezTo>
                  <a:cubicBezTo>
                    <a:pt x="32" y="223"/>
                    <a:pt x="31" y="223"/>
                    <a:pt x="31" y="224"/>
                  </a:cubicBezTo>
                  <a:close/>
                  <a:moveTo>
                    <a:pt x="35" y="225"/>
                  </a:moveTo>
                  <a:cubicBezTo>
                    <a:pt x="35" y="224"/>
                    <a:pt x="35" y="223"/>
                    <a:pt x="34" y="223"/>
                  </a:cubicBezTo>
                  <a:cubicBezTo>
                    <a:pt x="34" y="224"/>
                    <a:pt x="35" y="225"/>
                    <a:pt x="35" y="225"/>
                  </a:cubicBezTo>
                  <a:close/>
                  <a:moveTo>
                    <a:pt x="61" y="225"/>
                  </a:moveTo>
                  <a:cubicBezTo>
                    <a:pt x="61" y="225"/>
                    <a:pt x="62" y="224"/>
                    <a:pt x="62" y="223"/>
                  </a:cubicBezTo>
                  <a:cubicBezTo>
                    <a:pt x="61" y="224"/>
                    <a:pt x="60" y="224"/>
                    <a:pt x="61" y="225"/>
                  </a:cubicBezTo>
                  <a:close/>
                  <a:moveTo>
                    <a:pt x="67" y="224"/>
                  </a:moveTo>
                  <a:cubicBezTo>
                    <a:pt x="67" y="224"/>
                    <a:pt x="68" y="224"/>
                    <a:pt x="68" y="223"/>
                  </a:cubicBezTo>
                  <a:cubicBezTo>
                    <a:pt x="67" y="223"/>
                    <a:pt x="67" y="224"/>
                    <a:pt x="67" y="224"/>
                  </a:cubicBezTo>
                  <a:close/>
                  <a:moveTo>
                    <a:pt x="56" y="225"/>
                  </a:moveTo>
                  <a:cubicBezTo>
                    <a:pt x="57" y="225"/>
                    <a:pt x="57" y="224"/>
                    <a:pt x="58" y="224"/>
                  </a:cubicBezTo>
                  <a:cubicBezTo>
                    <a:pt x="57" y="224"/>
                    <a:pt x="57" y="224"/>
                    <a:pt x="56" y="225"/>
                  </a:cubicBezTo>
                  <a:close/>
                  <a:moveTo>
                    <a:pt x="26" y="225"/>
                  </a:moveTo>
                  <a:cubicBezTo>
                    <a:pt x="26" y="225"/>
                    <a:pt x="26" y="226"/>
                    <a:pt x="27" y="226"/>
                  </a:cubicBezTo>
                  <a:cubicBezTo>
                    <a:pt x="27" y="225"/>
                    <a:pt x="27" y="225"/>
                    <a:pt x="27" y="225"/>
                  </a:cubicBezTo>
                  <a:cubicBezTo>
                    <a:pt x="27" y="224"/>
                    <a:pt x="26" y="223"/>
                    <a:pt x="26" y="225"/>
                  </a:cubicBezTo>
                  <a:close/>
                  <a:moveTo>
                    <a:pt x="53" y="226"/>
                  </a:moveTo>
                  <a:cubicBezTo>
                    <a:pt x="54" y="225"/>
                    <a:pt x="55" y="225"/>
                    <a:pt x="55" y="224"/>
                  </a:cubicBezTo>
                  <a:cubicBezTo>
                    <a:pt x="54" y="225"/>
                    <a:pt x="54" y="225"/>
                    <a:pt x="53" y="226"/>
                  </a:cubicBezTo>
                  <a:close/>
                  <a:moveTo>
                    <a:pt x="33" y="226"/>
                  </a:moveTo>
                  <a:cubicBezTo>
                    <a:pt x="33" y="226"/>
                    <a:pt x="34" y="226"/>
                    <a:pt x="34" y="225"/>
                  </a:cubicBezTo>
                  <a:cubicBezTo>
                    <a:pt x="33" y="225"/>
                    <a:pt x="34" y="225"/>
                    <a:pt x="33" y="225"/>
                  </a:cubicBezTo>
                  <a:cubicBezTo>
                    <a:pt x="33" y="225"/>
                    <a:pt x="33" y="226"/>
                    <a:pt x="33" y="226"/>
                  </a:cubicBezTo>
                  <a:close/>
                  <a:moveTo>
                    <a:pt x="67" y="225"/>
                  </a:moveTo>
                  <a:cubicBezTo>
                    <a:pt x="67" y="225"/>
                    <a:pt x="68" y="225"/>
                    <a:pt x="67" y="225"/>
                  </a:cubicBezTo>
                  <a:cubicBezTo>
                    <a:pt x="67" y="225"/>
                    <a:pt x="67" y="225"/>
                    <a:pt x="67" y="225"/>
                  </a:cubicBezTo>
                  <a:close/>
                  <a:moveTo>
                    <a:pt x="57" y="226"/>
                  </a:moveTo>
                  <a:cubicBezTo>
                    <a:pt x="57" y="226"/>
                    <a:pt x="58" y="226"/>
                    <a:pt x="58" y="225"/>
                  </a:cubicBezTo>
                  <a:cubicBezTo>
                    <a:pt x="57" y="225"/>
                    <a:pt x="57" y="226"/>
                    <a:pt x="57" y="226"/>
                  </a:cubicBezTo>
                  <a:close/>
                  <a:moveTo>
                    <a:pt x="61" y="226"/>
                  </a:moveTo>
                  <a:cubicBezTo>
                    <a:pt x="61" y="226"/>
                    <a:pt x="62" y="226"/>
                    <a:pt x="62" y="226"/>
                  </a:cubicBezTo>
                  <a:cubicBezTo>
                    <a:pt x="62" y="226"/>
                    <a:pt x="63" y="226"/>
                    <a:pt x="63" y="225"/>
                  </a:cubicBezTo>
                  <a:cubicBezTo>
                    <a:pt x="63" y="226"/>
                    <a:pt x="62" y="226"/>
                    <a:pt x="61" y="226"/>
                  </a:cubicBezTo>
                  <a:close/>
                  <a:moveTo>
                    <a:pt x="37" y="227"/>
                  </a:moveTo>
                  <a:cubicBezTo>
                    <a:pt x="36" y="227"/>
                    <a:pt x="36" y="226"/>
                    <a:pt x="36" y="226"/>
                  </a:cubicBezTo>
                  <a:cubicBezTo>
                    <a:pt x="36" y="226"/>
                    <a:pt x="36" y="227"/>
                    <a:pt x="37" y="227"/>
                  </a:cubicBezTo>
                  <a:close/>
                  <a:moveTo>
                    <a:pt x="25" y="227"/>
                  </a:moveTo>
                  <a:cubicBezTo>
                    <a:pt x="25" y="226"/>
                    <a:pt x="25" y="226"/>
                    <a:pt x="25" y="226"/>
                  </a:cubicBezTo>
                  <a:cubicBezTo>
                    <a:pt x="24" y="226"/>
                    <a:pt x="25" y="227"/>
                    <a:pt x="25" y="227"/>
                  </a:cubicBezTo>
                  <a:close/>
                  <a:moveTo>
                    <a:pt x="59" y="227"/>
                  </a:moveTo>
                  <a:cubicBezTo>
                    <a:pt x="59" y="227"/>
                    <a:pt x="59" y="227"/>
                    <a:pt x="59" y="227"/>
                  </a:cubicBezTo>
                  <a:cubicBezTo>
                    <a:pt x="60" y="227"/>
                    <a:pt x="60" y="226"/>
                    <a:pt x="60" y="226"/>
                  </a:cubicBezTo>
                  <a:cubicBezTo>
                    <a:pt x="60" y="226"/>
                    <a:pt x="59" y="226"/>
                    <a:pt x="59" y="227"/>
                  </a:cubicBezTo>
                  <a:close/>
                  <a:moveTo>
                    <a:pt x="31" y="227"/>
                  </a:moveTo>
                  <a:cubicBezTo>
                    <a:pt x="32" y="227"/>
                    <a:pt x="32" y="227"/>
                    <a:pt x="32" y="227"/>
                  </a:cubicBezTo>
                  <a:cubicBezTo>
                    <a:pt x="32" y="226"/>
                    <a:pt x="30" y="226"/>
                    <a:pt x="31" y="227"/>
                  </a:cubicBezTo>
                  <a:close/>
                  <a:moveTo>
                    <a:pt x="35" y="227"/>
                  </a:moveTo>
                  <a:cubicBezTo>
                    <a:pt x="35" y="227"/>
                    <a:pt x="35" y="228"/>
                    <a:pt x="36" y="229"/>
                  </a:cubicBezTo>
                  <a:cubicBezTo>
                    <a:pt x="36" y="229"/>
                    <a:pt x="37" y="229"/>
                    <a:pt x="37" y="228"/>
                  </a:cubicBezTo>
                  <a:cubicBezTo>
                    <a:pt x="36" y="228"/>
                    <a:pt x="36" y="226"/>
                    <a:pt x="35" y="227"/>
                  </a:cubicBezTo>
                  <a:close/>
                  <a:moveTo>
                    <a:pt x="28" y="228"/>
                  </a:moveTo>
                  <a:cubicBezTo>
                    <a:pt x="29" y="228"/>
                    <a:pt x="29" y="227"/>
                    <a:pt x="29" y="227"/>
                  </a:cubicBezTo>
                  <a:cubicBezTo>
                    <a:pt x="28" y="227"/>
                    <a:pt x="28" y="227"/>
                    <a:pt x="28" y="228"/>
                  </a:cubicBezTo>
                  <a:close/>
                  <a:moveTo>
                    <a:pt x="65" y="227"/>
                  </a:moveTo>
                  <a:cubicBezTo>
                    <a:pt x="65" y="227"/>
                    <a:pt x="65" y="227"/>
                    <a:pt x="65" y="227"/>
                  </a:cubicBezTo>
                  <a:cubicBezTo>
                    <a:pt x="65" y="227"/>
                    <a:pt x="65" y="227"/>
                    <a:pt x="65" y="227"/>
                  </a:cubicBezTo>
                  <a:close/>
                  <a:moveTo>
                    <a:pt x="34" y="228"/>
                  </a:moveTo>
                  <a:cubicBezTo>
                    <a:pt x="34" y="228"/>
                    <a:pt x="34" y="227"/>
                    <a:pt x="34" y="227"/>
                  </a:cubicBezTo>
                  <a:cubicBezTo>
                    <a:pt x="34" y="228"/>
                    <a:pt x="34" y="228"/>
                    <a:pt x="34" y="228"/>
                  </a:cubicBezTo>
                  <a:close/>
                  <a:moveTo>
                    <a:pt x="33" y="229"/>
                  </a:moveTo>
                  <a:cubicBezTo>
                    <a:pt x="33" y="229"/>
                    <a:pt x="34" y="229"/>
                    <a:pt x="34" y="229"/>
                  </a:cubicBezTo>
                  <a:cubicBezTo>
                    <a:pt x="33" y="229"/>
                    <a:pt x="34" y="228"/>
                    <a:pt x="33" y="228"/>
                  </a:cubicBezTo>
                  <a:cubicBezTo>
                    <a:pt x="33" y="229"/>
                    <a:pt x="33" y="229"/>
                    <a:pt x="33" y="2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dirty="0">
                <a:solidFill>
                  <a:srgbClr val="005790"/>
                </a:solidFill>
                <a:latin typeface="方正静蕾简体" panose="02000000000000000000" pitchFamily="2" charset="-122"/>
                <a:ea typeface="方正静蕾简体" panose="02000000000000000000" pitchFamily="2" charset="-122"/>
              </a:endParaRPr>
            </a:p>
          </p:txBody>
        </p:sp>
        <p:sp>
          <p:nvSpPr>
            <p:cNvPr id="158" name="Freeform 17"/>
            <p:cNvSpPr>
              <a:spLocks noEditPoints="1"/>
            </p:cNvSpPr>
            <p:nvPr/>
          </p:nvSpPr>
          <p:spPr bwMode="auto">
            <a:xfrm>
              <a:off x="8682819" y="3081520"/>
              <a:ext cx="134938" cy="184150"/>
            </a:xfrm>
            <a:custGeom>
              <a:avLst/>
              <a:gdLst>
                <a:gd name="T0" fmla="*/ 24 w 36"/>
                <a:gd name="T1" fmla="*/ 47 h 49"/>
                <a:gd name="T2" fmla="*/ 10 w 36"/>
                <a:gd name="T3" fmla="*/ 2 h 49"/>
                <a:gd name="T4" fmla="*/ 14 w 36"/>
                <a:gd name="T5" fmla="*/ 3 h 49"/>
                <a:gd name="T6" fmla="*/ 14 w 36"/>
                <a:gd name="T7" fmla="*/ 4 h 49"/>
                <a:gd name="T8" fmla="*/ 19 w 36"/>
                <a:gd name="T9" fmla="*/ 6 h 49"/>
                <a:gd name="T10" fmla="*/ 24 w 36"/>
                <a:gd name="T11" fmla="*/ 8 h 49"/>
                <a:gd name="T12" fmla="*/ 17 w 36"/>
                <a:gd name="T13" fmla="*/ 8 h 49"/>
                <a:gd name="T14" fmla="*/ 31 w 36"/>
                <a:gd name="T15" fmla="*/ 12 h 49"/>
                <a:gd name="T16" fmla="*/ 17 w 36"/>
                <a:gd name="T17" fmla="*/ 10 h 49"/>
                <a:gd name="T18" fmla="*/ 22 w 36"/>
                <a:gd name="T19" fmla="*/ 10 h 49"/>
                <a:gd name="T20" fmla="*/ 13 w 36"/>
                <a:gd name="T21" fmla="*/ 13 h 49"/>
                <a:gd name="T22" fmla="*/ 23 w 36"/>
                <a:gd name="T23" fmla="*/ 12 h 49"/>
                <a:gd name="T24" fmla="*/ 21 w 36"/>
                <a:gd name="T25" fmla="*/ 12 h 49"/>
                <a:gd name="T26" fmla="*/ 17 w 36"/>
                <a:gd name="T27" fmla="*/ 12 h 49"/>
                <a:gd name="T28" fmla="*/ 28 w 36"/>
                <a:gd name="T29" fmla="*/ 14 h 49"/>
                <a:gd name="T30" fmla="*/ 5 w 36"/>
                <a:gd name="T31" fmla="*/ 15 h 49"/>
                <a:gd name="T32" fmla="*/ 18 w 36"/>
                <a:gd name="T33" fmla="*/ 15 h 49"/>
                <a:gd name="T34" fmla="*/ 15 w 36"/>
                <a:gd name="T35" fmla="*/ 17 h 49"/>
                <a:gd name="T36" fmla="*/ 13 w 36"/>
                <a:gd name="T37" fmla="*/ 15 h 49"/>
                <a:gd name="T38" fmla="*/ 26 w 36"/>
                <a:gd name="T39" fmla="*/ 16 h 49"/>
                <a:gd name="T40" fmla="*/ 20 w 36"/>
                <a:gd name="T41" fmla="*/ 17 h 49"/>
                <a:gd name="T42" fmla="*/ 29 w 36"/>
                <a:gd name="T43" fmla="*/ 19 h 49"/>
                <a:gd name="T44" fmla="*/ 17 w 36"/>
                <a:gd name="T45" fmla="*/ 18 h 49"/>
                <a:gd name="T46" fmla="*/ 20 w 36"/>
                <a:gd name="T47" fmla="*/ 20 h 49"/>
                <a:gd name="T48" fmla="*/ 27 w 36"/>
                <a:gd name="T49" fmla="*/ 20 h 49"/>
                <a:gd name="T50" fmla="*/ 12 w 36"/>
                <a:gd name="T51" fmla="*/ 21 h 49"/>
                <a:gd name="T52" fmla="*/ 30 w 36"/>
                <a:gd name="T53" fmla="*/ 20 h 49"/>
                <a:gd name="T54" fmla="*/ 26 w 36"/>
                <a:gd name="T55" fmla="*/ 22 h 49"/>
                <a:gd name="T56" fmla="*/ 1 w 36"/>
                <a:gd name="T57" fmla="*/ 26 h 49"/>
                <a:gd name="T58" fmla="*/ 3 w 36"/>
                <a:gd name="T59" fmla="*/ 22 h 49"/>
                <a:gd name="T60" fmla="*/ 6 w 36"/>
                <a:gd name="T61" fmla="*/ 25 h 49"/>
                <a:gd name="T62" fmla="*/ 10 w 36"/>
                <a:gd name="T63" fmla="*/ 23 h 49"/>
                <a:gd name="T64" fmla="*/ 18 w 36"/>
                <a:gd name="T65" fmla="*/ 27 h 49"/>
                <a:gd name="T66" fmla="*/ 11 w 36"/>
                <a:gd name="T67" fmla="*/ 26 h 49"/>
                <a:gd name="T68" fmla="*/ 16 w 36"/>
                <a:gd name="T69" fmla="*/ 25 h 49"/>
                <a:gd name="T70" fmla="*/ 34 w 36"/>
                <a:gd name="T71" fmla="*/ 27 h 49"/>
                <a:gd name="T72" fmla="*/ 19 w 36"/>
                <a:gd name="T73" fmla="*/ 27 h 49"/>
                <a:gd name="T74" fmla="*/ 26 w 36"/>
                <a:gd name="T75" fmla="*/ 29 h 49"/>
                <a:gd name="T76" fmla="*/ 6 w 36"/>
                <a:gd name="T77" fmla="*/ 27 h 49"/>
                <a:gd name="T78" fmla="*/ 11 w 36"/>
                <a:gd name="T79" fmla="*/ 28 h 49"/>
                <a:gd name="T80" fmla="*/ 17 w 36"/>
                <a:gd name="T81" fmla="*/ 30 h 49"/>
                <a:gd name="T82" fmla="*/ 20 w 36"/>
                <a:gd name="T83" fmla="*/ 32 h 49"/>
                <a:gd name="T84" fmla="*/ 24 w 36"/>
                <a:gd name="T85" fmla="*/ 29 h 49"/>
                <a:gd name="T86" fmla="*/ 5 w 36"/>
                <a:gd name="T87" fmla="*/ 30 h 49"/>
                <a:gd name="T88" fmla="*/ 18 w 36"/>
                <a:gd name="T89" fmla="*/ 33 h 49"/>
                <a:gd name="T90" fmla="*/ 17 w 36"/>
                <a:gd name="T91" fmla="*/ 32 h 49"/>
                <a:gd name="T92" fmla="*/ 23 w 36"/>
                <a:gd name="T93" fmla="*/ 32 h 49"/>
                <a:gd name="T94" fmla="*/ 19 w 36"/>
                <a:gd name="T95" fmla="*/ 35 h 49"/>
                <a:gd name="T96" fmla="*/ 16 w 36"/>
                <a:gd name="T97" fmla="*/ 33 h 49"/>
                <a:gd name="T98" fmla="*/ 13 w 36"/>
                <a:gd name="T99" fmla="*/ 36 h 49"/>
                <a:gd name="T100" fmla="*/ 23 w 36"/>
                <a:gd name="T101" fmla="*/ 37 h 49"/>
                <a:gd name="T102" fmla="*/ 18 w 36"/>
                <a:gd name="T103" fmla="*/ 35 h 49"/>
                <a:gd name="T104" fmla="*/ 8 w 36"/>
                <a:gd name="T105" fmla="*/ 38 h 49"/>
                <a:gd name="T106" fmla="*/ 28 w 36"/>
                <a:gd name="T107" fmla="*/ 39 h 49"/>
                <a:gd name="T108" fmla="*/ 19 w 36"/>
                <a:gd name="T109" fmla="*/ 40 h 49"/>
                <a:gd name="T110" fmla="*/ 25 w 36"/>
                <a:gd name="T111" fmla="*/ 42 h 49"/>
                <a:gd name="T112" fmla="*/ 10 w 36"/>
                <a:gd name="T113" fmla="*/ 40 h 49"/>
                <a:gd name="T114" fmla="*/ 17 w 36"/>
                <a:gd name="T115" fmla="*/ 43 h 49"/>
                <a:gd name="T116" fmla="*/ 14 w 36"/>
                <a:gd name="T117" fmla="*/ 45 h 49"/>
                <a:gd name="T118" fmla="*/ 22 w 36"/>
                <a:gd name="T119" fmla="*/ 4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 h="49">
                  <a:moveTo>
                    <a:pt x="22" y="1"/>
                  </a:moveTo>
                  <a:cubicBezTo>
                    <a:pt x="22" y="2"/>
                    <a:pt x="22" y="1"/>
                    <a:pt x="22" y="2"/>
                  </a:cubicBezTo>
                  <a:cubicBezTo>
                    <a:pt x="22" y="2"/>
                    <a:pt x="23" y="2"/>
                    <a:pt x="23" y="2"/>
                  </a:cubicBezTo>
                  <a:cubicBezTo>
                    <a:pt x="24" y="2"/>
                    <a:pt x="23" y="2"/>
                    <a:pt x="24" y="2"/>
                  </a:cubicBezTo>
                  <a:cubicBezTo>
                    <a:pt x="27" y="3"/>
                    <a:pt x="29" y="4"/>
                    <a:pt x="30" y="6"/>
                  </a:cubicBezTo>
                  <a:cubicBezTo>
                    <a:pt x="33" y="8"/>
                    <a:pt x="34" y="12"/>
                    <a:pt x="35" y="16"/>
                  </a:cubicBezTo>
                  <a:cubicBezTo>
                    <a:pt x="36" y="17"/>
                    <a:pt x="36" y="19"/>
                    <a:pt x="36" y="20"/>
                  </a:cubicBezTo>
                  <a:cubicBezTo>
                    <a:pt x="36" y="22"/>
                    <a:pt x="36" y="22"/>
                    <a:pt x="36" y="24"/>
                  </a:cubicBezTo>
                  <a:cubicBezTo>
                    <a:pt x="36" y="26"/>
                    <a:pt x="36" y="27"/>
                    <a:pt x="36" y="28"/>
                  </a:cubicBezTo>
                  <a:cubicBezTo>
                    <a:pt x="36" y="29"/>
                    <a:pt x="36" y="31"/>
                    <a:pt x="35" y="32"/>
                  </a:cubicBezTo>
                  <a:cubicBezTo>
                    <a:pt x="35" y="35"/>
                    <a:pt x="33" y="39"/>
                    <a:pt x="31" y="41"/>
                  </a:cubicBezTo>
                  <a:cubicBezTo>
                    <a:pt x="29" y="44"/>
                    <a:pt x="26" y="45"/>
                    <a:pt x="24" y="47"/>
                  </a:cubicBezTo>
                  <a:cubicBezTo>
                    <a:pt x="23" y="48"/>
                    <a:pt x="24" y="49"/>
                    <a:pt x="23" y="49"/>
                  </a:cubicBezTo>
                  <a:cubicBezTo>
                    <a:pt x="22" y="49"/>
                    <a:pt x="23" y="48"/>
                    <a:pt x="23" y="47"/>
                  </a:cubicBezTo>
                  <a:cubicBezTo>
                    <a:pt x="19" y="47"/>
                    <a:pt x="16" y="48"/>
                    <a:pt x="13" y="47"/>
                  </a:cubicBezTo>
                  <a:cubicBezTo>
                    <a:pt x="13" y="47"/>
                    <a:pt x="13" y="47"/>
                    <a:pt x="13" y="47"/>
                  </a:cubicBezTo>
                  <a:cubicBezTo>
                    <a:pt x="12" y="47"/>
                    <a:pt x="12" y="47"/>
                    <a:pt x="12" y="46"/>
                  </a:cubicBezTo>
                  <a:cubicBezTo>
                    <a:pt x="10" y="45"/>
                    <a:pt x="9" y="45"/>
                    <a:pt x="8" y="44"/>
                  </a:cubicBezTo>
                  <a:cubicBezTo>
                    <a:pt x="5" y="41"/>
                    <a:pt x="4" y="38"/>
                    <a:pt x="2" y="34"/>
                  </a:cubicBezTo>
                  <a:cubicBezTo>
                    <a:pt x="2" y="33"/>
                    <a:pt x="2" y="32"/>
                    <a:pt x="1" y="31"/>
                  </a:cubicBezTo>
                  <a:cubicBezTo>
                    <a:pt x="1" y="30"/>
                    <a:pt x="0" y="29"/>
                    <a:pt x="0" y="28"/>
                  </a:cubicBezTo>
                  <a:cubicBezTo>
                    <a:pt x="0" y="27"/>
                    <a:pt x="0" y="26"/>
                    <a:pt x="0" y="25"/>
                  </a:cubicBezTo>
                  <a:cubicBezTo>
                    <a:pt x="1" y="19"/>
                    <a:pt x="2" y="14"/>
                    <a:pt x="4" y="9"/>
                  </a:cubicBezTo>
                  <a:cubicBezTo>
                    <a:pt x="6" y="7"/>
                    <a:pt x="8" y="4"/>
                    <a:pt x="10" y="2"/>
                  </a:cubicBezTo>
                  <a:cubicBezTo>
                    <a:pt x="13" y="1"/>
                    <a:pt x="19" y="0"/>
                    <a:pt x="22" y="1"/>
                  </a:cubicBezTo>
                  <a:close/>
                  <a:moveTo>
                    <a:pt x="20" y="2"/>
                  </a:moveTo>
                  <a:cubicBezTo>
                    <a:pt x="20" y="2"/>
                    <a:pt x="21" y="3"/>
                    <a:pt x="22" y="2"/>
                  </a:cubicBezTo>
                  <a:cubicBezTo>
                    <a:pt x="21" y="2"/>
                    <a:pt x="20" y="2"/>
                    <a:pt x="20" y="2"/>
                  </a:cubicBezTo>
                  <a:close/>
                  <a:moveTo>
                    <a:pt x="15" y="6"/>
                  </a:moveTo>
                  <a:cubicBezTo>
                    <a:pt x="15" y="5"/>
                    <a:pt x="16" y="5"/>
                    <a:pt x="16" y="4"/>
                  </a:cubicBezTo>
                  <a:cubicBezTo>
                    <a:pt x="16" y="4"/>
                    <a:pt x="16" y="4"/>
                    <a:pt x="16" y="3"/>
                  </a:cubicBezTo>
                  <a:cubicBezTo>
                    <a:pt x="17" y="3"/>
                    <a:pt x="17" y="3"/>
                    <a:pt x="17" y="3"/>
                  </a:cubicBezTo>
                  <a:cubicBezTo>
                    <a:pt x="17" y="3"/>
                    <a:pt x="17" y="3"/>
                    <a:pt x="17" y="4"/>
                  </a:cubicBezTo>
                  <a:cubicBezTo>
                    <a:pt x="18" y="3"/>
                    <a:pt x="18" y="3"/>
                    <a:pt x="18" y="3"/>
                  </a:cubicBezTo>
                  <a:cubicBezTo>
                    <a:pt x="16" y="2"/>
                    <a:pt x="15" y="5"/>
                    <a:pt x="15" y="6"/>
                  </a:cubicBezTo>
                  <a:close/>
                  <a:moveTo>
                    <a:pt x="14" y="3"/>
                  </a:moveTo>
                  <a:cubicBezTo>
                    <a:pt x="14" y="3"/>
                    <a:pt x="15" y="3"/>
                    <a:pt x="15" y="3"/>
                  </a:cubicBezTo>
                  <a:cubicBezTo>
                    <a:pt x="15" y="3"/>
                    <a:pt x="14" y="3"/>
                    <a:pt x="14" y="3"/>
                  </a:cubicBezTo>
                  <a:close/>
                  <a:moveTo>
                    <a:pt x="19" y="4"/>
                  </a:moveTo>
                  <a:cubicBezTo>
                    <a:pt x="19" y="4"/>
                    <a:pt x="20" y="5"/>
                    <a:pt x="20" y="4"/>
                  </a:cubicBezTo>
                  <a:cubicBezTo>
                    <a:pt x="20" y="4"/>
                    <a:pt x="20" y="3"/>
                    <a:pt x="19" y="3"/>
                  </a:cubicBezTo>
                  <a:cubicBezTo>
                    <a:pt x="19" y="4"/>
                    <a:pt x="19" y="4"/>
                    <a:pt x="19" y="4"/>
                  </a:cubicBezTo>
                  <a:close/>
                  <a:moveTo>
                    <a:pt x="26" y="6"/>
                  </a:moveTo>
                  <a:cubicBezTo>
                    <a:pt x="29" y="5"/>
                    <a:pt x="30" y="9"/>
                    <a:pt x="32" y="10"/>
                  </a:cubicBezTo>
                  <a:cubicBezTo>
                    <a:pt x="30" y="7"/>
                    <a:pt x="27" y="3"/>
                    <a:pt x="23" y="3"/>
                  </a:cubicBezTo>
                  <a:cubicBezTo>
                    <a:pt x="24" y="4"/>
                    <a:pt x="25" y="5"/>
                    <a:pt x="26" y="6"/>
                  </a:cubicBezTo>
                  <a:close/>
                  <a:moveTo>
                    <a:pt x="13" y="6"/>
                  </a:moveTo>
                  <a:cubicBezTo>
                    <a:pt x="13" y="5"/>
                    <a:pt x="13" y="5"/>
                    <a:pt x="14" y="4"/>
                  </a:cubicBezTo>
                  <a:cubicBezTo>
                    <a:pt x="13" y="4"/>
                    <a:pt x="12" y="5"/>
                    <a:pt x="13" y="6"/>
                  </a:cubicBezTo>
                  <a:close/>
                  <a:moveTo>
                    <a:pt x="20" y="7"/>
                  </a:moveTo>
                  <a:cubicBezTo>
                    <a:pt x="21" y="6"/>
                    <a:pt x="22" y="6"/>
                    <a:pt x="23" y="5"/>
                  </a:cubicBezTo>
                  <a:cubicBezTo>
                    <a:pt x="22" y="5"/>
                    <a:pt x="22" y="4"/>
                    <a:pt x="21" y="4"/>
                  </a:cubicBezTo>
                  <a:cubicBezTo>
                    <a:pt x="21" y="5"/>
                    <a:pt x="20" y="6"/>
                    <a:pt x="20" y="7"/>
                  </a:cubicBezTo>
                  <a:close/>
                  <a:moveTo>
                    <a:pt x="11" y="5"/>
                  </a:moveTo>
                  <a:cubicBezTo>
                    <a:pt x="11" y="5"/>
                    <a:pt x="11" y="5"/>
                    <a:pt x="11" y="5"/>
                  </a:cubicBezTo>
                  <a:cubicBezTo>
                    <a:pt x="9" y="6"/>
                    <a:pt x="7" y="7"/>
                    <a:pt x="7" y="9"/>
                  </a:cubicBezTo>
                  <a:cubicBezTo>
                    <a:pt x="9" y="8"/>
                    <a:pt x="9" y="6"/>
                    <a:pt x="11" y="5"/>
                  </a:cubicBezTo>
                  <a:close/>
                  <a:moveTo>
                    <a:pt x="19" y="6"/>
                  </a:moveTo>
                  <a:cubicBezTo>
                    <a:pt x="19" y="6"/>
                    <a:pt x="19" y="5"/>
                    <a:pt x="19" y="5"/>
                  </a:cubicBezTo>
                  <a:cubicBezTo>
                    <a:pt x="18" y="5"/>
                    <a:pt x="18" y="5"/>
                    <a:pt x="19" y="6"/>
                  </a:cubicBezTo>
                  <a:close/>
                  <a:moveTo>
                    <a:pt x="13" y="7"/>
                  </a:moveTo>
                  <a:cubicBezTo>
                    <a:pt x="14" y="7"/>
                    <a:pt x="14" y="5"/>
                    <a:pt x="14" y="5"/>
                  </a:cubicBezTo>
                  <a:cubicBezTo>
                    <a:pt x="14" y="5"/>
                    <a:pt x="13" y="6"/>
                    <a:pt x="13" y="7"/>
                  </a:cubicBezTo>
                  <a:close/>
                  <a:moveTo>
                    <a:pt x="14" y="7"/>
                  </a:moveTo>
                  <a:cubicBezTo>
                    <a:pt x="14" y="7"/>
                    <a:pt x="14" y="7"/>
                    <a:pt x="14" y="7"/>
                  </a:cubicBezTo>
                  <a:cubicBezTo>
                    <a:pt x="13" y="8"/>
                    <a:pt x="14" y="10"/>
                    <a:pt x="14" y="10"/>
                  </a:cubicBezTo>
                  <a:cubicBezTo>
                    <a:pt x="15" y="9"/>
                    <a:pt x="16" y="7"/>
                    <a:pt x="17" y="5"/>
                  </a:cubicBezTo>
                  <a:cubicBezTo>
                    <a:pt x="17" y="5"/>
                    <a:pt x="17" y="5"/>
                    <a:pt x="17" y="5"/>
                  </a:cubicBezTo>
                  <a:cubicBezTo>
                    <a:pt x="16" y="6"/>
                    <a:pt x="15" y="7"/>
                    <a:pt x="14" y="7"/>
                  </a:cubicBezTo>
                  <a:close/>
                  <a:moveTo>
                    <a:pt x="24" y="6"/>
                  </a:moveTo>
                  <a:cubicBezTo>
                    <a:pt x="23" y="7"/>
                    <a:pt x="23" y="8"/>
                    <a:pt x="24" y="9"/>
                  </a:cubicBezTo>
                  <a:cubicBezTo>
                    <a:pt x="24" y="9"/>
                    <a:pt x="24" y="8"/>
                    <a:pt x="24" y="8"/>
                  </a:cubicBezTo>
                  <a:cubicBezTo>
                    <a:pt x="25" y="8"/>
                    <a:pt x="25" y="8"/>
                    <a:pt x="25" y="9"/>
                  </a:cubicBezTo>
                  <a:cubicBezTo>
                    <a:pt x="25" y="9"/>
                    <a:pt x="24" y="9"/>
                    <a:pt x="24" y="10"/>
                  </a:cubicBezTo>
                  <a:cubicBezTo>
                    <a:pt x="24" y="11"/>
                    <a:pt x="25" y="12"/>
                    <a:pt x="25" y="13"/>
                  </a:cubicBezTo>
                  <a:cubicBezTo>
                    <a:pt x="26" y="13"/>
                    <a:pt x="26" y="12"/>
                    <a:pt x="27" y="12"/>
                  </a:cubicBezTo>
                  <a:cubicBezTo>
                    <a:pt x="26" y="10"/>
                    <a:pt x="25" y="9"/>
                    <a:pt x="26" y="7"/>
                  </a:cubicBezTo>
                  <a:cubicBezTo>
                    <a:pt x="25" y="7"/>
                    <a:pt x="25" y="6"/>
                    <a:pt x="24" y="6"/>
                  </a:cubicBezTo>
                  <a:close/>
                  <a:moveTo>
                    <a:pt x="11" y="8"/>
                  </a:moveTo>
                  <a:cubicBezTo>
                    <a:pt x="11" y="7"/>
                    <a:pt x="12" y="7"/>
                    <a:pt x="12" y="7"/>
                  </a:cubicBezTo>
                  <a:cubicBezTo>
                    <a:pt x="12" y="7"/>
                    <a:pt x="11" y="7"/>
                    <a:pt x="11" y="8"/>
                  </a:cubicBezTo>
                  <a:close/>
                  <a:moveTo>
                    <a:pt x="17" y="8"/>
                  </a:moveTo>
                  <a:cubicBezTo>
                    <a:pt x="17" y="7"/>
                    <a:pt x="17" y="7"/>
                    <a:pt x="17" y="7"/>
                  </a:cubicBezTo>
                  <a:cubicBezTo>
                    <a:pt x="17" y="7"/>
                    <a:pt x="17" y="7"/>
                    <a:pt x="17" y="8"/>
                  </a:cubicBezTo>
                  <a:close/>
                  <a:moveTo>
                    <a:pt x="9" y="9"/>
                  </a:moveTo>
                  <a:cubicBezTo>
                    <a:pt x="10" y="9"/>
                    <a:pt x="10" y="8"/>
                    <a:pt x="10" y="7"/>
                  </a:cubicBezTo>
                  <a:cubicBezTo>
                    <a:pt x="10" y="7"/>
                    <a:pt x="9" y="8"/>
                    <a:pt x="9" y="9"/>
                  </a:cubicBezTo>
                  <a:close/>
                  <a:moveTo>
                    <a:pt x="21" y="8"/>
                  </a:moveTo>
                  <a:cubicBezTo>
                    <a:pt x="21" y="8"/>
                    <a:pt x="21" y="8"/>
                    <a:pt x="21" y="8"/>
                  </a:cubicBezTo>
                  <a:cubicBezTo>
                    <a:pt x="22" y="8"/>
                    <a:pt x="22" y="8"/>
                    <a:pt x="22" y="7"/>
                  </a:cubicBezTo>
                  <a:cubicBezTo>
                    <a:pt x="21" y="7"/>
                    <a:pt x="21" y="7"/>
                    <a:pt x="21" y="8"/>
                  </a:cubicBezTo>
                  <a:close/>
                  <a:moveTo>
                    <a:pt x="29" y="9"/>
                  </a:moveTo>
                  <a:cubicBezTo>
                    <a:pt x="29" y="10"/>
                    <a:pt x="29" y="9"/>
                    <a:pt x="29" y="9"/>
                  </a:cubicBezTo>
                  <a:cubicBezTo>
                    <a:pt x="29" y="10"/>
                    <a:pt x="29" y="10"/>
                    <a:pt x="29" y="10"/>
                  </a:cubicBezTo>
                  <a:cubicBezTo>
                    <a:pt x="29" y="10"/>
                    <a:pt x="30" y="10"/>
                    <a:pt x="30" y="10"/>
                  </a:cubicBezTo>
                  <a:cubicBezTo>
                    <a:pt x="29" y="11"/>
                    <a:pt x="30" y="12"/>
                    <a:pt x="31" y="12"/>
                  </a:cubicBezTo>
                  <a:cubicBezTo>
                    <a:pt x="30" y="13"/>
                    <a:pt x="32" y="13"/>
                    <a:pt x="32" y="14"/>
                  </a:cubicBezTo>
                  <a:cubicBezTo>
                    <a:pt x="32" y="14"/>
                    <a:pt x="32" y="14"/>
                    <a:pt x="32" y="15"/>
                  </a:cubicBezTo>
                  <a:cubicBezTo>
                    <a:pt x="32" y="15"/>
                    <a:pt x="33" y="16"/>
                    <a:pt x="33" y="16"/>
                  </a:cubicBezTo>
                  <a:cubicBezTo>
                    <a:pt x="34" y="18"/>
                    <a:pt x="34" y="19"/>
                    <a:pt x="35" y="20"/>
                  </a:cubicBezTo>
                  <a:cubicBezTo>
                    <a:pt x="35" y="14"/>
                    <a:pt x="31" y="10"/>
                    <a:pt x="28" y="7"/>
                  </a:cubicBezTo>
                  <a:cubicBezTo>
                    <a:pt x="28" y="8"/>
                    <a:pt x="29" y="9"/>
                    <a:pt x="29" y="9"/>
                  </a:cubicBezTo>
                  <a:close/>
                  <a:moveTo>
                    <a:pt x="17" y="9"/>
                  </a:moveTo>
                  <a:cubicBezTo>
                    <a:pt x="16" y="9"/>
                    <a:pt x="17" y="8"/>
                    <a:pt x="16" y="8"/>
                  </a:cubicBezTo>
                  <a:cubicBezTo>
                    <a:pt x="16" y="9"/>
                    <a:pt x="15" y="10"/>
                    <a:pt x="16" y="10"/>
                  </a:cubicBezTo>
                  <a:cubicBezTo>
                    <a:pt x="14" y="11"/>
                    <a:pt x="15" y="13"/>
                    <a:pt x="16" y="13"/>
                  </a:cubicBezTo>
                  <a:cubicBezTo>
                    <a:pt x="17" y="12"/>
                    <a:pt x="16" y="11"/>
                    <a:pt x="16" y="10"/>
                  </a:cubicBezTo>
                  <a:cubicBezTo>
                    <a:pt x="17" y="10"/>
                    <a:pt x="17" y="10"/>
                    <a:pt x="17" y="10"/>
                  </a:cubicBezTo>
                  <a:cubicBezTo>
                    <a:pt x="18" y="9"/>
                    <a:pt x="18" y="9"/>
                    <a:pt x="18" y="8"/>
                  </a:cubicBezTo>
                  <a:cubicBezTo>
                    <a:pt x="18" y="7"/>
                    <a:pt x="17" y="8"/>
                    <a:pt x="17" y="9"/>
                  </a:cubicBezTo>
                  <a:close/>
                  <a:moveTo>
                    <a:pt x="11" y="9"/>
                  </a:moveTo>
                  <a:cubicBezTo>
                    <a:pt x="11" y="8"/>
                    <a:pt x="11" y="8"/>
                    <a:pt x="11" y="8"/>
                  </a:cubicBezTo>
                  <a:cubicBezTo>
                    <a:pt x="11" y="8"/>
                    <a:pt x="10" y="8"/>
                    <a:pt x="11" y="9"/>
                  </a:cubicBezTo>
                  <a:close/>
                  <a:moveTo>
                    <a:pt x="11" y="10"/>
                  </a:moveTo>
                  <a:cubicBezTo>
                    <a:pt x="12" y="10"/>
                    <a:pt x="12" y="9"/>
                    <a:pt x="12" y="8"/>
                  </a:cubicBezTo>
                  <a:cubicBezTo>
                    <a:pt x="12" y="8"/>
                    <a:pt x="12" y="8"/>
                    <a:pt x="12" y="8"/>
                  </a:cubicBezTo>
                  <a:cubicBezTo>
                    <a:pt x="12" y="9"/>
                    <a:pt x="11" y="9"/>
                    <a:pt x="11" y="10"/>
                  </a:cubicBezTo>
                  <a:close/>
                  <a:moveTo>
                    <a:pt x="22" y="10"/>
                  </a:moveTo>
                  <a:cubicBezTo>
                    <a:pt x="23" y="10"/>
                    <a:pt x="23" y="9"/>
                    <a:pt x="22" y="8"/>
                  </a:cubicBezTo>
                  <a:cubicBezTo>
                    <a:pt x="21" y="9"/>
                    <a:pt x="22" y="10"/>
                    <a:pt x="22" y="10"/>
                  </a:cubicBezTo>
                  <a:close/>
                  <a:moveTo>
                    <a:pt x="20" y="10"/>
                  </a:moveTo>
                  <a:cubicBezTo>
                    <a:pt x="21" y="10"/>
                    <a:pt x="20" y="9"/>
                    <a:pt x="20" y="9"/>
                  </a:cubicBezTo>
                  <a:cubicBezTo>
                    <a:pt x="20" y="9"/>
                    <a:pt x="20" y="10"/>
                    <a:pt x="20" y="10"/>
                  </a:cubicBezTo>
                  <a:close/>
                  <a:moveTo>
                    <a:pt x="19" y="9"/>
                  </a:moveTo>
                  <a:cubicBezTo>
                    <a:pt x="18" y="10"/>
                    <a:pt x="18" y="10"/>
                    <a:pt x="18" y="11"/>
                  </a:cubicBezTo>
                  <a:cubicBezTo>
                    <a:pt x="18" y="11"/>
                    <a:pt x="18" y="12"/>
                    <a:pt x="19" y="13"/>
                  </a:cubicBezTo>
                  <a:cubicBezTo>
                    <a:pt x="19" y="12"/>
                    <a:pt x="19" y="12"/>
                    <a:pt x="20" y="11"/>
                  </a:cubicBezTo>
                  <a:cubicBezTo>
                    <a:pt x="20" y="11"/>
                    <a:pt x="19" y="11"/>
                    <a:pt x="19" y="10"/>
                  </a:cubicBezTo>
                  <a:cubicBezTo>
                    <a:pt x="18" y="10"/>
                    <a:pt x="20" y="10"/>
                    <a:pt x="19" y="9"/>
                  </a:cubicBezTo>
                  <a:close/>
                  <a:moveTo>
                    <a:pt x="13" y="13"/>
                  </a:moveTo>
                  <a:cubicBezTo>
                    <a:pt x="14" y="12"/>
                    <a:pt x="14" y="10"/>
                    <a:pt x="13" y="9"/>
                  </a:cubicBezTo>
                  <a:cubicBezTo>
                    <a:pt x="11" y="10"/>
                    <a:pt x="12" y="13"/>
                    <a:pt x="13" y="13"/>
                  </a:cubicBezTo>
                  <a:close/>
                  <a:moveTo>
                    <a:pt x="8" y="11"/>
                  </a:moveTo>
                  <a:cubicBezTo>
                    <a:pt x="9" y="11"/>
                    <a:pt x="9" y="10"/>
                    <a:pt x="9" y="10"/>
                  </a:cubicBezTo>
                  <a:cubicBezTo>
                    <a:pt x="9" y="10"/>
                    <a:pt x="8" y="10"/>
                    <a:pt x="8" y="10"/>
                  </a:cubicBezTo>
                  <a:cubicBezTo>
                    <a:pt x="8" y="10"/>
                    <a:pt x="8" y="11"/>
                    <a:pt x="8" y="11"/>
                  </a:cubicBezTo>
                  <a:close/>
                  <a:moveTo>
                    <a:pt x="4" y="14"/>
                  </a:moveTo>
                  <a:cubicBezTo>
                    <a:pt x="4" y="13"/>
                    <a:pt x="5" y="11"/>
                    <a:pt x="6" y="10"/>
                  </a:cubicBezTo>
                  <a:cubicBezTo>
                    <a:pt x="5" y="11"/>
                    <a:pt x="4" y="13"/>
                    <a:pt x="4" y="14"/>
                  </a:cubicBezTo>
                  <a:close/>
                  <a:moveTo>
                    <a:pt x="21" y="11"/>
                  </a:moveTo>
                  <a:cubicBezTo>
                    <a:pt x="21" y="11"/>
                    <a:pt x="21" y="11"/>
                    <a:pt x="21" y="11"/>
                  </a:cubicBezTo>
                  <a:cubicBezTo>
                    <a:pt x="21" y="11"/>
                    <a:pt x="21" y="10"/>
                    <a:pt x="21" y="10"/>
                  </a:cubicBezTo>
                  <a:cubicBezTo>
                    <a:pt x="21" y="10"/>
                    <a:pt x="21" y="10"/>
                    <a:pt x="21" y="11"/>
                  </a:cubicBezTo>
                  <a:close/>
                  <a:moveTo>
                    <a:pt x="23" y="12"/>
                  </a:moveTo>
                  <a:cubicBezTo>
                    <a:pt x="23" y="12"/>
                    <a:pt x="24" y="12"/>
                    <a:pt x="24" y="11"/>
                  </a:cubicBezTo>
                  <a:cubicBezTo>
                    <a:pt x="24" y="11"/>
                    <a:pt x="23" y="11"/>
                    <a:pt x="23" y="11"/>
                  </a:cubicBezTo>
                  <a:cubicBezTo>
                    <a:pt x="23" y="11"/>
                    <a:pt x="23" y="12"/>
                    <a:pt x="23" y="12"/>
                  </a:cubicBezTo>
                  <a:close/>
                  <a:moveTo>
                    <a:pt x="9" y="14"/>
                  </a:moveTo>
                  <a:cubicBezTo>
                    <a:pt x="10" y="13"/>
                    <a:pt x="11" y="12"/>
                    <a:pt x="10" y="11"/>
                  </a:cubicBezTo>
                  <a:cubicBezTo>
                    <a:pt x="10" y="12"/>
                    <a:pt x="8" y="13"/>
                    <a:pt x="9" y="14"/>
                  </a:cubicBezTo>
                  <a:close/>
                  <a:moveTo>
                    <a:pt x="30" y="16"/>
                  </a:moveTo>
                  <a:cubicBezTo>
                    <a:pt x="30" y="16"/>
                    <a:pt x="30" y="15"/>
                    <a:pt x="31" y="15"/>
                  </a:cubicBezTo>
                  <a:cubicBezTo>
                    <a:pt x="30" y="14"/>
                    <a:pt x="30" y="12"/>
                    <a:pt x="28" y="11"/>
                  </a:cubicBezTo>
                  <a:cubicBezTo>
                    <a:pt x="29" y="13"/>
                    <a:pt x="29" y="14"/>
                    <a:pt x="30" y="16"/>
                  </a:cubicBezTo>
                  <a:close/>
                  <a:moveTo>
                    <a:pt x="21" y="12"/>
                  </a:moveTo>
                  <a:cubicBezTo>
                    <a:pt x="22" y="13"/>
                    <a:pt x="22" y="12"/>
                    <a:pt x="21" y="12"/>
                  </a:cubicBezTo>
                  <a:cubicBezTo>
                    <a:pt x="21" y="12"/>
                    <a:pt x="21" y="12"/>
                    <a:pt x="21" y="12"/>
                  </a:cubicBezTo>
                  <a:close/>
                  <a:moveTo>
                    <a:pt x="19" y="14"/>
                  </a:moveTo>
                  <a:cubicBezTo>
                    <a:pt x="19" y="13"/>
                    <a:pt x="20" y="13"/>
                    <a:pt x="20" y="12"/>
                  </a:cubicBezTo>
                  <a:cubicBezTo>
                    <a:pt x="20" y="12"/>
                    <a:pt x="19" y="13"/>
                    <a:pt x="19" y="14"/>
                  </a:cubicBezTo>
                  <a:close/>
                  <a:moveTo>
                    <a:pt x="14" y="15"/>
                  </a:moveTo>
                  <a:cubicBezTo>
                    <a:pt x="15" y="15"/>
                    <a:pt x="15" y="15"/>
                    <a:pt x="15" y="14"/>
                  </a:cubicBezTo>
                  <a:cubicBezTo>
                    <a:pt x="15" y="13"/>
                    <a:pt x="15" y="13"/>
                    <a:pt x="14" y="12"/>
                  </a:cubicBezTo>
                  <a:cubicBezTo>
                    <a:pt x="14" y="14"/>
                    <a:pt x="13" y="15"/>
                    <a:pt x="14" y="15"/>
                  </a:cubicBezTo>
                  <a:close/>
                  <a:moveTo>
                    <a:pt x="16" y="14"/>
                  </a:moveTo>
                  <a:cubicBezTo>
                    <a:pt x="16" y="14"/>
                    <a:pt x="16" y="15"/>
                    <a:pt x="17" y="16"/>
                  </a:cubicBezTo>
                  <a:cubicBezTo>
                    <a:pt x="17" y="15"/>
                    <a:pt x="18" y="14"/>
                    <a:pt x="18" y="14"/>
                  </a:cubicBezTo>
                  <a:cubicBezTo>
                    <a:pt x="17" y="13"/>
                    <a:pt x="18" y="12"/>
                    <a:pt x="17" y="12"/>
                  </a:cubicBezTo>
                  <a:cubicBezTo>
                    <a:pt x="17" y="13"/>
                    <a:pt x="16" y="13"/>
                    <a:pt x="16" y="14"/>
                  </a:cubicBezTo>
                  <a:close/>
                  <a:moveTo>
                    <a:pt x="24" y="15"/>
                  </a:moveTo>
                  <a:cubicBezTo>
                    <a:pt x="25" y="14"/>
                    <a:pt x="25" y="13"/>
                    <a:pt x="24" y="13"/>
                  </a:cubicBezTo>
                  <a:cubicBezTo>
                    <a:pt x="24" y="13"/>
                    <a:pt x="24" y="14"/>
                    <a:pt x="24" y="15"/>
                  </a:cubicBezTo>
                  <a:close/>
                  <a:moveTo>
                    <a:pt x="20" y="15"/>
                  </a:moveTo>
                  <a:cubicBezTo>
                    <a:pt x="21" y="14"/>
                    <a:pt x="21" y="13"/>
                    <a:pt x="20" y="13"/>
                  </a:cubicBezTo>
                  <a:cubicBezTo>
                    <a:pt x="20" y="13"/>
                    <a:pt x="19" y="15"/>
                    <a:pt x="20" y="15"/>
                  </a:cubicBezTo>
                  <a:close/>
                  <a:moveTo>
                    <a:pt x="12" y="15"/>
                  </a:moveTo>
                  <a:cubicBezTo>
                    <a:pt x="12" y="14"/>
                    <a:pt x="12" y="14"/>
                    <a:pt x="11" y="13"/>
                  </a:cubicBezTo>
                  <a:cubicBezTo>
                    <a:pt x="12" y="14"/>
                    <a:pt x="11" y="14"/>
                    <a:pt x="12" y="15"/>
                  </a:cubicBezTo>
                  <a:close/>
                  <a:moveTo>
                    <a:pt x="27" y="15"/>
                  </a:moveTo>
                  <a:cubicBezTo>
                    <a:pt x="27" y="15"/>
                    <a:pt x="27" y="14"/>
                    <a:pt x="28" y="14"/>
                  </a:cubicBezTo>
                  <a:cubicBezTo>
                    <a:pt x="27" y="14"/>
                    <a:pt x="28" y="13"/>
                    <a:pt x="27" y="13"/>
                  </a:cubicBezTo>
                  <a:cubicBezTo>
                    <a:pt x="27" y="14"/>
                    <a:pt x="26" y="14"/>
                    <a:pt x="27" y="15"/>
                  </a:cubicBezTo>
                  <a:close/>
                  <a:moveTo>
                    <a:pt x="11" y="17"/>
                  </a:moveTo>
                  <a:cubicBezTo>
                    <a:pt x="11" y="16"/>
                    <a:pt x="12" y="16"/>
                    <a:pt x="12" y="15"/>
                  </a:cubicBezTo>
                  <a:cubicBezTo>
                    <a:pt x="11" y="15"/>
                    <a:pt x="11" y="14"/>
                    <a:pt x="10" y="13"/>
                  </a:cubicBezTo>
                  <a:cubicBezTo>
                    <a:pt x="9" y="14"/>
                    <a:pt x="10" y="16"/>
                    <a:pt x="11" y="17"/>
                  </a:cubicBezTo>
                  <a:close/>
                  <a:moveTo>
                    <a:pt x="24" y="15"/>
                  </a:moveTo>
                  <a:cubicBezTo>
                    <a:pt x="24" y="15"/>
                    <a:pt x="24" y="16"/>
                    <a:pt x="25" y="16"/>
                  </a:cubicBezTo>
                  <a:cubicBezTo>
                    <a:pt x="25" y="15"/>
                    <a:pt x="25" y="15"/>
                    <a:pt x="25" y="15"/>
                  </a:cubicBezTo>
                  <a:cubicBezTo>
                    <a:pt x="25" y="15"/>
                    <a:pt x="25" y="14"/>
                    <a:pt x="25" y="14"/>
                  </a:cubicBezTo>
                  <a:cubicBezTo>
                    <a:pt x="25" y="14"/>
                    <a:pt x="25" y="15"/>
                    <a:pt x="24" y="15"/>
                  </a:cubicBezTo>
                  <a:close/>
                  <a:moveTo>
                    <a:pt x="5" y="15"/>
                  </a:moveTo>
                  <a:cubicBezTo>
                    <a:pt x="5" y="15"/>
                    <a:pt x="5" y="15"/>
                    <a:pt x="5" y="14"/>
                  </a:cubicBezTo>
                  <a:cubicBezTo>
                    <a:pt x="5" y="15"/>
                    <a:pt x="4" y="15"/>
                    <a:pt x="5" y="15"/>
                  </a:cubicBezTo>
                  <a:close/>
                  <a:moveTo>
                    <a:pt x="7" y="15"/>
                  </a:moveTo>
                  <a:cubicBezTo>
                    <a:pt x="7" y="15"/>
                    <a:pt x="7" y="15"/>
                    <a:pt x="7" y="15"/>
                  </a:cubicBezTo>
                  <a:cubicBezTo>
                    <a:pt x="7" y="15"/>
                    <a:pt x="7" y="15"/>
                    <a:pt x="7" y="15"/>
                  </a:cubicBezTo>
                  <a:cubicBezTo>
                    <a:pt x="7" y="15"/>
                    <a:pt x="6" y="15"/>
                    <a:pt x="7" y="15"/>
                  </a:cubicBezTo>
                  <a:close/>
                  <a:moveTo>
                    <a:pt x="18" y="15"/>
                  </a:moveTo>
                  <a:cubicBezTo>
                    <a:pt x="18" y="16"/>
                    <a:pt x="17" y="17"/>
                    <a:pt x="18" y="17"/>
                  </a:cubicBezTo>
                  <a:cubicBezTo>
                    <a:pt x="18" y="17"/>
                    <a:pt x="18" y="18"/>
                    <a:pt x="18" y="18"/>
                  </a:cubicBezTo>
                  <a:cubicBezTo>
                    <a:pt x="19" y="17"/>
                    <a:pt x="19" y="17"/>
                    <a:pt x="20" y="16"/>
                  </a:cubicBezTo>
                  <a:cubicBezTo>
                    <a:pt x="19" y="16"/>
                    <a:pt x="19" y="15"/>
                    <a:pt x="18" y="15"/>
                  </a:cubicBezTo>
                  <a:cubicBezTo>
                    <a:pt x="18" y="15"/>
                    <a:pt x="18" y="15"/>
                    <a:pt x="18" y="15"/>
                  </a:cubicBezTo>
                  <a:close/>
                  <a:moveTo>
                    <a:pt x="23" y="15"/>
                  </a:moveTo>
                  <a:cubicBezTo>
                    <a:pt x="23" y="15"/>
                    <a:pt x="23" y="15"/>
                    <a:pt x="23" y="15"/>
                  </a:cubicBezTo>
                  <a:cubicBezTo>
                    <a:pt x="23" y="15"/>
                    <a:pt x="23" y="15"/>
                    <a:pt x="23" y="15"/>
                  </a:cubicBezTo>
                  <a:close/>
                  <a:moveTo>
                    <a:pt x="7" y="18"/>
                  </a:moveTo>
                  <a:cubicBezTo>
                    <a:pt x="8" y="17"/>
                    <a:pt x="9" y="16"/>
                    <a:pt x="8" y="15"/>
                  </a:cubicBezTo>
                  <a:cubicBezTo>
                    <a:pt x="8" y="15"/>
                    <a:pt x="8" y="15"/>
                    <a:pt x="8" y="15"/>
                  </a:cubicBezTo>
                  <a:cubicBezTo>
                    <a:pt x="8" y="16"/>
                    <a:pt x="6" y="17"/>
                    <a:pt x="7" y="18"/>
                  </a:cubicBezTo>
                  <a:close/>
                  <a:moveTo>
                    <a:pt x="21" y="16"/>
                  </a:moveTo>
                  <a:cubicBezTo>
                    <a:pt x="21" y="16"/>
                    <a:pt x="22" y="16"/>
                    <a:pt x="22" y="15"/>
                  </a:cubicBezTo>
                  <a:cubicBezTo>
                    <a:pt x="22" y="15"/>
                    <a:pt x="22" y="15"/>
                    <a:pt x="21" y="15"/>
                  </a:cubicBezTo>
                  <a:cubicBezTo>
                    <a:pt x="21" y="15"/>
                    <a:pt x="20" y="16"/>
                    <a:pt x="21" y="16"/>
                  </a:cubicBezTo>
                  <a:close/>
                  <a:moveTo>
                    <a:pt x="15" y="17"/>
                  </a:moveTo>
                  <a:cubicBezTo>
                    <a:pt x="15" y="17"/>
                    <a:pt x="15" y="18"/>
                    <a:pt x="16" y="18"/>
                  </a:cubicBezTo>
                  <a:cubicBezTo>
                    <a:pt x="16" y="18"/>
                    <a:pt x="16" y="17"/>
                    <a:pt x="16" y="17"/>
                  </a:cubicBezTo>
                  <a:cubicBezTo>
                    <a:pt x="16" y="16"/>
                    <a:pt x="16" y="15"/>
                    <a:pt x="15" y="15"/>
                  </a:cubicBezTo>
                  <a:cubicBezTo>
                    <a:pt x="15" y="15"/>
                    <a:pt x="15" y="16"/>
                    <a:pt x="15" y="17"/>
                  </a:cubicBezTo>
                  <a:close/>
                  <a:moveTo>
                    <a:pt x="29" y="16"/>
                  </a:moveTo>
                  <a:cubicBezTo>
                    <a:pt x="28" y="16"/>
                    <a:pt x="28" y="15"/>
                    <a:pt x="28" y="15"/>
                  </a:cubicBezTo>
                  <a:cubicBezTo>
                    <a:pt x="27" y="16"/>
                    <a:pt x="28" y="18"/>
                    <a:pt x="29" y="16"/>
                  </a:cubicBezTo>
                  <a:close/>
                  <a:moveTo>
                    <a:pt x="3" y="20"/>
                  </a:moveTo>
                  <a:cubicBezTo>
                    <a:pt x="4" y="19"/>
                    <a:pt x="4" y="16"/>
                    <a:pt x="3" y="15"/>
                  </a:cubicBezTo>
                  <a:cubicBezTo>
                    <a:pt x="3" y="17"/>
                    <a:pt x="2" y="18"/>
                    <a:pt x="3" y="20"/>
                  </a:cubicBezTo>
                  <a:close/>
                  <a:moveTo>
                    <a:pt x="13" y="18"/>
                  </a:moveTo>
                  <a:cubicBezTo>
                    <a:pt x="14" y="17"/>
                    <a:pt x="13" y="16"/>
                    <a:pt x="13" y="15"/>
                  </a:cubicBezTo>
                  <a:cubicBezTo>
                    <a:pt x="12" y="16"/>
                    <a:pt x="11" y="18"/>
                    <a:pt x="12" y="19"/>
                  </a:cubicBezTo>
                  <a:cubicBezTo>
                    <a:pt x="13" y="18"/>
                    <a:pt x="12" y="17"/>
                    <a:pt x="13" y="16"/>
                  </a:cubicBezTo>
                  <a:cubicBezTo>
                    <a:pt x="13" y="17"/>
                    <a:pt x="13" y="17"/>
                    <a:pt x="13" y="18"/>
                  </a:cubicBezTo>
                  <a:close/>
                  <a:moveTo>
                    <a:pt x="22" y="18"/>
                  </a:moveTo>
                  <a:cubicBezTo>
                    <a:pt x="22" y="17"/>
                    <a:pt x="22" y="17"/>
                    <a:pt x="23" y="16"/>
                  </a:cubicBezTo>
                  <a:cubicBezTo>
                    <a:pt x="22" y="16"/>
                    <a:pt x="22" y="16"/>
                    <a:pt x="22" y="16"/>
                  </a:cubicBezTo>
                  <a:cubicBezTo>
                    <a:pt x="22" y="17"/>
                    <a:pt x="21" y="17"/>
                    <a:pt x="22" y="18"/>
                  </a:cubicBezTo>
                  <a:close/>
                  <a:moveTo>
                    <a:pt x="24" y="17"/>
                  </a:moveTo>
                  <a:cubicBezTo>
                    <a:pt x="24" y="17"/>
                    <a:pt x="24" y="16"/>
                    <a:pt x="24" y="16"/>
                  </a:cubicBezTo>
                  <a:cubicBezTo>
                    <a:pt x="24" y="17"/>
                    <a:pt x="24" y="17"/>
                    <a:pt x="24" y="17"/>
                  </a:cubicBezTo>
                  <a:close/>
                  <a:moveTo>
                    <a:pt x="26" y="17"/>
                  </a:moveTo>
                  <a:cubicBezTo>
                    <a:pt x="26" y="17"/>
                    <a:pt x="27" y="16"/>
                    <a:pt x="26" y="16"/>
                  </a:cubicBezTo>
                  <a:cubicBezTo>
                    <a:pt x="26" y="17"/>
                    <a:pt x="25" y="17"/>
                    <a:pt x="26" y="17"/>
                  </a:cubicBezTo>
                  <a:close/>
                  <a:moveTo>
                    <a:pt x="8" y="18"/>
                  </a:moveTo>
                  <a:cubicBezTo>
                    <a:pt x="8" y="19"/>
                    <a:pt x="8" y="20"/>
                    <a:pt x="9" y="20"/>
                  </a:cubicBezTo>
                  <a:cubicBezTo>
                    <a:pt x="10" y="20"/>
                    <a:pt x="10" y="19"/>
                    <a:pt x="10" y="18"/>
                  </a:cubicBezTo>
                  <a:cubicBezTo>
                    <a:pt x="9" y="18"/>
                    <a:pt x="9" y="17"/>
                    <a:pt x="9" y="16"/>
                  </a:cubicBezTo>
                  <a:cubicBezTo>
                    <a:pt x="9" y="17"/>
                    <a:pt x="8" y="17"/>
                    <a:pt x="8" y="18"/>
                  </a:cubicBezTo>
                  <a:close/>
                  <a:moveTo>
                    <a:pt x="31" y="18"/>
                  </a:moveTo>
                  <a:cubicBezTo>
                    <a:pt x="31" y="18"/>
                    <a:pt x="32" y="18"/>
                    <a:pt x="32" y="18"/>
                  </a:cubicBezTo>
                  <a:cubicBezTo>
                    <a:pt x="32" y="17"/>
                    <a:pt x="32" y="17"/>
                    <a:pt x="31" y="16"/>
                  </a:cubicBezTo>
                  <a:cubicBezTo>
                    <a:pt x="31" y="17"/>
                    <a:pt x="30" y="18"/>
                    <a:pt x="31" y="18"/>
                  </a:cubicBezTo>
                  <a:close/>
                  <a:moveTo>
                    <a:pt x="19" y="19"/>
                  </a:moveTo>
                  <a:cubicBezTo>
                    <a:pt x="20" y="19"/>
                    <a:pt x="21" y="18"/>
                    <a:pt x="20" y="17"/>
                  </a:cubicBezTo>
                  <a:cubicBezTo>
                    <a:pt x="20" y="18"/>
                    <a:pt x="19" y="19"/>
                    <a:pt x="19" y="19"/>
                  </a:cubicBezTo>
                  <a:close/>
                  <a:moveTo>
                    <a:pt x="22" y="18"/>
                  </a:moveTo>
                  <a:cubicBezTo>
                    <a:pt x="22" y="19"/>
                    <a:pt x="22" y="19"/>
                    <a:pt x="23" y="19"/>
                  </a:cubicBezTo>
                  <a:cubicBezTo>
                    <a:pt x="23" y="19"/>
                    <a:pt x="23" y="18"/>
                    <a:pt x="23" y="18"/>
                  </a:cubicBezTo>
                  <a:cubicBezTo>
                    <a:pt x="23" y="18"/>
                    <a:pt x="23" y="17"/>
                    <a:pt x="23" y="17"/>
                  </a:cubicBezTo>
                  <a:cubicBezTo>
                    <a:pt x="23" y="18"/>
                    <a:pt x="22" y="18"/>
                    <a:pt x="22" y="18"/>
                  </a:cubicBezTo>
                  <a:close/>
                  <a:moveTo>
                    <a:pt x="26" y="19"/>
                  </a:moveTo>
                  <a:cubicBezTo>
                    <a:pt x="27" y="19"/>
                    <a:pt x="26" y="18"/>
                    <a:pt x="27" y="18"/>
                  </a:cubicBezTo>
                  <a:cubicBezTo>
                    <a:pt x="27" y="18"/>
                    <a:pt x="27" y="17"/>
                    <a:pt x="27" y="17"/>
                  </a:cubicBezTo>
                  <a:cubicBezTo>
                    <a:pt x="27" y="18"/>
                    <a:pt x="26" y="18"/>
                    <a:pt x="26" y="19"/>
                  </a:cubicBezTo>
                  <a:close/>
                  <a:moveTo>
                    <a:pt x="28" y="18"/>
                  </a:moveTo>
                  <a:cubicBezTo>
                    <a:pt x="28" y="18"/>
                    <a:pt x="29" y="19"/>
                    <a:pt x="29" y="19"/>
                  </a:cubicBezTo>
                  <a:cubicBezTo>
                    <a:pt x="30" y="18"/>
                    <a:pt x="29" y="16"/>
                    <a:pt x="28" y="18"/>
                  </a:cubicBezTo>
                  <a:close/>
                  <a:moveTo>
                    <a:pt x="14" y="19"/>
                  </a:moveTo>
                  <a:cubicBezTo>
                    <a:pt x="14" y="19"/>
                    <a:pt x="14" y="19"/>
                    <a:pt x="14" y="20"/>
                  </a:cubicBezTo>
                  <a:cubicBezTo>
                    <a:pt x="13" y="20"/>
                    <a:pt x="13" y="19"/>
                    <a:pt x="13" y="19"/>
                  </a:cubicBezTo>
                  <a:cubicBezTo>
                    <a:pt x="13" y="20"/>
                    <a:pt x="13" y="21"/>
                    <a:pt x="14" y="22"/>
                  </a:cubicBezTo>
                  <a:cubicBezTo>
                    <a:pt x="14" y="21"/>
                    <a:pt x="15" y="20"/>
                    <a:pt x="15" y="19"/>
                  </a:cubicBezTo>
                  <a:cubicBezTo>
                    <a:pt x="15" y="19"/>
                    <a:pt x="15" y="18"/>
                    <a:pt x="14" y="18"/>
                  </a:cubicBezTo>
                  <a:cubicBezTo>
                    <a:pt x="14" y="18"/>
                    <a:pt x="13" y="18"/>
                    <a:pt x="14" y="19"/>
                  </a:cubicBezTo>
                  <a:close/>
                  <a:moveTo>
                    <a:pt x="16" y="19"/>
                  </a:moveTo>
                  <a:cubicBezTo>
                    <a:pt x="17" y="20"/>
                    <a:pt x="16" y="20"/>
                    <a:pt x="17" y="20"/>
                  </a:cubicBezTo>
                  <a:cubicBezTo>
                    <a:pt x="17" y="20"/>
                    <a:pt x="18" y="20"/>
                    <a:pt x="18" y="19"/>
                  </a:cubicBezTo>
                  <a:cubicBezTo>
                    <a:pt x="17" y="19"/>
                    <a:pt x="17" y="18"/>
                    <a:pt x="17" y="18"/>
                  </a:cubicBezTo>
                  <a:cubicBezTo>
                    <a:pt x="17" y="18"/>
                    <a:pt x="17" y="19"/>
                    <a:pt x="16" y="19"/>
                  </a:cubicBezTo>
                  <a:close/>
                  <a:moveTo>
                    <a:pt x="6" y="19"/>
                  </a:moveTo>
                  <a:cubicBezTo>
                    <a:pt x="6" y="19"/>
                    <a:pt x="7" y="18"/>
                    <a:pt x="6" y="18"/>
                  </a:cubicBezTo>
                  <a:cubicBezTo>
                    <a:pt x="6" y="19"/>
                    <a:pt x="6" y="19"/>
                    <a:pt x="6" y="19"/>
                  </a:cubicBezTo>
                  <a:close/>
                  <a:moveTo>
                    <a:pt x="20" y="20"/>
                  </a:moveTo>
                  <a:cubicBezTo>
                    <a:pt x="20" y="20"/>
                    <a:pt x="21" y="20"/>
                    <a:pt x="21" y="20"/>
                  </a:cubicBezTo>
                  <a:cubicBezTo>
                    <a:pt x="21" y="20"/>
                    <a:pt x="20" y="20"/>
                    <a:pt x="20" y="20"/>
                  </a:cubicBezTo>
                  <a:cubicBezTo>
                    <a:pt x="20" y="21"/>
                    <a:pt x="20" y="21"/>
                    <a:pt x="21" y="22"/>
                  </a:cubicBezTo>
                  <a:cubicBezTo>
                    <a:pt x="21" y="21"/>
                    <a:pt x="22" y="21"/>
                    <a:pt x="22" y="20"/>
                  </a:cubicBezTo>
                  <a:cubicBezTo>
                    <a:pt x="22" y="20"/>
                    <a:pt x="21" y="19"/>
                    <a:pt x="21" y="19"/>
                  </a:cubicBezTo>
                  <a:cubicBezTo>
                    <a:pt x="21" y="19"/>
                    <a:pt x="21" y="18"/>
                    <a:pt x="21" y="18"/>
                  </a:cubicBezTo>
                  <a:cubicBezTo>
                    <a:pt x="21" y="19"/>
                    <a:pt x="20" y="19"/>
                    <a:pt x="20" y="20"/>
                  </a:cubicBezTo>
                  <a:close/>
                  <a:moveTo>
                    <a:pt x="28" y="21"/>
                  </a:moveTo>
                  <a:cubicBezTo>
                    <a:pt x="28" y="20"/>
                    <a:pt x="28" y="19"/>
                    <a:pt x="27" y="19"/>
                  </a:cubicBezTo>
                  <a:cubicBezTo>
                    <a:pt x="27" y="20"/>
                    <a:pt x="28" y="20"/>
                    <a:pt x="28" y="21"/>
                  </a:cubicBezTo>
                  <a:close/>
                  <a:moveTo>
                    <a:pt x="31" y="19"/>
                  </a:moveTo>
                  <a:cubicBezTo>
                    <a:pt x="32" y="19"/>
                    <a:pt x="32" y="19"/>
                    <a:pt x="32" y="19"/>
                  </a:cubicBezTo>
                  <a:cubicBezTo>
                    <a:pt x="31" y="19"/>
                    <a:pt x="31" y="19"/>
                    <a:pt x="31" y="19"/>
                  </a:cubicBezTo>
                  <a:close/>
                  <a:moveTo>
                    <a:pt x="24" y="21"/>
                  </a:moveTo>
                  <a:cubicBezTo>
                    <a:pt x="24" y="20"/>
                    <a:pt x="25" y="20"/>
                    <a:pt x="24" y="19"/>
                  </a:cubicBezTo>
                  <a:cubicBezTo>
                    <a:pt x="24" y="20"/>
                    <a:pt x="23" y="21"/>
                    <a:pt x="24" y="21"/>
                  </a:cubicBezTo>
                  <a:close/>
                  <a:moveTo>
                    <a:pt x="27" y="20"/>
                  </a:moveTo>
                  <a:cubicBezTo>
                    <a:pt x="27" y="20"/>
                    <a:pt x="27" y="19"/>
                    <a:pt x="27" y="19"/>
                  </a:cubicBezTo>
                  <a:cubicBezTo>
                    <a:pt x="27" y="20"/>
                    <a:pt x="27" y="20"/>
                    <a:pt x="27" y="20"/>
                  </a:cubicBezTo>
                  <a:close/>
                  <a:moveTo>
                    <a:pt x="11" y="23"/>
                  </a:moveTo>
                  <a:cubicBezTo>
                    <a:pt x="11" y="22"/>
                    <a:pt x="11" y="22"/>
                    <a:pt x="11" y="21"/>
                  </a:cubicBezTo>
                  <a:cubicBezTo>
                    <a:pt x="11" y="21"/>
                    <a:pt x="11" y="20"/>
                    <a:pt x="11" y="20"/>
                  </a:cubicBezTo>
                  <a:cubicBezTo>
                    <a:pt x="10" y="20"/>
                    <a:pt x="10" y="20"/>
                    <a:pt x="10" y="20"/>
                  </a:cubicBezTo>
                  <a:cubicBezTo>
                    <a:pt x="10" y="20"/>
                    <a:pt x="9" y="22"/>
                    <a:pt x="11" y="23"/>
                  </a:cubicBezTo>
                  <a:close/>
                  <a:moveTo>
                    <a:pt x="7" y="20"/>
                  </a:moveTo>
                  <a:cubicBezTo>
                    <a:pt x="7" y="20"/>
                    <a:pt x="7" y="20"/>
                    <a:pt x="7" y="20"/>
                  </a:cubicBezTo>
                  <a:cubicBezTo>
                    <a:pt x="7" y="20"/>
                    <a:pt x="6" y="20"/>
                    <a:pt x="7" y="20"/>
                  </a:cubicBezTo>
                  <a:close/>
                  <a:moveTo>
                    <a:pt x="33" y="22"/>
                  </a:moveTo>
                  <a:cubicBezTo>
                    <a:pt x="33" y="21"/>
                    <a:pt x="33" y="20"/>
                    <a:pt x="32" y="20"/>
                  </a:cubicBezTo>
                  <a:cubicBezTo>
                    <a:pt x="32" y="20"/>
                    <a:pt x="32" y="22"/>
                    <a:pt x="33" y="22"/>
                  </a:cubicBezTo>
                  <a:close/>
                  <a:moveTo>
                    <a:pt x="12" y="21"/>
                  </a:moveTo>
                  <a:cubicBezTo>
                    <a:pt x="11" y="20"/>
                    <a:pt x="11" y="20"/>
                    <a:pt x="11" y="20"/>
                  </a:cubicBezTo>
                  <a:cubicBezTo>
                    <a:pt x="11" y="20"/>
                    <a:pt x="11" y="21"/>
                    <a:pt x="12" y="21"/>
                  </a:cubicBezTo>
                  <a:close/>
                  <a:moveTo>
                    <a:pt x="15" y="22"/>
                  </a:moveTo>
                  <a:cubicBezTo>
                    <a:pt x="15" y="22"/>
                    <a:pt x="15" y="23"/>
                    <a:pt x="16" y="23"/>
                  </a:cubicBezTo>
                  <a:cubicBezTo>
                    <a:pt x="16" y="22"/>
                    <a:pt x="16" y="22"/>
                    <a:pt x="17" y="22"/>
                  </a:cubicBezTo>
                  <a:cubicBezTo>
                    <a:pt x="16" y="21"/>
                    <a:pt x="16" y="21"/>
                    <a:pt x="16" y="20"/>
                  </a:cubicBezTo>
                  <a:cubicBezTo>
                    <a:pt x="15" y="21"/>
                    <a:pt x="15" y="21"/>
                    <a:pt x="15" y="22"/>
                  </a:cubicBezTo>
                  <a:close/>
                  <a:moveTo>
                    <a:pt x="18" y="22"/>
                  </a:moveTo>
                  <a:cubicBezTo>
                    <a:pt x="18" y="21"/>
                    <a:pt x="19" y="21"/>
                    <a:pt x="19" y="20"/>
                  </a:cubicBezTo>
                  <a:cubicBezTo>
                    <a:pt x="18" y="21"/>
                    <a:pt x="17" y="21"/>
                    <a:pt x="18" y="22"/>
                  </a:cubicBezTo>
                  <a:close/>
                  <a:moveTo>
                    <a:pt x="30" y="22"/>
                  </a:moveTo>
                  <a:cubicBezTo>
                    <a:pt x="30" y="21"/>
                    <a:pt x="30" y="20"/>
                    <a:pt x="30" y="20"/>
                  </a:cubicBezTo>
                  <a:cubicBezTo>
                    <a:pt x="30" y="21"/>
                    <a:pt x="30" y="21"/>
                    <a:pt x="30" y="22"/>
                  </a:cubicBezTo>
                  <a:close/>
                  <a:moveTo>
                    <a:pt x="8" y="22"/>
                  </a:moveTo>
                  <a:cubicBezTo>
                    <a:pt x="8" y="21"/>
                    <a:pt x="7" y="21"/>
                    <a:pt x="7" y="20"/>
                  </a:cubicBezTo>
                  <a:cubicBezTo>
                    <a:pt x="7" y="21"/>
                    <a:pt x="7" y="22"/>
                    <a:pt x="8" y="22"/>
                  </a:cubicBezTo>
                  <a:close/>
                  <a:moveTo>
                    <a:pt x="22" y="23"/>
                  </a:moveTo>
                  <a:cubicBezTo>
                    <a:pt x="22" y="24"/>
                    <a:pt x="22" y="24"/>
                    <a:pt x="22" y="24"/>
                  </a:cubicBezTo>
                  <a:cubicBezTo>
                    <a:pt x="23" y="24"/>
                    <a:pt x="23" y="23"/>
                    <a:pt x="23" y="22"/>
                  </a:cubicBezTo>
                  <a:cubicBezTo>
                    <a:pt x="23" y="22"/>
                    <a:pt x="23" y="22"/>
                    <a:pt x="23" y="22"/>
                  </a:cubicBezTo>
                  <a:cubicBezTo>
                    <a:pt x="22" y="22"/>
                    <a:pt x="22" y="23"/>
                    <a:pt x="22" y="23"/>
                  </a:cubicBezTo>
                  <a:close/>
                  <a:moveTo>
                    <a:pt x="26" y="25"/>
                  </a:moveTo>
                  <a:cubicBezTo>
                    <a:pt x="26" y="25"/>
                    <a:pt x="26" y="24"/>
                    <a:pt x="26" y="24"/>
                  </a:cubicBezTo>
                  <a:cubicBezTo>
                    <a:pt x="26" y="23"/>
                    <a:pt x="26" y="23"/>
                    <a:pt x="26" y="22"/>
                  </a:cubicBezTo>
                  <a:cubicBezTo>
                    <a:pt x="23" y="21"/>
                    <a:pt x="26" y="24"/>
                    <a:pt x="26" y="25"/>
                  </a:cubicBezTo>
                  <a:close/>
                  <a:moveTo>
                    <a:pt x="29" y="24"/>
                  </a:moveTo>
                  <a:cubicBezTo>
                    <a:pt x="30" y="23"/>
                    <a:pt x="30" y="22"/>
                    <a:pt x="29" y="22"/>
                  </a:cubicBezTo>
                  <a:cubicBezTo>
                    <a:pt x="28" y="22"/>
                    <a:pt x="29" y="23"/>
                    <a:pt x="29" y="24"/>
                  </a:cubicBezTo>
                  <a:close/>
                  <a:moveTo>
                    <a:pt x="6" y="23"/>
                  </a:moveTo>
                  <a:cubicBezTo>
                    <a:pt x="6" y="23"/>
                    <a:pt x="6" y="22"/>
                    <a:pt x="6" y="22"/>
                  </a:cubicBezTo>
                  <a:cubicBezTo>
                    <a:pt x="6" y="22"/>
                    <a:pt x="6" y="22"/>
                    <a:pt x="6" y="22"/>
                  </a:cubicBezTo>
                  <a:cubicBezTo>
                    <a:pt x="6" y="22"/>
                    <a:pt x="6" y="22"/>
                    <a:pt x="6" y="23"/>
                  </a:cubicBezTo>
                  <a:close/>
                  <a:moveTo>
                    <a:pt x="13" y="23"/>
                  </a:moveTo>
                  <a:cubicBezTo>
                    <a:pt x="13" y="23"/>
                    <a:pt x="13" y="22"/>
                    <a:pt x="12" y="22"/>
                  </a:cubicBezTo>
                  <a:cubicBezTo>
                    <a:pt x="12" y="22"/>
                    <a:pt x="13" y="23"/>
                    <a:pt x="13" y="23"/>
                  </a:cubicBezTo>
                  <a:close/>
                  <a:moveTo>
                    <a:pt x="1" y="26"/>
                  </a:moveTo>
                  <a:cubicBezTo>
                    <a:pt x="1" y="28"/>
                    <a:pt x="2" y="28"/>
                    <a:pt x="2" y="30"/>
                  </a:cubicBezTo>
                  <a:cubicBezTo>
                    <a:pt x="2" y="31"/>
                    <a:pt x="2" y="32"/>
                    <a:pt x="3" y="32"/>
                  </a:cubicBezTo>
                  <a:cubicBezTo>
                    <a:pt x="3" y="31"/>
                    <a:pt x="3" y="30"/>
                    <a:pt x="3" y="29"/>
                  </a:cubicBezTo>
                  <a:cubicBezTo>
                    <a:pt x="2" y="29"/>
                    <a:pt x="2" y="30"/>
                    <a:pt x="2" y="29"/>
                  </a:cubicBezTo>
                  <a:cubicBezTo>
                    <a:pt x="2" y="27"/>
                    <a:pt x="2" y="24"/>
                    <a:pt x="2" y="22"/>
                  </a:cubicBezTo>
                  <a:cubicBezTo>
                    <a:pt x="1" y="23"/>
                    <a:pt x="1" y="25"/>
                    <a:pt x="1" y="26"/>
                  </a:cubicBezTo>
                  <a:close/>
                  <a:moveTo>
                    <a:pt x="3" y="22"/>
                  </a:moveTo>
                  <a:cubicBezTo>
                    <a:pt x="3" y="23"/>
                    <a:pt x="3" y="24"/>
                    <a:pt x="4" y="25"/>
                  </a:cubicBezTo>
                  <a:cubicBezTo>
                    <a:pt x="4" y="25"/>
                    <a:pt x="4" y="24"/>
                    <a:pt x="4" y="23"/>
                  </a:cubicBezTo>
                  <a:cubicBezTo>
                    <a:pt x="4" y="24"/>
                    <a:pt x="4" y="23"/>
                    <a:pt x="3" y="23"/>
                  </a:cubicBezTo>
                  <a:cubicBezTo>
                    <a:pt x="3" y="22"/>
                    <a:pt x="4" y="22"/>
                    <a:pt x="3" y="22"/>
                  </a:cubicBezTo>
                  <a:cubicBezTo>
                    <a:pt x="3" y="23"/>
                    <a:pt x="3" y="22"/>
                    <a:pt x="3" y="22"/>
                  </a:cubicBezTo>
                  <a:close/>
                  <a:moveTo>
                    <a:pt x="19" y="23"/>
                  </a:moveTo>
                  <a:cubicBezTo>
                    <a:pt x="19" y="23"/>
                    <a:pt x="19" y="24"/>
                    <a:pt x="19" y="24"/>
                  </a:cubicBezTo>
                  <a:cubicBezTo>
                    <a:pt x="20" y="24"/>
                    <a:pt x="20" y="23"/>
                    <a:pt x="20" y="23"/>
                  </a:cubicBezTo>
                  <a:cubicBezTo>
                    <a:pt x="20" y="22"/>
                    <a:pt x="20" y="22"/>
                    <a:pt x="19" y="22"/>
                  </a:cubicBezTo>
                  <a:cubicBezTo>
                    <a:pt x="19" y="22"/>
                    <a:pt x="19" y="23"/>
                    <a:pt x="19" y="23"/>
                  </a:cubicBezTo>
                  <a:close/>
                  <a:moveTo>
                    <a:pt x="14" y="23"/>
                  </a:moveTo>
                  <a:cubicBezTo>
                    <a:pt x="15" y="23"/>
                    <a:pt x="15" y="24"/>
                    <a:pt x="15" y="24"/>
                  </a:cubicBezTo>
                  <a:cubicBezTo>
                    <a:pt x="16" y="24"/>
                    <a:pt x="15" y="22"/>
                    <a:pt x="15" y="22"/>
                  </a:cubicBezTo>
                  <a:cubicBezTo>
                    <a:pt x="14" y="22"/>
                    <a:pt x="14" y="23"/>
                    <a:pt x="14" y="23"/>
                  </a:cubicBezTo>
                  <a:close/>
                  <a:moveTo>
                    <a:pt x="6" y="25"/>
                  </a:moveTo>
                  <a:cubicBezTo>
                    <a:pt x="7" y="25"/>
                    <a:pt x="7" y="23"/>
                    <a:pt x="6" y="22"/>
                  </a:cubicBezTo>
                  <a:cubicBezTo>
                    <a:pt x="6" y="23"/>
                    <a:pt x="6" y="24"/>
                    <a:pt x="6" y="25"/>
                  </a:cubicBezTo>
                  <a:close/>
                  <a:moveTo>
                    <a:pt x="12" y="25"/>
                  </a:moveTo>
                  <a:cubicBezTo>
                    <a:pt x="13" y="24"/>
                    <a:pt x="12" y="23"/>
                    <a:pt x="12" y="22"/>
                  </a:cubicBezTo>
                  <a:cubicBezTo>
                    <a:pt x="11" y="23"/>
                    <a:pt x="11" y="24"/>
                    <a:pt x="12" y="25"/>
                  </a:cubicBezTo>
                  <a:close/>
                  <a:moveTo>
                    <a:pt x="16" y="25"/>
                  </a:moveTo>
                  <a:cubicBezTo>
                    <a:pt x="17" y="24"/>
                    <a:pt x="17" y="24"/>
                    <a:pt x="17" y="23"/>
                  </a:cubicBezTo>
                  <a:cubicBezTo>
                    <a:pt x="17" y="23"/>
                    <a:pt x="17" y="23"/>
                    <a:pt x="17" y="23"/>
                  </a:cubicBezTo>
                  <a:cubicBezTo>
                    <a:pt x="17" y="23"/>
                    <a:pt x="16" y="24"/>
                    <a:pt x="16" y="25"/>
                  </a:cubicBezTo>
                  <a:close/>
                  <a:moveTo>
                    <a:pt x="9" y="24"/>
                  </a:moveTo>
                  <a:cubicBezTo>
                    <a:pt x="9" y="24"/>
                    <a:pt x="9" y="23"/>
                    <a:pt x="9" y="23"/>
                  </a:cubicBezTo>
                  <a:cubicBezTo>
                    <a:pt x="8" y="24"/>
                    <a:pt x="9" y="24"/>
                    <a:pt x="9" y="25"/>
                  </a:cubicBezTo>
                  <a:cubicBezTo>
                    <a:pt x="10" y="25"/>
                    <a:pt x="10" y="24"/>
                    <a:pt x="10" y="24"/>
                  </a:cubicBezTo>
                  <a:cubicBezTo>
                    <a:pt x="10" y="24"/>
                    <a:pt x="10" y="23"/>
                    <a:pt x="10" y="23"/>
                  </a:cubicBezTo>
                  <a:cubicBezTo>
                    <a:pt x="10" y="23"/>
                    <a:pt x="10" y="24"/>
                    <a:pt x="9" y="24"/>
                  </a:cubicBezTo>
                  <a:close/>
                  <a:moveTo>
                    <a:pt x="24" y="27"/>
                  </a:moveTo>
                  <a:cubicBezTo>
                    <a:pt x="25" y="27"/>
                    <a:pt x="25" y="26"/>
                    <a:pt x="25" y="26"/>
                  </a:cubicBezTo>
                  <a:cubicBezTo>
                    <a:pt x="25" y="25"/>
                    <a:pt x="25" y="24"/>
                    <a:pt x="24" y="23"/>
                  </a:cubicBezTo>
                  <a:cubicBezTo>
                    <a:pt x="23" y="24"/>
                    <a:pt x="23" y="26"/>
                    <a:pt x="24" y="27"/>
                  </a:cubicBezTo>
                  <a:close/>
                  <a:moveTo>
                    <a:pt x="14" y="26"/>
                  </a:moveTo>
                  <a:cubicBezTo>
                    <a:pt x="15" y="26"/>
                    <a:pt x="14" y="24"/>
                    <a:pt x="14" y="24"/>
                  </a:cubicBezTo>
                  <a:cubicBezTo>
                    <a:pt x="13" y="25"/>
                    <a:pt x="14" y="25"/>
                    <a:pt x="14" y="26"/>
                  </a:cubicBezTo>
                  <a:close/>
                  <a:moveTo>
                    <a:pt x="18" y="27"/>
                  </a:moveTo>
                  <a:cubicBezTo>
                    <a:pt x="18" y="27"/>
                    <a:pt x="18" y="26"/>
                    <a:pt x="19" y="25"/>
                  </a:cubicBezTo>
                  <a:cubicBezTo>
                    <a:pt x="18" y="25"/>
                    <a:pt x="19" y="24"/>
                    <a:pt x="18" y="24"/>
                  </a:cubicBezTo>
                  <a:cubicBezTo>
                    <a:pt x="17" y="25"/>
                    <a:pt x="17" y="26"/>
                    <a:pt x="18" y="27"/>
                  </a:cubicBezTo>
                  <a:close/>
                  <a:moveTo>
                    <a:pt x="20" y="26"/>
                  </a:moveTo>
                  <a:cubicBezTo>
                    <a:pt x="21" y="26"/>
                    <a:pt x="21" y="27"/>
                    <a:pt x="21" y="27"/>
                  </a:cubicBezTo>
                  <a:cubicBezTo>
                    <a:pt x="22" y="26"/>
                    <a:pt x="22" y="25"/>
                    <a:pt x="21" y="24"/>
                  </a:cubicBezTo>
                  <a:cubicBezTo>
                    <a:pt x="21" y="25"/>
                    <a:pt x="20" y="25"/>
                    <a:pt x="20" y="26"/>
                  </a:cubicBezTo>
                  <a:close/>
                  <a:moveTo>
                    <a:pt x="31" y="26"/>
                  </a:moveTo>
                  <a:cubicBezTo>
                    <a:pt x="31" y="26"/>
                    <a:pt x="31" y="25"/>
                    <a:pt x="30" y="25"/>
                  </a:cubicBezTo>
                  <a:cubicBezTo>
                    <a:pt x="30" y="25"/>
                    <a:pt x="31" y="26"/>
                    <a:pt x="31" y="26"/>
                  </a:cubicBezTo>
                  <a:close/>
                  <a:moveTo>
                    <a:pt x="11" y="25"/>
                  </a:moveTo>
                  <a:cubicBezTo>
                    <a:pt x="10" y="26"/>
                    <a:pt x="10" y="25"/>
                    <a:pt x="10" y="26"/>
                  </a:cubicBezTo>
                  <a:cubicBezTo>
                    <a:pt x="10" y="26"/>
                    <a:pt x="10" y="27"/>
                    <a:pt x="11" y="27"/>
                  </a:cubicBezTo>
                  <a:cubicBezTo>
                    <a:pt x="11" y="27"/>
                    <a:pt x="11" y="26"/>
                    <a:pt x="11" y="26"/>
                  </a:cubicBezTo>
                  <a:cubicBezTo>
                    <a:pt x="11" y="26"/>
                    <a:pt x="11" y="26"/>
                    <a:pt x="11" y="26"/>
                  </a:cubicBezTo>
                  <a:cubicBezTo>
                    <a:pt x="11" y="25"/>
                    <a:pt x="11" y="25"/>
                    <a:pt x="10" y="25"/>
                  </a:cubicBezTo>
                  <a:cubicBezTo>
                    <a:pt x="10" y="25"/>
                    <a:pt x="11" y="25"/>
                    <a:pt x="11" y="25"/>
                  </a:cubicBezTo>
                  <a:close/>
                  <a:moveTo>
                    <a:pt x="26" y="26"/>
                  </a:moveTo>
                  <a:cubicBezTo>
                    <a:pt x="27" y="26"/>
                    <a:pt x="27" y="27"/>
                    <a:pt x="27" y="27"/>
                  </a:cubicBezTo>
                  <a:cubicBezTo>
                    <a:pt x="27" y="27"/>
                    <a:pt x="28" y="27"/>
                    <a:pt x="28" y="26"/>
                  </a:cubicBezTo>
                  <a:cubicBezTo>
                    <a:pt x="27" y="26"/>
                    <a:pt x="27" y="25"/>
                    <a:pt x="27" y="25"/>
                  </a:cubicBezTo>
                  <a:cubicBezTo>
                    <a:pt x="27" y="25"/>
                    <a:pt x="26" y="25"/>
                    <a:pt x="26" y="26"/>
                  </a:cubicBezTo>
                  <a:close/>
                  <a:moveTo>
                    <a:pt x="8" y="28"/>
                  </a:moveTo>
                  <a:cubicBezTo>
                    <a:pt x="9" y="27"/>
                    <a:pt x="8" y="25"/>
                    <a:pt x="7" y="25"/>
                  </a:cubicBezTo>
                  <a:cubicBezTo>
                    <a:pt x="7" y="26"/>
                    <a:pt x="7" y="27"/>
                    <a:pt x="8" y="28"/>
                  </a:cubicBezTo>
                  <a:close/>
                  <a:moveTo>
                    <a:pt x="16" y="26"/>
                  </a:moveTo>
                  <a:cubicBezTo>
                    <a:pt x="16" y="26"/>
                    <a:pt x="16" y="25"/>
                    <a:pt x="16" y="25"/>
                  </a:cubicBezTo>
                  <a:cubicBezTo>
                    <a:pt x="16" y="25"/>
                    <a:pt x="16" y="25"/>
                    <a:pt x="16" y="25"/>
                  </a:cubicBezTo>
                  <a:cubicBezTo>
                    <a:pt x="16" y="25"/>
                    <a:pt x="16" y="26"/>
                    <a:pt x="16" y="26"/>
                  </a:cubicBezTo>
                  <a:close/>
                  <a:moveTo>
                    <a:pt x="13" y="26"/>
                  </a:moveTo>
                  <a:cubicBezTo>
                    <a:pt x="13" y="26"/>
                    <a:pt x="13" y="27"/>
                    <a:pt x="13" y="27"/>
                  </a:cubicBezTo>
                  <a:cubicBezTo>
                    <a:pt x="15" y="27"/>
                    <a:pt x="13" y="24"/>
                    <a:pt x="13" y="26"/>
                  </a:cubicBezTo>
                  <a:close/>
                  <a:moveTo>
                    <a:pt x="4" y="26"/>
                  </a:moveTo>
                  <a:cubicBezTo>
                    <a:pt x="4" y="27"/>
                    <a:pt x="5" y="28"/>
                    <a:pt x="5" y="28"/>
                  </a:cubicBezTo>
                  <a:cubicBezTo>
                    <a:pt x="5" y="27"/>
                    <a:pt x="5" y="26"/>
                    <a:pt x="5" y="25"/>
                  </a:cubicBezTo>
                  <a:cubicBezTo>
                    <a:pt x="5" y="26"/>
                    <a:pt x="4" y="26"/>
                    <a:pt x="4" y="26"/>
                  </a:cubicBezTo>
                  <a:close/>
                  <a:moveTo>
                    <a:pt x="34" y="27"/>
                  </a:moveTo>
                  <a:cubicBezTo>
                    <a:pt x="34" y="27"/>
                    <a:pt x="34" y="26"/>
                    <a:pt x="34" y="26"/>
                  </a:cubicBezTo>
                  <a:cubicBezTo>
                    <a:pt x="34" y="26"/>
                    <a:pt x="34" y="27"/>
                    <a:pt x="34" y="27"/>
                  </a:cubicBezTo>
                  <a:close/>
                  <a:moveTo>
                    <a:pt x="15" y="27"/>
                  </a:moveTo>
                  <a:cubicBezTo>
                    <a:pt x="16" y="27"/>
                    <a:pt x="15" y="26"/>
                    <a:pt x="15" y="26"/>
                  </a:cubicBezTo>
                  <a:cubicBezTo>
                    <a:pt x="15" y="27"/>
                    <a:pt x="15" y="27"/>
                    <a:pt x="15" y="27"/>
                  </a:cubicBezTo>
                  <a:close/>
                  <a:moveTo>
                    <a:pt x="22" y="28"/>
                  </a:moveTo>
                  <a:cubicBezTo>
                    <a:pt x="22" y="29"/>
                    <a:pt x="22" y="29"/>
                    <a:pt x="23" y="30"/>
                  </a:cubicBezTo>
                  <a:cubicBezTo>
                    <a:pt x="23" y="29"/>
                    <a:pt x="23" y="29"/>
                    <a:pt x="24" y="28"/>
                  </a:cubicBezTo>
                  <a:cubicBezTo>
                    <a:pt x="23" y="28"/>
                    <a:pt x="23" y="27"/>
                    <a:pt x="22" y="26"/>
                  </a:cubicBezTo>
                  <a:cubicBezTo>
                    <a:pt x="22" y="27"/>
                    <a:pt x="22" y="28"/>
                    <a:pt x="22" y="28"/>
                  </a:cubicBezTo>
                  <a:close/>
                  <a:moveTo>
                    <a:pt x="17" y="28"/>
                  </a:moveTo>
                  <a:cubicBezTo>
                    <a:pt x="17" y="28"/>
                    <a:pt x="17" y="27"/>
                    <a:pt x="17" y="27"/>
                  </a:cubicBezTo>
                  <a:cubicBezTo>
                    <a:pt x="17" y="27"/>
                    <a:pt x="17" y="27"/>
                    <a:pt x="17" y="28"/>
                  </a:cubicBezTo>
                  <a:close/>
                  <a:moveTo>
                    <a:pt x="19" y="27"/>
                  </a:moveTo>
                  <a:cubicBezTo>
                    <a:pt x="19" y="27"/>
                    <a:pt x="19" y="28"/>
                    <a:pt x="19" y="29"/>
                  </a:cubicBezTo>
                  <a:cubicBezTo>
                    <a:pt x="19" y="29"/>
                    <a:pt x="19" y="30"/>
                    <a:pt x="19" y="30"/>
                  </a:cubicBezTo>
                  <a:cubicBezTo>
                    <a:pt x="20" y="29"/>
                    <a:pt x="20" y="29"/>
                    <a:pt x="20" y="28"/>
                  </a:cubicBezTo>
                  <a:cubicBezTo>
                    <a:pt x="20" y="27"/>
                    <a:pt x="20" y="26"/>
                    <a:pt x="19" y="27"/>
                  </a:cubicBezTo>
                  <a:close/>
                  <a:moveTo>
                    <a:pt x="12" y="27"/>
                  </a:moveTo>
                  <a:cubicBezTo>
                    <a:pt x="12" y="28"/>
                    <a:pt x="12" y="28"/>
                    <a:pt x="13" y="29"/>
                  </a:cubicBezTo>
                  <a:cubicBezTo>
                    <a:pt x="13" y="28"/>
                    <a:pt x="13" y="28"/>
                    <a:pt x="13" y="28"/>
                  </a:cubicBezTo>
                  <a:cubicBezTo>
                    <a:pt x="13" y="28"/>
                    <a:pt x="12" y="27"/>
                    <a:pt x="12" y="27"/>
                  </a:cubicBezTo>
                  <a:cubicBezTo>
                    <a:pt x="12" y="27"/>
                    <a:pt x="12" y="27"/>
                    <a:pt x="12" y="27"/>
                  </a:cubicBezTo>
                  <a:close/>
                  <a:moveTo>
                    <a:pt x="26" y="29"/>
                  </a:moveTo>
                  <a:cubicBezTo>
                    <a:pt x="26" y="29"/>
                    <a:pt x="25" y="28"/>
                    <a:pt x="25" y="28"/>
                  </a:cubicBezTo>
                  <a:cubicBezTo>
                    <a:pt x="26" y="28"/>
                    <a:pt x="26" y="29"/>
                    <a:pt x="26" y="29"/>
                  </a:cubicBezTo>
                  <a:cubicBezTo>
                    <a:pt x="26" y="29"/>
                    <a:pt x="26" y="29"/>
                    <a:pt x="26" y="28"/>
                  </a:cubicBezTo>
                  <a:cubicBezTo>
                    <a:pt x="26" y="28"/>
                    <a:pt x="26" y="27"/>
                    <a:pt x="26" y="27"/>
                  </a:cubicBezTo>
                  <a:cubicBezTo>
                    <a:pt x="25" y="27"/>
                    <a:pt x="25" y="29"/>
                    <a:pt x="26" y="29"/>
                  </a:cubicBezTo>
                  <a:close/>
                  <a:moveTo>
                    <a:pt x="4" y="30"/>
                  </a:moveTo>
                  <a:cubicBezTo>
                    <a:pt x="5" y="29"/>
                    <a:pt x="4" y="28"/>
                    <a:pt x="3" y="27"/>
                  </a:cubicBezTo>
                  <a:cubicBezTo>
                    <a:pt x="3" y="28"/>
                    <a:pt x="4" y="29"/>
                    <a:pt x="4" y="30"/>
                  </a:cubicBezTo>
                  <a:close/>
                  <a:moveTo>
                    <a:pt x="14" y="28"/>
                  </a:moveTo>
                  <a:cubicBezTo>
                    <a:pt x="14" y="28"/>
                    <a:pt x="14" y="29"/>
                    <a:pt x="15" y="29"/>
                  </a:cubicBezTo>
                  <a:cubicBezTo>
                    <a:pt x="15" y="28"/>
                    <a:pt x="15" y="27"/>
                    <a:pt x="14" y="27"/>
                  </a:cubicBezTo>
                  <a:cubicBezTo>
                    <a:pt x="14" y="28"/>
                    <a:pt x="14" y="28"/>
                    <a:pt x="14" y="28"/>
                  </a:cubicBezTo>
                  <a:close/>
                  <a:moveTo>
                    <a:pt x="7" y="30"/>
                  </a:moveTo>
                  <a:cubicBezTo>
                    <a:pt x="7" y="29"/>
                    <a:pt x="7" y="28"/>
                    <a:pt x="6" y="27"/>
                  </a:cubicBezTo>
                  <a:cubicBezTo>
                    <a:pt x="7" y="28"/>
                    <a:pt x="6" y="29"/>
                    <a:pt x="7" y="30"/>
                  </a:cubicBezTo>
                  <a:close/>
                  <a:moveTo>
                    <a:pt x="10" y="28"/>
                  </a:moveTo>
                  <a:cubicBezTo>
                    <a:pt x="10" y="28"/>
                    <a:pt x="10" y="28"/>
                    <a:pt x="10" y="28"/>
                  </a:cubicBezTo>
                  <a:cubicBezTo>
                    <a:pt x="10" y="28"/>
                    <a:pt x="10" y="28"/>
                    <a:pt x="10" y="28"/>
                  </a:cubicBezTo>
                  <a:cubicBezTo>
                    <a:pt x="10" y="28"/>
                    <a:pt x="10" y="28"/>
                    <a:pt x="10" y="28"/>
                  </a:cubicBezTo>
                  <a:close/>
                  <a:moveTo>
                    <a:pt x="32" y="29"/>
                  </a:moveTo>
                  <a:cubicBezTo>
                    <a:pt x="33" y="30"/>
                    <a:pt x="30" y="32"/>
                    <a:pt x="31" y="34"/>
                  </a:cubicBezTo>
                  <a:cubicBezTo>
                    <a:pt x="32" y="32"/>
                    <a:pt x="33" y="29"/>
                    <a:pt x="33" y="28"/>
                  </a:cubicBezTo>
                  <a:cubicBezTo>
                    <a:pt x="32" y="28"/>
                    <a:pt x="32" y="29"/>
                    <a:pt x="32" y="29"/>
                  </a:cubicBezTo>
                  <a:close/>
                  <a:moveTo>
                    <a:pt x="11" y="29"/>
                  </a:moveTo>
                  <a:cubicBezTo>
                    <a:pt x="12" y="29"/>
                    <a:pt x="12" y="29"/>
                    <a:pt x="12" y="29"/>
                  </a:cubicBezTo>
                  <a:cubicBezTo>
                    <a:pt x="12" y="28"/>
                    <a:pt x="12" y="28"/>
                    <a:pt x="11" y="28"/>
                  </a:cubicBezTo>
                  <a:cubicBezTo>
                    <a:pt x="11" y="28"/>
                    <a:pt x="12" y="28"/>
                    <a:pt x="11" y="29"/>
                  </a:cubicBezTo>
                  <a:close/>
                  <a:moveTo>
                    <a:pt x="33" y="32"/>
                  </a:moveTo>
                  <a:cubicBezTo>
                    <a:pt x="33" y="30"/>
                    <a:pt x="34" y="29"/>
                    <a:pt x="34" y="28"/>
                  </a:cubicBezTo>
                  <a:cubicBezTo>
                    <a:pt x="33" y="29"/>
                    <a:pt x="33" y="31"/>
                    <a:pt x="33" y="32"/>
                  </a:cubicBezTo>
                  <a:close/>
                  <a:moveTo>
                    <a:pt x="8" y="29"/>
                  </a:moveTo>
                  <a:cubicBezTo>
                    <a:pt x="9" y="29"/>
                    <a:pt x="9" y="30"/>
                    <a:pt x="9" y="30"/>
                  </a:cubicBezTo>
                  <a:cubicBezTo>
                    <a:pt x="10" y="30"/>
                    <a:pt x="10" y="28"/>
                    <a:pt x="9" y="28"/>
                  </a:cubicBezTo>
                  <a:cubicBezTo>
                    <a:pt x="9" y="28"/>
                    <a:pt x="9" y="29"/>
                    <a:pt x="8" y="29"/>
                  </a:cubicBezTo>
                  <a:close/>
                  <a:moveTo>
                    <a:pt x="17" y="30"/>
                  </a:moveTo>
                  <a:cubicBezTo>
                    <a:pt x="16" y="29"/>
                    <a:pt x="17" y="29"/>
                    <a:pt x="17" y="29"/>
                  </a:cubicBezTo>
                  <a:cubicBezTo>
                    <a:pt x="16" y="29"/>
                    <a:pt x="17" y="28"/>
                    <a:pt x="16" y="28"/>
                  </a:cubicBezTo>
                  <a:cubicBezTo>
                    <a:pt x="16" y="29"/>
                    <a:pt x="16" y="29"/>
                    <a:pt x="17" y="30"/>
                  </a:cubicBezTo>
                  <a:close/>
                  <a:moveTo>
                    <a:pt x="29" y="30"/>
                  </a:moveTo>
                  <a:cubicBezTo>
                    <a:pt x="29" y="29"/>
                    <a:pt x="29" y="29"/>
                    <a:pt x="29" y="29"/>
                  </a:cubicBezTo>
                  <a:cubicBezTo>
                    <a:pt x="28" y="29"/>
                    <a:pt x="29" y="28"/>
                    <a:pt x="28" y="28"/>
                  </a:cubicBezTo>
                  <a:cubicBezTo>
                    <a:pt x="28" y="29"/>
                    <a:pt x="28" y="30"/>
                    <a:pt x="29" y="30"/>
                  </a:cubicBezTo>
                  <a:close/>
                  <a:moveTo>
                    <a:pt x="14" y="30"/>
                  </a:moveTo>
                  <a:cubicBezTo>
                    <a:pt x="14" y="30"/>
                    <a:pt x="14" y="29"/>
                    <a:pt x="13" y="29"/>
                  </a:cubicBezTo>
                  <a:cubicBezTo>
                    <a:pt x="13" y="29"/>
                    <a:pt x="13" y="30"/>
                    <a:pt x="14" y="30"/>
                  </a:cubicBezTo>
                  <a:close/>
                  <a:moveTo>
                    <a:pt x="20" y="32"/>
                  </a:moveTo>
                  <a:cubicBezTo>
                    <a:pt x="20" y="32"/>
                    <a:pt x="20" y="33"/>
                    <a:pt x="21" y="33"/>
                  </a:cubicBezTo>
                  <a:cubicBezTo>
                    <a:pt x="21" y="32"/>
                    <a:pt x="22" y="32"/>
                    <a:pt x="22" y="31"/>
                  </a:cubicBezTo>
                  <a:cubicBezTo>
                    <a:pt x="22" y="30"/>
                    <a:pt x="21" y="30"/>
                    <a:pt x="21" y="29"/>
                  </a:cubicBezTo>
                  <a:cubicBezTo>
                    <a:pt x="21" y="30"/>
                    <a:pt x="20" y="31"/>
                    <a:pt x="20" y="32"/>
                  </a:cubicBezTo>
                  <a:close/>
                  <a:moveTo>
                    <a:pt x="11" y="31"/>
                  </a:moveTo>
                  <a:cubicBezTo>
                    <a:pt x="11" y="31"/>
                    <a:pt x="10" y="31"/>
                    <a:pt x="10" y="30"/>
                  </a:cubicBezTo>
                  <a:cubicBezTo>
                    <a:pt x="10" y="31"/>
                    <a:pt x="10" y="32"/>
                    <a:pt x="10" y="32"/>
                  </a:cubicBezTo>
                  <a:cubicBezTo>
                    <a:pt x="11" y="32"/>
                    <a:pt x="12" y="30"/>
                    <a:pt x="11" y="29"/>
                  </a:cubicBezTo>
                  <a:cubicBezTo>
                    <a:pt x="10" y="30"/>
                    <a:pt x="11" y="30"/>
                    <a:pt x="11" y="31"/>
                  </a:cubicBezTo>
                  <a:close/>
                  <a:moveTo>
                    <a:pt x="16" y="31"/>
                  </a:moveTo>
                  <a:cubicBezTo>
                    <a:pt x="16" y="30"/>
                    <a:pt x="16" y="29"/>
                    <a:pt x="15" y="29"/>
                  </a:cubicBezTo>
                  <a:cubicBezTo>
                    <a:pt x="15" y="30"/>
                    <a:pt x="16" y="30"/>
                    <a:pt x="16" y="31"/>
                  </a:cubicBezTo>
                  <a:close/>
                  <a:moveTo>
                    <a:pt x="23" y="31"/>
                  </a:moveTo>
                  <a:cubicBezTo>
                    <a:pt x="24" y="31"/>
                    <a:pt x="24" y="32"/>
                    <a:pt x="24" y="32"/>
                  </a:cubicBezTo>
                  <a:cubicBezTo>
                    <a:pt x="25" y="32"/>
                    <a:pt x="25" y="31"/>
                    <a:pt x="25" y="30"/>
                  </a:cubicBezTo>
                  <a:cubicBezTo>
                    <a:pt x="25" y="30"/>
                    <a:pt x="25" y="30"/>
                    <a:pt x="24" y="29"/>
                  </a:cubicBezTo>
                  <a:cubicBezTo>
                    <a:pt x="24" y="30"/>
                    <a:pt x="24" y="30"/>
                    <a:pt x="23" y="31"/>
                  </a:cubicBezTo>
                  <a:close/>
                  <a:moveTo>
                    <a:pt x="27" y="32"/>
                  </a:moveTo>
                  <a:cubicBezTo>
                    <a:pt x="28" y="31"/>
                    <a:pt x="28" y="30"/>
                    <a:pt x="27" y="30"/>
                  </a:cubicBezTo>
                  <a:cubicBezTo>
                    <a:pt x="26" y="30"/>
                    <a:pt x="27" y="31"/>
                    <a:pt x="27" y="32"/>
                  </a:cubicBezTo>
                  <a:close/>
                  <a:moveTo>
                    <a:pt x="30" y="30"/>
                  </a:moveTo>
                  <a:cubicBezTo>
                    <a:pt x="30" y="30"/>
                    <a:pt x="30" y="31"/>
                    <a:pt x="30" y="31"/>
                  </a:cubicBezTo>
                  <a:cubicBezTo>
                    <a:pt x="30" y="30"/>
                    <a:pt x="30" y="30"/>
                    <a:pt x="30" y="30"/>
                  </a:cubicBezTo>
                  <a:cubicBezTo>
                    <a:pt x="30" y="30"/>
                    <a:pt x="30" y="30"/>
                    <a:pt x="30" y="30"/>
                  </a:cubicBezTo>
                  <a:cubicBezTo>
                    <a:pt x="30" y="30"/>
                    <a:pt x="30" y="30"/>
                    <a:pt x="30" y="30"/>
                  </a:cubicBezTo>
                  <a:close/>
                  <a:moveTo>
                    <a:pt x="6" y="33"/>
                  </a:moveTo>
                  <a:cubicBezTo>
                    <a:pt x="6" y="33"/>
                    <a:pt x="5" y="32"/>
                    <a:pt x="6" y="31"/>
                  </a:cubicBezTo>
                  <a:cubicBezTo>
                    <a:pt x="6" y="31"/>
                    <a:pt x="6" y="30"/>
                    <a:pt x="5" y="30"/>
                  </a:cubicBezTo>
                  <a:cubicBezTo>
                    <a:pt x="4" y="31"/>
                    <a:pt x="5" y="34"/>
                    <a:pt x="6" y="33"/>
                  </a:cubicBezTo>
                  <a:close/>
                  <a:moveTo>
                    <a:pt x="8" y="33"/>
                  </a:moveTo>
                  <a:cubicBezTo>
                    <a:pt x="8" y="32"/>
                    <a:pt x="8" y="32"/>
                    <a:pt x="9" y="31"/>
                  </a:cubicBezTo>
                  <a:cubicBezTo>
                    <a:pt x="8" y="31"/>
                    <a:pt x="8" y="30"/>
                    <a:pt x="8" y="30"/>
                  </a:cubicBezTo>
                  <a:cubicBezTo>
                    <a:pt x="7" y="31"/>
                    <a:pt x="7" y="32"/>
                    <a:pt x="8" y="33"/>
                  </a:cubicBezTo>
                  <a:close/>
                  <a:moveTo>
                    <a:pt x="13" y="31"/>
                  </a:moveTo>
                  <a:cubicBezTo>
                    <a:pt x="13" y="31"/>
                    <a:pt x="13" y="31"/>
                    <a:pt x="13" y="31"/>
                  </a:cubicBezTo>
                  <a:cubicBezTo>
                    <a:pt x="13" y="31"/>
                    <a:pt x="13" y="31"/>
                    <a:pt x="13" y="31"/>
                  </a:cubicBezTo>
                  <a:cubicBezTo>
                    <a:pt x="13" y="31"/>
                    <a:pt x="13" y="30"/>
                    <a:pt x="13" y="30"/>
                  </a:cubicBezTo>
                  <a:cubicBezTo>
                    <a:pt x="13" y="31"/>
                    <a:pt x="13" y="31"/>
                    <a:pt x="13" y="31"/>
                  </a:cubicBezTo>
                  <a:close/>
                  <a:moveTo>
                    <a:pt x="17" y="31"/>
                  </a:moveTo>
                  <a:cubicBezTo>
                    <a:pt x="18" y="32"/>
                    <a:pt x="18" y="32"/>
                    <a:pt x="18" y="33"/>
                  </a:cubicBezTo>
                  <a:cubicBezTo>
                    <a:pt x="18" y="32"/>
                    <a:pt x="18" y="32"/>
                    <a:pt x="19" y="32"/>
                  </a:cubicBezTo>
                  <a:cubicBezTo>
                    <a:pt x="18" y="31"/>
                    <a:pt x="18" y="30"/>
                    <a:pt x="17" y="30"/>
                  </a:cubicBezTo>
                  <a:cubicBezTo>
                    <a:pt x="18" y="31"/>
                    <a:pt x="17" y="31"/>
                    <a:pt x="17" y="31"/>
                  </a:cubicBezTo>
                  <a:close/>
                  <a:moveTo>
                    <a:pt x="15" y="32"/>
                  </a:moveTo>
                  <a:cubicBezTo>
                    <a:pt x="16" y="32"/>
                    <a:pt x="15" y="31"/>
                    <a:pt x="15" y="31"/>
                  </a:cubicBezTo>
                  <a:cubicBezTo>
                    <a:pt x="14" y="31"/>
                    <a:pt x="15" y="32"/>
                    <a:pt x="15" y="32"/>
                  </a:cubicBezTo>
                  <a:close/>
                  <a:moveTo>
                    <a:pt x="12" y="33"/>
                  </a:moveTo>
                  <a:cubicBezTo>
                    <a:pt x="12" y="33"/>
                    <a:pt x="13" y="33"/>
                    <a:pt x="13" y="32"/>
                  </a:cubicBezTo>
                  <a:cubicBezTo>
                    <a:pt x="12" y="32"/>
                    <a:pt x="12" y="32"/>
                    <a:pt x="12" y="32"/>
                  </a:cubicBezTo>
                  <a:cubicBezTo>
                    <a:pt x="12" y="32"/>
                    <a:pt x="12" y="33"/>
                    <a:pt x="12" y="33"/>
                  </a:cubicBezTo>
                  <a:close/>
                  <a:moveTo>
                    <a:pt x="17" y="33"/>
                  </a:moveTo>
                  <a:cubicBezTo>
                    <a:pt x="18" y="33"/>
                    <a:pt x="17" y="32"/>
                    <a:pt x="17" y="32"/>
                  </a:cubicBezTo>
                  <a:cubicBezTo>
                    <a:pt x="17" y="32"/>
                    <a:pt x="17" y="32"/>
                    <a:pt x="17" y="32"/>
                  </a:cubicBezTo>
                  <a:cubicBezTo>
                    <a:pt x="17" y="32"/>
                    <a:pt x="17" y="33"/>
                    <a:pt x="17" y="33"/>
                  </a:cubicBezTo>
                  <a:close/>
                  <a:moveTo>
                    <a:pt x="26" y="32"/>
                  </a:moveTo>
                  <a:cubicBezTo>
                    <a:pt x="25" y="33"/>
                    <a:pt x="25" y="34"/>
                    <a:pt x="26" y="35"/>
                  </a:cubicBezTo>
                  <a:cubicBezTo>
                    <a:pt x="26" y="34"/>
                    <a:pt x="25" y="34"/>
                    <a:pt x="26" y="33"/>
                  </a:cubicBezTo>
                  <a:cubicBezTo>
                    <a:pt x="26" y="33"/>
                    <a:pt x="26" y="34"/>
                    <a:pt x="26" y="34"/>
                  </a:cubicBezTo>
                  <a:cubicBezTo>
                    <a:pt x="27" y="33"/>
                    <a:pt x="27" y="33"/>
                    <a:pt x="26" y="32"/>
                  </a:cubicBezTo>
                  <a:cubicBezTo>
                    <a:pt x="25" y="32"/>
                    <a:pt x="26" y="33"/>
                    <a:pt x="26" y="33"/>
                  </a:cubicBezTo>
                  <a:cubicBezTo>
                    <a:pt x="26" y="33"/>
                    <a:pt x="26" y="33"/>
                    <a:pt x="26" y="32"/>
                  </a:cubicBezTo>
                  <a:close/>
                  <a:moveTo>
                    <a:pt x="22" y="35"/>
                  </a:moveTo>
                  <a:cubicBezTo>
                    <a:pt x="23" y="35"/>
                    <a:pt x="23" y="34"/>
                    <a:pt x="24" y="33"/>
                  </a:cubicBezTo>
                  <a:cubicBezTo>
                    <a:pt x="23" y="33"/>
                    <a:pt x="23" y="32"/>
                    <a:pt x="23" y="32"/>
                  </a:cubicBezTo>
                  <a:cubicBezTo>
                    <a:pt x="22" y="33"/>
                    <a:pt x="21" y="34"/>
                    <a:pt x="22" y="35"/>
                  </a:cubicBezTo>
                  <a:close/>
                  <a:moveTo>
                    <a:pt x="15" y="33"/>
                  </a:moveTo>
                  <a:cubicBezTo>
                    <a:pt x="14" y="33"/>
                    <a:pt x="14" y="32"/>
                    <a:pt x="14" y="32"/>
                  </a:cubicBezTo>
                  <a:cubicBezTo>
                    <a:pt x="14" y="32"/>
                    <a:pt x="14" y="33"/>
                    <a:pt x="15" y="33"/>
                  </a:cubicBezTo>
                  <a:close/>
                  <a:moveTo>
                    <a:pt x="28" y="33"/>
                  </a:moveTo>
                  <a:cubicBezTo>
                    <a:pt x="29" y="33"/>
                    <a:pt x="28" y="34"/>
                    <a:pt x="29" y="34"/>
                  </a:cubicBezTo>
                  <a:cubicBezTo>
                    <a:pt x="29" y="33"/>
                    <a:pt x="29" y="32"/>
                    <a:pt x="29" y="32"/>
                  </a:cubicBezTo>
                  <a:cubicBezTo>
                    <a:pt x="28" y="32"/>
                    <a:pt x="28" y="33"/>
                    <a:pt x="28" y="33"/>
                  </a:cubicBezTo>
                  <a:close/>
                  <a:moveTo>
                    <a:pt x="19" y="36"/>
                  </a:moveTo>
                  <a:cubicBezTo>
                    <a:pt x="20" y="35"/>
                    <a:pt x="20" y="35"/>
                    <a:pt x="20" y="34"/>
                  </a:cubicBezTo>
                  <a:cubicBezTo>
                    <a:pt x="20" y="34"/>
                    <a:pt x="20" y="33"/>
                    <a:pt x="19" y="33"/>
                  </a:cubicBezTo>
                  <a:cubicBezTo>
                    <a:pt x="18" y="34"/>
                    <a:pt x="20" y="35"/>
                    <a:pt x="19" y="35"/>
                  </a:cubicBezTo>
                  <a:cubicBezTo>
                    <a:pt x="19" y="35"/>
                    <a:pt x="19" y="35"/>
                    <a:pt x="19" y="36"/>
                  </a:cubicBezTo>
                  <a:close/>
                  <a:moveTo>
                    <a:pt x="33" y="34"/>
                  </a:moveTo>
                  <a:cubicBezTo>
                    <a:pt x="34" y="34"/>
                    <a:pt x="34" y="33"/>
                    <a:pt x="34" y="33"/>
                  </a:cubicBezTo>
                  <a:cubicBezTo>
                    <a:pt x="34" y="33"/>
                    <a:pt x="33" y="33"/>
                    <a:pt x="33" y="34"/>
                  </a:cubicBezTo>
                  <a:close/>
                  <a:moveTo>
                    <a:pt x="9" y="34"/>
                  </a:moveTo>
                  <a:cubicBezTo>
                    <a:pt x="9" y="34"/>
                    <a:pt x="9" y="35"/>
                    <a:pt x="9" y="35"/>
                  </a:cubicBezTo>
                  <a:cubicBezTo>
                    <a:pt x="9" y="34"/>
                    <a:pt x="10" y="34"/>
                    <a:pt x="10" y="33"/>
                  </a:cubicBezTo>
                  <a:cubicBezTo>
                    <a:pt x="9" y="33"/>
                    <a:pt x="9" y="33"/>
                    <a:pt x="9" y="33"/>
                  </a:cubicBezTo>
                  <a:cubicBezTo>
                    <a:pt x="9" y="33"/>
                    <a:pt x="9" y="34"/>
                    <a:pt x="9" y="34"/>
                  </a:cubicBezTo>
                  <a:close/>
                  <a:moveTo>
                    <a:pt x="17" y="35"/>
                  </a:moveTo>
                  <a:cubicBezTo>
                    <a:pt x="18" y="35"/>
                    <a:pt x="17" y="33"/>
                    <a:pt x="16" y="33"/>
                  </a:cubicBezTo>
                  <a:cubicBezTo>
                    <a:pt x="16" y="33"/>
                    <a:pt x="16" y="33"/>
                    <a:pt x="16" y="33"/>
                  </a:cubicBezTo>
                  <a:cubicBezTo>
                    <a:pt x="16" y="34"/>
                    <a:pt x="16" y="35"/>
                    <a:pt x="17" y="35"/>
                  </a:cubicBezTo>
                  <a:close/>
                  <a:moveTo>
                    <a:pt x="3" y="34"/>
                  </a:moveTo>
                  <a:cubicBezTo>
                    <a:pt x="3" y="34"/>
                    <a:pt x="4" y="33"/>
                    <a:pt x="3" y="33"/>
                  </a:cubicBezTo>
                  <a:cubicBezTo>
                    <a:pt x="3" y="33"/>
                    <a:pt x="3" y="33"/>
                    <a:pt x="3" y="33"/>
                  </a:cubicBezTo>
                  <a:cubicBezTo>
                    <a:pt x="3" y="33"/>
                    <a:pt x="3" y="34"/>
                    <a:pt x="3" y="34"/>
                  </a:cubicBezTo>
                  <a:close/>
                  <a:moveTo>
                    <a:pt x="11" y="34"/>
                  </a:moveTo>
                  <a:cubicBezTo>
                    <a:pt x="11" y="34"/>
                    <a:pt x="11" y="34"/>
                    <a:pt x="12" y="34"/>
                  </a:cubicBezTo>
                  <a:cubicBezTo>
                    <a:pt x="12" y="34"/>
                    <a:pt x="12" y="33"/>
                    <a:pt x="11" y="33"/>
                  </a:cubicBezTo>
                  <a:cubicBezTo>
                    <a:pt x="11" y="34"/>
                    <a:pt x="11" y="33"/>
                    <a:pt x="11" y="34"/>
                  </a:cubicBezTo>
                  <a:close/>
                  <a:moveTo>
                    <a:pt x="13" y="36"/>
                  </a:moveTo>
                  <a:cubicBezTo>
                    <a:pt x="14" y="35"/>
                    <a:pt x="14" y="34"/>
                    <a:pt x="13" y="34"/>
                  </a:cubicBezTo>
                  <a:cubicBezTo>
                    <a:pt x="13" y="34"/>
                    <a:pt x="13" y="35"/>
                    <a:pt x="13" y="36"/>
                  </a:cubicBezTo>
                  <a:close/>
                  <a:moveTo>
                    <a:pt x="7" y="35"/>
                  </a:moveTo>
                  <a:cubicBezTo>
                    <a:pt x="7" y="35"/>
                    <a:pt x="7" y="35"/>
                    <a:pt x="7" y="35"/>
                  </a:cubicBezTo>
                  <a:cubicBezTo>
                    <a:pt x="7" y="34"/>
                    <a:pt x="6" y="34"/>
                    <a:pt x="6" y="34"/>
                  </a:cubicBezTo>
                  <a:cubicBezTo>
                    <a:pt x="6" y="35"/>
                    <a:pt x="6" y="35"/>
                    <a:pt x="7" y="35"/>
                  </a:cubicBezTo>
                  <a:close/>
                  <a:moveTo>
                    <a:pt x="27" y="36"/>
                  </a:moveTo>
                  <a:cubicBezTo>
                    <a:pt x="28" y="36"/>
                    <a:pt x="28" y="35"/>
                    <a:pt x="28" y="35"/>
                  </a:cubicBezTo>
                  <a:cubicBezTo>
                    <a:pt x="28" y="35"/>
                    <a:pt x="28" y="34"/>
                    <a:pt x="27" y="34"/>
                  </a:cubicBezTo>
                  <a:cubicBezTo>
                    <a:pt x="27" y="35"/>
                    <a:pt x="27" y="35"/>
                    <a:pt x="27" y="36"/>
                  </a:cubicBezTo>
                  <a:close/>
                  <a:moveTo>
                    <a:pt x="23" y="37"/>
                  </a:moveTo>
                  <a:cubicBezTo>
                    <a:pt x="24" y="37"/>
                    <a:pt x="24" y="37"/>
                    <a:pt x="24" y="37"/>
                  </a:cubicBezTo>
                  <a:cubicBezTo>
                    <a:pt x="24" y="37"/>
                    <a:pt x="26" y="35"/>
                    <a:pt x="24" y="35"/>
                  </a:cubicBezTo>
                  <a:cubicBezTo>
                    <a:pt x="24" y="35"/>
                    <a:pt x="24" y="36"/>
                    <a:pt x="23" y="37"/>
                  </a:cubicBezTo>
                  <a:close/>
                  <a:moveTo>
                    <a:pt x="30" y="36"/>
                  </a:moveTo>
                  <a:cubicBezTo>
                    <a:pt x="30" y="36"/>
                    <a:pt x="30" y="36"/>
                    <a:pt x="30" y="36"/>
                  </a:cubicBezTo>
                  <a:cubicBezTo>
                    <a:pt x="31" y="36"/>
                    <a:pt x="31" y="35"/>
                    <a:pt x="30" y="35"/>
                  </a:cubicBezTo>
                  <a:cubicBezTo>
                    <a:pt x="30" y="35"/>
                    <a:pt x="30" y="35"/>
                    <a:pt x="30" y="36"/>
                  </a:cubicBezTo>
                  <a:close/>
                  <a:moveTo>
                    <a:pt x="10" y="37"/>
                  </a:moveTo>
                  <a:cubicBezTo>
                    <a:pt x="11" y="36"/>
                    <a:pt x="10" y="36"/>
                    <a:pt x="10" y="36"/>
                  </a:cubicBezTo>
                  <a:cubicBezTo>
                    <a:pt x="11" y="36"/>
                    <a:pt x="11" y="36"/>
                    <a:pt x="11" y="36"/>
                  </a:cubicBezTo>
                  <a:cubicBezTo>
                    <a:pt x="11" y="35"/>
                    <a:pt x="11" y="35"/>
                    <a:pt x="10" y="35"/>
                  </a:cubicBezTo>
                  <a:cubicBezTo>
                    <a:pt x="10" y="35"/>
                    <a:pt x="9" y="36"/>
                    <a:pt x="10" y="37"/>
                  </a:cubicBezTo>
                  <a:close/>
                  <a:moveTo>
                    <a:pt x="18" y="38"/>
                  </a:moveTo>
                  <a:cubicBezTo>
                    <a:pt x="18" y="38"/>
                    <a:pt x="19" y="37"/>
                    <a:pt x="19" y="37"/>
                  </a:cubicBezTo>
                  <a:cubicBezTo>
                    <a:pt x="18" y="36"/>
                    <a:pt x="18" y="36"/>
                    <a:pt x="18" y="35"/>
                  </a:cubicBezTo>
                  <a:cubicBezTo>
                    <a:pt x="17" y="36"/>
                    <a:pt x="17" y="37"/>
                    <a:pt x="18" y="38"/>
                  </a:cubicBezTo>
                  <a:close/>
                  <a:moveTo>
                    <a:pt x="21" y="38"/>
                  </a:moveTo>
                  <a:cubicBezTo>
                    <a:pt x="22" y="37"/>
                    <a:pt x="22" y="36"/>
                    <a:pt x="21" y="36"/>
                  </a:cubicBezTo>
                  <a:cubicBezTo>
                    <a:pt x="20" y="36"/>
                    <a:pt x="20" y="38"/>
                    <a:pt x="21" y="38"/>
                  </a:cubicBezTo>
                  <a:close/>
                  <a:moveTo>
                    <a:pt x="13" y="36"/>
                  </a:moveTo>
                  <a:cubicBezTo>
                    <a:pt x="13" y="36"/>
                    <a:pt x="13" y="36"/>
                    <a:pt x="12" y="36"/>
                  </a:cubicBezTo>
                  <a:cubicBezTo>
                    <a:pt x="12" y="36"/>
                    <a:pt x="12" y="36"/>
                    <a:pt x="13" y="36"/>
                  </a:cubicBezTo>
                  <a:close/>
                  <a:moveTo>
                    <a:pt x="14" y="37"/>
                  </a:moveTo>
                  <a:cubicBezTo>
                    <a:pt x="14" y="38"/>
                    <a:pt x="15" y="38"/>
                    <a:pt x="15" y="39"/>
                  </a:cubicBezTo>
                  <a:cubicBezTo>
                    <a:pt x="16" y="38"/>
                    <a:pt x="16" y="36"/>
                    <a:pt x="14" y="36"/>
                  </a:cubicBezTo>
                  <a:cubicBezTo>
                    <a:pt x="14" y="36"/>
                    <a:pt x="14" y="36"/>
                    <a:pt x="14" y="37"/>
                  </a:cubicBezTo>
                  <a:close/>
                  <a:moveTo>
                    <a:pt x="8" y="38"/>
                  </a:moveTo>
                  <a:cubicBezTo>
                    <a:pt x="8" y="38"/>
                    <a:pt x="8" y="38"/>
                    <a:pt x="9" y="38"/>
                  </a:cubicBezTo>
                  <a:cubicBezTo>
                    <a:pt x="8" y="38"/>
                    <a:pt x="8" y="37"/>
                    <a:pt x="8" y="36"/>
                  </a:cubicBezTo>
                  <a:cubicBezTo>
                    <a:pt x="7" y="36"/>
                    <a:pt x="7" y="36"/>
                    <a:pt x="7" y="36"/>
                  </a:cubicBezTo>
                  <a:cubicBezTo>
                    <a:pt x="7" y="37"/>
                    <a:pt x="8" y="37"/>
                    <a:pt x="8" y="38"/>
                  </a:cubicBezTo>
                  <a:close/>
                  <a:moveTo>
                    <a:pt x="25" y="39"/>
                  </a:moveTo>
                  <a:cubicBezTo>
                    <a:pt x="25" y="38"/>
                    <a:pt x="27" y="37"/>
                    <a:pt x="26" y="37"/>
                  </a:cubicBezTo>
                  <a:cubicBezTo>
                    <a:pt x="25" y="37"/>
                    <a:pt x="24" y="38"/>
                    <a:pt x="25" y="39"/>
                  </a:cubicBezTo>
                  <a:close/>
                  <a:moveTo>
                    <a:pt x="8" y="42"/>
                  </a:moveTo>
                  <a:cubicBezTo>
                    <a:pt x="8" y="41"/>
                    <a:pt x="7" y="41"/>
                    <a:pt x="7" y="40"/>
                  </a:cubicBezTo>
                  <a:cubicBezTo>
                    <a:pt x="6" y="39"/>
                    <a:pt x="6" y="37"/>
                    <a:pt x="5" y="37"/>
                  </a:cubicBezTo>
                  <a:cubicBezTo>
                    <a:pt x="5" y="39"/>
                    <a:pt x="6" y="41"/>
                    <a:pt x="8" y="42"/>
                  </a:cubicBezTo>
                  <a:close/>
                  <a:moveTo>
                    <a:pt x="28" y="39"/>
                  </a:moveTo>
                  <a:cubicBezTo>
                    <a:pt x="28" y="39"/>
                    <a:pt x="29" y="38"/>
                    <a:pt x="29" y="37"/>
                  </a:cubicBezTo>
                  <a:cubicBezTo>
                    <a:pt x="29" y="37"/>
                    <a:pt x="29" y="37"/>
                    <a:pt x="29" y="37"/>
                  </a:cubicBezTo>
                  <a:cubicBezTo>
                    <a:pt x="29" y="38"/>
                    <a:pt x="28" y="39"/>
                    <a:pt x="28" y="39"/>
                  </a:cubicBezTo>
                  <a:close/>
                  <a:moveTo>
                    <a:pt x="14" y="38"/>
                  </a:moveTo>
                  <a:cubicBezTo>
                    <a:pt x="14" y="38"/>
                    <a:pt x="14" y="39"/>
                    <a:pt x="14" y="39"/>
                  </a:cubicBezTo>
                  <a:cubicBezTo>
                    <a:pt x="14" y="38"/>
                    <a:pt x="14" y="38"/>
                    <a:pt x="14" y="38"/>
                  </a:cubicBezTo>
                  <a:cubicBezTo>
                    <a:pt x="14" y="38"/>
                    <a:pt x="14" y="38"/>
                    <a:pt x="14" y="38"/>
                  </a:cubicBezTo>
                  <a:close/>
                  <a:moveTo>
                    <a:pt x="19" y="40"/>
                  </a:moveTo>
                  <a:cubicBezTo>
                    <a:pt x="19" y="40"/>
                    <a:pt x="19" y="40"/>
                    <a:pt x="20" y="41"/>
                  </a:cubicBezTo>
                  <a:cubicBezTo>
                    <a:pt x="20" y="40"/>
                    <a:pt x="20" y="40"/>
                    <a:pt x="20" y="39"/>
                  </a:cubicBezTo>
                  <a:cubicBezTo>
                    <a:pt x="20" y="39"/>
                    <a:pt x="20" y="38"/>
                    <a:pt x="20" y="38"/>
                  </a:cubicBezTo>
                  <a:cubicBezTo>
                    <a:pt x="19" y="39"/>
                    <a:pt x="19" y="39"/>
                    <a:pt x="19" y="40"/>
                  </a:cubicBezTo>
                  <a:close/>
                  <a:moveTo>
                    <a:pt x="16" y="41"/>
                  </a:moveTo>
                  <a:cubicBezTo>
                    <a:pt x="17" y="41"/>
                    <a:pt x="17" y="40"/>
                    <a:pt x="17" y="40"/>
                  </a:cubicBezTo>
                  <a:cubicBezTo>
                    <a:pt x="17" y="39"/>
                    <a:pt x="17" y="39"/>
                    <a:pt x="16" y="38"/>
                  </a:cubicBezTo>
                  <a:cubicBezTo>
                    <a:pt x="16" y="39"/>
                    <a:pt x="15" y="41"/>
                    <a:pt x="16" y="41"/>
                  </a:cubicBezTo>
                  <a:close/>
                  <a:moveTo>
                    <a:pt x="22" y="40"/>
                  </a:moveTo>
                  <a:cubicBezTo>
                    <a:pt x="23" y="39"/>
                    <a:pt x="23" y="39"/>
                    <a:pt x="23" y="38"/>
                  </a:cubicBezTo>
                  <a:cubicBezTo>
                    <a:pt x="23" y="38"/>
                    <a:pt x="23" y="38"/>
                    <a:pt x="23" y="38"/>
                  </a:cubicBezTo>
                  <a:cubicBezTo>
                    <a:pt x="23" y="39"/>
                    <a:pt x="22" y="39"/>
                    <a:pt x="22" y="40"/>
                  </a:cubicBezTo>
                  <a:close/>
                  <a:moveTo>
                    <a:pt x="25" y="42"/>
                  </a:moveTo>
                  <a:cubicBezTo>
                    <a:pt x="25" y="42"/>
                    <a:pt x="25" y="41"/>
                    <a:pt x="25" y="41"/>
                  </a:cubicBezTo>
                  <a:cubicBezTo>
                    <a:pt x="25" y="40"/>
                    <a:pt x="27" y="39"/>
                    <a:pt x="27" y="38"/>
                  </a:cubicBezTo>
                  <a:cubicBezTo>
                    <a:pt x="26" y="39"/>
                    <a:pt x="25" y="40"/>
                    <a:pt x="25" y="42"/>
                  </a:cubicBezTo>
                  <a:close/>
                  <a:moveTo>
                    <a:pt x="26" y="43"/>
                  </a:moveTo>
                  <a:cubicBezTo>
                    <a:pt x="26" y="43"/>
                    <a:pt x="27" y="42"/>
                    <a:pt x="27" y="43"/>
                  </a:cubicBezTo>
                  <a:cubicBezTo>
                    <a:pt x="28" y="41"/>
                    <a:pt x="29" y="40"/>
                    <a:pt x="30" y="39"/>
                  </a:cubicBezTo>
                  <a:cubicBezTo>
                    <a:pt x="30" y="38"/>
                    <a:pt x="30" y="38"/>
                    <a:pt x="30" y="38"/>
                  </a:cubicBezTo>
                  <a:cubicBezTo>
                    <a:pt x="29" y="40"/>
                    <a:pt x="27" y="41"/>
                    <a:pt x="26" y="43"/>
                  </a:cubicBezTo>
                  <a:close/>
                  <a:moveTo>
                    <a:pt x="14" y="41"/>
                  </a:moveTo>
                  <a:cubicBezTo>
                    <a:pt x="14" y="40"/>
                    <a:pt x="13" y="39"/>
                    <a:pt x="13" y="39"/>
                  </a:cubicBezTo>
                  <a:cubicBezTo>
                    <a:pt x="13" y="40"/>
                    <a:pt x="13" y="40"/>
                    <a:pt x="14" y="41"/>
                  </a:cubicBezTo>
                  <a:close/>
                  <a:moveTo>
                    <a:pt x="10" y="40"/>
                  </a:moveTo>
                  <a:cubicBezTo>
                    <a:pt x="10" y="40"/>
                    <a:pt x="10" y="41"/>
                    <a:pt x="10" y="41"/>
                  </a:cubicBezTo>
                  <a:cubicBezTo>
                    <a:pt x="10" y="40"/>
                    <a:pt x="11" y="40"/>
                    <a:pt x="11" y="40"/>
                  </a:cubicBezTo>
                  <a:cubicBezTo>
                    <a:pt x="11" y="40"/>
                    <a:pt x="10" y="40"/>
                    <a:pt x="10" y="40"/>
                  </a:cubicBezTo>
                  <a:cubicBezTo>
                    <a:pt x="10" y="40"/>
                    <a:pt x="10" y="40"/>
                    <a:pt x="10" y="40"/>
                  </a:cubicBezTo>
                  <a:close/>
                  <a:moveTo>
                    <a:pt x="23" y="41"/>
                  </a:moveTo>
                  <a:cubicBezTo>
                    <a:pt x="24" y="41"/>
                    <a:pt x="24" y="40"/>
                    <a:pt x="24" y="40"/>
                  </a:cubicBezTo>
                  <a:cubicBezTo>
                    <a:pt x="24" y="41"/>
                    <a:pt x="23" y="41"/>
                    <a:pt x="23" y="41"/>
                  </a:cubicBezTo>
                  <a:close/>
                  <a:moveTo>
                    <a:pt x="21" y="42"/>
                  </a:moveTo>
                  <a:cubicBezTo>
                    <a:pt x="21" y="42"/>
                    <a:pt x="21" y="41"/>
                    <a:pt x="22" y="41"/>
                  </a:cubicBezTo>
                  <a:cubicBezTo>
                    <a:pt x="21" y="41"/>
                    <a:pt x="22" y="41"/>
                    <a:pt x="21" y="41"/>
                  </a:cubicBezTo>
                  <a:cubicBezTo>
                    <a:pt x="21" y="41"/>
                    <a:pt x="21" y="42"/>
                    <a:pt x="21" y="42"/>
                  </a:cubicBezTo>
                  <a:close/>
                  <a:moveTo>
                    <a:pt x="17" y="43"/>
                  </a:moveTo>
                  <a:cubicBezTo>
                    <a:pt x="18" y="43"/>
                    <a:pt x="18" y="43"/>
                    <a:pt x="19" y="43"/>
                  </a:cubicBezTo>
                  <a:cubicBezTo>
                    <a:pt x="19" y="42"/>
                    <a:pt x="18" y="41"/>
                    <a:pt x="18" y="41"/>
                  </a:cubicBezTo>
                  <a:cubicBezTo>
                    <a:pt x="18" y="42"/>
                    <a:pt x="17" y="42"/>
                    <a:pt x="17" y="43"/>
                  </a:cubicBezTo>
                  <a:close/>
                  <a:moveTo>
                    <a:pt x="11" y="41"/>
                  </a:moveTo>
                  <a:cubicBezTo>
                    <a:pt x="11" y="42"/>
                    <a:pt x="12" y="42"/>
                    <a:pt x="12" y="43"/>
                  </a:cubicBezTo>
                  <a:cubicBezTo>
                    <a:pt x="12" y="42"/>
                    <a:pt x="12" y="41"/>
                    <a:pt x="11" y="41"/>
                  </a:cubicBezTo>
                  <a:cubicBezTo>
                    <a:pt x="11" y="41"/>
                    <a:pt x="11" y="41"/>
                    <a:pt x="11" y="41"/>
                  </a:cubicBezTo>
                  <a:close/>
                  <a:moveTo>
                    <a:pt x="13" y="43"/>
                  </a:moveTo>
                  <a:cubicBezTo>
                    <a:pt x="13" y="43"/>
                    <a:pt x="13" y="42"/>
                    <a:pt x="13" y="42"/>
                  </a:cubicBezTo>
                  <a:cubicBezTo>
                    <a:pt x="13" y="42"/>
                    <a:pt x="12" y="42"/>
                    <a:pt x="12" y="42"/>
                  </a:cubicBezTo>
                  <a:cubicBezTo>
                    <a:pt x="12" y="42"/>
                    <a:pt x="13" y="43"/>
                    <a:pt x="13" y="43"/>
                  </a:cubicBezTo>
                  <a:close/>
                  <a:moveTo>
                    <a:pt x="14" y="44"/>
                  </a:moveTo>
                  <a:cubicBezTo>
                    <a:pt x="14" y="44"/>
                    <a:pt x="14" y="43"/>
                    <a:pt x="13" y="43"/>
                  </a:cubicBezTo>
                  <a:cubicBezTo>
                    <a:pt x="13" y="44"/>
                    <a:pt x="13" y="44"/>
                    <a:pt x="13" y="44"/>
                  </a:cubicBezTo>
                  <a:cubicBezTo>
                    <a:pt x="13" y="44"/>
                    <a:pt x="14" y="44"/>
                    <a:pt x="14" y="45"/>
                  </a:cubicBezTo>
                  <a:cubicBezTo>
                    <a:pt x="14" y="45"/>
                    <a:pt x="14" y="45"/>
                    <a:pt x="14" y="44"/>
                  </a:cubicBezTo>
                  <a:cubicBezTo>
                    <a:pt x="14" y="45"/>
                    <a:pt x="14" y="44"/>
                    <a:pt x="14" y="44"/>
                  </a:cubicBezTo>
                  <a:close/>
                  <a:moveTo>
                    <a:pt x="22" y="44"/>
                  </a:moveTo>
                  <a:cubicBezTo>
                    <a:pt x="22" y="44"/>
                    <a:pt x="23" y="44"/>
                    <a:pt x="23" y="44"/>
                  </a:cubicBezTo>
                  <a:cubicBezTo>
                    <a:pt x="22" y="44"/>
                    <a:pt x="22" y="44"/>
                    <a:pt x="22" y="44"/>
                  </a:cubicBezTo>
                  <a:close/>
                  <a:moveTo>
                    <a:pt x="14" y="45"/>
                  </a:moveTo>
                  <a:cubicBezTo>
                    <a:pt x="15" y="46"/>
                    <a:pt x="17" y="47"/>
                    <a:pt x="18" y="46"/>
                  </a:cubicBezTo>
                  <a:cubicBezTo>
                    <a:pt x="17" y="46"/>
                    <a:pt x="16" y="45"/>
                    <a:pt x="16" y="45"/>
                  </a:cubicBezTo>
                  <a:cubicBezTo>
                    <a:pt x="16" y="45"/>
                    <a:pt x="16" y="45"/>
                    <a:pt x="15" y="45"/>
                  </a:cubicBezTo>
                  <a:cubicBezTo>
                    <a:pt x="15" y="46"/>
                    <a:pt x="15" y="45"/>
                    <a:pt x="14" y="45"/>
                  </a:cubicBezTo>
                  <a:close/>
                  <a:moveTo>
                    <a:pt x="19" y="46"/>
                  </a:moveTo>
                  <a:cubicBezTo>
                    <a:pt x="20" y="46"/>
                    <a:pt x="21" y="46"/>
                    <a:pt x="22" y="46"/>
                  </a:cubicBezTo>
                  <a:cubicBezTo>
                    <a:pt x="21" y="46"/>
                    <a:pt x="20" y="46"/>
                    <a:pt x="19" y="46"/>
                  </a:cubicBezTo>
                  <a:cubicBezTo>
                    <a:pt x="19" y="46"/>
                    <a:pt x="19" y="46"/>
                    <a:pt x="19"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srgbClr val="005790"/>
                </a:solidFill>
                <a:latin typeface="方正静蕾简体" panose="02000000000000000000" pitchFamily="2" charset="-122"/>
                <a:ea typeface="方正静蕾简体" panose="02000000000000000000" pitchFamily="2" charset="-122"/>
              </a:endParaRPr>
            </a:p>
          </p:txBody>
        </p:sp>
      </p:grpSp>
      <p:sp>
        <p:nvSpPr>
          <p:cNvPr id="2" name="矩形 1">
            <a:extLst>
              <a:ext uri="{FF2B5EF4-FFF2-40B4-BE49-F238E27FC236}">
                <a16:creationId xmlns:a16="http://schemas.microsoft.com/office/drawing/2014/main" id="{BAEB544E-7B35-4A89-9D4E-38E6F87901D5}"/>
              </a:ext>
            </a:extLst>
          </p:cNvPr>
          <p:cNvSpPr/>
          <p:nvPr/>
        </p:nvSpPr>
        <p:spPr>
          <a:xfrm>
            <a:off x="6265248" y="2626155"/>
            <a:ext cx="2797861" cy="2677656"/>
          </a:xfrm>
          <a:prstGeom prst="rect">
            <a:avLst/>
          </a:prstGeom>
        </p:spPr>
        <p:txBody>
          <a:bodyPr wrap="square">
            <a:spAutoFit/>
          </a:bodyPr>
          <a:lstStyle/>
          <a:p>
            <a:r>
              <a:rPr lang="en-US" altLang="zh-CN" sz="2400" dirty="0">
                <a:solidFill>
                  <a:schemeClr val="accent2">
                    <a:lumMod val="60000"/>
                    <a:lumOff val="40000"/>
                  </a:schemeClr>
                </a:solidFill>
                <a:latin typeface="Calista" panose="02000500000000000000" charset="-122"/>
                <a:ea typeface="Calista" panose="02000500000000000000" charset="-122"/>
                <a:cs typeface="Calista" panose="02000500000000000000" charset="-122"/>
              </a:rPr>
              <a:t>m</a:t>
            </a:r>
            <a:r>
              <a:rPr lang="zh-CN" altLang="en-US" sz="2400" dirty="0">
                <a:solidFill>
                  <a:schemeClr val="accent2">
                    <a:lumMod val="60000"/>
                    <a:lumOff val="40000"/>
                  </a:schemeClr>
                </a:solidFill>
                <a:latin typeface="Calista" panose="02000500000000000000" charset="-122"/>
                <a:ea typeface="Calista" panose="02000500000000000000" charset="-122"/>
                <a:cs typeface="Calista" panose="02000500000000000000" charset="-122"/>
              </a:rPr>
              <a:t>icro：bit 上面的这个按钮键就</a:t>
            </a:r>
            <a:r>
              <a:rPr lang="zh-CN" altLang="en-US" sz="2400" dirty="0">
                <a:solidFill>
                  <a:srgbClr val="0070C0"/>
                </a:solidFill>
                <a:latin typeface="Calista" panose="02000500000000000000" charset="-122"/>
                <a:ea typeface="Calista" panose="02000500000000000000" charset="-122"/>
                <a:cs typeface="Calista" panose="02000500000000000000" charset="-122"/>
              </a:rPr>
              <a:t>就相当于电脑的重启按钮，按一下就会让开发板里面的程序</a:t>
            </a:r>
            <a:r>
              <a:rPr lang="zh-CN" altLang="en-US" sz="2400" dirty="0">
                <a:solidFill>
                  <a:srgbClr val="FF8D41"/>
                </a:solidFill>
                <a:latin typeface="Calista" panose="02000500000000000000" charset="-122"/>
                <a:ea typeface="Calista" panose="02000500000000000000" charset="-122"/>
                <a:cs typeface="Calista" panose="02000500000000000000" charset="-122"/>
              </a:rPr>
              <a:t>从头开始重新运行一次。</a:t>
            </a:r>
          </a:p>
        </p:txBody>
      </p:sp>
    </p:spTree>
    <p:extLst>
      <p:ext uri="{BB962C8B-B14F-4D97-AF65-F5344CB8AC3E}">
        <p14:creationId xmlns:p14="http://schemas.microsoft.com/office/powerpoint/2010/main" val="726843811"/>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 name="组合 115"/>
          <p:cNvGrpSpPr/>
          <p:nvPr/>
        </p:nvGrpSpPr>
        <p:grpSpPr>
          <a:xfrm>
            <a:off x="2015928" y="2037291"/>
            <a:ext cx="3271491" cy="2309600"/>
            <a:chOff x="3246438" y="1068388"/>
            <a:chExt cx="5711825" cy="4678363"/>
          </a:xfrm>
          <a:solidFill>
            <a:schemeClr val="tx1"/>
          </a:solidFill>
        </p:grpSpPr>
        <p:sp>
          <p:nvSpPr>
            <p:cNvPr id="117" name="Freeform 5"/>
            <p:cNvSpPr>
              <a:spLocks/>
            </p:cNvSpPr>
            <p:nvPr/>
          </p:nvSpPr>
          <p:spPr bwMode="auto">
            <a:xfrm>
              <a:off x="3251201" y="3335338"/>
              <a:ext cx="1773238" cy="1609725"/>
            </a:xfrm>
            <a:custGeom>
              <a:avLst/>
              <a:gdLst>
                <a:gd name="T0" fmla="*/ 1697 w 1708"/>
                <a:gd name="T1" fmla="*/ 1365 h 1551"/>
                <a:gd name="T2" fmla="*/ 1422 w 1708"/>
                <a:gd name="T3" fmla="*/ 1470 h 1551"/>
                <a:gd name="T4" fmla="*/ 1072 w 1708"/>
                <a:gd name="T5" fmla="*/ 1471 h 1551"/>
                <a:gd name="T6" fmla="*/ 478 w 1708"/>
                <a:gd name="T7" fmla="*/ 1262 h 1551"/>
                <a:gd name="T8" fmla="*/ 166 w 1708"/>
                <a:gd name="T9" fmla="*/ 672 h 1551"/>
                <a:gd name="T10" fmla="*/ 422 w 1708"/>
                <a:gd name="T11" fmla="*/ 54 h 1551"/>
                <a:gd name="T12" fmla="*/ 393 w 1708"/>
                <a:gd name="T13" fmla="*/ 16 h 1551"/>
                <a:gd name="T14" fmla="*/ 349 w 1708"/>
                <a:gd name="T15" fmla="*/ 1214 h 1551"/>
                <a:gd name="T16" fmla="*/ 906 w 1708"/>
                <a:gd name="T17" fmla="*/ 1500 h 1551"/>
                <a:gd name="T18" fmla="*/ 1579 w 1708"/>
                <a:gd name="T19" fmla="*/ 1467 h 1551"/>
                <a:gd name="T20" fmla="*/ 1704 w 1708"/>
                <a:gd name="T21" fmla="*/ 1373 h 1551"/>
                <a:gd name="T22" fmla="*/ 1697 w 1708"/>
                <a:gd name="T23" fmla="*/ 1365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8" h="1551">
                  <a:moveTo>
                    <a:pt x="1697" y="1365"/>
                  </a:moveTo>
                  <a:cubicBezTo>
                    <a:pt x="1630" y="1437"/>
                    <a:pt x="1515" y="1458"/>
                    <a:pt x="1422" y="1470"/>
                  </a:cubicBezTo>
                  <a:cubicBezTo>
                    <a:pt x="1307" y="1486"/>
                    <a:pt x="1188" y="1481"/>
                    <a:pt x="1072" y="1471"/>
                  </a:cubicBezTo>
                  <a:cubicBezTo>
                    <a:pt x="854" y="1452"/>
                    <a:pt x="649" y="1407"/>
                    <a:pt x="478" y="1262"/>
                  </a:cubicBezTo>
                  <a:cubicBezTo>
                    <a:pt x="305" y="1115"/>
                    <a:pt x="190" y="898"/>
                    <a:pt x="166" y="672"/>
                  </a:cubicBezTo>
                  <a:cubicBezTo>
                    <a:pt x="142" y="434"/>
                    <a:pt x="242" y="210"/>
                    <a:pt x="422" y="54"/>
                  </a:cubicBezTo>
                  <a:cubicBezTo>
                    <a:pt x="442" y="36"/>
                    <a:pt x="414" y="0"/>
                    <a:pt x="393" y="16"/>
                  </a:cubicBezTo>
                  <a:cubicBezTo>
                    <a:pt x="0" y="317"/>
                    <a:pt x="41" y="866"/>
                    <a:pt x="349" y="1214"/>
                  </a:cubicBezTo>
                  <a:cubicBezTo>
                    <a:pt x="495" y="1380"/>
                    <a:pt x="690" y="1468"/>
                    <a:pt x="906" y="1500"/>
                  </a:cubicBezTo>
                  <a:cubicBezTo>
                    <a:pt x="1121" y="1532"/>
                    <a:pt x="1372" y="1551"/>
                    <a:pt x="1579" y="1467"/>
                  </a:cubicBezTo>
                  <a:cubicBezTo>
                    <a:pt x="1629" y="1447"/>
                    <a:pt x="1671" y="1415"/>
                    <a:pt x="1704" y="1373"/>
                  </a:cubicBezTo>
                  <a:cubicBezTo>
                    <a:pt x="1708" y="1368"/>
                    <a:pt x="1702" y="1361"/>
                    <a:pt x="1697" y="13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18" name="Freeform 6"/>
            <p:cNvSpPr>
              <a:spLocks/>
            </p:cNvSpPr>
            <p:nvPr/>
          </p:nvSpPr>
          <p:spPr bwMode="auto">
            <a:xfrm>
              <a:off x="3246438" y="1457326"/>
              <a:ext cx="2112963" cy="1933575"/>
            </a:xfrm>
            <a:custGeom>
              <a:avLst/>
              <a:gdLst>
                <a:gd name="T0" fmla="*/ 394 w 2035"/>
                <a:gd name="T1" fmla="*/ 1839 h 1862"/>
                <a:gd name="T2" fmla="*/ 299 w 2035"/>
                <a:gd name="T3" fmla="*/ 1656 h 1862"/>
                <a:gd name="T4" fmla="*/ 221 w 2035"/>
                <a:gd name="T5" fmla="*/ 1452 h 1862"/>
                <a:gd name="T6" fmla="*/ 241 w 2035"/>
                <a:gd name="T7" fmla="*/ 997 h 1862"/>
                <a:gd name="T8" fmla="*/ 650 w 2035"/>
                <a:gd name="T9" fmla="*/ 365 h 1862"/>
                <a:gd name="T10" fmla="*/ 1301 w 2035"/>
                <a:gd name="T11" fmla="*/ 65 h 1862"/>
                <a:gd name="T12" fmla="*/ 1991 w 2035"/>
                <a:gd name="T13" fmla="*/ 323 h 1862"/>
                <a:gd name="T14" fmla="*/ 2019 w 2035"/>
                <a:gd name="T15" fmla="*/ 295 h 1862"/>
                <a:gd name="T16" fmla="*/ 1371 w 2035"/>
                <a:gd name="T17" fmla="*/ 0 h 1862"/>
                <a:gd name="T18" fmla="*/ 709 w 2035"/>
                <a:gd name="T19" fmla="*/ 241 h 1862"/>
                <a:gd name="T20" fmla="*/ 226 w 2035"/>
                <a:gd name="T21" fmla="*/ 1619 h 1862"/>
                <a:gd name="T22" fmla="*/ 375 w 2035"/>
                <a:gd name="T23" fmla="*/ 1851 h 1862"/>
                <a:gd name="T24" fmla="*/ 394 w 2035"/>
                <a:gd name="T25" fmla="*/ 1839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5" h="1862">
                  <a:moveTo>
                    <a:pt x="394" y="1839"/>
                  </a:moveTo>
                  <a:cubicBezTo>
                    <a:pt x="360" y="1781"/>
                    <a:pt x="330" y="1716"/>
                    <a:pt x="299" y="1656"/>
                  </a:cubicBezTo>
                  <a:cubicBezTo>
                    <a:pt x="266" y="1591"/>
                    <a:pt x="240" y="1523"/>
                    <a:pt x="221" y="1452"/>
                  </a:cubicBezTo>
                  <a:cubicBezTo>
                    <a:pt x="181" y="1301"/>
                    <a:pt x="199" y="1146"/>
                    <a:pt x="241" y="997"/>
                  </a:cubicBezTo>
                  <a:cubicBezTo>
                    <a:pt x="310" y="752"/>
                    <a:pt x="461" y="533"/>
                    <a:pt x="650" y="365"/>
                  </a:cubicBezTo>
                  <a:cubicBezTo>
                    <a:pt x="830" y="204"/>
                    <a:pt x="1059" y="88"/>
                    <a:pt x="1301" y="65"/>
                  </a:cubicBezTo>
                  <a:cubicBezTo>
                    <a:pt x="1565" y="40"/>
                    <a:pt x="1795" y="154"/>
                    <a:pt x="1991" y="323"/>
                  </a:cubicBezTo>
                  <a:cubicBezTo>
                    <a:pt x="2010" y="340"/>
                    <a:pt x="2035" y="315"/>
                    <a:pt x="2019" y="295"/>
                  </a:cubicBezTo>
                  <a:cubicBezTo>
                    <a:pt x="1859" y="102"/>
                    <a:pt x="1621" y="0"/>
                    <a:pt x="1371" y="0"/>
                  </a:cubicBezTo>
                  <a:cubicBezTo>
                    <a:pt x="1131" y="0"/>
                    <a:pt x="899" y="101"/>
                    <a:pt x="709" y="241"/>
                  </a:cubicBezTo>
                  <a:cubicBezTo>
                    <a:pt x="298" y="545"/>
                    <a:pt x="0" y="1121"/>
                    <a:pt x="226" y="1619"/>
                  </a:cubicBezTo>
                  <a:cubicBezTo>
                    <a:pt x="266" y="1706"/>
                    <a:pt x="320" y="1775"/>
                    <a:pt x="375" y="1851"/>
                  </a:cubicBezTo>
                  <a:cubicBezTo>
                    <a:pt x="384" y="1862"/>
                    <a:pt x="402" y="1852"/>
                    <a:pt x="394" y="18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19" name="Freeform 7"/>
            <p:cNvSpPr>
              <a:spLocks/>
            </p:cNvSpPr>
            <p:nvPr/>
          </p:nvSpPr>
          <p:spPr bwMode="auto">
            <a:xfrm>
              <a:off x="5292726" y="1068388"/>
              <a:ext cx="2541588" cy="1016000"/>
            </a:xfrm>
            <a:custGeom>
              <a:avLst/>
              <a:gdLst>
                <a:gd name="T0" fmla="*/ 38 w 2447"/>
                <a:gd name="T1" fmla="*/ 664 h 979"/>
                <a:gd name="T2" fmla="*/ 1375 w 2447"/>
                <a:gd name="T3" fmla="*/ 104 h 979"/>
                <a:gd name="T4" fmla="*/ 2005 w 2447"/>
                <a:gd name="T5" fmla="*/ 373 h 979"/>
                <a:gd name="T6" fmla="*/ 2402 w 2447"/>
                <a:gd name="T7" fmla="*/ 953 h 979"/>
                <a:gd name="T8" fmla="*/ 2442 w 2447"/>
                <a:gd name="T9" fmla="*/ 943 h 979"/>
                <a:gd name="T10" fmla="*/ 1377 w 2447"/>
                <a:gd name="T11" fmla="*/ 41 h 979"/>
                <a:gd name="T12" fmla="*/ 622 w 2447"/>
                <a:gd name="T13" fmla="*/ 99 h 979"/>
                <a:gd name="T14" fmla="*/ 15 w 2447"/>
                <a:gd name="T15" fmla="*/ 622 h 979"/>
                <a:gd name="T16" fmla="*/ 6 w 2447"/>
                <a:gd name="T17" fmla="*/ 656 h 979"/>
                <a:gd name="T18" fmla="*/ 38 w 2447"/>
                <a:gd name="T19" fmla="*/ 664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7" h="979">
                  <a:moveTo>
                    <a:pt x="38" y="664"/>
                  </a:moveTo>
                  <a:cubicBezTo>
                    <a:pt x="235" y="159"/>
                    <a:pt x="897" y="25"/>
                    <a:pt x="1375" y="104"/>
                  </a:cubicBezTo>
                  <a:cubicBezTo>
                    <a:pt x="1602" y="141"/>
                    <a:pt x="1823" y="231"/>
                    <a:pt x="2005" y="373"/>
                  </a:cubicBezTo>
                  <a:cubicBezTo>
                    <a:pt x="2195" y="521"/>
                    <a:pt x="2325" y="727"/>
                    <a:pt x="2402" y="953"/>
                  </a:cubicBezTo>
                  <a:cubicBezTo>
                    <a:pt x="2411" y="979"/>
                    <a:pt x="2447" y="968"/>
                    <a:pt x="2442" y="943"/>
                  </a:cubicBezTo>
                  <a:cubicBezTo>
                    <a:pt x="2340" y="436"/>
                    <a:pt x="1862" y="118"/>
                    <a:pt x="1377" y="41"/>
                  </a:cubicBezTo>
                  <a:cubicBezTo>
                    <a:pt x="1125" y="0"/>
                    <a:pt x="864" y="21"/>
                    <a:pt x="622" y="99"/>
                  </a:cubicBezTo>
                  <a:cubicBezTo>
                    <a:pt x="370" y="180"/>
                    <a:pt x="103" y="360"/>
                    <a:pt x="15" y="622"/>
                  </a:cubicBezTo>
                  <a:cubicBezTo>
                    <a:pt x="13" y="633"/>
                    <a:pt x="10" y="645"/>
                    <a:pt x="6" y="656"/>
                  </a:cubicBezTo>
                  <a:cubicBezTo>
                    <a:pt x="0" y="676"/>
                    <a:pt x="30" y="683"/>
                    <a:pt x="38" y="6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20" name="Freeform 8"/>
            <p:cNvSpPr>
              <a:spLocks/>
            </p:cNvSpPr>
            <p:nvPr/>
          </p:nvSpPr>
          <p:spPr bwMode="auto">
            <a:xfrm>
              <a:off x="7777163" y="1998663"/>
              <a:ext cx="1181100" cy="2060575"/>
            </a:xfrm>
            <a:custGeom>
              <a:avLst/>
              <a:gdLst>
                <a:gd name="T0" fmla="*/ 20 w 1137"/>
                <a:gd name="T1" fmla="*/ 63 h 1984"/>
                <a:gd name="T2" fmla="*/ 215 w 1137"/>
                <a:gd name="T3" fmla="*/ 53 h 1984"/>
                <a:gd name="T4" fmla="*/ 400 w 1137"/>
                <a:gd name="T5" fmla="*/ 98 h 1984"/>
                <a:gd name="T6" fmla="*/ 735 w 1137"/>
                <a:gd name="T7" fmla="*/ 336 h 1984"/>
                <a:gd name="T8" fmla="*/ 1044 w 1137"/>
                <a:gd name="T9" fmla="*/ 988 h 1984"/>
                <a:gd name="T10" fmla="*/ 897 w 1137"/>
                <a:gd name="T11" fmla="*/ 1554 h 1984"/>
                <a:gd name="T12" fmla="*/ 343 w 1137"/>
                <a:gd name="T13" fmla="*/ 1942 h 1984"/>
                <a:gd name="T14" fmla="*/ 358 w 1137"/>
                <a:gd name="T15" fmla="*/ 1980 h 1984"/>
                <a:gd name="T16" fmla="*/ 953 w 1137"/>
                <a:gd name="T17" fmla="*/ 1587 h 1984"/>
                <a:gd name="T18" fmla="*/ 1107 w 1137"/>
                <a:gd name="T19" fmla="*/ 964 h 1984"/>
                <a:gd name="T20" fmla="*/ 752 w 1137"/>
                <a:gd name="T21" fmla="*/ 266 h 1984"/>
                <a:gd name="T22" fmla="*/ 415 w 1137"/>
                <a:gd name="T23" fmla="*/ 44 h 1984"/>
                <a:gd name="T24" fmla="*/ 215 w 1137"/>
                <a:gd name="T25" fmla="*/ 2 h 1984"/>
                <a:gd name="T26" fmla="*/ 119 w 1137"/>
                <a:gd name="T27" fmla="*/ 7 h 1984"/>
                <a:gd name="T28" fmla="*/ 14 w 1137"/>
                <a:gd name="T29" fmla="*/ 41 h 1984"/>
                <a:gd name="T30" fmla="*/ 20 w 1137"/>
                <a:gd name="T31" fmla="*/ 63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7" h="1984">
                  <a:moveTo>
                    <a:pt x="20" y="63"/>
                  </a:moveTo>
                  <a:cubicBezTo>
                    <a:pt x="80" y="48"/>
                    <a:pt x="154" y="49"/>
                    <a:pt x="215" y="53"/>
                  </a:cubicBezTo>
                  <a:cubicBezTo>
                    <a:pt x="278" y="57"/>
                    <a:pt x="341" y="76"/>
                    <a:pt x="400" y="98"/>
                  </a:cubicBezTo>
                  <a:cubicBezTo>
                    <a:pt x="528" y="148"/>
                    <a:pt x="641" y="238"/>
                    <a:pt x="735" y="336"/>
                  </a:cubicBezTo>
                  <a:cubicBezTo>
                    <a:pt x="900" y="510"/>
                    <a:pt x="1016" y="750"/>
                    <a:pt x="1044" y="988"/>
                  </a:cubicBezTo>
                  <a:cubicBezTo>
                    <a:pt x="1069" y="1190"/>
                    <a:pt x="1016" y="1389"/>
                    <a:pt x="897" y="1554"/>
                  </a:cubicBezTo>
                  <a:cubicBezTo>
                    <a:pt x="757" y="1747"/>
                    <a:pt x="548" y="1839"/>
                    <a:pt x="343" y="1942"/>
                  </a:cubicBezTo>
                  <a:cubicBezTo>
                    <a:pt x="321" y="1953"/>
                    <a:pt x="337" y="1984"/>
                    <a:pt x="358" y="1980"/>
                  </a:cubicBezTo>
                  <a:cubicBezTo>
                    <a:pt x="592" y="1933"/>
                    <a:pt x="812" y="1776"/>
                    <a:pt x="953" y="1587"/>
                  </a:cubicBezTo>
                  <a:cubicBezTo>
                    <a:pt x="1086" y="1410"/>
                    <a:pt x="1137" y="1182"/>
                    <a:pt x="1107" y="964"/>
                  </a:cubicBezTo>
                  <a:cubicBezTo>
                    <a:pt x="1071" y="703"/>
                    <a:pt x="938" y="452"/>
                    <a:pt x="752" y="266"/>
                  </a:cubicBezTo>
                  <a:cubicBezTo>
                    <a:pt x="656" y="170"/>
                    <a:pt x="542" y="93"/>
                    <a:pt x="415" y="44"/>
                  </a:cubicBezTo>
                  <a:cubicBezTo>
                    <a:pt x="351" y="19"/>
                    <a:pt x="283" y="6"/>
                    <a:pt x="215" y="2"/>
                  </a:cubicBezTo>
                  <a:cubicBezTo>
                    <a:pt x="183" y="0"/>
                    <a:pt x="150" y="2"/>
                    <a:pt x="119" y="7"/>
                  </a:cubicBezTo>
                  <a:cubicBezTo>
                    <a:pt x="78" y="13"/>
                    <a:pt x="52" y="27"/>
                    <a:pt x="14" y="41"/>
                  </a:cubicBezTo>
                  <a:cubicBezTo>
                    <a:pt x="0" y="46"/>
                    <a:pt x="6" y="66"/>
                    <a:pt x="20"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21" name="Freeform 9"/>
            <p:cNvSpPr>
              <a:spLocks/>
            </p:cNvSpPr>
            <p:nvPr/>
          </p:nvSpPr>
          <p:spPr bwMode="auto">
            <a:xfrm>
              <a:off x="7016751" y="4010026"/>
              <a:ext cx="1208088" cy="1095375"/>
            </a:xfrm>
            <a:custGeom>
              <a:avLst/>
              <a:gdLst>
                <a:gd name="T0" fmla="*/ 1056 w 1164"/>
                <a:gd name="T1" fmla="*/ 16 h 1055"/>
                <a:gd name="T2" fmla="*/ 1085 w 1164"/>
                <a:gd name="T3" fmla="*/ 64 h 1055"/>
                <a:gd name="T4" fmla="*/ 1110 w 1164"/>
                <a:gd name="T5" fmla="*/ 176 h 1055"/>
                <a:gd name="T6" fmla="*/ 1081 w 1164"/>
                <a:gd name="T7" fmla="*/ 362 h 1055"/>
                <a:gd name="T8" fmla="*/ 828 w 1164"/>
                <a:gd name="T9" fmla="*/ 714 h 1055"/>
                <a:gd name="T10" fmla="*/ 30 w 1164"/>
                <a:gd name="T11" fmla="*/ 996 h 1055"/>
                <a:gd name="T12" fmla="*/ 30 w 1164"/>
                <a:gd name="T13" fmla="*/ 1042 h 1055"/>
                <a:gd name="T14" fmla="*/ 893 w 1164"/>
                <a:gd name="T15" fmla="*/ 736 h 1055"/>
                <a:gd name="T16" fmla="*/ 1143 w 1164"/>
                <a:gd name="T17" fmla="*/ 346 h 1055"/>
                <a:gd name="T18" fmla="*/ 1154 w 1164"/>
                <a:gd name="T19" fmla="*/ 140 h 1055"/>
                <a:gd name="T20" fmla="*/ 1121 w 1164"/>
                <a:gd name="T21" fmla="*/ 43 h 1055"/>
                <a:gd name="T22" fmla="*/ 1066 w 1164"/>
                <a:gd name="T23" fmla="*/ 4 h 1055"/>
                <a:gd name="T24" fmla="*/ 1056 w 1164"/>
                <a:gd name="T25" fmla="*/ 16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4" h="1055">
                  <a:moveTo>
                    <a:pt x="1056" y="16"/>
                  </a:moveTo>
                  <a:cubicBezTo>
                    <a:pt x="1068" y="25"/>
                    <a:pt x="1078" y="52"/>
                    <a:pt x="1085" y="64"/>
                  </a:cubicBezTo>
                  <a:cubicBezTo>
                    <a:pt x="1104" y="97"/>
                    <a:pt x="1108" y="139"/>
                    <a:pt x="1110" y="176"/>
                  </a:cubicBezTo>
                  <a:cubicBezTo>
                    <a:pt x="1115" y="240"/>
                    <a:pt x="1103" y="302"/>
                    <a:pt x="1081" y="362"/>
                  </a:cubicBezTo>
                  <a:cubicBezTo>
                    <a:pt x="1032" y="501"/>
                    <a:pt x="939" y="620"/>
                    <a:pt x="828" y="714"/>
                  </a:cubicBezTo>
                  <a:cubicBezTo>
                    <a:pt x="609" y="901"/>
                    <a:pt x="312" y="981"/>
                    <a:pt x="30" y="996"/>
                  </a:cubicBezTo>
                  <a:cubicBezTo>
                    <a:pt x="0" y="998"/>
                    <a:pt x="0" y="1041"/>
                    <a:pt x="30" y="1042"/>
                  </a:cubicBezTo>
                  <a:cubicBezTo>
                    <a:pt x="339" y="1055"/>
                    <a:pt x="661" y="941"/>
                    <a:pt x="893" y="736"/>
                  </a:cubicBezTo>
                  <a:cubicBezTo>
                    <a:pt x="1011" y="632"/>
                    <a:pt x="1097" y="496"/>
                    <a:pt x="1143" y="346"/>
                  </a:cubicBezTo>
                  <a:cubicBezTo>
                    <a:pt x="1163" y="279"/>
                    <a:pt x="1164" y="208"/>
                    <a:pt x="1154" y="140"/>
                  </a:cubicBezTo>
                  <a:cubicBezTo>
                    <a:pt x="1150" y="106"/>
                    <a:pt x="1138" y="73"/>
                    <a:pt x="1121" y="43"/>
                  </a:cubicBezTo>
                  <a:cubicBezTo>
                    <a:pt x="1105" y="16"/>
                    <a:pt x="1089" y="17"/>
                    <a:pt x="1066" y="4"/>
                  </a:cubicBezTo>
                  <a:cubicBezTo>
                    <a:pt x="1058" y="0"/>
                    <a:pt x="1049" y="11"/>
                    <a:pt x="105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22" name="Freeform 10"/>
            <p:cNvSpPr>
              <a:spLocks/>
            </p:cNvSpPr>
            <p:nvPr/>
          </p:nvSpPr>
          <p:spPr bwMode="auto">
            <a:xfrm>
              <a:off x="4975226" y="4775201"/>
              <a:ext cx="1274763" cy="733425"/>
            </a:xfrm>
            <a:custGeom>
              <a:avLst/>
              <a:gdLst>
                <a:gd name="T0" fmla="*/ 28 w 1229"/>
                <a:gd name="T1" fmla="*/ 8 h 706"/>
                <a:gd name="T2" fmla="*/ 139 w 1229"/>
                <a:gd name="T3" fmla="*/ 371 h 706"/>
                <a:gd name="T4" fmla="*/ 420 w 1229"/>
                <a:gd name="T5" fmla="*/ 595 h 706"/>
                <a:gd name="T6" fmla="*/ 1199 w 1229"/>
                <a:gd name="T7" fmla="*/ 617 h 706"/>
                <a:gd name="T8" fmla="*/ 1186 w 1229"/>
                <a:gd name="T9" fmla="*/ 571 h 706"/>
                <a:gd name="T10" fmla="*/ 469 w 1229"/>
                <a:gd name="T11" fmla="*/ 549 h 706"/>
                <a:gd name="T12" fmla="*/ 191 w 1229"/>
                <a:gd name="T13" fmla="*/ 341 h 706"/>
                <a:gd name="T14" fmla="*/ 105 w 1229"/>
                <a:gd name="T15" fmla="*/ 187 h 706"/>
                <a:gd name="T16" fmla="*/ 43 w 1229"/>
                <a:gd name="T17" fmla="*/ 7 h 706"/>
                <a:gd name="T18" fmla="*/ 28 w 1229"/>
                <a:gd name="T19" fmla="*/ 8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9" h="706">
                  <a:moveTo>
                    <a:pt x="28" y="8"/>
                  </a:moveTo>
                  <a:cubicBezTo>
                    <a:pt x="0" y="129"/>
                    <a:pt x="72" y="275"/>
                    <a:pt x="139" y="371"/>
                  </a:cubicBezTo>
                  <a:cubicBezTo>
                    <a:pt x="210" y="470"/>
                    <a:pt x="310" y="545"/>
                    <a:pt x="420" y="595"/>
                  </a:cubicBezTo>
                  <a:cubicBezTo>
                    <a:pt x="664" y="706"/>
                    <a:pt x="948" y="698"/>
                    <a:pt x="1199" y="617"/>
                  </a:cubicBezTo>
                  <a:cubicBezTo>
                    <a:pt x="1229" y="608"/>
                    <a:pt x="1217" y="563"/>
                    <a:pt x="1186" y="571"/>
                  </a:cubicBezTo>
                  <a:cubicBezTo>
                    <a:pt x="954" y="630"/>
                    <a:pt x="695" y="637"/>
                    <a:pt x="469" y="549"/>
                  </a:cubicBezTo>
                  <a:cubicBezTo>
                    <a:pt x="360" y="506"/>
                    <a:pt x="262" y="433"/>
                    <a:pt x="191" y="341"/>
                  </a:cubicBezTo>
                  <a:cubicBezTo>
                    <a:pt x="155" y="294"/>
                    <a:pt x="127" y="241"/>
                    <a:pt x="105" y="187"/>
                  </a:cubicBezTo>
                  <a:cubicBezTo>
                    <a:pt x="81" y="128"/>
                    <a:pt x="72" y="63"/>
                    <a:pt x="43" y="7"/>
                  </a:cubicBezTo>
                  <a:cubicBezTo>
                    <a:pt x="40" y="0"/>
                    <a:pt x="30" y="2"/>
                    <a:pt x="2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23" name="Freeform 11"/>
            <p:cNvSpPr>
              <a:spLocks/>
            </p:cNvSpPr>
            <p:nvPr/>
          </p:nvSpPr>
          <p:spPr bwMode="auto">
            <a:xfrm>
              <a:off x="6203951" y="5040313"/>
              <a:ext cx="1285875" cy="706438"/>
            </a:xfrm>
            <a:custGeom>
              <a:avLst/>
              <a:gdLst>
                <a:gd name="T0" fmla="*/ 9 w 1238"/>
                <a:gd name="T1" fmla="*/ 343 h 681"/>
                <a:gd name="T2" fmla="*/ 575 w 1238"/>
                <a:gd name="T3" fmla="*/ 605 h 681"/>
                <a:gd name="T4" fmla="*/ 1222 w 1238"/>
                <a:gd name="T5" fmla="*/ 529 h 681"/>
                <a:gd name="T6" fmla="*/ 1222 w 1238"/>
                <a:gd name="T7" fmla="*/ 485 h 681"/>
                <a:gd name="T8" fmla="*/ 968 w 1238"/>
                <a:gd name="T9" fmla="*/ 314 h 681"/>
                <a:gd name="T10" fmla="*/ 825 w 1238"/>
                <a:gd name="T11" fmla="*/ 32 h 681"/>
                <a:gd name="T12" fmla="*/ 776 w 1238"/>
                <a:gd name="T13" fmla="*/ 46 h 681"/>
                <a:gd name="T14" fmla="*/ 921 w 1238"/>
                <a:gd name="T15" fmla="*/ 340 h 681"/>
                <a:gd name="T16" fmla="*/ 1196 w 1238"/>
                <a:gd name="T17" fmla="*/ 529 h 681"/>
                <a:gd name="T18" fmla="*/ 1196 w 1238"/>
                <a:gd name="T19" fmla="*/ 485 h 681"/>
                <a:gd name="T20" fmla="*/ 23 w 1238"/>
                <a:gd name="T21" fmla="*/ 324 h 681"/>
                <a:gd name="T22" fmla="*/ 9 w 1238"/>
                <a:gd name="T23" fmla="*/ 343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8" h="681">
                  <a:moveTo>
                    <a:pt x="9" y="343"/>
                  </a:moveTo>
                  <a:cubicBezTo>
                    <a:pt x="152" y="493"/>
                    <a:pt x="376" y="569"/>
                    <a:pt x="575" y="605"/>
                  </a:cubicBezTo>
                  <a:cubicBezTo>
                    <a:pt x="792" y="644"/>
                    <a:pt x="1024" y="631"/>
                    <a:pt x="1222" y="529"/>
                  </a:cubicBezTo>
                  <a:cubicBezTo>
                    <a:pt x="1238" y="520"/>
                    <a:pt x="1238" y="494"/>
                    <a:pt x="1222" y="485"/>
                  </a:cubicBezTo>
                  <a:cubicBezTo>
                    <a:pt x="1131" y="437"/>
                    <a:pt x="1041" y="387"/>
                    <a:pt x="968" y="314"/>
                  </a:cubicBezTo>
                  <a:cubicBezTo>
                    <a:pt x="889" y="238"/>
                    <a:pt x="847" y="138"/>
                    <a:pt x="825" y="32"/>
                  </a:cubicBezTo>
                  <a:cubicBezTo>
                    <a:pt x="819" y="0"/>
                    <a:pt x="770" y="14"/>
                    <a:pt x="776" y="46"/>
                  </a:cubicBezTo>
                  <a:cubicBezTo>
                    <a:pt x="799" y="157"/>
                    <a:pt x="844" y="256"/>
                    <a:pt x="921" y="340"/>
                  </a:cubicBezTo>
                  <a:cubicBezTo>
                    <a:pt x="997" y="422"/>
                    <a:pt x="1098" y="479"/>
                    <a:pt x="1196" y="529"/>
                  </a:cubicBezTo>
                  <a:cubicBezTo>
                    <a:pt x="1196" y="514"/>
                    <a:pt x="1196" y="500"/>
                    <a:pt x="1196" y="485"/>
                  </a:cubicBezTo>
                  <a:cubicBezTo>
                    <a:pt x="821" y="681"/>
                    <a:pt x="352" y="551"/>
                    <a:pt x="23" y="324"/>
                  </a:cubicBezTo>
                  <a:cubicBezTo>
                    <a:pt x="12" y="316"/>
                    <a:pt x="0" y="333"/>
                    <a:pt x="9"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grpSp>
          <p:nvGrpSpPr>
            <p:cNvPr id="124" name="组合 123"/>
            <p:cNvGrpSpPr/>
            <p:nvPr/>
          </p:nvGrpSpPr>
          <p:grpSpPr>
            <a:xfrm>
              <a:off x="3517901" y="1225551"/>
              <a:ext cx="5260975" cy="4090987"/>
              <a:chOff x="3517901" y="1225551"/>
              <a:chExt cx="5260975" cy="4090987"/>
            </a:xfrm>
            <a:grpFill/>
          </p:grpSpPr>
          <p:sp>
            <p:nvSpPr>
              <p:cNvPr id="125" name="Freeform 12"/>
              <p:cNvSpPr>
                <a:spLocks/>
              </p:cNvSpPr>
              <p:nvPr/>
            </p:nvSpPr>
            <p:spPr bwMode="auto">
              <a:xfrm>
                <a:off x="7805738" y="2135188"/>
                <a:ext cx="109538" cy="38100"/>
              </a:xfrm>
              <a:custGeom>
                <a:avLst/>
                <a:gdLst>
                  <a:gd name="T0" fmla="*/ 6 w 106"/>
                  <a:gd name="T1" fmla="*/ 35 h 37"/>
                  <a:gd name="T2" fmla="*/ 45 w 106"/>
                  <a:gd name="T3" fmla="*/ 33 h 37"/>
                  <a:gd name="T4" fmla="*/ 97 w 106"/>
                  <a:gd name="T5" fmla="*/ 22 h 37"/>
                  <a:gd name="T6" fmla="*/ 97 w 106"/>
                  <a:gd name="T7" fmla="*/ 6 h 37"/>
                  <a:gd name="T8" fmla="*/ 52 w 106"/>
                  <a:gd name="T9" fmla="*/ 6 h 37"/>
                  <a:gd name="T10" fmla="*/ 4 w 106"/>
                  <a:gd name="T11" fmla="*/ 24 h 37"/>
                  <a:gd name="T12" fmla="*/ 6 w 106"/>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106" h="37">
                    <a:moveTo>
                      <a:pt x="6" y="35"/>
                    </a:moveTo>
                    <a:cubicBezTo>
                      <a:pt x="20" y="37"/>
                      <a:pt x="32" y="35"/>
                      <a:pt x="45" y="33"/>
                    </a:cubicBezTo>
                    <a:cubicBezTo>
                      <a:pt x="63" y="30"/>
                      <a:pt x="80" y="29"/>
                      <a:pt x="97" y="22"/>
                    </a:cubicBezTo>
                    <a:cubicBezTo>
                      <a:pt x="105" y="19"/>
                      <a:pt x="106" y="9"/>
                      <a:pt x="97" y="6"/>
                    </a:cubicBezTo>
                    <a:cubicBezTo>
                      <a:pt x="81" y="0"/>
                      <a:pt x="68" y="2"/>
                      <a:pt x="52" y="6"/>
                    </a:cubicBezTo>
                    <a:cubicBezTo>
                      <a:pt x="34" y="9"/>
                      <a:pt x="17" y="13"/>
                      <a:pt x="4" y="24"/>
                    </a:cubicBezTo>
                    <a:cubicBezTo>
                      <a:pt x="0" y="27"/>
                      <a:pt x="2" y="34"/>
                      <a:pt x="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26" name="Freeform 13"/>
              <p:cNvSpPr>
                <a:spLocks/>
              </p:cNvSpPr>
              <p:nvPr/>
            </p:nvSpPr>
            <p:spPr bwMode="auto">
              <a:xfrm>
                <a:off x="8018463" y="2144713"/>
                <a:ext cx="92075" cy="34925"/>
              </a:xfrm>
              <a:custGeom>
                <a:avLst/>
                <a:gdLst>
                  <a:gd name="T0" fmla="*/ 4 w 89"/>
                  <a:gd name="T1" fmla="*/ 9 h 35"/>
                  <a:gd name="T2" fmla="*/ 79 w 89"/>
                  <a:gd name="T3" fmla="*/ 34 h 35"/>
                  <a:gd name="T4" fmla="*/ 83 w 89"/>
                  <a:gd name="T5" fmla="*/ 20 h 35"/>
                  <a:gd name="T6" fmla="*/ 7 w 89"/>
                  <a:gd name="T7" fmla="*/ 0 h 35"/>
                  <a:gd name="T8" fmla="*/ 4 w 89"/>
                  <a:gd name="T9" fmla="*/ 9 h 35"/>
                </a:gdLst>
                <a:ahLst/>
                <a:cxnLst>
                  <a:cxn ang="0">
                    <a:pos x="T0" y="T1"/>
                  </a:cxn>
                  <a:cxn ang="0">
                    <a:pos x="T2" y="T3"/>
                  </a:cxn>
                  <a:cxn ang="0">
                    <a:pos x="T4" y="T5"/>
                  </a:cxn>
                  <a:cxn ang="0">
                    <a:pos x="T6" y="T7"/>
                  </a:cxn>
                  <a:cxn ang="0">
                    <a:pos x="T8" y="T9"/>
                  </a:cxn>
                </a:cxnLst>
                <a:rect l="0" t="0" r="r" b="b"/>
                <a:pathLst>
                  <a:path w="89" h="35">
                    <a:moveTo>
                      <a:pt x="4" y="9"/>
                    </a:moveTo>
                    <a:cubicBezTo>
                      <a:pt x="28" y="23"/>
                      <a:pt x="52" y="31"/>
                      <a:pt x="79" y="34"/>
                    </a:cubicBezTo>
                    <a:cubicBezTo>
                      <a:pt x="87" y="35"/>
                      <a:pt x="89" y="24"/>
                      <a:pt x="83" y="20"/>
                    </a:cubicBezTo>
                    <a:cubicBezTo>
                      <a:pt x="59" y="6"/>
                      <a:pt x="34" y="3"/>
                      <a:pt x="7" y="0"/>
                    </a:cubicBezTo>
                    <a:cubicBezTo>
                      <a:pt x="2" y="0"/>
                      <a:pt x="0" y="7"/>
                      <a:pt x="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27" name="Freeform 14"/>
              <p:cNvSpPr>
                <a:spLocks/>
              </p:cNvSpPr>
              <p:nvPr/>
            </p:nvSpPr>
            <p:spPr bwMode="auto">
              <a:xfrm>
                <a:off x="8228013" y="2225676"/>
                <a:ext cx="107950" cy="61913"/>
              </a:xfrm>
              <a:custGeom>
                <a:avLst/>
                <a:gdLst>
                  <a:gd name="T0" fmla="*/ 6 w 105"/>
                  <a:gd name="T1" fmla="*/ 10 h 59"/>
                  <a:gd name="T2" fmla="*/ 91 w 105"/>
                  <a:gd name="T3" fmla="*/ 55 h 59"/>
                  <a:gd name="T4" fmla="*/ 99 w 105"/>
                  <a:gd name="T5" fmla="*/ 44 h 59"/>
                  <a:gd name="T6" fmla="*/ 9 w 105"/>
                  <a:gd name="T7" fmla="*/ 1 h 59"/>
                  <a:gd name="T8" fmla="*/ 6 w 105"/>
                  <a:gd name="T9" fmla="*/ 10 h 59"/>
                </a:gdLst>
                <a:ahLst/>
                <a:cxnLst>
                  <a:cxn ang="0">
                    <a:pos x="T0" y="T1"/>
                  </a:cxn>
                  <a:cxn ang="0">
                    <a:pos x="T2" y="T3"/>
                  </a:cxn>
                  <a:cxn ang="0">
                    <a:pos x="T4" y="T5"/>
                  </a:cxn>
                  <a:cxn ang="0">
                    <a:pos x="T6" y="T7"/>
                  </a:cxn>
                  <a:cxn ang="0">
                    <a:pos x="T8" y="T9"/>
                  </a:cxn>
                </a:cxnLst>
                <a:rect l="0" t="0" r="r" b="b"/>
                <a:pathLst>
                  <a:path w="105" h="59">
                    <a:moveTo>
                      <a:pt x="6" y="10"/>
                    </a:moveTo>
                    <a:cubicBezTo>
                      <a:pt x="35" y="21"/>
                      <a:pt x="64" y="39"/>
                      <a:pt x="91" y="55"/>
                    </a:cubicBezTo>
                    <a:cubicBezTo>
                      <a:pt x="97" y="59"/>
                      <a:pt x="105" y="49"/>
                      <a:pt x="99" y="44"/>
                    </a:cubicBezTo>
                    <a:cubicBezTo>
                      <a:pt x="72" y="20"/>
                      <a:pt x="44" y="7"/>
                      <a:pt x="9" y="1"/>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28" name="Freeform 15"/>
              <p:cNvSpPr>
                <a:spLocks/>
              </p:cNvSpPr>
              <p:nvPr/>
            </p:nvSpPr>
            <p:spPr bwMode="auto">
              <a:xfrm>
                <a:off x="8421688" y="2389188"/>
                <a:ext cx="77788" cy="84138"/>
              </a:xfrm>
              <a:custGeom>
                <a:avLst/>
                <a:gdLst>
                  <a:gd name="T0" fmla="*/ 1 w 75"/>
                  <a:gd name="T1" fmla="*/ 1 h 81"/>
                  <a:gd name="T2" fmla="*/ 14 w 75"/>
                  <a:gd name="T3" fmla="*/ 20 h 81"/>
                  <a:gd name="T4" fmla="*/ 31 w 75"/>
                  <a:gd name="T5" fmla="*/ 42 h 81"/>
                  <a:gd name="T6" fmla="*/ 62 w 75"/>
                  <a:gd name="T7" fmla="*/ 77 h 81"/>
                  <a:gd name="T8" fmla="*/ 72 w 75"/>
                  <a:gd name="T9" fmla="*/ 71 h 81"/>
                  <a:gd name="T10" fmla="*/ 45 w 75"/>
                  <a:gd name="T11" fmla="*/ 35 h 81"/>
                  <a:gd name="T12" fmla="*/ 24 w 75"/>
                  <a:gd name="T13" fmla="*/ 16 h 81"/>
                  <a:gd name="T14" fmla="*/ 2 w 75"/>
                  <a:gd name="T15" fmla="*/ 0 h 81"/>
                  <a:gd name="T16" fmla="*/ 1 w 75"/>
                  <a:gd name="T17" fmla="*/ 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81">
                    <a:moveTo>
                      <a:pt x="1" y="1"/>
                    </a:moveTo>
                    <a:cubicBezTo>
                      <a:pt x="6" y="6"/>
                      <a:pt x="9" y="14"/>
                      <a:pt x="14" y="20"/>
                    </a:cubicBezTo>
                    <a:cubicBezTo>
                      <a:pt x="19" y="27"/>
                      <a:pt x="25" y="35"/>
                      <a:pt x="31" y="42"/>
                    </a:cubicBezTo>
                    <a:cubicBezTo>
                      <a:pt x="41" y="54"/>
                      <a:pt x="51" y="66"/>
                      <a:pt x="62" y="77"/>
                    </a:cubicBezTo>
                    <a:cubicBezTo>
                      <a:pt x="66" y="81"/>
                      <a:pt x="75" y="77"/>
                      <a:pt x="72" y="71"/>
                    </a:cubicBezTo>
                    <a:cubicBezTo>
                      <a:pt x="66" y="57"/>
                      <a:pt x="57" y="46"/>
                      <a:pt x="45" y="35"/>
                    </a:cubicBezTo>
                    <a:cubicBezTo>
                      <a:pt x="38" y="28"/>
                      <a:pt x="31" y="22"/>
                      <a:pt x="24" y="16"/>
                    </a:cubicBezTo>
                    <a:cubicBezTo>
                      <a:pt x="17" y="10"/>
                      <a:pt x="8" y="6"/>
                      <a:pt x="2" y="0"/>
                    </a:cubicBezTo>
                    <a:cubicBezTo>
                      <a:pt x="1" y="0"/>
                      <a:pt x="0"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29" name="Freeform 16"/>
              <p:cNvSpPr>
                <a:spLocks/>
              </p:cNvSpPr>
              <p:nvPr/>
            </p:nvSpPr>
            <p:spPr bwMode="auto">
              <a:xfrm>
                <a:off x="8572501" y="2570163"/>
                <a:ext cx="60325" cy="90488"/>
              </a:xfrm>
              <a:custGeom>
                <a:avLst/>
                <a:gdLst>
                  <a:gd name="T0" fmla="*/ 3 w 57"/>
                  <a:gd name="T1" fmla="*/ 10 h 88"/>
                  <a:gd name="T2" fmla="*/ 47 w 57"/>
                  <a:gd name="T3" fmla="*/ 83 h 88"/>
                  <a:gd name="T4" fmla="*/ 55 w 57"/>
                  <a:gd name="T5" fmla="*/ 77 h 88"/>
                  <a:gd name="T6" fmla="*/ 11 w 57"/>
                  <a:gd name="T7" fmla="*/ 5 h 88"/>
                  <a:gd name="T8" fmla="*/ 3 w 57"/>
                  <a:gd name="T9" fmla="*/ 10 h 88"/>
                </a:gdLst>
                <a:ahLst/>
                <a:cxnLst>
                  <a:cxn ang="0">
                    <a:pos x="T0" y="T1"/>
                  </a:cxn>
                  <a:cxn ang="0">
                    <a:pos x="T2" y="T3"/>
                  </a:cxn>
                  <a:cxn ang="0">
                    <a:pos x="T4" y="T5"/>
                  </a:cxn>
                  <a:cxn ang="0">
                    <a:pos x="T6" y="T7"/>
                  </a:cxn>
                  <a:cxn ang="0">
                    <a:pos x="T8" y="T9"/>
                  </a:cxn>
                </a:cxnLst>
                <a:rect l="0" t="0" r="r" b="b"/>
                <a:pathLst>
                  <a:path w="57" h="88">
                    <a:moveTo>
                      <a:pt x="3" y="10"/>
                    </a:moveTo>
                    <a:cubicBezTo>
                      <a:pt x="17" y="35"/>
                      <a:pt x="27" y="63"/>
                      <a:pt x="47" y="83"/>
                    </a:cubicBezTo>
                    <a:cubicBezTo>
                      <a:pt x="51" y="88"/>
                      <a:pt x="57" y="82"/>
                      <a:pt x="55" y="77"/>
                    </a:cubicBezTo>
                    <a:cubicBezTo>
                      <a:pt x="44" y="51"/>
                      <a:pt x="28" y="27"/>
                      <a:pt x="11" y="5"/>
                    </a:cubicBezTo>
                    <a:cubicBezTo>
                      <a:pt x="8" y="0"/>
                      <a:pt x="0" y="4"/>
                      <a:pt x="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30" name="Freeform 17"/>
              <p:cNvSpPr>
                <a:spLocks/>
              </p:cNvSpPr>
              <p:nvPr/>
            </p:nvSpPr>
            <p:spPr bwMode="auto">
              <a:xfrm>
                <a:off x="8664576" y="2767013"/>
                <a:ext cx="42863" cy="88900"/>
              </a:xfrm>
              <a:custGeom>
                <a:avLst/>
                <a:gdLst>
                  <a:gd name="T0" fmla="*/ 3 w 41"/>
                  <a:gd name="T1" fmla="*/ 7 h 86"/>
                  <a:gd name="T2" fmla="*/ 30 w 41"/>
                  <a:gd name="T3" fmla="*/ 79 h 86"/>
                  <a:gd name="T4" fmla="*/ 40 w 41"/>
                  <a:gd name="T5" fmla="*/ 76 h 86"/>
                  <a:gd name="T6" fmla="*/ 9 w 41"/>
                  <a:gd name="T7" fmla="*/ 4 h 86"/>
                  <a:gd name="T8" fmla="*/ 3 w 41"/>
                  <a:gd name="T9" fmla="*/ 7 h 86"/>
                </a:gdLst>
                <a:ahLst/>
                <a:cxnLst>
                  <a:cxn ang="0">
                    <a:pos x="T0" y="T1"/>
                  </a:cxn>
                  <a:cxn ang="0">
                    <a:pos x="T2" y="T3"/>
                  </a:cxn>
                  <a:cxn ang="0">
                    <a:pos x="T4" y="T5"/>
                  </a:cxn>
                  <a:cxn ang="0">
                    <a:pos x="T6" y="T7"/>
                  </a:cxn>
                  <a:cxn ang="0">
                    <a:pos x="T8" y="T9"/>
                  </a:cxn>
                </a:cxnLst>
                <a:rect l="0" t="0" r="r" b="b"/>
                <a:pathLst>
                  <a:path w="41" h="86">
                    <a:moveTo>
                      <a:pt x="3" y="7"/>
                    </a:moveTo>
                    <a:cubicBezTo>
                      <a:pt x="16" y="29"/>
                      <a:pt x="21" y="56"/>
                      <a:pt x="30" y="79"/>
                    </a:cubicBezTo>
                    <a:cubicBezTo>
                      <a:pt x="32" y="86"/>
                      <a:pt x="41" y="83"/>
                      <a:pt x="40" y="76"/>
                    </a:cubicBezTo>
                    <a:cubicBezTo>
                      <a:pt x="36" y="48"/>
                      <a:pt x="25" y="27"/>
                      <a:pt x="9" y="4"/>
                    </a:cubicBezTo>
                    <a:cubicBezTo>
                      <a:pt x="7" y="0"/>
                      <a:pt x="0" y="3"/>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31" name="Freeform 18"/>
              <p:cNvSpPr>
                <a:spLocks/>
              </p:cNvSpPr>
              <p:nvPr/>
            </p:nvSpPr>
            <p:spPr bwMode="auto">
              <a:xfrm>
                <a:off x="8740776" y="2992438"/>
                <a:ext cx="26988" cy="107950"/>
              </a:xfrm>
              <a:custGeom>
                <a:avLst/>
                <a:gdLst>
                  <a:gd name="T0" fmla="*/ 2 w 27"/>
                  <a:gd name="T1" fmla="*/ 7 h 104"/>
                  <a:gd name="T2" fmla="*/ 17 w 27"/>
                  <a:gd name="T3" fmla="*/ 100 h 104"/>
                  <a:gd name="T4" fmla="*/ 23 w 27"/>
                  <a:gd name="T5" fmla="*/ 100 h 104"/>
                  <a:gd name="T6" fmla="*/ 9 w 27"/>
                  <a:gd name="T7" fmla="*/ 4 h 104"/>
                  <a:gd name="T8" fmla="*/ 2 w 27"/>
                  <a:gd name="T9" fmla="*/ 7 h 104"/>
                </a:gdLst>
                <a:ahLst/>
                <a:cxnLst>
                  <a:cxn ang="0">
                    <a:pos x="T0" y="T1"/>
                  </a:cxn>
                  <a:cxn ang="0">
                    <a:pos x="T2" y="T3"/>
                  </a:cxn>
                  <a:cxn ang="0">
                    <a:pos x="T4" y="T5"/>
                  </a:cxn>
                  <a:cxn ang="0">
                    <a:pos x="T6" y="T7"/>
                  </a:cxn>
                  <a:cxn ang="0">
                    <a:pos x="T8" y="T9"/>
                  </a:cxn>
                </a:cxnLst>
                <a:rect l="0" t="0" r="r" b="b"/>
                <a:pathLst>
                  <a:path w="27" h="104">
                    <a:moveTo>
                      <a:pt x="2" y="7"/>
                    </a:moveTo>
                    <a:cubicBezTo>
                      <a:pt x="14" y="36"/>
                      <a:pt x="13" y="68"/>
                      <a:pt x="17" y="100"/>
                    </a:cubicBezTo>
                    <a:cubicBezTo>
                      <a:pt x="17" y="104"/>
                      <a:pt x="23" y="104"/>
                      <a:pt x="23" y="100"/>
                    </a:cubicBezTo>
                    <a:cubicBezTo>
                      <a:pt x="27" y="67"/>
                      <a:pt x="24" y="33"/>
                      <a:pt x="9" y="4"/>
                    </a:cubicBezTo>
                    <a:cubicBezTo>
                      <a:pt x="7" y="0"/>
                      <a:pt x="0" y="3"/>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32" name="Freeform 19"/>
              <p:cNvSpPr>
                <a:spLocks/>
              </p:cNvSpPr>
              <p:nvPr/>
            </p:nvSpPr>
            <p:spPr bwMode="auto">
              <a:xfrm>
                <a:off x="8753476" y="3206751"/>
                <a:ext cx="25400" cy="80963"/>
              </a:xfrm>
              <a:custGeom>
                <a:avLst/>
                <a:gdLst>
                  <a:gd name="T0" fmla="*/ 13 w 24"/>
                  <a:gd name="T1" fmla="*/ 2 h 78"/>
                  <a:gd name="T2" fmla="*/ 4 w 24"/>
                  <a:gd name="T3" fmla="*/ 32 h 78"/>
                  <a:gd name="T4" fmla="*/ 2 w 24"/>
                  <a:gd name="T5" fmla="*/ 46 h 78"/>
                  <a:gd name="T6" fmla="*/ 0 w 24"/>
                  <a:gd name="T7" fmla="*/ 66 h 78"/>
                  <a:gd name="T8" fmla="*/ 13 w 24"/>
                  <a:gd name="T9" fmla="*/ 71 h 78"/>
                  <a:gd name="T10" fmla="*/ 23 w 24"/>
                  <a:gd name="T11" fmla="*/ 39 h 78"/>
                  <a:gd name="T12" fmla="*/ 15 w 24"/>
                  <a:gd name="T13" fmla="*/ 2 h 78"/>
                  <a:gd name="T14" fmla="*/ 13 w 24"/>
                  <a:gd name="T15" fmla="*/ 2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78">
                    <a:moveTo>
                      <a:pt x="13" y="2"/>
                    </a:moveTo>
                    <a:cubicBezTo>
                      <a:pt x="9" y="12"/>
                      <a:pt x="6" y="21"/>
                      <a:pt x="4" y="32"/>
                    </a:cubicBezTo>
                    <a:cubicBezTo>
                      <a:pt x="3" y="37"/>
                      <a:pt x="2" y="41"/>
                      <a:pt x="2" y="46"/>
                    </a:cubicBezTo>
                    <a:cubicBezTo>
                      <a:pt x="1" y="53"/>
                      <a:pt x="1" y="59"/>
                      <a:pt x="0" y="66"/>
                    </a:cubicBezTo>
                    <a:cubicBezTo>
                      <a:pt x="0" y="72"/>
                      <a:pt x="9" y="78"/>
                      <a:pt x="13" y="71"/>
                    </a:cubicBezTo>
                    <a:cubicBezTo>
                      <a:pt x="18" y="60"/>
                      <a:pt x="21" y="52"/>
                      <a:pt x="23" y="39"/>
                    </a:cubicBezTo>
                    <a:cubicBezTo>
                      <a:pt x="24" y="25"/>
                      <a:pt x="20" y="15"/>
                      <a:pt x="15" y="2"/>
                    </a:cubicBezTo>
                    <a:cubicBezTo>
                      <a:pt x="15" y="0"/>
                      <a:pt x="13" y="1"/>
                      <a:pt x="1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33" name="Freeform 20"/>
              <p:cNvSpPr>
                <a:spLocks/>
              </p:cNvSpPr>
              <p:nvPr/>
            </p:nvSpPr>
            <p:spPr bwMode="auto">
              <a:xfrm>
                <a:off x="8672513" y="3368676"/>
                <a:ext cx="61913" cy="100013"/>
              </a:xfrm>
              <a:custGeom>
                <a:avLst/>
                <a:gdLst>
                  <a:gd name="T0" fmla="*/ 46 w 61"/>
                  <a:gd name="T1" fmla="*/ 3 h 97"/>
                  <a:gd name="T2" fmla="*/ 6 w 61"/>
                  <a:gd name="T3" fmla="*/ 81 h 97"/>
                  <a:gd name="T4" fmla="*/ 20 w 61"/>
                  <a:gd name="T5" fmla="*/ 91 h 97"/>
                  <a:gd name="T6" fmla="*/ 52 w 61"/>
                  <a:gd name="T7" fmla="*/ 51 h 97"/>
                  <a:gd name="T8" fmla="*/ 53 w 61"/>
                  <a:gd name="T9" fmla="*/ 3 h 97"/>
                  <a:gd name="T10" fmla="*/ 46 w 61"/>
                  <a:gd name="T11" fmla="*/ 3 h 97"/>
                </a:gdLst>
                <a:ahLst/>
                <a:cxnLst>
                  <a:cxn ang="0">
                    <a:pos x="T0" y="T1"/>
                  </a:cxn>
                  <a:cxn ang="0">
                    <a:pos x="T2" y="T3"/>
                  </a:cxn>
                  <a:cxn ang="0">
                    <a:pos x="T4" y="T5"/>
                  </a:cxn>
                  <a:cxn ang="0">
                    <a:pos x="T6" y="T7"/>
                  </a:cxn>
                  <a:cxn ang="0">
                    <a:pos x="T8" y="T9"/>
                  </a:cxn>
                  <a:cxn ang="0">
                    <a:pos x="T10" y="T11"/>
                  </a:cxn>
                </a:cxnLst>
                <a:rect l="0" t="0" r="r" b="b"/>
                <a:pathLst>
                  <a:path w="61" h="97">
                    <a:moveTo>
                      <a:pt x="46" y="3"/>
                    </a:moveTo>
                    <a:cubicBezTo>
                      <a:pt x="33" y="29"/>
                      <a:pt x="23" y="57"/>
                      <a:pt x="6" y="81"/>
                    </a:cubicBezTo>
                    <a:cubicBezTo>
                      <a:pt x="0" y="89"/>
                      <a:pt x="13" y="97"/>
                      <a:pt x="20" y="91"/>
                    </a:cubicBezTo>
                    <a:cubicBezTo>
                      <a:pt x="34" y="80"/>
                      <a:pt x="45" y="69"/>
                      <a:pt x="52" y="51"/>
                    </a:cubicBezTo>
                    <a:cubicBezTo>
                      <a:pt x="58" y="35"/>
                      <a:pt x="61" y="20"/>
                      <a:pt x="53" y="3"/>
                    </a:cubicBezTo>
                    <a:cubicBezTo>
                      <a:pt x="52" y="0"/>
                      <a:pt x="47" y="1"/>
                      <a:pt x="4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34" name="Freeform 21"/>
              <p:cNvSpPr>
                <a:spLocks/>
              </p:cNvSpPr>
              <p:nvPr/>
            </p:nvSpPr>
            <p:spPr bwMode="auto">
              <a:xfrm>
                <a:off x="8559801" y="3544888"/>
                <a:ext cx="68263" cy="84138"/>
              </a:xfrm>
              <a:custGeom>
                <a:avLst/>
                <a:gdLst>
                  <a:gd name="T0" fmla="*/ 51 w 66"/>
                  <a:gd name="T1" fmla="*/ 4 h 81"/>
                  <a:gd name="T2" fmla="*/ 24 w 66"/>
                  <a:gd name="T3" fmla="*/ 33 h 81"/>
                  <a:gd name="T4" fmla="*/ 14 w 66"/>
                  <a:gd name="T5" fmla="*/ 46 h 81"/>
                  <a:gd name="T6" fmla="*/ 5 w 66"/>
                  <a:gd name="T7" fmla="*/ 62 h 81"/>
                  <a:gd name="T8" fmla="*/ 18 w 66"/>
                  <a:gd name="T9" fmla="*/ 75 h 81"/>
                  <a:gd name="T10" fmla="*/ 32 w 66"/>
                  <a:gd name="T11" fmla="*/ 65 h 81"/>
                  <a:gd name="T12" fmla="*/ 45 w 66"/>
                  <a:gd name="T13" fmla="*/ 49 h 81"/>
                  <a:gd name="T14" fmla="*/ 63 w 66"/>
                  <a:gd name="T15" fmla="*/ 11 h 81"/>
                  <a:gd name="T16" fmla="*/ 51 w 66"/>
                  <a:gd name="T17" fmla="*/ 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81">
                    <a:moveTo>
                      <a:pt x="51" y="4"/>
                    </a:moveTo>
                    <a:cubicBezTo>
                      <a:pt x="41" y="13"/>
                      <a:pt x="32" y="22"/>
                      <a:pt x="24" y="33"/>
                    </a:cubicBezTo>
                    <a:cubicBezTo>
                      <a:pt x="21" y="37"/>
                      <a:pt x="17" y="41"/>
                      <a:pt x="14" y="46"/>
                    </a:cubicBezTo>
                    <a:cubicBezTo>
                      <a:pt x="10" y="51"/>
                      <a:pt x="9" y="57"/>
                      <a:pt x="5" y="62"/>
                    </a:cubicBezTo>
                    <a:cubicBezTo>
                      <a:pt x="0" y="70"/>
                      <a:pt x="10" y="81"/>
                      <a:pt x="18" y="75"/>
                    </a:cubicBezTo>
                    <a:cubicBezTo>
                      <a:pt x="22" y="72"/>
                      <a:pt x="29" y="69"/>
                      <a:pt x="32" y="65"/>
                    </a:cubicBezTo>
                    <a:cubicBezTo>
                      <a:pt x="37" y="60"/>
                      <a:pt x="41" y="55"/>
                      <a:pt x="45" y="49"/>
                    </a:cubicBezTo>
                    <a:cubicBezTo>
                      <a:pt x="53" y="37"/>
                      <a:pt x="59" y="25"/>
                      <a:pt x="63" y="11"/>
                    </a:cubicBezTo>
                    <a:cubicBezTo>
                      <a:pt x="66" y="4"/>
                      <a:pt x="56" y="0"/>
                      <a:pt x="5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35" name="Freeform 22"/>
              <p:cNvSpPr>
                <a:spLocks/>
              </p:cNvSpPr>
              <p:nvPr/>
            </p:nvSpPr>
            <p:spPr bwMode="auto">
              <a:xfrm>
                <a:off x="8374063" y="3732213"/>
                <a:ext cx="80963" cy="65088"/>
              </a:xfrm>
              <a:custGeom>
                <a:avLst/>
                <a:gdLst>
                  <a:gd name="T0" fmla="*/ 66 w 79"/>
                  <a:gd name="T1" fmla="*/ 3 h 62"/>
                  <a:gd name="T2" fmla="*/ 35 w 79"/>
                  <a:gd name="T3" fmla="*/ 23 h 62"/>
                  <a:gd name="T4" fmla="*/ 6 w 79"/>
                  <a:gd name="T5" fmla="*/ 48 h 62"/>
                  <a:gd name="T6" fmla="*/ 14 w 79"/>
                  <a:gd name="T7" fmla="*/ 58 h 62"/>
                  <a:gd name="T8" fmla="*/ 45 w 79"/>
                  <a:gd name="T9" fmla="*/ 38 h 62"/>
                  <a:gd name="T10" fmla="*/ 73 w 79"/>
                  <a:gd name="T11" fmla="*/ 13 h 62"/>
                  <a:gd name="T12" fmla="*/ 66 w 79"/>
                  <a:gd name="T13" fmla="*/ 3 h 62"/>
                </a:gdLst>
                <a:ahLst/>
                <a:cxnLst>
                  <a:cxn ang="0">
                    <a:pos x="T0" y="T1"/>
                  </a:cxn>
                  <a:cxn ang="0">
                    <a:pos x="T2" y="T3"/>
                  </a:cxn>
                  <a:cxn ang="0">
                    <a:pos x="T4" y="T5"/>
                  </a:cxn>
                  <a:cxn ang="0">
                    <a:pos x="T6" y="T7"/>
                  </a:cxn>
                  <a:cxn ang="0">
                    <a:pos x="T8" y="T9"/>
                  </a:cxn>
                  <a:cxn ang="0">
                    <a:pos x="T10" y="T11"/>
                  </a:cxn>
                  <a:cxn ang="0">
                    <a:pos x="T12" y="T13"/>
                  </a:cxn>
                </a:cxnLst>
                <a:rect l="0" t="0" r="r" b="b"/>
                <a:pathLst>
                  <a:path w="79" h="62">
                    <a:moveTo>
                      <a:pt x="66" y="3"/>
                    </a:moveTo>
                    <a:cubicBezTo>
                      <a:pt x="55" y="9"/>
                      <a:pt x="45" y="15"/>
                      <a:pt x="35" y="23"/>
                    </a:cubicBezTo>
                    <a:cubicBezTo>
                      <a:pt x="25" y="31"/>
                      <a:pt x="16" y="39"/>
                      <a:pt x="6" y="48"/>
                    </a:cubicBezTo>
                    <a:cubicBezTo>
                      <a:pt x="0" y="53"/>
                      <a:pt x="8" y="62"/>
                      <a:pt x="14" y="58"/>
                    </a:cubicBezTo>
                    <a:cubicBezTo>
                      <a:pt x="25" y="52"/>
                      <a:pt x="35" y="46"/>
                      <a:pt x="45" y="38"/>
                    </a:cubicBezTo>
                    <a:cubicBezTo>
                      <a:pt x="55" y="30"/>
                      <a:pt x="64" y="21"/>
                      <a:pt x="73" y="13"/>
                    </a:cubicBezTo>
                    <a:cubicBezTo>
                      <a:pt x="79" y="9"/>
                      <a:pt x="72" y="0"/>
                      <a:pt x="6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36" name="Freeform 23"/>
              <p:cNvSpPr>
                <a:spLocks/>
              </p:cNvSpPr>
              <p:nvPr/>
            </p:nvSpPr>
            <p:spPr bwMode="auto">
              <a:xfrm>
                <a:off x="7953376" y="3932238"/>
                <a:ext cx="93663" cy="30163"/>
              </a:xfrm>
              <a:custGeom>
                <a:avLst/>
                <a:gdLst>
                  <a:gd name="T0" fmla="*/ 82 w 91"/>
                  <a:gd name="T1" fmla="*/ 1 h 30"/>
                  <a:gd name="T2" fmla="*/ 42 w 91"/>
                  <a:gd name="T3" fmla="*/ 5 h 30"/>
                  <a:gd name="T4" fmla="*/ 9 w 91"/>
                  <a:gd name="T5" fmla="*/ 11 h 30"/>
                  <a:gd name="T6" fmla="*/ 9 w 91"/>
                  <a:gd name="T7" fmla="*/ 28 h 30"/>
                  <a:gd name="T8" fmla="*/ 45 w 91"/>
                  <a:gd name="T9" fmla="*/ 27 h 30"/>
                  <a:gd name="T10" fmla="*/ 86 w 91"/>
                  <a:gd name="T11" fmla="*/ 9 h 30"/>
                  <a:gd name="T12" fmla="*/ 82 w 91"/>
                  <a:gd name="T13" fmla="*/ 1 h 30"/>
                </a:gdLst>
                <a:ahLst/>
                <a:cxnLst>
                  <a:cxn ang="0">
                    <a:pos x="T0" y="T1"/>
                  </a:cxn>
                  <a:cxn ang="0">
                    <a:pos x="T2" y="T3"/>
                  </a:cxn>
                  <a:cxn ang="0">
                    <a:pos x="T4" y="T5"/>
                  </a:cxn>
                  <a:cxn ang="0">
                    <a:pos x="T6" y="T7"/>
                  </a:cxn>
                  <a:cxn ang="0">
                    <a:pos x="T8" y="T9"/>
                  </a:cxn>
                  <a:cxn ang="0">
                    <a:pos x="T10" y="T11"/>
                  </a:cxn>
                  <a:cxn ang="0">
                    <a:pos x="T12" y="T13"/>
                  </a:cxn>
                </a:cxnLst>
                <a:rect l="0" t="0" r="r" b="b"/>
                <a:pathLst>
                  <a:path w="91" h="30">
                    <a:moveTo>
                      <a:pt x="82" y="1"/>
                    </a:moveTo>
                    <a:cubicBezTo>
                      <a:pt x="69" y="3"/>
                      <a:pt x="55" y="3"/>
                      <a:pt x="42" y="5"/>
                    </a:cubicBezTo>
                    <a:cubicBezTo>
                      <a:pt x="31" y="6"/>
                      <a:pt x="20" y="9"/>
                      <a:pt x="9" y="11"/>
                    </a:cubicBezTo>
                    <a:cubicBezTo>
                      <a:pt x="0" y="13"/>
                      <a:pt x="0" y="27"/>
                      <a:pt x="9" y="28"/>
                    </a:cubicBezTo>
                    <a:cubicBezTo>
                      <a:pt x="22" y="30"/>
                      <a:pt x="32" y="30"/>
                      <a:pt x="45" y="27"/>
                    </a:cubicBezTo>
                    <a:cubicBezTo>
                      <a:pt x="60" y="23"/>
                      <a:pt x="72" y="15"/>
                      <a:pt x="86" y="9"/>
                    </a:cubicBezTo>
                    <a:cubicBezTo>
                      <a:pt x="91" y="7"/>
                      <a:pt x="87" y="0"/>
                      <a:pt x="8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37" name="Freeform 24"/>
              <p:cNvSpPr>
                <a:spLocks/>
              </p:cNvSpPr>
              <p:nvPr/>
            </p:nvSpPr>
            <p:spPr bwMode="auto">
              <a:xfrm>
                <a:off x="7991476" y="3992563"/>
                <a:ext cx="65088" cy="77788"/>
              </a:xfrm>
              <a:custGeom>
                <a:avLst/>
                <a:gdLst>
                  <a:gd name="T0" fmla="*/ 2 w 63"/>
                  <a:gd name="T1" fmla="*/ 6 h 74"/>
                  <a:gd name="T2" fmla="*/ 12 w 63"/>
                  <a:gd name="T3" fmla="*/ 18 h 74"/>
                  <a:gd name="T4" fmla="*/ 24 w 63"/>
                  <a:gd name="T5" fmla="*/ 34 h 74"/>
                  <a:gd name="T6" fmla="*/ 36 w 63"/>
                  <a:gd name="T7" fmla="*/ 51 h 74"/>
                  <a:gd name="T8" fmla="*/ 47 w 63"/>
                  <a:gd name="T9" fmla="*/ 66 h 74"/>
                  <a:gd name="T10" fmla="*/ 61 w 63"/>
                  <a:gd name="T11" fmla="*/ 60 h 74"/>
                  <a:gd name="T12" fmla="*/ 37 w 63"/>
                  <a:gd name="T13" fmla="*/ 16 h 74"/>
                  <a:gd name="T14" fmla="*/ 18 w 63"/>
                  <a:gd name="T15" fmla="*/ 3 h 74"/>
                  <a:gd name="T16" fmla="*/ 3 w 63"/>
                  <a:gd name="T17" fmla="*/ 2 h 74"/>
                  <a:gd name="T18" fmla="*/ 2 w 63"/>
                  <a:gd name="T19"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4">
                    <a:moveTo>
                      <a:pt x="2" y="6"/>
                    </a:moveTo>
                    <a:cubicBezTo>
                      <a:pt x="6" y="7"/>
                      <a:pt x="10" y="15"/>
                      <a:pt x="12" y="18"/>
                    </a:cubicBezTo>
                    <a:cubicBezTo>
                      <a:pt x="15" y="24"/>
                      <a:pt x="20" y="29"/>
                      <a:pt x="24" y="34"/>
                    </a:cubicBezTo>
                    <a:cubicBezTo>
                      <a:pt x="29" y="39"/>
                      <a:pt x="32" y="45"/>
                      <a:pt x="36" y="51"/>
                    </a:cubicBezTo>
                    <a:cubicBezTo>
                      <a:pt x="39" y="56"/>
                      <a:pt x="44" y="60"/>
                      <a:pt x="47" y="66"/>
                    </a:cubicBezTo>
                    <a:cubicBezTo>
                      <a:pt x="51" y="74"/>
                      <a:pt x="63" y="68"/>
                      <a:pt x="61" y="60"/>
                    </a:cubicBezTo>
                    <a:cubicBezTo>
                      <a:pt x="57" y="43"/>
                      <a:pt x="50" y="29"/>
                      <a:pt x="37" y="16"/>
                    </a:cubicBezTo>
                    <a:cubicBezTo>
                      <a:pt x="32" y="10"/>
                      <a:pt x="26" y="6"/>
                      <a:pt x="18" y="3"/>
                    </a:cubicBezTo>
                    <a:cubicBezTo>
                      <a:pt x="13" y="0"/>
                      <a:pt x="8" y="1"/>
                      <a:pt x="3" y="2"/>
                    </a:cubicBezTo>
                    <a:cubicBezTo>
                      <a:pt x="0" y="2"/>
                      <a:pt x="0" y="6"/>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38" name="Freeform 25"/>
              <p:cNvSpPr>
                <a:spLocks/>
              </p:cNvSpPr>
              <p:nvPr/>
            </p:nvSpPr>
            <p:spPr bwMode="auto">
              <a:xfrm>
                <a:off x="8085138" y="4160838"/>
                <a:ext cx="26988" cy="95250"/>
              </a:xfrm>
              <a:custGeom>
                <a:avLst/>
                <a:gdLst>
                  <a:gd name="T0" fmla="*/ 0 w 26"/>
                  <a:gd name="T1" fmla="*/ 8 h 91"/>
                  <a:gd name="T2" fmla="*/ 6 w 26"/>
                  <a:gd name="T3" fmla="*/ 83 h 91"/>
                  <a:gd name="T4" fmla="*/ 22 w 26"/>
                  <a:gd name="T5" fmla="*/ 83 h 91"/>
                  <a:gd name="T6" fmla="*/ 13 w 26"/>
                  <a:gd name="T7" fmla="*/ 5 h 91"/>
                  <a:gd name="T8" fmla="*/ 0 w 26"/>
                  <a:gd name="T9" fmla="*/ 8 h 91"/>
                </a:gdLst>
                <a:ahLst/>
                <a:cxnLst>
                  <a:cxn ang="0">
                    <a:pos x="T0" y="T1"/>
                  </a:cxn>
                  <a:cxn ang="0">
                    <a:pos x="T2" y="T3"/>
                  </a:cxn>
                  <a:cxn ang="0">
                    <a:pos x="T4" y="T5"/>
                  </a:cxn>
                  <a:cxn ang="0">
                    <a:pos x="T6" y="T7"/>
                  </a:cxn>
                  <a:cxn ang="0">
                    <a:pos x="T8" y="T9"/>
                  </a:cxn>
                </a:cxnLst>
                <a:rect l="0" t="0" r="r" b="b"/>
                <a:pathLst>
                  <a:path w="26" h="91">
                    <a:moveTo>
                      <a:pt x="0" y="8"/>
                    </a:moveTo>
                    <a:cubicBezTo>
                      <a:pt x="1" y="33"/>
                      <a:pt x="2" y="59"/>
                      <a:pt x="6" y="83"/>
                    </a:cubicBezTo>
                    <a:cubicBezTo>
                      <a:pt x="8" y="91"/>
                      <a:pt x="20" y="91"/>
                      <a:pt x="22" y="83"/>
                    </a:cubicBezTo>
                    <a:cubicBezTo>
                      <a:pt x="26" y="58"/>
                      <a:pt x="26" y="27"/>
                      <a:pt x="13" y="5"/>
                    </a:cubicBezTo>
                    <a:cubicBezTo>
                      <a:pt x="9" y="0"/>
                      <a:pt x="0" y="2"/>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39" name="Freeform 26"/>
              <p:cNvSpPr>
                <a:spLocks/>
              </p:cNvSpPr>
              <p:nvPr/>
            </p:nvSpPr>
            <p:spPr bwMode="auto">
              <a:xfrm>
                <a:off x="8034338" y="4348163"/>
                <a:ext cx="44450" cy="106363"/>
              </a:xfrm>
              <a:custGeom>
                <a:avLst/>
                <a:gdLst>
                  <a:gd name="T0" fmla="*/ 8 w 43"/>
                  <a:gd name="T1" fmla="*/ 99 h 102"/>
                  <a:gd name="T2" fmla="*/ 32 w 43"/>
                  <a:gd name="T3" fmla="*/ 61 h 102"/>
                  <a:gd name="T4" fmla="*/ 42 w 43"/>
                  <a:gd name="T5" fmla="*/ 9 h 102"/>
                  <a:gd name="T6" fmla="*/ 27 w 43"/>
                  <a:gd name="T7" fmla="*/ 7 h 102"/>
                  <a:gd name="T8" fmla="*/ 13 w 43"/>
                  <a:gd name="T9" fmla="*/ 50 h 102"/>
                  <a:gd name="T10" fmla="*/ 1 w 43"/>
                  <a:gd name="T11" fmla="*/ 95 h 102"/>
                  <a:gd name="T12" fmla="*/ 8 w 43"/>
                  <a:gd name="T13" fmla="*/ 99 h 102"/>
                </a:gdLst>
                <a:ahLst/>
                <a:cxnLst>
                  <a:cxn ang="0">
                    <a:pos x="T0" y="T1"/>
                  </a:cxn>
                  <a:cxn ang="0">
                    <a:pos x="T2" y="T3"/>
                  </a:cxn>
                  <a:cxn ang="0">
                    <a:pos x="T4" y="T5"/>
                  </a:cxn>
                  <a:cxn ang="0">
                    <a:pos x="T6" y="T7"/>
                  </a:cxn>
                  <a:cxn ang="0">
                    <a:pos x="T8" y="T9"/>
                  </a:cxn>
                  <a:cxn ang="0">
                    <a:pos x="T10" y="T11"/>
                  </a:cxn>
                  <a:cxn ang="0">
                    <a:pos x="T12" y="T13"/>
                  </a:cxn>
                </a:cxnLst>
                <a:rect l="0" t="0" r="r" b="b"/>
                <a:pathLst>
                  <a:path w="43" h="102">
                    <a:moveTo>
                      <a:pt x="8" y="99"/>
                    </a:moveTo>
                    <a:cubicBezTo>
                      <a:pt x="19" y="87"/>
                      <a:pt x="26" y="76"/>
                      <a:pt x="32" y="61"/>
                    </a:cubicBezTo>
                    <a:cubicBezTo>
                      <a:pt x="38" y="44"/>
                      <a:pt x="40" y="27"/>
                      <a:pt x="42" y="9"/>
                    </a:cubicBezTo>
                    <a:cubicBezTo>
                      <a:pt x="43" y="0"/>
                      <a:pt x="30" y="0"/>
                      <a:pt x="27" y="7"/>
                    </a:cubicBezTo>
                    <a:cubicBezTo>
                      <a:pt x="21" y="22"/>
                      <a:pt x="16" y="35"/>
                      <a:pt x="13" y="50"/>
                    </a:cubicBezTo>
                    <a:cubicBezTo>
                      <a:pt x="9" y="64"/>
                      <a:pt x="7" y="81"/>
                      <a:pt x="1" y="95"/>
                    </a:cubicBezTo>
                    <a:cubicBezTo>
                      <a:pt x="0" y="99"/>
                      <a:pt x="6" y="102"/>
                      <a:pt x="8"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40" name="Freeform 27"/>
              <p:cNvSpPr>
                <a:spLocks/>
              </p:cNvSpPr>
              <p:nvPr/>
            </p:nvSpPr>
            <p:spPr bwMode="auto">
              <a:xfrm>
                <a:off x="7883526" y="4581526"/>
                <a:ext cx="80963" cy="74613"/>
              </a:xfrm>
              <a:custGeom>
                <a:avLst/>
                <a:gdLst>
                  <a:gd name="T0" fmla="*/ 7 w 78"/>
                  <a:gd name="T1" fmla="*/ 69 h 72"/>
                  <a:gd name="T2" fmla="*/ 45 w 78"/>
                  <a:gd name="T3" fmla="*/ 47 h 72"/>
                  <a:gd name="T4" fmla="*/ 75 w 78"/>
                  <a:gd name="T5" fmla="*/ 11 h 72"/>
                  <a:gd name="T6" fmla="*/ 67 w 78"/>
                  <a:gd name="T7" fmla="*/ 5 h 72"/>
                  <a:gd name="T8" fmla="*/ 37 w 78"/>
                  <a:gd name="T9" fmla="*/ 33 h 72"/>
                  <a:gd name="T10" fmla="*/ 4 w 78"/>
                  <a:gd name="T11" fmla="*/ 63 h 72"/>
                  <a:gd name="T12" fmla="*/ 7 w 78"/>
                  <a:gd name="T13" fmla="*/ 69 h 72"/>
                </a:gdLst>
                <a:ahLst/>
                <a:cxnLst>
                  <a:cxn ang="0">
                    <a:pos x="T0" y="T1"/>
                  </a:cxn>
                  <a:cxn ang="0">
                    <a:pos x="T2" y="T3"/>
                  </a:cxn>
                  <a:cxn ang="0">
                    <a:pos x="T4" y="T5"/>
                  </a:cxn>
                  <a:cxn ang="0">
                    <a:pos x="T6" y="T7"/>
                  </a:cxn>
                  <a:cxn ang="0">
                    <a:pos x="T8" y="T9"/>
                  </a:cxn>
                  <a:cxn ang="0">
                    <a:pos x="T10" y="T11"/>
                  </a:cxn>
                  <a:cxn ang="0">
                    <a:pos x="T12" y="T13"/>
                  </a:cxn>
                </a:cxnLst>
                <a:rect l="0" t="0" r="r" b="b"/>
                <a:pathLst>
                  <a:path w="78" h="72">
                    <a:moveTo>
                      <a:pt x="7" y="69"/>
                    </a:moveTo>
                    <a:cubicBezTo>
                      <a:pt x="20" y="62"/>
                      <a:pt x="33" y="56"/>
                      <a:pt x="45" y="47"/>
                    </a:cubicBezTo>
                    <a:cubicBezTo>
                      <a:pt x="57" y="37"/>
                      <a:pt x="68" y="26"/>
                      <a:pt x="75" y="11"/>
                    </a:cubicBezTo>
                    <a:cubicBezTo>
                      <a:pt x="78" y="6"/>
                      <a:pt x="71" y="0"/>
                      <a:pt x="67" y="5"/>
                    </a:cubicBezTo>
                    <a:cubicBezTo>
                      <a:pt x="57" y="15"/>
                      <a:pt x="47" y="24"/>
                      <a:pt x="37" y="33"/>
                    </a:cubicBezTo>
                    <a:cubicBezTo>
                      <a:pt x="26" y="43"/>
                      <a:pt x="15" y="55"/>
                      <a:pt x="4" y="63"/>
                    </a:cubicBezTo>
                    <a:cubicBezTo>
                      <a:pt x="0" y="66"/>
                      <a:pt x="3" y="72"/>
                      <a:pt x="7"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41" name="Freeform 28"/>
              <p:cNvSpPr>
                <a:spLocks/>
              </p:cNvSpPr>
              <p:nvPr/>
            </p:nvSpPr>
            <p:spPr bwMode="auto">
              <a:xfrm>
                <a:off x="7666038" y="4762501"/>
                <a:ext cx="120650" cy="58738"/>
              </a:xfrm>
              <a:custGeom>
                <a:avLst/>
                <a:gdLst>
                  <a:gd name="T0" fmla="*/ 6 w 117"/>
                  <a:gd name="T1" fmla="*/ 56 h 56"/>
                  <a:gd name="T2" fmla="*/ 111 w 117"/>
                  <a:gd name="T3" fmla="*/ 13 h 56"/>
                  <a:gd name="T4" fmla="*/ 105 w 117"/>
                  <a:gd name="T5" fmla="*/ 2 h 56"/>
                  <a:gd name="T6" fmla="*/ 5 w 117"/>
                  <a:gd name="T7" fmla="*/ 48 h 56"/>
                  <a:gd name="T8" fmla="*/ 6 w 117"/>
                  <a:gd name="T9" fmla="*/ 56 h 56"/>
                </a:gdLst>
                <a:ahLst/>
                <a:cxnLst>
                  <a:cxn ang="0">
                    <a:pos x="T0" y="T1"/>
                  </a:cxn>
                  <a:cxn ang="0">
                    <a:pos x="T2" y="T3"/>
                  </a:cxn>
                  <a:cxn ang="0">
                    <a:pos x="T4" y="T5"/>
                  </a:cxn>
                  <a:cxn ang="0">
                    <a:pos x="T6" y="T7"/>
                  </a:cxn>
                  <a:cxn ang="0">
                    <a:pos x="T8" y="T9"/>
                  </a:cxn>
                </a:cxnLst>
                <a:rect l="0" t="0" r="r" b="b"/>
                <a:pathLst>
                  <a:path w="117" h="56">
                    <a:moveTo>
                      <a:pt x="6" y="56"/>
                    </a:moveTo>
                    <a:cubicBezTo>
                      <a:pt x="44" y="51"/>
                      <a:pt x="81" y="37"/>
                      <a:pt x="111" y="13"/>
                    </a:cubicBezTo>
                    <a:cubicBezTo>
                      <a:pt x="117" y="9"/>
                      <a:pt x="111" y="0"/>
                      <a:pt x="105" y="2"/>
                    </a:cubicBezTo>
                    <a:cubicBezTo>
                      <a:pt x="70" y="12"/>
                      <a:pt x="40" y="36"/>
                      <a:pt x="5" y="48"/>
                    </a:cubicBezTo>
                    <a:cubicBezTo>
                      <a:pt x="0" y="49"/>
                      <a:pt x="1" y="56"/>
                      <a:pt x="6"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42" name="Freeform 29"/>
              <p:cNvSpPr>
                <a:spLocks/>
              </p:cNvSpPr>
              <p:nvPr/>
            </p:nvSpPr>
            <p:spPr bwMode="auto">
              <a:xfrm>
                <a:off x="7434263" y="4868863"/>
                <a:ext cx="123825" cy="47625"/>
              </a:xfrm>
              <a:custGeom>
                <a:avLst/>
                <a:gdLst>
                  <a:gd name="T0" fmla="*/ 4 w 120"/>
                  <a:gd name="T1" fmla="*/ 46 h 46"/>
                  <a:gd name="T2" fmla="*/ 117 w 120"/>
                  <a:gd name="T3" fmla="*/ 10 h 46"/>
                  <a:gd name="T4" fmla="*/ 112 w 120"/>
                  <a:gd name="T5" fmla="*/ 2 h 46"/>
                  <a:gd name="T6" fmla="*/ 3 w 120"/>
                  <a:gd name="T7" fmla="*/ 39 h 46"/>
                  <a:gd name="T8" fmla="*/ 4 w 120"/>
                  <a:gd name="T9" fmla="*/ 46 h 46"/>
                </a:gdLst>
                <a:ahLst/>
                <a:cxnLst>
                  <a:cxn ang="0">
                    <a:pos x="T0" y="T1"/>
                  </a:cxn>
                  <a:cxn ang="0">
                    <a:pos x="T2" y="T3"/>
                  </a:cxn>
                  <a:cxn ang="0">
                    <a:pos x="T4" y="T5"/>
                  </a:cxn>
                  <a:cxn ang="0">
                    <a:pos x="T6" y="T7"/>
                  </a:cxn>
                  <a:cxn ang="0">
                    <a:pos x="T8" y="T9"/>
                  </a:cxn>
                </a:cxnLst>
                <a:rect l="0" t="0" r="r" b="b"/>
                <a:pathLst>
                  <a:path w="120" h="46">
                    <a:moveTo>
                      <a:pt x="4" y="46"/>
                    </a:moveTo>
                    <a:cubicBezTo>
                      <a:pt x="43" y="44"/>
                      <a:pt x="86" y="36"/>
                      <a:pt x="117" y="10"/>
                    </a:cubicBezTo>
                    <a:cubicBezTo>
                      <a:pt x="120" y="7"/>
                      <a:pt x="116" y="0"/>
                      <a:pt x="112" y="2"/>
                    </a:cubicBezTo>
                    <a:cubicBezTo>
                      <a:pt x="75" y="14"/>
                      <a:pt x="40" y="27"/>
                      <a:pt x="3" y="39"/>
                    </a:cubicBezTo>
                    <a:cubicBezTo>
                      <a:pt x="0" y="40"/>
                      <a:pt x="0" y="46"/>
                      <a:pt x="4"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43" name="Freeform 30"/>
              <p:cNvSpPr>
                <a:spLocks/>
              </p:cNvSpPr>
              <p:nvPr/>
            </p:nvSpPr>
            <p:spPr bwMode="auto">
              <a:xfrm>
                <a:off x="7192963" y="4932363"/>
                <a:ext cx="153988" cy="38100"/>
              </a:xfrm>
              <a:custGeom>
                <a:avLst/>
                <a:gdLst>
                  <a:gd name="T0" fmla="*/ 6 w 148"/>
                  <a:gd name="T1" fmla="*/ 36 h 37"/>
                  <a:gd name="T2" fmla="*/ 137 w 148"/>
                  <a:gd name="T3" fmla="*/ 20 h 37"/>
                  <a:gd name="T4" fmla="*/ 133 w 148"/>
                  <a:gd name="T5" fmla="*/ 3 h 37"/>
                  <a:gd name="T6" fmla="*/ 3 w 148"/>
                  <a:gd name="T7" fmla="*/ 31 h 37"/>
                  <a:gd name="T8" fmla="*/ 6 w 148"/>
                  <a:gd name="T9" fmla="*/ 36 h 37"/>
                </a:gdLst>
                <a:ahLst/>
                <a:cxnLst>
                  <a:cxn ang="0">
                    <a:pos x="T0" y="T1"/>
                  </a:cxn>
                  <a:cxn ang="0">
                    <a:pos x="T2" y="T3"/>
                  </a:cxn>
                  <a:cxn ang="0">
                    <a:pos x="T4" y="T5"/>
                  </a:cxn>
                  <a:cxn ang="0">
                    <a:pos x="T6" y="T7"/>
                  </a:cxn>
                  <a:cxn ang="0">
                    <a:pos x="T8" y="T9"/>
                  </a:cxn>
                </a:cxnLst>
                <a:rect l="0" t="0" r="r" b="b"/>
                <a:pathLst>
                  <a:path w="148" h="37">
                    <a:moveTo>
                      <a:pt x="6" y="36"/>
                    </a:moveTo>
                    <a:cubicBezTo>
                      <a:pt x="51" y="28"/>
                      <a:pt x="94" y="36"/>
                      <a:pt x="137" y="20"/>
                    </a:cubicBezTo>
                    <a:cubicBezTo>
                      <a:pt x="148" y="16"/>
                      <a:pt x="144" y="0"/>
                      <a:pt x="133" y="3"/>
                    </a:cubicBezTo>
                    <a:cubicBezTo>
                      <a:pt x="88" y="13"/>
                      <a:pt x="46" y="13"/>
                      <a:pt x="3" y="31"/>
                    </a:cubicBezTo>
                    <a:cubicBezTo>
                      <a:pt x="0" y="32"/>
                      <a:pt x="2" y="37"/>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44" name="Freeform 31"/>
              <p:cNvSpPr>
                <a:spLocks/>
              </p:cNvSpPr>
              <p:nvPr/>
            </p:nvSpPr>
            <p:spPr bwMode="auto">
              <a:xfrm>
                <a:off x="6989763" y="4945063"/>
                <a:ext cx="88900" cy="22225"/>
              </a:xfrm>
              <a:custGeom>
                <a:avLst/>
                <a:gdLst>
                  <a:gd name="T0" fmla="*/ 4 w 86"/>
                  <a:gd name="T1" fmla="*/ 18 h 22"/>
                  <a:gd name="T2" fmla="*/ 80 w 86"/>
                  <a:gd name="T3" fmla="*/ 10 h 22"/>
                  <a:gd name="T4" fmla="*/ 77 w 86"/>
                  <a:gd name="T5" fmla="*/ 1 h 22"/>
                  <a:gd name="T6" fmla="*/ 4 w 86"/>
                  <a:gd name="T7" fmla="*/ 8 h 22"/>
                  <a:gd name="T8" fmla="*/ 4 w 86"/>
                  <a:gd name="T9" fmla="*/ 18 h 22"/>
                </a:gdLst>
                <a:ahLst/>
                <a:cxnLst>
                  <a:cxn ang="0">
                    <a:pos x="T0" y="T1"/>
                  </a:cxn>
                  <a:cxn ang="0">
                    <a:pos x="T2" y="T3"/>
                  </a:cxn>
                  <a:cxn ang="0">
                    <a:pos x="T4" y="T5"/>
                  </a:cxn>
                  <a:cxn ang="0">
                    <a:pos x="T6" y="T7"/>
                  </a:cxn>
                  <a:cxn ang="0">
                    <a:pos x="T8" y="T9"/>
                  </a:cxn>
                </a:cxnLst>
                <a:rect l="0" t="0" r="r" b="b"/>
                <a:pathLst>
                  <a:path w="86" h="22">
                    <a:moveTo>
                      <a:pt x="4" y="18"/>
                    </a:moveTo>
                    <a:cubicBezTo>
                      <a:pt x="30" y="22"/>
                      <a:pt x="56" y="21"/>
                      <a:pt x="80" y="10"/>
                    </a:cubicBezTo>
                    <a:cubicBezTo>
                      <a:pt x="86" y="8"/>
                      <a:pt x="82" y="0"/>
                      <a:pt x="77" y="1"/>
                    </a:cubicBezTo>
                    <a:cubicBezTo>
                      <a:pt x="53" y="5"/>
                      <a:pt x="28" y="5"/>
                      <a:pt x="4" y="8"/>
                    </a:cubicBezTo>
                    <a:cubicBezTo>
                      <a:pt x="0" y="9"/>
                      <a:pt x="0" y="17"/>
                      <a:pt x="4"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45" name="Freeform 32"/>
              <p:cNvSpPr>
                <a:spLocks/>
              </p:cNvSpPr>
              <p:nvPr/>
            </p:nvSpPr>
            <p:spPr bwMode="auto">
              <a:xfrm>
                <a:off x="6748463" y="4924426"/>
                <a:ext cx="80963" cy="31750"/>
              </a:xfrm>
              <a:custGeom>
                <a:avLst/>
                <a:gdLst>
                  <a:gd name="T0" fmla="*/ 6 w 79"/>
                  <a:gd name="T1" fmla="*/ 17 h 31"/>
                  <a:gd name="T2" fmla="*/ 37 w 79"/>
                  <a:gd name="T3" fmla="*/ 24 h 31"/>
                  <a:gd name="T4" fmla="*/ 72 w 79"/>
                  <a:gd name="T5" fmla="*/ 31 h 31"/>
                  <a:gd name="T6" fmla="*/ 75 w 79"/>
                  <a:gd name="T7" fmla="*/ 21 h 31"/>
                  <a:gd name="T8" fmla="*/ 6 w 79"/>
                  <a:gd name="T9" fmla="*/ 6 h 31"/>
                  <a:gd name="T10" fmla="*/ 6 w 79"/>
                  <a:gd name="T11" fmla="*/ 17 h 31"/>
                </a:gdLst>
                <a:ahLst/>
                <a:cxnLst>
                  <a:cxn ang="0">
                    <a:pos x="T0" y="T1"/>
                  </a:cxn>
                  <a:cxn ang="0">
                    <a:pos x="T2" y="T3"/>
                  </a:cxn>
                  <a:cxn ang="0">
                    <a:pos x="T4" y="T5"/>
                  </a:cxn>
                  <a:cxn ang="0">
                    <a:pos x="T6" y="T7"/>
                  </a:cxn>
                  <a:cxn ang="0">
                    <a:pos x="T8" y="T9"/>
                  </a:cxn>
                  <a:cxn ang="0">
                    <a:pos x="T10" y="T11"/>
                  </a:cxn>
                </a:cxnLst>
                <a:rect l="0" t="0" r="r" b="b"/>
                <a:pathLst>
                  <a:path w="79" h="31">
                    <a:moveTo>
                      <a:pt x="6" y="17"/>
                    </a:moveTo>
                    <a:cubicBezTo>
                      <a:pt x="16" y="20"/>
                      <a:pt x="27" y="22"/>
                      <a:pt x="37" y="24"/>
                    </a:cubicBezTo>
                    <a:cubicBezTo>
                      <a:pt x="49" y="27"/>
                      <a:pt x="60" y="31"/>
                      <a:pt x="72" y="31"/>
                    </a:cubicBezTo>
                    <a:cubicBezTo>
                      <a:pt x="78" y="31"/>
                      <a:pt x="79" y="24"/>
                      <a:pt x="75" y="21"/>
                    </a:cubicBezTo>
                    <a:cubicBezTo>
                      <a:pt x="56" y="8"/>
                      <a:pt x="28" y="0"/>
                      <a:pt x="6" y="6"/>
                    </a:cubicBezTo>
                    <a:cubicBezTo>
                      <a:pt x="0" y="8"/>
                      <a:pt x="1" y="15"/>
                      <a:pt x="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46" name="Freeform 33"/>
              <p:cNvSpPr>
                <a:spLocks/>
              </p:cNvSpPr>
              <p:nvPr/>
            </p:nvSpPr>
            <p:spPr bwMode="auto">
              <a:xfrm>
                <a:off x="6559551" y="4949826"/>
                <a:ext cx="68263" cy="61913"/>
              </a:xfrm>
              <a:custGeom>
                <a:avLst/>
                <a:gdLst>
                  <a:gd name="T0" fmla="*/ 11 w 67"/>
                  <a:gd name="T1" fmla="*/ 56 h 59"/>
                  <a:gd name="T2" fmla="*/ 39 w 67"/>
                  <a:gd name="T3" fmla="*/ 37 h 59"/>
                  <a:gd name="T4" fmla="*/ 63 w 67"/>
                  <a:gd name="T5" fmla="*/ 12 h 59"/>
                  <a:gd name="T6" fmla="*/ 55 w 67"/>
                  <a:gd name="T7" fmla="*/ 4 h 59"/>
                  <a:gd name="T8" fmla="*/ 31 w 67"/>
                  <a:gd name="T9" fmla="*/ 25 h 59"/>
                  <a:gd name="T10" fmla="*/ 4 w 67"/>
                  <a:gd name="T11" fmla="*/ 48 h 59"/>
                  <a:gd name="T12" fmla="*/ 11 w 67"/>
                  <a:gd name="T13" fmla="*/ 56 h 59"/>
                </a:gdLst>
                <a:ahLst/>
                <a:cxnLst>
                  <a:cxn ang="0">
                    <a:pos x="T0" y="T1"/>
                  </a:cxn>
                  <a:cxn ang="0">
                    <a:pos x="T2" y="T3"/>
                  </a:cxn>
                  <a:cxn ang="0">
                    <a:pos x="T4" y="T5"/>
                  </a:cxn>
                  <a:cxn ang="0">
                    <a:pos x="T6" y="T7"/>
                  </a:cxn>
                  <a:cxn ang="0">
                    <a:pos x="T8" y="T9"/>
                  </a:cxn>
                  <a:cxn ang="0">
                    <a:pos x="T10" y="T11"/>
                  </a:cxn>
                  <a:cxn ang="0">
                    <a:pos x="T12" y="T13"/>
                  </a:cxn>
                </a:cxnLst>
                <a:rect l="0" t="0" r="r" b="b"/>
                <a:pathLst>
                  <a:path w="67" h="59">
                    <a:moveTo>
                      <a:pt x="11" y="56"/>
                    </a:moveTo>
                    <a:cubicBezTo>
                      <a:pt x="21" y="50"/>
                      <a:pt x="30" y="44"/>
                      <a:pt x="39" y="37"/>
                    </a:cubicBezTo>
                    <a:cubicBezTo>
                      <a:pt x="48" y="29"/>
                      <a:pt x="55" y="21"/>
                      <a:pt x="63" y="12"/>
                    </a:cubicBezTo>
                    <a:cubicBezTo>
                      <a:pt x="67" y="7"/>
                      <a:pt x="60" y="0"/>
                      <a:pt x="55" y="4"/>
                    </a:cubicBezTo>
                    <a:cubicBezTo>
                      <a:pt x="47" y="11"/>
                      <a:pt x="39" y="17"/>
                      <a:pt x="31" y="25"/>
                    </a:cubicBezTo>
                    <a:cubicBezTo>
                      <a:pt x="22" y="33"/>
                      <a:pt x="14" y="41"/>
                      <a:pt x="4" y="48"/>
                    </a:cubicBezTo>
                    <a:cubicBezTo>
                      <a:pt x="0" y="52"/>
                      <a:pt x="6" y="59"/>
                      <a:pt x="11"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47" name="Freeform 34"/>
              <p:cNvSpPr>
                <a:spLocks/>
              </p:cNvSpPr>
              <p:nvPr/>
            </p:nvSpPr>
            <p:spPr bwMode="auto">
              <a:xfrm>
                <a:off x="6375401" y="5078413"/>
                <a:ext cx="80963" cy="49213"/>
              </a:xfrm>
              <a:custGeom>
                <a:avLst/>
                <a:gdLst>
                  <a:gd name="T0" fmla="*/ 5 w 78"/>
                  <a:gd name="T1" fmla="*/ 46 h 46"/>
                  <a:gd name="T2" fmla="*/ 41 w 78"/>
                  <a:gd name="T3" fmla="*/ 34 h 46"/>
                  <a:gd name="T4" fmla="*/ 73 w 78"/>
                  <a:gd name="T5" fmla="*/ 11 h 46"/>
                  <a:gd name="T6" fmla="*/ 67 w 78"/>
                  <a:gd name="T7" fmla="*/ 2 h 46"/>
                  <a:gd name="T8" fmla="*/ 33 w 78"/>
                  <a:gd name="T9" fmla="*/ 21 h 46"/>
                  <a:gd name="T10" fmla="*/ 3 w 78"/>
                  <a:gd name="T11" fmla="*/ 41 h 46"/>
                  <a:gd name="T12" fmla="*/ 5 w 78"/>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78" h="46">
                    <a:moveTo>
                      <a:pt x="5" y="46"/>
                    </a:moveTo>
                    <a:cubicBezTo>
                      <a:pt x="17" y="42"/>
                      <a:pt x="29" y="41"/>
                      <a:pt x="41" y="34"/>
                    </a:cubicBezTo>
                    <a:cubicBezTo>
                      <a:pt x="53" y="28"/>
                      <a:pt x="63" y="20"/>
                      <a:pt x="73" y="11"/>
                    </a:cubicBezTo>
                    <a:cubicBezTo>
                      <a:pt x="78" y="6"/>
                      <a:pt x="72" y="0"/>
                      <a:pt x="67" y="2"/>
                    </a:cubicBezTo>
                    <a:cubicBezTo>
                      <a:pt x="55" y="8"/>
                      <a:pt x="44" y="14"/>
                      <a:pt x="33" y="21"/>
                    </a:cubicBezTo>
                    <a:cubicBezTo>
                      <a:pt x="23" y="28"/>
                      <a:pt x="14" y="37"/>
                      <a:pt x="3" y="41"/>
                    </a:cubicBezTo>
                    <a:cubicBezTo>
                      <a:pt x="0" y="42"/>
                      <a:pt x="2" y="46"/>
                      <a:pt x="5"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48" name="Freeform 35"/>
              <p:cNvSpPr>
                <a:spLocks/>
              </p:cNvSpPr>
              <p:nvPr/>
            </p:nvSpPr>
            <p:spPr bwMode="auto">
              <a:xfrm>
                <a:off x="6167438" y="5192713"/>
                <a:ext cx="114300" cy="50800"/>
              </a:xfrm>
              <a:custGeom>
                <a:avLst/>
                <a:gdLst>
                  <a:gd name="T0" fmla="*/ 10 w 110"/>
                  <a:gd name="T1" fmla="*/ 48 h 50"/>
                  <a:gd name="T2" fmla="*/ 105 w 110"/>
                  <a:gd name="T3" fmla="*/ 11 h 50"/>
                  <a:gd name="T4" fmla="*/ 102 w 110"/>
                  <a:gd name="T5" fmla="*/ 2 h 50"/>
                  <a:gd name="T6" fmla="*/ 7 w 110"/>
                  <a:gd name="T7" fmla="*/ 37 h 50"/>
                  <a:gd name="T8" fmla="*/ 10 w 110"/>
                  <a:gd name="T9" fmla="*/ 48 h 50"/>
                </a:gdLst>
                <a:ahLst/>
                <a:cxnLst>
                  <a:cxn ang="0">
                    <a:pos x="T0" y="T1"/>
                  </a:cxn>
                  <a:cxn ang="0">
                    <a:pos x="T2" y="T3"/>
                  </a:cxn>
                  <a:cxn ang="0">
                    <a:pos x="T4" y="T5"/>
                  </a:cxn>
                  <a:cxn ang="0">
                    <a:pos x="T6" y="T7"/>
                  </a:cxn>
                  <a:cxn ang="0">
                    <a:pos x="T8" y="T9"/>
                  </a:cxn>
                </a:cxnLst>
                <a:rect l="0" t="0" r="r" b="b"/>
                <a:pathLst>
                  <a:path w="110" h="50">
                    <a:moveTo>
                      <a:pt x="10" y="48"/>
                    </a:moveTo>
                    <a:cubicBezTo>
                      <a:pt x="45" y="42"/>
                      <a:pt x="75" y="29"/>
                      <a:pt x="105" y="11"/>
                    </a:cubicBezTo>
                    <a:cubicBezTo>
                      <a:pt x="110" y="8"/>
                      <a:pt x="107" y="0"/>
                      <a:pt x="102" y="2"/>
                    </a:cubicBezTo>
                    <a:cubicBezTo>
                      <a:pt x="71" y="15"/>
                      <a:pt x="40" y="30"/>
                      <a:pt x="7" y="37"/>
                    </a:cubicBezTo>
                    <a:cubicBezTo>
                      <a:pt x="0" y="39"/>
                      <a:pt x="3" y="50"/>
                      <a:pt x="1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49" name="Freeform 36"/>
              <p:cNvSpPr>
                <a:spLocks/>
              </p:cNvSpPr>
              <p:nvPr/>
            </p:nvSpPr>
            <p:spPr bwMode="auto">
              <a:xfrm>
                <a:off x="5929313" y="5272088"/>
                <a:ext cx="131763" cy="36513"/>
              </a:xfrm>
              <a:custGeom>
                <a:avLst/>
                <a:gdLst>
                  <a:gd name="T0" fmla="*/ 7 w 128"/>
                  <a:gd name="T1" fmla="*/ 30 h 35"/>
                  <a:gd name="T2" fmla="*/ 120 w 128"/>
                  <a:gd name="T3" fmla="*/ 16 h 35"/>
                  <a:gd name="T4" fmla="*/ 114 w 128"/>
                  <a:gd name="T5" fmla="*/ 2 h 35"/>
                  <a:gd name="T6" fmla="*/ 7 w 128"/>
                  <a:gd name="T7" fmla="*/ 18 h 35"/>
                  <a:gd name="T8" fmla="*/ 7 w 128"/>
                  <a:gd name="T9" fmla="*/ 30 h 35"/>
                </a:gdLst>
                <a:ahLst/>
                <a:cxnLst>
                  <a:cxn ang="0">
                    <a:pos x="T0" y="T1"/>
                  </a:cxn>
                  <a:cxn ang="0">
                    <a:pos x="T2" y="T3"/>
                  </a:cxn>
                  <a:cxn ang="0">
                    <a:pos x="T4" y="T5"/>
                  </a:cxn>
                  <a:cxn ang="0">
                    <a:pos x="T6" y="T7"/>
                  </a:cxn>
                  <a:cxn ang="0">
                    <a:pos x="T8" y="T9"/>
                  </a:cxn>
                </a:cxnLst>
                <a:rect l="0" t="0" r="r" b="b"/>
                <a:pathLst>
                  <a:path w="128" h="35">
                    <a:moveTo>
                      <a:pt x="7" y="30"/>
                    </a:moveTo>
                    <a:cubicBezTo>
                      <a:pt x="47" y="33"/>
                      <a:pt x="84" y="35"/>
                      <a:pt x="120" y="16"/>
                    </a:cubicBezTo>
                    <a:cubicBezTo>
                      <a:pt x="128" y="11"/>
                      <a:pt x="122" y="0"/>
                      <a:pt x="114" y="2"/>
                    </a:cubicBezTo>
                    <a:cubicBezTo>
                      <a:pt x="79" y="10"/>
                      <a:pt x="43" y="15"/>
                      <a:pt x="7" y="18"/>
                    </a:cubicBezTo>
                    <a:cubicBezTo>
                      <a:pt x="0" y="18"/>
                      <a:pt x="0" y="29"/>
                      <a:pt x="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50" name="Freeform 37"/>
              <p:cNvSpPr>
                <a:spLocks/>
              </p:cNvSpPr>
              <p:nvPr/>
            </p:nvSpPr>
            <p:spPr bwMode="auto">
              <a:xfrm>
                <a:off x="5719763" y="5281613"/>
                <a:ext cx="104775" cy="34925"/>
              </a:xfrm>
              <a:custGeom>
                <a:avLst/>
                <a:gdLst>
                  <a:gd name="T0" fmla="*/ 3 w 101"/>
                  <a:gd name="T1" fmla="*/ 11 h 33"/>
                  <a:gd name="T2" fmla="*/ 94 w 101"/>
                  <a:gd name="T3" fmla="*/ 29 h 33"/>
                  <a:gd name="T4" fmla="*/ 94 w 101"/>
                  <a:gd name="T5" fmla="*/ 15 h 33"/>
                  <a:gd name="T6" fmla="*/ 6 w 101"/>
                  <a:gd name="T7" fmla="*/ 3 h 33"/>
                  <a:gd name="T8" fmla="*/ 3 w 101"/>
                  <a:gd name="T9" fmla="*/ 11 h 33"/>
                </a:gdLst>
                <a:ahLst/>
                <a:cxnLst>
                  <a:cxn ang="0">
                    <a:pos x="T0" y="T1"/>
                  </a:cxn>
                  <a:cxn ang="0">
                    <a:pos x="T2" y="T3"/>
                  </a:cxn>
                  <a:cxn ang="0">
                    <a:pos x="T4" y="T5"/>
                  </a:cxn>
                  <a:cxn ang="0">
                    <a:pos x="T6" y="T7"/>
                  </a:cxn>
                  <a:cxn ang="0">
                    <a:pos x="T8" y="T9"/>
                  </a:cxn>
                </a:cxnLst>
                <a:rect l="0" t="0" r="r" b="b"/>
                <a:pathLst>
                  <a:path w="101" h="33">
                    <a:moveTo>
                      <a:pt x="3" y="11"/>
                    </a:moveTo>
                    <a:cubicBezTo>
                      <a:pt x="29" y="28"/>
                      <a:pt x="65" y="33"/>
                      <a:pt x="94" y="29"/>
                    </a:cubicBezTo>
                    <a:cubicBezTo>
                      <a:pt x="101" y="28"/>
                      <a:pt x="101" y="16"/>
                      <a:pt x="94" y="15"/>
                    </a:cubicBezTo>
                    <a:cubicBezTo>
                      <a:pt x="66" y="10"/>
                      <a:pt x="34" y="0"/>
                      <a:pt x="6" y="3"/>
                    </a:cubicBezTo>
                    <a:cubicBezTo>
                      <a:pt x="1" y="3"/>
                      <a:pt x="0" y="9"/>
                      <a:pt x="3"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51" name="Freeform 38"/>
              <p:cNvSpPr>
                <a:spLocks/>
              </p:cNvSpPr>
              <p:nvPr/>
            </p:nvSpPr>
            <p:spPr bwMode="auto">
              <a:xfrm>
                <a:off x="5516563" y="5238751"/>
                <a:ext cx="103188" cy="33338"/>
              </a:xfrm>
              <a:custGeom>
                <a:avLst/>
                <a:gdLst>
                  <a:gd name="T0" fmla="*/ 5 w 100"/>
                  <a:gd name="T1" fmla="*/ 9 h 32"/>
                  <a:gd name="T2" fmla="*/ 92 w 100"/>
                  <a:gd name="T3" fmla="*/ 31 h 32"/>
                  <a:gd name="T4" fmla="*/ 94 w 100"/>
                  <a:gd name="T5" fmla="*/ 22 h 32"/>
                  <a:gd name="T6" fmla="*/ 7 w 100"/>
                  <a:gd name="T7" fmla="*/ 1 h 32"/>
                  <a:gd name="T8" fmla="*/ 5 w 100"/>
                  <a:gd name="T9" fmla="*/ 9 h 32"/>
                </a:gdLst>
                <a:ahLst/>
                <a:cxnLst>
                  <a:cxn ang="0">
                    <a:pos x="T0" y="T1"/>
                  </a:cxn>
                  <a:cxn ang="0">
                    <a:pos x="T2" y="T3"/>
                  </a:cxn>
                  <a:cxn ang="0">
                    <a:pos x="T4" y="T5"/>
                  </a:cxn>
                  <a:cxn ang="0">
                    <a:pos x="T6" y="T7"/>
                  </a:cxn>
                  <a:cxn ang="0">
                    <a:pos x="T8" y="T9"/>
                  </a:cxn>
                </a:cxnLst>
                <a:rect l="0" t="0" r="r" b="b"/>
                <a:pathLst>
                  <a:path w="100" h="32">
                    <a:moveTo>
                      <a:pt x="5" y="9"/>
                    </a:moveTo>
                    <a:cubicBezTo>
                      <a:pt x="34" y="18"/>
                      <a:pt x="62" y="26"/>
                      <a:pt x="92" y="31"/>
                    </a:cubicBezTo>
                    <a:cubicBezTo>
                      <a:pt x="98" y="32"/>
                      <a:pt x="100" y="24"/>
                      <a:pt x="94" y="22"/>
                    </a:cubicBezTo>
                    <a:cubicBezTo>
                      <a:pt x="66" y="13"/>
                      <a:pt x="37" y="6"/>
                      <a:pt x="7" y="1"/>
                    </a:cubicBezTo>
                    <a:cubicBezTo>
                      <a:pt x="2" y="0"/>
                      <a:pt x="0" y="7"/>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52" name="Freeform 39"/>
              <p:cNvSpPr>
                <a:spLocks/>
              </p:cNvSpPr>
              <p:nvPr/>
            </p:nvSpPr>
            <p:spPr bwMode="auto">
              <a:xfrm>
                <a:off x="5327651" y="5132388"/>
                <a:ext cx="85725" cy="60325"/>
              </a:xfrm>
              <a:custGeom>
                <a:avLst/>
                <a:gdLst>
                  <a:gd name="T0" fmla="*/ 2 w 82"/>
                  <a:gd name="T1" fmla="*/ 8 h 58"/>
                  <a:gd name="T2" fmla="*/ 71 w 82"/>
                  <a:gd name="T3" fmla="*/ 57 h 58"/>
                  <a:gd name="T4" fmla="*/ 74 w 82"/>
                  <a:gd name="T5" fmla="*/ 44 h 58"/>
                  <a:gd name="T6" fmla="*/ 11 w 82"/>
                  <a:gd name="T7" fmla="*/ 3 h 58"/>
                  <a:gd name="T8" fmla="*/ 2 w 82"/>
                  <a:gd name="T9" fmla="*/ 8 h 58"/>
                </a:gdLst>
                <a:ahLst/>
                <a:cxnLst>
                  <a:cxn ang="0">
                    <a:pos x="T0" y="T1"/>
                  </a:cxn>
                  <a:cxn ang="0">
                    <a:pos x="T2" y="T3"/>
                  </a:cxn>
                  <a:cxn ang="0">
                    <a:pos x="T4" y="T5"/>
                  </a:cxn>
                  <a:cxn ang="0">
                    <a:pos x="T6" y="T7"/>
                  </a:cxn>
                  <a:cxn ang="0">
                    <a:pos x="T8" y="T9"/>
                  </a:cxn>
                </a:cxnLst>
                <a:rect l="0" t="0" r="r" b="b"/>
                <a:pathLst>
                  <a:path w="82" h="58">
                    <a:moveTo>
                      <a:pt x="2" y="8"/>
                    </a:moveTo>
                    <a:cubicBezTo>
                      <a:pt x="14" y="38"/>
                      <a:pt x="41" y="52"/>
                      <a:pt x="71" y="57"/>
                    </a:cubicBezTo>
                    <a:cubicBezTo>
                      <a:pt x="79" y="58"/>
                      <a:pt x="82" y="47"/>
                      <a:pt x="74" y="44"/>
                    </a:cubicBezTo>
                    <a:cubicBezTo>
                      <a:pt x="51" y="35"/>
                      <a:pt x="30" y="19"/>
                      <a:pt x="11" y="3"/>
                    </a:cubicBezTo>
                    <a:cubicBezTo>
                      <a:pt x="8" y="0"/>
                      <a:pt x="0" y="3"/>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53" name="Freeform 40"/>
              <p:cNvSpPr>
                <a:spLocks/>
              </p:cNvSpPr>
              <p:nvPr/>
            </p:nvSpPr>
            <p:spPr bwMode="auto">
              <a:xfrm>
                <a:off x="5167313" y="4940301"/>
                <a:ext cx="87313" cy="103188"/>
              </a:xfrm>
              <a:custGeom>
                <a:avLst/>
                <a:gdLst>
                  <a:gd name="T0" fmla="*/ 4 w 83"/>
                  <a:gd name="T1" fmla="*/ 13 h 98"/>
                  <a:gd name="T2" fmla="*/ 72 w 83"/>
                  <a:gd name="T3" fmla="*/ 94 h 98"/>
                  <a:gd name="T4" fmla="*/ 80 w 83"/>
                  <a:gd name="T5" fmla="*/ 87 h 98"/>
                  <a:gd name="T6" fmla="*/ 13 w 83"/>
                  <a:gd name="T7" fmla="*/ 4 h 98"/>
                  <a:gd name="T8" fmla="*/ 4 w 83"/>
                  <a:gd name="T9" fmla="*/ 13 h 98"/>
                </a:gdLst>
                <a:ahLst/>
                <a:cxnLst>
                  <a:cxn ang="0">
                    <a:pos x="T0" y="T1"/>
                  </a:cxn>
                  <a:cxn ang="0">
                    <a:pos x="T2" y="T3"/>
                  </a:cxn>
                  <a:cxn ang="0">
                    <a:pos x="T4" y="T5"/>
                  </a:cxn>
                  <a:cxn ang="0">
                    <a:pos x="T6" y="T7"/>
                  </a:cxn>
                  <a:cxn ang="0">
                    <a:pos x="T8" y="T9"/>
                  </a:cxn>
                </a:cxnLst>
                <a:rect l="0" t="0" r="r" b="b"/>
                <a:pathLst>
                  <a:path w="83" h="98">
                    <a:moveTo>
                      <a:pt x="4" y="13"/>
                    </a:moveTo>
                    <a:cubicBezTo>
                      <a:pt x="23" y="41"/>
                      <a:pt x="44" y="74"/>
                      <a:pt x="72" y="94"/>
                    </a:cubicBezTo>
                    <a:cubicBezTo>
                      <a:pt x="76" y="98"/>
                      <a:pt x="83" y="91"/>
                      <a:pt x="80" y="87"/>
                    </a:cubicBezTo>
                    <a:cubicBezTo>
                      <a:pt x="61" y="58"/>
                      <a:pt x="41" y="25"/>
                      <a:pt x="13" y="4"/>
                    </a:cubicBezTo>
                    <a:cubicBezTo>
                      <a:pt x="8" y="0"/>
                      <a:pt x="0" y="8"/>
                      <a:pt x="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54" name="Freeform 41"/>
              <p:cNvSpPr>
                <a:spLocks/>
              </p:cNvSpPr>
              <p:nvPr/>
            </p:nvSpPr>
            <p:spPr bwMode="auto">
              <a:xfrm>
                <a:off x="5113338" y="4803776"/>
                <a:ext cx="50800" cy="74613"/>
              </a:xfrm>
              <a:custGeom>
                <a:avLst/>
                <a:gdLst>
                  <a:gd name="T0" fmla="*/ 2 w 49"/>
                  <a:gd name="T1" fmla="*/ 6 h 71"/>
                  <a:gd name="T2" fmla="*/ 15 w 49"/>
                  <a:gd name="T3" fmla="*/ 35 h 71"/>
                  <a:gd name="T4" fmla="*/ 35 w 49"/>
                  <a:gd name="T5" fmla="*/ 65 h 71"/>
                  <a:gd name="T6" fmla="*/ 45 w 49"/>
                  <a:gd name="T7" fmla="*/ 59 h 71"/>
                  <a:gd name="T8" fmla="*/ 26 w 49"/>
                  <a:gd name="T9" fmla="*/ 28 h 71"/>
                  <a:gd name="T10" fmla="*/ 5 w 49"/>
                  <a:gd name="T11" fmla="*/ 3 h 71"/>
                  <a:gd name="T12" fmla="*/ 2 w 49"/>
                  <a:gd name="T13" fmla="*/ 6 h 71"/>
                </a:gdLst>
                <a:ahLst/>
                <a:cxnLst>
                  <a:cxn ang="0">
                    <a:pos x="T0" y="T1"/>
                  </a:cxn>
                  <a:cxn ang="0">
                    <a:pos x="T2" y="T3"/>
                  </a:cxn>
                  <a:cxn ang="0">
                    <a:pos x="T4" y="T5"/>
                  </a:cxn>
                  <a:cxn ang="0">
                    <a:pos x="T6" y="T7"/>
                  </a:cxn>
                  <a:cxn ang="0">
                    <a:pos x="T8" y="T9"/>
                  </a:cxn>
                  <a:cxn ang="0">
                    <a:pos x="T10" y="T11"/>
                  </a:cxn>
                  <a:cxn ang="0">
                    <a:pos x="T12" y="T13"/>
                  </a:cxn>
                </a:cxnLst>
                <a:rect l="0" t="0" r="r" b="b"/>
                <a:pathLst>
                  <a:path w="49" h="71">
                    <a:moveTo>
                      <a:pt x="2" y="6"/>
                    </a:moveTo>
                    <a:cubicBezTo>
                      <a:pt x="6" y="15"/>
                      <a:pt x="10" y="25"/>
                      <a:pt x="15" y="35"/>
                    </a:cubicBezTo>
                    <a:cubicBezTo>
                      <a:pt x="21" y="46"/>
                      <a:pt x="27" y="55"/>
                      <a:pt x="35" y="65"/>
                    </a:cubicBezTo>
                    <a:cubicBezTo>
                      <a:pt x="39" y="71"/>
                      <a:pt x="49" y="66"/>
                      <a:pt x="45" y="59"/>
                    </a:cubicBezTo>
                    <a:cubicBezTo>
                      <a:pt x="39" y="49"/>
                      <a:pt x="33" y="38"/>
                      <a:pt x="26" y="28"/>
                    </a:cubicBezTo>
                    <a:cubicBezTo>
                      <a:pt x="20" y="19"/>
                      <a:pt x="13" y="11"/>
                      <a:pt x="5" y="3"/>
                    </a:cubicBezTo>
                    <a:cubicBezTo>
                      <a:pt x="4" y="0"/>
                      <a:pt x="0" y="3"/>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55" name="Freeform 42"/>
              <p:cNvSpPr>
                <a:spLocks/>
              </p:cNvSpPr>
              <p:nvPr/>
            </p:nvSpPr>
            <p:spPr bwMode="auto">
              <a:xfrm>
                <a:off x="5035551" y="4613276"/>
                <a:ext cx="60325" cy="101600"/>
              </a:xfrm>
              <a:custGeom>
                <a:avLst/>
                <a:gdLst>
                  <a:gd name="T0" fmla="*/ 2 w 58"/>
                  <a:gd name="T1" fmla="*/ 8 h 97"/>
                  <a:gd name="T2" fmla="*/ 45 w 58"/>
                  <a:gd name="T3" fmla="*/ 91 h 97"/>
                  <a:gd name="T4" fmla="*/ 56 w 58"/>
                  <a:gd name="T5" fmla="*/ 84 h 97"/>
                  <a:gd name="T6" fmla="*/ 11 w 58"/>
                  <a:gd name="T7" fmla="*/ 4 h 97"/>
                  <a:gd name="T8" fmla="*/ 2 w 58"/>
                  <a:gd name="T9" fmla="*/ 8 h 97"/>
                </a:gdLst>
                <a:ahLst/>
                <a:cxnLst>
                  <a:cxn ang="0">
                    <a:pos x="T0" y="T1"/>
                  </a:cxn>
                  <a:cxn ang="0">
                    <a:pos x="T2" y="T3"/>
                  </a:cxn>
                  <a:cxn ang="0">
                    <a:pos x="T4" y="T5"/>
                  </a:cxn>
                  <a:cxn ang="0">
                    <a:pos x="T6" y="T7"/>
                  </a:cxn>
                  <a:cxn ang="0">
                    <a:pos x="T8" y="T9"/>
                  </a:cxn>
                </a:cxnLst>
                <a:rect l="0" t="0" r="r" b="b"/>
                <a:pathLst>
                  <a:path w="58" h="97">
                    <a:moveTo>
                      <a:pt x="2" y="8"/>
                    </a:moveTo>
                    <a:cubicBezTo>
                      <a:pt x="10" y="37"/>
                      <a:pt x="25" y="67"/>
                      <a:pt x="45" y="91"/>
                    </a:cubicBezTo>
                    <a:cubicBezTo>
                      <a:pt x="50" y="97"/>
                      <a:pt x="58" y="91"/>
                      <a:pt x="56" y="84"/>
                    </a:cubicBezTo>
                    <a:cubicBezTo>
                      <a:pt x="49" y="54"/>
                      <a:pt x="29" y="28"/>
                      <a:pt x="11" y="4"/>
                    </a:cubicBezTo>
                    <a:cubicBezTo>
                      <a:pt x="7" y="0"/>
                      <a:pt x="0" y="2"/>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56" name="Freeform 43"/>
              <p:cNvSpPr>
                <a:spLocks/>
              </p:cNvSpPr>
              <p:nvPr/>
            </p:nvSpPr>
            <p:spPr bwMode="auto">
              <a:xfrm>
                <a:off x="4221163" y="4760913"/>
                <a:ext cx="82550" cy="20638"/>
              </a:xfrm>
              <a:custGeom>
                <a:avLst/>
                <a:gdLst>
                  <a:gd name="T0" fmla="*/ 2 w 79"/>
                  <a:gd name="T1" fmla="*/ 4 h 19"/>
                  <a:gd name="T2" fmla="*/ 74 w 79"/>
                  <a:gd name="T3" fmla="*/ 19 h 19"/>
                  <a:gd name="T4" fmla="*/ 76 w 79"/>
                  <a:gd name="T5" fmla="*/ 14 h 19"/>
                  <a:gd name="T6" fmla="*/ 3 w 79"/>
                  <a:gd name="T7" fmla="*/ 0 h 19"/>
                  <a:gd name="T8" fmla="*/ 2 w 79"/>
                  <a:gd name="T9" fmla="*/ 4 h 19"/>
                </a:gdLst>
                <a:ahLst/>
                <a:cxnLst>
                  <a:cxn ang="0">
                    <a:pos x="T0" y="T1"/>
                  </a:cxn>
                  <a:cxn ang="0">
                    <a:pos x="T2" y="T3"/>
                  </a:cxn>
                  <a:cxn ang="0">
                    <a:pos x="T4" y="T5"/>
                  </a:cxn>
                  <a:cxn ang="0">
                    <a:pos x="T6" y="T7"/>
                  </a:cxn>
                  <a:cxn ang="0">
                    <a:pos x="T8" y="T9"/>
                  </a:cxn>
                </a:cxnLst>
                <a:rect l="0" t="0" r="r" b="b"/>
                <a:pathLst>
                  <a:path w="79" h="19">
                    <a:moveTo>
                      <a:pt x="2" y="4"/>
                    </a:moveTo>
                    <a:cubicBezTo>
                      <a:pt x="26" y="11"/>
                      <a:pt x="50" y="14"/>
                      <a:pt x="74" y="19"/>
                    </a:cubicBezTo>
                    <a:cubicBezTo>
                      <a:pt x="77" y="19"/>
                      <a:pt x="79" y="15"/>
                      <a:pt x="76" y="14"/>
                    </a:cubicBezTo>
                    <a:cubicBezTo>
                      <a:pt x="52" y="8"/>
                      <a:pt x="27" y="7"/>
                      <a:pt x="3" y="0"/>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57" name="Freeform 44"/>
              <p:cNvSpPr>
                <a:spLocks/>
              </p:cNvSpPr>
              <p:nvPr/>
            </p:nvSpPr>
            <p:spPr bwMode="auto">
              <a:xfrm>
                <a:off x="4384676" y="4772026"/>
                <a:ext cx="106363" cy="17463"/>
              </a:xfrm>
              <a:custGeom>
                <a:avLst/>
                <a:gdLst>
                  <a:gd name="T0" fmla="*/ 5 w 102"/>
                  <a:gd name="T1" fmla="*/ 16 h 17"/>
                  <a:gd name="T2" fmla="*/ 98 w 102"/>
                  <a:gd name="T3" fmla="*/ 10 h 17"/>
                  <a:gd name="T4" fmla="*/ 98 w 102"/>
                  <a:gd name="T5" fmla="*/ 3 h 17"/>
                  <a:gd name="T6" fmla="*/ 3 w 102"/>
                  <a:gd name="T7" fmla="*/ 11 h 17"/>
                  <a:gd name="T8" fmla="*/ 5 w 102"/>
                  <a:gd name="T9" fmla="*/ 16 h 17"/>
                </a:gdLst>
                <a:ahLst/>
                <a:cxnLst>
                  <a:cxn ang="0">
                    <a:pos x="T0" y="T1"/>
                  </a:cxn>
                  <a:cxn ang="0">
                    <a:pos x="T2" y="T3"/>
                  </a:cxn>
                  <a:cxn ang="0">
                    <a:pos x="T4" y="T5"/>
                  </a:cxn>
                  <a:cxn ang="0">
                    <a:pos x="T6" y="T7"/>
                  </a:cxn>
                  <a:cxn ang="0">
                    <a:pos x="T8" y="T9"/>
                  </a:cxn>
                </a:cxnLst>
                <a:rect l="0" t="0" r="r" b="b"/>
                <a:pathLst>
                  <a:path w="102" h="17">
                    <a:moveTo>
                      <a:pt x="5" y="16"/>
                    </a:moveTo>
                    <a:cubicBezTo>
                      <a:pt x="35" y="11"/>
                      <a:pt x="67" y="13"/>
                      <a:pt x="98" y="10"/>
                    </a:cubicBezTo>
                    <a:cubicBezTo>
                      <a:pt x="102" y="10"/>
                      <a:pt x="102" y="3"/>
                      <a:pt x="98" y="3"/>
                    </a:cubicBezTo>
                    <a:cubicBezTo>
                      <a:pt x="66" y="0"/>
                      <a:pt x="34" y="2"/>
                      <a:pt x="3" y="11"/>
                    </a:cubicBezTo>
                    <a:cubicBezTo>
                      <a:pt x="0" y="12"/>
                      <a:pt x="1" y="17"/>
                      <a:pt x="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58" name="Freeform 45"/>
              <p:cNvSpPr>
                <a:spLocks/>
              </p:cNvSpPr>
              <p:nvPr/>
            </p:nvSpPr>
            <p:spPr bwMode="auto">
              <a:xfrm>
                <a:off x="4584701" y="4762501"/>
                <a:ext cx="90488" cy="34925"/>
              </a:xfrm>
              <a:custGeom>
                <a:avLst/>
                <a:gdLst>
                  <a:gd name="T0" fmla="*/ 4 w 87"/>
                  <a:gd name="T1" fmla="*/ 20 h 33"/>
                  <a:gd name="T2" fmla="*/ 83 w 87"/>
                  <a:gd name="T3" fmla="*/ 12 h 33"/>
                  <a:gd name="T4" fmla="*/ 77 w 87"/>
                  <a:gd name="T5" fmla="*/ 2 h 33"/>
                  <a:gd name="T6" fmla="*/ 6 w 87"/>
                  <a:gd name="T7" fmla="*/ 10 h 33"/>
                  <a:gd name="T8" fmla="*/ 4 w 87"/>
                  <a:gd name="T9" fmla="*/ 20 h 33"/>
                </a:gdLst>
                <a:ahLst/>
                <a:cxnLst>
                  <a:cxn ang="0">
                    <a:pos x="T0" y="T1"/>
                  </a:cxn>
                  <a:cxn ang="0">
                    <a:pos x="T2" y="T3"/>
                  </a:cxn>
                  <a:cxn ang="0">
                    <a:pos x="T4" y="T5"/>
                  </a:cxn>
                  <a:cxn ang="0">
                    <a:pos x="T6" y="T7"/>
                  </a:cxn>
                  <a:cxn ang="0">
                    <a:pos x="T8" y="T9"/>
                  </a:cxn>
                </a:cxnLst>
                <a:rect l="0" t="0" r="r" b="b"/>
                <a:pathLst>
                  <a:path w="87" h="33">
                    <a:moveTo>
                      <a:pt x="4" y="20"/>
                    </a:moveTo>
                    <a:cubicBezTo>
                      <a:pt x="29" y="33"/>
                      <a:pt x="61" y="33"/>
                      <a:pt x="83" y="12"/>
                    </a:cubicBezTo>
                    <a:cubicBezTo>
                      <a:pt x="87" y="9"/>
                      <a:pt x="83" y="0"/>
                      <a:pt x="77" y="2"/>
                    </a:cubicBezTo>
                    <a:cubicBezTo>
                      <a:pt x="55" y="11"/>
                      <a:pt x="30" y="13"/>
                      <a:pt x="6" y="10"/>
                    </a:cubicBezTo>
                    <a:cubicBezTo>
                      <a:pt x="1" y="10"/>
                      <a:pt x="0" y="17"/>
                      <a:pt x="4"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59" name="Freeform 46"/>
              <p:cNvSpPr>
                <a:spLocks/>
              </p:cNvSpPr>
              <p:nvPr/>
            </p:nvSpPr>
            <p:spPr bwMode="auto">
              <a:xfrm>
                <a:off x="4751388" y="4727576"/>
                <a:ext cx="88900" cy="25400"/>
              </a:xfrm>
              <a:custGeom>
                <a:avLst/>
                <a:gdLst>
                  <a:gd name="T0" fmla="*/ 5 w 86"/>
                  <a:gd name="T1" fmla="*/ 24 h 25"/>
                  <a:gd name="T2" fmla="*/ 79 w 86"/>
                  <a:gd name="T3" fmla="*/ 11 h 25"/>
                  <a:gd name="T4" fmla="*/ 76 w 86"/>
                  <a:gd name="T5" fmla="*/ 1 h 25"/>
                  <a:gd name="T6" fmla="*/ 41 w 86"/>
                  <a:gd name="T7" fmla="*/ 8 h 25"/>
                  <a:gd name="T8" fmla="*/ 5 w 86"/>
                  <a:gd name="T9" fmla="*/ 17 h 25"/>
                  <a:gd name="T10" fmla="*/ 5 w 86"/>
                  <a:gd name="T11" fmla="*/ 24 h 25"/>
                </a:gdLst>
                <a:ahLst/>
                <a:cxnLst>
                  <a:cxn ang="0">
                    <a:pos x="T0" y="T1"/>
                  </a:cxn>
                  <a:cxn ang="0">
                    <a:pos x="T2" y="T3"/>
                  </a:cxn>
                  <a:cxn ang="0">
                    <a:pos x="T4" y="T5"/>
                  </a:cxn>
                  <a:cxn ang="0">
                    <a:pos x="T6" y="T7"/>
                  </a:cxn>
                  <a:cxn ang="0">
                    <a:pos x="T8" y="T9"/>
                  </a:cxn>
                  <a:cxn ang="0">
                    <a:pos x="T10" y="T11"/>
                  </a:cxn>
                </a:cxnLst>
                <a:rect l="0" t="0" r="r" b="b"/>
                <a:pathLst>
                  <a:path w="86" h="25">
                    <a:moveTo>
                      <a:pt x="5" y="24"/>
                    </a:moveTo>
                    <a:cubicBezTo>
                      <a:pt x="32" y="25"/>
                      <a:pt x="54" y="20"/>
                      <a:pt x="79" y="11"/>
                    </a:cubicBezTo>
                    <a:cubicBezTo>
                      <a:pt x="86" y="9"/>
                      <a:pt x="83" y="0"/>
                      <a:pt x="76" y="1"/>
                    </a:cubicBezTo>
                    <a:cubicBezTo>
                      <a:pt x="64" y="3"/>
                      <a:pt x="53" y="5"/>
                      <a:pt x="41" y="8"/>
                    </a:cubicBezTo>
                    <a:cubicBezTo>
                      <a:pt x="30" y="11"/>
                      <a:pt x="17" y="16"/>
                      <a:pt x="5" y="17"/>
                    </a:cubicBezTo>
                    <a:cubicBezTo>
                      <a:pt x="0" y="17"/>
                      <a:pt x="0" y="24"/>
                      <a:pt x="5"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60" name="Freeform 47"/>
              <p:cNvSpPr>
                <a:spLocks/>
              </p:cNvSpPr>
              <p:nvPr/>
            </p:nvSpPr>
            <p:spPr bwMode="auto">
              <a:xfrm>
                <a:off x="4892676" y="4657726"/>
                <a:ext cx="92075" cy="52388"/>
              </a:xfrm>
              <a:custGeom>
                <a:avLst/>
                <a:gdLst>
                  <a:gd name="T0" fmla="*/ 9 w 89"/>
                  <a:gd name="T1" fmla="*/ 48 h 50"/>
                  <a:gd name="T2" fmla="*/ 43 w 89"/>
                  <a:gd name="T3" fmla="*/ 32 h 50"/>
                  <a:gd name="T4" fmla="*/ 81 w 89"/>
                  <a:gd name="T5" fmla="*/ 15 h 50"/>
                  <a:gd name="T6" fmla="*/ 77 w 89"/>
                  <a:gd name="T7" fmla="*/ 1 h 50"/>
                  <a:gd name="T8" fmla="*/ 38 w 89"/>
                  <a:gd name="T9" fmla="*/ 14 h 50"/>
                  <a:gd name="T10" fmla="*/ 4 w 89"/>
                  <a:gd name="T11" fmla="*/ 41 h 50"/>
                  <a:gd name="T12" fmla="*/ 9 w 89"/>
                  <a:gd name="T13" fmla="*/ 48 h 50"/>
                </a:gdLst>
                <a:ahLst/>
                <a:cxnLst>
                  <a:cxn ang="0">
                    <a:pos x="T0" y="T1"/>
                  </a:cxn>
                  <a:cxn ang="0">
                    <a:pos x="T2" y="T3"/>
                  </a:cxn>
                  <a:cxn ang="0">
                    <a:pos x="T4" y="T5"/>
                  </a:cxn>
                  <a:cxn ang="0">
                    <a:pos x="T6" y="T7"/>
                  </a:cxn>
                  <a:cxn ang="0">
                    <a:pos x="T8" y="T9"/>
                  </a:cxn>
                  <a:cxn ang="0">
                    <a:pos x="T10" y="T11"/>
                  </a:cxn>
                  <a:cxn ang="0">
                    <a:pos x="T12" y="T13"/>
                  </a:cxn>
                </a:cxnLst>
                <a:rect l="0" t="0" r="r" b="b"/>
                <a:pathLst>
                  <a:path w="89" h="50">
                    <a:moveTo>
                      <a:pt x="9" y="48"/>
                    </a:moveTo>
                    <a:cubicBezTo>
                      <a:pt x="20" y="42"/>
                      <a:pt x="32" y="37"/>
                      <a:pt x="43" y="32"/>
                    </a:cubicBezTo>
                    <a:cubicBezTo>
                      <a:pt x="55" y="26"/>
                      <a:pt x="68" y="20"/>
                      <a:pt x="81" y="15"/>
                    </a:cubicBezTo>
                    <a:cubicBezTo>
                      <a:pt x="89" y="11"/>
                      <a:pt x="86" y="0"/>
                      <a:pt x="77" y="1"/>
                    </a:cubicBezTo>
                    <a:cubicBezTo>
                      <a:pt x="62" y="4"/>
                      <a:pt x="51" y="7"/>
                      <a:pt x="38" y="14"/>
                    </a:cubicBezTo>
                    <a:cubicBezTo>
                      <a:pt x="25" y="22"/>
                      <a:pt x="15" y="32"/>
                      <a:pt x="4" y="41"/>
                    </a:cubicBezTo>
                    <a:cubicBezTo>
                      <a:pt x="0" y="44"/>
                      <a:pt x="5" y="50"/>
                      <a:pt x="9"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61" name="Freeform 48"/>
              <p:cNvSpPr>
                <a:spLocks/>
              </p:cNvSpPr>
              <p:nvPr/>
            </p:nvSpPr>
            <p:spPr bwMode="auto">
              <a:xfrm>
                <a:off x="4024313" y="4714876"/>
                <a:ext cx="93663" cy="31750"/>
              </a:xfrm>
              <a:custGeom>
                <a:avLst/>
                <a:gdLst>
                  <a:gd name="T0" fmla="*/ 3 w 91"/>
                  <a:gd name="T1" fmla="*/ 6 h 31"/>
                  <a:gd name="T2" fmla="*/ 83 w 91"/>
                  <a:gd name="T3" fmla="*/ 30 h 31"/>
                  <a:gd name="T4" fmla="*/ 85 w 91"/>
                  <a:gd name="T5" fmla="*/ 21 h 31"/>
                  <a:gd name="T6" fmla="*/ 5 w 91"/>
                  <a:gd name="T7" fmla="*/ 1 h 31"/>
                  <a:gd name="T8" fmla="*/ 3 w 91"/>
                  <a:gd name="T9" fmla="*/ 6 h 31"/>
                </a:gdLst>
                <a:ahLst/>
                <a:cxnLst>
                  <a:cxn ang="0">
                    <a:pos x="T0" y="T1"/>
                  </a:cxn>
                  <a:cxn ang="0">
                    <a:pos x="T2" y="T3"/>
                  </a:cxn>
                  <a:cxn ang="0">
                    <a:pos x="T4" y="T5"/>
                  </a:cxn>
                  <a:cxn ang="0">
                    <a:pos x="T6" y="T7"/>
                  </a:cxn>
                  <a:cxn ang="0">
                    <a:pos x="T8" y="T9"/>
                  </a:cxn>
                </a:cxnLst>
                <a:rect l="0" t="0" r="r" b="b"/>
                <a:pathLst>
                  <a:path w="91" h="31">
                    <a:moveTo>
                      <a:pt x="3" y="6"/>
                    </a:moveTo>
                    <a:cubicBezTo>
                      <a:pt x="29" y="18"/>
                      <a:pt x="55" y="25"/>
                      <a:pt x="83" y="30"/>
                    </a:cubicBezTo>
                    <a:cubicBezTo>
                      <a:pt x="89" y="31"/>
                      <a:pt x="91" y="23"/>
                      <a:pt x="85" y="21"/>
                    </a:cubicBezTo>
                    <a:cubicBezTo>
                      <a:pt x="59" y="12"/>
                      <a:pt x="33" y="6"/>
                      <a:pt x="5"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62" name="Freeform 49"/>
              <p:cNvSpPr>
                <a:spLocks/>
              </p:cNvSpPr>
              <p:nvPr/>
            </p:nvSpPr>
            <p:spPr bwMode="auto">
              <a:xfrm>
                <a:off x="3851276" y="4625976"/>
                <a:ext cx="98425" cy="63500"/>
              </a:xfrm>
              <a:custGeom>
                <a:avLst/>
                <a:gdLst>
                  <a:gd name="T0" fmla="*/ 2 w 94"/>
                  <a:gd name="T1" fmla="*/ 4 h 61"/>
                  <a:gd name="T2" fmla="*/ 82 w 94"/>
                  <a:gd name="T3" fmla="*/ 60 h 61"/>
                  <a:gd name="T4" fmla="*/ 88 w 94"/>
                  <a:gd name="T5" fmla="*/ 49 h 61"/>
                  <a:gd name="T6" fmla="*/ 5 w 94"/>
                  <a:gd name="T7" fmla="*/ 1 h 61"/>
                  <a:gd name="T8" fmla="*/ 2 w 94"/>
                  <a:gd name="T9" fmla="*/ 4 h 61"/>
                </a:gdLst>
                <a:ahLst/>
                <a:cxnLst>
                  <a:cxn ang="0">
                    <a:pos x="T0" y="T1"/>
                  </a:cxn>
                  <a:cxn ang="0">
                    <a:pos x="T2" y="T3"/>
                  </a:cxn>
                  <a:cxn ang="0">
                    <a:pos x="T4" y="T5"/>
                  </a:cxn>
                  <a:cxn ang="0">
                    <a:pos x="T6" y="T7"/>
                  </a:cxn>
                  <a:cxn ang="0">
                    <a:pos x="T8" y="T9"/>
                  </a:cxn>
                </a:cxnLst>
                <a:rect l="0" t="0" r="r" b="b"/>
                <a:pathLst>
                  <a:path w="94" h="61">
                    <a:moveTo>
                      <a:pt x="2" y="4"/>
                    </a:moveTo>
                    <a:cubicBezTo>
                      <a:pt x="26" y="27"/>
                      <a:pt x="50" y="51"/>
                      <a:pt x="82" y="60"/>
                    </a:cubicBezTo>
                    <a:cubicBezTo>
                      <a:pt x="88" y="61"/>
                      <a:pt x="94" y="53"/>
                      <a:pt x="88" y="49"/>
                    </a:cubicBezTo>
                    <a:cubicBezTo>
                      <a:pt x="64" y="28"/>
                      <a:pt x="35" y="13"/>
                      <a:pt x="5" y="1"/>
                    </a:cubicBezTo>
                    <a:cubicBezTo>
                      <a:pt x="3" y="0"/>
                      <a:pt x="0" y="2"/>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63" name="Freeform 50"/>
              <p:cNvSpPr>
                <a:spLocks/>
              </p:cNvSpPr>
              <p:nvPr/>
            </p:nvSpPr>
            <p:spPr bwMode="auto">
              <a:xfrm>
                <a:off x="3706813" y="4486276"/>
                <a:ext cx="82550" cy="73025"/>
              </a:xfrm>
              <a:custGeom>
                <a:avLst/>
                <a:gdLst>
                  <a:gd name="T0" fmla="*/ 2 w 79"/>
                  <a:gd name="T1" fmla="*/ 9 h 71"/>
                  <a:gd name="T2" fmla="*/ 68 w 79"/>
                  <a:gd name="T3" fmla="*/ 69 h 71"/>
                  <a:gd name="T4" fmla="*/ 75 w 79"/>
                  <a:gd name="T5" fmla="*/ 61 h 71"/>
                  <a:gd name="T6" fmla="*/ 9 w 79"/>
                  <a:gd name="T7" fmla="*/ 4 h 71"/>
                  <a:gd name="T8" fmla="*/ 2 w 79"/>
                  <a:gd name="T9" fmla="*/ 9 h 71"/>
                </a:gdLst>
                <a:ahLst/>
                <a:cxnLst>
                  <a:cxn ang="0">
                    <a:pos x="T0" y="T1"/>
                  </a:cxn>
                  <a:cxn ang="0">
                    <a:pos x="T2" y="T3"/>
                  </a:cxn>
                  <a:cxn ang="0">
                    <a:pos x="T4" y="T5"/>
                  </a:cxn>
                  <a:cxn ang="0">
                    <a:pos x="T6" y="T7"/>
                  </a:cxn>
                  <a:cxn ang="0">
                    <a:pos x="T8" y="T9"/>
                  </a:cxn>
                </a:cxnLst>
                <a:rect l="0" t="0" r="r" b="b"/>
                <a:pathLst>
                  <a:path w="79" h="71">
                    <a:moveTo>
                      <a:pt x="2" y="9"/>
                    </a:moveTo>
                    <a:cubicBezTo>
                      <a:pt x="15" y="34"/>
                      <a:pt x="42" y="57"/>
                      <a:pt x="68" y="69"/>
                    </a:cubicBezTo>
                    <a:cubicBezTo>
                      <a:pt x="73" y="71"/>
                      <a:pt x="79" y="65"/>
                      <a:pt x="75" y="61"/>
                    </a:cubicBezTo>
                    <a:cubicBezTo>
                      <a:pt x="53" y="40"/>
                      <a:pt x="28" y="25"/>
                      <a:pt x="9" y="4"/>
                    </a:cubicBezTo>
                    <a:cubicBezTo>
                      <a:pt x="5" y="0"/>
                      <a:pt x="0" y="5"/>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64" name="Freeform 51"/>
              <p:cNvSpPr>
                <a:spLocks/>
              </p:cNvSpPr>
              <p:nvPr/>
            </p:nvSpPr>
            <p:spPr bwMode="auto">
              <a:xfrm>
                <a:off x="3595688" y="4313238"/>
                <a:ext cx="57150" cy="82550"/>
              </a:xfrm>
              <a:custGeom>
                <a:avLst/>
                <a:gdLst>
                  <a:gd name="T0" fmla="*/ 1 w 56"/>
                  <a:gd name="T1" fmla="*/ 6 h 79"/>
                  <a:gd name="T2" fmla="*/ 45 w 56"/>
                  <a:gd name="T3" fmla="*/ 75 h 79"/>
                  <a:gd name="T4" fmla="*/ 52 w 56"/>
                  <a:gd name="T5" fmla="*/ 68 h 79"/>
                  <a:gd name="T6" fmla="*/ 9 w 56"/>
                  <a:gd name="T7" fmla="*/ 4 h 79"/>
                  <a:gd name="T8" fmla="*/ 1 w 56"/>
                  <a:gd name="T9" fmla="*/ 6 h 79"/>
                </a:gdLst>
                <a:ahLst/>
                <a:cxnLst>
                  <a:cxn ang="0">
                    <a:pos x="T0" y="T1"/>
                  </a:cxn>
                  <a:cxn ang="0">
                    <a:pos x="T2" y="T3"/>
                  </a:cxn>
                  <a:cxn ang="0">
                    <a:pos x="T4" y="T5"/>
                  </a:cxn>
                  <a:cxn ang="0">
                    <a:pos x="T6" y="T7"/>
                  </a:cxn>
                  <a:cxn ang="0">
                    <a:pos x="T8" y="T9"/>
                  </a:cxn>
                </a:cxnLst>
                <a:rect l="0" t="0" r="r" b="b"/>
                <a:pathLst>
                  <a:path w="56" h="79">
                    <a:moveTo>
                      <a:pt x="1" y="6"/>
                    </a:moveTo>
                    <a:cubicBezTo>
                      <a:pt x="5" y="35"/>
                      <a:pt x="24" y="56"/>
                      <a:pt x="45" y="75"/>
                    </a:cubicBezTo>
                    <a:cubicBezTo>
                      <a:pt x="50" y="79"/>
                      <a:pt x="56" y="73"/>
                      <a:pt x="52" y="68"/>
                    </a:cubicBezTo>
                    <a:cubicBezTo>
                      <a:pt x="35" y="48"/>
                      <a:pt x="22" y="26"/>
                      <a:pt x="9" y="4"/>
                    </a:cubicBezTo>
                    <a:cubicBezTo>
                      <a:pt x="7" y="0"/>
                      <a:pt x="0" y="2"/>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65" name="Freeform 52"/>
              <p:cNvSpPr>
                <a:spLocks/>
              </p:cNvSpPr>
              <p:nvPr/>
            </p:nvSpPr>
            <p:spPr bwMode="auto">
              <a:xfrm>
                <a:off x="3533776" y="4113213"/>
                <a:ext cx="42863" cy="101600"/>
              </a:xfrm>
              <a:custGeom>
                <a:avLst/>
                <a:gdLst>
                  <a:gd name="T0" fmla="*/ 2 w 42"/>
                  <a:gd name="T1" fmla="*/ 5 h 99"/>
                  <a:gd name="T2" fmla="*/ 31 w 42"/>
                  <a:gd name="T3" fmla="*/ 94 h 99"/>
                  <a:gd name="T4" fmla="*/ 39 w 42"/>
                  <a:gd name="T5" fmla="*/ 89 h 99"/>
                  <a:gd name="T6" fmla="*/ 10 w 42"/>
                  <a:gd name="T7" fmla="*/ 5 h 99"/>
                  <a:gd name="T8" fmla="*/ 2 w 42"/>
                  <a:gd name="T9" fmla="*/ 5 h 99"/>
                </a:gdLst>
                <a:ahLst/>
                <a:cxnLst>
                  <a:cxn ang="0">
                    <a:pos x="T0" y="T1"/>
                  </a:cxn>
                  <a:cxn ang="0">
                    <a:pos x="T2" y="T3"/>
                  </a:cxn>
                  <a:cxn ang="0">
                    <a:pos x="T4" y="T5"/>
                  </a:cxn>
                  <a:cxn ang="0">
                    <a:pos x="T6" y="T7"/>
                  </a:cxn>
                  <a:cxn ang="0">
                    <a:pos x="T8" y="T9"/>
                  </a:cxn>
                </a:cxnLst>
                <a:rect l="0" t="0" r="r" b="b"/>
                <a:pathLst>
                  <a:path w="42" h="99">
                    <a:moveTo>
                      <a:pt x="2" y="5"/>
                    </a:moveTo>
                    <a:cubicBezTo>
                      <a:pt x="0" y="37"/>
                      <a:pt x="13" y="68"/>
                      <a:pt x="31" y="94"/>
                    </a:cubicBezTo>
                    <a:cubicBezTo>
                      <a:pt x="35" y="99"/>
                      <a:pt x="42" y="94"/>
                      <a:pt x="39" y="89"/>
                    </a:cubicBezTo>
                    <a:cubicBezTo>
                      <a:pt x="24" y="64"/>
                      <a:pt x="14" y="34"/>
                      <a:pt x="10" y="5"/>
                    </a:cubicBezTo>
                    <a:cubicBezTo>
                      <a:pt x="9" y="0"/>
                      <a:pt x="3" y="0"/>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66" name="Freeform 53"/>
              <p:cNvSpPr>
                <a:spLocks/>
              </p:cNvSpPr>
              <p:nvPr/>
            </p:nvSpPr>
            <p:spPr bwMode="auto">
              <a:xfrm>
                <a:off x="3517901" y="3932238"/>
                <a:ext cx="20638" cy="79375"/>
              </a:xfrm>
              <a:custGeom>
                <a:avLst/>
                <a:gdLst>
                  <a:gd name="T0" fmla="*/ 4 w 19"/>
                  <a:gd name="T1" fmla="*/ 4 h 76"/>
                  <a:gd name="T2" fmla="*/ 10 w 19"/>
                  <a:gd name="T3" fmla="*/ 71 h 76"/>
                  <a:gd name="T4" fmla="*/ 18 w 19"/>
                  <a:gd name="T5" fmla="*/ 68 h 76"/>
                  <a:gd name="T6" fmla="*/ 10 w 19"/>
                  <a:gd name="T7" fmla="*/ 4 h 76"/>
                  <a:gd name="T8" fmla="*/ 4 w 19"/>
                  <a:gd name="T9" fmla="*/ 4 h 76"/>
                </a:gdLst>
                <a:ahLst/>
                <a:cxnLst>
                  <a:cxn ang="0">
                    <a:pos x="T0" y="T1"/>
                  </a:cxn>
                  <a:cxn ang="0">
                    <a:pos x="T2" y="T3"/>
                  </a:cxn>
                  <a:cxn ang="0">
                    <a:pos x="T4" y="T5"/>
                  </a:cxn>
                  <a:cxn ang="0">
                    <a:pos x="T6" y="T7"/>
                  </a:cxn>
                  <a:cxn ang="0">
                    <a:pos x="T8" y="T9"/>
                  </a:cxn>
                </a:cxnLst>
                <a:rect l="0" t="0" r="r" b="b"/>
                <a:pathLst>
                  <a:path w="19" h="76">
                    <a:moveTo>
                      <a:pt x="4" y="4"/>
                    </a:moveTo>
                    <a:cubicBezTo>
                      <a:pt x="2" y="27"/>
                      <a:pt x="0" y="50"/>
                      <a:pt x="10" y="71"/>
                    </a:cubicBezTo>
                    <a:cubicBezTo>
                      <a:pt x="13" y="76"/>
                      <a:pt x="19" y="72"/>
                      <a:pt x="18" y="68"/>
                    </a:cubicBezTo>
                    <a:cubicBezTo>
                      <a:pt x="15" y="47"/>
                      <a:pt x="12" y="25"/>
                      <a:pt x="10" y="4"/>
                    </a:cubicBezTo>
                    <a:cubicBezTo>
                      <a:pt x="10" y="0"/>
                      <a:pt x="4" y="0"/>
                      <a:pt x="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67" name="Freeform 54"/>
              <p:cNvSpPr>
                <a:spLocks/>
              </p:cNvSpPr>
              <p:nvPr/>
            </p:nvSpPr>
            <p:spPr bwMode="auto">
              <a:xfrm>
                <a:off x="3522663" y="3695701"/>
                <a:ext cx="47625" cy="131763"/>
              </a:xfrm>
              <a:custGeom>
                <a:avLst/>
                <a:gdLst>
                  <a:gd name="T0" fmla="*/ 4 w 46"/>
                  <a:gd name="T1" fmla="*/ 125 h 127"/>
                  <a:gd name="T2" fmla="*/ 43 w 46"/>
                  <a:gd name="T3" fmla="*/ 12 h 127"/>
                  <a:gd name="T4" fmla="*/ 33 w 46"/>
                  <a:gd name="T5" fmla="*/ 6 h 127"/>
                  <a:gd name="T6" fmla="*/ 0 w 46"/>
                  <a:gd name="T7" fmla="*/ 124 h 127"/>
                  <a:gd name="T8" fmla="*/ 4 w 46"/>
                  <a:gd name="T9" fmla="*/ 125 h 127"/>
                </a:gdLst>
                <a:ahLst/>
                <a:cxnLst>
                  <a:cxn ang="0">
                    <a:pos x="T0" y="T1"/>
                  </a:cxn>
                  <a:cxn ang="0">
                    <a:pos x="T2" y="T3"/>
                  </a:cxn>
                  <a:cxn ang="0">
                    <a:pos x="T4" y="T5"/>
                  </a:cxn>
                  <a:cxn ang="0">
                    <a:pos x="T6" y="T7"/>
                  </a:cxn>
                  <a:cxn ang="0">
                    <a:pos x="T8" y="T9"/>
                  </a:cxn>
                </a:cxnLst>
                <a:rect l="0" t="0" r="r" b="b"/>
                <a:pathLst>
                  <a:path w="46" h="127">
                    <a:moveTo>
                      <a:pt x="4" y="125"/>
                    </a:moveTo>
                    <a:cubicBezTo>
                      <a:pt x="17" y="88"/>
                      <a:pt x="25" y="47"/>
                      <a:pt x="43" y="12"/>
                    </a:cubicBezTo>
                    <a:cubicBezTo>
                      <a:pt x="46" y="5"/>
                      <a:pt x="37" y="0"/>
                      <a:pt x="33" y="6"/>
                    </a:cubicBezTo>
                    <a:cubicBezTo>
                      <a:pt x="10" y="43"/>
                      <a:pt x="6" y="82"/>
                      <a:pt x="0" y="124"/>
                    </a:cubicBezTo>
                    <a:cubicBezTo>
                      <a:pt x="0" y="126"/>
                      <a:pt x="3" y="127"/>
                      <a:pt x="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68" name="Freeform 55"/>
              <p:cNvSpPr>
                <a:spLocks/>
              </p:cNvSpPr>
              <p:nvPr/>
            </p:nvSpPr>
            <p:spPr bwMode="auto">
              <a:xfrm>
                <a:off x="3586163" y="3575051"/>
                <a:ext cx="50800" cy="66675"/>
              </a:xfrm>
              <a:custGeom>
                <a:avLst/>
                <a:gdLst>
                  <a:gd name="T0" fmla="*/ 9 w 48"/>
                  <a:gd name="T1" fmla="*/ 61 h 64"/>
                  <a:gd name="T2" fmla="*/ 21 w 48"/>
                  <a:gd name="T3" fmla="*/ 53 h 64"/>
                  <a:gd name="T4" fmla="*/ 31 w 48"/>
                  <a:gd name="T5" fmla="*/ 40 h 64"/>
                  <a:gd name="T6" fmla="*/ 47 w 48"/>
                  <a:gd name="T7" fmla="*/ 9 h 64"/>
                  <a:gd name="T8" fmla="*/ 39 w 48"/>
                  <a:gd name="T9" fmla="*/ 3 h 64"/>
                  <a:gd name="T10" fmla="*/ 18 w 48"/>
                  <a:gd name="T11" fmla="*/ 29 h 64"/>
                  <a:gd name="T12" fmla="*/ 11 w 48"/>
                  <a:gd name="T13" fmla="*/ 41 h 64"/>
                  <a:gd name="T14" fmla="*/ 3 w 48"/>
                  <a:gd name="T15" fmla="*/ 57 h 64"/>
                  <a:gd name="T16" fmla="*/ 9 w 48"/>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64">
                    <a:moveTo>
                      <a:pt x="9" y="61"/>
                    </a:moveTo>
                    <a:cubicBezTo>
                      <a:pt x="13" y="58"/>
                      <a:pt x="17" y="56"/>
                      <a:pt x="21" y="53"/>
                    </a:cubicBezTo>
                    <a:cubicBezTo>
                      <a:pt x="25" y="49"/>
                      <a:pt x="28" y="45"/>
                      <a:pt x="31" y="40"/>
                    </a:cubicBezTo>
                    <a:cubicBezTo>
                      <a:pt x="39" y="31"/>
                      <a:pt x="44" y="21"/>
                      <a:pt x="47" y="9"/>
                    </a:cubicBezTo>
                    <a:cubicBezTo>
                      <a:pt x="48" y="5"/>
                      <a:pt x="43" y="0"/>
                      <a:pt x="39" y="3"/>
                    </a:cubicBezTo>
                    <a:cubicBezTo>
                      <a:pt x="30" y="11"/>
                      <a:pt x="24" y="19"/>
                      <a:pt x="18" y="29"/>
                    </a:cubicBezTo>
                    <a:cubicBezTo>
                      <a:pt x="15" y="33"/>
                      <a:pt x="13" y="37"/>
                      <a:pt x="11" y="41"/>
                    </a:cubicBezTo>
                    <a:cubicBezTo>
                      <a:pt x="8" y="46"/>
                      <a:pt x="6" y="52"/>
                      <a:pt x="3" y="57"/>
                    </a:cubicBezTo>
                    <a:cubicBezTo>
                      <a:pt x="0" y="60"/>
                      <a:pt x="5" y="64"/>
                      <a:pt x="9"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69" name="Freeform 56"/>
              <p:cNvSpPr>
                <a:spLocks/>
              </p:cNvSpPr>
              <p:nvPr/>
            </p:nvSpPr>
            <p:spPr bwMode="auto">
              <a:xfrm>
                <a:off x="3698876" y="3435351"/>
                <a:ext cx="66675" cy="74613"/>
              </a:xfrm>
              <a:custGeom>
                <a:avLst/>
                <a:gdLst>
                  <a:gd name="T0" fmla="*/ 11 w 64"/>
                  <a:gd name="T1" fmla="*/ 66 h 71"/>
                  <a:gd name="T2" fmla="*/ 60 w 64"/>
                  <a:gd name="T3" fmla="*/ 9 h 71"/>
                  <a:gd name="T4" fmla="*/ 56 w 64"/>
                  <a:gd name="T5" fmla="*/ 1 h 71"/>
                  <a:gd name="T6" fmla="*/ 2 w 64"/>
                  <a:gd name="T7" fmla="*/ 62 h 71"/>
                  <a:gd name="T8" fmla="*/ 11 w 64"/>
                  <a:gd name="T9" fmla="*/ 66 h 71"/>
                </a:gdLst>
                <a:ahLst/>
                <a:cxnLst>
                  <a:cxn ang="0">
                    <a:pos x="T0" y="T1"/>
                  </a:cxn>
                  <a:cxn ang="0">
                    <a:pos x="T2" y="T3"/>
                  </a:cxn>
                  <a:cxn ang="0">
                    <a:pos x="T4" y="T5"/>
                  </a:cxn>
                  <a:cxn ang="0">
                    <a:pos x="T6" y="T7"/>
                  </a:cxn>
                  <a:cxn ang="0">
                    <a:pos x="T8" y="T9"/>
                  </a:cxn>
                </a:cxnLst>
                <a:rect l="0" t="0" r="r" b="b"/>
                <a:pathLst>
                  <a:path w="64" h="71">
                    <a:moveTo>
                      <a:pt x="11" y="66"/>
                    </a:moveTo>
                    <a:cubicBezTo>
                      <a:pt x="22" y="42"/>
                      <a:pt x="41" y="26"/>
                      <a:pt x="60" y="9"/>
                    </a:cubicBezTo>
                    <a:cubicBezTo>
                      <a:pt x="64" y="6"/>
                      <a:pt x="60" y="0"/>
                      <a:pt x="56" y="1"/>
                    </a:cubicBezTo>
                    <a:cubicBezTo>
                      <a:pt x="26" y="8"/>
                      <a:pt x="8" y="34"/>
                      <a:pt x="2" y="62"/>
                    </a:cubicBezTo>
                    <a:cubicBezTo>
                      <a:pt x="0" y="67"/>
                      <a:pt x="8" y="71"/>
                      <a:pt x="11"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70" name="Freeform 57"/>
              <p:cNvSpPr>
                <a:spLocks/>
              </p:cNvSpPr>
              <p:nvPr/>
            </p:nvSpPr>
            <p:spPr bwMode="auto">
              <a:xfrm>
                <a:off x="3798888" y="3357563"/>
                <a:ext cx="57150" cy="34925"/>
              </a:xfrm>
              <a:custGeom>
                <a:avLst/>
                <a:gdLst>
                  <a:gd name="T0" fmla="*/ 5 w 56"/>
                  <a:gd name="T1" fmla="*/ 33 h 34"/>
                  <a:gd name="T2" fmla="*/ 16 w 56"/>
                  <a:gd name="T3" fmla="*/ 32 h 34"/>
                  <a:gd name="T4" fmla="*/ 29 w 56"/>
                  <a:gd name="T5" fmla="*/ 28 h 34"/>
                  <a:gd name="T6" fmla="*/ 51 w 56"/>
                  <a:gd name="T7" fmla="*/ 13 h 34"/>
                  <a:gd name="T8" fmla="*/ 46 w 56"/>
                  <a:gd name="T9" fmla="*/ 2 h 34"/>
                  <a:gd name="T10" fmla="*/ 22 w 56"/>
                  <a:gd name="T11" fmla="*/ 11 h 34"/>
                  <a:gd name="T12" fmla="*/ 10 w 56"/>
                  <a:gd name="T13" fmla="*/ 19 h 34"/>
                  <a:gd name="T14" fmla="*/ 3 w 56"/>
                  <a:gd name="T15" fmla="*/ 27 h 34"/>
                  <a:gd name="T16" fmla="*/ 5 w 56"/>
                  <a:gd name="T17"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4">
                    <a:moveTo>
                      <a:pt x="5" y="33"/>
                    </a:moveTo>
                    <a:cubicBezTo>
                      <a:pt x="9" y="32"/>
                      <a:pt x="12" y="33"/>
                      <a:pt x="16" y="32"/>
                    </a:cubicBezTo>
                    <a:cubicBezTo>
                      <a:pt x="20" y="31"/>
                      <a:pt x="24" y="29"/>
                      <a:pt x="29" y="28"/>
                    </a:cubicBezTo>
                    <a:cubicBezTo>
                      <a:pt x="38" y="24"/>
                      <a:pt x="43" y="19"/>
                      <a:pt x="51" y="13"/>
                    </a:cubicBezTo>
                    <a:cubicBezTo>
                      <a:pt x="56" y="10"/>
                      <a:pt x="53" y="0"/>
                      <a:pt x="46" y="2"/>
                    </a:cubicBezTo>
                    <a:cubicBezTo>
                      <a:pt x="37" y="5"/>
                      <a:pt x="30" y="7"/>
                      <a:pt x="22" y="11"/>
                    </a:cubicBezTo>
                    <a:cubicBezTo>
                      <a:pt x="18" y="14"/>
                      <a:pt x="14" y="16"/>
                      <a:pt x="10" y="19"/>
                    </a:cubicBezTo>
                    <a:cubicBezTo>
                      <a:pt x="7" y="21"/>
                      <a:pt x="5" y="25"/>
                      <a:pt x="3" y="27"/>
                    </a:cubicBezTo>
                    <a:cubicBezTo>
                      <a:pt x="0" y="29"/>
                      <a:pt x="1" y="34"/>
                      <a:pt x="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71" name="Freeform 58"/>
              <p:cNvSpPr>
                <a:spLocks/>
              </p:cNvSpPr>
              <p:nvPr/>
            </p:nvSpPr>
            <p:spPr bwMode="auto">
              <a:xfrm>
                <a:off x="3725863" y="3227388"/>
                <a:ext cx="76200" cy="69850"/>
              </a:xfrm>
              <a:custGeom>
                <a:avLst/>
                <a:gdLst>
                  <a:gd name="T0" fmla="*/ 69 w 74"/>
                  <a:gd name="T1" fmla="*/ 58 h 68"/>
                  <a:gd name="T2" fmla="*/ 42 w 74"/>
                  <a:gd name="T3" fmla="*/ 36 h 68"/>
                  <a:gd name="T4" fmla="*/ 14 w 74"/>
                  <a:gd name="T5" fmla="*/ 6 h 68"/>
                  <a:gd name="T6" fmla="*/ 3 w 74"/>
                  <a:gd name="T7" fmla="*/ 15 h 68"/>
                  <a:gd name="T8" fmla="*/ 66 w 74"/>
                  <a:gd name="T9" fmla="*/ 66 h 68"/>
                  <a:gd name="T10" fmla="*/ 69 w 74"/>
                  <a:gd name="T11" fmla="*/ 58 h 68"/>
                </a:gdLst>
                <a:ahLst/>
                <a:cxnLst>
                  <a:cxn ang="0">
                    <a:pos x="T0" y="T1"/>
                  </a:cxn>
                  <a:cxn ang="0">
                    <a:pos x="T2" y="T3"/>
                  </a:cxn>
                  <a:cxn ang="0">
                    <a:pos x="T4" y="T5"/>
                  </a:cxn>
                  <a:cxn ang="0">
                    <a:pos x="T6" y="T7"/>
                  </a:cxn>
                  <a:cxn ang="0">
                    <a:pos x="T8" y="T9"/>
                  </a:cxn>
                  <a:cxn ang="0">
                    <a:pos x="T10" y="T11"/>
                  </a:cxn>
                </a:cxnLst>
                <a:rect l="0" t="0" r="r" b="b"/>
                <a:pathLst>
                  <a:path w="74" h="68">
                    <a:moveTo>
                      <a:pt x="69" y="58"/>
                    </a:moveTo>
                    <a:cubicBezTo>
                      <a:pt x="59" y="53"/>
                      <a:pt x="50" y="44"/>
                      <a:pt x="42" y="36"/>
                    </a:cubicBezTo>
                    <a:cubicBezTo>
                      <a:pt x="32" y="26"/>
                      <a:pt x="23" y="16"/>
                      <a:pt x="14" y="6"/>
                    </a:cubicBezTo>
                    <a:cubicBezTo>
                      <a:pt x="9" y="0"/>
                      <a:pt x="0" y="8"/>
                      <a:pt x="3" y="15"/>
                    </a:cubicBezTo>
                    <a:cubicBezTo>
                      <a:pt x="17" y="41"/>
                      <a:pt x="38" y="58"/>
                      <a:pt x="66" y="66"/>
                    </a:cubicBezTo>
                    <a:cubicBezTo>
                      <a:pt x="71" y="68"/>
                      <a:pt x="74" y="60"/>
                      <a:pt x="69"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72" name="Freeform 59"/>
              <p:cNvSpPr>
                <a:spLocks/>
              </p:cNvSpPr>
              <p:nvPr/>
            </p:nvSpPr>
            <p:spPr bwMode="auto">
              <a:xfrm>
                <a:off x="3622676" y="3065463"/>
                <a:ext cx="60325" cy="96838"/>
              </a:xfrm>
              <a:custGeom>
                <a:avLst/>
                <a:gdLst>
                  <a:gd name="T0" fmla="*/ 54 w 58"/>
                  <a:gd name="T1" fmla="*/ 85 h 94"/>
                  <a:gd name="T2" fmla="*/ 12 w 58"/>
                  <a:gd name="T3" fmla="*/ 6 h 94"/>
                  <a:gd name="T4" fmla="*/ 2 w 58"/>
                  <a:gd name="T5" fmla="*/ 9 h 94"/>
                  <a:gd name="T6" fmla="*/ 47 w 58"/>
                  <a:gd name="T7" fmla="*/ 91 h 94"/>
                  <a:gd name="T8" fmla="*/ 54 w 58"/>
                  <a:gd name="T9" fmla="*/ 85 h 94"/>
                </a:gdLst>
                <a:ahLst/>
                <a:cxnLst>
                  <a:cxn ang="0">
                    <a:pos x="T0" y="T1"/>
                  </a:cxn>
                  <a:cxn ang="0">
                    <a:pos x="T2" y="T3"/>
                  </a:cxn>
                  <a:cxn ang="0">
                    <a:pos x="T4" y="T5"/>
                  </a:cxn>
                  <a:cxn ang="0">
                    <a:pos x="T6" y="T7"/>
                  </a:cxn>
                  <a:cxn ang="0">
                    <a:pos x="T8" y="T9"/>
                  </a:cxn>
                </a:cxnLst>
                <a:rect l="0" t="0" r="r" b="b"/>
                <a:pathLst>
                  <a:path w="58" h="94">
                    <a:moveTo>
                      <a:pt x="54" y="85"/>
                    </a:moveTo>
                    <a:cubicBezTo>
                      <a:pt x="37" y="61"/>
                      <a:pt x="23" y="35"/>
                      <a:pt x="12" y="6"/>
                    </a:cubicBezTo>
                    <a:cubicBezTo>
                      <a:pt x="10" y="0"/>
                      <a:pt x="0" y="2"/>
                      <a:pt x="2" y="9"/>
                    </a:cubicBezTo>
                    <a:cubicBezTo>
                      <a:pt x="7" y="41"/>
                      <a:pt x="22" y="71"/>
                      <a:pt x="47" y="91"/>
                    </a:cubicBezTo>
                    <a:cubicBezTo>
                      <a:pt x="51" y="94"/>
                      <a:pt x="58" y="90"/>
                      <a:pt x="54"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73" name="Freeform 60"/>
              <p:cNvSpPr>
                <a:spLocks/>
              </p:cNvSpPr>
              <p:nvPr/>
            </p:nvSpPr>
            <p:spPr bwMode="auto">
              <a:xfrm>
                <a:off x="3565526" y="2909888"/>
                <a:ext cx="22225" cy="68263"/>
              </a:xfrm>
              <a:custGeom>
                <a:avLst/>
                <a:gdLst>
                  <a:gd name="T0" fmla="*/ 22 w 22"/>
                  <a:gd name="T1" fmla="*/ 62 h 66"/>
                  <a:gd name="T2" fmla="*/ 9 w 22"/>
                  <a:gd name="T3" fmla="*/ 4 h 66"/>
                  <a:gd name="T4" fmla="*/ 1 w 22"/>
                  <a:gd name="T5" fmla="*/ 6 h 66"/>
                  <a:gd name="T6" fmla="*/ 18 w 22"/>
                  <a:gd name="T7" fmla="*/ 64 h 66"/>
                  <a:gd name="T8" fmla="*/ 22 w 22"/>
                  <a:gd name="T9" fmla="*/ 62 h 66"/>
                </a:gdLst>
                <a:ahLst/>
                <a:cxnLst>
                  <a:cxn ang="0">
                    <a:pos x="T0" y="T1"/>
                  </a:cxn>
                  <a:cxn ang="0">
                    <a:pos x="T2" y="T3"/>
                  </a:cxn>
                  <a:cxn ang="0">
                    <a:pos x="T4" y="T5"/>
                  </a:cxn>
                  <a:cxn ang="0">
                    <a:pos x="T6" y="T7"/>
                  </a:cxn>
                  <a:cxn ang="0">
                    <a:pos x="T8" y="T9"/>
                  </a:cxn>
                </a:cxnLst>
                <a:rect l="0" t="0" r="r" b="b"/>
                <a:pathLst>
                  <a:path w="22" h="66">
                    <a:moveTo>
                      <a:pt x="22" y="62"/>
                    </a:moveTo>
                    <a:cubicBezTo>
                      <a:pt x="17" y="43"/>
                      <a:pt x="16" y="23"/>
                      <a:pt x="9" y="4"/>
                    </a:cubicBezTo>
                    <a:cubicBezTo>
                      <a:pt x="7" y="0"/>
                      <a:pt x="0" y="1"/>
                      <a:pt x="1" y="6"/>
                    </a:cubicBezTo>
                    <a:cubicBezTo>
                      <a:pt x="6" y="25"/>
                      <a:pt x="6" y="47"/>
                      <a:pt x="18" y="64"/>
                    </a:cubicBezTo>
                    <a:cubicBezTo>
                      <a:pt x="19" y="66"/>
                      <a:pt x="22" y="65"/>
                      <a:pt x="2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74" name="Freeform 61"/>
              <p:cNvSpPr>
                <a:spLocks/>
              </p:cNvSpPr>
              <p:nvPr/>
            </p:nvSpPr>
            <p:spPr bwMode="auto">
              <a:xfrm>
                <a:off x="3538538" y="2741613"/>
                <a:ext cx="28575" cy="100013"/>
              </a:xfrm>
              <a:custGeom>
                <a:avLst/>
                <a:gdLst>
                  <a:gd name="T0" fmla="*/ 22 w 27"/>
                  <a:gd name="T1" fmla="*/ 89 h 96"/>
                  <a:gd name="T2" fmla="*/ 15 w 27"/>
                  <a:gd name="T3" fmla="*/ 8 h 96"/>
                  <a:gd name="T4" fmla="*/ 2 w 27"/>
                  <a:gd name="T5" fmla="*/ 8 h 96"/>
                  <a:gd name="T6" fmla="*/ 9 w 27"/>
                  <a:gd name="T7" fmla="*/ 89 h 96"/>
                  <a:gd name="T8" fmla="*/ 22 w 27"/>
                  <a:gd name="T9" fmla="*/ 89 h 96"/>
                </a:gdLst>
                <a:ahLst/>
                <a:cxnLst>
                  <a:cxn ang="0">
                    <a:pos x="T0" y="T1"/>
                  </a:cxn>
                  <a:cxn ang="0">
                    <a:pos x="T2" y="T3"/>
                  </a:cxn>
                  <a:cxn ang="0">
                    <a:pos x="T4" y="T5"/>
                  </a:cxn>
                  <a:cxn ang="0">
                    <a:pos x="T6" y="T7"/>
                  </a:cxn>
                  <a:cxn ang="0">
                    <a:pos x="T8" y="T9"/>
                  </a:cxn>
                </a:cxnLst>
                <a:rect l="0" t="0" r="r" b="b"/>
                <a:pathLst>
                  <a:path w="27" h="96">
                    <a:moveTo>
                      <a:pt x="22" y="89"/>
                    </a:moveTo>
                    <a:cubicBezTo>
                      <a:pt x="27" y="62"/>
                      <a:pt x="18" y="35"/>
                      <a:pt x="15" y="8"/>
                    </a:cubicBezTo>
                    <a:cubicBezTo>
                      <a:pt x="14" y="0"/>
                      <a:pt x="3" y="0"/>
                      <a:pt x="2" y="8"/>
                    </a:cubicBezTo>
                    <a:cubicBezTo>
                      <a:pt x="0" y="35"/>
                      <a:pt x="4" y="62"/>
                      <a:pt x="9" y="89"/>
                    </a:cubicBezTo>
                    <a:cubicBezTo>
                      <a:pt x="10" y="96"/>
                      <a:pt x="21" y="96"/>
                      <a:pt x="22"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75" name="Freeform 62"/>
              <p:cNvSpPr>
                <a:spLocks/>
              </p:cNvSpPr>
              <p:nvPr/>
            </p:nvSpPr>
            <p:spPr bwMode="auto">
              <a:xfrm>
                <a:off x="3546476" y="2592388"/>
                <a:ext cx="22225" cy="73025"/>
              </a:xfrm>
              <a:custGeom>
                <a:avLst/>
                <a:gdLst>
                  <a:gd name="T0" fmla="*/ 13 w 22"/>
                  <a:gd name="T1" fmla="*/ 66 h 70"/>
                  <a:gd name="T2" fmla="*/ 21 w 22"/>
                  <a:gd name="T3" fmla="*/ 8 h 70"/>
                  <a:gd name="T4" fmla="*/ 11 w 22"/>
                  <a:gd name="T5" fmla="*/ 6 h 70"/>
                  <a:gd name="T6" fmla="*/ 5 w 22"/>
                  <a:gd name="T7" fmla="*/ 66 h 70"/>
                  <a:gd name="T8" fmla="*/ 13 w 22"/>
                  <a:gd name="T9" fmla="*/ 66 h 70"/>
                </a:gdLst>
                <a:ahLst/>
                <a:cxnLst>
                  <a:cxn ang="0">
                    <a:pos x="T0" y="T1"/>
                  </a:cxn>
                  <a:cxn ang="0">
                    <a:pos x="T2" y="T3"/>
                  </a:cxn>
                  <a:cxn ang="0">
                    <a:pos x="T4" y="T5"/>
                  </a:cxn>
                  <a:cxn ang="0">
                    <a:pos x="T6" y="T7"/>
                  </a:cxn>
                  <a:cxn ang="0">
                    <a:pos x="T8" y="T9"/>
                  </a:cxn>
                </a:cxnLst>
                <a:rect l="0" t="0" r="r" b="b"/>
                <a:pathLst>
                  <a:path w="22" h="70">
                    <a:moveTo>
                      <a:pt x="13" y="66"/>
                    </a:moveTo>
                    <a:cubicBezTo>
                      <a:pt x="17" y="47"/>
                      <a:pt x="16" y="27"/>
                      <a:pt x="21" y="8"/>
                    </a:cubicBezTo>
                    <a:cubicBezTo>
                      <a:pt x="22" y="2"/>
                      <a:pt x="13" y="0"/>
                      <a:pt x="11" y="6"/>
                    </a:cubicBezTo>
                    <a:cubicBezTo>
                      <a:pt x="4" y="26"/>
                      <a:pt x="0" y="45"/>
                      <a:pt x="5" y="66"/>
                    </a:cubicBezTo>
                    <a:cubicBezTo>
                      <a:pt x="6" y="70"/>
                      <a:pt x="12" y="70"/>
                      <a:pt x="1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76" name="Freeform 63"/>
              <p:cNvSpPr>
                <a:spLocks/>
              </p:cNvSpPr>
              <p:nvPr/>
            </p:nvSpPr>
            <p:spPr bwMode="auto">
              <a:xfrm>
                <a:off x="3595688" y="2397126"/>
                <a:ext cx="49213" cy="103188"/>
              </a:xfrm>
              <a:custGeom>
                <a:avLst/>
                <a:gdLst>
                  <a:gd name="T0" fmla="*/ 7 w 47"/>
                  <a:gd name="T1" fmla="*/ 96 h 99"/>
                  <a:gd name="T2" fmla="*/ 45 w 47"/>
                  <a:gd name="T3" fmla="*/ 8 h 99"/>
                  <a:gd name="T4" fmla="*/ 36 w 47"/>
                  <a:gd name="T5" fmla="*/ 5 h 99"/>
                  <a:gd name="T6" fmla="*/ 0 w 47"/>
                  <a:gd name="T7" fmla="*/ 94 h 99"/>
                  <a:gd name="T8" fmla="*/ 7 w 47"/>
                  <a:gd name="T9" fmla="*/ 96 h 99"/>
                </a:gdLst>
                <a:ahLst/>
                <a:cxnLst>
                  <a:cxn ang="0">
                    <a:pos x="T0" y="T1"/>
                  </a:cxn>
                  <a:cxn ang="0">
                    <a:pos x="T2" y="T3"/>
                  </a:cxn>
                  <a:cxn ang="0">
                    <a:pos x="T4" y="T5"/>
                  </a:cxn>
                  <a:cxn ang="0">
                    <a:pos x="T6" y="T7"/>
                  </a:cxn>
                  <a:cxn ang="0">
                    <a:pos x="T8" y="T9"/>
                  </a:cxn>
                </a:cxnLst>
                <a:rect l="0" t="0" r="r" b="b"/>
                <a:pathLst>
                  <a:path w="47" h="99">
                    <a:moveTo>
                      <a:pt x="7" y="96"/>
                    </a:moveTo>
                    <a:cubicBezTo>
                      <a:pt x="20" y="67"/>
                      <a:pt x="33" y="38"/>
                      <a:pt x="45" y="8"/>
                    </a:cubicBezTo>
                    <a:cubicBezTo>
                      <a:pt x="47" y="3"/>
                      <a:pt x="39" y="0"/>
                      <a:pt x="36" y="5"/>
                    </a:cubicBezTo>
                    <a:cubicBezTo>
                      <a:pt x="19" y="33"/>
                      <a:pt x="4" y="61"/>
                      <a:pt x="0" y="94"/>
                    </a:cubicBezTo>
                    <a:cubicBezTo>
                      <a:pt x="0" y="97"/>
                      <a:pt x="6" y="99"/>
                      <a:pt x="7"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77" name="Freeform 64"/>
              <p:cNvSpPr>
                <a:spLocks/>
              </p:cNvSpPr>
              <p:nvPr/>
            </p:nvSpPr>
            <p:spPr bwMode="auto">
              <a:xfrm>
                <a:off x="3670301" y="2254251"/>
                <a:ext cx="57150" cy="80963"/>
              </a:xfrm>
              <a:custGeom>
                <a:avLst/>
                <a:gdLst>
                  <a:gd name="T0" fmla="*/ 8 w 55"/>
                  <a:gd name="T1" fmla="*/ 74 h 78"/>
                  <a:gd name="T2" fmla="*/ 27 w 55"/>
                  <a:gd name="T3" fmla="*/ 44 h 78"/>
                  <a:gd name="T4" fmla="*/ 52 w 55"/>
                  <a:gd name="T5" fmla="*/ 10 h 78"/>
                  <a:gd name="T6" fmla="*/ 45 w 55"/>
                  <a:gd name="T7" fmla="*/ 3 h 78"/>
                  <a:gd name="T8" fmla="*/ 16 w 55"/>
                  <a:gd name="T9" fmla="*/ 33 h 78"/>
                  <a:gd name="T10" fmla="*/ 1 w 55"/>
                  <a:gd name="T11" fmla="*/ 72 h 78"/>
                  <a:gd name="T12" fmla="*/ 8 w 55"/>
                  <a:gd name="T13" fmla="*/ 74 h 78"/>
                </a:gdLst>
                <a:ahLst/>
                <a:cxnLst>
                  <a:cxn ang="0">
                    <a:pos x="T0" y="T1"/>
                  </a:cxn>
                  <a:cxn ang="0">
                    <a:pos x="T2" y="T3"/>
                  </a:cxn>
                  <a:cxn ang="0">
                    <a:pos x="T4" y="T5"/>
                  </a:cxn>
                  <a:cxn ang="0">
                    <a:pos x="T6" y="T7"/>
                  </a:cxn>
                  <a:cxn ang="0">
                    <a:pos x="T8" y="T9"/>
                  </a:cxn>
                  <a:cxn ang="0">
                    <a:pos x="T10" y="T11"/>
                  </a:cxn>
                  <a:cxn ang="0">
                    <a:pos x="T12" y="T13"/>
                  </a:cxn>
                </a:cxnLst>
                <a:rect l="0" t="0" r="r" b="b"/>
                <a:pathLst>
                  <a:path w="55" h="78">
                    <a:moveTo>
                      <a:pt x="8" y="74"/>
                    </a:moveTo>
                    <a:cubicBezTo>
                      <a:pt x="12" y="63"/>
                      <a:pt x="21" y="53"/>
                      <a:pt x="27" y="44"/>
                    </a:cubicBezTo>
                    <a:cubicBezTo>
                      <a:pt x="35" y="32"/>
                      <a:pt x="45" y="22"/>
                      <a:pt x="52" y="10"/>
                    </a:cubicBezTo>
                    <a:cubicBezTo>
                      <a:pt x="55" y="6"/>
                      <a:pt x="50" y="0"/>
                      <a:pt x="45" y="3"/>
                    </a:cubicBezTo>
                    <a:cubicBezTo>
                      <a:pt x="34" y="11"/>
                      <a:pt x="25" y="21"/>
                      <a:pt x="16" y="33"/>
                    </a:cubicBezTo>
                    <a:cubicBezTo>
                      <a:pt x="7" y="45"/>
                      <a:pt x="5" y="57"/>
                      <a:pt x="1" y="72"/>
                    </a:cubicBezTo>
                    <a:cubicBezTo>
                      <a:pt x="0" y="76"/>
                      <a:pt x="6" y="78"/>
                      <a:pt x="8"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78" name="Freeform 65"/>
              <p:cNvSpPr>
                <a:spLocks/>
              </p:cNvSpPr>
              <p:nvPr/>
            </p:nvSpPr>
            <p:spPr bwMode="auto">
              <a:xfrm>
                <a:off x="3754438" y="2087563"/>
                <a:ext cx="73025" cy="87313"/>
              </a:xfrm>
              <a:custGeom>
                <a:avLst/>
                <a:gdLst>
                  <a:gd name="T0" fmla="*/ 6 w 71"/>
                  <a:gd name="T1" fmla="*/ 84 h 85"/>
                  <a:gd name="T2" fmla="*/ 66 w 71"/>
                  <a:gd name="T3" fmla="*/ 14 h 85"/>
                  <a:gd name="T4" fmla="*/ 58 w 71"/>
                  <a:gd name="T5" fmla="*/ 5 h 85"/>
                  <a:gd name="T6" fmla="*/ 1 w 71"/>
                  <a:gd name="T7" fmla="*/ 81 h 85"/>
                  <a:gd name="T8" fmla="*/ 6 w 71"/>
                  <a:gd name="T9" fmla="*/ 84 h 85"/>
                </a:gdLst>
                <a:ahLst/>
                <a:cxnLst>
                  <a:cxn ang="0">
                    <a:pos x="T0" y="T1"/>
                  </a:cxn>
                  <a:cxn ang="0">
                    <a:pos x="T2" y="T3"/>
                  </a:cxn>
                  <a:cxn ang="0">
                    <a:pos x="T4" y="T5"/>
                  </a:cxn>
                  <a:cxn ang="0">
                    <a:pos x="T6" y="T7"/>
                  </a:cxn>
                  <a:cxn ang="0">
                    <a:pos x="T8" y="T9"/>
                  </a:cxn>
                </a:cxnLst>
                <a:rect l="0" t="0" r="r" b="b"/>
                <a:pathLst>
                  <a:path w="71" h="85">
                    <a:moveTo>
                      <a:pt x="6" y="84"/>
                    </a:moveTo>
                    <a:cubicBezTo>
                      <a:pt x="31" y="64"/>
                      <a:pt x="46" y="37"/>
                      <a:pt x="66" y="14"/>
                    </a:cubicBezTo>
                    <a:cubicBezTo>
                      <a:pt x="71" y="8"/>
                      <a:pt x="64" y="0"/>
                      <a:pt x="58" y="5"/>
                    </a:cubicBezTo>
                    <a:cubicBezTo>
                      <a:pt x="33" y="26"/>
                      <a:pt x="11" y="49"/>
                      <a:pt x="1" y="81"/>
                    </a:cubicBezTo>
                    <a:cubicBezTo>
                      <a:pt x="0" y="84"/>
                      <a:pt x="4" y="85"/>
                      <a:pt x="6"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79" name="Freeform 66"/>
              <p:cNvSpPr>
                <a:spLocks/>
              </p:cNvSpPr>
              <p:nvPr/>
            </p:nvSpPr>
            <p:spPr bwMode="auto">
              <a:xfrm>
                <a:off x="3865563" y="1936751"/>
                <a:ext cx="80963" cy="104775"/>
              </a:xfrm>
              <a:custGeom>
                <a:avLst/>
                <a:gdLst>
                  <a:gd name="T0" fmla="*/ 8 w 79"/>
                  <a:gd name="T1" fmla="*/ 98 h 101"/>
                  <a:gd name="T2" fmla="*/ 74 w 79"/>
                  <a:gd name="T3" fmla="*/ 12 h 101"/>
                  <a:gd name="T4" fmla="*/ 67 w 79"/>
                  <a:gd name="T5" fmla="*/ 5 h 101"/>
                  <a:gd name="T6" fmla="*/ 31 w 79"/>
                  <a:gd name="T7" fmla="*/ 43 h 101"/>
                  <a:gd name="T8" fmla="*/ 2 w 79"/>
                  <a:gd name="T9" fmla="*/ 94 h 101"/>
                  <a:gd name="T10" fmla="*/ 8 w 79"/>
                  <a:gd name="T11" fmla="*/ 98 h 101"/>
                </a:gdLst>
                <a:ahLst/>
                <a:cxnLst>
                  <a:cxn ang="0">
                    <a:pos x="T0" y="T1"/>
                  </a:cxn>
                  <a:cxn ang="0">
                    <a:pos x="T2" y="T3"/>
                  </a:cxn>
                  <a:cxn ang="0">
                    <a:pos x="T4" y="T5"/>
                  </a:cxn>
                  <a:cxn ang="0">
                    <a:pos x="T6" y="T7"/>
                  </a:cxn>
                  <a:cxn ang="0">
                    <a:pos x="T8" y="T9"/>
                  </a:cxn>
                  <a:cxn ang="0">
                    <a:pos x="T10" y="T11"/>
                  </a:cxn>
                </a:cxnLst>
                <a:rect l="0" t="0" r="r" b="b"/>
                <a:pathLst>
                  <a:path w="79" h="101">
                    <a:moveTo>
                      <a:pt x="8" y="98"/>
                    </a:moveTo>
                    <a:cubicBezTo>
                      <a:pt x="34" y="72"/>
                      <a:pt x="51" y="41"/>
                      <a:pt x="74" y="12"/>
                    </a:cubicBezTo>
                    <a:cubicBezTo>
                      <a:pt x="79" y="7"/>
                      <a:pt x="72" y="0"/>
                      <a:pt x="67" y="5"/>
                    </a:cubicBezTo>
                    <a:cubicBezTo>
                      <a:pt x="53" y="17"/>
                      <a:pt x="41" y="28"/>
                      <a:pt x="31" y="43"/>
                    </a:cubicBezTo>
                    <a:cubicBezTo>
                      <a:pt x="20" y="59"/>
                      <a:pt x="12" y="76"/>
                      <a:pt x="2" y="94"/>
                    </a:cubicBezTo>
                    <a:cubicBezTo>
                      <a:pt x="0" y="97"/>
                      <a:pt x="5" y="101"/>
                      <a:pt x="8"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80" name="Freeform 67"/>
              <p:cNvSpPr>
                <a:spLocks/>
              </p:cNvSpPr>
              <p:nvPr/>
            </p:nvSpPr>
            <p:spPr bwMode="auto">
              <a:xfrm>
                <a:off x="3984626" y="1827213"/>
                <a:ext cx="87313" cy="65088"/>
              </a:xfrm>
              <a:custGeom>
                <a:avLst/>
                <a:gdLst>
                  <a:gd name="T0" fmla="*/ 8 w 85"/>
                  <a:gd name="T1" fmla="*/ 61 h 63"/>
                  <a:gd name="T2" fmla="*/ 23 w 85"/>
                  <a:gd name="T3" fmla="*/ 57 h 63"/>
                  <a:gd name="T4" fmla="*/ 40 w 85"/>
                  <a:gd name="T5" fmla="*/ 47 h 63"/>
                  <a:gd name="T6" fmla="*/ 76 w 85"/>
                  <a:gd name="T7" fmla="*/ 21 h 63"/>
                  <a:gd name="T8" fmla="*/ 67 w 85"/>
                  <a:gd name="T9" fmla="*/ 6 h 63"/>
                  <a:gd name="T10" fmla="*/ 34 w 85"/>
                  <a:gd name="T11" fmla="*/ 26 h 63"/>
                  <a:gd name="T12" fmla="*/ 18 w 85"/>
                  <a:gd name="T13" fmla="*/ 38 h 63"/>
                  <a:gd name="T14" fmla="*/ 3 w 85"/>
                  <a:gd name="T15" fmla="*/ 53 h 63"/>
                  <a:gd name="T16" fmla="*/ 8 w 85"/>
                  <a:gd name="T17" fmla="*/ 6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63">
                    <a:moveTo>
                      <a:pt x="8" y="61"/>
                    </a:moveTo>
                    <a:cubicBezTo>
                      <a:pt x="13" y="59"/>
                      <a:pt x="18" y="59"/>
                      <a:pt x="23" y="57"/>
                    </a:cubicBezTo>
                    <a:cubicBezTo>
                      <a:pt x="29" y="54"/>
                      <a:pt x="35" y="50"/>
                      <a:pt x="40" y="47"/>
                    </a:cubicBezTo>
                    <a:cubicBezTo>
                      <a:pt x="53" y="39"/>
                      <a:pt x="64" y="30"/>
                      <a:pt x="76" y="21"/>
                    </a:cubicBezTo>
                    <a:cubicBezTo>
                      <a:pt x="85" y="14"/>
                      <a:pt x="77" y="0"/>
                      <a:pt x="67" y="6"/>
                    </a:cubicBezTo>
                    <a:cubicBezTo>
                      <a:pt x="56" y="12"/>
                      <a:pt x="44" y="18"/>
                      <a:pt x="34" y="26"/>
                    </a:cubicBezTo>
                    <a:cubicBezTo>
                      <a:pt x="28" y="30"/>
                      <a:pt x="23" y="34"/>
                      <a:pt x="18" y="38"/>
                    </a:cubicBezTo>
                    <a:cubicBezTo>
                      <a:pt x="11" y="42"/>
                      <a:pt x="8" y="48"/>
                      <a:pt x="3" y="53"/>
                    </a:cubicBezTo>
                    <a:cubicBezTo>
                      <a:pt x="0" y="57"/>
                      <a:pt x="3" y="63"/>
                      <a:pt x="8"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81" name="Freeform 68"/>
              <p:cNvSpPr>
                <a:spLocks/>
              </p:cNvSpPr>
              <p:nvPr/>
            </p:nvSpPr>
            <p:spPr bwMode="auto">
              <a:xfrm>
                <a:off x="4127501" y="1725613"/>
                <a:ext cx="109538" cy="76200"/>
              </a:xfrm>
              <a:custGeom>
                <a:avLst/>
                <a:gdLst>
                  <a:gd name="T0" fmla="*/ 9 w 105"/>
                  <a:gd name="T1" fmla="*/ 71 h 74"/>
                  <a:gd name="T2" fmla="*/ 96 w 105"/>
                  <a:gd name="T3" fmla="*/ 16 h 74"/>
                  <a:gd name="T4" fmla="*/ 89 w 105"/>
                  <a:gd name="T5" fmla="*/ 4 h 74"/>
                  <a:gd name="T6" fmla="*/ 2 w 105"/>
                  <a:gd name="T7" fmla="*/ 66 h 74"/>
                  <a:gd name="T8" fmla="*/ 9 w 105"/>
                  <a:gd name="T9" fmla="*/ 71 h 74"/>
                </a:gdLst>
                <a:ahLst/>
                <a:cxnLst>
                  <a:cxn ang="0">
                    <a:pos x="T0" y="T1"/>
                  </a:cxn>
                  <a:cxn ang="0">
                    <a:pos x="T2" y="T3"/>
                  </a:cxn>
                  <a:cxn ang="0">
                    <a:pos x="T4" y="T5"/>
                  </a:cxn>
                  <a:cxn ang="0">
                    <a:pos x="T6" y="T7"/>
                  </a:cxn>
                  <a:cxn ang="0">
                    <a:pos x="T8" y="T9"/>
                  </a:cxn>
                </a:cxnLst>
                <a:rect l="0" t="0" r="r" b="b"/>
                <a:pathLst>
                  <a:path w="105" h="74">
                    <a:moveTo>
                      <a:pt x="9" y="71"/>
                    </a:moveTo>
                    <a:cubicBezTo>
                      <a:pt x="33" y="47"/>
                      <a:pt x="67" y="33"/>
                      <a:pt x="96" y="16"/>
                    </a:cubicBezTo>
                    <a:cubicBezTo>
                      <a:pt x="105" y="12"/>
                      <a:pt x="97" y="0"/>
                      <a:pt x="89" y="4"/>
                    </a:cubicBezTo>
                    <a:cubicBezTo>
                      <a:pt x="55" y="19"/>
                      <a:pt x="22" y="32"/>
                      <a:pt x="2" y="66"/>
                    </a:cubicBezTo>
                    <a:cubicBezTo>
                      <a:pt x="0" y="70"/>
                      <a:pt x="5" y="74"/>
                      <a:pt x="9"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82" name="Freeform 69"/>
              <p:cNvSpPr>
                <a:spLocks/>
              </p:cNvSpPr>
              <p:nvPr/>
            </p:nvSpPr>
            <p:spPr bwMode="auto">
              <a:xfrm>
                <a:off x="4300538" y="1655763"/>
                <a:ext cx="87313" cy="47625"/>
              </a:xfrm>
              <a:custGeom>
                <a:avLst/>
                <a:gdLst>
                  <a:gd name="T0" fmla="*/ 7 w 84"/>
                  <a:gd name="T1" fmla="*/ 46 h 47"/>
                  <a:gd name="T2" fmla="*/ 80 w 84"/>
                  <a:gd name="T3" fmla="*/ 9 h 47"/>
                  <a:gd name="T4" fmla="*/ 77 w 84"/>
                  <a:gd name="T5" fmla="*/ 3 h 47"/>
                  <a:gd name="T6" fmla="*/ 5 w 84"/>
                  <a:gd name="T7" fmla="*/ 38 h 47"/>
                  <a:gd name="T8" fmla="*/ 7 w 84"/>
                  <a:gd name="T9" fmla="*/ 46 h 47"/>
                </a:gdLst>
                <a:ahLst/>
                <a:cxnLst>
                  <a:cxn ang="0">
                    <a:pos x="T0" y="T1"/>
                  </a:cxn>
                  <a:cxn ang="0">
                    <a:pos x="T2" y="T3"/>
                  </a:cxn>
                  <a:cxn ang="0">
                    <a:pos x="T4" y="T5"/>
                  </a:cxn>
                  <a:cxn ang="0">
                    <a:pos x="T6" y="T7"/>
                  </a:cxn>
                  <a:cxn ang="0">
                    <a:pos x="T8" y="T9"/>
                  </a:cxn>
                </a:cxnLst>
                <a:rect l="0" t="0" r="r" b="b"/>
                <a:pathLst>
                  <a:path w="84" h="47">
                    <a:moveTo>
                      <a:pt x="7" y="46"/>
                    </a:moveTo>
                    <a:cubicBezTo>
                      <a:pt x="36" y="41"/>
                      <a:pt x="58" y="26"/>
                      <a:pt x="80" y="9"/>
                    </a:cubicBezTo>
                    <a:cubicBezTo>
                      <a:pt x="84" y="6"/>
                      <a:pt x="81" y="0"/>
                      <a:pt x="77" y="3"/>
                    </a:cubicBezTo>
                    <a:cubicBezTo>
                      <a:pt x="54" y="16"/>
                      <a:pt x="30" y="29"/>
                      <a:pt x="5" y="38"/>
                    </a:cubicBezTo>
                    <a:cubicBezTo>
                      <a:pt x="0" y="40"/>
                      <a:pt x="2" y="47"/>
                      <a:pt x="7"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83" name="Freeform 70"/>
              <p:cNvSpPr>
                <a:spLocks/>
              </p:cNvSpPr>
              <p:nvPr/>
            </p:nvSpPr>
            <p:spPr bwMode="auto">
              <a:xfrm>
                <a:off x="4451351" y="1609726"/>
                <a:ext cx="103188" cy="31750"/>
              </a:xfrm>
              <a:custGeom>
                <a:avLst/>
                <a:gdLst>
                  <a:gd name="T0" fmla="*/ 4 w 100"/>
                  <a:gd name="T1" fmla="*/ 25 h 31"/>
                  <a:gd name="T2" fmla="*/ 95 w 100"/>
                  <a:gd name="T3" fmla="*/ 11 h 31"/>
                  <a:gd name="T4" fmla="*/ 92 w 100"/>
                  <a:gd name="T5" fmla="*/ 1 h 31"/>
                  <a:gd name="T6" fmla="*/ 4 w 100"/>
                  <a:gd name="T7" fmla="*/ 17 h 31"/>
                  <a:gd name="T8" fmla="*/ 4 w 100"/>
                  <a:gd name="T9" fmla="*/ 25 h 31"/>
                </a:gdLst>
                <a:ahLst/>
                <a:cxnLst>
                  <a:cxn ang="0">
                    <a:pos x="T0" y="T1"/>
                  </a:cxn>
                  <a:cxn ang="0">
                    <a:pos x="T2" y="T3"/>
                  </a:cxn>
                  <a:cxn ang="0">
                    <a:pos x="T4" y="T5"/>
                  </a:cxn>
                  <a:cxn ang="0">
                    <a:pos x="T6" y="T7"/>
                  </a:cxn>
                  <a:cxn ang="0">
                    <a:pos x="T8" y="T9"/>
                  </a:cxn>
                </a:cxnLst>
                <a:rect l="0" t="0" r="r" b="b"/>
                <a:pathLst>
                  <a:path w="100" h="31">
                    <a:moveTo>
                      <a:pt x="4" y="25"/>
                    </a:moveTo>
                    <a:cubicBezTo>
                      <a:pt x="34" y="31"/>
                      <a:pt x="67" y="23"/>
                      <a:pt x="95" y="11"/>
                    </a:cubicBezTo>
                    <a:cubicBezTo>
                      <a:pt x="100" y="9"/>
                      <a:pt x="97" y="0"/>
                      <a:pt x="92" y="1"/>
                    </a:cubicBezTo>
                    <a:cubicBezTo>
                      <a:pt x="63" y="3"/>
                      <a:pt x="32" y="9"/>
                      <a:pt x="4" y="17"/>
                    </a:cubicBezTo>
                    <a:cubicBezTo>
                      <a:pt x="0" y="18"/>
                      <a:pt x="0" y="24"/>
                      <a:pt x="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84" name="Freeform 71"/>
              <p:cNvSpPr>
                <a:spLocks/>
              </p:cNvSpPr>
              <p:nvPr/>
            </p:nvSpPr>
            <p:spPr bwMode="auto">
              <a:xfrm>
                <a:off x="4638676" y="1628776"/>
                <a:ext cx="109538" cy="19050"/>
              </a:xfrm>
              <a:custGeom>
                <a:avLst/>
                <a:gdLst>
                  <a:gd name="T0" fmla="*/ 4 w 105"/>
                  <a:gd name="T1" fmla="*/ 13 h 18"/>
                  <a:gd name="T2" fmla="*/ 99 w 105"/>
                  <a:gd name="T3" fmla="*/ 14 h 18"/>
                  <a:gd name="T4" fmla="*/ 99 w 105"/>
                  <a:gd name="T5" fmla="*/ 4 h 18"/>
                  <a:gd name="T6" fmla="*/ 4 w 105"/>
                  <a:gd name="T7" fmla="*/ 5 h 18"/>
                  <a:gd name="T8" fmla="*/ 4 w 105"/>
                  <a:gd name="T9" fmla="*/ 13 h 18"/>
                </a:gdLst>
                <a:ahLst/>
                <a:cxnLst>
                  <a:cxn ang="0">
                    <a:pos x="T0" y="T1"/>
                  </a:cxn>
                  <a:cxn ang="0">
                    <a:pos x="T2" y="T3"/>
                  </a:cxn>
                  <a:cxn ang="0">
                    <a:pos x="T4" y="T5"/>
                  </a:cxn>
                  <a:cxn ang="0">
                    <a:pos x="T6" y="T7"/>
                  </a:cxn>
                  <a:cxn ang="0">
                    <a:pos x="T8" y="T9"/>
                  </a:cxn>
                </a:cxnLst>
                <a:rect l="0" t="0" r="r" b="b"/>
                <a:pathLst>
                  <a:path w="105" h="18">
                    <a:moveTo>
                      <a:pt x="4" y="13"/>
                    </a:moveTo>
                    <a:cubicBezTo>
                      <a:pt x="35" y="18"/>
                      <a:pt x="67" y="17"/>
                      <a:pt x="99" y="14"/>
                    </a:cubicBezTo>
                    <a:cubicBezTo>
                      <a:pt x="105" y="13"/>
                      <a:pt x="105" y="5"/>
                      <a:pt x="99" y="4"/>
                    </a:cubicBezTo>
                    <a:cubicBezTo>
                      <a:pt x="67" y="1"/>
                      <a:pt x="35" y="0"/>
                      <a:pt x="4" y="5"/>
                    </a:cubicBezTo>
                    <a:cubicBezTo>
                      <a:pt x="0" y="6"/>
                      <a:pt x="0" y="12"/>
                      <a:pt x="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85" name="Freeform 72"/>
              <p:cNvSpPr>
                <a:spLocks/>
              </p:cNvSpPr>
              <p:nvPr/>
            </p:nvSpPr>
            <p:spPr bwMode="auto">
              <a:xfrm>
                <a:off x="4851401" y="1643063"/>
                <a:ext cx="68263" cy="30163"/>
              </a:xfrm>
              <a:custGeom>
                <a:avLst/>
                <a:gdLst>
                  <a:gd name="T0" fmla="*/ 2 w 65"/>
                  <a:gd name="T1" fmla="*/ 4 h 28"/>
                  <a:gd name="T2" fmla="*/ 59 w 65"/>
                  <a:gd name="T3" fmla="*/ 27 h 28"/>
                  <a:gd name="T4" fmla="*/ 62 w 65"/>
                  <a:gd name="T5" fmla="*/ 21 h 28"/>
                  <a:gd name="T6" fmla="*/ 3 w 65"/>
                  <a:gd name="T7" fmla="*/ 1 h 28"/>
                  <a:gd name="T8" fmla="*/ 2 w 65"/>
                  <a:gd name="T9" fmla="*/ 4 h 28"/>
                </a:gdLst>
                <a:ahLst/>
                <a:cxnLst>
                  <a:cxn ang="0">
                    <a:pos x="T0" y="T1"/>
                  </a:cxn>
                  <a:cxn ang="0">
                    <a:pos x="T2" y="T3"/>
                  </a:cxn>
                  <a:cxn ang="0">
                    <a:pos x="T4" y="T5"/>
                  </a:cxn>
                  <a:cxn ang="0">
                    <a:pos x="T6" y="T7"/>
                  </a:cxn>
                  <a:cxn ang="0">
                    <a:pos x="T8" y="T9"/>
                  </a:cxn>
                </a:cxnLst>
                <a:rect l="0" t="0" r="r" b="b"/>
                <a:pathLst>
                  <a:path w="65" h="28">
                    <a:moveTo>
                      <a:pt x="2" y="4"/>
                    </a:moveTo>
                    <a:cubicBezTo>
                      <a:pt x="19" y="15"/>
                      <a:pt x="40" y="22"/>
                      <a:pt x="59" y="27"/>
                    </a:cubicBezTo>
                    <a:cubicBezTo>
                      <a:pt x="63" y="28"/>
                      <a:pt x="65" y="23"/>
                      <a:pt x="62" y="21"/>
                    </a:cubicBezTo>
                    <a:cubicBezTo>
                      <a:pt x="43" y="13"/>
                      <a:pt x="23" y="7"/>
                      <a:pt x="3" y="1"/>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86" name="Freeform 73"/>
              <p:cNvSpPr>
                <a:spLocks/>
              </p:cNvSpPr>
              <p:nvPr/>
            </p:nvSpPr>
            <p:spPr bwMode="auto">
              <a:xfrm>
                <a:off x="5008563" y="1714501"/>
                <a:ext cx="71438" cy="33338"/>
              </a:xfrm>
              <a:custGeom>
                <a:avLst/>
                <a:gdLst>
                  <a:gd name="T0" fmla="*/ 3 w 68"/>
                  <a:gd name="T1" fmla="*/ 10 h 33"/>
                  <a:gd name="T2" fmla="*/ 59 w 68"/>
                  <a:gd name="T3" fmla="*/ 32 h 33"/>
                  <a:gd name="T4" fmla="*/ 64 w 68"/>
                  <a:gd name="T5" fmla="*/ 26 h 33"/>
                  <a:gd name="T6" fmla="*/ 3 w 68"/>
                  <a:gd name="T7" fmla="*/ 4 h 33"/>
                  <a:gd name="T8" fmla="*/ 3 w 68"/>
                  <a:gd name="T9" fmla="*/ 10 h 33"/>
                </a:gdLst>
                <a:ahLst/>
                <a:cxnLst>
                  <a:cxn ang="0">
                    <a:pos x="T0" y="T1"/>
                  </a:cxn>
                  <a:cxn ang="0">
                    <a:pos x="T2" y="T3"/>
                  </a:cxn>
                  <a:cxn ang="0">
                    <a:pos x="T4" y="T5"/>
                  </a:cxn>
                  <a:cxn ang="0">
                    <a:pos x="T6" y="T7"/>
                  </a:cxn>
                  <a:cxn ang="0">
                    <a:pos x="T8" y="T9"/>
                  </a:cxn>
                </a:cxnLst>
                <a:rect l="0" t="0" r="r" b="b"/>
                <a:pathLst>
                  <a:path w="68" h="33">
                    <a:moveTo>
                      <a:pt x="3" y="10"/>
                    </a:moveTo>
                    <a:cubicBezTo>
                      <a:pt x="23" y="14"/>
                      <a:pt x="40" y="23"/>
                      <a:pt x="59" y="32"/>
                    </a:cubicBezTo>
                    <a:cubicBezTo>
                      <a:pt x="63" y="33"/>
                      <a:pt x="68" y="29"/>
                      <a:pt x="64" y="26"/>
                    </a:cubicBezTo>
                    <a:cubicBezTo>
                      <a:pt x="46" y="10"/>
                      <a:pt x="26" y="0"/>
                      <a:pt x="3" y="4"/>
                    </a:cubicBezTo>
                    <a:cubicBezTo>
                      <a:pt x="0" y="4"/>
                      <a:pt x="0" y="9"/>
                      <a:pt x="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87" name="Freeform 74"/>
              <p:cNvSpPr>
                <a:spLocks/>
              </p:cNvSpPr>
              <p:nvPr/>
            </p:nvSpPr>
            <p:spPr bwMode="auto">
              <a:xfrm>
                <a:off x="5149851" y="1784351"/>
                <a:ext cx="85725" cy="47625"/>
              </a:xfrm>
              <a:custGeom>
                <a:avLst/>
                <a:gdLst>
                  <a:gd name="T0" fmla="*/ 3 w 83"/>
                  <a:gd name="T1" fmla="*/ 6 h 46"/>
                  <a:gd name="T2" fmla="*/ 75 w 83"/>
                  <a:gd name="T3" fmla="*/ 43 h 46"/>
                  <a:gd name="T4" fmla="*/ 79 w 83"/>
                  <a:gd name="T5" fmla="*/ 37 h 46"/>
                  <a:gd name="T6" fmla="*/ 6 w 83"/>
                  <a:gd name="T7" fmla="*/ 1 h 46"/>
                  <a:gd name="T8" fmla="*/ 3 w 83"/>
                  <a:gd name="T9" fmla="*/ 6 h 46"/>
                </a:gdLst>
                <a:ahLst/>
                <a:cxnLst>
                  <a:cxn ang="0">
                    <a:pos x="T0" y="T1"/>
                  </a:cxn>
                  <a:cxn ang="0">
                    <a:pos x="T2" y="T3"/>
                  </a:cxn>
                  <a:cxn ang="0">
                    <a:pos x="T4" y="T5"/>
                  </a:cxn>
                  <a:cxn ang="0">
                    <a:pos x="T6" y="T7"/>
                  </a:cxn>
                  <a:cxn ang="0">
                    <a:pos x="T8" y="T9"/>
                  </a:cxn>
                </a:cxnLst>
                <a:rect l="0" t="0" r="r" b="b"/>
                <a:pathLst>
                  <a:path w="83" h="46">
                    <a:moveTo>
                      <a:pt x="3" y="6"/>
                    </a:moveTo>
                    <a:cubicBezTo>
                      <a:pt x="28" y="18"/>
                      <a:pt x="52" y="30"/>
                      <a:pt x="75" y="43"/>
                    </a:cubicBezTo>
                    <a:cubicBezTo>
                      <a:pt x="80" y="46"/>
                      <a:pt x="83" y="39"/>
                      <a:pt x="79" y="37"/>
                    </a:cubicBezTo>
                    <a:cubicBezTo>
                      <a:pt x="57" y="20"/>
                      <a:pt x="33" y="7"/>
                      <a:pt x="6"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88" name="Freeform 75"/>
              <p:cNvSpPr>
                <a:spLocks/>
              </p:cNvSpPr>
              <p:nvPr/>
            </p:nvSpPr>
            <p:spPr bwMode="auto">
              <a:xfrm>
                <a:off x="5305426" y="1847851"/>
                <a:ext cx="66675" cy="61913"/>
              </a:xfrm>
              <a:custGeom>
                <a:avLst/>
                <a:gdLst>
                  <a:gd name="T0" fmla="*/ 5 w 65"/>
                  <a:gd name="T1" fmla="*/ 12 h 59"/>
                  <a:gd name="T2" fmla="*/ 55 w 65"/>
                  <a:gd name="T3" fmla="*/ 55 h 59"/>
                  <a:gd name="T4" fmla="*/ 62 w 65"/>
                  <a:gd name="T5" fmla="*/ 49 h 59"/>
                  <a:gd name="T6" fmla="*/ 42 w 65"/>
                  <a:gd name="T7" fmla="*/ 23 h 59"/>
                  <a:gd name="T8" fmla="*/ 10 w 65"/>
                  <a:gd name="T9" fmla="*/ 4 h 59"/>
                  <a:gd name="T10" fmla="*/ 5 w 65"/>
                  <a:gd name="T11" fmla="*/ 12 h 59"/>
                </a:gdLst>
                <a:ahLst/>
                <a:cxnLst>
                  <a:cxn ang="0">
                    <a:pos x="T0" y="T1"/>
                  </a:cxn>
                  <a:cxn ang="0">
                    <a:pos x="T2" y="T3"/>
                  </a:cxn>
                  <a:cxn ang="0">
                    <a:pos x="T4" y="T5"/>
                  </a:cxn>
                  <a:cxn ang="0">
                    <a:pos x="T6" y="T7"/>
                  </a:cxn>
                  <a:cxn ang="0">
                    <a:pos x="T8" y="T9"/>
                  </a:cxn>
                  <a:cxn ang="0">
                    <a:pos x="T10" y="T11"/>
                  </a:cxn>
                </a:cxnLst>
                <a:rect l="0" t="0" r="r" b="b"/>
                <a:pathLst>
                  <a:path w="65" h="59">
                    <a:moveTo>
                      <a:pt x="5" y="12"/>
                    </a:moveTo>
                    <a:cubicBezTo>
                      <a:pt x="23" y="25"/>
                      <a:pt x="42" y="37"/>
                      <a:pt x="55" y="55"/>
                    </a:cubicBezTo>
                    <a:cubicBezTo>
                      <a:pt x="58" y="59"/>
                      <a:pt x="65" y="53"/>
                      <a:pt x="62" y="49"/>
                    </a:cubicBezTo>
                    <a:cubicBezTo>
                      <a:pt x="57" y="39"/>
                      <a:pt x="50" y="31"/>
                      <a:pt x="42" y="23"/>
                    </a:cubicBezTo>
                    <a:cubicBezTo>
                      <a:pt x="33" y="15"/>
                      <a:pt x="21" y="9"/>
                      <a:pt x="10" y="4"/>
                    </a:cubicBezTo>
                    <a:cubicBezTo>
                      <a:pt x="5" y="0"/>
                      <a:pt x="0" y="8"/>
                      <a:pt x="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89" name="Freeform 76"/>
              <p:cNvSpPr>
                <a:spLocks/>
              </p:cNvSpPr>
              <p:nvPr/>
            </p:nvSpPr>
            <p:spPr bwMode="auto">
              <a:xfrm>
                <a:off x="5380038" y="1765301"/>
                <a:ext cx="30163" cy="87313"/>
              </a:xfrm>
              <a:custGeom>
                <a:avLst/>
                <a:gdLst>
                  <a:gd name="T0" fmla="*/ 10 w 28"/>
                  <a:gd name="T1" fmla="*/ 81 h 84"/>
                  <a:gd name="T2" fmla="*/ 27 w 28"/>
                  <a:gd name="T3" fmla="*/ 10 h 84"/>
                  <a:gd name="T4" fmla="*/ 17 w 28"/>
                  <a:gd name="T5" fmla="*/ 6 h 84"/>
                  <a:gd name="T6" fmla="*/ 4 w 28"/>
                  <a:gd name="T7" fmla="*/ 81 h 84"/>
                  <a:gd name="T8" fmla="*/ 10 w 28"/>
                  <a:gd name="T9" fmla="*/ 81 h 84"/>
                </a:gdLst>
                <a:ahLst/>
                <a:cxnLst>
                  <a:cxn ang="0">
                    <a:pos x="T0" y="T1"/>
                  </a:cxn>
                  <a:cxn ang="0">
                    <a:pos x="T2" y="T3"/>
                  </a:cxn>
                  <a:cxn ang="0">
                    <a:pos x="T4" y="T5"/>
                  </a:cxn>
                  <a:cxn ang="0">
                    <a:pos x="T6" y="T7"/>
                  </a:cxn>
                  <a:cxn ang="0">
                    <a:pos x="T8" y="T9"/>
                  </a:cxn>
                </a:cxnLst>
                <a:rect l="0" t="0" r="r" b="b"/>
                <a:pathLst>
                  <a:path w="28" h="84">
                    <a:moveTo>
                      <a:pt x="10" y="81"/>
                    </a:moveTo>
                    <a:cubicBezTo>
                      <a:pt x="15" y="57"/>
                      <a:pt x="22" y="34"/>
                      <a:pt x="27" y="10"/>
                    </a:cubicBezTo>
                    <a:cubicBezTo>
                      <a:pt x="28" y="4"/>
                      <a:pt x="20" y="0"/>
                      <a:pt x="17" y="6"/>
                    </a:cubicBezTo>
                    <a:cubicBezTo>
                      <a:pt x="6" y="29"/>
                      <a:pt x="0" y="55"/>
                      <a:pt x="4" y="81"/>
                    </a:cubicBezTo>
                    <a:cubicBezTo>
                      <a:pt x="5" y="84"/>
                      <a:pt x="10" y="84"/>
                      <a:pt x="10"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90" name="Freeform 77"/>
              <p:cNvSpPr>
                <a:spLocks/>
              </p:cNvSpPr>
              <p:nvPr/>
            </p:nvSpPr>
            <p:spPr bwMode="auto">
              <a:xfrm>
                <a:off x="5451476" y="1625601"/>
                <a:ext cx="39688" cy="63500"/>
              </a:xfrm>
              <a:custGeom>
                <a:avLst/>
                <a:gdLst>
                  <a:gd name="T0" fmla="*/ 7 w 39"/>
                  <a:gd name="T1" fmla="*/ 58 h 62"/>
                  <a:gd name="T2" fmla="*/ 38 w 39"/>
                  <a:gd name="T3" fmla="*/ 7 h 62"/>
                  <a:gd name="T4" fmla="*/ 29 w 39"/>
                  <a:gd name="T5" fmla="*/ 3 h 62"/>
                  <a:gd name="T6" fmla="*/ 13 w 39"/>
                  <a:gd name="T7" fmla="*/ 25 h 62"/>
                  <a:gd name="T8" fmla="*/ 1 w 39"/>
                  <a:gd name="T9" fmla="*/ 56 h 62"/>
                  <a:gd name="T10" fmla="*/ 7 w 39"/>
                  <a:gd name="T11" fmla="*/ 58 h 62"/>
                </a:gdLst>
                <a:ahLst/>
                <a:cxnLst>
                  <a:cxn ang="0">
                    <a:pos x="T0" y="T1"/>
                  </a:cxn>
                  <a:cxn ang="0">
                    <a:pos x="T2" y="T3"/>
                  </a:cxn>
                  <a:cxn ang="0">
                    <a:pos x="T4" y="T5"/>
                  </a:cxn>
                  <a:cxn ang="0">
                    <a:pos x="T6" y="T7"/>
                  </a:cxn>
                  <a:cxn ang="0">
                    <a:pos x="T8" y="T9"/>
                  </a:cxn>
                  <a:cxn ang="0">
                    <a:pos x="T10" y="T11"/>
                  </a:cxn>
                </a:cxnLst>
                <a:rect l="0" t="0" r="r" b="b"/>
                <a:pathLst>
                  <a:path w="39" h="62">
                    <a:moveTo>
                      <a:pt x="7" y="58"/>
                    </a:moveTo>
                    <a:cubicBezTo>
                      <a:pt x="16" y="40"/>
                      <a:pt x="30" y="26"/>
                      <a:pt x="38" y="7"/>
                    </a:cubicBezTo>
                    <a:cubicBezTo>
                      <a:pt x="39" y="2"/>
                      <a:pt x="32" y="0"/>
                      <a:pt x="29" y="3"/>
                    </a:cubicBezTo>
                    <a:cubicBezTo>
                      <a:pt x="24" y="11"/>
                      <a:pt x="18" y="18"/>
                      <a:pt x="13" y="25"/>
                    </a:cubicBezTo>
                    <a:cubicBezTo>
                      <a:pt x="7" y="34"/>
                      <a:pt x="4" y="45"/>
                      <a:pt x="1" y="56"/>
                    </a:cubicBezTo>
                    <a:cubicBezTo>
                      <a:pt x="0" y="59"/>
                      <a:pt x="5" y="62"/>
                      <a:pt x="7"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91" name="Freeform 78"/>
              <p:cNvSpPr>
                <a:spLocks/>
              </p:cNvSpPr>
              <p:nvPr/>
            </p:nvSpPr>
            <p:spPr bwMode="auto">
              <a:xfrm>
                <a:off x="5540376" y="1449388"/>
                <a:ext cx="88900" cy="112713"/>
              </a:xfrm>
              <a:custGeom>
                <a:avLst/>
                <a:gdLst>
                  <a:gd name="T0" fmla="*/ 8 w 86"/>
                  <a:gd name="T1" fmla="*/ 105 h 108"/>
                  <a:gd name="T2" fmla="*/ 81 w 86"/>
                  <a:gd name="T3" fmla="*/ 12 h 108"/>
                  <a:gd name="T4" fmla="*/ 75 w 86"/>
                  <a:gd name="T5" fmla="*/ 4 h 108"/>
                  <a:gd name="T6" fmla="*/ 1 w 86"/>
                  <a:gd name="T7" fmla="*/ 101 h 108"/>
                  <a:gd name="T8" fmla="*/ 8 w 86"/>
                  <a:gd name="T9" fmla="*/ 105 h 108"/>
                </a:gdLst>
                <a:ahLst/>
                <a:cxnLst>
                  <a:cxn ang="0">
                    <a:pos x="T0" y="T1"/>
                  </a:cxn>
                  <a:cxn ang="0">
                    <a:pos x="T2" y="T3"/>
                  </a:cxn>
                  <a:cxn ang="0">
                    <a:pos x="T4" y="T5"/>
                  </a:cxn>
                  <a:cxn ang="0">
                    <a:pos x="T6" y="T7"/>
                  </a:cxn>
                  <a:cxn ang="0">
                    <a:pos x="T8" y="T9"/>
                  </a:cxn>
                </a:cxnLst>
                <a:rect l="0" t="0" r="r" b="b"/>
                <a:pathLst>
                  <a:path w="86" h="108">
                    <a:moveTo>
                      <a:pt x="8" y="105"/>
                    </a:moveTo>
                    <a:cubicBezTo>
                      <a:pt x="34" y="75"/>
                      <a:pt x="53" y="41"/>
                      <a:pt x="81" y="12"/>
                    </a:cubicBezTo>
                    <a:cubicBezTo>
                      <a:pt x="86" y="8"/>
                      <a:pt x="80" y="0"/>
                      <a:pt x="75" y="4"/>
                    </a:cubicBezTo>
                    <a:cubicBezTo>
                      <a:pt x="39" y="25"/>
                      <a:pt x="16" y="63"/>
                      <a:pt x="1" y="101"/>
                    </a:cubicBezTo>
                    <a:cubicBezTo>
                      <a:pt x="0" y="105"/>
                      <a:pt x="5" y="108"/>
                      <a:pt x="8"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92" name="Freeform 79"/>
              <p:cNvSpPr>
                <a:spLocks/>
              </p:cNvSpPr>
              <p:nvPr/>
            </p:nvSpPr>
            <p:spPr bwMode="auto">
              <a:xfrm>
                <a:off x="5675313" y="1382713"/>
                <a:ext cx="88900" cy="57150"/>
              </a:xfrm>
              <a:custGeom>
                <a:avLst/>
                <a:gdLst>
                  <a:gd name="T0" fmla="*/ 7 w 86"/>
                  <a:gd name="T1" fmla="*/ 53 h 55"/>
                  <a:gd name="T2" fmla="*/ 79 w 86"/>
                  <a:gd name="T3" fmla="*/ 13 h 55"/>
                  <a:gd name="T4" fmla="*/ 76 w 86"/>
                  <a:gd name="T5" fmla="*/ 2 h 55"/>
                  <a:gd name="T6" fmla="*/ 3 w 86"/>
                  <a:gd name="T7" fmla="*/ 48 h 55"/>
                  <a:gd name="T8" fmla="*/ 7 w 86"/>
                  <a:gd name="T9" fmla="*/ 53 h 55"/>
                </a:gdLst>
                <a:ahLst/>
                <a:cxnLst>
                  <a:cxn ang="0">
                    <a:pos x="T0" y="T1"/>
                  </a:cxn>
                  <a:cxn ang="0">
                    <a:pos x="T2" y="T3"/>
                  </a:cxn>
                  <a:cxn ang="0">
                    <a:pos x="T4" y="T5"/>
                  </a:cxn>
                  <a:cxn ang="0">
                    <a:pos x="T6" y="T7"/>
                  </a:cxn>
                  <a:cxn ang="0">
                    <a:pos x="T8" y="T9"/>
                  </a:cxn>
                </a:cxnLst>
                <a:rect l="0" t="0" r="r" b="b"/>
                <a:pathLst>
                  <a:path w="86" h="55">
                    <a:moveTo>
                      <a:pt x="7" y="53"/>
                    </a:moveTo>
                    <a:cubicBezTo>
                      <a:pt x="32" y="43"/>
                      <a:pt x="53" y="22"/>
                      <a:pt x="79" y="13"/>
                    </a:cubicBezTo>
                    <a:cubicBezTo>
                      <a:pt x="86" y="10"/>
                      <a:pt x="83" y="0"/>
                      <a:pt x="76" y="2"/>
                    </a:cubicBezTo>
                    <a:cubicBezTo>
                      <a:pt x="46" y="8"/>
                      <a:pt x="24" y="27"/>
                      <a:pt x="3" y="48"/>
                    </a:cubicBezTo>
                    <a:cubicBezTo>
                      <a:pt x="0" y="51"/>
                      <a:pt x="4" y="55"/>
                      <a:pt x="7"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93" name="Freeform 80"/>
              <p:cNvSpPr>
                <a:spLocks/>
              </p:cNvSpPr>
              <p:nvPr/>
            </p:nvSpPr>
            <p:spPr bwMode="auto">
              <a:xfrm>
                <a:off x="5895976" y="1304926"/>
                <a:ext cx="57150" cy="28575"/>
              </a:xfrm>
              <a:custGeom>
                <a:avLst/>
                <a:gdLst>
                  <a:gd name="T0" fmla="*/ 4 w 56"/>
                  <a:gd name="T1" fmla="*/ 26 h 27"/>
                  <a:gd name="T2" fmla="*/ 55 w 56"/>
                  <a:gd name="T3" fmla="*/ 4 h 27"/>
                  <a:gd name="T4" fmla="*/ 53 w 56"/>
                  <a:gd name="T5" fmla="*/ 2 h 27"/>
                  <a:gd name="T6" fmla="*/ 2 w 56"/>
                  <a:gd name="T7" fmla="*/ 23 h 27"/>
                  <a:gd name="T8" fmla="*/ 4 w 56"/>
                  <a:gd name="T9" fmla="*/ 26 h 27"/>
                </a:gdLst>
                <a:ahLst/>
                <a:cxnLst>
                  <a:cxn ang="0">
                    <a:pos x="T0" y="T1"/>
                  </a:cxn>
                  <a:cxn ang="0">
                    <a:pos x="T2" y="T3"/>
                  </a:cxn>
                  <a:cxn ang="0">
                    <a:pos x="T4" y="T5"/>
                  </a:cxn>
                  <a:cxn ang="0">
                    <a:pos x="T6" y="T7"/>
                  </a:cxn>
                  <a:cxn ang="0">
                    <a:pos x="T8" y="T9"/>
                  </a:cxn>
                </a:cxnLst>
                <a:rect l="0" t="0" r="r" b="b"/>
                <a:pathLst>
                  <a:path w="56" h="27">
                    <a:moveTo>
                      <a:pt x="4" y="26"/>
                    </a:moveTo>
                    <a:cubicBezTo>
                      <a:pt x="21" y="18"/>
                      <a:pt x="41" y="18"/>
                      <a:pt x="55" y="4"/>
                    </a:cubicBezTo>
                    <a:cubicBezTo>
                      <a:pt x="56" y="2"/>
                      <a:pt x="54" y="0"/>
                      <a:pt x="53" y="2"/>
                    </a:cubicBezTo>
                    <a:cubicBezTo>
                      <a:pt x="38" y="14"/>
                      <a:pt x="19" y="15"/>
                      <a:pt x="2" y="23"/>
                    </a:cubicBezTo>
                    <a:cubicBezTo>
                      <a:pt x="0" y="24"/>
                      <a:pt x="2" y="27"/>
                      <a:pt x="4"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94" name="Freeform 81"/>
              <p:cNvSpPr>
                <a:spLocks/>
              </p:cNvSpPr>
              <p:nvPr/>
            </p:nvSpPr>
            <p:spPr bwMode="auto">
              <a:xfrm>
                <a:off x="6059488" y="1247776"/>
                <a:ext cx="125413" cy="41275"/>
              </a:xfrm>
              <a:custGeom>
                <a:avLst/>
                <a:gdLst>
                  <a:gd name="T0" fmla="*/ 6 w 121"/>
                  <a:gd name="T1" fmla="*/ 38 h 40"/>
                  <a:gd name="T2" fmla="*/ 115 w 121"/>
                  <a:gd name="T3" fmla="*/ 13 h 40"/>
                  <a:gd name="T4" fmla="*/ 113 w 121"/>
                  <a:gd name="T5" fmla="*/ 0 h 40"/>
                  <a:gd name="T6" fmla="*/ 3 w 121"/>
                  <a:gd name="T7" fmla="*/ 34 h 40"/>
                  <a:gd name="T8" fmla="*/ 6 w 121"/>
                  <a:gd name="T9" fmla="*/ 38 h 40"/>
                </a:gdLst>
                <a:ahLst/>
                <a:cxnLst>
                  <a:cxn ang="0">
                    <a:pos x="T0" y="T1"/>
                  </a:cxn>
                  <a:cxn ang="0">
                    <a:pos x="T2" y="T3"/>
                  </a:cxn>
                  <a:cxn ang="0">
                    <a:pos x="T4" y="T5"/>
                  </a:cxn>
                  <a:cxn ang="0">
                    <a:pos x="T6" y="T7"/>
                  </a:cxn>
                  <a:cxn ang="0">
                    <a:pos x="T8" y="T9"/>
                  </a:cxn>
                </a:cxnLst>
                <a:rect l="0" t="0" r="r" b="b"/>
                <a:pathLst>
                  <a:path w="121" h="40">
                    <a:moveTo>
                      <a:pt x="6" y="38"/>
                    </a:moveTo>
                    <a:cubicBezTo>
                      <a:pt x="40" y="23"/>
                      <a:pt x="79" y="25"/>
                      <a:pt x="115" y="13"/>
                    </a:cubicBezTo>
                    <a:cubicBezTo>
                      <a:pt x="121" y="11"/>
                      <a:pt x="121" y="0"/>
                      <a:pt x="113" y="0"/>
                    </a:cubicBezTo>
                    <a:cubicBezTo>
                      <a:pt x="72" y="3"/>
                      <a:pt x="37" y="11"/>
                      <a:pt x="3" y="34"/>
                    </a:cubicBezTo>
                    <a:cubicBezTo>
                      <a:pt x="0" y="36"/>
                      <a:pt x="3" y="40"/>
                      <a:pt x="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95" name="Freeform 82"/>
              <p:cNvSpPr>
                <a:spLocks/>
              </p:cNvSpPr>
              <p:nvPr/>
            </p:nvSpPr>
            <p:spPr bwMode="auto">
              <a:xfrm>
                <a:off x="6319838" y="1225551"/>
                <a:ext cx="120650" cy="30163"/>
              </a:xfrm>
              <a:custGeom>
                <a:avLst/>
                <a:gdLst>
                  <a:gd name="T0" fmla="*/ 8 w 116"/>
                  <a:gd name="T1" fmla="*/ 25 h 28"/>
                  <a:gd name="T2" fmla="*/ 108 w 116"/>
                  <a:gd name="T3" fmla="*/ 27 h 28"/>
                  <a:gd name="T4" fmla="*/ 110 w 116"/>
                  <a:gd name="T5" fmla="*/ 15 h 28"/>
                  <a:gd name="T6" fmla="*/ 4 w 116"/>
                  <a:gd name="T7" fmla="*/ 17 h 28"/>
                  <a:gd name="T8" fmla="*/ 8 w 116"/>
                  <a:gd name="T9" fmla="*/ 25 h 28"/>
                </a:gdLst>
                <a:ahLst/>
                <a:cxnLst>
                  <a:cxn ang="0">
                    <a:pos x="T0" y="T1"/>
                  </a:cxn>
                  <a:cxn ang="0">
                    <a:pos x="T2" y="T3"/>
                  </a:cxn>
                  <a:cxn ang="0">
                    <a:pos x="T4" y="T5"/>
                  </a:cxn>
                  <a:cxn ang="0">
                    <a:pos x="T6" y="T7"/>
                  </a:cxn>
                  <a:cxn ang="0">
                    <a:pos x="T8" y="T9"/>
                  </a:cxn>
                </a:cxnLst>
                <a:rect l="0" t="0" r="r" b="b"/>
                <a:pathLst>
                  <a:path w="116" h="28">
                    <a:moveTo>
                      <a:pt x="8" y="25"/>
                    </a:moveTo>
                    <a:cubicBezTo>
                      <a:pt x="41" y="16"/>
                      <a:pt x="74" y="23"/>
                      <a:pt x="108" y="27"/>
                    </a:cubicBezTo>
                    <a:cubicBezTo>
                      <a:pt x="115" y="28"/>
                      <a:pt x="116" y="17"/>
                      <a:pt x="110" y="15"/>
                    </a:cubicBezTo>
                    <a:cubicBezTo>
                      <a:pt x="72" y="4"/>
                      <a:pt x="40" y="0"/>
                      <a:pt x="4" y="17"/>
                    </a:cubicBezTo>
                    <a:cubicBezTo>
                      <a:pt x="0" y="19"/>
                      <a:pt x="3" y="26"/>
                      <a:pt x="8"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96" name="Freeform 83"/>
              <p:cNvSpPr>
                <a:spLocks/>
              </p:cNvSpPr>
              <p:nvPr/>
            </p:nvSpPr>
            <p:spPr bwMode="auto">
              <a:xfrm>
                <a:off x="6584951" y="1241426"/>
                <a:ext cx="109538" cy="19050"/>
              </a:xfrm>
              <a:custGeom>
                <a:avLst/>
                <a:gdLst>
                  <a:gd name="T0" fmla="*/ 5 w 106"/>
                  <a:gd name="T1" fmla="*/ 9 h 18"/>
                  <a:gd name="T2" fmla="*/ 98 w 106"/>
                  <a:gd name="T3" fmla="*/ 17 h 18"/>
                  <a:gd name="T4" fmla="*/ 100 w 106"/>
                  <a:gd name="T5" fmla="*/ 9 h 18"/>
                  <a:gd name="T6" fmla="*/ 5 w 106"/>
                  <a:gd name="T7" fmla="*/ 2 h 18"/>
                  <a:gd name="T8" fmla="*/ 5 w 106"/>
                  <a:gd name="T9" fmla="*/ 9 h 18"/>
                </a:gdLst>
                <a:ahLst/>
                <a:cxnLst>
                  <a:cxn ang="0">
                    <a:pos x="T0" y="T1"/>
                  </a:cxn>
                  <a:cxn ang="0">
                    <a:pos x="T2" y="T3"/>
                  </a:cxn>
                  <a:cxn ang="0">
                    <a:pos x="T4" y="T5"/>
                  </a:cxn>
                  <a:cxn ang="0">
                    <a:pos x="T6" y="T7"/>
                  </a:cxn>
                  <a:cxn ang="0">
                    <a:pos x="T8" y="T9"/>
                  </a:cxn>
                </a:cxnLst>
                <a:rect l="0" t="0" r="r" b="b"/>
                <a:pathLst>
                  <a:path w="106" h="18">
                    <a:moveTo>
                      <a:pt x="5" y="9"/>
                    </a:moveTo>
                    <a:cubicBezTo>
                      <a:pt x="35" y="11"/>
                      <a:pt x="68" y="12"/>
                      <a:pt x="98" y="17"/>
                    </a:cubicBezTo>
                    <a:cubicBezTo>
                      <a:pt x="103" y="18"/>
                      <a:pt x="106" y="10"/>
                      <a:pt x="100" y="9"/>
                    </a:cubicBezTo>
                    <a:cubicBezTo>
                      <a:pt x="68" y="0"/>
                      <a:pt x="38" y="1"/>
                      <a:pt x="5" y="2"/>
                    </a:cubicBezTo>
                    <a:cubicBezTo>
                      <a:pt x="0" y="2"/>
                      <a:pt x="0" y="9"/>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97" name="Freeform 84"/>
              <p:cNvSpPr>
                <a:spLocks/>
              </p:cNvSpPr>
              <p:nvPr/>
            </p:nvSpPr>
            <p:spPr bwMode="auto">
              <a:xfrm>
                <a:off x="6799263" y="1285876"/>
                <a:ext cx="117475" cy="47625"/>
              </a:xfrm>
              <a:custGeom>
                <a:avLst/>
                <a:gdLst>
                  <a:gd name="T0" fmla="*/ 5 w 112"/>
                  <a:gd name="T1" fmla="*/ 11 h 45"/>
                  <a:gd name="T2" fmla="*/ 100 w 112"/>
                  <a:gd name="T3" fmla="*/ 42 h 45"/>
                  <a:gd name="T4" fmla="*/ 105 w 112"/>
                  <a:gd name="T5" fmla="*/ 29 h 45"/>
                  <a:gd name="T6" fmla="*/ 8 w 112"/>
                  <a:gd name="T7" fmla="*/ 1 h 45"/>
                  <a:gd name="T8" fmla="*/ 5 w 112"/>
                  <a:gd name="T9" fmla="*/ 11 h 45"/>
                </a:gdLst>
                <a:ahLst/>
                <a:cxnLst>
                  <a:cxn ang="0">
                    <a:pos x="T0" y="T1"/>
                  </a:cxn>
                  <a:cxn ang="0">
                    <a:pos x="T2" y="T3"/>
                  </a:cxn>
                  <a:cxn ang="0">
                    <a:pos x="T4" y="T5"/>
                  </a:cxn>
                  <a:cxn ang="0">
                    <a:pos x="T6" y="T7"/>
                  </a:cxn>
                  <a:cxn ang="0">
                    <a:pos x="T8" y="T9"/>
                  </a:cxn>
                </a:cxnLst>
                <a:rect l="0" t="0" r="r" b="b"/>
                <a:pathLst>
                  <a:path w="112" h="45">
                    <a:moveTo>
                      <a:pt x="5" y="11"/>
                    </a:moveTo>
                    <a:cubicBezTo>
                      <a:pt x="35" y="25"/>
                      <a:pt x="69" y="29"/>
                      <a:pt x="100" y="42"/>
                    </a:cubicBezTo>
                    <a:cubicBezTo>
                      <a:pt x="107" y="45"/>
                      <a:pt x="112" y="33"/>
                      <a:pt x="105" y="29"/>
                    </a:cubicBezTo>
                    <a:cubicBezTo>
                      <a:pt x="76" y="13"/>
                      <a:pt x="41" y="2"/>
                      <a:pt x="8" y="1"/>
                    </a:cubicBezTo>
                    <a:cubicBezTo>
                      <a:pt x="2" y="0"/>
                      <a:pt x="0" y="9"/>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98" name="Freeform 85"/>
              <p:cNvSpPr>
                <a:spLocks/>
              </p:cNvSpPr>
              <p:nvPr/>
            </p:nvSpPr>
            <p:spPr bwMode="auto">
              <a:xfrm>
                <a:off x="6962776" y="1343026"/>
                <a:ext cx="122238" cy="44450"/>
              </a:xfrm>
              <a:custGeom>
                <a:avLst/>
                <a:gdLst>
                  <a:gd name="T0" fmla="*/ 3 w 117"/>
                  <a:gd name="T1" fmla="*/ 4 h 43"/>
                  <a:gd name="T2" fmla="*/ 109 w 117"/>
                  <a:gd name="T3" fmla="*/ 41 h 43"/>
                  <a:gd name="T4" fmla="*/ 113 w 117"/>
                  <a:gd name="T5" fmla="*/ 35 h 43"/>
                  <a:gd name="T6" fmla="*/ 3 w 117"/>
                  <a:gd name="T7" fmla="*/ 0 h 43"/>
                  <a:gd name="T8" fmla="*/ 3 w 117"/>
                  <a:gd name="T9" fmla="*/ 4 h 43"/>
                </a:gdLst>
                <a:ahLst/>
                <a:cxnLst>
                  <a:cxn ang="0">
                    <a:pos x="T0" y="T1"/>
                  </a:cxn>
                  <a:cxn ang="0">
                    <a:pos x="T2" y="T3"/>
                  </a:cxn>
                  <a:cxn ang="0">
                    <a:pos x="T4" y="T5"/>
                  </a:cxn>
                  <a:cxn ang="0">
                    <a:pos x="T6" y="T7"/>
                  </a:cxn>
                  <a:cxn ang="0">
                    <a:pos x="T8" y="T9"/>
                  </a:cxn>
                </a:cxnLst>
                <a:rect l="0" t="0" r="r" b="b"/>
                <a:pathLst>
                  <a:path w="117" h="43">
                    <a:moveTo>
                      <a:pt x="3" y="4"/>
                    </a:moveTo>
                    <a:cubicBezTo>
                      <a:pt x="41" y="6"/>
                      <a:pt x="76" y="23"/>
                      <a:pt x="109" y="41"/>
                    </a:cubicBezTo>
                    <a:cubicBezTo>
                      <a:pt x="113" y="43"/>
                      <a:pt x="117" y="37"/>
                      <a:pt x="113" y="35"/>
                    </a:cubicBezTo>
                    <a:cubicBezTo>
                      <a:pt x="79" y="13"/>
                      <a:pt x="43" y="0"/>
                      <a:pt x="3" y="0"/>
                    </a:cubicBezTo>
                    <a:cubicBezTo>
                      <a:pt x="0" y="0"/>
                      <a:pt x="0" y="4"/>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199" name="Freeform 86"/>
              <p:cNvSpPr>
                <a:spLocks/>
              </p:cNvSpPr>
              <p:nvPr/>
            </p:nvSpPr>
            <p:spPr bwMode="auto">
              <a:xfrm>
                <a:off x="7148513" y="1409701"/>
                <a:ext cx="104775" cy="49213"/>
              </a:xfrm>
              <a:custGeom>
                <a:avLst/>
                <a:gdLst>
                  <a:gd name="T0" fmla="*/ 3 w 101"/>
                  <a:gd name="T1" fmla="*/ 6 h 47"/>
                  <a:gd name="T2" fmla="*/ 90 w 101"/>
                  <a:gd name="T3" fmla="*/ 45 h 47"/>
                  <a:gd name="T4" fmla="*/ 96 w 101"/>
                  <a:gd name="T5" fmla="*/ 35 h 47"/>
                  <a:gd name="T6" fmla="*/ 4 w 101"/>
                  <a:gd name="T7" fmla="*/ 0 h 47"/>
                  <a:gd name="T8" fmla="*/ 3 w 101"/>
                  <a:gd name="T9" fmla="*/ 6 h 47"/>
                </a:gdLst>
                <a:ahLst/>
                <a:cxnLst>
                  <a:cxn ang="0">
                    <a:pos x="T0" y="T1"/>
                  </a:cxn>
                  <a:cxn ang="0">
                    <a:pos x="T2" y="T3"/>
                  </a:cxn>
                  <a:cxn ang="0">
                    <a:pos x="T4" y="T5"/>
                  </a:cxn>
                  <a:cxn ang="0">
                    <a:pos x="T6" y="T7"/>
                  </a:cxn>
                  <a:cxn ang="0">
                    <a:pos x="T8" y="T9"/>
                  </a:cxn>
                </a:cxnLst>
                <a:rect l="0" t="0" r="r" b="b"/>
                <a:pathLst>
                  <a:path w="101" h="47">
                    <a:moveTo>
                      <a:pt x="3" y="6"/>
                    </a:moveTo>
                    <a:cubicBezTo>
                      <a:pt x="31" y="18"/>
                      <a:pt x="59" y="37"/>
                      <a:pt x="90" y="45"/>
                    </a:cubicBezTo>
                    <a:cubicBezTo>
                      <a:pt x="95" y="47"/>
                      <a:pt x="101" y="39"/>
                      <a:pt x="96" y="35"/>
                    </a:cubicBezTo>
                    <a:cubicBezTo>
                      <a:pt x="70" y="15"/>
                      <a:pt x="36" y="3"/>
                      <a:pt x="4" y="0"/>
                    </a:cubicBezTo>
                    <a:cubicBezTo>
                      <a:pt x="1" y="0"/>
                      <a:pt x="0" y="4"/>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00" name="Freeform 87"/>
              <p:cNvSpPr>
                <a:spLocks/>
              </p:cNvSpPr>
              <p:nvPr/>
            </p:nvSpPr>
            <p:spPr bwMode="auto">
              <a:xfrm>
                <a:off x="7273926" y="1504951"/>
                <a:ext cx="114300" cy="74613"/>
              </a:xfrm>
              <a:custGeom>
                <a:avLst/>
                <a:gdLst>
                  <a:gd name="T0" fmla="*/ 6 w 110"/>
                  <a:gd name="T1" fmla="*/ 10 h 71"/>
                  <a:gd name="T2" fmla="*/ 55 w 110"/>
                  <a:gd name="T3" fmla="*/ 40 h 71"/>
                  <a:gd name="T4" fmla="*/ 99 w 110"/>
                  <a:gd name="T5" fmla="*/ 67 h 71"/>
                  <a:gd name="T6" fmla="*/ 104 w 110"/>
                  <a:gd name="T7" fmla="*/ 58 h 71"/>
                  <a:gd name="T8" fmla="*/ 9 w 110"/>
                  <a:gd name="T9" fmla="*/ 0 h 71"/>
                  <a:gd name="T10" fmla="*/ 6 w 110"/>
                  <a:gd name="T11" fmla="*/ 10 h 71"/>
                </a:gdLst>
                <a:ahLst/>
                <a:cxnLst>
                  <a:cxn ang="0">
                    <a:pos x="T0" y="T1"/>
                  </a:cxn>
                  <a:cxn ang="0">
                    <a:pos x="T2" y="T3"/>
                  </a:cxn>
                  <a:cxn ang="0">
                    <a:pos x="T4" y="T5"/>
                  </a:cxn>
                  <a:cxn ang="0">
                    <a:pos x="T6" y="T7"/>
                  </a:cxn>
                  <a:cxn ang="0">
                    <a:pos x="T8" y="T9"/>
                  </a:cxn>
                  <a:cxn ang="0">
                    <a:pos x="T10" y="T11"/>
                  </a:cxn>
                </a:cxnLst>
                <a:rect l="0" t="0" r="r" b="b"/>
                <a:pathLst>
                  <a:path w="110" h="71">
                    <a:moveTo>
                      <a:pt x="6" y="10"/>
                    </a:moveTo>
                    <a:cubicBezTo>
                      <a:pt x="24" y="16"/>
                      <a:pt x="41" y="28"/>
                      <a:pt x="55" y="40"/>
                    </a:cubicBezTo>
                    <a:cubicBezTo>
                      <a:pt x="69" y="51"/>
                      <a:pt x="83" y="59"/>
                      <a:pt x="99" y="67"/>
                    </a:cubicBezTo>
                    <a:cubicBezTo>
                      <a:pt x="105" y="71"/>
                      <a:pt x="110" y="62"/>
                      <a:pt x="104" y="58"/>
                    </a:cubicBezTo>
                    <a:cubicBezTo>
                      <a:pt x="73" y="35"/>
                      <a:pt x="49" y="6"/>
                      <a:pt x="9" y="0"/>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01" name="Freeform 88"/>
              <p:cNvSpPr>
                <a:spLocks/>
              </p:cNvSpPr>
              <p:nvPr/>
            </p:nvSpPr>
            <p:spPr bwMode="auto">
              <a:xfrm>
                <a:off x="7424738" y="1631951"/>
                <a:ext cx="88900" cy="96838"/>
              </a:xfrm>
              <a:custGeom>
                <a:avLst/>
                <a:gdLst>
                  <a:gd name="T0" fmla="*/ 3 w 85"/>
                  <a:gd name="T1" fmla="*/ 9 h 93"/>
                  <a:gd name="T2" fmla="*/ 75 w 85"/>
                  <a:gd name="T3" fmla="*/ 89 h 93"/>
                  <a:gd name="T4" fmla="*/ 83 w 85"/>
                  <a:gd name="T5" fmla="*/ 83 h 93"/>
                  <a:gd name="T6" fmla="*/ 8 w 85"/>
                  <a:gd name="T7" fmla="*/ 2 h 93"/>
                  <a:gd name="T8" fmla="*/ 3 w 85"/>
                  <a:gd name="T9" fmla="*/ 9 h 93"/>
                </a:gdLst>
                <a:ahLst/>
                <a:cxnLst>
                  <a:cxn ang="0">
                    <a:pos x="T0" y="T1"/>
                  </a:cxn>
                  <a:cxn ang="0">
                    <a:pos x="T2" y="T3"/>
                  </a:cxn>
                  <a:cxn ang="0">
                    <a:pos x="T4" y="T5"/>
                  </a:cxn>
                  <a:cxn ang="0">
                    <a:pos x="T6" y="T7"/>
                  </a:cxn>
                  <a:cxn ang="0">
                    <a:pos x="T8" y="T9"/>
                  </a:cxn>
                </a:cxnLst>
                <a:rect l="0" t="0" r="r" b="b"/>
                <a:pathLst>
                  <a:path w="85" h="93">
                    <a:moveTo>
                      <a:pt x="3" y="9"/>
                    </a:moveTo>
                    <a:cubicBezTo>
                      <a:pt x="28" y="35"/>
                      <a:pt x="50" y="63"/>
                      <a:pt x="75" y="89"/>
                    </a:cubicBezTo>
                    <a:cubicBezTo>
                      <a:pt x="79" y="93"/>
                      <a:pt x="85" y="88"/>
                      <a:pt x="83" y="83"/>
                    </a:cubicBezTo>
                    <a:cubicBezTo>
                      <a:pt x="64" y="52"/>
                      <a:pt x="41" y="20"/>
                      <a:pt x="8" y="2"/>
                    </a:cubicBezTo>
                    <a:cubicBezTo>
                      <a:pt x="4" y="0"/>
                      <a:pt x="0" y="5"/>
                      <a:pt x="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02" name="Freeform 89"/>
              <p:cNvSpPr>
                <a:spLocks/>
              </p:cNvSpPr>
              <p:nvPr/>
            </p:nvSpPr>
            <p:spPr bwMode="auto">
              <a:xfrm>
                <a:off x="7540626" y="1792288"/>
                <a:ext cx="53975" cy="84138"/>
              </a:xfrm>
              <a:custGeom>
                <a:avLst/>
                <a:gdLst>
                  <a:gd name="T0" fmla="*/ 2 w 52"/>
                  <a:gd name="T1" fmla="*/ 4 h 81"/>
                  <a:gd name="T2" fmla="*/ 22 w 52"/>
                  <a:gd name="T3" fmla="*/ 44 h 81"/>
                  <a:gd name="T4" fmla="*/ 45 w 52"/>
                  <a:gd name="T5" fmla="*/ 78 h 81"/>
                  <a:gd name="T6" fmla="*/ 50 w 52"/>
                  <a:gd name="T7" fmla="*/ 74 h 81"/>
                  <a:gd name="T8" fmla="*/ 32 w 52"/>
                  <a:gd name="T9" fmla="*/ 39 h 81"/>
                  <a:gd name="T10" fmla="*/ 6 w 52"/>
                  <a:gd name="T11" fmla="*/ 2 h 81"/>
                  <a:gd name="T12" fmla="*/ 2 w 52"/>
                  <a:gd name="T13" fmla="*/ 4 h 81"/>
                </a:gdLst>
                <a:ahLst/>
                <a:cxnLst>
                  <a:cxn ang="0">
                    <a:pos x="T0" y="T1"/>
                  </a:cxn>
                  <a:cxn ang="0">
                    <a:pos x="T2" y="T3"/>
                  </a:cxn>
                  <a:cxn ang="0">
                    <a:pos x="T4" y="T5"/>
                  </a:cxn>
                  <a:cxn ang="0">
                    <a:pos x="T6" y="T7"/>
                  </a:cxn>
                  <a:cxn ang="0">
                    <a:pos x="T8" y="T9"/>
                  </a:cxn>
                  <a:cxn ang="0">
                    <a:pos x="T10" y="T11"/>
                  </a:cxn>
                  <a:cxn ang="0">
                    <a:pos x="T12" y="T13"/>
                  </a:cxn>
                </a:cxnLst>
                <a:rect l="0" t="0" r="r" b="b"/>
                <a:pathLst>
                  <a:path w="52" h="81">
                    <a:moveTo>
                      <a:pt x="2" y="4"/>
                    </a:moveTo>
                    <a:cubicBezTo>
                      <a:pt x="9" y="17"/>
                      <a:pt x="15" y="31"/>
                      <a:pt x="22" y="44"/>
                    </a:cubicBezTo>
                    <a:cubicBezTo>
                      <a:pt x="29" y="56"/>
                      <a:pt x="36" y="67"/>
                      <a:pt x="45" y="78"/>
                    </a:cubicBezTo>
                    <a:cubicBezTo>
                      <a:pt x="47" y="81"/>
                      <a:pt x="52" y="77"/>
                      <a:pt x="50" y="74"/>
                    </a:cubicBezTo>
                    <a:cubicBezTo>
                      <a:pt x="44" y="62"/>
                      <a:pt x="38" y="50"/>
                      <a:pt x="32" y="39"/>
                    </a:cubicBezTo>
                    <a:cubicBezTo>
                      <a:pt x="24" y="25"/>
                      <a:pt x="14" y="14"/>
                      <a:pt x="6" y="2"/>
                    </a:cubicBezTo>
                    <a:cubicBezTo>
                      <a:pt x="4" y="0"/>
                      <a:pt x="0" y="2"/>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03" name="Freeform 90"/>
              <p:cNvSpPr>
                <a:spLocks/>
              </p:cNvSpPr>
              <p:nvPr/>
            </p:nvSpPr>
            <p:spPr bwMode="auto">
              <a:xfrm>
                <a:off x="7627938" y="1963738"/>
                <a:ext cx="57150" cy="109538"/>
              </a:xfrm>
              <a:custGeom>
                <a:avLst/>
                <a:gdLst>
                  <a:gd name="T0" fmla="*/ 2 w 55"/>
                  <a:gd name="T1" fmla="*/ 6 h 106"/>
                  <a:gd name="T2" fmla="*/ 45 w 55"/>
                  <a:gd name="T3" fmla="*/ 102 h 106"/>
                  <a:gd name="T4" fmla="*/ 53 w 55"/>
                  <a:gd name="T5" fmla="*/ 98 h 106"/>
                  <a:gd name="T6" fmla="*/ 9 w 55"/>
                  <a:gd name="T7" fmla="*/ 3 h 106"/>
                  <a:gd name="T8" fmla="*/ 2 w 55"/>
                  <a:gd name="T9" fmla="*/ 6 h 106"/>
                </a:gdLst>
                <a:ahLst/>
                <a:cxnLst>
                  <a:cxn ang="0">
                    <a:pos x="T0" y="T1"/>
                  </a:cxn>
                  <a:cxn ang="0">
                    <a:pos x="T2" y="T3"/>
                  </a:cxn>
                  <a:cxn ang="0">
                    <a:pos x="T4" y="T5"/>
                  </a:cxn>
                  <a:cxn ang="0">
                    <a:pos x="T6" y="T7"/>
                  </a:cxn>
                  <a:cxn ang="0">
                    <a:pos x="T8" y="T9"/>
                  </a:cxn>
                </a:cxnLst>
                <a:rect l="0" t="0" r="r" b="b"/>
                <a:pathLst>
                  <a:path w="55" h="106">
                    <a:moveTo>
                      <a:pt x="2" y="6"/>
                    </a:moveTo>
                    <a:cubicBezTo>
                      <a:pt x="14" y="39"/>
                      <a:pt x="30" y="70"/>
                      <a:pt x="45" y="102"/>
                    </a:cubicBezTo>
                    <a:cubicBezTo>
                      <a:pt x="47" y="106"/>
                      <a:pt x="55" y="103"/>
                      <a:pt x="53" y="98"/>
                    </a:cubicBezTo>
                    <a:cubicBezTo>
                      <a:pt x="42" y="65"/>
                      <a:pt x="28" y="33"/>
                      <a:pt x="9" y="3"/>
                    </a:cubicBezTo>
                    <a:cubicBezTo>
                      <a:pt x="7" y="0"/>
                      <a:pt x="0" y="2"/>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04" name="Freeform 91"/>
              <p:cNvSpPr>
                <a:spLocks/>
              </p:cNvSpPr>
              <p:nvPr/>
            </p:nvSpPr>
            <p:spPr bwMode="auto">
              <a:xfrm>
                <a:off x="7700963" y="2119313"/>
                <a:ext cx="49213" cy="73025"/>
              </a:xfrm>
              <a:custGeom>
                <a:avLst/>
                <a:gdLst>
                  <a:gd name="T0" fmla="*/ 2 w 47"/>
                  <a:gd name="T1" fmla="*/ 9 h 70"/>
                  <a:gd name="T2" fmla="*/ 32 w 47"/>
                  <a:gd name="T3" fmla="*/ 63 h 70"/>
                  <a:gd name="T4" fmla="*/ 43 w 47"/>
                  <a:gd name="T5" fmla="*/ 54 h 70"/>
                  <a:gd name="T6" fmla="*/ 13 w 47"/>
                  <a:gd name="T7" fmla="*/ 4 h 70"/>
                  <a:gd name="T8" fmla="*/ 2 w 47"/>
                  <a:gd name="T9" fmla="*/ 9 h 70"/>
                </a:gdLst>
                <a:ahLst/>
                <a:cxnLst>
                  <a:cxn ang="0">
                    <a:pos x="T0" y="T1"/>
                  </a:cxn>
                  <a:cxn ang="0">
                    <a:pos x="T2" y="T3"/>
                  </a:cxn>
                  <a:cxn ang="0">
                    <a:pos x="T4" y="T5"/>
                  </a:cxn>
                  <a:cxn ang="0">
                    <a:pos x="T6" y="T7"/>
                  </a:cxn>
                  <a:cxn ang="0">
                    <a:pos x="T8" y="T9"/>
                  </a:cxn>
                </a:cxnLst>
                <a:rect l="0" t="0" r="r" b="b"/>
                <a:pathLst>
                  <a:path w="47" h="70">
                    <a:moveTo>
                      <a:pt x="2" y="9"/>
                    </a:moveTo>
                    <a:cubicBezTo>
                      <a:pt x="9" y="29"/>
                      <a:pt x="18" y="47"/>
                      <a:pt x="32" y="63"/>
                    </a:cubicBezTo>
                    <a:cubicBezTo>
                      <a:pt x="37" y="70"/>
                      <a:pt x="47" y="61"/>
                      <a:pt x="43" y="54"/>
                    </a:cubicBezTo>
                    <a:cubicBezTo>
                      <a:pt x="34" y="37"/>
                      <a:pt x="24" y="20"/>
                      <a:pt x="13" y="4"/>
                    </a:cubicBezTo>
                    <a:cubicBezTo>
                      <a:pt x="9" y="0"/>
                      <a:pt x="0" y="2"/>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05" name="Freeform 92"/>
              <p:cNvSpPr>
                <a:spLocks/>
              </p:cNvSpPr>
              <p:nvPr/>
            </p:nvSpPr>
            <p:spPr bwMode="auto">
              <a:xfrm>
                <a:off x="8164513" y="3827463"/>
                <a:ext cx="123825" cy="60325"/>
              </a:xfrm>
              <a:custGeom>
                <a:avLst/>
                <a:gdLst>
                  <a:gd name="T0" fmla="*/ 1 w 118"/>
                  <a:gd name="T1" fmla="*/ 59 h 59"/>
                  <a:gd name="T2" fmla="*/ 115 w 118"/>
                  <a:gd name="T3" fmla="*/ 6 h 59"/>
                  <a:gd name="T4" fmla="*/ 112 w 118"/>
                  <a:gd name="T5" fmla="*/ 0 h 59"/>
                  <a:gd name="T6" fmla="*/ 0 w 118"/>
                  <a:gd name="T7" fmla="*/ 58 h 59"/>
                  <a:gd name="T8" fmla="*/ 1 w 118"/>
                  <a:gd name="T9" fmla="*/ 59 h 59"/>
                </a:gdLst>
                <a:ahLst/>
                <a:cxnLst>
                  <a:cxn ang="0">
                    <a:pos x="T0" y="T1"/>
                  </a:cxn>
                  <a:cxn ang="0">
                    <a:pos x="T2" y="T3"/>
                  </a:cxn>
                  <a:cxn ang="0">
                    <a:pos x="T4" y="T5"/>
                  </a:cxn>
                  <a:cxn ang="0">
                    <a:pos x="T6" y="T7"/>
                  </a:cxn>
                  <a:cxn ang="0">
                    <a:pos x="T8" y="T9"/>
                  </a:cxn>
                </a:cxnLst>
                <a:rect l="0" t="0" r="r" b="b"/>
                <a:pathLst>
                  <a:path w="118" h="59">
                    <a:moveTo>
                      <a:pt x="1" y="59"/>
                    </a:moveTo>
                    <a:cubicBezTo>
                      <a:pt x="41" y="56"/>
                      <a:pt x="81" y="26"/>
                      <a:pt x="115" y="6"/>
                    </a:cubicBezTo>
                    <a:cubicBezTo>
                      <a:pt x="118" y="4"/>
                      <a:pt x="116" y="0"/>
                      <a:pt x="112" y="0"/>
                    </a:cubicBezTo>
                    <a:cubicBezTo>
                      <a:pt x="73" y="9"/>
                      <a:pt x="33" y="35"/>
                      <a:pt x="0" y="58"/>
                    </a:cubicBezTo>
                    <a:cubicBezTo>
                      <a:pt x="0" y="58"/>
                      <a:pt x="0" y="59"/>
                      <a:pt x="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grpSp>
      </p:grpSp>
      <p:grpSp>
        <p:nvGrpSpPr>
          <p:cNvPr id="206" name="组合 205"/>
          <p:cNvGrpSpPr/>
          <p:nvPr/>
        </p:nvGrpSpPr>
        <p:grpSpPr>
          <a:xfrm flipH="1">
            <a:off x="7589299" y="2121042"/>
            <a:ext cx="2698523" cy="1980244"/>
            <a:chOff x="3246438" y="1068388"/>
            <a:chExt cx="5711825" cy="4678363"/>
          </a:xfrm>
          <a:solidFill>
            <a:schemeClr val="tx1"/>
          </a:solidFill>
        </p:grpSpPr>
        <p:sp>
          <p:nvSpPr>
            <p:cNvPr id="207" name="Freeform 5"/>
            <p:cNvSpPr>
              <a:spLocks/>
            </p:cNvSpPr>
            <p:nvPr/>
          </p:nvSpPr>
          <p:spPr bwMode="auto">
            <a:xfrm>
              <a:off x="3251201" y="3335338"/>
              <a:ext cx="1773238" cy="1609725"/>
            </a:xfrm>
            <a:custGeom>
              <a:avLst/>
              <a:gdLst>
                <a:gd name="T0" fmla="*/ 1697 w 1708"/>
                <a:gd name="T1" fmla="*/ 1365 h 1551"/>
                <a:gd name="T2" fmla="*/ 1422 w 1708"/>
                <a:gd name="T3" fmla="*/ 1470 h 1551"/>
                <a:gd name="T4" fmla="*/ 1072 w 1708"/>
                <a:gd name="T5" fmla="*/ 1471 h 1551"/>
                <a:gd name="T6" fmla="*/ 478 w 1708"/>
                <a:gd name="T7" fmla="*/ 1262 h 1551"/>
                <a:gd name="T8" fmla="*/ 166 w 1708"/>
                <a:gd name="T9" fmla="*/ 672 h 1551"/>
                <a:gd name="T10" fmla="*/ 422 w 1708"/>
                <a:gd name="T11" fmla="*/ 54 h 1551"/>
                <a:gd name="T12" fmla="*/ 393 w 1708"/>
                <a:gd name="T13" fmla="*/ 16 h 1551"/>
                <a:gd name="T14" fmla="*/ 349 w 1708"/>
                <a:gd name="T15" fmla="*/ 1214 h 1551"/>
                <a:gd name="T16" fmla="*/ 906 w 1708"/>
                <a:gd name="T17" fmla="*/ 1500 h 1551"/>
                <a:gd name="T18" fmla="*/ 1579 w 1708"/>
                <a:gd name="T19" fmla="*/ 1467 h 1551"/>
                <a:gd name="T20" fmla="*/ 1704 w 1708"/>
                <a:gd name="T21" fmla="*/ 1373 h 1551"/>
                <a:gd name="T22" fmla="*/ 1697 w 1708"/>
                <a:gd name="T23" fmla="*/ 1365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8" h="1551">
                  <a:moveTo>
                    <a:pt x="1697" y="1365"/>
                  </a:moveTo>
                  <a:cubicBezTo>
                    <a:pt x="1630" y="1437"/>
                    <a:pt x="1515" y="1458"/>
                    <a:pt x="1422" y="1470"/>
                  </a:cubicBezTo>
                  <a:cubicBezTo>
                    <a:pt x="1307" y="1486"/>
                    <a:pt x="1188" y="1481"/>
                    <a:pt x="1072" y="1471"/>
                  </a:cubicBezTo>
                  <a:cubicBezTo>
                    <a:pt x="854" y="1452"/>
                    <a:pt x="649" y="1407"/>
                    <a:pt x="478" y="1262"/>
                  </a:cubicBezTo>
                  <a:cubicBezTo>
                    <a:pt x="305" y="1115"/>
                    <a:pt x="190" y="898"/>
                    <a:pt x="166" y="672"/>
                  </a:cubicBezTo>
                  <a:cubicBezTo>
                    <a:pt x="142" y="434"/>
                    <a:pt x="242" y="210"/>
                    <a:pt x="422" y="54"/>
                  </a:cubicBezTo>
                  <a:cubicBezTo>
                    <a:pt x="442" y="36"/>
                    <a:pt x="414" y="0"/>
                    <a:pt x="393" y="16"/>
                  </a:cubicBezTo>
                  <a:cubicBezTo>
                    <a:pt x="0" y="317"/>
                    <a:pt x="41" y="866"/>
                    <a:pt x="349" y="1214"/>
                  </a:cubicBezTo>
                  <a:cubicBezTo>
                    <a:pt x="495" y="1380"/>
                    <a:pt x="690" y="1468"/>
                    <a:pt x="906" y="1500"/>
                  </a:cubicBezTo>
                  <a:cubicBezTo>
                    <a:pt x="1121" y="1532"/>
                    <a:pt x="1372" y="1551"/>
                    <a:pt x="1579" y="1467"/>
                  </a:cubicBezTo>
                  <a:cubicBezTo>
                    <a:pt x="1629" y="1447"/>
                    <a:pt x="1671" y="1415"/>
                    <a:pt x="1704" y="1373"/>
                  </a:cubicBezTo>
                  <a:cubicBezTo>
                    <a:pt x="1708" y="1368"/>
                    <a:pt x="1702" y="1361"/>
                    <a:pt x="1697" y="13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08" name="Freeform 6"/>
            <p:cNvSpPr>
              <a:spLocks/>
            </p:cNvSpPr>
            <p:nvPr/>
          </p:nvSpPr>
          <p:spPr bwMode="auto">
            <a:xfrm>
              <a:off x="3246438" y="1457326"/>
              <a:ext cx="2112963" cy="1933575"/>
            </a:xfrm>
            <a:custGeom>
              <a:avLst/>
              <a:gdLst>
                <a:gd name="T0" fmla="*/ 394 w 2035"/>
                <a:gd name="T1" fmla="*/ 1839 h 1862"/>
                <a:gd name="T2" fmla="*/ 299 w 2035"/>
                <a:gd name="T3" fmla="*/ 1656 h 1862"/>
                <a:gd name="T4" fmla="*/ 221 w 2035"/>
                <a:gd name="T5" fmla="*/ 1452 h 1862"/>
                <a:gd name="T6" fmla="*/ 241 w 2035"/>
                <a:gd name="T7" fmla="*/ 997 h 1862"/>
                <a:gd name="T8" fmla="*/ 650 w 2035"/>
                <a:gd name="T9" fmla="*/ 365 h 1862"/>
                <a:gd name="T10" fmla="*/ 1301 w 2035"/>
                <a:gd name="T11" fmla="*/ 65 h 1862"/>
                <a:gd name="T12" fmla="*/ 1991 w 2035"/>
                <a:gd name="T13" fmla="*/ 323 h 1862"/>
                <a:gd name="T14" fmla="*/ 2019 w 2035"/>
                <a:gd name="T15" fmla="*/ 295 h 1862"/>
                <a:gd name="T16" fmla="*/ 1371 w 2035"/>
                <a:gd name="T17" fmla="*/ 0 h 1862"/>
                <a:gd name="T18" fmla="*/ 709 w 2035"/>
                <a:gd name="T19" fmla="*/ 241 h 1862"/>
                <a:gd name="T20" fmla="*/ 226 w 2035"/>
                <a:gd name="T21" fmla="*/ 1619 h 1862"/>
                <a:gd name="T22" fmla="*/ 375 w 2035"/>
                <a:gd name="T23" fmla="*/ 1851 h 1862"/>
                <a:gd name="T24" fmla="*/ 394 w 2035"/>
                <a:gd name="T25" fmla="*/ 1839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5" h="1862">
                  <a:moveTo>
                    <a:pt x="394" y="1839"/>
                  </a:moveTo>
                  <a:cubicBezTo>
                    <a:pt x="360" y="1781"/>
                    <a:pt x="330" y="1716"/>
                    <a:pt x="299" y="1656"/>
                  </a:cubicBezTo>
                  <a:cubicBezTo>
                    <a:pt x="266" y="1591"/>
                    <a:pt x="240" y="1523"/>
                    <a:pt x="221" y="1452"/>
                  </a:cubicBezTo>
                  <a:cubicBezTo>
                    <a:pt x="181" y="1301"/>
                    <a:pt x="199" y="1146"/>
                    <a:pt x="241" y="997"/>
                  </a:cubicBezTo>
                  <a:cubicBezTo>
                    <a:pt x="310" y="752"/>
                    <a:pt x="461" y="533"/>
                    <a:pt x="650" y="365"/>
                  </a:cubicBezTo>
                  <a:cubicBezTo>
                    <a:pt x="830" y="204"/>
                    <a:pt x="1059" y="88"/>
                    <a:pt x="1301" y="65"/>
                  </a:cubicBezTo>
                  <a:cubicBezTo>
                    <a:pt x="1565" y="40"/>
                    <a:pt x="1795" y="154"/>
                    <a:pt x="1991" y="323"/>
                  </a:cubicBezTo>
                  <a:cubicBezTo>
                    <a:pt x="2010" y="340"/>
                    <a:pt x="2035" y="315"/>
                    <a:pt x="2019" y="295"/>
                  </a:cubicBezTo>
                  <a:cubicBezTo>
                    <a:pt x="1859" y="102"/>
                    <a:pt x="1621" y="0"/>
                    <a:pt x="1371" y="0"/>
                  </a:cubicBezTo>
                  <a:cubicBezTo>
                    <a:pt x="1131" y="0"/>
                    <a:pt x="899" y="101"/>
                    <a:pt x="709" y="241"/>
                  </a:cubicBezTo>
                  <a:cubicBezTo>
                    <a:pt x="298" y="545"/>
                    <a:pt x="0" y="1121"/>
                    <a:pt x="226" y="1619"/>
                  </a:cubicBezTo>
                  <a:cubicBezTo>
                    <a:pt x="266" y="1706"/>
                    <a:pt x="320" y="1775"/>
                    <a:pt x="375" y="1851"/>
                  </a:cubicBezTo>
                  <a:cubicBezTo>
                    <a:pt x="384" y="1862"/>
                    <a:pt x="402" y="1852"/>
                    <a:pt x="394" y="18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09" name="Freeform 7"/>
            <p:cNvSpPr>
              <a:spLocks/>
            </p:cNvSpPr>
            <p:nvPr/>
          </p:nvSpPr>
          <p:spPr bwMode="auto">
            <a:xfrm>
              <a:off x="5292726" y="1068388"/>
              <a:ext cx="2541588" cy="1016000"/>
            </a:xfrm>
            <a:custGeom>
              <a:avLst/>
              <a:gdLst>
                <a:gd name="T0" fmla="*/ 38 w 2447"/>
                <a:gd name="T1" fmla="*/ 664 h 979"/>
                <a:gd name="T2" fmla="*/ 1375 w 2447"/>
                <a:gd name="T3" fmla="*/ 104 h 979"/>
                <a:gd name="T4" fmla="*/ 2005 w 2447"/>
                <a:gd name="T5" fmla="*/ 373 h 979"/>
                <a:gd name="T6" fmla="*/ 2402 w 2447"/>
                <a:gd name="T7" fmla="*/ 953 h 979"/>
                <a:gd name="T8" fmla="*/ 2442 w 2447"/>
                <a:gd name="T9" fmla="*/ 943 h 979"/>
                <a:gd name="T10" fmla="*/ 1377 w 2447"/>
                <a:gd name="T11" fmla="*/ 41 h 979"/>
                <a:gd name="T12" fmla="*/ 622 w 2447"/>
                <a:gd name="T13" fmla="*/ 99 h 979"/>
                <a:gd name="T14" fmla="*/ 15 w 2447"/>
                <a:gd name="T15" fmla="*/ 622 h 979"/>
                <a:gd name="T16" fmla="*/ 6 w 2447"/>
                <a:gd name="T17" fmla="*/ 656 h 979"/>
                <a:gd name="T18" fmla="*/ 38 w 2447"/>
                <a:gd name="T19" fmla="*/ 664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7" h="979">
                  <a:moveTo>
                    <a:pt x="38" y="664"/>
                  </a:moveTo>
                  <a:cubicBezTo>
                    <a:pt x="235" y="159"/>
                    <a:pt x="897" y="25"/>
                    <a:pt x="1375" y="104"/>
                  </a:cubicBezTo>
                  <a:cubicBezTo>
                    <a:pt x="1602" y="141"/>
                    <a:pt x="1823" y="231"/>
                    <a:pt x="2005" y="373"/>
                  </a:cubicBezTo>
                  <a:cubicBezTo>
                    <a:pt x="2195" y="521"/>
                    <a:pt x="2325" y="727"/>
                    <a:pt x="2402" y="953"/>
                  </a:cubicBezTo>
                  <a:cubicBezTo>
                    <a:pt x="2411" y="979"/>
                    <a:pt x="2447" y="968"/>
                    <a:pt x="2442" y="943"/>
                  </a:cubicBezTo>
                  <a:cubicBezTo>
                    <a:pt x="2340" y="436"/>
                    <a:pt x="1862" y="118"/>
                    <a:pt x="1377" y="41"/>
                  </a:cubicBezTo>
                  <a:cubicBezTo>
                    <a:pt x="1125" y="0"/>
                    <a:pt x="864" y="21"/>
                    <a:pt x="622" y="99"/>
                  </a:cubicBezTo>
                  <a:cubicBezTo>
                    <a:pt x="370" y="180"/>
                    <a:pt x="103" y="360"/>
                    <a:pt x="15" y="622"/>
                  </a:cubicBezTo>
                  <a:cubicBezTo>
                    <a:pt x="13" y="633"/>
                    <a:pt x="10" y="645"/>
                    <a:pt x="6" y="656"/>
                  </a:cubicBezTo>
                  <a:cubicBezTo>
                    <a:pt x="0" y="676"/>
                    <a:pt x="30" y="683"/>
                    <a:pt x="38" y="6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10" name="Freeform 8"/>
            <p:cNvSpPr>
              <a:spLocks/>
            </p:cNvSpPr>
            <p:nvPr/>
          </p:nvSpPr>
          <p:spPr bwMode="auto">
            <a:xfrm>
              <a:off x="7777163" y="1998663"/>
              <a:ext cx="1181100" cy="2060575"/>
            </a:xfrm>
            <a:custGeom>
              <a:avLst/>
              <a:gdLst>
                <a:gd name="T0" fmla="*/ 20 w 1137"/>
                <a:gd name="T1" fmla="*/ 63 h 1984"/>
                <a:gd name="T2" fmla="*/ 215 w 1137"/>
                <a:gd name="T3" fmla="*/ 53 h 1984"/>
                <a:gd name="T4" fmla="*/ 400 w 1137"/>
                <a:gd name="T5" fmla="*/ 98 h 1984"/>
                <a:gd name="T6" fmla="*/ 735 w 1137"/>
                <a:gd name="T7" fmla="*/ 336 h 1984"/>
                <a:gd name="T8" fmla="*/ 1044 w 1137"/>
                <a:gd name="T9" fmla="*/ 988 h 1984"/>
                <a:gd name="T10" fmla="*/ 897 w 1137"/>
                <a:gd name="T11" fmla="*/ 1554 h 1984"/>
                <a:gd name="T12" fmla="*/ 343 w 1137"/>
                <a:gd name="T13" fmla="*/ 1942 h 1984"/>
                <a:gd name="T14" fmla="*/ 358 w 1137"/>
                <a:gd name="T15" fmla="*/ 1980 h 1984"/>
                <a:gd name="T16" fmla="*/ 953 w 1137"/>
                <a:gd name="T17" fmla="*/ 1587 h 1984"/>
                <a:gd name="T18" fmla="*/ 1107 w 1137"/>
                <a:gd name="T19" fmla="*/ 964 h 1984"/>
                <a:gd name="T20" fmla="*/ 752 w 1137"/>
                <a:gd name="T21" fmla="*/ 266 h 1984"/>
                <a:gd name="T22" fmla="*/ 415 w 1137"/>
                <a:gd name="T23" fmla="*/ 44 h 1984"/>
                <a:gd name="T24" fmla="*/ 215 w 1137"/>
                <a:gd name="T25" fmla="*/ 2 h 1984"/>
                <a:gd name="T26" fmla="*/ 119 w 1137"/>
                <a:gd name="T27" fmla="*/ 7 h 1984"/>
                <a:gd name="T28" fmla="*/ 14 w 1137"/>
                <a:gd name="T29" fmla="*/ 41 h 1984"/>
                <a:gd name="T30" fmla="*/ 20 w 1137"/>
                <a:gd name="T31" fmla="*/ 63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7" h="1984">
                  <a:moveTo>
                    <a:pt x="20" y="63"/>
                  </a:moveTo>
                  <a:cubicBezTo>
                    <a:pt x="80" y="48"/>
                    <a:pt x="154" y="49"/>
                    <a:pt x="215" y="53"/>
                  </a:cubicBezTo>
                  <a:cubicBezTo>
                    <a:pt x="278" y="57"/>
                    <a:pt x="341" y="76"/>
                    <a:pt x="400" y="98"/>
                  </a:cubicBezTo>
                  <a:cubicBezTo>
                    <a:pt x="528" y="148"/>
                    <a:pt x="641" y="238"/>
                    <a:pt x="735" y="336"/>
                  </a:cubicBezTo>
                  <a:cubicBezTo>
                    <a:pt x="900" y="510"/>
                    <a:pt x="1016" y="750"/>
                    <a:pt x="1044" y="988"/>
                  </a:cubicBezTo>
                  <a:cubicBezTo>
                    <a:pt x="1069" y="1190"/>
                    <a:pt x="1016" y="1389"/>
                    <a:pt x="897" y="1554"/>
                  </a:cubicBezTo>
                  <a:cubicBezTo>
                    <a:pt x="757" y="1747"/>
                    <a:pt x="548" y="1839"/>
                    <a:pt x="343" y="1942"/>
                  </a:cubicBezTo>
                  <a:cubicBezTo>
                    <a:pt x="321" y="1953"/>
                    <a:pt x="337" y="1984"/>
                    <a:pt x="358" y="1980"/>
                  </a:cubicBezTo>
                  <a:cubicBezTo>
                    <a:pt x="592" y="1933"/>
                    <a:pt x="812" y="1776"/>
                    <a:pt x="953" y="1587"/>
                  </a:cubicBezTo>
                  <a:cubicBezTo>
                    <a:pt x="1086" y="1410"/>
                    <a:pt x="1137" y="1182"/>
                    <a:pt x="1107" y="964"/>
                  </a:cubicBezTo>
                  <a:cubicBezTo>
                    <a:pt x="1071" y="703"/>
                    <a:pt x="938" y="452"/>
                    <a:pt x="752" y="266"/>
                  </a:cubicBezTo>
                  <a:cubicBezTo>
                    <a:pt x="656" y="170"/>
                    <a:pt x="542" y="93"/>
                    <a:pt x="415" y="44"/>
                  </a:cubicBezTo>
                  <a:cubicBezTo>
                    <a:pt x="351" y="19"/>
                    <a:pt x="283" y="6"/>
                    <a:pt x="215" y="2"/>
                  </a:cubicBezTo>
                  <a:cubicBezTo>
                    <a:pt x="183" y="0"/>
                    <a:pt x="150" y="2"/>
                    <a:pt x="119" y="7"/>
                  </a:cubicBezTo>
                  <a:cubicBezTo>
                    <a:pt x="78" y="13"/>
                    <a:pt x="52" y="27"/>
                    <a:pt x="14" y="41"/>
                  </a:cubicBezTo>
                  <a:cubicBezTo>
                    <a:pt x="0" y="46"/>
                    <a:pt x="6" y="66"/>
                    <a:pt x="20"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11" name="Freeform 9"/>
            <p:cNvSpPr>
              <a:spLocks/>
            </p:cNvSpPr>
            <p:nvPr/>
          </p:nvSpPr>
          <p:spPr bwMode="auto">
            <a:xfrm>
              <a:off x="7016751" y="4010026"/>
              <a:ext cx="1208088" cy="1095375"/>
            </a:xfrm>
            <a:custGeom>
              <a:avLst/>
              <a:gdLst>
                <a:gd name="T0" fmla="*/ 1056 w 1164"/>
                <a:gd name="T1" fmla="*/ 16 h 1055"/>
                <a:gd name="T2" fmla="*/ 1085 w 1164"/>
                <a:gd name="T3" fmla="*/ 64 h 1055"/>
                <a:gd name="T4" fmla="*/ 1110 w 1164"/>
                <a:gd name="T5" fmla="*/ 176 h 1055"/>
                <a:gd name="T6" fmla="*/ 1081 w 1164"/>
                <a:gd name="T7" fmla="*/ 362 h 1055"/>
                <a:gd name="T8" fmla="*/ 828 w 1164"/>
                <a:gd name="T9" fmla="*/ 714 h 1055"/>
                <a:gd name="T10" fmla="*/ 30 w 1164"/>
                <a:gd name="T11" fmla="*/ 996 h 1055"/>
                <a:gd name="T12" fmla="*/ 30 w 1164"/>
                <a:gd name="T13" fmla="*/ 1042 h 1055"/>
                <a:gd name="T14" fmla="*/ 893 w 1164"/>
                <a:gd name="T15" fmla="*/ 736 h 1055"/>
                <a:gd name="T16" fmla="*/ 1143 w 1164"/>
                <a:gd name="T17" fmla="*/ 346 h 1055"/>
                <a:gd name="T18" fmla="*/ 1154 w 1164"/>
                <a:gd name="T19" fmla="*/ 140 h 1055"/>
                <a:gd name="T20" fmla="*/ 1121 w 1164"/>
                <a:gd name="T21" fmla="*/ 43 h 1055"/>
                <a:gd name="T22" fmla="*/ 1066 w 1164"/>
                <a:gd name="T23" fmla="*/ 4 h 1055"/>
                <a:gd name="T24" fmla="*/ 1056 w 1164"/>
                <a:gd name="T25" fmla="*/ 16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4" h="1055">
                  <a:moveTo>
                    <a:pt x="1056" y="16"/>
                  </a:moveTo>
                  <a:cubicBezTo>
                    <a:pt x="1068" y="25"/>
                    <a:pt x="1078" y="52"/>
                    <a:pt x="1085" y="64"/>
                  </a:cubicBezTo>
                  <a:cubicBezTo>
                    <a:pt x="1104" y="97"/>
                    <a:pt x="1108" y="139"/>
                    <a:pt x="1110" y="176"/>
                  </a:cubicBezTo>
                  <a:cubicBezTo>
                    <a:pt x="1115" y="240"/>
                    <a:pt x="1103" y="302"/>
                    <a:pt x="1081" y="362"/>
                  </a:cubicBezTo>
                  <a:cubicBezTo>
                    <a:pt x="1032" y="501"/>
                    <a:pt x="939" y="620"/>
                    <a:pt x="828" y="714"/>
                  </a:cubicBezTo>
                  <a:cubicBezTo>
                    <a:pt x="609" y="901"/>
                    <a:pt x="312" y="981"/>
                    <a:pt x="30" y="996"/>
                  </a:cubicBezTo>
                  <a:cubicBezTo>
                    <a:pt x="0" y="998"/>
                    <a:pt x="0" y="1041"/>
                    <a:pt x="30" y="1042"/>
                  </a:cubicBezTo>
                  <a:cubicBezTo>
                    <a:pt x="339" y="1055"/>
                    <a:pt x="661" y="941"/>
                    <a:pt x="893" y="736"/>
                  </a:cubicBezTo>
                  <a:cubicBezTo>
                    <a:pt x="1011" y="632"/>
                    <a:pt x="1097" y="496"/>
                    <a:pt x="1143" y="346"/>
                  </a:cubicBezTo>
                  <a:cubicBezTo>
                    <a:pt x="1163" y="279"/>
                    <a:pt x="1164" y="208"/>
                    <a:pt x="1154" y="140"/>
                  </a:cubicBezTo>
                  <a:cubicBezTo>
                    <a:pt x="1150" y="106"/>
                    <a:pt x="1138" y="73"/>
                    <a:pt x="1121" y="43"/>
                  </a:cubicBezTo>
                  <a:cubicBezTo>
                    <a:pt x="1105" y="16"/>
                    <a:pt x="1089" y="17"/>
                    <a:pt x="1066" y="4"/>
                  </a:cubicBezTo>
                  <a:cubicBezTo>
                    <a:pt x="1058" y="0"/>
                    <a:pt x="1049" y="11"/>
                    <a:pt x="105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12" name="Freeform 10"/>
            <p:cNvSpPr>
              <a:spLocks/>
            </p:cNvSpPr>
            <p:nvPr/>
          </p:nvSpPr>
          <p:spPr bwMode="auto">
            <a:xfrm>
              <a:off x="4975226" y="4775201"/>
              <a:ext cx="1274763" cy="733425"/>
            </a:xfrm>
            <a:custGeom>
              <a:avLst/>
              <a:gdLst>
                <a:gd name="T0" fmla="*/ 28 w 1229"/>
                <a:gd name="T1" fmla="*/ 8 h 706"/>
                <a:gd name="T2" fmla="*/ 139 w 1229"/>
                <a:gd name="T3" fmla="*/ 371 h 706"/>
                <a:gd name="T4" fmla="*/ 420 w 1229"/>
                <a:gd name="T5" fmla="*/ 595 h 706"/>
                <a:gd name="T6" fmla="*/ 1199 w 1229"/>
                <a:gd name="T7" fmla="*/ 617 h 706"/>
                <a:gd name="T8" fmla="*/ 1186 w 1229"/>
                <a:gd name="T9" fmla="*/ 571 h 706"/>
                <a:gd name="T10" fmla="*/ 469 w 1229"/>
                <a:gd name="T11" fmla="*/ 549 h 706"/>
                <a:gd name="T12" fmla="*/ 191 w 1229"/>
                <a:gd name="T13" fmla="*/ 341 h 706"/>
                <a:gd name="T14" fmla="*/ 105 w 1229"/>
                <a:gd name="T15" fmla="*/ 187 h 706"/>
                <a:gd name="T16" fmla="*/ 43 w 1229"/>
                <a:gd name="T17" fmla="*/ 7 h 706"/>
                <a:gd name="T18" fmla="*/ 28 w 1229"/>
                <a:gd name="T19" fmla="*/ 8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9" h="706">
                  <a:moveTo>
                    <a:pt x="28" y="8"/>
                  </a:moveTo>
                  <a:cubicBezTo>
                    <a:pt x="0" y="129"/>
                    <a:pt x="72" y="275"/>
                    <a:pt x="139" y="371"/>
                  </a:cubicBezTo>
                  <a:cubicBezTo>
                    <a:pt x="210" y="470"/>
                    <a:pt x="310" y="545"/>
                    <a:pt x="420" y="595"/>
                  </a:cubicBezTo>
                  <a:cubicBezTo>
                    <a:pt x="664" y="706"/>
                    <a:pt x="948" y="698"/>
                    <a:pt x="1199" y="617"/>
                  </a:cubicBezTo>
                  <a:cubicBezTo>
                    <a:pt x="1229" y="608"/>
                    <a:pt x="1217" y="563"/>
                    <a:pt x="1186" y="571"/>
                  </a:cubicBezTo>
                  <a:cubicBezTo>
                    <a:pt x="954" y="630"/>
                    <a:pt x="695" y="637"/>
                    <a:pt x="469" y="549"/>
                  </a:cubicBezTo>
                  <a:cubicBezTo>
                    <a:pt x="360" y="506"/>
                    <a:pt x="262" y="433"/>
                    <a:pt x="191" y="341"/>
                  </a:cubicBezTo>
                  <a:cubicBezTo>
                    <a:pt x="155" y="294"/>
                    <a:pt x="127" y="241"/>
                    <a:pt x="105" y="187"/>
                  </a:cubicBezTo>
                  <a:cubicBezTo>
                    <a:pt x="81" y="128"/>
                    <a:pt x="72" y="63"/>
                    <a:pt x="43" y="7"/>
                  </a:cubicBezTo>
                  <a:cubicBezTo>
                    <a:pt x="40" y="0"/>
                    <a:pt x="30" y="2"/>
                    <a:pt x="2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13" name="Freeform 11"/>
            <p:cNvSpPr>
              <a:spLocks/>
            </p:cNvSpPr>
            <p:nvPr/>
          </p:nvSpPr>
          <p:spPr bwMode="auto">
            <a:xfrm>
              <a:off x="6203951" y="5040313"/>
              <a:ext cx="1285875" cy="706438"/>
            </a:xfrm>
            <a:custGeom>
              <a:avLst/>
              <a:gdLst>
                <a:gd name="T0" fmla="*/ 9 w 1238"/>
                <a:gd name="T1" fmla="*/ 343 h 681"/>
                <a:gd name="T2" fmla="*/ 575 w 1238"/>
                <a:gd name="T3" fmla="*/ 605 h 681"/>
                <a:gd name="T4" fmla="*/ 1222 w 1238"/>
                <a:gd name="T5" fmla="*/ 529 h 681"/>
                <a:gd name="T6" fmla="*/ 1222 w 1238"/>
                <a:gd name="T7" fmla="*/ 485 h 681"/>
                <a:gd name="T8" fmla="*/ 968 w 1238"/>
                <a:gd name="T9" fmla="*/ 314 h 681"/>
                <a:gd name="T10" fmla="*/ 825 w 1238"/>
                <a:gd name="T11" fmla="*/ 32 h 681"/>
                <a:gd name="T12" fmla="*/ 776 w 1238"/>
                <a:gd name="T13" fmla="*/ 46 h 681"/>
                <a:gd name="T14" fmla="*/ 921 w 1238"/>
                <a:gd name="T15" fmla="*/ 340 h 681"/>
                <a:gd name="T16" fmla="*/ 1196 w 1238"/>
                <a:gd name="T17" fmla="*/ 529 h 681"/>
                <a:gd name="T18" fmla="*/ 1196 w 1238"/>
                <a:gd name="T19" fmla="*/ 485 h 681"/>
                <a:gd name="T20" fmla="*/ 23 w 1238"/>
                <a:gd name="T21" fmla="*/ 324 h 681"/>
                <a:gd name="T22" fmla="*/ 9 w 1238"/>
                <a:gd name="T23" fmla="*/ 343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8" h="681">
                  <a:moveTo>
                    <a:pt x="9" y="343"/>
                  </a:moveTo>
                  <a:cubicBezTo>
                    <a:pt x="152" y="493"/>
                    <a:pt x="376" y="569"/>
                    <a:pt x="575" y="605"/>
                  </a:cubicBezTo>
                  <a:cubicBezTo>
                    <a:pt x="792" y="644"/>
                    <a:pt x="1024" y="631"/>
                    <a:pt x="1222" y="529"/>
                  </a:cubicBezTo>
                  <a:cubicBezTo>
                    <a:pt x="1238" y="520"/>
                    <a:pt x="1238" y="494"/>
                    <a:pt x="1222" y="485"/>
                  </a:cubicBezTo>
                  <a:cubicBezTo>
                    <a:pt x="1131" y="437"/>
                    <a:pt x="1041" y="387"/>
                    <a:pt x="968" y="314"/>
                  </a:cubicBezTo>
                  <a:cubicBezTo>
                    <a:pt x="889" y="238"/>
                    <a:pt x="847" y="138"/>
                    <a:pt x="825" y="32"/>
                  </a:cubicBezTo>
                  <a:cubicBezTo>
                    <a:pt x="819" y="0"/>
                    <a:pt x="770" y="14"/>
                    <a:pt x="776" y="46"/>
                  </a:cubicBezTo>
                  <a:cubicBezTo>
                    <a:pt x="799" y="157"/>
                    <a:pt x="844" y="256"/>
                    <a:pt x="921" y="340"/>
                  </a:cubicBezTo>
                  <a:cubicBezTo>
                    <a:pt x="997" y="422"/>
                    <a:pt x="1098" y="479"/>
                    <a:pt x="1196" y="529"/>
                  </a:cubicBezTo>
                  <a:cubicBezTo>
                    <a:pt x="1196" y="514"/>
                    <a:pt x="1196" y="500"/>
                    <a:pt x="1196" y="485"/>
                  </a:cubicBezTo>
                  <a:cubicBezTo>
                    <a:pt x="821" y="681"/>
                    <a:pt x="352" y="551"/>
                    <a:pt x="23" y="324"/>
                  </a:cubicBezTo>
                  <a:cubicBezTo>
                    <a:pt x="12" y="316"/>
                    <a:pt x="0" y="333"/>
                    <a:pt x="9"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grpSp>
          <p:nvGrpSpPr>
            <p:cNvPr id="214" name="组合 213"/>
            <p:cNvGrpSpPr/>
            <p:nvPr/>
          </p:nvGrpSpPr>
          <p:grpSpPr>
            <a:xfrm>
              <a:off x="3517901" y="1225551"/>
              <a:ext cx="5260975" cy="4090987"/>
              <a:chOff x="3517901" y="1225551"/>
              <a:chExt cx="5260975" cy="4090987"/>
            </a:xfrm>
            <a:grpFill/>
          </p:grpSpPr>
          <p:sp>
            <p:nvSpPr>
              <p:cNvPr id="215" name="Freeform 12"/>
              <p:cNvSpPr>
                <a:spLocks/>
              </p:cNvSpPr>
              <p:nvPr/>
            </p:nvSpPr>
            <p:spPr bwMode="auto">
              <a:xfrm>
                <a:off x="7805738" y="2135188"/>
                <a:ext cx="109538" cy="38100"/>
              </a:xfrm>
              <a:custGeom>
                <a:avLst/>
                <a:gdLst>
                  <a:gd name="T0" fmla="*/ 6 w 106"/>
                  <a:gd name="T1" fmla="*/ 35 h 37"/>
                  <a:gd name="T2" fmla="*/ 45 w 106"/>
                  <a:gd name="T3" fmla="*/ 33 h 37"/>
                  <a:gd name="T4" fmla="*/ 97 w 106"/>
                  <a:gd name="T5" fmla="*/ 22 h 37"/>
                  <a:gd name="T6" fmla="*/ 97 w 106"/>
                  <a:gd name="T7" fmla="*/ 6 h 37"/>
                  <a:gd name="T8" fmla="*/ 52 w 106"/>
                  <a:gd name="T9" fmla="*/ 6 h 37"/>
                  <a:gd name="T10" fmla="*/ 4 w 106"/>
                  <a:gd name="T11" fmla="*/ 24 h 37"/>
                  <a:gd name="T12" fmla="*/ 6 w 106"/>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106" h="37">
                    <a:moveTo>
                      <a:pt x="6" y="35"/>
                    </a:moveTo>
                    <a:cubicBezTo>
                      <a:pt x="20" y="37"/>
                      <a:pt x="32" y="35"/>
                      <a:pt x="45" y="33"/>
                    </a:cubicBezTo>
                    <a:cubicBezTo>
                      <a:pt x="63" y="30"/>
                      <a:pt x="80" y="29"/>
                      <a:pt x="97" y="22"/>
                    </a:cubicBezTo>
                    <a:cubicBezTo>
                      <a:pt x="105" y="19"/>
                      <a:pt x="106" y="9"/>
                      <a:pt x="97" y="6"/>
                    </a:cubicBezTo>
                    <a:cubicBezTo>
                      <a:pt x="81" y="0"/>
                      <a:pt x="68" y="2"/>
                      <a:pt x="52" y="6"/>
                    </a:cubicBezTo>
                    <a:cubicBezTo>
                      <a:pt x="34" y="9"/>
                      <a:pt x="17" y="13"/>
                      <a:pt x="4" y="24"/>
                    </a:cubicBezTo>
                    <a:cubicBezTo>
                      <a:pt x="0" y="27"/>
                      <a:pt x="2" y="34"/>
                      <a:pt x="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16" name="Freeform 13"/>
              <p:cNvSpPr>
                <a:spLocks/>
              </p:cNvSpPr>
              <p:nvPr/>
            </p:nvSpPr>
            <p:spPr bwMode="auto">
              <a:xfrm>
                <a:off x="8018463" y="2144713"/>
                <a:ext cx="92075" cy="34925"/>
              </a:xfrm>
              <a:custGeom>
                <a:avLst/>
                <a:gdLst>
                  <a:gd name="T0" fmla="*/ 4 w 89"/>
                  <a:gd name="T1" fmla="*/ 9 h 35"/>
                  <a:gd name="T2" fmla="*/ 79 w 89"/>
                  <a:gd name="T3" fmla="*/ 34 h 35"/>
                  <a:gd name="T4" fmla="*/ 83 w 89"/>
                  <a:gd name="T5" fmla="*/ 20 h 35"/>
                  <a:gd name="T6" fmla="*/ 7 w 89"/>
                  <a:gd name="T7" fmla="*/ 0 h 35"/>
                  <a:gd name="T8" fmla="*/ 4 w 89"/>
                  <a:gd name="T9" fmla="*/ 9 h 35"/>
                </a:gdLst>
                <a:ahLst/>
                <a:cxnLst>
                  <a:cxn ang="0">
                    <a:pos x="T0" y="T1"/>
                  </a:cxn>
                  <a:cxn ang="0">
                    <a:pos x="T2" y="T3"/>
                  </a:cxn>
                  <a:cxn ang="0">
                    <a:pos x="T4" y="T5"/>
                  </a:cxn>
                  <a:cxn ang="0">
                    <a:pos x="T6" y="T7"/>
                  </a:cxn>
                  <a:cxn ang="0">
                    <a:pos x="T8" y="T9"/>
                  </a:cxn>
                </a:cxnLst>
                <a:rect l="0" t="0" r="r" b="b"/>
                <a:pathLst>
                  <a:path w="89" h="35">
                    <a:moveTo>
                      <a:pt x="4" y="9"/>
                    </a:moveTo>
                    <a:cubicBezTo>
                      <a:pt x="28" y="23"/>
                      <a:pt x="52" y="31"/>
                      <a:pt x="79" y="34"/>
                    </a:cubicBezTo>
                    <a:cubicBezTo>
                      <a:pt x="87" y="35"/>
                      <a:pt x="89" y="24"/>
                      <a:pt x="83" y="20"/>
                    </a:cubicBezTo>
                    <a:cubicBezTo>
                      <a:pt x="59" y="6"/>
                      <a:pt x="34" y="3"/>
                      <a:pt x="7" y="0"/>
                    </a:cubicBezTo>
                    <a:cubicBezTo>
                      <a:pt x="2" y="0"/>
                      <a:pt x="0" y="7"/>
                      <a:pt x="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17" name="Freeform 14"/>
              <p:cNvSpPr>
                <a:spLocks/>
              </p:cNvSpPr>
              <p:nvPr/>
            </p:nvSpPr>
            <p:spPr bwMode="auto">
              <a:xfrm>
                <a:off x="8228013" y="2225676"/>
                <a:ext cx="107950" cy="61913"/>
              </a:xfrm>
              <a:custGeom>
                <a:avLst/>
                <a:gdLst>
                  <a:gd name="T0" fmla="*/ 6 w 105"/>
                  <a:gd name="T1" fmla="*/ 10 h 59"/>
                  <a:gd name="T2" fmla="*/ 91 w 105"/>
                  <a:gd name="T3" fmla="*/ 55 h 59"/>
                  <a:gd name="T4" fmla="*/ 99 w 105"/>
                  <a:gd name="T5" fmla="*/ 44 h 59"/>
                  <a:gd name="T6" fmla="*/ 9 w 105"/>
                  <a:gd name="T7" fmla="*/ 1 h 59"/>
                  <a:gd name="T8" fmla="*/ 6 w 105"/>
                  <a:gd name="T9" fmla="*/ 10 h 59"/>
                </a:gdLst>
                <a:ahLst/>
                <a:cxnLst>
                  <a:cxn ang="0">
                    <a:pos x="T0" y="T1"/>
                  </a:cxn>
                  <a:cxn ang="0">
                    <a:pos x="T2" y="T3"/>
                  </a:cxn>
                  <a:cxn ang="0">
                    <a:pos x="T4" y="T5"/>
                  </a:cxn>
                  <a:cxn ang="0">
                    <a:pos x="T6" y="T7"/>
                  </a:cxn>
                  <a:cxn ang="0">
                    <a:pos x="T8" y="T9"/>
                  </a:cxn>
                </a:cxnLst>
                <a:rect l="0" t="0" r="r" b="b"/>
                <a:pathLst>
                  <a:path w="105" h="59">
                    <a:moveTo>
                      <a:pt x="6" y="10"/>
                    </a:moveTo>
                    <a:cubicBezTo>
                      <a:pt x="35" y="21"/>
                      <a:pt x="64" y="39"/>
                      <a:pt x="91" y="55"/>
                    </a:cubicBezTo>
                    <a:cubicBezTo>
                      <a:pt x="97" y="59"/>
                      <a:pt x="105" y="49"/>
                      <a:pt x="99" y="44"/>
                    </a:cubicBezTo>
                    <a:cubicBezTo>
                      <a:pt x="72" y="20"/>
                      <a:pt x="44" y="7"/>
                      <a:pt x="9" y="1"/>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18" name="Freeform 15"/>
              <p:cNvSpPr>
                <a:spLocks/>
              </p:cNvSpPr>
              <p:nvPr/>
            </p:nvSpPr>
            <p:spPr bwMode="auto">
              <a:xfrm>
                <a:off x="8421688" y="2389188"/>
                <a:ext cx="77788" cy="84138"/>
              </a:xfrm>
              <a:custGeom>
                <a:avLst/>
                <a:gdLst>
                  <a:gd name="T0" fmla="*/ 1 w 75"/>
                  <a:gd name="T1" fmla="*/ 1 h 81"/>
                  <a:gd name="T2" fmla="*/ 14 w 75"/>
                  <a:gd name="T3" fmla="*/ 20 h 81"/>
                  <a:gd name="T4" fmla="*/ 31 w 75"/>
                  <a:gd name="T5" fmla="*/ 42 h 81"/>
                  <a:gd name="T6" fmla="*/ 62 w 75"/>
                  <a:gd name="T7" fmla="*/ 77 h 81"/>
                  <a:gd name="T8" fmla="*/ 72 w 75"/>
                  <a:gd name="T9" fmla="*/ 71 h 81"/>
                  <a:gd name="T10" fmla="*/ 45 w 75"/>
                  <a:gd name="T11" fmla="*/ 35 h 81"/>
                  <a:gd name="T12" fmla="*/ 24 w 75"/>
                  <a:gd name="T13" fmla="*/ 16 h 81"/>
                  <a:gd name="T14" fmla="*/ 2 w 75"/>
                  <a:gd name="T15" fmla="*/ 0 h 81"/>
                  <a:gd name="T16" fmla="*/ 1 w 75"/>
                  <a:gd name="T17" fmla="*/ 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81">
                    <a:moveTo>
                      <a:pt x="1" y="1"/>
                    </a:moveTo>
                    <a:cubicBezTo>
                      <a:pt x="6" y="6"/>
                      <a:pt x="9" y="14"/>
                      <a:pt x="14" y="20"/>
                    </a:cubicBezTo>
                    <a:cubicBezTo>
                      <a:pt x="19" y="27"/>
                      <a:pt x="25" y="35"/>
                      <a:pt x="31" y="42"/>
                    </a:cubicBezTo>
                    <a:cubicBezTo>
                      <a:pt x="41" y="54"/>
                      <a:pt x="51" y="66"/>
                      <a:pt x="62" y="77"/>
                    </a:cubicBezTo>
                    <a:cubicBezTo>
                      <a:pt x="66" y="81"/>
                      <a:pt x="75" y="77"/>
                      <a:pt x="72" y="71"/>
                    </a:cubicBezTo>
                    <a:cubicBezTo>
                      <a:pt x="66" y="57"/>
                      <a:pt x="57" y="46"/>
                      <a:pt x="45" y="35"/>
                    </a:cubicBezTo>
                    <a:cubicBezTo>
                      <a:pt x="38" y="28"/>
                      <a:pt x="31" y="22"/>
                      <a:pt x="24" y="16"/>
                    </a:cubicBezTo>
                    <a:cubicBezTo>
                      <a:pt x="17" y="10"/>
                      <a:pt x="8" y="6"/>
                      <a:pt x="2" y="0"/>
                    </a:cubicBezTo>
                    <a:cubicBezTo>
                      <a:pt x="1" y="0"/>
                      <a:pt x="0"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19" name="Freeform 16"/>
              <p:cNvSpPr>
                <a:spLocks/>
              </p:cNvSpPr>
              <p:nvPr/>
            </p:nvSpPr>
            <p:spPr bwMode="auto">
              <a:xfrm>
                <a:off x="8572501" y="2570163"/>
                <a:ext cx="60325" cy="90488"/>
              </a:xfrm>
              <a:custGeom>
                <a:avLst/>
                <a:gdLst>
                  <a:gd name="T0" fmla="*/ 3 w 57"/>
                  <a:gd name="T1" fmla="*/ 10 h 88"/>
                  <a:gd name="T2" fmla="*/ 47 w 57"/>
                  <a:gd name="T3" fmla="*/ 83 h 88"/>
                  <a:gd name="T4" fmla="*/ 55 w 57"/>
                  <a:gd name="T5" fmla="*/ 77 h 88"/>
                  <a:gd name="T6" fmla="*/ 11 w 57"/>
                  <a:gd name="T7" fmla="*/ 5 h 88"/>
                  <a:gd name="T8" fmla="*/ 3 w 57"/>
                  <a:gd name="T9" fmla="*/ 10 h 88"/>
                </a:gdLst>
                <a:ahLst/>
                <a:cxnLst>
                  <a:cxn ang="0">
                    <a:pos x="T0" y="T1"/>
                  </a:cxn>
                  <a:cxn ang="0">
                    <a:pos x="T2" y="T3"/>
                  </a:cxn>
                  <a:cxn ang="0">
                    <a:pos x="T4" y="T5"/>
                  </a:cxn>
                  <a:cxn ang="0">
                    <a:pos x="T6" y="T7"/>
                  </a:cxn>
                  <a:cxn ang="0">
                    <a:pos x="T8" y="T9"/>
                  </a:cxn>
                </a:cxnLst>
                <a:rect l="0" t="0" r="r" b="b"/>
                <a:pathLst>
                  <a:path w="57" h="88">
                    <a:moveTo>
                      <a:pt x="3" y="10"/>
                    </a:moveTo>
                    <a:cubicBezTo>
                      <a:pt x="17" y="35"/>
                      <a:pt x="27" y="63"/>
                      <a:pt x="47" y="83"/>
                    </a:cubicBezTo>
                    <a:cubicBezTo>
                      <a:pt x="51" y="88"/>
                      <a:pt x="57" y="82"/>
                      <a:pt x="55" y="77"/>
                    </a:cubicBezTo>
                    <a:cubicBezTo>
                      <a:pt x="44" y="51"/>
                      <a:pt x="28" y="27"/>
                      <a:pt x="11" y="5"/>
                    </a:cubicBezTo>
                    <a:cubicBezTo>
                      <a:pt x="8" y="0"/>
                      <a:pt x="0" y="4"/>
                      <a:pt x="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20" name="Freeform 17"/>
              <p:cNvSpPr>
                <a:spLocks/>
              </p:cNvSpPr>
              <p:nvPr/>
            </p:nvSpPr>
            <p:spPr bwMode="auto">
              <a:xfrm>
                <a:off x="8664576" y="2767013"/>
                <a:ext cx="42863" cy="88900"/>
              </a:xfrm>
              <a:custGeom>
                <a:avLst/>
                <a:gdLst>
                  <a:gd name="T0" fmla="*/ 3 w 41"/>
                  <a:gd name="T1" fmla="*/ 7 h 86"/>
                  <a:gd name="T2" fmla="*/ 30 w 41"/>
                  <a:gd name="T3" fmla="*/ 79 h 86"/>
                  <a:gd name="T4" fmla="*/ 40 w 41"/>
                  <a:gd name="T5" fmla="*/ 76 h 86"/>
                  <a:gd name="T6" fmla="*/ 9 w 41"/>
                  <a:gd name="T7" fmla="*/ 4 h 86"/>
                  <a:gd name="T8" fmla="*/ 3 w 41"/>
                  <a:gd name="T9" fmla="*/ 7 h 86"/>
                </a:gdLst>
                <a:ahLst/>
                <a:cxnLst>
                  <a:cxn ang="0">
                    <a:pos x="T0" y="T1"/>
                  </a:cxn>
                  <a:cxn ang="0">
                    <a:pos x="T2" y="T3"/>
                  </a:cxn>
                  <a:cxn ang="0">
                    <a:pos x="T4" y="T5"/>
                  </a:cxn>
                  <a:cxn ang="0">
                    <a:pos x="T6" y="T7"/>
                  </a:cxn>
                  <a:cxn ang="0">
                    <a:pos x="T8" y="T9"/>
                  </a:cxn>
                </a:cxnLst>
                <a:rect l="0" t="0" r="r" b="b"/>
                <a:pathLst>
                  <a:path w="41" h="86">
                    <a:moveTo>
                      <a:pt x="3" y="7"/>
                    </a:moveTo>
                    <a:cubicBezTo>
                      <a:pt x="16" y="29"/>
                      <a:pt x="21" y="56"/>
                      <a:pt x="30" y="79"/>
                    </a:cubicBezTo>
                    <a:cubicBezTo>
                      <a:pt x="32" y="86"/>
                      <a:pt x="41" y="83"/>
                      <a:pt x="40" y="76"/>
                    </a:cubicBezTo>
                    <a:cubicBezTo>
                      <a:pt x="36" y="48"/>
                      <a:pt x="25" y="27"/>
                      <a:pt x="9" y="4"/>
                    </a:cubicBezTo>
                    <a:cubicBezTo>
                      <a:pt x="7" y="0"/>
                      <a:pt x="0" y="3"/>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21" name="Freeform 18"/>
              <p:cNvSpPr>
                <a:spLocks/>
              </p:cNvSpPr>
              <p:nvPr/>
            </p:nvSpPr>
            <p:spPr bwMode="auto">
              <a:xfrm>
                <a:off x="8740776" y="2992438"/>
                <a:ext cx="26988" cy="107950"/>
              </a:xfrm>
              <a:custGeom>
                <a:avLst/>
                <a:gdLst>
                  <a:gd name="T0" fmla="*/ 2 w 27"/>
                  <a:gd name="T1" fmla="*/ 7 h 104"/>
                  <a:gd name="T2" fmla="*/ 17 w 27"/>
                  <a:gd name="T3" fmla="*/ 100 h 104"/>
                  <a:gd name="T4" fmla="*/ 23 w 27"/>
                  <a:gd name="T5" fmla="*/ 100 h 104"/>
                  <a:gd name="T6" fmla="*/ 9 w 27"/>
                  <a:gd name="T7" fmla="*/ 4 h 104"/>
                  <a:gd name="T8" fmla="*/ 2 w 27"/>
                  <a:gd name="T9" fmla="*/ 7 h 104"/>
                </a:gdLst>
                <a:ahLst/>
                <a:cxnLst>
                  <a:cxn ang="0">
                    <a:pos x="T0" y="T1"/>
                  </a:cxn>
                  <a:cxn ang="0">
                    <a:pos x="T2" y="T3"/>
                  </a:cxn>
                  <a:cxn ang="0">
                    <a:pos x="T4" y="T5"/>
                  </a:cxn>
                  <a:cxn ang="0">
                    <a:pos x="T6" y="T7"/>
                  </a:cxn>
                  <a:cxn ang="0">
                    <a:pos x="T8" y="T9"/>
                  </a:cxn>
                </a:cxnLst>
                <a:rect l="0" t="0" r="r" b="b"/>
                <a:pathLst>
                  <a:path w="27" h="104">
                    <a:moveTo>
                      <a:pt x="2" y="7"/>
                    </a:moveTo>
                    <a:cubicBezTo>
                      <a:pt x="14" y="36"/>
                      <a:pt x="13" y="68"/>
                      <a:pt x="17" y="100"/>
                    </a:cubicBezTo>
                    <a:cubicBezTo>
                      <a:pt x="17" y="104"/>
                      <a:pt x="23" y="104"/>
                      <a:pt x="23" y="100"/>
                    </a:cubicBezTo>
                    <a:cubicBezTo>
                      <a:pt x="27" y="67"/>
                      <a:pt x="24" y="33"/>
                      <a:pt x="9" y="4"/>
                    </a:cubicBezTo>
                    <a:cubicBezTo>
                      <a:pt x="7" y="0"/>
                      <a:pt x="0" y="3"/>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22" name="Freeform 19"/>
              <p:cNvSpPr>
                <a:spLocks/>
              </p:cNvSpPr>
              <p:nvPr/>
            </p:nvSpPr>
            <p:spPr bwMode="auto">
              <a:xfrm>
                <a:off x="8753476" y="3206751"/>
                <a:ext cx="25400" cy="80963"/>
              </a:xfrm>
              <a:custGeom>
                <a:avLst/>
                <a:gdLst>
                  <a:gd name="T0" fmla="*/ 13 w 24"/>
                  <a:gd name="T1" fmla="*/ 2 h 78"/>
                  <a:gd name="T2" fmla="*/ 4 w 24"/>
                  <a:gd name="T3" fmla="*/ 32 h 78"/>
                  <a:gd name="T4" fmla="*/ 2 w 24"/>
                  <a:gd name="T5" fmla="*/ 46 h 78"/>
                  <a:gd name="T6" fmla="*/ 0 w 24"/>
                  <a:gd name="T7" fmla="*/ 66 h 78"/>
                  <a:gd name="T8" fmla="*/ 13 w 24"/>
                  <a:gd name="T9" fmla="*/ 71 h 78"/>
                  <a:gd name="T10" fmla="*/ 23 w 24"/>
                  <a:gd name="T11" fmla="*/ 39 h 78"/>
                  <a:gd name="T12" fmla="*/ 15 w 24"/>
                  <a:gd name="T13" fmla="*/ 2 h 78"/>
                  <a:gd name="T14" fmla="*/ 13 w 24"/>
                  <a:gd name="T15" fmla="*/ 2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78">
                    <a:moveTo>
                      <a:pt x="13" y="2"/>
                    </a:moveTo>
                    <a:cubicBezTo>
                      <a:pt x="9" y="12"/>
                      <a:pt x="6" y="21"/>
                      <a:pt x="4" y="32"/>
                    </a:cubicBezTo>
                    <a:cubicBezTo>
                      <a:pt x="3" y="37"/>
                      <a:pt x="2" y="41"/>
                      <a:pt x="2" y="46"/>
                    </a:cubicBezTo>
                    <a:cubicBezTo>
                      <a:pt x="1" y="53"/>
                      <a:pt x="1" y="59"/>
                      <a:pt x="0" y="66"/>
                    </a:cubicBezTo>
                    <a:cubicBezTo>
                      <a:pt x="0" y="72"/>
                      <a:pt x="9" y="78"/>
                      <a:pt x="13" y="71"/>
                    </a:cubicBezTo>
                    <a:cubicBezTo>
                      <a:pt x="18" y="60"/>
                      <a:pt x="21" y="52"/>
                      <a:pt x="23" y="39"/>
                    </a:cubicBezTo>
                    <a:cubicBezTo>
                      <a:pt x="24" y="25"/>
                      <a:pt x="20" y="15"/>
                      <a:pt x="15" y="2"/>
                    </a:cubicBezTo>
                    <a:cubicBezTo>
                      <a:pt x="15" y="0"/>
                      <a:pt x="13" y="1"/>
                      <a:pt x="1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23" name="Freeform 20"/>
              <p:cNvSpPr>
                <a:spLocks/>
              </p:cNvSpPr>
              <p:nvPr/>
            </p:nvSpPr>
            <p:spPr bwMode="auto">
              <a:xfrm>
                <a:off x="8672513" y="3368676"/>
                <a:ext cx="61913" cy="100013"/>
              </a:xfrm>
              <a:custGeom>
                <a:avLst/>
                <a:gdLst>
                  <a:gd name="T0" fmla="*/ 46 w 61"/>
                  <a:gd name="T1" fmla="*/ 3 h 97"/>
                  <a:gd name="T2" fmla="*/ 6 w 61"/>
                  <a:gd name="T3" fmla="*/ 81 h 97"/>
                  <a:gd name="T4" fmla="*/ 20 w 61"/>
                  <a:gd name="T5" fmla="*/ 91 h 97"/>
                  <a:gd name="T6" fmla="*/ 52 w 61"/>
                  <a:gd name="T7" fmla="*/ 51 h 97"/>
                  <a:gd name="T8" fmla="*/ 53 w 61"/>
                  <a:gd name="T9" fmla="*/ 3 h 97"/>
                  <a:gd name="T10" fmla="*/ 46 w 61"/>
                  <a:gd name="T11" fmla="*/ 3 h 97"/>
                </a:gdLst>
                <a:ahLst/>
                <a:cxnLst>
                  <a:cxn ang="0">
                    <a:pos x="T0" y="T1"/>
                  </a:cxn>
                  <a:cxn ang="0">
                    <a:pos x="T2" y="T3"/>
                  </a:cxn>
                  <a:cxn ang="0">
                    <a:pos x="T4" y="T5"/>
                  </a:cxn>
                  <a:cxn ang="0">
                    <a:pos x="T6" y="T7"/>
                  </a:cxn>
                  <a:cxn ang="0">
                    <a:pos x="T8" y="T9"/>
                  </a:cxn>
                  <a:cxn ang="0">
                    <a:pos x="T10" y="T11"/>
                  </a:cxn>
                </a:cxnLst>
                <a:rect l="0" t="0" r="r" b="b"/>
                <a:pathLst>
                  <a:path w="61" h="97">
                    <a:moveTo>
                      <a:pt x="46" y="3"/>
                    </a:moveTo>
                    <a:cubicBezTo>
                      <a:pt x="33" y="29"/>
                      <a:pt x="23" y="57"/>
                      <a:pt x="6" y="81"/>
                    </a:cubicBezTo>
                    <a:cubicBezTo>
                      <a:pt x="0" y="89"/>
                      <a:pt x="13" y="97"/>
                      <a:pt x="20" y="91"/>
                    </a:cubicBezTo>
                    <a:cubicBezTo>
                      <a:pt x="34" y="80"/>
                      <a:pt x="45" y="69"/>
                      <a:pt x="52" y="51"/>
                    </a:cubicBezTo>
                    <a:cubicBezTo>
                      <a:pt x="58" y="35"/>
                      <a:pt x="61" y="20"/>
                      <a:pt x="53" y="3"/>
                    </a:cubicBezTo>
                    <a:cubicBezTo>
                      <a:pt x="52" y="0"/>
                      <a:pt x="47" y="1"/>
                      <a:pt x="4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24" name="Freeform 21"/>
              <p:cNvSpPr>
                <a:spLocks/>
              </p:cNvSpPr>
              <p:nvPr/>
            </p:nvSpPr>
            <p:spPr bwMode="auto">
              <a:xfrm>
                <a:off x="8559801" y="3544888"/>
                <a:ext cx="68263" cy="84138"/>
              </a:xfrm>
              <a:custGeom>
                <a:avLst/>
                <a:gdLst>
                  <a:gd name="T0" fmla="*/ 51 w 66"/>
                  <a:gd name="T1" fmla="*/ 4 h 81"/>
                  <a:gd name="T2" fmla="*/ 24 w 66"/>
                  <a:gd name="T3" fmla="*/ 33 h 81"/>
                  <a:gd name="T4" fmla="*/ 14 w 66"/>
                  <a:gd name="T5" fmla="*/ 46 h 81"/>
                  <a:gd name="T6" fmla="*/ 5 w 66"/>
                  <a:gd name="T7" fmla="*/ 62 h 81"/>
                  <a:gd name="T8" fmla="*/ 18 w 66"/>
                  <a:gd name="T9" fmla="*/ 75 h 81"/>
                  <a:gd name="T10" fmla="*/ 32 w 66"/>
                  <a:gd name="T11" fmla="*/ 65 h 81"/>
                  <a:gd name="T12" fmla="*/ 45 w 66"/>
                  <a:gd name="T13" fmla="*/ 49 h 81"/>
                  <a:gd name="T14" fmla="*/ 63 w 66"/>
                  <a:gd name="T15" fmla="*/ 11 h 81"/>
                  <a:gd name="T16" fmla="*/ 51 w 66"/>
                  <a:gd name="T17" fmla="*/ 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81">
                    <a:moveTo>
                      <a:pt x="51" y="4"/>
                    </a:moveTo>
                    <a:cubicBezTo>
                      <a:pt x="41" y="13"/>
                      <a:pt x="32" y="22"/>
                      <a:pt x="24" y="33"/>
                    </a:cubicBezTo>
                    <a:cubicBezTo>
                      <a:pt x="21" y="37"/>
                      <a:pt x="17" y="41"/>
                      <a:pt x="14" y="46"/>
                    </a:cubicBezTo>
                    <a:cubicBezTo>
                      <a:pt x="10" y="51"/>
                      <a:pt x="9" y="57"/>
                      <a:pt x="5" y="62"/>
                    </a:cubicBezTo>
                    <a:cubicBezTo>
                      <a:pt x="0" y="70"/>
                      <a:pt x="10" y="81"/>
                      <a:pt x="18" y="75"/>
                    </a:cubicBezTo>
                    <a:cubicBezTo>
                      <a:pt x="22" y="72"/>
                      <a:pt x="29" y="69"/>
                      <a:pt x="32" y="65"/>
                    </a:cubicBezTo>
                    <a:cubicBezTo>
                      <a:pt x="37" y="60"/>
                      <a:pt x="41" y="55"/>
                      <a:pt x="45" y="49"/>
                    </a:cubicBezTo>
                    <a:cubicBezTo>
                      <a:pt x="53" y="37"/>
                      <a:pt x="59" y="25"/>
                      <a:pt x="63" y="11"/>
                    </a:cubicBezTo>
                    <a:cubicBezTo>
                      <a:pt x="66" y="4"/>
                      <a:pt x="56" y="0"/>
                      <a:pt x="5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25" name="Freeform 22"/>
              <p:cNvSpPr>
                <a:spLocks/>
              </p:cNvSpPr>
              <p:nvPr/>
            </p:nvSpPr>
            <p:spPr bwMode="auto">
              <a:xfrm>
                <a:off x="8374063" y="3732213"/>
                <a:ext cx="80963" cy="65088"/>
              </a:xfrm>
              <a:custGeom>
                <a:avLst/>
                <a:gdLst>
                  <a:gd name="T0" fmla="*/ 66 w 79"/>
                  <a:gd name="T1" fmla="*/ 3 h 62"/>
                  <a:gd name="T2" fmla="*/ 35 w 79"/>
                  <a:gd name="T3" fmla="*/ 23 h 62"/>
                  <a:gd name="T4" fmla="*/ 6 w 79"/>
                  <a:gd name="T5" fmla="*/ 48 h 62"/>
                  <a:gd name="T6" fmla="*/ 14 w 79"/>
                  <a:gd name="T7" fmla="*/ 58 h 62"/>
                  <a:gd name="T8" fmla="*/ 45 w 79"/>
                  <a:gd name="T9" fmla="*/ 38 h 62"/>
                  <a:gd name="T10" fmla="*/ 73 w 79"/>
                  <a:gd name="T11" fmla="*/ 13 h 62"/>
                  <a:gd name="T12" fmla="*/ 66 w 79"/>
                  <a:gd name="T13" fmla="*/ 3 h 62"/>
                </a:gdLst>
                <a:ahLst/>
                <a:cxnLst>
                  <a:cxn ang="0">
                    <a:pos x="T0" y="T1"/>
                  </a:cxn>
                  <a:cxn ang="0">
                    <a:pos x="T2" y="T3"/>
                  </a:cxn>
                  <a:cxn ang="0">
                    <a:pos x="T4" y="T5"/>
                  </a:cxn>
                  <a:cxn ang="0">
                    <a:pos x="T6" y="T7"/>
                  </a:cxn>
                  <a:cxn ang="0">
                    <a:pos x="T8" y="T9"/>
                  </a:cxn>
                  <a:cxn ang="0">
                    <a:pos x="T10" y="T11"/>
                  </a:cxn>
                  <a:cxn ang="0">
                    <a:pos x="T12" y="T13"/>
                  </a:cxn>
                </a:cxnLst>
                <a:rect l="0" t="0" r="r" b="b"/>
                <a:pathLst>
                  <a:path w="79" h="62">
                    <a:moveTo>
                      <a:pt x="66" y="3"/>
                    </a:moveTo>
                    <a:cubicBezTo>
                      <a:pt x="55" y="9"/>
                      <a:pt x="45" y="15"/>
                      <a:pt x="35" y="23"/>
                    </a:cubicBezTo>
                    <a:cubicBezTo>
                      <a:pt x="25" y="31"/>
                      <a:pt x="16" y="39"/>
                      <a:pt x="6" y="48"/>
                    </a:cubicBezTo>
                    <a:cubicBezTo>
                      <a:pt x="0" y="53"/>
                      <a:pt x="8" y="62"/>
                      <a:pt x="14" y="58"/>
                    </a:cubicBezTo>
                    <a:cubicBezTo>
                      <a:pt x="25" y="52"/>
                      <a:pt x="35" y="46"/>
                      <a:pt x="45" y="38"/>
                    </a:cubicBezTo>
                    <a:cubicBezTo>
                      <a:pt x="55" y="30"/>
                      <a:pt x="64" y="21"/>
                      <a:pt x="73" y="13"/>
                    </a:cubicBezTo>
                    <a:cubicBezTo>
                      <a:pt x="79" y="9"/>
                      <a:pt x="72" y="0"/>
                      <a:pt x="6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26" name="Freeform 23"/>
              <p:cNvSpPr>
                <a:spLocks/>
              </p:cNvSpPr>
              <p:nvPr/>
            </p:nvSpPr>
            <p:spPr bwMode="auto">
              <a:xfrm>
                <a:off x="7953376" y="3932238"/>
                <a:ext cx="93663" cy="30163"/>
              </a:xfrm>
              <a:custGeom>
                <a:avLst/>
                <a:gdLst>
                  <a:gd name="T0" fmla="*/ 82 w 91"/>
                  <a:gd name="T1" fmla="*/ 1 h 30"/>
                  <a:gd name="T2" fmla="*/ 42 w 91"/>
                  <a:gd name="T3" fmla="*/ 5 h 30"/>
                  <a:gd name="T4" fmla="*/ 9 w 91"/>
                  <a:gd name="T5" fmla="*/ 11 h 30"/>
                  <a:gd name="T6" fmla="*/ 9 w 91"/>
                  <a:gd name="T7" fmla="*/ 28 h 30"/>
                  <a:gd name="T8" fmla="*/ 45 w 91"/>
                  <a:gd name="T9" fmla="*/ 27 h 30"/>
                  <a:gd name="T10" fmla="*/ 86 w 91"/>
                  <a:gd name="T11" fmla="*/ 9 h 30"/>
                  <a:gd name="T12" fmla="*/ 82 w 91"/>
                  <a:gd name="T13" fmla="*/ 1 h 30"/>
                </a:gdLst>
                <a:ahLst/>
                <a:cxnLst>
                  <a:cxn ang="0">
                    <a:pos x="T0" y="T1"/>
                  </a:cxn>
                  <a:cxn ang="0">
                    <a:pos x="T2" y="T3"/>
                  </a:cxn>
                  <a:cxn ang="0">
                    <a:pos x="T4" y="T5"/>
                  </a:cxn>
                  <a:cxn ang="0">
                    <a:pos x="T6" y="T7"/>
                  </a:cxn>
                  <a:cxn ang="0">
                    <a:pos x="T8" y="T9"/>
                  </a:cxn>
                  <a:cxn ang="0">
                    <a:pos x="T10" y="T11"/>
                  </a:cxn>
                  <a:cxn ang="0">
                    <a:pos x="T12" y="T13"/>
                  </a:cxn>
                </a:cxnLst>
                <a:rect l="0" t="0" r="r" b="b"/>
                <a:pathLst>
                  <a:path w="91" h="30">
                    <a:moveTo>
                      <a:pt x="82" y="1"/>
                    </a:moveTo>
                    <a:cubicBezTo>
                      <a:pt x="69" y="3"/>
                      <a:pt x="55" y="3"/>
                      <a:pt x="42" y="5"/>
                    </a:cubicBezTo>
                    <a:cubicBezTo>
                      <a:pt x="31" y="6"/>
                      <a:pt x="20" y="9"/>
                      <a:pt x="9" y="11"/>
                    </a:cubicBezTo>
                    <a:cubicBezTo>
                      <a:pt x="0" y="13"/>
                      <a:pt x="0" y="27"/>
                      <a:pt x="9" y="28"/>
                    </a:cubicBezTo>
                    <a:cubicBezTo>
                      <a:pt x="22" y="30"/>
                      <a:pt x="32" y="30"/>
                      <a:pt x="45" y="27"/>
                    </a:cubicBezTo>
                    <a:cubicBezTo>
                      <a:pt x="60" y="23"/>
                      <a:pt x="72" y="15"/>
                      <a:pt x="86" y="9"/>
                    </a:cubicBezTo>
                    <a:cubicBezTo>
                      <a:pt x="91" y="7"/>
                      <a:pt x="87" y="0"/>
                      <a:pt x="8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27" name="Freeform 24"/>
              <p:cNvSpPr>
                <a:spLocks/>
              </p:cNvSpPr>
              <p:nvPr/>
            </p:nvSpPr>
            <p:spPr bwMode="auto">
              <a:xfrm>
                <a:off x="7991476" y="3992563"/>
                <a:ext cx="65088" cy="77788"/>
              </a:xfrm>
              <a:custGeom>
                <a:avLst/>
                <a:gdLst>
                  <a:gd name="T0" fmla="*/ 2 w 63"/>
                  <a:gd name="T1" fmla="*/ 6 h 74"/>
                  <a:gd name="T2" fmla="*/ 12 w 63"/>
                  <a:gd name="T3" fmla="*/ 18 h 74"/>
                  <a:gd name="T4" fmla="*/ 24 w 63"/>
                  <a:gd name="T5" fmla="*/ 34 h 74"/>
                  <a:gd name="T6" fmla="*/ 36 w 63"/>
                  <a:gd name="T7" fmla="*/ 51 h 74"/>
                  <a:gd name="T8" fmla="*/ 47 w 63"/>
                  <a:gd name="T9" fmla="*/ 66 h 74"/>
                  <a:gd name="T10" fmla="*/ 61 w 63"/>
                  <a:gd name="T11" fmla="*/ 60 h 74"/>
                  <a:gd name="T12" fmla="*/ 37 w 63"/>
                  <a:gd name="T13" fmla="*/ 16 h 74"/>
                  <a:gd name="T14" fmla="*/ 18 w 63"/>
                  <a:gd name="T15" fmla="*/ 3 h 74"/>
                  <a:gd name="T16" fmla="*/ 3 w 63"/>
                  <a:gd name="T17" fmla="*/ 2 h 74"/>
                  <a:gd name="T18" fmla="*/ 2 w 63"/>
                  <a:gd name="T19"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4">
                    <a:moveTo>
                      <a:pt x="2" y="6"/>
                    </a:moveTo>
                    <a:cubicBezTo>
                      <a:pt x="6" y="7"/>
                      <a:pt x="10" y="15"/>
                      <a:pt x="12" y="18"/>
                    </a:cubicBezTo>
                    <a:cubicBezTo>
                      <a:pt x="15" y="24"/>
                      <a:pt x="20" y="29"/>
                      <a:pt x="24" y="34"/>
                    </a:cubicBezTo>
                    <a:cubicBezTo>
                      <a:pt x="29" y="39"/>
                      <a:pt x="32" y="45"/>
                      <a:pt x="36" y="51"/>
                    </a:cubicBezTo>
                    <a:cubicBezTo>
                      <a:pt x="39" y="56"/>
                      <a:pt x="44" y="60"/>
                      <a:pt x="47" y="66"/>
                    </a:cubicBezTo>
                    <a:cubicBezTo>
                      <a:pt x="51" y="74"/>
                      <a:pt x="63" y="68"/>
                      <a:pt x="61" y="60"/>
                    </a:cubicBezTo>
                    <a:cubicBezTo>
                      <a:pt x="57" y="43"/>
                      <a:pt x="50" y="29"/>
                      <a:pt x="37" y="16"/>
                    </a:cubicBezTo>
                    <a:cubicBezTo>
                      <a:pt x="32" y="10"/>
                      <a:pt x="26" y="6"/>
                      <a:pt x="18" y="3"/>
                    </a:cubicBezTo>
                    <a:cubicBezTo>
                      <a:pt x="13" y="0"/>
                      <a:pt x="8" y="1"/>
                      <a:pt x="3" y="2"/>
                    </a:cubicBezTo>
                    <a:cubicBezTo>
                      <a:pt x="0" y="2"/>
                      <a:pt x="0" y="6"/>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28" name="Freeform 25"/>
              <p:cNvSpPr>
                <a:spLocks/>
              </p:cNvSpPr>
              <p:nvPr/>
            </p:nvSpPr>
            <p:spPr bwMode="auto">
              <a:xfrm>
                <a:off x="8085138" y="4160838"/>
                <a:ext cx="26988" cy="95250"/>
              </a:xfrm>
              <a:custGeom>
                <a:avLst/>
                <a:gdLst>
                  <a:gd name="T0" fmla="*/ 0 w 26"/>
                  <a:gd name="T1" fmla="*/ 8 h 91"/>
                  <a:gd name="T2" fmla="*/ 6 w 26"/>
                  <a:gd name="T3" fmla="*/ 83 h 91"/>
                  <a:gd name="T4" fmla="*/ 22 w 26"/>
                  <a:gd name="T5" fmla="*/ 83 h 91"/>
                  <a:gd name="T6" fmla="*/ 13 w 26"/>
                  <a:gd name="T7" fmla="*/ 5 h 91"/>
                  <a:gd name="T8" fmla="*/ 0 w 26"/>
                  <a:gd name="T9" fmla="*/ 8 h 91"/>
                </a:gdLst>
                <a:ahLst/>
                <a:cxnLst>
                  <a:cxn ang="0">
                    <a:pos x="T0" y="T1"/>
                  </a:cxn>
                  <a:cxn ang="0">
                    <a:pos x="T2" y="T3"/>
                  </a:cxn>
                  <a:cxn ang="0">
                    <a:pos x="T4" y="T5"/>
                  </a:cxn>
                  <a:cxn ang="0">
                    <a:pos x="T6" y="T7"/>
                  </a:cxn>
                  <a:cxn ang="0">
                    <a:pos x="T8" y="T9"/>
                  </a:cxn>
                </a:cxnLst>
                <a:rect l="0" t="0" r="r" b="b"/>
                <a:pathLst>
                  <a:path w="26" h="91">
                    <a:moveTo>
                      <a:pt x="0" y="8"/>
                    </a:moveTo>
                    <a:cubicBezTo>
                      <a:pt x="1" y="33"/>
                      <a:pt x="2" y="59"/>
                      <a:pt x="6" y="83"/>
                    </a:cubicBezTo>
                    <a:cubicBezTo>
                      <a:pt x="8" y="91"/>
                      <a:pt x="20" y="91"/>
                      <a:pt x="22" y="83"/>
                    </a:cubicBezTo>
                    <a:cubicBezTo>
                      <a:pt x="26" y="58"/>
                      <a:pt x="26" y="27"/>
                      <a:pt x="13" y="5"/>
                    </a:cubicBezTo>
                    <a:cubicBezTo>
                      <a:pt x="9" y="0"/>
                      <a:pt x="0" y="2"/>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29" name="Freeform 26"/>
              <p:cNvSpPr>
                <a:spLocks/>
              </p:cNvSpPr>
              <p:nvPr/>
            </p:nvSpPr>
            <p:spPr bwMode="auto">
              <a:xfrm>
                <a:off x="8034338" y="4348163"/>
                <a:ext cx="44450" cy="106363"/>
              </a:xfrm>
              <a:custGeom>
                <a:avLst/>
                <a:gdLst>
                  <a:gd name="T0" fmla="*/ 8 w 43"/>
                  <a:gd name="T1" fmla="*/ 99 h 102"/>
                  <a:gd name="T2" fmla="*/ 32 w 43"/>
                  <a:gd name="T3" fmla="*/ 61 h 102"/>
                  <a:gd name="T4" fmla="*/ 42 w 43"/>
                  <a:gd name="T5" fmla="*/ 9 h 102"/>
                  <a:gd name="T6" fmla="*/ 27 w 43"/>
                  <a:gd name="T7" fmla="*/ 7 h 102"/>
                  <a:gd name="T8" fmla="*/ 13 w 43"/>
                  <a:gd name="T9" fmla="*/ 50 h 102"/>
                  <a:gd name="T10" fmla="*/ 1 w 43"/>
                  <a:gd name="T11" fmla="*/ 95 h 102"/>
                  <a:gd name="T12" fmla="*/ 8 w 43"/>
                  <a:gd name="T13" fmla="*/ 99 h 102"/>
                </a:gdLst>
                <a:ahLst/>
                <a:cxnLst>
                  <a:cxn ang="0">
                    <a:pos x="T0" y="T1"/>
                  </a:cxn>
                  <a:cxn ang="0">
                    <a:pos x="T2" y="T3"/>
                  </a:cxn>
                  <a:cxn ang="0">
                    <a:pos x="T4" y="T5"/>
                  </a:cxn>
                  <a:cxn ang="0">
                    <a:pos x="T6" y="T7"/>
                  </a:cxn>
                  <a:cxn ang="0">
                    <a:pos x="T8" y="T9"/>
                  </a:cxn>
                  <a:cxn ang="0">
                    <a:pos x="T10" y="T11"/>
                  </a:cxn>
                  <a:cxn ang="0">
                    <a:pos x="T12" y="T13"/>
                  </a:cxn>
                </a:cxnLst>
                <a:rect l="0" t="0" r="r" b="b"/>
                <a:pathLst>
                  <a:path w="43" h="102">
                    <a:moveTo>
                      <a:pt x="8" y="99"/>
                    </a:moveTo>
                    <a:cubicBezTo>
                      <a:pt x="19" y="87"/>
                      <a:pt x="26" y="76"/>
                      <a:pt x="32" y="61"/>
                    </a:cubicBezTo>
                    <a:cubicBezTo>
                      <a:pt x="38" y="44"/>
                      <a:pt x="40" y="27"/>
                      <a:pt x="42" y="9"/>
                    </a:cubicBezTo>
                    <a:cubicBezTo>
                      <a:pt x="43" y="0"/>
                      <a:pt x="30" y="0"/>
                      <a:pt x="27" y="7"/>
                    </a:cubicBezTo>
                    <a:cubicBezTo>
                      <a:pt x="21" y="22"/>
                      <a:pt x="16" y="35"/>
                      <a:pt x="13" y="50"/>
                    </a:cubicBezTo>
                    <a:cubicBezTo>
                      <a:pt x="9" y="64"/>
                      <a:pt x="7" y="81"/>
                      <a:pt x="1" y="95"/>
                    </a:cubicBezTo>
                    <a:cubicBezTo>
                      <a:pt x="0" y="99"/>
                      <a:pt x="6" y="102"/>
                      <a:pt x="8"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30" name="Freeform 27"/>
              <p:cNvSpPr>
                <a:spLocks/>
              </p:cNvSpPr>
              <p:nvPr/>
            </p:nvSpPr>
            <p:spPr bwMode="auto">
              <a:xfrm>
                <a:off x="7883526" y="4581526"/>
                <a:ext cx="80963" cy="74613"/>
              </a:xfrm>
              <a:custGeom>
                <a:avLst/>
                <a:gdLst>
                  <a:gd name="T0" fmla="*/ 7 w 78"/>
                  <a:gd name="T1" fmla="*/ 69 h 72"/>
                  <a:gd name="T2" fmla="*/ 45 w 78"/>
                  <a:gd name="T3" fmla="*/ 47 h 72"/>
                  <a:gd name="T4" fmla="*/ 75 w 78"/>
                  <a:gd name="T5" fmla="*/ 11 h 72"/>
                  <a:gd name="T6" fmla="*/ 67 w 78"/>
                  <a:gd name="T7" fmla="*/ 5 h 72"/>
                  <a:gd name="T8" fmla="*/ 37 w 78"/>
                  <a:gd name="T9" fmla="*/ 33 h 72"/>
                  <a:gd name="T10" fmla="*/ 4 w 78"/>
                  <a:gd name="T11" fmla="*/ 63 h 72"/>
                  <a:gd name="T12" fmla="*/ 7 w 78"/>
                  <a:gd name="T13" fmla="*/ 69 h 72"/>
                </a:gdLst>
                <a:ahLst/>
                <a:cxnLst>
                  <a:cxn ang="0">
                    <a:pos x="T0" y="T1"/>
                  </a:cxn>
                  <a:cxn ang="0">
                    <a:pos x="T2" y="T3"/>
                  </a:cxn>
                  <a:cxn ang="0">
                    <a:pos x="T4" y="T5"/>
                  </a:cxn>
                  <a:cxn ang="0">
                    <a:pos x="T6" y="T7"/>
                  </a:cxn>
                  <a:cxn ang="0">
                    <a:pos x="T8" y="T9"/>
                  </a:cxn>
                  <a:cxn ang="0">
                    <a:pos x="T10" y="T11"/>
                  </a:cxn>
                  <a:cxn ang="0">
                    <a:pos x="T12" y="T13"/>
                  </a:cxn>
                </a:cxnLst>
                <a:rect l="0" t="0" r="r" b="b"/>
                <a:pathLst>
                  <a:path w="78" h="72">
                    <a:moveTo>
                      <a:pt x="7" y="69"/>
                    </a:moveTo>
                    <a:cubicBezTo>
                      <a:pt x="20" y="62"/>
                      <a:pt x="33" y="56"/>
                      <a:pt x="45" y="47"/>
                    </a:cubicBezTo>
                    <a:cubicBezTo>
                      <a:pt x="57" y="37"/>
                      <a:pt x="68" y="26"/>
                      <a:pt x="75" y="11"/>
                    </a:cubicBezTo>
                    <a:cubicBezTo>
                      <a:pt x="78" y="6"/>
                      <a:pt x="71" y="0"/>
                      <a:pt x="67" y="5"/>
                    </a:cubicBezTo>
                    <a:cubicBezTo>
                      <a:pt x="57" y="15"/>
                      <a:pt x="47" y="24"/>
                      <a:pt x="37" y="33"/>
                    </a:cubicBezTo>
                    <a:cubicBezTo>
                      <a:pt x="26" y="43"/>
                      <a:pt x="15" y="55"/>
                      <a:pt x="4" y="63"/>
                    </a:cubicBezTo>
                    <a:cubicBezTo>
                      <a:pt x="0" y="66"/>
                      <a:pt x="3" y="72"/>
                      <a:pt x="7"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31" name="Freeform 28"/>
              <p:cNvSpPr>
                <a:spLocks/>
              </p:cNvSpPr>
              <p:nvPr/>
            </p:nvSpPr>
            <p:spPr bwMode="auto">
              <a:xfrm>
                <a:off x="7666038" y="4762501"/>
                <a:ext cx="120650" cy="58738"/>
              </a:xfrm>
              <a:custGeom>
                <a:avLst/>
                <a:gdLst>
                  <a:gd name="T0" fmla="*/ 6 w 117"/>
                  <a:gd name="T1" fmla="*/ 56 h 56"/>
                  <a:gd name="T2" fmla="*/ 111 w 117"/>
                  <a:gd name="T3" fmla="*/ 13 h 56"/>
                  <a:gd name="T4" fmla="*/ 105 w 117"/>
                  <a:gd name="T5" fmla="*/ 2 h 56"/>
                  <a:gd name="T6" fmla="*/ 5 w 117"/>
                  <a:gd name="T7" fmla="*/ 48 h 56"/>
                  <a:gd name="T8" fmla="*/ 6 w 117"/>
                  <a:gd name="T9" fmla="*/ 56 h 56"/>
                </a:gdLst>
                <a:ahLst/>
                <a:cxnLst>
                  <a:cxn ang="0">
                    <a:pos x="T0" y="T1"/>
                  </a:cxn>
                  <a:cxn ang="0">
                    <a:pos x="T2" y="T3"/>
                  </a:cxn>
                  <a:cxn ang="0">
                    <a:pos x="T4" y="T5"/>
                  </a:cxn>
                  <a:cxn ang="0">
                    <a:pos x="T6" y="T7"/>
                  </a:cxn>
                  <a:cxn ang="0">
                    <a:pos x="T8" y="T9"/>
                  </a:cxn>
                </a:cxnLst>
                <a:rect l="0" t="0" r="r" b="b"/>
                <a:pathLst>
                  <a:path w="117" h="56">
                    <a:moveTo>
                      <a:pt x="6" y="56"/>
                    </a:moveTo>
                    <a:cubicBezTo>
                      <a:pt x="44" y="51"/>
                      <a:pt x="81" y="37"/>
                      <a:pt x="111" y="13"/>
                    </a:cubicBezTo>
                    <a:cubicBezTo>
                      <a:pt x="117" y="9"/>
                      <a:pt x="111" y="0"/>
                      <a:pt x="105" y="2"/>
                    </a:cubicBezTo>
                    <a:cubicBezTo>
                      <a:pt x="70" y="12"/>
                      <a:pt x="40" y="36"/>
                      <a:pt x="5" y="48"/>
                    </a:cubicBezTo>
                    <a:cubicBezTo>
                      <a:pt x="0" y="49"/>
                      <a:pt x="1" y="56"/>
                      <a:pt x="6"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32" name="Freeform 29"/>
              <p:cNvSpPr>
                <a:spLocks/>
              </p:cNvSpPr>
              <p:nvPr/>
            </p:nvSpPr>
            <p:spPr bwMode="auto">
              <a:xfrm>
                <a:off x="7434263" y="4868863"/>
                <a:ext cx="123825" cy="47625"/>
              </a:xfrm>
              <a:custGeom>
                <a:avLst/>
                <a:gdLst>
                  <a:gd name="T0" fmla="*/ 4 w 120"/>
                  <a:gd name="T1" fmla="*/ 46 h 46"/>
                  <a:gd name="T2" fmla="*/ 117 w 120"/>
                  <a:gd name="T3" fmla="*/ 10 h 46"/>
                  <a:gd name="T4" fmla="*/ 112 w 120"/>
                  <a:gd name="T5" fmla="*/ 2 h 46"/>
                  <a:gd name="T6" fmla="*/ 3 w 120"/>
                  <a:gd name="T7" fmla="*/ 39 h 46"/>
                  <a:gd name="T8" fmla="*/ 4 w 120"/>
                  <a:gd name="T9" fmla="*/ 46 h 46"/>
                </a:gdLst>
                <a:ahLst/>
                <a:cxnLst>
                  <a:cxn ang="0">
                    <a:pos x="T0" y="T1"/>
                  </a:cxn>
                  <a:cxn ang="0">
                    <a:pos x="T2" y="T3"/>
                  </a:cxn>
                  <a:cxn ang="0">
                    <a:pos x="T4" y="T5"/>
                  </a:cxn>
                  <a:cxn ang="0">
                    <a:pos x="T6" y="T7"/>
                  </a:cxn>
                  <a:cxn ang="0">
                    <a:pos x="T8" y="T9"/>
                  </a:cxn>
                </a:cxnLst>
                <a:rect l="0" t="0" r="r" b="b"/>
                <a:pathLst>
                  <a:path w="120" h="46">
                    <a:moveTo>
                      <a:pt x="4" y="46"/>
                    </a:moveTo>
                    <a:cubicBezTo>
                      <a:pt x="43" y="44"/>
                      <a:pt x="86" y="36"/>
                      <a:pt x="117" y="10"/>
                    </a:cubicBezTo>
                    <a:cubicBezTo>
                      <a:pt x="120" y="7"/>
                      <a:pt x="116" y="0"/>
                      <a:pt x="112" y="2"/>
                    </a:cubicBezTo>
                    <a:cubicBezTo>
                      <a:pt x="75" y="14"/>
                      <a:pt x="40" y="27"/>
                      <a:pt x="3" y="39"/>
                    </a:cubicBezTo>
                    <a:cubicBezTo>
                      <a:pt x="0" y="40"/>
                      <a:pt x="0" y="46"/>
                      <a:pt x="4"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33" name="Freeform 30"/>
              <p:cNvSpPr>
                <a:spLocks/>
              </p:cNvSpPr>
              <p:nvPr/>
            </p:nvSpPr>
            <p:spPr bwMode="auto">
              <a:xfrm>
                <a:off x="7192963" y="4932363"/>
                <a:ext cx="153988" cy="38100"/>
              </a:xfrm>
              <a:custGeom>
                <a:avLst/>
                <a:gdLst>
                  <a:gd name="T0" fmla="*/ 6 w 148"/>
                  <a:gd name="T1" fmla="*/ 36 h 37"/>
                  <a:gd name="T2" fmla="*/ 137 w 148"/>
                  <a:gd name="T3" fmla="*/ 20 h 37"/>
                  <a:gd name="T4" fmla="*/ 133 w 148"/>
                  <a:gd name="T5" fmla="*/ 3 h 37"/>
                  <a:gd name="T6" fmla="*/ 3 w 148"/>
                  <a:gd name="T7" fmla="*/ 31 h 37"/>
                  <a:gd name="T8" fmla="*/ 6 w 148"/>
                  <a:gd name="T9" fmla="*/ 36 h 37"/>
                </a:gdLst>
                <a:ahLst/>
                <a:cxnLst>
                  <a:cxn ang="0">
                    <a:pos x="T0" y="T1"/>
                  </a:cxn>
                  <a:cxn ang="0">
                    <a:pos x="T2" y="T3"/>
                  </a:cxn>
                  <a:cxn ang="0">
                    <a:pos x="T4" y="T5"/>
                  </a:cxn>
                  <a:cxn ang="0">
                    <a:pos x="T6" y="T7"/>
                  </a:cxn>
                  <a:cxn ang="0">
                    <a:pos x="T8" y="T9"/>
                  </a:cxn>
                </a:cxnLst>
                <a:rect l="0" t="0" r="r" b="b"/>
                <a:pathLst>
                  <a:path w="148" h="37">
                    <a:moveTo>
                      <a:pt x="6" y="36"/>
                    </a:moveTo>
                    <a:cubicBezTo>
                      <a:pt x="51" y="28"/>
                      <a:pt x="94" y="36"/>
                      <a:pt x="137" y="20"/>
                    </a:cubicBezTo>
                    <a:cubicBezTo>
                      <a:pt x="148" y="16"/>
                      <a:pt x="144" y="0"/>
                      <a:pt x="133" y="3"/>
                    </a:cubicBezTo>
                    <a:cubicBezTo>
                      <a:pt x="88" y="13"/>
                      <a:pt x="46" y="13"/>
                      <a:pt x="3" y="31"/>
                    </a:cubicBezTo>
                    <a:cubicBezTo>
                      <a:pt x="0" y="32"/>
                      <a:pt x="2" y="37"/>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34" name="Freeform 31"/>
              <p:cNvSpPr>
                <a:spLocks/>
              </p:cNvSpPr>
              <p:nvPr/>
            </p:nvSpPr>
            <p:spPr bwMode="auto">
              <a:xfrm>
                <a:off x="6989763" y="4945063"/>
                <a:ext cx="88900" cy="22225"/>
              </a:xfrm>
              <a:custGeom>
                <a:avLst/>
                <a:gdLst>
                  <a:gd name="T0" fmla="*/ 4 w 86"/>
                  <a:gd name="T1" fmla="*/ 18 h 22"/>
                  <a:gd name="T2" fmla="*/ 80 w 86"/>
                  <a:gd name="T3" fmla="*/ 10 h 22"/>
                  <a:gd name="T4" fmla="*/ 77 w 86"/>
                  <a:gd name="T5" fmla="*/ 1 h 22"/>
                  <a:gd name="T6" fmla="*/ 4 w 86"/>
                  <a:gd name="T7" fmla="*/ 8 h 22"/>
                  <a:gd name="T8" fmla="*/ 4 w 86"/>
                  <a:gd name="T9" fmla="*/ 18 h 22"/>
                </a:gdLst>
                <a:ahLst/>
                <a:cxnLst>
                  <a:cxn ang="0">
                    <a:pos x="T0" y="T1"/>
                  </a:cxn>
                  <a:cxn ang="0">
                    <a:pos x="T2" y="T3"/>
                  </a:cxn>
                  <a:cxn ang="0">
                    <a:pos x="T4" y="T5"/>
                  </a:cxn>
                  <a:cxn ang="0">
                    <a:pos x="T6" y="T7"/>
                  </a:cxn>
                  <a:cxn ang="0">
                    <a:pos x="T8" y="T9"/>
                  </a:cxn>
                </a:cxnLst>
                <a:rect l="0" t="0" r="r" b="b"/>
                <a:pathLst>
                  <a:path w="86" h="22">
                    <a:moveTo>
                      <a:pt x="4" y="18"/>
                    </a:moveTo>
                    <a:cubicBezTo>
                      <a:pt x="30" y="22"/>
                      <a:pt x="56" y="21"/>
                      <a:pt x="80" y="10"/>
                    </a:cubicBezTo>
                    <a:cubicBezTo>
                      <a:pt x="86" y="8"/>
                      <a:pt x="82" y="0"/>
                      <a:pt x="77" y="1"/>
                    </a:cubicBezTo>
                    <a:cubicBezTo>
                      <a:pt x="53" y="5"/>
                      <a:pt x="28" y="5"/>
                      <a:pt x="4" y="8"/>
                    </a:cubicBezTo>
                    <a:cubicBezTo>
                      <a:pt x="0" y="9"/>
                      <a:pt x="0" y="17"/>
                      <a:pt x="4"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35" name="Freeform 32"/>
              <p:cNvSpPr>
                <a:spLocks/>
              </p:cNvSpPr>
              <p:nvPr/>
            </p:nvSpPr>
            <p:spPr bwMode="auto">
              <a:xfrm>
                <a:off x="6748463" y="4924426"/>
                <a:ext cx="80963" cy="31750"/>
              </a:xfrm>
              <a:custGeom>
                <a:avLst/>
                <a:gdLst>
                  <a:gd name="T0" fmla="*/ 6 w 79"/>
                  <a:gd name="T1" fmla="*/ 17 h 31"/>
                  <a:gd name="T2" fmla="*/ 37 w 79"/>
                  <a:gd name="T3" fmla="*/ 24 h 31"/>
                  <a:gd name="T4" fmla="*/ 72 w 79"/>
                  <a:gd name="T5" fmla="*/ 31 h 31"/>
                  <a:gd name="T6" fmla="*/ 75 w 79"/>
                  <a:gd name="T7" fmla="*/ 21 h 31"/>
                  <a:gd name="T8" fmla="*/ 6 w 79"/>
                  <a:gd name="T9" fmla="*/ 6 h 31"/>
                  <a:gd name="T10" fmla="*/ 6 w 79"/>
                  <a:gd name="T11" fmla="*/ 17 h 31"/>
                </a:gdLst>
                <a:ahLst/>
                <a:cxnLst>
                  <a:cxn ang="0">
                    <a:pos x="T0" y="T1"/>
                  </a:cxn>
                  <a:cxn ang="0">
                    <a:pos x="T2" y="T3"/>
                  </a:cxn>
                  <a:cxn ang="0">
                    <a:pos x="T4" y="T5"/>
                  </a:cxn>
                  <a:cxn ang="0">
                    <a:pos x="T6" y="T7"/>
                  </a:cxn>
                  <a:cxn ang="0">
                    <a:pos x="T8" y="T9"/>
                  </a:cxn>
                  <a:cxn ang="0">
                    <a:pos x="T10" y="T11"/>
                  </a:cxn>
                </a:cxnLst>
                <a:rect l="0" t="0" r="r" b="b"/>
                <a:pathLst>
                  <a:path w="79" h="31">
                    <a:moveTo>
                      <a:pt x="6" y="17"/>
                    </a:moveTo>
                    <a:cubicBezTo>
                      <a:pt x="16" y="20"/>
                      <a:pt x="27" y="22"/>
                      <a:pt x="37" y="24"/>
                    </a:cubicBezTo>
                    <a:cubicBezTo>
                      <a:pt x="49" y="27"/>
                      <a:pt x="60" y="31"/>
                      <a:pt x="72" y="31"/>
                    </a:cubicBezTo>
                    <a:cubicBezTo>
                      <a:pt x="78" y="31"/>
                      <a:pt x="79" y="24"/>
                      <a:pt x="75" y="21"/>
                    </a:cubicBezTo>
                    <a:cubicBezTo>
                      <a:pt x="56" y="8"/>
                      <a:pt x="28" y="0"/>
                      <a:pt x="6" y="6"/>
                    </a:cubicBezTo>
                    <a:cubicBezTo>
                      <a:pt x="0" y="8"/>
                      <a:pt x="1" y="15"/>
                      <a:pt x="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36" name="Freeform 33"/>
              <p:cNvSpPr>
                <a:spLocks/>
              </p:cNvSpPr>
              <p:nvPr/>
            </p:nvSpPr>
            <p:spPr bwMode="auto">
              <a:xfrm>
                <a:off x="6559551" y="4949826"/>
                <a:ext cx="68263" cy="61913"/>
              </a:xfrm>
              <a:custGeom>
                <a:avLst/>
                <a:gdLst>
                  <a:gd name="T0" fmla="*/ 11 w 67"/>
                  <a:gd name="T1" fmla="*/ 56 h 59"/>
                  <a:gd name="T2" fmla="*/ 39 w 67"/>
                  <a:gd name="T3" fmla="*/ 37 h 59"/>
                  <a:gd name="T4" fmla="*/ 63 w 67"/>
                  <a:gd name="T5" fmla="*/ 12 h 59"/>
                  <a:gd name="T6" fmla="*/ 55 w 67"/>
                  <a:gd name="T7" fmla="*/ 4 h 59"/>
                  <a:gd name="T8" fmla="*/ 31 w 67"/>
                  <a:gd name="T9" fmla="*/ 25 h 59"/>
                  <a:gd name="T10" fmla="*/ 4 w 67"/>
                  <a:gd name="T11" fmla="*/ 48 h 59"/>
                  <a:gd name="T12" fmla="*/ 11 w 67"/>
                  <a:gd name="T13" fmla="*/ 56 h 59"/>
                </a:gdLst>
                <a:ahLst/>
                <a:cxnLst>
                  <a:cxn ang="0">
                    <a:pos x="T0" y="T1"/>
                  </a:cxn>
                  <a:cxn ang="0">
                    <a:pos x="T2" y="T3"/>
                  </a:cxn>
                  <a:cxn ang="0">
                    <a:pos x="T4" y="T5"/>
                  </a:cxn>
                  <a:cxn ang="0">
                    <a:pos x="T6" y="T7"/>
                  </a:cxn>
                  <a:cxn ang="0">
                    <a:pos x="T8" y="T9"/>
                  </a:cxn>
                  <a:cxn ang="0">
                    <a:pos x="T10" y="T11"/>
                  </a:cxn>
                  <a:cxn ang="0">
                    <a:pos x="T12" y="T13"/>
                  </a:cxn>
                </a:cxnLst>
                <a:rect l="0" t="0" r="r" b="b"/>
                <a:pathLst>
                  <a:path w="67" h="59">
                    <a:moveTo>
                      <a:pt x="11" y="56"/>
                    </a:moveTo>
                    <a:cubicBezTo>
                      <a:pt x="21" y="50"/>
                      <a:pt x="30" y="44"/>
                      <a:pt x="39" y="37"/>
                    </a:cubicBezTo>
                    <a:cubicBezTo>
                      <a:pt x="48" y="29"/>
                      <a:pt x="55" y="21"/>
                      <a:pt x="63" y="12"/>
                    </a:cubicBezTo>
                    <a:cubicBezTo>
                      <a:pt x="67" y="7"/>
                      <a:pt x="60" y="0"/>
                      <a:pt x="55" y="4"/>
                    </a:cubicBezTo>
                    <a:cubicBezTo>
                      <a:pt x="47" y="11"/>
                      <a:pt x="39" y="17"/>
                      <a:pt x="31" y="25"/>
                    </a:cubicBezTo>
                    <a:cubicBezTo>
                      <a:pt x="22" y="33"/>
                      <a:pt x="14" y="41"/>
                      <a:pt x="4" y="48"/>
                    </a:cubicBezTo>
                    <a:cubicBezTo>
                      <a:pt x="0" y="52"/>
                      <a:pt x="6" y="59"/>
                      <a:pt x="11"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37" name="Freeform 34"/>
              <p:cNvSpPr>
                <a:spLocks/>
              </p:cNvSpPr>
              <p:nvPr/>
            </p:nvSpPr>
            <p:spPr bwMode="auto">
              <a:xfrm>
                <a:off x="6375401" y="5078413"/>
                <a:ext cx="80963" cy="49213"/>
              </a:xfrm>
              <a:custGeom>
                <a:avLst/>
                <a:gdLst>
                  <a:gd name="T0" fmla="*/ 5 w 78"/>
                  <a:gd name="T1" fmla="*/ 46 h 46"/>
                  <a:gd name="T2" fmla="*/ 41 w 78"/>
                  <a:gd name="T3" fmla="*/ 34 h 46"/>
                  <a:gd name="T4" fmla="*/ 73 w 78"/>
                  <a:gd name="T5" fmla="*/ 11 h 46"/>
                  <a:gd name="T6" fmla="*/ 67 w 78"/>
                  <a:gd name="T7" fmla="*/ 2 h 46"/>
                  <a:gd name="T8" fmla="*/ 33 w 78"/>
                  <a:gd name="T9" fmla="*/ 21 h 46"/>
                  <a:gd name="T10" fmla="*/ 3 w 78"/>
                  <a:gd name="T11" fmla="*/ 41 h 46"/>
                  <a:gd name="T12" fmla="*/ 5 w 78"/>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78" h="46">
                    <a:moveTo>
                      <a:pt x="5" y="46"/>
                    </a:moveTo>
                    <a:cubicBezTo>
                      <a:pt x="17" y="42"/>
                      <a:pt x="29" y="41"/>
                      <a:pt x="41" y="34"/>
                    </a:cubicBezTo>
                    <a:cubicBezTo>
                      <a:pt x="53" y="28"/>
                      <a:pt x="63" y="20"/>
                      <a:pt x="73" y="11"/>
                    </a:cubicBezTo>
                    <a:cubicBezTo>
                      <a:pt x="78" y="6"/>
                      <a:pt x="72" y="0"/>
                      <a:pt x="67" y="2"/>
                    </a:cubicBezTo>
                    <a:cubicBezTo>
                      <a:pt x="55" y="8"/>
                      <a:pt x="44" y="14"/>
                      <a:pt x="33" y="21"/>
                    </a:cubicBezTo>
                    <a:cubicBezTo>
                      <a:pt x="23" y="28"/>
                      <a:pt x="14" y="37"/>
                      <a:pt x="3" y="41"/>
                    </a:cubicBezTo>
                    <a:cubicBezTo>
                      <a:pt x="0" y="42"/>
                      <a:pt x="2" y="46"/>
                      <a:pt x="5"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38" name="Freeform 35"/>
              <p:cNvSpPr>
                <a:spLocks/>
              </p:cNvSpPr>
              <p:nvPr/>
            </p:nvSpPr>
            <p:spPr bwMode="auto">
              <a:xfrm>
                <a:off x="6167438" y="5192713"/>
                <a:ext cx="114300" cy="50800"/>
              </a:xfrm>
              <a:custGeom>
                <a:avLst/>
                <a:gdLst>
                  <a:gd name="T0" fmla="*/ 10 w 110"/>
                  <a:gd name="T1" fmla="*/ 48 h 50"/>
                  <a:gd name="T2" fmla="*/ 105 w 110"/>
                  <a:gd name="T3" fmla="*/ 11 h 50"/>
                  <a:gd name="T4" fmla="*/ 102 w 110"/>
                  <a:gd name="T5" fmla="*/ 2 h 50"/>
                  <a:gd name="T6" fmla="*/ 7 w 110"/>
                  <a:gd name="T7" fmla="*/ 37 h 50"/>
                  <a:gd name="T8" fmla="*/ 10 w 110"/>
                  <a:gd name="T9" fmla="*/ 48 h 50"/>
                </a:gdLst>
                <a:ahLst/>
                <a:cxnLst>
                  <a:cxn ang="0">
                    <a:pos x="T0" y="T1"/>
                  </a:cxn>
                  <a:cxn ang="0">
                    <a:pos x="T2" y="T3"/>
                  </a:cxn>
                  <a:cxn ang="0">
                    <a:pos x="T4" y="T5"/>
                  </a:cxn>
                  <a:cxn ang="0">
                    <a:pos x="T6" y="T7"/>
                  </a:cxn>
                  <a:cxn ang="0">
                    <a:pos x="T8" y="T9"/>
                  </a:cxn>
                </a:cxnLst>
                <a:rect l="0" t="0" r="r" b="b"/>
                <a:pathLst>
                  <a:path w="110" h="50">
                    <a:moveTo>
                      <a:pt x="10" y="48"/>
                    </a:moveTo>
                    <a:cubicBezTo>
                      <a:pt x="45" y="42"/>
                      <a:pt x="75" y="29"/>
                      <a:pt x="105" y="11"/>
                    </a:cubicBezTo>
                    <a:cubicBezTo>
                      <a:pt x="110" y="8"/>
                      <a:pt x="107" y="0"/>
                      <a:pt x="102" y="2"/>
                    </a:cubicBezTo>
                    <a:cubicBezTo>
                      <a:pt x="71" y="15"/>
                      <a:pt x="40" y="30"/>
                      <a:pt x="7" y="37"/>
                    </a:cubicBezTo>
                    <a:cubicBezTo>
                      <a:pt x="0" y="39"/>
                      <a:pt x="3" y="50"/>
                      <a:pt x="1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39" name="Freeform 36"/>
              <p:cNvSpPr>
                <a:spLocks/>
              </p:cNvSpPr>
              <p:nvPr/>
            </p:nvSpPr>
            <p:spPr bwMode="auto">
              <a:xfrm>
                <a:off x="5929313" y="5272088"/>
                <a:ext cx="131763" cy="36513"/>
              </a:xfrm>
              <a:custGeom>
                <a:avLst/>
                <a:gdLst>
                  <a:gd name="T0" fmla="*/ 7 w 128"/>
                  <a:gd name="T1" fmla="*/ 30 h 35"/>
                  <a:gd name="T2" fmla="*/ 120 w 128"/>
                  <a:gd name="T3" fmla="*/ 16 h 35"/>
                  <a:gd name="T4" fmla="*/ 114 w 128"/>
                  <a:gd name="T5" fmla="*/ 2 h 35"/>
                  <a:gd name="T6" fmla="*/ 7 w 128"/>
                  <a:gd name="T7" fmla="*/ 18 h 35"/>
                  <a:gd name="T8" fmla="*/ 7 w 128"/>
                  <a:gd name="T9" fmla="*/ 30 h 35"/>
                </a:gdLst>
                <a:ahLst/>
                <a:cxnLst>
                  <a:cxn ang="0">
                    <a:pos x="T0" y="T1"/>
                  </a:cxn>
                  <a:cxn ang="0">
                    <a:pos x="T2" y="T3"/>
                  </a:cxn>
                  <a:cxn ang="0">
                    <a:pos x="T4" y="T5"/>
                  </a:cxn>
                  <a:cxn ang="0">
                    <a:pos x="T6" y="T7"/>
                  </a:cxn>
                  <a:cxn ang="0">
                    <a:pos x="T8" y="T9"/>
                  </a:cxn>
                </a:cxnLst>
                <a:rect l="0" t="0" r="r" b="b"/>
                <a:pathLst>
                  <a:path w="128" h="35">
                    <a:moveTo>
                      <a:pt x="7" y="30"/>
                    </a:moveTo>
                    <a:cubicBezTo>
                      <a:pt x="47" y="33"/>
                      <a:pt x="84" y="35"/>
                      <a:pt x="120" y="16"/>
                    </a:cubicBezTo>
                    <a:cubicBezTo>
                      <a:pt x="128" y="11"/>
                      <a:pt x="122" y="0"/>
                      <a:pt x="114" y="2"/>
                    </a:cubicBezTo>
                    <a:cubicBezTo>
                      <a:pt x="79" y="10"/>
                      <a:pt x="43" y="15"/>
                      <a:pt x="7" y="18"/>
                    </a:cubicBezTo>
                    <a:cubicBezTo>
                      <a:pt x="0" y="18"/>
                      <a:pt x="0" y="29"/>
                      <a:pt x="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40" name="Freeform 37"/>
              <p:cNvSpPr>
                <a:spLocks/>
              </p:cNvSpPr>
              <p:nvPr/>
            </p:nvSpPr>
            <p:spPr bwMode="auto">
              <a:xfrm>
                <a:off x="5719763" y="5281613"/>
                <a:ext cx="104775" cy="34925"/>
              </a:xfrm>
              <a:custGeom>
                <a:avLst/>
                <a:gdLst>
                  <a:gd name="T0" fmla="*/ 3 w 101"/>
                  <a:gd name="T1" fmla="*/ 11 h 33"/>
                  <a:gd name="T2" fmla="*/ 94 w 101"/>
                  <a:gd name="T3" fmla="*/ 29 h 33"/>
                  <a:gd name="T4" fmla="*/ 94 w 101"/>
                  <a:gd name="T5" fmla="*/ 15 h 33"/>
                  <a:gd name="T6" fmla="*/ 6 w 101"/>
                  <a:gd name="T7" fmla="*/ 3 h 33"/>
                  <a:gd name="T8" fmla="*/ 3 w 101"/>
                  <a:gd name="T9" fmla="*/ 11 h 33"/>
                </a:gdLst>
                <a:ahLst/>
                <a:cxnLst>
                  <a:cxn ang="0">
                    <a:pos x="T0" y="T1"/>
                  </a:cxn>
                  <a:cxn ang="0">
                    <a:pos x="T2" y="T3"/>
                  </a:cxn>
                  <a:cxn ang="0">
                    <a:pos x="T4" y="T5"/>
                  </a:cxn>
                  <a:cxn ang="0">
                    <a:pos x="T6" y="T7"/>
                  </a:cxn>
                  <a:cxn ang="0">
                    <a:pos x="T8" y="T9"/>
                  </a:cxn>
                </a:cxnLst>
                <a:rect l="0" t="0" r="r" b="b"/>
                <a:pathLst>
                  <a:path w="101" h="33">
                    <a:moveTo>
                      <a:pt x="3" y="11"/>
                    </a:moveTo>
                    <a:cubicBezTo>
                      <a:pt x="29" y="28"/>
                      <a:pt x="65" y="33"/>
                      <a:pt x="94" y="29"/>
                    </a:cubicBezTo>
                    <a:cubicBezTo>
                      <a:pt x="101" y="28"/>
                      <a:pt x="101" y="16"/>
                      <a:pt x="94" y="15"/>
                    </a:cubicBezTo>
                    <a:cubicBezTo>
                      <a:pt x="66" y="10"/>
                      <a:pt x="34" y="0"/>
                      <a:pt x="6" y="3"/>
                    </a:cubicBezTo>
                    <a:cubicBezTo>
                      <a:pt x="1" y="3"/>
                      <a:pt x="0" y="9"/>
                      <a:pt x="3"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41" name="Freeform 38"/>
              <p:cNvSpPr>
                <a:spLocks/>
              </p:cNvSpPr>
              <p:nvPr/>
            </p:nvSpPr>
            <p:spPr bwMode="auto">
              <a:xfrm>
                <a:off x="5516563" y="5238751"/>
                <a:ext cx="103188" cy="33338"/>
              </a:xfrm>
              <a:custGeom>
                <a:avLst/>
                <a:gdLst>
                  <a:gd name="T0" fmla="*/ 5 w 100"/>
                  <a:gd name="T1" fmla="*/ 9 h 32"/>
                  <a:gd name="T2" fmla="*/ 92 w 100"/>
                  <a:gd name="T3" fmla="*/ 31 h 32"/>
                  <a:gd name="T4" fmla="*/ 94 w 100"/>
                  <a:gd name="T5" fmla="*/ 22 h 32"/>
                  <a:gd name="T6" fmla="*/ 7 w 100"/>
                  <a:gd name="T7" fmla="*/ 1 h 32"/>
                  <a:gd name="T8" fmla="*/ 5 w 100"/>
                  <a:gd name="T9" fmla="*/ 9 h 32"/>
                </a:gdLst>
                <a:ahLst/>
                <a:cxnLst>
                  <a:cxn ang="0">
                    <a:pos x="T0" y="T1"/>
                  </a:cxn>
                  <a:cxn ang="0">
                    <a:pos x="T2" y="T3"/>
                  </a:cxn>
                  <a:cxn ang="0">
                    <a:pos x="T4" y="T5"/>
                  </a:cxn>
                  <a:cxn ang="0">
                    <a:pos x="T6" y="T7"/>
                  </a:cxn>
                  <a:cxn ang="0">
                    <a:pos x="T8" y="T9"/>
                  </a:cxn>
                </a:cxnLst>
                <a:rect l="0" t="0" r="r" b="b"/>
                <a:pathLst>
                  <a:path w="100" h="32">
                    <a:moveTo>
                      <a:pt x="5" y="9"/>
                    </a:moveTo>
                    <a:cubicBezTo>
                      <a:pt x="34" y="18"/>
                      <a:pt x="62" y="26"/>
                      <a:pt x="92" y="31"/>
                    </a:cubicBezTo>
                    <a:cubicBezTo>
                      <a:pt x="98" y="32"/>
                      <a:pt x="100" y="24"/>
                      <a:pt x="94" y="22"/>
                    </a:cubicBezTo>
                    <a:cubicBezTo>
                      <a:pt x="66" y="13"/>
                      <a:pt x="37" y="6"/>
                      <a:pt x="7" y="1"/>
                    </a:cubicBezTo>
                    <a:cubicBezTo>
                      <a:pt x="2" y="0"/>
                      <a:pt x="0" y="7"/>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42" name="Freeform 39"/>
              <p:cNvSpPr>
                <a:spLocks/>
              </p:cNvSpPr>
              <p:nvPr/>
            </p:nvSpPr>
            <p:spPr bwMode="auto">
              <a:xfrm>
                <a:off x="5327651" y="5132388"/>
                <a:ext cx="85725" cy="60325"/>
              </a:xfrm>
              <a:custGeom>
                <a:avLst/>
                <a:gdLst>
                  <a:gd name="T0" fmla="*/ 2 w 82"/>
                  <a:gd name="T1" fmla="*/ 8 h 58"/>
                  <a:gd name="T2" fmla="*/ 71 w 82"/>
                  <a:gd name="T3" fmla="*/ 57 h 58"/>
                  <a:gd name="T4" fmla="*/ 74 w 82"/>
                  <a:gd name="T5" fmla="*/ 44 h 58"/>
                  <a:gd name="T6" fmla="*/ 11 w 82"/>
                  <a:gd name="T7" fmla="*/ 3 h 58"/>
                  <a:gd name="T8" fmla="*/ 2 w 82"/>
                  <a:gd name="T9" fmla="*/ 8 h 58"/>
                </a:gdLst>
                <a:ahLst/>
                <a:cxnLst>
                  <a:cxn ang="0">
                    <a:pos x="T0" y="T1"/>
                  </a:cxn>
                  <a:cxn ang="0">
                    <a:pos x="T2" y="T3"/>
                  </a:cxn>
                  <a:cxn ang="0">
                    <a:pos x="T4" y="T5"/>
                  </a:cxn>
                  <a:cxn ang="0">
                    <a:pos x="T6" y="T7"/>
                  </a:cxn>
                  <a:cxn ang="0">
                    <a:pos x="T8" y="T9"/>
                  </a:cxn>
                </a:cxnLst>
                <a:rect l="0" t="0" r="r" b="b"/>
                <a:pathLst>
                  <a:path w="82" h="58">
                    <a:moveTo>
                      <a:pt x="2" y="8"/>
                    </a:moveTo>
                    <a:cubicBezTo>
                      <a:pt x="14" y="38"/>
                      <a:pt x="41" y="52"/>
                      <a:pt x="71" y="57"/>
                    </a:cubicBezTo>
                    <a:cubicBezTo>
                      <a:pt x="79" y="58"/>
                      <a:pt x="82" y="47"/>
                      <a:pt x="74" y="44"/>
                    </a:cubicBezTo>
                    <a:cubicBezTo>
                      <a:pt x="51" y="35"/>
                      <a:pt x="30" y="19"/>
                      <a:pt x="11" y="3"/>
                    </a:cubicBezTo>
                    <a:cubicBezTo>
                      <a:pt x="8" y="0"/>
                      <a:pt x="0" y="3"/>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43" name="Freeform 40"/>
              <p:cNvSpPr>
                <a:spLocks/>
              </p:cNvSpPr>
              <p:nvPr/>
            </p:nvSpPr>
            <p:spPr bwMode="auto">
              <a:xfrm>
                <a:off x="5167313" y="4940301"/>
                <a:ext cx="87313" cy="103188"/>
              </a:xfrm>
              <a:custGeom>
                <a:avLst/>
                <a:gdLst>
                  <a:gd name="T0" fmla="*/ 4 w 83"/>
                  <a:gd name="T1" fmla="*/ 13 h 98"/>
                  <a:gd name="T2" fmla="*/ 72 w 83"/>
                  <a:gd name="T3" fmla="*/ 94 h 98"/>
                  <a:gd name="T4" fmla="*/ 80 w 83"/>
                  <a:gd name="T5" fmla="*/ 87 h 98"/>
                  <a:gd name="T6" fmla="*/ 13 w 83"/>
                  <a:gd name="T7" fmla="*/ 4 h 98"/>
                  <a:gd name="T8" fmla="*/ 4 w 83"/>
                  <a:gd name="T9" fmla="*/ 13 h 98"/>
                </a:gdLst>
                <a:ahLst/>
                <a:cxnLst>
                  <a:cxn ang="0">
                    <a:pos x="T0" y="T1"/>
                  </a:cxn>
                  <a:cxn ang="0">
                    <a:pos x="T2" y="T3"/>
                  </a:cxn>
                  <a:cxn ang="0">
                    <a:pos x="T4" y="T5"/>
                  </a:cxn>
                  <a:cxn ang="0">
                    <a:pos x="T6" y="T7"/>
                  </a:cxn>
                  <a:cxn ang="0">
                    <a:pos x="T8" y="T9"/>
                  </a:cxn>
                </a:cxnLst>
                <a:rect l="0" t="0" r="r" b="b"/>
                <a:pathLst>
                  <a:path w="83" h="98">
                    <a:moveTo>
                      <a:pt x="4" y="13"/>
                    </a:moveTo>
                    <a:cubicBezTo>
                      <a:pt x="23" y="41"/>
                      <a:pt x="44" y="74"/>
                      <a:pt x="72" y="94"/>
                    </a:cubicBezTo>
                    <a:cubicBezTo>
                      <a:pt x="76" y="98"/>
                      <a:pt x="83" y="91"/>
                      <a:pt x="80" y="87"/>
                    </a:cubicBezTo>
                    <a:cubicBezTo>
                      <a:pt x="61" y="58"/>
                      <a:pt x="41" y="25"/>
                      <a:pt x="13" y="4"/>
                    </a:cubicBezTo>
                    <a:cubicBezTo>
                      <a:pt x="8" y="0"/>
                      <a:pt x="0" y="8"/>
                      <a:pt x="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44" name="Freeform 41"/>
              <p:cNvSpPr>
                <a:spLocks/>
              </p:cNvSpPr>
              <p:nvPr/>
            </p:nvSpPr>
            <p:spPr bwMode="auto">
              <a:xfrm>
                <a:off x="5113338" y="4803776"/>
                <a:ext cx="50800" cy="74613"/>
              </a:xfrm>
              <a:custGeom>
                <a:avLst/>
                <a:gdLst>
                  <a:gd name="T0" fmla="*/ 2 w 49"/>
                  <a:gd name="T1" fmla="*/ 6 h 71"/>
                  <a:gd name="T2" fmla="*/ 15 w 49"/>
                  <a:gd name="T3" fmla="*/ 35 h 71"/>
                  <a:gd name="T4" fmla="*/ 35 w 49"/>
                  <a:gd name="T5" fmla="*/ 65 h 71"/>
                  <a:gd name="T6" fmla="*/ 45 w 49"/>
                  <a:gd name="T7" fmla="*/ 59 h 71"/>
                  <a:gd name="T8" fmla="*/ 26 w 49"/>
                  <a:gd name="T9" fmla="*/ 28 h 71"/>
                  <a:gd name="T10" fmla="*/ 5 w 49"/>
                  <a:gd name="T11" fmla="*/ 3 h 71"/>
                  <a:gd name="T12" fmla="*/ 2 w 49"/>
                  <a:gd name="T13" fmla="*/ 6 h 71"/>
                </a:gdLst>
                <a:ahLst/>
                <a:cxnLst>
                  <a:cxn ang="0">
                    <a:pos x="T0" y="T1"/>
                  </a:cxn>
                  <a:cxn ang="0">
                    <a:pos x="T2" y="T3"/>
                  </a:cxn>
                  <a:cxn ang="0">
                    <a:pos x="T4" y="T5"/>
                  </a:cxn>
                  <a:cxn ang="0">
                    <a:pos x="T6" y="T7"/>
                  </a:cxn>
                  <a:cxn ang="0">
                    <a:pos x="T8" y="T9"/>
                  </a:cxn>
                  <a:cxn ang="0">
                    <a:pos x="T10" y="T11"/>
                  </a:cxn>
                  <a:cxn ang="0">
                    <a:pos x="T12" y="T13"/>
                  </a:cxn>
                </a:cxnLst>
                <a:rect l="0" t="0" r="r" b="b"/>
                <a:pathLst>
                  <a:path w="49" h="71">
                    <a:moveTo>
                      <a:pt x="2" y="6"/>
                    </a:moveTo>
                    <a:cubicBezTo>
                      <a:pt x="6" y="15"/>
                      <a:pt x="10" y="25"/>
                      <a:pt x="15" y="35"/>
                    </a:cubicBezTo>
                    <a:cubicBezTo>
                      <a:pt x="21" y="46"/>
                      <a:pt x="27" y="55"/>
                      <a:pt x="35" y="65"/>
                    </a:cubicBezTo>
                    <a:cubicBezTo>
                      <a:pt x="39" y="71"/>
                      <a:pt x="49" y="66"/>
                      <a:pt x="45" y="59"/>
                    </a:cubicBezTo>
                    <a:cubicBezTo>
                      <a:pt x="39" y="49"/>
                      <a:pt x="33" y="38"/>
                      <a:pt x="26" y="28"/>
                    </a:cubicBezTo>
                    <a:cubicBezTo>
                      <a:pt x="20" y="19"/>
                      <a:pt x="13" y="11"/>
                      <a:pt x="5" y="3"/>
                    </a:cubicBezTo>
                    <a:cubicBezTo>
                      <a:pt x="4" y="0"/>
                      <a:pt x="0" y="3"/>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45" name="Freeform 42"/>
              <p:cNvSpPr>
                <a:spLocks/>
              </p:cNvSpPr>
              <p:nvPr/>
            </p:nvSpPr>
            <p:spPr bwMode="auto">
              <a:xfrm>
                <a:off x="5035551" y="4613276"/>
                <a:ext cx="60325" cy="101600"/>
              </a:xfrm>
              <a:custGeom>
                <a:avLst/>
                <a:gdLst>
                  <a:gd name="T0" fmla="*/ 2 w 58"/>
                  <a:gd name="T1" fmla="*/ 8 h 97"/>
                  <a:gd name="T2" fmla="*/ 45 w 58"/>
                  <a:gd name="T3" fmla="*/ 91 h 97"/>
                  <a:gd name="T4" fmla="*/ 56 w 58"/>
                  <a:gd name="T5" fmla="*/ 84 h 97"/>
                  <a:gd name="T6" fmla="*/ 11 w 58"/>
                  <a:gd name="T7" fmla="*/ 4 h 97"/>
                  <a:gd name="T8" fmla="*/ 2 w 58"/>
                  <a:gd name="T9" fmla="*/ 8 h 97"/>
                </a:gdLst>
                <a:ahLst/>
                <a:cxnLst>
                  <a:cxn ang="0">
                    <a:pos x="T0" y="T1"/>
                  </a:cxn>
                  <a:cxn ang="0">
                    <a:pos x="T2" y="T3"/>
                  </a:cxn>
                  <a:cxn ang="0">
                    <a:pos x="T4" y="T5"/>
                  </a:cxn>
                  <a:cxn ang="0">
                    <a:pos x="T6" y="T7"/>
                  </a:cxn>
                  <a:cxn ang="0">
                    <a:pos x="T8" y="T9"/>
                  </a:cxn>
                </a:cxnLst>
                <a:rect l="0" t="0" r="r" b="b"/>
                <a:pathLst>
                  <a:path w="58" h="97">
                    <a:moveTo>
                      <a:pt x="2" y="8"/>
                    </a:moveTo>
                    <a:cubicBezTo>
                      <a:pt x="10" y="37"/>
                      <a:pt x="25" y="67"/>
                      <a:pt x="45" y="91"/>
                    </a:cubicBezTo>
                    <a:cubicBezTo>
                      <a:pt x="50" y="97"/>
                      <a:pt x="58" y="91"/>
                      <a:pt x="56" y="84"/>
                    </a:cubicBezTo>
                    <a:cubicBezTo>
                      <a:pt x="49" y="54"/>
                      <a:pt x="29" y="28"/>
                      <a:pt x="11" y="4"/>
                    </a:cubicBezTo>
                    <a:cubicBezTo>
                      <a:pt x="7" y="0"/>
                      <a:pt x="0" y="2"/>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46" name="Freeform 43"/>
              <p:cNvSpPr>
                <a:spLocks/>
              </p:cNvSpPr>
              <p:nvPr/>
            </p:nvSpPr>
            <p:spPr bwMode="auto">
              <a:xfrm>
                <a:off x="4221163" y="4760913"/>
                <a:ext cx="82550" cy="20638"/>
              </a:xfrm>
              <a:custGeom>
                <a:avLst/>
                <a:gdLst>
                  <a:gd name="T0" fmla="*/ 2 w 79"/>
                  <a:gd name="T1" fmla="*/ 4 h 19"/>
                  <a:gd name="T2" fmla="*/ 74 w 79"/>
                  <a:gd name="T3" fmla="*/ 19 h 19"/>
                  <a:gd name="T4" fmla="*/ 76 w 79"/>
                  <a:gd name="T5" fmla="*/ 14 h 19"/>
                  <a:gd name="T6" fmla="*/ 3 w 79"/>
                  <a:gd name="T7" fmla="*/ 0 h 19"/>
                  <a:gd name="T8" fmla="*/ 2 w 79"/>
                  <a:gd name="T9" fmla="*/ 4 h 19"/>
                </a:gdLst>
                <a:ahLst/>
                <a:cxnLst>
                  <a:cxn ang="0">
                    <a:pos x="T0" y="T1"/>
                  </a:cxn>
                  <a:cxn ang="0">
                    <a:pos x="T2" y="T3"/>
                  </a:cxn>
                  <a:cxn ang="0">
                    <a:pos x="T4" y="T5"/>
                  </a:cxn>
                  <a:cxn ang="0">
                    <a:pos x="T6" y="T7"/>
                  </a:cxn>
                  <a:cxn ang="0">
                    <a:pos x="T8" y="T9"/>
                  </a:cxn>
                </a:cxnLst>
                <a:rect l="0" t="0" r="r" b="b"/>
                <a:pathLst>
                  <a:path w="79" h="19">
                    <a:moveTo>
                      <a:pt x="2" y="4"/>
                    </a:moveTo>
                    <a:cubicBezTo>
                      <a:pt x="26" y="11"/>
                      <a:pt x="50" y="14"/>
                      <a:pt x="74" y="19"/>
                    </a:cubicBezTo>
                    <a:cubicBezTo>
                      <a:pt x="77" y="19"/>
                      <a:pt x="79" y="15"/>
                      <a:pt x="76" y="14"/>
                    </a:cubicBezTo>
                    <a:cubicBezTo>
                      <a:pt x="52" y="8"/>
                      <a:pt x="27" y="7"/>
                      <a:pt x="3" y="0"/>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47" name="Freeform 44"/>
              <p:cNvSpPr>
                <a:spLocks/>
              </p:cNvSpPr>
              <p:nvPr/>
            </p:nvSpPr>
            <p:spPr bwMode="auto">
              <a:xfrm>
                <a:off x="4384676" y="4772026"/>
                <a:ext cx="106363" cy="17463"/>
              </a:xfrm>
              <a:custGeom>
                <a:avLst/>
                <a:gdLst>
                  <a:gd name="T0" fmla="*/ 5 w 102"/>
                  <a:gd name="T1" fmla="*/ 16 h 17"/>
                  <a:gd name="T2" fmla="*/ 98 w 102"/>
                  <a:gd name="T3" fmla="*/ 10 h 17"/>
                  <a:gd name="T4" fmla="*/ 98 w 102"/>
                  <a:gd name="T5" fmla="*/ 3 h 17"/>
                  <a:gd name="T6" fmla="*/ 3 w 102"/>
                  <a:gd name="T7" fmla="*/ 11 h 17"/>
                  <a:gd name="T8" fmla="*/ 5 w 102"/>
                  <a:gd name="T9" fmla="*/ 16 h 17"/>
                </a:gdLst>
                <a:ahLst/>
                <a:cxnLst>
                  <a:cxn ang="0">
                    <a:pos x="T0" y="T1"/>
                  </a:cxn>
                  <a:cxn ang="0">
                    <a:pos x="T2" y="T3"/>
                  </a:cxn>
                  <a:cxn ang="0">
                    <a:pos x="T4" y="T5"/>
                  </a:cxn>
                  <a:cxn ang="0">
                    <a:pos x="T6" y="T7"/>
                  </a:cxn>
                  <a:cxn ang="0">
                    <a:pos x="T8" y="T9"/>
                  </a:cxn>
                </a:cxnLst>
                <a:rect l="0" t="0" r="r" b="b"/>
                <a:pathLst>
                  <a:path w="102" h="17">
                    <a:moveTo>
                      <a:pt x="5" y="16"/>
                    </a:moveTo>
                    <a:cubicBezTo>
                      <a:pt x="35" y="11"/>
                      <a:pt x="67" y="13"/>
                      <a:pt x="98" y="10"/>
                    </a:cubicBezTo>
                    <a:cubicBezTo>
                      <a:pt x="102" y="10"/>
                      <a:pt x="102" y="3"/>
                      <a:pt x="98" y="3"/>
                    </a:cubicBezTo>
                    <a:cubicBezTo>
                      <a:pt x="66" y="0"/>
                      <a:pt x="34" y="2"/>
                      <a:pt x="3" y="11"/>
                    </a:cubicBezTo>
                    <a:cubicBezTo>
                      <a:pt x="0" y="12"/>
                      <a:pt x="1" y="17"/>
                      <a:pt x="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48" name="Freeform 45"/>
              <p:cNvSpPr>
                <a:spLocks/>
              </p:cNvSpPr>
              <p:nvPr/>
            </p:nvSpPr>
            <p:spPr bwMode="auto">
              <a:xfrm>
                <a:off x="4584701" y="4762501"/>
                <a:ext cx="90488" cy="34925"/>
              </a:xfrm>
              <a:custGeom>
                <a:avLst/>
                <a:gdLst>
                  <a:gd name="T0" fmla="*/ 4 w 87"/>
                  <a:gd name="T1" fmla="*/ 20 h 33"/>
                  <a:gd name="T2" fmla="*/ 83 w 87"/>
                  <a:gd name="T3" fmla="*/ 12 h 33"/>
                  <a:gd name="T4" fmla="*/ 77 w 87"/>
                  <a:gd name="T5" fmla="*/ 2 h 33"/>
                  <a:gd name="T6" fmla="*/ 6 w 87"/>
                  <a:gd name="T7" fmla="*/ 10 h 33"/>
                  <a:gd name="T8" fmla="*/ 4 w 87"/>
                  <a:gd name="T9" fmla="*/ 20 h 33"/>
                </a:gdLst>
                <a:ahLst/>
                <a:cxnLst>
                  <a:cxn ang="0">
                    <a:pos x="T0" y="T1"/>
                  </a:cxn>
                  <a:cxn ang="0">
                    <a:pos x="T2" y="T3"/>
                  </a:cxn>
                  <a:cxn ang="0">
                    <a:pos x="T4" y="T5"/>
                  </a:cxn>
                  <a:cxn ang="0">
                    <a:pos x="T6" y="T7"/>
                  </a:cxn>
                  <a:cxn ang="0">
                    <a:pos x="T8" y="T9"/>
                  </a:cxn>
                </a:cxnLst>
                <a:rect l="0" t="0" r="r" b="b"/>
                <a:pathLst>
                  <a:path w="87" h="33">
                    <a:moveTo>
                      <a:pt x="4" y="20"/>
                    </a:moveTo>
                    <a:cubicBezTo>
                      <a:pt x="29" y="33"/>
                      <a:pt x="61" y="33"/>
                      <a:pt x="83" y="12"/>
                    </a:cubicBezTo>
                    <a:cubicBezTo>
                      <a:pt x="87" y="9"/>
                      <a:pt x="83" y="0"/>
                      <a:pt x="77" y="2"/>
                    </a:cubicBezTo>
                    <a:cubicBezTo>
                      <a:pt x="55" y="11"/>
                      <a:pt x="30" y="13"/>
                      <a:pt x="6" y="10"/>
                    </a:cubicBezTo>
                    <a:cubicBezTo>
                      <a:pt x="1" y="10"/>
                      <a:pt x="0" y="17"/>
                      <a:pt x="4"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49" name="Freeform 46"/>
              <p:cNvSpPr>
                <a:spLocks/>
              </p:cNvSpPr>
              <p:nvPr/>
            </p:nvSpPr>
            <p:spPr bwMode="auto">
              <a:xfrm>
                <a:off x="4751388" y="4727576"/>
                <a:ext cx="88900" cy="25400"/>
              </a:xfrm>
              <a:custGeom>
                <a:avLst/>
                <a:gdLst>
                  <a:gd name="T0" fmla="*/ 5 w 86"/>
                  <a:gd name="T1" fmla="*/ 24 h 25"/>
                  <a:gd name="T2" fmla="*/ 79 w 86"/>
                  <a:gd name="T3" fmla="*/ 11 h 25"/>
                  <a:gd name="T4" fmla="*/ 76 w 86"/>
                  <a:gd name="T5" fmla="*/ 1 h 25"/>
                  <a:gd name="T6" fmla="*/ 41 w 86"/>
                  <a:gd name="T7" fmla="*/ 8 h 25"/>
                  <a:gd name="T8" fmla="*/ 5 w 86"/>
                  <a:gd name="T9" fmla="*/ 17 h 25"/>
                  <a:gd name="T10" fmla="*/ 5 w 86"/>
                  <a:gd name="T11" fmla="*/ 24 h 25"/>
                </a:gdLst>
                <a:ahLst/>
                <a:cxnLst>
                  <a:cxn ang="0">
                    <a:pos x="T0" y="T1"/>
                  </a:cxn>
                  <a:cxn ang="0">
                    <a:pos x="T2" y="T3"/>
                  </a:cxn>
                  <a:cxn ang="0">
                    <a:pos x="T4" y="T5"/>
                  </a:cxn>
                  <a:cxn ang="0">
                    <a:pos x="T6" y="T7"/>
                  </a:cxn>
                  <a:cxn ang="0">
                    <a:pos x="T8" y="T9"/>
                  </a:cxn>
                  <a:cxn ang="0">
                    <a:pos x="T10" y="T11"/>
                  </a:cxn>
                </a:cxnLst>
                <a:rect l="0" t="0" r="r" b="b"/>
                <a:pathLst>
                  <a:path w="86" h="25">
                    <a:moveTo>
                      <a:pt x="5" y="24"/>
                    </a:moveTo>
                    <a:cubicBezTo>
                      <a:pt x="32" y="25"/>
                      <a:pt x="54" y="20"/>
                      <a:pt x="79" y="11"/>
                    </a:cubicBezTo>
                    <a:cubicBezTo>
                      <a:pt x="86" y="9"/>
                      <a:pt x="83" y="0"/>
                      <a:pt x="76" y="1"/>
                    </a:cubicBezTo>
                    <a:cubicBezTo>
                      <a:pt x="64" y="3"/>
                      <a:pt x="53" y="5"/>
                      <a:pt x="41" y="8"/>
                    </a:cubicBezTo>
                    <a:cubicBezTo>
                      <a:pt x="30" y="11"/>
                      <a:pt x="17" y="16"/>
                      <a:pt x="5" y="17"/>
                    </a:cubicBezTo>
                    <a:cubicBezTo>
                      <a:pt x="0" y="17"/>
                      <a:pt x="0" y="24"/>
                      <a:pt x="5"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50" name="Freeform 47"/>
              <p:cNvSpPr>
                <a:spLocks/>
              </p:cNvSpPr>
              <p:nvPr/>
            </p:nvSpPr>
            <p:spPr bwMode="auto">
              <a:xfrm>
                <a:off x="4892676" y="4657726"/>
                <a:ext cx="92075" cy="52388"/>
              </a:xfrm>
              <a:custGeom>
                <a:avLst/>
                <a:gdLst>
                  <a:gd name="T0" fmla="*/ 9 w 89"/>
                  <a:gd name="T1" fmla="*/ 48 h 50"/>
                  <a:gd name="T2" fmla="*/ 43 w 89"/>
                  <a:gd name="T3" fmla="*/ 32 h 50"/>
                  <a:gd name="T4" fmla="*/ 81 w 89"/>
                  <a:gd name="T5" fmla="*/ 15 h 50"/>
                  <a:gd name="T6" fmla="*/ 77 w 89"/>
                  <a:gd name="T7" fmla="*/ 1 h 50"/>
                  <a:gd name="T8" fmla="*/ 38 w 89"/>
                  <a:gd name="T9" fmla="*/ 14 h 50"/>
                  <a:gd name="T10" fmla="*/ 4 w 89"/>
                  <a:gd name="T11" fmla="*/ 41 h 50"/>
                  <a:gd name="T12" fmla="*/ 9 w 89"/>
                  <a:gd name="T13" fmla="*/ 48 h 50"/>
                </a:gdLst>
                <a:ahLst/>
                <a:cxnLst>
                  <a:cxn ang="0">
                    <a:pos x="T0" y="T1"/>
                  </a:cxn>
                  <a:cxn ang="0">
                    <a:pos x="T2" y="T3"/>
                  </a:cxn>
                  <a:cxn ang="0">
                    <a:pos x="T4" y="T5"/>
                  </a:cxn>
                  <a:cxn ang="0">
                    <a:pos x="T6" y="T7"/>
                  </a:cxn>
                  <a:cxn ang="0">
                    <a:pos x="T8" y="T9"/>
                  </a:cxn>
                  <a:cxn ang="0">
                    <a:pos x="T10" y="T11"/>
                  </a:cxn>
                  <a:cxn ang="0">
                    <a:pos x="T12" y="T13"/>
                  </a:cxn>
                </a:cxnLst>
                <a:rect l="0" t="0" r="r" b="b"/>
                <a:pathLst>
                  <a:path w="89" h="50">
                    <a:moveTo>
                      <a:pt x="9" y="48"/>
                    </a:moveTo>
                    <a:cubicBezTo>
                      <a:pt x="20" y="42"/>
                      <a:pt x="32" y="37"/>
                      <a:pt x="43" y="32"/>
                    </a:cubicBezTo>
                    <a:cubicBezTo>
                      <a:pt x="55" y="26"/>
                      <a:pt x="68" y="20"/>
                      <a:pt x="81" y="15"/>
                    </a:cubicBezTo>
                    <a:cubicBezTo>
                      <a:pt x="89" y="11"/>
                      <a:pt x="86" y="0"/>
                      <a:pt x="77" y="1"/>
                    </a:cubicBezTo>
                    <a:cubicBezTo>
                      <a:pt x="62" y="4"/>
                      <a:pt x="51" y="7"/>
                      <a:pt x="38" y="14"/>
                    </a:cubicBezTo>
                    <a:cubicBezTo>
                      <a:pt x="25" y="22"/>
                      <a:pt x="15" y="32"/>
                      <a:pt x="4" y="41"/>
                    </a:cubicBezTo>
                    <a:cubicBezTo>
                      <a:pt x="0" y="44"/>
                      <a:pt x="5" y="50"/>
                      <a:pt x="9"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51" name="Freeform 48"/>
              <p:cNvSpPr>
                <a:spLocks/>
              </p:cNvSpPr>
              <p:nvPr/>
            </p:nvSpPr>
            <p:spPr bwMode="auto">
              <a:xfrm>
                <a:off x="4024313" y="4714876"/>
                <a:ext cx="93663" cy="31750"/>
              </a:xfrm>
              <a:custGeom>
                <a:avLst/>
                <a:gdLst>
                  <a:gd name="T0" fmla="*/ 3 w 91"/>
                  <a:gd name="T1" fmla="*/ 6 h 31"/>
                  <a:gd name="T2" fmla="*/ 83 w 91"/>
                  <a:gd name="T3" fmla="*/ 30 h 31"/>
                  <a:gd name="T4" fmla="*/ 85 w 91"/>
                  <a:gd name="T5" fmla="*/ 21 h 31"/>
                  <a:gd name="T6" fmla="*/ 5 w 91"/>
                  <a:gd name="T7" fmla="*/ 1 h 31"/>
                  <a:gd name="T8" fmla="*/ 3 w 91"/>
                  <a:gd name="T9" fmla="*/ 6 h 31"/>
                </a:gdLst>
                <a:ahLst/>
                <a:cxnLst>
                  <a:cxn ang="0">
                    <a:pos x="T0" y="T1"/>
                  </a:cxn>
                  <a:cxn ang="0">
                    <a:pos x="T2" y="T3"/>
                  </a:cxn>
                  <a:cxn ang="0">
                    <a:pos x="T4" y="T5"/>
                  </a:cxn>
                  <a:cxn ang="0">
                    <a:pos x="T6" y="T7"/>
                  </a:cxn>
                  <a:cxn ang="0">
                    <a:pos x="T8" y="T9"/>
                  </a:cxn>
                </a:cxnLst>
                <a:rect l="0" t="0" r="r" b="b"/>
                <a:pathLst>
                  <a:path w="91" h="31">
                    <a:moveTo>
                      <a:pt x="3" y="6"/>
                    </a:moveTo>
                    <a:cubicBezTo>
                      <a:pt x="29" y="18"/>
                      <a:pt x="55" y="25"/>
                      <a:pt x="83" y="30"/>
                    </a:cubicBezTo>
                    <a:cubicBezTo>
                      <a:pt x="89" y="31"/>
                      <a:pt x="91" y="23"/>
                      <a:pt x="85" y="21"/>
                    </a:cubicBezTo>
                    <a:cubicBezTo>
                      <a:pt x="59" y="12"/>
                      <a:pt x="33" y="6"/>
                      <a:pt x="5"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52" name="Freeform 49"/>
              <p:cNvSpPr>
                <a:spLocks/>
              </p:cNvSpPr>
              <p:nvPr/>
            </p:nvSpPr>
            <p:spPr bwMode="auto">
              <a:xfrm>
                <a:off x="3851276" y="4625976"/>
                <a:ext cx="98425" cy="63500"/>
              </a:xfrm>
              <a:custGeom>
                <a:avLst/>
                <a:gdLst>
                  <a:gd name="T0" fmla="*/ 2 w 94"/>
                  <a:gd name="T1" fmla="*/ 4 h 61"/>
                  <a:gd name="T2" fmla="*/ 82 w 94"/>
                  <a:gd name="T3" fmla="*/ 60 h 61"/>
                  <a:gd name="T4" fmla="*/ 88 w 94"/>
                  <a:gd name="T5" fmla="*/ 49 h 61"/>
                  <a:gd name="T6" fmla="*/ 5 w 94"/>
                  <a:gd name="T7" fmla="*/ 1 h 61"/>
                  <a:gd name="T8" fmla="*/ 2 w 94"/>
                  <a:gd name="T9" fmla="*/ 4 h 61"/>
                </a:gdLst>
                <a:ahLst/>
                <a:cxnLst>
                  <a:cxn ang="0">
                    <a:pos x="T0" y="T1"/>
                  </a:cxn>
                  <a:cxn ang="0">
                    <a:pos x="T2" y="T3"/>
                  </a:cxn>
                  <a:cxn ang="0">
                    <a:pos x="T4" y="T5"/>
                  </a:cxn>
                  <a:cxn ang="0">
                    <a:pos x="T6" y="T7"/>
                  </a:cxn>
                  <a:cxn ang="0">
                    <a:pos x="T8" y="T9"/>
                  </a:cxn>
                </a:cxnLst>
                <a:rect l="0" t="0" r="r" b="b"/>
                <a:pathLst>
                  <a:path w="94" h="61">
                    <a:moveTo>
                      <a:pt x="2" y="4"/>
                    </a:moveTo>
                    <a:cubicBezTo>
                      <a:pt x="26" y="27"/>
                      <a:pt x="50" y="51"/>
                      <a:pt x="82" y="60"/>
                    </a:cubicBezTo>
                    <a:cubicBezTo>
                      <a:pt x="88" y="61"/>
                      <a:pt x="94" y="53"/>
                      <a:pt x="88" y="49"/>
                    </a:cubicBezTo>
                    <a:cubicBezTo>
                      <a:pt x="64" y="28"/>
                      <a:pt x="35" y="13"/>
                      <a:pt x="5" y="1"/>
                    </a:cubicBezTo>
                    <a:cubicBezTo>
                      <a:pt x="3" y="0"/>
                      <a:pt x="0" y="2"/>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53" name="Freeform 50"/>
              <p:cNvSpPr>
                <a:spLocks/>
              </p:cNvSpPr>
              <p:nvPr/>
            </p:nvSpPr>
            <p:spPr bwMode="auto">
              <a:xfrm>
                <a:off x="3706813" y="4486276"/>
                <a:ext cx="82550" cy="73025"/>
              </a:xfrm>
              <a:custGeom>
                <a:avLst/>
                <a:gdLst>
                  <a:gd name="T0" fmla="*/ 2 w 79"/>
                  <a:gd name="T1" fmla="*/ 9 h 71"/>
                  <a:gd name="T2" fmla="*/ 68 w 79"/>
                  <a:gd name="T3" fmla="*/ 69 h 71"/>
                  <a:gd name="T4" fmla="*/ 75 w 79"/>
                  <a:gd name="T5" fmla="*/ 61 h 71"/>
                  <a:gd name="T6" fmla="*/ 9 w 79"/>
                  <a:gd name="T7" fmla="*/ 4 h 71"/>
                  <a:gd name="T8" fmla="*/ 2 w 79"/>
                  <a:gd name="T9" fmla="*/ 9 h 71"/>
                </a:gdLst>
                <a:ahLst/>
                <a:cxnLst>
                  <a:cxn ang="0">
                    <a:pos x="T0" y="T1"/>
                  </a:cxn>
                  <a:cxn ang="0">
                    <a:pos x="T2" y="T3"/>
                  </a:cxn>
                  <a:cxn ang="0">
                    <a:pos x="T4" y="T5"/>
                  </a:cxn>
                  <a:cxn ang="0">
                    <a:pos x="T6" y="T7"/>
                  </a:cxn>
                  <a:cxn ang="0">
                    <a:pos x="T8" y="T9"/>
                  </a:cxn>
                </a:cxnLst>
                <a:rect l="0" t="0" r="r" b="b"/>
                <a:pathLst>
                  <a:path w="79" h="71">
                    <a:moveTo>
                      <a:pt x="2" y="9"/>
                    </a:moveTo>
                    <a:cubicBezTo>
                      <a:pt x="15" y="34"/>
                      <a:pt x="42" y="57"/>
                      <a:pt x="68" y="69"/>
                    </a:cubicBezTo>
                    <a:cubicBezTo>
                      <a:pt x="73" y="71"/>
                      <a:pt x="79" y="65"/>
                      <a:pt x="75" y="61"/>
                    </a:cubicBezTo>
                    <a:cubicBezTo>
                      <a:pt x="53" y="40"/>
                      <a:pt x="28" y="25"/>
                      <a:pt x="9" y="4"/>
                    </a:cubicBezTo>
                    <a:cubicBezTo>
                      <a:pt x="5" y="0"/>
                      <a:pt x="0" y="5"/>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54" name="Freeform 51"/>
              <p:cNvSpPr>
                <a:spLocks/>
              </p:cNvSpPr>
              <p:nvPr/>
            </p:nvSpPr>
            <p:spPr bwMode="auto">
              <a:xfrm>
                <a:off x="3595688" y="4313238"/>
                <a:ext cx="57150" cy="82550"/>
              </a:xfrm>
              <a:custGeom>
                <a:avLst/>
                <a:gdLst>
                  <a:gd name="T0" fmla="*/ 1 w 56"/>
                  <a:gd name="T1" fmla="*/ 6 h 79"/>
                  <a:gd name="T2" fmla="*/ 45 w 56"/>
                  <a:gd name="T3" fmla="*/ 75 h 79"/>
                  <a:gd name="T4" fmla="*/ 52 w 56"/>
                  <a:gd name="T5" fmla="*/ 68 h 79"/>
                  <a:gd name="T6" fmla="*/ 9 w 56"/>
                  <a:gd name="T7" fmla="*/ 4 h 79"/>
                  <a:gd name="T8" fmla="*/ 1 w 56"/>
                  <a:gd name="T9" fmla="*/ 6 h 79"/>
                </a:gdLst>
                <a:ahLst/>
                <a:cxnLst>
                  <a:cxn ang="0">
                    <a:pos x="T0" y="T1"/>
                  </a:cxn>
                  <a:cxn ang="0">
                    <a:pos x="T2" y="T3"/>
                  </a:cxn>
                  <a:cxn ang="0">
                    <a:pos x="T4" y="T5"/>
                  </a:cxn>
                  <a:cxn ang="0">
                    <a:pos x="T6" y="T7"/>
                  </a:cxn>
                  <a:cxn ang="0">
                    <a:pos x="T8" y="T9"/>
                  </a:cxn>
                </a:cxnLst>
                <a:rect l="0" t="0" r="r" b="b"/>
                <a:pathLst>
                  <a:path w="56" h="79">
                    <a:moveTo>
                      <a:pt x="1" y="6"/>
                    </a:moveTo>
                    <a:cubicBezTo>
                      <a:pt x="5" y="35"/>
                      <a:pt x="24" y="56"/>
                      <a:pt x="45" y="75"/>
                    </a:cubicBezTo>
                    <a:cubicBezTo>
                      <a:pt x="50" y="79"/>
                      <a:pt x="56" y="73"/>
                      <a:pt x="52" y="68"/>
                    </a:cubicBezTo>
                    <a:cubicBezTo>
                      <a:pt x="35" y="48"/>
                      <a:pt x="22" y="26"/>
                      <a:pt x="9" y="4"/>
                    </a:cubicBezTo>
                    <a:cubicBezTo>
                      <a:pt x="7" y="0"/>
                      <a:pt x="0" y="2"/>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55" name="Freeform 52"/>
              <p:cNvSpPr>
                <a:spLocks/>
              </p:cNvSpPr>
              <p:nvPr/>
            </p:nvSpPr>
            <p:spPr bwMode="auto">
              <a:xfrm>
                <a:off x="3533776" y="4113213"/>
                <a:ext cx="42863" cy="101600"/>
              </a:xfrm>
              <a:custGeom>
                <a:avLst/>
                <a:gdLst>
                  <a:gd name="T0" fmla="*/ 2 w 42"/>
                  <a:gd name="T1" fmla="*/ 5 h 99"/>
                  <a:gd name="T2" fmla="*/ 31 w 42"/>
                  <a:gd name="T3" fmla="*/ 94 h 99"/>
                  <a:gd name="T4" fmla="*/ 39 w 42"/>
                  <a:gd name="T5" fmla="*/ 89 h 99"/>
                  <a:gd name="T6" fmla="*/ 10 w 42"/>
                  <a:gd name="T7" fmla="*/ 5 h 99"/>
                  <a:gd name="T8" fmla="*/ 2 w 42"/>
                  <a:gd name="T9" fmla="*/ 5 h 99"/>
                </a:gdLst>
                <a:ahLst/>
                <a:cxnLst>
                  <a:cxn ang="0">
                    <a:pos x="T0" y="T1"/>
                  </a:cxn>
                  <a:cxn ang="0">
                    <a:pos x="T2" y="T3"/>
                  </a:cxn>
                  <a:cxn ang="0">
                    <a:pos x="T4" y="T5"/>
                  </a:cxn>
                  <a:cxn ang="0">
                    <a:pos x="T6" y="T7"/>
                  </a:cxn>
                  <a:cxn ang="0">
                    <a:pos x="T8" y="T9"/>
                  </a:cxn>
                </a:cxnLst>
                <a:rect l="0" t="0" r="r" b="b"/>
                <a:pathLst>
                  <a:path w="42" h="99">
                    <a:moveTo>
                      <a:pt x="2" y="5"/>
                    </a:moveTo>
                    <a:cubicBezTo>
                      <a:pt x="0" y="37"/>
                      <a:pt x="13" y="68"/>
                      <a:pt x="31" y="94"/>
                    </a:cubicBezTo>
                    <a:cubicBezTo>
                      <a:pt x="35" y="99"/>
                      <a:pt x="42" y="94"/>
                      <a:pt x="39" y="89"/>
                    </a:cubicBezTo>
                    <a:cubicBezTo>
                      <a:pt x="24" y="64"/>
                      <a:pt x="14" y="34"/>
                      <a:pt x="10" y="5"/>
                    </a:cubicBezTo>
                    <a:cubicBezTo>
                      <a:pt x="9" y="0"/>
                      <a:pt x="3" y="0"/>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56" name="Freeform 53"/>
              <p:cNvSpPr>
                <a:spLocks/>
              </p:cNvSpPr>
              <p:nvPr/>
            </p:nvSpPr>
            <p:spPr bwMode="auto">
              <a:xfrm>
                <a:off x="3517901" y="3932238"/>
                <a:ext cx="20638" cy="79375"/>
              </a:xfrm>
              <a:custGeom>
                <a:avLst/>
                <a:gdLst>
                  <a:gd name="T0" fmla="*/ 4 w 19"/>
                  <a:gd name="T1" fmla="*/ 4 h 76"/>
                  <a:gd name="T2" fmla="*/ 10 w 19"/>
                  <a:gd name="T3" fmla="*/ 71 h 76"/>
                  <a:gd name="T4" fmla="*/ 18 w 19"/>
                  <a:gd name="T5" fmla="*/ 68 h 76"/>
                  <a:gd name="T6" fmla="*/ 10 w 19"/>
                  <a:gd name="T7" fmla="*/ 4 h 76"/>
                  <a:gd name="T8" fmla="*/ 4 w 19"/>
                  <a:gd name="T9" fmla="*/ 4 h 76"/>
                </a:gdLst>
                <a:ahLst/>
                <a:cxnLst>
                  <a:cxn ang="0">
                    <a:pos x="T0" y="T1"/>
                  </a:cxn>
                  <a:cxn ang="0">
                    <a:pos x="T2" y="T3"/>
                  </a:cxn>
                  <a:cxn ang="0">
                    <a:pos x="T4" y="T5"/>
                  </a:cxn>
                  <a:cxn ang="0">
                    <a:pos x="T6" y="T7"/>
                  </a:cxn>
                  <a:cxn ang="0">
                    <a:pos x="T8" y="T9"/>
                  </a:cxn>
                </a:cxnLst>
                <a:rect l="0" t="0" r="r" b="b"/>
                <a:pathLst>
                  <a:path w="19" h="76">
                    <a:moveTo>
                      <a:pt x="4" y="4"/>
                    </a:moveTo>
                    <a:cubicBezTo>
                      <a:pt x="2" y="27"/>
                      <a:pt x="0" y="50"/>
                      <a:pt x="10" y="71"/>
                    </a:cubicBezTo>
                    <a:cubicBezTo>
                      <a:pt x="13" y="76"/>
                      <a:pt x="19" y="72"/>
                      <a:pt x="18" y="68"/>
                    </a:cubicBezTo>
                    <a:cubicBezTo>
                      <a:pt x="15" y="47"/>
                      <a:pt x="12" y="25"/>
                      <a:pt x="10" y="4"/>
                    </a:cubicBezTo>
                    <a:cubicBezTo>
                      <a:pt x="10" y="0"/>
                      <a:pt x="4" y="0"/>
                      <a:pt x="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57" name="Freeform 54"/>
              <p:cNvSpPr>
                <a:spLocks/>
              </p:cNvSpPr>
              <p:nvPr/>
            </p:nvSpPr>
            <p:spPr bwMode="auto">
              <a:xfrm>
                <a:off x="3522663" y="3695701"/>
                <a:ext cx="47625" cy="131763"/>
              </a:xfrm>
              <a:custGeom>
                <a:avLst/>
                <a:gdLst>
                  <a:gd name="T0" fmla="*/ 4 w 46"/>
                  <a:gd name="T1" fmla="*/ 125 h 127"/>
                  <a:gd name="T2" fmla="*/ 43 w 46"/>
                  <a:gd name="T3" fmla="*/ 12 h 127"/>
                  <a:gd name="T4" fmla="*/ 33 w 46"/>
                  <a:gd name="T5" fmla="*/ 6 h 127"/>
                  <a:gd name="T6" fmla="*/ 0 w 46"/>
                  <a:gd name="T7" fmla="*/ 124 h 127"/>
                  <a:gd name="T8" fmla="*/ 4 w 46"/>
                  <a:gd name="T9" fmla="*/ 125 h 127"/>
                </a:gdLst>
                <a:ahLst/>
                <a:cxnLst>
                  <a:cxn ang="0">
                    <a:pos x="T0" y="T1"/>
                  </a:cxn>
                  <a:cxn ang="0">
                    <a:pos x="T2" y="T3"/>
                  </a:cxn>
                  <a:cxn ang="0">
                    <a:pos x="T4" y="T5"/>
                  </a:cxn>
                  <a:cxn ang="0">
                    <a:pos x="T6" y="T7"/>
                  </a:cxn>
                  <a:cxn ang="0">
                    <a:pos x="T8" y="T9"/>
                  </a:cxn>
                </a:cxnLst>
                <a:rect l="0" t="0" r="r" b="b"/>
                <a:pathLst>
                  <a:path w="46" h="127">
                    <a:moveTo>
                      <a:pt x="4" y="125"/>
                    </a:moveTo>
                    <a:cubicBezTo>
                      <a:pt x="17" y="88"/>
                      <a:pt x="25" y="47"/>
                      <a:pt x="43" y="12"/>
                    </a:cubicBezTo>
                    <a:cubicBezTo>
                      <a:pt x="46" y="5"/>
                      <a:pt x="37" y="0"/>
                      <a:pt x="33" y="6"/>
                    </a:cubicBezTo>
                    <a:cubicBezTo>
                      <a:pt x="10" y="43"/>
                      <a:pt x="6" y="82"/>
                      <a:pt x="0" y="124"/>
                    </a:cubicBezTo>
                    <a:cubicBezTo>
                      <a:pt x="0" y="126"/>
                      <a:pt x="3" y="127"/>
                      <a:pt x="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58" name="Freeform 55"/>
              <p:cNvSpPr>
                <a:spLocks/>
              </p:cNvSpPr>
              <p:nvPr/>
            </p:nvSpPr>
            <p:spPr bwMode="auto">
              <a:xfrm>
                <a:off x="3586163" y="3575051"/>
                <a:ext cx="50800" cy="66675"/>
              </a:xfrm>
              <a:custGeom>
                <a:avLst/>
                <a:gdLst>
                  <a:gd name="T0" fmla="*/ 9 w 48"/>
                  <a:gd name="T1" fmla="*/ 61 h 64"/>
                  <a:gd name="T2" fmla="*/ 21 w 48"/>
                  <a:gd name="T3" fmla="*/ 53 h 64"/>
                  <a:gd name="T4" fmla="*/ 31 w 48"/>
                  <a:gd name="T5" fmla="*/ 40 h 64"/>
                  <a:gd name="T6" fmla="*/ 47 w 48"/>
                  <a:gd name="T7" fmla="*/ 9 h 64"/>
                  <a:gd name="T8" fmla="*/ 39 w 48"/>
                  <a:gd name="T9" fmla="*/ 3 h 64"/>
                  <a:gd name="T10" fmla="*/ 18 w 48"/>
                  <a:gd name="T11" fmla="*/ 29 h 64"/>
                  <a:gd name="T12" fmla="*/ 11 w 48"/>
                  <a:gd name="T13" fmla="*/ 41 h 64"/>
                  <a:gd name="T14" fmla="*/ 3 w 48"/>
                  <a:gd name="T15" fmla="*/ 57 h 64"/>
                  <a:gd name="T16" fmla="*/ 9 w 48"/>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64">
                    <a:moveTo>
                      <a:pt x="9" y="61"/>
                    </a:moveTo>
                    <a:cubicBezTo>
                      <a:pt x="13" y="58"/>
                      <a:pt x="17" y="56"/>
                      <a:pt x="21" y="53"/>
                    </a:cubicBezTo>
                    <a:cubicBezTo>
                      <a:pt x="25" y="49"/>
                      <a:pt x="28" y="45"/>
                      <a:pt x="31" y="40"/>
                    </a:cubicBezTo>
                    <a:cubicBezTo>
                      <a:pt x="39" y="31"/>
                      <a:pt x="44" y="21"/>
                      <a:pt x="47" y="9"/>
                    </a:cubicBezTo>
                    <a:cubicBezTo>
                      <a:pt x="48" y="5"/>
                      <a:pt x="43" y="0"/>
                      <a:pt x="39" y="3"/>
                    </a:cubicBezTo>
                    <a:cubicBezTo>
                      <a:pt x="30" y="11"/>
                      <a:pt x="24" y="19"/>
                      <a:pt x="18" y="29"/>
                    </a:cubicBezTo>
                    <a:cubicBezTo>
                      <a:pt x="15" y="33"/>
                      <a:pt x="13" y="37"/>
                      <a:pt x="11" y="41"/>
                    </a:cubicBezTo>
                    <a:cubicBezTo>
                      <a:pt x="8" y="46"/>
                      <a:pt x="6" y="52"/>
                      <a:pt x="3" y="57"/>
                    </a:cubicBezTo>
                    <a:cubicBezTo>
                      <a:pt x="0" y="60"/>
                      <a:pt x="5" y="64"/>
                      <a:pt x="9"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59" name="Freeform 56"/>
              <p:cNvSpPr>
                <a:spLocks/>
              </p:cNvSpPr>
              <p:nvPr/>
            </p:nvSpPr>
            <p:spPr bwMode="auto">
              <a:xfrm>
                <a:off x="3698876" y="3435351"/>
                <a:ext cx="66675" cy="74613"/>
              </a:xfrm>
              <a:custGeom>
                <a:avLst/>
                <a:gdLst>
                  <a:gd name="T0" fmla="*/ 11 w 64"/>
                  <a:gd name="T1" fmla="*/ 66 h 71"/>
                  <a:gd name="T2" fmla="*/ 60 w 64"/>
                  <a:gd name="T3" fmla="*/ 9 h 71"/>
                  <a:gd name="T4" fmla="*/ 56 w 64"/>
                  <a:gd name="T5" fmla="*/ 1 h 71"/>
                  <a:gd name="T6" fmla="*/ 2 w 64"/>
                  <a:gd name="T7" fmla="*/ 62 h 71"/>
                  <a:gd name="T8" fmla="*/ 11 w 64"/>
                  <a:gd name="T9" fmla="*/ 66 h 71"/>
                </a:gdLst>
                <a:ahLst/>
                <a:cxnLst>
                  <a:cxn ang="0">
                    <a:pos x="T0" y="T1"/>
                  </a:cxn>
                  <a:cxn ang="0">
                    <a:pos x="T2" y="T3"/>
                  </a:cxn>
                  <a:cxn ang="0">
                    <a:pos x="T4" y="T5"/>
                  </a:cxn>
                  <a:cxn ang="0">
                    <a:pos x="T6" y="T7"/>
                  </a:cxn>
                  <a:cxn ang="0">
                    <a:pos x="T8" y="T9"/>
                  </a:cxn>
                </a:cxnLst>
                <a:rect l="0" t="0" r="r" b="b"/>
                <a:pathLst>
                  <a:path w="64" h="71">
                    <a:moveTo>
                      <a:pt x="11" y="66"/>
                    </a:moveTo>
                    <a:cubicBezTo>
                      <a:pt x="22" y="42"/>
                      <a:pt x="41" y="26"/>
                      <a:pt x="60" y="9"/>
                    </a:cubicBezTo>
                    <a:cubicBezTo>
                      <a:pt x="64" y="6"/>
                      <a:pt x="60" y="0"/>
                      <a:pt x="56" y="1"/>
                    </a:cubicBezTo>
                    <a:cubicBezTo>
                      <a:pt x="26" y="8"/>
                      <a:pt x="8" y="34"/>
                      <a:pt x="2" y="62"/>
                    </a:cubicBezTo>
                    <a:cubicBezTo>
                      <a:pt x="0" y="67"/>
                      <a:pt x="8" y="71"/>
                      <a:pt x="11"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60" name="Freeform 57"/>
              <p:cNvSpPr>
                <a:spLocks/>
              </p:cNvSpPr>
              <p:nvPr/>
            </p:nvSpPr>
            <p:spPr bwMode="auto">
              <a:xfrm>
                <a:off x="3798888" y="3357563"/>
                <a:ext cx="57150" cy="34925"/>
              </a:xfrm>
              <a:custGeom>
                <a:avLst/>
                <a:gdLst>
                  <a:gd name="T0" fmla="*/ 5 w 56"/>
                  <a:gd name="T1" fmla="*/ 33 h 34"/>
                  <a:gd name="T2" fmla="*/ 16 w 56"/>
                  <a:gd name="T3" fmla="*/ 32 h 34"/>
                  <a:gd name="T4" fmla="*/ 29 w 56"/>
                  <a:gd name="T5" fmla="*/ 28 h 34"/>
                  <a:gd name="T6" fmla="*/ 51 w 56"/>
                  <a:gd name="T7" fmla="*/ 13 h 34"/>
                  <a:gd name="T8" fmla="*/ 46 w 56"/>
                  <a:gd name="T9" fmla="*/ 2 h 34"/>
                  <a:gd name="T10" fmla="*/ 22 w 56"/>
                  <a:gd name="T11" fmla="*/ 11 h 34"/>
                  <a:gd name="T12" fmla="*/ 10 w 56"/>
                  <a:gd name="T13" fmla="*/ 19 h 34"/>
                  <a:gd name="T14" fmla="*/ 3 w 56"/>
                  <a:gd name="T15" fmla="*/ 27 h 34"/>
                  <a:gd name="T16" fmla="*/ 5 w 56"/>
                  <a:gd name="T17"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4">
                    <a:moveTo>
                      <a:pt x="5" y="33"/>
                    </a:moveTo>
                    <a:cubicBezTo>
                      <a:pt x="9" y="32"/>
                      <a:pt x="12" y="33"/>
                      <a:pt x="16" y="32"/>
                    </a:cubicBezTo>
                    <a:cubicBezTo>
                      <a:pt x="20" y="31"/>
                      <a:pt x="24" y="29"/>
                      <a:pt x="29" y="28"/>
                    </a:cubicBezTo>
                    <a:cubicBezTo>
                      <a:pt x="38" y="24"/>
                      <a:pt x="43" y="19"/>
                      <a:pt x="51" y="13"/>
                    </a:cubicBezTo>
                    <a:cubicBezTo>
                      <a:pt x="56" y="10"/>
                      <a:pt x="53" y="0"/>
                      <a:pt x="46" y="2"/>
                    </a:cubicBezTo>
                    <a:cubicBezTo>
                      <a:pt x="37" y="5"/>
                      <a:pt x="30" y="7"/>
                      <a:pt x="22" y="11"/>
                    </a:cubicBezTo>
                    <a:cubicBezTo>
                      <a:pt x="18" y="14"/>
                      <a:pt x="14" y="16"/>
                      <a:pt x="10" y="19"/>
                    </a:cubicBezTo>
                    <a:cubicBezTo>
                      <a:pt x="7" y="21"/>
                      <a:pt x="5" y="25"/>
                      <a:pt x="3" y="27"/>
                    </a:cubicBezTo>
                    <a:cubicBezTo>
                      <a:pt x="0" y="29"/>
                      <a:pt x="1" y="34"/>
                      <a:pt x="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61" name="Freeform 58"/>
              <p:cNvSpPr>
                <a:spLocks/>
              </p:cNvSpPr>
              <p:nvPr/>
            </p:nvSpPr>
            <p:spPr bwMode="auto">
              <a:xfrm>
                <a:off x="3725863" y="3227388"/>
                <a:ext cx="76200" cy="69850"/>
              </a:xfrm>
              <a:custGeom>
                <a:avLst/>
                <a:gdLst>
                  <a:gd name="T0" fmla="*/ 69 w 74"/>
                  <a:gd name="T1" fmla="*/ 58 h 68"/>
                  <a:gd name="T2" fmla="*/ 42 w 74"/>
                  <a:gd name="T3" fmla="*/ 36 h 68"/>
                  <a:gd name="T4" fmla="*/ 14 w 74"/>
                  <a:gd name="T5" fmla="*/ 6 h 68"/>
                  <a:gd name="T6" fmla="*/ 3 w 74"/>
                  <a:gd name="T7" fmla="*/ 15 h 68"/>
                  <a:gd name="T8" fmla="*/ 66 w 74"/>
                  <a:gd name="T9" fmla="*/ 66 h 68"/>
                  <a:gd name="T10" fmla="*/ 69 w 74"/>
                  <a:gd name="T11" fmla="*/ 58 h 68"/>
                </a:gdLst>
                <a:ahLst/>
                <a:cxnLst>
                  <a:cxn ang="0">
                    <a:pos x="T0" y="T1"/>
                  </a:cxn>
                  <a:cxn ang="0">
                    <a:pos x="T2" y="T3"/>
                  </a:cxn>
                  <a:cxn ang="0">
                    <a:pos x="T4" y="T5"/>
                  </a:cxn>
                  <a:cxn ang="0">
                    <a:pos x="T6" y="T7"/>
                  </a:cxn>
                  <a:cxn ang="0">
                    <a:pos x="T8" y="T9"/>
                  </a:cxn>
                  <a:cxn ang="0">
                    <a:pos x="T10" y="T11"/>
                  </a:cxn>
                </a:cxnLst>
                <a:rect l="0" t="0" r="r" b="b"/>
                <a:pathLst>
                  <a:path w="74" h="68">
                    <a:moveTo>
                      <a:pt x="69" y="58"/>
                    </a:moveTo>
                    <a:cubicBezTo>
                      <a:pt x="59" y="53"/>
                      <a:pt x="50" y="44"/>
                      <a:pt x="42" y="36"/>
                    </a:cubicBezTo>
                    <a:cubicBezTo>
                      <a:pt x="32" y="26"/>
                      <a:pt x="23" y="16"/>
                      <a:pt x="14" y="6"/>
                    </a:cubicBezTo>
                    <a:cubicBezTo>
                      <a:pt x="9" y="0"/>
                      <a:pt x="0" y="8"/>
                      <a:pt x="3" y="15"/>
                    </a:cubicBezTo>
                    <a:cubicBezTo>
                      <a:pt x="17" y="41"/>
                      <a:pt x="38" y="58"/>
                      <a:pt x="66" y="66"/>
                    </a:cubicBezTo>
                    <a:cubicBezTo>
                      <a:pt x="71" y="68"/>
                      <a:pt x="74" y="60"/>
                      <a:pt x="69"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62" name="Freeform 59"/>
              <p:cNvSpPr>
                <a:spLocks/>
              </p:cNvSpPr>
              <p:nvPr/>
            </p:nvSpPr>
            <p:spPr bwMode="auto">
              <a:xfrm>
                <a:off x="3622676" y="3065463"/>
                <a:ext cx="60325" cy="96838"/>
              </a:xfrm>
              <a:custGeom>
                <a:avLst/>
                <a:gdLst>
                  <a:gd name="T0" fmla="*/ 54 w 58"/>
                  <a:gd name="T1" fmla="*/ 85 h 94"/>
                  <a:gd name="T2" fmla="*/ 12 w 58"/>
                  <a:gd name="T3" fmla="*/ 6 h 94"/>
                  <a:gd name="T4" fmla="*/ 2 w 58"/>
                  <a:gd name="T5" fmla="*/ 9 h 94"/>
                  <a:gd name="T6" fmla="*/ 47 w 58"/>
                  <a:gd name="T7" fmla="*/ 91 h 94"/>
                  <a:gd name="T8" fmla="*/ 54 w 58"/>
                  <a:gd name="T9" fmla="*/ 85 h 94"/>
                </a:gdLst>
                <a:ahLst/>
                <a:cxnLst>
                  <a:cxn ang="0">
                    <a:pos x="T0" y="T1"/>
                  </a:cxn>
                  <a:cxn ang="0">
                    <a:pos x="T2" y="T3"/>
                  </a:cxn>
                  <a:cxn ang="0">
                    <a:pos x="T4" y="T5"/>
                  </a:cxn>
                  <a:cxn ang="0">
                    <a:pos x="T6" y="T7"/>
                  </a:cxn>
                  <a:cxn ang="0">
                    <a:pos x="T8" y="T9"/>
                  </a:cxn>
                </a:cxnLst>
                <a:rect l="0" t="0" r="r" b="b"/>
                <a:pathLst>
                  <a:path w="58" h="94">
                    <a:moveTo>
                      <a:pt x="54" y="85"/>
                    </a:moveTo>
                    <a:cubicBezTo>
                      <a:pt x="37" y="61"/>
                      <a:pt x="23" y="35"/>
                      <a:pt x="12" y="6"/>
                    </a:cubicBezTo>
                    <a:cubicBezTo>
                      <a:pt x="10" y="0"/>
                      <a:pt x="0" y="2"/>
                      <a:pt x="2" y="9"/>
                    </a:cubicBezTo>
                    <a:cubicBezTo>
                      <a:pt x="7" y="41"/>
                      <a:pt x="22" y="71"/>
                      <a:pt x="47" y="91"/>
                    </a:cubicBezTo>
                    <a:cubicBezTo>
                      <a:pt x="51" y="94"/>
                      <a:pt x="58" y="90"/>
                      <a:pt x="54"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63" name="Freeform 60"/>
              <p:cNvSpPr>
                <a:spLocks/>
              </p:cNvSpPr>
              <p:nvPr/>
            </p:nvSpPr>
            <p:spPr bwMode="auto">
              <a:xfrm>
                <a:off x="3565526" y="2909888"/>
                <a:ext cx="22225" cy="68263"/>
              </a:xfrm>
              <a:custGeom>
                <a:avLst/>
                <a:gdLst>
                  <a:gd name="T0" fmla="*/ 22 w 22"/>
                  <a:gd name="T1" fmla="*/ 62 h 66"/>
                  <a:gd name="T2" fmla="*/ 9 w 22"/>
                  <a:gd name="T3" fmla="*/ 4 h 66"/>
                  <a:gd name="T4" fmla="*/ 1 w 22"/>
                  <a:gd name="T5" fmla="*/ 6 h 66"/>
                  <a:gd name="T6" fmla="*/ 18 w 22"/>
                  <a:gd name="T7" fmla="*/ 64 h 66"/>
                  <a:gd name="T8" fmla="*/ 22 w 22"/>
                  <a:gd name="T9" fmla="*/ 62 h 66"/>
                </a:gdLst>
                <a:ahLst/>
                <a:cxnLst>
                  <a:cxn ang="0">
                    <a:pos x="T0" y="T1"/>
                  </a:cxn>
                  <a:cxn ang="0">
                    <a:pos x="T2" y="T3"/>
                  </a:cxn>
                  <a:cxn ang="0">
                    <a:pos x="T4" y="T5"/>
                  </a:cxn>
                  <a:cxn ang="0">
                    <a:pos x="T6" y="T7"/>
                  </a:cxn>
                  <a:cxn ang="0">
                    <a:pos x="T8" y="T9"/>
                  </a:cxn>
                </a:cxnLst>
                <a:rect l="0" t="0" r="r" b="b"/>
                <a:pathLst>
                  <a:path w="22" h="66">
                    <a:moveTo>
                      <a:pt x="22" y="62"/>
                    </a:moveTo>
                    <a:cubicBezTo>
                      <a:pt x="17" y="43"/>
                      <a:pt x="16" y="23"/>
                      <a:pt x="9" y="4"/>
                    </a:cubicBezTo>
                    <a:cubicBezTo>
                      <a:pt x="7" y="0"/>
                      <a:pt x="0" y="1"/>
                      <a:pt x="1" y="6"/>
                    </a:cubicBezTo>
                    <a:cubicBezTo>
                      <a:pt x="6" y="25"/>
                      <a:pt x="6" y="47"/>
                      <a:pt x="18" y="64"/>
                    </a:cubicBezTo>
                    <a:cubicBezTo>
                      <a:pt x="19" y="66"/>
                      <a:pt x="22" y="65"/>
                      <a:pt x="2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64" name="Freeform 61"/>
              <p:cNvSpPr>
                <a:spLocks/>
              </p:cNvSpPr>
              <p:nvPr/>
            </p:nvSpPr>
            <p:spPr bwMode="auto">
              <a:xfrm>
                <a:off x="3538538" y="2741613"/>
                <a:ext cx="28575" cy="100013"/>
              </a:xfrm>
              <a:custGeom>
                <a:avLst/>
                <a:gdLst>
                  <a:gd name="T0" fmla="*/ 22 w 27"/>
                  <a:gd name="T1" fmla="*/ 89 h 96"/>
                  <a:gd name="T2" fmla="*/ 15 w 27"/>
                  <a:gd name="T3" fmla="*/ 8 h 96"/>
                  <a:gd name="T4" fmla="*/ 2 w 27"/>
                  <a:gd name="T5" fmla="*/ 8 h 96"/>
                  <a:gd name="T6" fmla="*/ 9 w 27"/>
                  <a:gd name="T7" fmla="*/ 89 h 96"/>
                  <a:gd name="T8" fmla="*/ 22 w 27"/>
                  <a:gd name="T9" fmla="*/ 89 h 96"/>
                </a:gdLst>
                <a:ahLst/>
                <a:cxnLst>
                  <a:cxn ang="0">
                    <a:pos x="T0" y="T1"/>
                  </a:cxn>
                  <a:cxn ang="0">
                    <a:pos x="T2" y="T3"/>
                  </a:cxn>
                  <a:cxn ang="0">
                    <a:pos x="T4" y="T5"/>
                  </a:cxn>
                  <a:cxn ang="0">
                    <a:pos x="T6" y="T7"/>
                  </a:cxn>
                  <a:cxn ang="0">
                    <a:pos x="T8" y="T9"/>
                  </a:cxn>
                </a:cxnLst>
                <a:rect l="0" t="0" r="r" b="b"/>
                <a:pathLst>
                  <a:path w="27" h="96">
                    <a:moveTo>
                      <a:pt x="22" y="89"/>
                    </a:moveTo>
                    <a:cubicBezTo>
                      <a:pt x="27" y="62"/>
                      <a:pt x="18" y="35"/>
                      <a:pt x="15" y="8"/>
                    </a:cubicBezTo>
                    <a:cubicBezTo>
                      <a:pt x="14" y="0"/>
                      <a:pt x="3" y="0"/>
                      <a:pt x="2" y="8"/>
                    </a:cubicBezTo>
                    <a:cubicBezTo>
                      <a:pt x="0" y="35"/>
                      <a:pt x="4" y="62"/>
                      <a:pt x="9" y="89"/>
                    </a:cubicBezTo>
                    <a:cubicBezTo>
                      <a:pt x="10" y="96"/>
                      <a:pt x="21" y="96"/>
                      <a:pt x="22"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65" name="Freeform 62"/>
              <p:cNvSpPr>
                <a:spLocks/>
              </p:cNvSpPr>
              <p:nvPr/>
            </p:nvSpPr>
            <p:spPr bwMode="auto">
              <a:xfrm>
                <a:off x="3546476" y="2592388"/>
                <a:ext cx="22225" cy="73025"/>
              </a:xfrm>
              <a:custGeom>
                <a:avLst/>
                <a:gdLst>
                  <a:gd name="T0" fmla="*/ 13 w 22"/>
                  <a:gd name="T1" fmla="*/ 66 h 70"/>
                  <a:gd name="T2" fmla="*/ 21 w 22"/>
                  <a:gd name="T3" fmla="*/ 8 h 70"/>
                  <a:gd name="T4" fmla="*/ 11 w 22"/>
                  <a:gd name="T5" fmla="*/ 6 h 70"/>
                  <a:gd name="T6" fmla="*/ 5 w 22"/>
                  <a:gd name="T7" fmla="*/ 66 h 70"/>
                  <a:gd name="T8" fmla="*/ 13 w 22"/>
                  <a:gd name="T9" fmla="*/ 66 h 70"/>
                </a:gdLst>
                <a:ahLst/>
                <a:cxnLst>
                  <a:cxn ang="0">
                    <a:pos x="T0" y="T1"/>
                  </a:cxn>
                  <a:cxn ang="0">
                    <a:pos x="T2" y="T3"/>
                  </a:cxn>
                  <a:cxn ang="0">
                    <a:pos x="T4" y="T5"/>
                  </a:cxn>
                  <a:cxn ang="0">
                    <a:pos x="T6" y="T7"/>
                  </a:cxn>
                  <a:cxn ang="0">
                    <a:pos x="T8" y="T9"/>
                  </a:cxn>
                </a:cxnLst>
                <a:rect l="0" t="0" r="r" b="b"/>
                <a:pathLst>
                  <a:path w="22" h="70">
                    <a:moveTo>
                      <a:pt x="13" y="66"/>
                    </a:moveTo>
                    <a:cubicBezTo>
                      <a:pt x="17" y="47"/>
                      <a:pt x="16" y="27"/>
                      <a:pt x="21" y="8"/>
                    </a:cubicBezTo>
                    <a:cubicBezTo>
                      <a:pt x="22" y="2"/>
                      <a:pt x="13" y="0"/>
                      <a:pt x="11" y="6"/>
                    </a:cubicBezTo>
                    <a:cubicBezTo>
                      <a:pt x="4" y="26"/>
                      <a:pt x="0" y="45"/>
                      <a:pt x="5" y="66"/>
                    </a:cubicBezTo>
                    <a:cubicBezTo>
                      <a:pt x="6" y="70"/>
                      <a:pt x="12" y="70"/>
                      <a:pt x="1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66" name="Freeform 63"/>
              <p:cNvSpPr>
                <a:spLocks/>
              </p:cNvSpPr>
              <p:nvPr/>
            </p:nvSpPr>
            <p:spPr bwMode="auto">
              <a:xfrm>
                <a:off x="3595688" y="2397126"/>
                <a:ext cx="49213" cy="103188"/>
              </a:xfrm>
              <a:custGeom>
                <a:avLst/>
                <a:gdLst>
                  <a:gd name="T0" fmla="*/ 7 w 47"/>
                  <a:gd name="T1" fmla="*/ 96 h 99"/>
                  <a:gd name="T2" fmla="*/ 45 w 47"/>
                  <a:gd name="T3" fmla="*/ 8 h 99"/>
                  <a:gd name="T4" fmla="*/ 36 w 47"/>
                  <a:gd name="T5" fmla="*/ 5 h 99"/>
                  <a:gd name="T6" fmla="*/ 0 w 47"/>
                  <a:gd name="T7" fmla="*/ 94 h 99"/>
                  <a:gd name="T8" fmla="*/ 7 w 47"/>
                  <a:gd name="T9" fmla="*/ 96 h 99"/>
                </a:gdLst>
                <a:ahLst/>
                <a:cxnLst>
                  <a:cxn ang="0">
                    <a:pos x="T0" y="T1"/>
                  </a:cxn>
                  <a:cxn ang="0">
                    <a:pos x="T2" y="T3"/>
                  </a:cxn>
                  <a:cxn ang="0">
                    <a:pos x="T4" y="T5"/>
                  </a:cxn>
                  <a:cxn ang="0">
                    <a:pos x="T6" y="T7"/>
                  </a:cxn>
                  <a:cxn ang="0">
                    <a:pos x="T8" y="T9"/>
                  </a:cxn>
                </a:cxnLst>
                <a:rect l="0" t="0" r="r" b="b"/>
                <a:pathLst>
                  <a:path w="47" h="99">
                    <a:moveTo>
                      <a:pt x="7" y="96"/>
                    </a:moveTo>
                    <a:cubicBezTo>
                      <a:pt x="20" y="67"/>
                      <a:pt x="33" y="38"/>
                      <a:pt x="45" y="8"/>
                    </a:cubicBezTo>
                    <a:cubicBezTo>
                      <a:pt x="47" y="3"/>
                      <a:pt x="39" y="0"/>
                      <a:pt x="36" y="5"/>
                    </a:cubicBezTo>
                    <a:cubicBezTo>
                      <a:pt x="19" y="33"/>
                      <a:pt x="4" y="61"/>
                      <a:pt x="0" y="94"/>
                    </a:cubicBezTo>
                    <a:cubicBezTo>
                      <a:pt x="0" y="97"/>
                      <a:pt x="6" y="99"/>
                      <a:pt x="7"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67" name="Freeform 64"/>
              <p:cNvSpPr>
                <a:spLocks/>
              </p:cNvSpPr>
              <p:nvPr/>
            </p:nvSpPr>
            <p:spPr bwMode="auto">
              <a:xfrm>
                <a:off x="3670301" y="2254251"/>
                <a:ext cx="57150" cy="80963"/>
              </a:xfrm>
              <a:custGeom>
                <a:avLst/>
                <a:gdLst>
                  <a:gd name="T0" fmla="*/ 8 w 55"/>
                  <a:gd name="T1" fmla="*/ 74 h 78"/>
                  <a:gd name="T2" fmla="*/ 27 w 55"/>
                  <a:gd name="T3" fmla="*/ 44 h 78"/>
                  <a:gd name="T4" fmla="*/ 52 w 55"/>
                  <a:gd name="T5" fmla="*/ 10 h 78"/>
                  <a:gd name="T6" fmla="*/ 45 w 55"/>
                  <a:gd name="T7" fmla="*/ 3 h 78"/>
                  <a:gd name="T8" fmla="*/ 16 w 55"/>
                  <a:gd name="T9" fmla="*/ 33 h 78"/>
                  <a:gd name="T10" fmla="*/ 1 w 55"/>
                  <a:gd name="T11" fmla="*/ 72 h 78"/>
                  <a:gd name="T12" fmla="*/ 8 w 55"/>
                  <a:gd name="T13" fmla="*/ 74 h 78"/>
                </a:gdLst>
                <a:ahLst/>
                <a:cxnLst>
                  <a:cxn ang="0">
                    <a:pos x="T0" y="T1"/>
                  </a:cxn>
                  <a:cxn ang="0">
                    <a:pos x="T2" y="T3"/>
                  </a:cxn>
                  <a:cxn ang="0">
                    <a:pos x="T4" y="T5"/>
                  </a:cxn>
                  <a:cxn ang="0">
                    <a:pos x="T6" y="T7"/>
                  </a:cxn>
                  <a:cxn ang="0">
                    <a:pos x="T8" y="T9"/>
                  </a:cxn>
                  <a:cxn ang="0">
                    <a:pos x="T10" y="T11"/>
                  </a:cxn>
                  <a:cxn ang="0">
                    <a:pos x="T12" y="T13"/>
                  </a:cxn>
                </a:cxnLst>
                <a:rect l="0" t="0" r="r" b="b"/>
                <a:pathLst>
                  <a:path w="55" h="78">
                    <a:moveTo>
                      <a:pt x="8" y="74"/>
                    </a:moveTo>
                    <a:cubicBezTo>
                      <a:pt x="12" y="63"/>
                      <a:pt x="21" y="53"/>
                      <a:pt x="27" y="44"/>
                    </a:cubicBezTo>
                    <a:cubicBezTo>
                      <a:pt x="35" y="32"/>
                      <a:pt x="45" y="22"/>
                      <a:pt x="52" y="10"/>
                    </a:cubicBezTo>
                    <a:cubicBezTo>
                      <a:pt x="55" y="6"/>
                      <a:pt x="50" y="0"/>
                      <a:pt x="45" y="3"/>
                    </a:cubicBezTo>
                    <a:cubicBezTo>
                      <a:pt x="34" y="11"/>
                      <a:pt x="25" y="21"/>
                      <a:pt x="16" y="33"/>
                    </a:cubicBezTo>
                    <a:cubicBezTo>
                      <a:pt x="7" y="45"/>
                      <a:pt x="5" y="57"/>
                      <a:pt x="1" y="72"/>
                    </a:cubicBezTo>
                    <a:cubicBezTo>
                      <a:pt x="0" y="76"/>
                      <a:pt x="6" y="78"/>
                      <a:pt x="8"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68" name="Freeform 65"/>
              <p:cNvSpPr>
                <a:spLocks/>
              </p:cNvSpPr>
              <p:nvPr/>
            </p:nvSpPr>
            <p:spPr bwMode="auto">
              <a:xfrm>
                <a:off x="3754438" y="2087563"/>
                <a:ext cx="73025" cy="87313"/>
              </a:xfrm>
              <a:custGeom>
                <a:avLst/>
                <a:gdLst>
                  <a:gd name="T0" fmla="*/ 6 w 71"/>
                  <a:gd name="T1" fmla="*/ 84 h 85"/>
                  <a:gd name="T2" fmla="*/ 66 w 71"/>
                  <a:gd name="T3" fmla="*/ 14 h 85"/>
                  <a:gd name="T4" fmla="*/ 58 w 71"/>
                  <a:gd name="T5" fmla="*/ 5 h 85"/>
                  <a:gd name="T6" fmla="*/ 1 w 71"/>
                  <a:gd name="T7" fmla="*/ 81 h 85"/>
                  <a:gd name="T8" fmla="*/ 6 w 71"/>
                  <a:gd name="T9" fmla="*/ 84 h 85"/>
                </a:gdLst>
                <a:ahLst/>
                <a:cxnLst>
                  <a:cxn ang="0">
                    <a:pos x="T0" y="T1"/>
                  </a:cxn>
                  <a:cxn ang="0">
                    <a:pos x="T2" y="T3"/>
                  </a:cxn>
                  <a:cxn ang="0">
                    <a:pos x="T4" y="T5"/>
                  </a:cxn>
                  <a:cxn ang="0">
                    <a:pos x="T6" y="T7"/>
                  </a:cxn>
                  <a:cxn ang="0">
                    <a:pos x="T8" y="T9"/>
                  </a:cxn>
                </a:cxnLst>
                <a:rect l="0" t="0" r="r" b="b"/>
                <a:pathLst>
                  <a:path w="71" h="85">
                    <a:moveTo>
                      <a:pt x="6" y="84"/>
                    </a:moveTo>
                    <a:cubicBezTo>
                      <a:pt x="31" y="64"/>
                      <a:pt x="46" y="37"/>
                      <a:pt x="66" y="14"/>
                    </a:cubicBezTo>
                    <a:cubicBezTo>
                      <a:pt x="71" y="8"/>
                      <a:pt x="64" y="0"/>
                      <a:pt x="58" y="5"/>
                    </a:cubicBezTo>
                    <a:cubicBezTo>
                      <a:pt x="33" y="26"/>
                      <a:pt x="11" y="49"/>
                      <a:pt x="1" y="81"/>
                    </a:cubicBezTo>
                    <a:cubicBezTo>
                      <a:pt x="0" y="84"/>
                      <a:pt x="4" y="85"/>
                      <a:pt x="6"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69" name="Freeform 66"/>
              <p:cNvSpPr>
                <a:spLocks/>
              </p:cNvSpPr>
              <p:nvPr/>
            </p:nvSpPr>
            <p:spPr bwMode="auto">
              <a:xfrm>
                <a:off x="3865563" y="1936751"/>
                <a:ext cx="80963" cy="104775"/>
              </a:xfrm>
              <a:custGeom>
                <a:avLst/>
                <a:gdLst>
                  <a:gd name="T0" fmla="*/ 8 w 79"/>
                  <a:gd name="T1" fmla="*/ 98 h 101"/>
                  <a:gd name="T2" fmla="*/ 74 w 79"/>
                  <a:gd name="T3" fmla="*/ 12 h 101"/>
                  <a:gd name="T4" fmla="*/ 67 w 79"/>
                  <a:gd name="T5" fmla="*/ 5 h 101"/>
                  <a:gd name="T6" fmla="*/ 31 w 79"/>
                  <a:gd name="T7" fmla="*/ 43 h 101"/>
                  <a:gd name="T8" fmla="*/ 2 w 79"/>
                  <a:gd name="T9" fmla="*/ 94 h 101"/>
                  <a:gd name="T10" fmla="*/ 8 w 79"/>
                  <a:gd name="T11" fmla="*/ 98 h 101"/>
                </a:gdLst>
                <a:ahLst/>
                <a:cxnLst>
                  <a:cxn ang="0">
                    <a:pos x="T0" y="T1"/>
                  </a:cxn>
                  <a:cxn ang="0">
                    <a:pos x="T2" y="T3"/>
                  </a:cxn>
                  <a:cxn ang="0">
                    <a:pos x="T4" y="T5"/>
                  </a:cxn>
                  <a:cxn ang="0">
                    <a:pos x="T6" y="T7"/>
                  </a:cxn>
                  <a:cxn ang="0">
                    <a:pos x="T8" y="T9"/>
                  </a:cxn>
                  <a:cxn ang="0">
                    <a:pos x="T10" y="T11"/>
                  </a:cxn>
                </a:cxnLst>
                <a:rect l="0" t="0" r="r" b="b"/>
                <a:pathLst>
                  <a:path w="79" h="101">
                    <a:moveTo>
                      <a:pt x="8" y="98"/>
                    </a:moveTo>
                    <a:cubicBezTo>
                      <a:pt x="34" y="72"/>
                      <a:pt x="51" y="41"/>
                      <a:pt x="74" y="12"/>
                    </a:cubicBezTo>
                    <a:cubicBezTo>
                      <a:pt x="79" y="7"/>
                      <a:pt x="72" y="0"/>
                      <a:pt x="67" y="5"/>
                    </a:cubicBezTo>
                    <a:cubicBezTo>
                      <a:pt x="53" y="17"/>
                      <a:pt x="41" y="28"/>
                      <a:pt x="31" y="43"/>
                    </a:cubicBezTo>
                    <a:cubicBezTo>
                      <a:pt x="20" y="59"/>
                      <a:pt x="12" y="76"/>
                      <a:pt x="2" y="94"/>
                    </a:cubicBezTo>
                    <a:cubicBezTo>
                      <a:pt x="0" y="97"/>
                      <a:pt x="5" y="101"/>
                      <a:pt x="8"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70" name="Freeform 67"/>
              <p:cNvSpPr>
                <a:spLocks/>
              </p:cNvSpPr>
              <p:nvPr/>
            </p:nvSpPr>
            <p:spPr bwMode="auto">
              <a:xfrm>
                <a:off x="3984626" y="1827213"/>
                <a:ext cx="87313" cy="65088"/>
              </a:xfrm>
              <a:custGeom>
                <a:avLst/>
                <a:gdLst>
                  <a:gd name="T0" fmla="*/ 8 w 85"/>
                  <a:gd name="T1" fmla="*/ 61 h 63"/>
                  <a:gd name="T2" fmla="*/ 23 w 85"/>
                  <a:gd name="T3" fmla="*/ 57 h 63"/>
                  <a:gd name="T4" fmla="*/ 40 w 85"/>
                  <a:gd name="T5" fmla="*/ 47 h 63"/>
                  <a:gd name="T6" fmla="*/ 76 w 85"/>
                  <a:gd name="T7" fmla="*/ 21 h 63"/>
                  <a:gd name="T8" fmla="*/ 67 w 85"/>
                  <a:gd name="T9" fmla="*/ 6 h 63"/>
                  <a:gd name="T10" fmla="*/ 34 w 85"/>
                  <a:gd name="T11" fmla="*/ 26 h 63"/>
                  <a:gd name="T12" fmla="*/ 18 w 85"/>
                  <a:gd name="T13" fmla="*/ 38 h 63"/>
                  <a:gd name="T14" fmla="*/ 3 w 85"/>
                  <a:gd name="T15" fmla="*/ 53 h 63"/>
                  <a:gd name="T16" fmla="*/ 8 w 85"/>
                  <a:gd name="T17" fmla="*/ 6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63">
                    <a:moveTo>
                      <a:pt x="8" y="61"/>
                    </a:moveTo>
                    <a:cubicBezTo>
                      <a:pt x="13" y="59"/>
                      <a:pt x="18" y="59"/>
                      <a:pt x="23" y="57"/>
                    </a:cubicBezTo>
                    <a:cubicBezTo>
                      <a:pt x="29" y="54"/>
                      <a:pt x="35" y="50"/>
                      <a:pt x="40" y="47"/>
                    </a:cubicBezTo>
                    <a:cubicBezTo>
                      <a:pt x="53" y="39"/>
                      <a:pt x="64" y="30"/>
                      <a:pt x="76" y="21"/>
                    </a:cubicBezTo>
                    <a:cubicBezTo>
                      <a:pt x="85" y="14"/>
                      <a:pt x="77" y="0"/>
                      <a:pt x="67" y="6"/>
                    </a:cubicBezTo>
                    <a:cubicBezTo>
                      <a:pt x="56" y="12"/>
                      <a:pt x="44" y="18"/>
                      <a:pt x="34" y="26"/>
                    </a:cubicBezTo>
                    <a:cubicBezTo>
                      <a:pt x="28" y="30"/>
                      <a:pt x="23" y="34"/>
                      <a:pt x="18" y="38"/>
                    </a:cubicBezTo>
                    <a:cubicBezTo>
                      <a:pt x="11" y="42"/>
                      <a:pt x="8" y="48"/>
                      <a:pt x="3" y="53"/>
                    </a:cubicBezTo>
                    <a:cubicBezTo>
                      <a:pt x="0" y="57"/>
                      <a:pt x="3" y="63"/>
                      <a:pt x="8"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71" name="Freeform 68"/>
              <p:cNvSpPr>
                <a:spLocks/>
              </p:cNvSpPr>
              <p:nvPr/>
            </p:nvSpPr>
            <p:spPr bwMode="auto">
              <a:xfrm>
                <a:off x="4127501" y="1725613"/>
                <a:ext cx="109538" cy="76200"/>
              </a:xfrm>
              <a:custGeom>
                <a:avLst/>
                <a:gdLst>
                  <a:gd name="T0" fmla="*/ 9 w 105"/>
                  <a:gd name="T1" fmla="*/ 71 h 74"/>
                  <a:gd name="T2" fmla="*/ 96 w 105"/>
                  <a:gd name="T3" fmla="*/ 16 h 74"/>
                  <a:gd name="T4" fmla="*/ 89 w 105"/>
                  <a:gd name="T5" fmla="*/ 4 h 74"/>
                  <a:gd name="T6" fmla="*/ 2 w 105"/>
                  <a:gd name="T7" fmla="*/ 66 h 74"/>
                  <a:gd name="T8" fmla="*/ 9 w 105"/>
                  <a:gd name="T9" fmla="*/ 71 h 74"/>
                </a:gdLst>
                <a:ahLst/>
                <a:cxnLst>
                  <a:cxn ang="0">
                    <a:pos x="T0" y="T1"/>
                  </a:cxn>
                  <a:cxn ang="0">
                    <a:pos x="T2" y="T3"/>
                  </a:cxn>
                  <a:cxn ang="0">
                    <a:pos x="T4" y="T5"/>
                  </a:cxn>
                  <a:cxn ang="0">
                    <a:pos x="T6" y="T7"/>
                  </a:cxn>
                  <a:cxn ang="0">
                    <a:pos x="T8" y="T9"/>
                  </a:cxn>
                </a:cxnLst>
                <a:rect l="0" t="0" r="r" b="b"/>
                <a:pathLst>
                  <a:path w="105" h="74">
                    <a:moveTo>
                      <a:pt x="9" y="71"/>
                    </a:moveTo>
                    <a:cubicBezTo>
                      <a:pt x="33" y="47"/>
                      <a:pt x="67" y="33"/>
                      <a:pt x="96" y="16"/>
                    </a:cubicBezTo>
                    <a:cubicBezTo>
                      <a:pt x="105" y="12"/>
                      <a:pt x="97" y="0"/>
                      <a:pt x="89" y="4"/>
                    </a:cubicBezTo>
                    <a:cubicBezTo>
                      <a:pt x="55" y="19"/>
                      <a:pt x="22" y="32"/>
                      <a:pt x="2" y="66"/>
                    </a:cubicBezTo>
                    <a:cubicBezTo>
                      <a:pt x="0" y="70"/>
                      <a:pt x="5" y="74"/>
                      <a:pt x="9"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72" name="Freeform 69"/>
              <p:cNvSpPr>
                <a:spLocks/>
              </p:cNvSpPr>
              <p:nvPr/>
            </p:nvSpPr>
            <p:spPr bwMode="auto">
              <a:xfrm>
                <a:off x="4300538" y="1655763"/>
                <a:ext cx="87313" cy="47625"/>
              </a:xfrm>
              <a:custGeom>
                <a:avLst/>
                <a:gdLst>
                  <a:gd name="T0" fmla="*/ 7 w 84"/>
                  <a:gd name="T1" fmla="*/ 46 h 47"/>
                  <a:gd name="T2" fmla="*/ 80 w 84"/>
                  <a:gd name="T3" fmla="*/ 9 h 47"/>
                  <a:gd name="T4" fmla="*/ 77 w 84"/>
                  <a:gd name="T5" fmla="*/ 3 h 47"/>
                  <a:gd name="T6" fmla="*/ 5 w 84"/>
                  <a:gd name="T7" fmla="*/ 38 h 47"/>
                  <a:gd name="T8" fmla="*/ 7 w 84"/>
                  <a:gd name="T9" fmla="*/ 46 h 47"/>
                </a:gdLst>
                <a:ahLst/>
                <a:cxnLst>
                  <a:cxn ang="0">
                    <a:pos x="T0" y="T1"/>
                  </a:cxn>
                  <a:cxn ang="0">
                    <a:pos x="T2" y="T3"/>
                  </a:cxn>
                  <a:cxn ang="0">
                    <a:pos x="T4" y="T5"/>
                  </a:cxn>
                  <a:cxn ang="0">
                    <a:pos x="T6" y="T7"/>
                  </a:cxn>
                  <a:cxn ang="0">
                    <a:pos x="T8" y="T9"/>
                  </a:cxn>
                </a:cxnLst>
                <a:rect l="0" t="0" r="r" b="b"/>
                <a:pathLst>
                  <a:path w="84" h="47">
                    <a:moveTo>
                      <a:pt x="7" y="46"/>
                    </a:moveTo>
                    <a:cubicBezTo>
                      <a:pt x="36" y="41"/>
                      <a:pt x="58" y="26"/>
                      <a:pt x="80" y="9"/>
                    </a:cubicBezTo>
                    <a:cubicBezTo>
                      <a:pt x="84" y="6"/>
                      <a:pt x="81" y="0"/>
                      <a:pt x="77" y="3"/>
                    </a:cubicBezTo>
                    <a:cubicBezTo>
                      <a:pt x="54" y="16"/>
                      <a:pt x="30" y="29"/>
                      <a:pt x="5" y="38"/>
                    </a:cubicBezTo>
                    <a:cubicBezTo>
                      <a:pt x="0" y="40"/>
                      <a:pt x="2" y="47"/>
                      <a:pt x="7"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73" name="Freeform 70"/>
              <p:cNvSpPr>
                <a:spLocks/>
              </p:cNvSpPr>
              <p:nvPr/>
            </p:nvSpPr>
            <p:spPr bwMode="auto">
              <a:xfrm>
                <a:off x="4451351" y="1609726"/>
                <a:ext cx="103188" cy="31750"/>
              </a:xfrm>
              <a:custGeom>
                <a:avLst/>
                <a:gdLst>
                  <a:gd name="T0" fmla="*/ 4 w 100"/>
                  <a:gd name="T1" fmla="*/ 25 h 31"/>
                  <a:gd name="T2" fmla="*/ 95 w 100"/>
                  <a:gd name="T3" fmla="*/ 11 h 31"/>
                  <a:gd name="T4" fmla="*/ 92 w 100"/>
                  <a:gd name="T5" fmla="*/ 1 h 31"/>
                  <a:gd name="T6" fmla="*/ 4 w 100"/>
                  <a:gd name="T7" fmla="*/ 17 h 31"/>
                  <a:gd name="T8" fmla="*/ 4 w 100"/>
                  <a:gd name="T9" fmla="*/ 25 h 31"/>
                </a:gdLst>
                <a:ahLst/>
                <a:cxnLst>
                  <a:cxn ang="0">
                    <a:pos x="T0" y="T1"/>
                  </a:cxn>
                  <a:cxn ang="0">
                    <a:pos x="T2" y="T3"/>
                  </a:cxn>
                  <a:cxn ang="0">
                    <a:pos x="T4" y="T5"/>
                  </a:cxn>
                  <a:cxn ang="0">
                    <a:pos x="T6" y="T7"/>
                  </a:cxn>
                  <a:cxn ang="0">
                    <a:pos x="T8" y="T9"/>
                  </a:cxn>
                </a:cxnLst>
                <a:rect l="0" t="0" r="r" b="b"/>
                <a:pathLst>
                  <a:path w="100" h="31">
                    <a:moveTo>
                      <a:pt x="4" y="25"/>
                    </a:moveTo>
                    <a:cubicBezTo>
                      <a:pt x="34" y="31"/>
                      <a:pt x="67" y="23"/>
                      <a:pt x="95" y="11"/>
                    </a:cubicBezTo>
                    <a:cubicBezTo>
                      <a:pt x="100" y="9"/>
                      <a:pt x="97" y="0"/>
                      <a:pt x="92" y="1"/>
                    </a:cubicBezTo>
                    <a:cubicBezTo>
                      <a:pt x="63" y="3"/>
                      <a:pt x="32" y="9"/>
                      <a:pt x="4" y="17"/>
                    </a:cubicBezTo>
                    <a:cubicBezTo>
                      <a:pt x="0" y="18"/>
                      <a:pt x="0" y="24"/>
                      <a:pt x="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74" name="Freeform 71"/>
              <p:cNvSpPr>
                <a:spLocks/>
              </p:cNvSpPr>
              <p:nvPr/>
            </p:nvSpPr>
            <p:spPr bwMode="auto">
              <a:xfrm>
                <a:off x="4638676" y="1628776"/>
                <a:ext cx="109538" cy="19050"/>
              </a:xfrm>
              <a:custGeom>
                <a:avLst/>
                <a:gdLst>
                  <a:gd name="T0" fmla="*/ 4 w 105"/>
                  <a:gd name="T1" fmla="*/ 13 h 18"/>
                  <a:gd name="T2" fmla="*/ 99 w 105"/>
                  <a:gd name="T3" fmla="*/ 14 h 18"/>
                  <a:gd name="T4" fmla="*/ 99 w 105"/>
                  <a:gd name="T5" fmla="*/ 4 h 18"/>
                  <a:gd name="T6" fmla="*/ 4 w 105"/>
                  <a:gd name="T7" fmla="*/ 5 h 18"/>
                  <a:gd name="T8" fmla="*/ 4 w 105"/>
                  <a:gd name="T9" fmla="*/ 13 h 18"/>
                </a:gdLst>
                <a:ahLst/>
                <a:cxnLst>
                  <a:cxn ang="0">
                    <a:pos x="T0" y="T1"/>
                  </a:cxn>
                  <a:cxn ang="0">
                    <a:pos x="T2" y="T3"/>
                  </a:cxn>
                  <a:cxn ang="0">
                    <a:pos x="T4" y="T5"/>
                  </a:cxn>
                  <a:cxn ang="0">
                    <a:pos x="T6" y="T7"/>
                  </a:cxn>
                  <a:cxn ang="0">
                    <a:pos x="T8" y="T9"/>
                  </a:cxn>
                </a:cxnLst>
                <a:rect l="0" t="0" r="r" b="b"/>
                <a:pathLst>
                  <a:path w="105" h="18">
                    <a:moveTo>
                      <a:pt x="4" y="13"/>
                    </a:moveTo>
                    <a:cubicBezTo>
                      <a:pt x="35" y="18"/>
                      <a:pt x="67" y="17"/>
                      <a:pt x="99" y="14"/>
                    </a:cubicBezTo>
                    <a:cubicBezTo>
                      <a:pt x="105" y="13"/>
                      <a:pt x="105" y="5"/>
                      <a:pt x="99" y="4"/>
                    </a:cubicBezTo>
                    <a:cubicBezTo>
                      <a:pt x="67" y="1"/>
                      <a:pt x="35" y="0"/>
                      <a:pt x="4" y="5"/>
                    </a:cubicBezTo>
                    <a:cubicBezTo>
                      <a:pt x="0" y="6"/>
                      <a:pt x="0" y="12"/>
                      <a:pt x="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75" name="Freeform 72"/>
              <p:cNvSpPr>
                <a:spLocks/>
              </p:cNvSpPr>
              <p:nvPr/>
            </p:nvSpPr>
            <p:spPr bwMode="auto">
              <a:xfrm>
                <a:off x="4851401" y="1643063"/>
                <a:ext cx="68263" cy="30163"/>
              </a:xfrm>
              <a:custGeom>
                <a:avLst/>
                <a:gdLst>
                  <a:gd name="T0" fmla="*/ 2 w 65"/>
                  <a:gd name="T1" fmla="*/ 4 h 28"/>
                  <a:gd name="T2" fmla="*/ 59 w 65"/>
                  <a:gd name="T3" fmla="*/ 27 h 28"/>
                  <a:gd name="T4" fmla="*/ 62 w 65"/>
                  <a:gd name="T5" fmla="*/ 21 h 28"/>
                  <a:gd name="T6" fmla="*/ 3 w 65"/>
                  <a:gd name="T7" fmla="*/ 1 h 28"/>
                  <a:gd name="T8" fmla="*/ 2 w 65"/>
                  <a:gd name="T9" fmla="*/ 4 h 28"/>
                </a:gdLst>
                <a:ahLst/>
                <a:cxnLst>
                  <a:cxn ang="0">
                    <a:pos x="T0" y="T1"/>
                  </a:cxn>
                  <a:cxn ang="0">
                    <a:pos x="T2" y="T3"/>
                  </a:cxn>
                  <a:cxn ang="0">
                    <a:pos x="T4" y="T5"/>
                  </a:cxn>
                  <a:cxn ang="0">
                    <a:pos x="T6" y="T7"/>
                  </a:cxn>
                  <a:cxn ang="0">
                    <a:pos x="T8" y="T9"/>
                  </a:cxn>
                </a:cxnLst>
                <a:rect l="0" t="0" r="r" b="b"/>
                <a:pathLst>
                  <a:path w="65" h="28">
                    <a:moveTo>
                      <a:pt x="2" y="4"/>
                    </a:moveTo>
                    <a:cubicBezTo>
                      <a:pt x="19" y="15"/>
                      <a:pt x="40" y="22"/>
                      <a:pt x="59" y="27"/>
                    </a:cubicBezTo>
                    <a:cubicBezTo>
                      <a:pt x="63" y="28"/>
                      <a:pt x="65" y="23"/>
                      <a:pt x="62" y="21"/>
                    </a:cubicBezTo>
                    <a:cubicBezTo>
                      <a:pt x="43" y="13"/>
                      <a:pt x="23" y="7"/>
                      <a:pt x="3" y="1"/>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76" name="Freeform 73"/>
              <p:cNvSpPr>
                <a:spLocks/>
              </p:cNvSpPr>
              <p:nvPr/>
            </p:nvSpPr>
            <p:spPr bwMode="auto">
              <a:xfrm>
                <a:off x="5008563" y="1714501"/>
                <a:ext cx="71438" cy="33338"/>
              </a:xfrm>
              <a:custGeom>
                <a:avLst/>
                <a:gdLst>
                  <a:gd name="T0" fmla="*/ 3 w 68"/>
                  <a:gd name="T1" fmla="*/ 10 h 33"/>
                  <a:gd name="T2" fmla="*/ 59 w 68"/>
                  <a:gd name="T3" fmla="*/ 32 h 33"/>
                  <a:gd name="T4" fmla="*/ 64 w 68"/>
                  <a:gd name="T5" fmla="*/ 26 h 33"/>
                  <a:gd name="T6" fmla="*/ 3 w 68"/>
                  <a:gd name="T7" fmla="*/ 4 h 33"/>
                  <a:gd name="T8" fmla="*/ 3 w 68"/>
                  <a:gd name="T9" fmla="*/ 10 h 33"/>
                </a:gdLst>
                <a:ahLst/>
                <a:cxnLst>
                  <a:cxn ang="0">
                    <a:pos x="T0" y="T1"/>
                  </a:cxn>
                  <a:cxn ang="0">
                    <a:pos x="T2" y="T3"/>
                  </a:cxn>
                  <a:cxn ang="0">
                    <a:pos x="T4" y="T5"/>
                  </a:cxn>
                  <a:cxn ang="0">
                    <a:pos x="T6" y="T7"/>
                  </a:cxn>
                  <a:cxn ang="0">
                    <a:pos x="T8" y="T9"/>
                  </a:cxn>
                </a:cxnLst>
                <a:rect l="0" t="0" r="r" b="b"/>
                <a:pathLst>
                  <a:path w="68" h="33">
                    <a:moveTo>
                      <a:pt x="3" y="10"/>
                    </a:moveTo>
                    <a:cubicBezTo>
                      <a:pt x="23" y="14"/>
                      <a:pt x="40" y="23"/>
                      <a:pt x="59" y="32"/>
                    </a:cubicBezTo>
                    <a:cubicBezTo>
                      <a:pt x="63" y="33"/>
                      <a:pt x="68" y="29"/>
                      <a:pt x="64" y="26"/>
                    </a:cubicBezTo>
                    <a:cubicBezTo>
                      <a:pt x="46" y="10"/>
                      <a:pt x="26" y="0"/>
                      <a:pt x="3" y="4"/>
                    </a:cubicBezTo>
                    <a:cubicBezTo>
                      <a:pt x="0" y="4"/>
                      <a:pt x="0" y="9"/>
                      <a:pt x="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77" name="Freeform 74"/>
              <p:cNvSpPr>
                <a:spLocks/>
              </p:cNvSpPr>
              <p:nvPr/>
            </p:nvSpPr>
            <p:spPr bwMode="auto">
              <a:xfrm>
                <a:off x="5149851" y="1784351"/>
                <a:ext cx="85725" cy="47625"/>
              </a:xfrm>
              <a:custGeom>
                <a:avLst/>
                <a:gdLst>
                  <a:gd name="T0" fmla="*/ 3 w 83"/>
                  <a:gd name="T1" fmla="*/ 6 h 46"/>
                  <a:gd name="T2" fmla="*/ 75 w 83"/>
                  <a:gd name="T3" fmla="*/ 43 h 46"/>
                  <a:gd name="T4" fmla="*/ 79 w 83"/>
                  <a:gd name="T5" fmla="*/ 37 h 46"/>
                  <a:gd name="T6" fmla="*/ 6 w 83"/>
                  <a:gd name="T7" fmla="*/ 1 h 46"/>
                  <a:gd name="T8" fmla="*/ 3 w 83"/>
                  <a:gd name="T9" fmla="*/ 6 h 46"/>
                </a:gdLst>
                <a:ahLst/>
                <a:cxnLst>
                  <a:cxn ang="0">
                    <a:pos x="T0" y="T1"/>
                  </a:cxn>
                  <a:cxn ang="0">
                    <a:pos x="T2" y="T3"/>
                  </a:cxn>
                  <a:cxn ang="0">
                    <a:pos x="T4" y="T5"/>
                  </a:cxn>
                  <a:cxn ang="0">
                    <a:pos x="T6" y="T7"/>
                  </a:cxn>
                  <a:cxn ang="0">
                    <a:pos x="T8" y="T9"/>
                  </a:cxn>
                </a:cxnLst>
                <a:rect l="0" t="0" r="r" b="b"/>
                <a:pathLst>
                  <a:path w="83" h="46">
                    <a:moveTo>
                      <a:pt x="3" y="6"/>
                    </a:moveTo>
                    <a:cubicBezTo>
                      <a:pt x="28" y="18"/>
                      <a:pt x="52" y="30"/>
                      <a:pt x="75" y="43"/>
                    </a:cubicBezTo>
                    <a:cubicBezTo>
                      <a:pt x="80" y="46"/>
                      <a:pt x="83" y="39"/>
                      <a:pt x="79" y="37"/>
                    </a:cubicBezTo>
                    <a:cubicBezTo>
                      <a:pt x="57" y="20"/>
                      <a:pt x="33" y="7"/>
                      <a:pt x="6"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78" name="Freeform 75"/>
              <p:cNvSpPr>
                <a:spLocks/>
              </p:cNvSpPr>
              <p:nvPr/>
            </p:nvSpPr>
            <p:spPr bwMode="auto">
              <a:xfrm>
                <a:off x="5305426" y="1847851"/>
                <a:ext cx="66675" cy="61913"/>
              </a:xfrm>
              <a:custGeom>
                <a:avLst/>
                <a:gdLst>
                  <a:gd name="T0" fmla="*/ 5 w 65"/>
                  <a:gd name="T1" fmla="*/ 12 h 59"/>
                  <a:gd name="T2" fmla="*/ 55 w 65"/>
                  <a:gd name="T3" fmla="*/ 55 h 59"/>
                  <a:gd name="T4" fmla="*/ 62 w 65"/>
                  <a:gd name="T5" fmla="*/ 49 h 59"/>
                  <a:gd name="T6" fmla="*/ 42 w 65"/>
                  <a:gd name="T7" fmla="*/ 23 h 59"/>
                  <a:gd name="T8" fmla="*/ 10 w 65"/>
                  <a:gd name="T9" fmla="*/ 4 h 59"/>
                  <a:gd name="T10" fmla="*/ 5 w 65"/>
                  <a:gd name="T11" fmla="*/ 12 h 59"/>
                </a:gdLst>
                <a:ahLst/>
                <a:cxnLst>
                  <a:cxn ang="0">
                    <a:pos x="T0" y="T1"/>
                  </a:cxn>
                  <a:cxn ang="0">
                    <a:pos x="T2" y="T3"/>
                  </a:cxn>
                  <a:cxn ang="0">
                    <a:pos x="T4" y="T5"/>
                  </a:cxn>
                  <a:cxn ang="0">
                    <a:pos x="T6" y="T7"/>
                  </a:cxn>
                  <a:cxn ang="0">
                    <a:pos x="T8" y="T9"/>
                  </a:cxn>
                  <a:cxn ang="0">
                    <a:pos x="T10" y="T11"/>
                  </a:cxn>
                </a:cxnLst>
                <a:rect l="0" t="0" r="r" b="b"/>
                <a:pathLst>
                  <a:path w="65" h="59">
                    <a:moveTo>
                      <a:pt x="5" y="12"/>
                    </a:moveTo>
                    <a:cubicBezTo>
                      <a:pt x="23" y="25"/>
                      <a:pt x="42" y="37"/>
                      <a:pt x="55" y="55"/>
                    </a:cubicBezTo>
                    <a:cubicBezTo>
                      <a:pt x="58" y="59"/>
                      <a:pt x="65" y="53"/>
                      <a:pt x="62" y="49"/>
                    </a:cubicBezTo>
                    <a:cubicBezTo>
                      <a:pt x="57" y="39"/>
                      <a:pt x="50" y="31"/>
                      <a:pt x="42" y="23"/>
                    </a:cubicBezTo>
                    <a:cubicBezTo>
                      <a:pt x="33" y="15"/>
                      <a:pt x="21" y="9"/>
                      <a:pt x="10" y="4"/>
                    </a:cubicBezTo>
                    <a:cubicBezTo>
                      <a:pt x="5" y="0"/>
                      <a:pt x="0" y="8"/>
                      <a:pt x="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79" name="Freeform 76"/>
              <p:cNvSpPr>
                <a:spLocks/>
              </p:cNvSpPr>
              <p:nvPr/>
            </p:nvSpPr>
            <p:spPr bwMode="auto">
              <a:xfrm>
                <a:off x="5380038" y="1765301"/>
                <a:ext cx="30163" cy="87313"/>
              </a:xfrm>
              <a:custGeom>
                <a:avLst/>
                <a:gdLst>
                  <a:gd name="T0" fmla="*/ 10 w 28"/>
                  <a:gd name="T1" fmla="*/ 81 h 84"/>
                  <a:gd name="T2" fmla="*/ 27 w 28"/>
                  <a:gd name="T3" fmla="*/ 10 h 84"/>
                  <a:gd name="T4" fmla="*/ 17 w 28"/>
                  <a:gd name="T5" fmla="*/ 6 h 84"/>
                  <a:gd name="T6" fmla="*/ 4 w 28"/>
                  <a:gd name="T7" fmla="*/ 81 h 84"/>
                  <a:gd name="T8" fmla="*/ 10 w 28"/>
                  <a:gd name="T9" fmla="*/ 81 h 84"/>
                </a:gdLst>
                <a:ahLst/>
                <a:cxnLst>
                  <a:cxn ang="0">
                    <a:pos x="T0" y="T1"/>
                  </a:cxn>
                  <a:cxn ang="0">
                    <a:pos x="T2" y="T3"/>
                  </a:cxn>
                  <a:cxn ang="0">
                    <a:pos x="T4" y="T5"/>
                  </a:cxn>
                  <a:cxn ang="0">
                    <a:pos x="T6" y="T7"/>
                  </a:cxn>
                  <a:cxn ang="0">
                    <a:pos x="T8" y="T9"/>
                  </a:cxn>
                </a:cxnLst>
                <a:rect l="0" t="0" r="r" b="b"/>
                <a:pathLst>
                  <a:path w="28" h="84">
                    <a:moveTo>
                      <a:pt x="10" y="81"/>
                    </a:moveTo>
                    <a:cubicBezTo>
                      <a:pt x="15" y="57"/>
                      <a:pt x="22" y="34"/>
                      <a:pt x="27" y="10"/>
                    </a:cubicBezTo>
                    <a:cubicBezTo>
                      <a:pt x="28" y="4"/>
                      <a:pt x="20" y="0"/>
                      <a:pt x="17" y="6"/>
                    </a:cubicBezTo>
                    <a:cubicBezTo>
                      <a:pt x="6" y="29"/>
                      <a:pt x="0" y="55"/>
                      <a:pt x="4" y="81"/>
                    </a:cubicBezTo>
                    <a:cubicBezTo>
                      <a:pt x="5" y="84"/>
                      <a:pt x="10" y="84"/>
                      <a:pt x="10"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80" name="Freeform 77"/>
              <p:cNvSpPr>
                <a:spLocks/>
              </p:cNvSpPr>
              <p:nvPr/>
            </p:nvSpPr>
            <p:spPr bwMode="auto">
              <a:xfrm>
                <a:off x="5451476" y="1625601"/>
                <a:ext cx="39688" cy="63500"/>
              </a:xfrm>
              <a:custGeom>
                <a:avLst/>
                <a:gdLst>
                  <a:gd name="T0" fmla="*/ 7 w 39"/>
                  <a:gd name="T1" fmla="*/ 58 h 62"/>
                  <a:gd name="T2" fmla="*/ 38 w 39"/>
                  <a:gd name="T3" fmla="*/ 7 h 62"/>
                  <a:gd name="T4" fmla="*/ 29 w 39"/>
                  <a:gd name="T5" fmla="*/ 3 h 62"/>
                  <a:gd name="T6" fmla="*/ 13 w 39"/>
                  <a:gd name="T7" fmla="*/ 25 h 62"/>
                  <a:gd name="T8" fmla="*/ 1 w 39"/>
                  <a:gd name="T9" fmla="*/ 56 h 62"/>
                  <a:gd name="T10" fmla="*/ 7 w 39"/>
                  <a:gd name="T11" fmla="*/ 58 h 62"/>
                </a:gdLst>
                <a:ahLst/>
                <a:cxnLst>
                  <a:cxn ang="0">
                    <a:pos x="T0" y="T1"/>
                  </a:cxn>
                  <a:cxn ang="0">
                    <a:pos x="T2" y="T3"/>
                  </a:cxn>
                  <a:cxn ang="0">
                    <a:pos x="T4" y="T5"/>
                  </a:cxn>
                  <a:cxn ang="0">
                    <a:pos x="T6" y="T7"/>
                  </a:cxn>
                  <a:cxn ang="0">
                    <a:pos x="T8" y="T9"/>
                  </a:cxn>
                  <a:cxn ang="0">
                    <a:pos x="T10" y="T11"/>
                  </a:cxn>
                </a:cxnLst>
                <a:rect l="0" t="0" r="r" b="b"/>
                <a:pathLst>
                  <a:path w="39" h="62">
                    <a:moveTo>
                      <a:pt x="7" y="58"/>
                    </a:moveTo>
                    <a:cubicBezTo>
                      <a:pt x="16" y="40"/>
                      <a:pt x="30" y="26"/>
                      <a:pt x="38" y="7"/>
                    </a:cubicBezTo>
                    <a:cubicBezTo>
                      <a:pt x="39" y="2"/>
                      <a:pt x="32" y="0"/>
                      <a:pt x="29" y="3"/>
                    </a:cubicBezTo>
                    <a:cubicBezTo>
                      <a:pt x="24" y="11"/>
                      <a:pt x="18" y="18"/>
                      <a:pt x="13" y="25"/>
                    </a:cubicBezTo>
                    <a:cubicBezTo>
                      <a:pt x="7" y="34"/>
                      <a:pt x="4" y="45"/>
                      <a:pt x="1" y="56"/>
                    </a:cubicBezTo>
                    <a:cubicBezTo>
                      <a:pt x="0" y="59"/>
                      <a:pt x="5" y="62"/>
                      <a:pt x="7"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81" name="Freeform 78"/>
              <p:cNvSpPr>
                <a:spLocks/>
              </p:cNvSpPr>
              <p:nvPr/>
            </p:nvSpPr>
            <p:spPr bwMode="auto">
              <a:xfrm>
                <a:off x="5540376" y="1449388"/>
                <a:ext cx="88900" cy="112713"/>
              </a:xfrm>
              <a:custGeom>
                <a:avLst/>
                <a:gdLst>
                  <a:gd name="T0" fmla="*/ 8 w 86"/>
                  <a:gd name="T1" fmla="*/ 105 h 108"/>
                  <a:gd name="T2" fmla="*/ 81 w 86"/>
                  <a:gd name="T3" fmla="*/ 12 h 108"/>
                  <a:gd name="T4" fmla="*/ 75 w 86"/>
                  <a:gd name="T5" fmla="*/ 4 h 108"/>
                  <a:gd name="T6" fmla="*/ 1 w 86"/>
                  <a:gd name="T7" fmla="*/ 101 h 108"/>
                  <a:gd name="T8" fmla="*/ 8 w 86"/>
                  <a:gd name="T9" fmla="*/ 105 h 108"/>
                </a:gdLst>
                <a:ahLst/>
                <a:cxnLst>
                  <a:cxn ang="0">
                    <a:pos x="T0" y="T1"/>
                  </a:cxn>
                  <a:cxn ang="0">
                    <a:pos x="T2" y="T3"/>
                  </a:cxn>
                  <a:cxn ang="0">
                    <a:pos x="T4" y="T5"/>
                  </a:cxn>
                  <a:cxn ang="0">
                    <a:pos x="T6" y="T7"/>
                  </a:cxn>
                  <a:cxn ang="0">
                    <a:pos x="T8" y="T9"/>
                  </a:cxn>
                </a:cxnLst>
                <a:rect l="0" t="0" r="r" b="b"/>
                <a:pathLst>
                  <a:path w="86" h="108">
                    <a:moveTo>
                      <a:pt x="8" y="105"/>
                    </a:moveTo>
                    <a:cubicBezTo>
                      <a:pt x="34" y="75"/>
                      <a:pt x="53" y="41"/>
                      <a:pt x="81" y="12"/>
                    </a:cubicBezTo>
                    <a:cubicBezTo>
                      <a:pt x="86" y="8"/>
                      <a:pt x="80" y="0"/>
                      <a:pt x="75" y="4"/>
                    </a:cubicBezTo>
                    <a:cubicBezTo>
                      <a:pt x="39" y="25"/>
                      <a:pt x="16" y="63"/>
                      <a:pt x="1" y="101"/>
                    </a:cubicBezTo>
                    <a:cubicBezTo>
                      <a:pt x="0" y="105"/>
                      <a:pt x="5" y="108"/>
                      <a:pt x="8"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82" name="Freeform 79"/>
              <p:cNvSpPr>
                <a:spLocks/>
              </p:cNvSpPr>
              <p:nvPr/>
            </p:nvSpPr>
            <p:spPr bwMode="auto">
              <a:xfrm>
                <a:off x="5675313" y="1382713"/>
                <a:ext cx="88900" cy="57150"/>
              </a:xfrm>
              <a:custGeom>
                <a:avLst/>
                <a:gdLst>
                  <a:gd name="T0" fmla="*/ 7 w 86"/>
                  <a:gd name="T1" fmla="*/ 53 h 55"/>
                  <a:gd name="T2" fmla="*/ 79 w 86"/>
                  <a:gd name="T3" fmla="*/ 13 h 55"/>
                  <a:gd name="T4" fmla="*/ 76 w 86"/>
                  <a:gd name="T5" fmla="*/ 2 h 55"/>
                  <a:gd name="T6" fmla="*/ 3 w 86"/>
                  <a:gd name="T7" fmla="*/ 48 h 55"/>
                  <a:gd name="T8" fmla="*/ 7 w 86"/>
                  <a:gd name="T9" fmla="*/ 53 h 55"/>
                </a:gdLst>
                <a:ahLst/>
                <a:cxnLst>
                  <a:cxn ang="0">
                    <a:pos x="T0" y="T1"/>
                  </a:cxn>
                  <a:cxn ang="0">
                    <a:pos x="T2" y="T3"/>
                  </a:cxn>
                  <a:cxn ang="0">
                    <a:pos x="T4" y="T5"/>
                  </a:cxn>
                  <a:cxn ang="0">
                    <a:pos x="T6" y="T7"/>
                  </a:cxn>
                  <a:cxn ang="0">
                    <a:pos x="T8" y="T9"/>
                  </a:cxn>
                </a:cxnLst>
                <a:rect l="0" t="0" r="r" b="b"/>
                <a:pathLst>
                  <a:path w="86" h="55">
                    <a:moveTo>
                      <a:pt x="7" y="53"/>
                    </a:moveTo>
                    <a:cubicBezTo>
                      <a:pt x="32" y="43"/>
                      <a:pt x="53" y="22"/>
                      <a:pt x="79" y="13"/>
                    </a:cubicBezTo>
                    <a:cubicBezTo>
                      <a:pt x="86" y="10"/>
                      <a:pt x="83" y="0"/>
                      <a:pt x="76" y="2"/>
                    </a:cubicBezTo>
                    <a:cubicBezTo>
                      <a:pt x="46" y="8"/>
                      <a:pt x="24" y="27"/>
                      <a:pt x="3" y="48"/>
                    </a:cubicBezTo>
                    <a:cubicBezTo>
                      <a:pt x="0" y="51"/>
                      <a:pt x="4" y="55"/>
                      <a:pt x="7"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83" name="Freeform 80"/>
              <p:cNvSpPr>
                <a:spLocks/>
              </p:cNvSpPr>
              <p:nvPr/>
            </p:nvSpPr>
            <p:spPr bwMode="auto">
              <a:xfrm>
                <a:off x="5895976" y="1304926"/>
                <a:ext cx="57150" cy="28575"/>
              </a:xfrm>
              <a:custGeom>
                <a:avLst/>
                <a:gdLst>
                  <a:gd name="T0" fmla="*/ 4 w 56"/>
                  <a:gd name="T1" fmla="*/ 26 h 27"/>
                  <a:gd name="T2" fmla="*/ 55 w 56"/>
                  <a:gd name="T3" fmla="*/ 4 h 27"/>
                  <a:gd name="T4" fmla="*/ 53 w 56"/>
                  <a:gd name="T5" fmla="*/ 2 h 27"/>
                  <a:gd name="T6" fmla="*/ 2 w 56"/>
                  <a:gd name="T7" fmla="*/ 23 h 27"/>
                  <a:gd name="T8" fmla="*/ 4 w 56"/>
                  <a:gd name="T9" fmla="*/ 26 h 27"/>
                </a:gdLst>
                <a:ahLst/>
                <a:cxnLst>
                  <a:cxn ang="0">
                    <a:pos x="T0" y="T1"/>
                  </a:cxn>
                  <a:cxn ang="0">
                    <a:pos x="T2" y="T3"/>
                  </a:cxn>
                  <a:cxn ang="0">
                    <a:pos x="T4" y="T5"/>
                  </a:cxn>
                  <a:cxn ang="0">
                    <a:pos x="T6" y="T7"/>
                  </a:cxn>
                  <a:cxn ang="0">
                    <a:pos x="T8" y="T9"/>
                  </a:cxn>
                </a:cxnLst>
                <a:rect l="0" t="0" r="r" b="b"/>
                <a:pathLst>
                  <a:path w="56" h="27">
                    <a:moveTo>
                      <a:pt x="4" y="26"/>
                    </a:moveTo>
                    <a:cubicBezTo>
                      <a:pt x="21" y="18"/>
                      <a:pt x="41" y="18"/>
                      <a:pt x="55" y="4"/>
                    </a:cubicBezTo>
                    <a:cubicBezTo>
                      <a:pt x="56" y="2"/>
                      <a:pt x="54" y="0"/>
                      <a:pt x="53" y="2"/>
                    </a:cubicBezTo>
                    <a:cubicBezTo>
                      <a:pt x="38" y="14"/>
                      <a:pt x="19" y="15"/>
                      <a:pt x="2" y="23"/>
                    </a:cubicBezTo>
                    <a:cubicBezTo>
                      <a:pt x="0" y="24"/>
                      <a:pt x="2" y="27"/>
                      <a:pt x="4"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84" name="Freeform 81"/>
              <p:cNvSpPr>
                <a:spLocks/>
              </p:cNvSpPr>
              <p:nvPr/>
            </p:nvSpPr>
            <p:spPr bwMode="auto">
              <a:xfrm>
                <a:off x="6059488" y="1247776"/>
                <a:ext cx="125413" cy="41275"/>
              </a:xfrm>
              <a:custGeom>
                <a:avLst/>
                <a:gdLst>
                  <a:gd name="T0" fmla="*/ 6 w 121"/>
                  <a:gd name="T1" fmla="*/ 38 h 40"/>
                  <a:gd name="T2" fmla="*/ 115 w 121"/>
                  <a:gd name="T3" fmla="*/ 13 h 40"/>
                  <a:gd name="T4" fmla="*/ 113 w 121"/>
                  <a:gd name="T5" fmla="*/ 0 h 40"/>
                  <a:gd name="T6" fmla="*/ 3 w 121"/>
                  <a:gd name="T7" fmla="*/ 34 h 40"/>
                  <a:gd name="T8" fmla="*/ 6 w 121"/>
                  <a:gd name="T9" fmla="*/ 38 h 40"/>
                </a:gdLst>
                <a:ahLst/>
                <a:cxnLst>
                  <a:cxn ang="0">
                    <a:pos x="T0" y="T1"/>
                  </a:cxn>
                  <a:cxn ang="0">
                    <a:pos x="T2" y="T3"/>
                  </a:cxn>
                  <a:cxn ang="0">
                    <a:pos x="T4" y="T5"/>
                  </a:cxn>
                  <a:cxn ang="0">
                    <a:pos x="T6" y="T7"/>
                  </a:cxn>
                  <a:cxn ang="0">
                    <a:pos x="T8" y="T9"/>
                  </a:cxn>
                </a:cxnLst>
                <a:rect l="0" t="0" r="r" b="b"/>
                <a:pathLst>
                  <a:path w="121" h="40">
                    <a:moveTo>
                      <a:pt x="6" y="38"/>
                    </a:moveTo>
                    <a:cubicBezTo>
                      <a:pt x="40" y="23"/>
                      <a:pt x="79" y="25"/>
                      <a:pt x="115" y="13"/>
                    </a:cubicBezTo>
                    <a:cubicBezTo>
                      <a:pt x="121" y="11"/>
                      <a:pt x="121" y="0"/>
                      <a:pt x="113" y="0"/>
                    </a:cubicBezTo>
                    <a:cubicBezTo>
                      <a:pt x="72" y="3"/>
                      <a:pt x="37" y="11"/>
                      <a:pt x="3" y="34"/>
                    </a:cubicBezTo>
                    <a:cubicBezTo>
                      <a:pt x="0" y="36"/>
                      <a:pt x="3" y="40"/>
                      <a:pt x="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85" name="Freeform 82"/>
              <p:cNvSpPr>
                <a:spLocks/>
              </p:cNvSpPr>
              <p:nvPr/>
            </p:nvSpPr>
            <p:spPr bwMode="auto">
              <a:xfrm>
                <a:off x="6319838" y="1225551"/>
                <a:ext cx="120650" cy="30163"/>
              </a:xfrm>
              <a:custGeom>
                <a:avLst/>
                <a:gdLst>
                  <a:gd name="T0" fmla="*/ 8 w 116"/>
                  <a:gd name="T1" fmla="*/ 25 h 28"/>
                  <a:gd name="T2" fmla="*/ 108 w 116"/>
                  <a:gd name="T3" fmla="*/ 27 h 28"/>
                  <a:gd name="T4" fmla="*/ 110 w 116"/>
                  <a:gd name="T5" fmla="*/ 15 h 28"/>
                  <a:gd name="T6" fmla="*/ 4 w 116"/>
                  <a:gd name="T7" fmla="*/ 17 h 28"/>
                  <a:gd name="T8" fmla="*/ 8 w 116"/>
                  <a:gd name="T9" fmla="*/ 25 h 28"/>
                </a:gdLst>
                <a:ahLst/>
                <a:cxnLst>
                  <a:cxn ang="0">
                    <a:pos x="T0" y="T1"/>
                  </a:cxn>
                  <a:cxn ang="0">
                    <a:pos x="T2" y="T3"/>
                  </a:cxn>
                  <a:cxn ang="0">
                    <a:pos x="T4" y="T5"/>
                  </a:cxn>
                  <a:cxn ang="0">
                    <a:pos x="T6" y="T7"/>
                  </a:cxn>
                  <a:cxn ang="0">
                    <a:pos x="T8" y="T9"/>
                  </a:cxn>
                </a:cxnLst>
                <a:rect l="0" t="0" r="r" b="b"/>
                <a:pathLst>
                  <a:path w="116" h="28">
                    <a:moveTo>
                      <a:pt x="8" y="25"/>
                    </a:moveTo>
                    <a:cubicBezTo>
                      <a:pt x="41" y="16"/>
                      <a:pt x="74" y="23"/>
                      <a:pt x="108" y="27"/>
                    </a:cubicBezTo>
                    <a:cubicBezTo>
                      <a:pt x="115" y="28"/>
                      <a:pt x="116" y="17"/>
                      <a:pt x="110" y="15"/>
                    </a:cubicBezTo>
                    <a:cubicBezTo>
                      <a:pt x="72" y="4"/>
                      <a:pt x="40" y="0"/>
                      <a:pt x="4" y="17"/>
                    </a:cubicBezTo>
                    <a:cubicBezTo>
                      <a:pt x="0" y="19"/>
                      <a:pt x="3" y="26"/>
                      <a:pt x="8"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86" name="Freeform 83"/>
              <p:cNvSpPr>
                <a:spLocks/>
              </p:cNvSpPr>
              <p:nvPr/>
            </p:nvSpPr>
            <p:spPr bwMode="auto">
              <a:xfrm>
                <a:off x="6584951" y="1241426"/>
                <a:ext cx="109538" cy="19050"/>
              </a:xfrm>
              <a:custGeom>
                <a:avLst/>
                <a:gdLst>
                  <a:gd name="T0" fmla="*/ 5 w 106"/>
                  <a:gd name="T1" fmla="*/ 9 h 18"/>
                  <a:gd name="T2" fmla="*/ 98 w 106"/>
                  <a:gd name="T3" fmla="*/ 17 h 18"/>
                  <a:gd name="T4" fmla="*/ 100 w 106"/>
                  <a:gd name="T5" fmla="*/ 9 h 18"/>
                  <a:gd name="T6" fmla="*/ 5 w 106"/>
                  <a:gd name="T7" fmla="*/ 2 h 18"/>
                  <a:gd name="T8" fmla="*/ 5 w 106"/>
                  <a:gd name="T9" fmla="*/ 9 h 18"/>
                </a:gdLst>
                <a:ahLst/>
                <a:cxnLst>
                  <a:cxn ang="0">
                    <a:pos x="T0" y="T1"/>
                  </a:cxn>
                  <a:cxn ang="0">
                    <a:pos x="T2" y="T3"/>
                  </a:cxn>
                  <a:cxn ang="0">
                    <a:pos x="T4" y="T5"/>
                  </a:cxn>
                  <a:cxn ang="0">
                    <a:pos x="T6" y="T7"/>
                  </a:cxn>
                  <a:cxn ang="0">
                    <a:pos x="T8" y="T9"/>
                  </a:cxn>
                </a:cxnLst>
                <a:rect l="0" t="0" r="r" b="b"/>
                <a:pathLst>
                  <a:path w="106" h="18">
                    <a:moveTo>
                      <a:pt x="5" y="9"/>
                    </a:moveTo>
                    <a:cubicBezTo>
                      <a:pt x="35" y="11"/>
                      <a:pt x="68" y="12"/>
                      <a:pt x="98" y="17"/>
                    </a:cubicBezTo>
                    <a:cubicBezTo>
                      <a:pt x="103" y="18"/>
                      <a:pt x="106" y="10"/>
                      <a:pt x="100" y="9"/>
                    </a:cubicBezTo>
                    <a:cubicBezTo>
                      <a:pt x="68" y="0"/>
                      <a:pt x="38" y="1"/>
                      <a:pt x="5" y="2"/>
                    </a:cubicBezTo>
                    <a:cubicBezTo>
                      <a:pt x="0" y="2"/>
                      <a:pt x="0" y="9"/>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87" name="Freeform 84"/>
              <p:cNvSpPr>
                <a:spLocks/>
              </p:cNvSpPr>
              <p:nvPr/>
            </p:nvSpPr>
            <p:spPr bwMode="auto">
              <a:xfrm>
                <a:off x="6799263" y="1285876"/>
                <a:ext cx="117475" cy="47625"/>
              </a:xfrm>
              <a:custGeom>
                <a:avLst/>
                <a:gdLst>
                  <a:gd name="T0" fmla="*/ 5 w 112"/>
                  <a:gd name="T1" fmla="*/ 11 h 45"/>
                  <a:gd name="T2" fmla="*/ 100 w 112"/>
                  <a:gd name="T3" fmla="*/ 42 h 45"/>
                  <a:gd name="T4" fmla="*/ 105 w 112"/>
                  <a:gd name="T5" fmla="*/ 29 h 45"/>
                  <a:gd name="T6" fmla="*/ 8 w 112"/>
                  <a:gd name="T7" fmla="*/ 1 h 45"/>
                  <a:gd name="T8" fmla="*/ 5 w 112"/>
                  <a:gd name="T9" fmla="*/ 11 h 45"/>
                </a:gdLst>
                <a:ahLst/>
                <a:cxnLst>
                  <a:cxn ang="0">
                    <a:pos x="T0" y="T1"/>
                  </a:cxn>
                  <a:cxn ang="0">
                    <a:pos x="T2" y="T3"/>
                  </a:cxn>
                  <a:cxn ang="0">
                    <a:pos x="T4" y="T5"/>
                  </a:cxn>
                  <a:cxn ang="0">
                    <a:pos x="T6" y="T7"/>
                  </a:cxn>
                  <a:cxn ang="0">
                    <a:pos x="T8" y="T9"/>
                  </a:cxn>
                </a:cxnLst>
                <a:rect l="0" t="0" r="r" b="b"/>
                <a:pathLst>
                  <a:path w="112" h="45">
                    <a:moveTo>
                      <a:pt x="5" y="11"/>
                    </a:moveTo>
                    <a:cubicBezTo>
                      <a:pt x="35" y="25"/>
                      <a:pt x="69" y="29"/>
                      <a:pt x="100" y="42"/>
                    </a:cubicBezTo>
                    <a:cubicBezTo>
                      <a:pt x="107" y="45"/>
                      <a:pt x="112" y="33"/>
                      <a:pt x="105" y="29"/>
                    </a:cubicBezTo>
                    <a:cubicBezTo>
                      <a:pt x="76" y="13"/>
                      <a:pt x="41" y="2"/>
                      <a:pt x="8" y="1"/>
                    </a:cubicBezTo>
                    <a:cubicBezTo>
                      <a:pt x="2" y="0"/>
                      <a:pt x="0" y="9"/>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88" name="Freeform 85"/>
              <p:cNvSpPr>
                <a:spLocks/>
              </p:cNvSpPr>
              <p:nvPr/>
            </p:nvSpPr>
            <p:spPr bwMode="auto">
              <a:xfrm>
                <a:off x="6962776" y="1343026"/>
                <a:ext cx="122238" cy="44450"/>
              </a:xfrm>
              <a:custGeom>
                <a:avLst/>
                <a:gdLst>
                  <a:gd name="T0" fmla="*/ 3 w 117"/>
                  <a:gd name="T1" fmla="*/ 4 h 43"/>
                  <a:gd name="T2" fmla="*/ 109 w 117"/>
                  <a:gd name="T3" fmla="*/ 41 h 43"/>
                  <a:gd name="T4" fmla="*/ 113 w 117"/>
                  <a:gd name="T5" fmla="*/ 35 h 43"/>
                  <a:gd name="T6" fmla="*/ 3 w 117"/>
                  <a:gd name="T7" fmla="*/ 0 h 43"/>
                  <a:gd name="T8" fmla="*/ 3 w 117"/>
                  <a:gd name="T9" fmla="*/ 4 h 43"/>
                </a:gdLst>
                <a:ahLst/>
                <a:cxnLst>
                  <a:cxn ang="0">
                    <a:pos x="T0" y="T1"/>
                  </a:cxn>
                  <a:cxn ang="0">
                    <a:pos x="T2" y="T3"/>
                  </a:cxn>
                  <a:cxn ang="0">
                    <a:pos x="T4" y="T5"/>
                  </a:cxn>
                  <a:cxn ang="0">
                    <a:pos x="T6" y="T7"/>
                  </a:cxn>
                  <a:cxn ang="0">
                    <a:pos x="T8" y="T9"/>
                  </a:cxn>
                </a:cxnLst>
                <a:rect l="0" t="0" r="r" b="b"/>
                <a:pathLst>
                  <a:path w="117" h="43">
                    <a:moveTo>
                      <a:pt x="3" y="4"/>
                    </a:moveTo>
                    <a:cubicBezTo>
                      <a:pt x="41" y="6"/>
                      <a:pt x="76" y="23"/>
                      <a:pt x="109" y="41"/>
                    </a:cubicBezTo>
                    <a:cubicBezTo>
                      <a:pt x="113" y="43"/>
                      <a:pt x="117" y="37"/>
                      <a:pt x="113" y="35"/>
                    </a:cubicBezTo>
                    <a:cubicBezTo>
                      <a:pt x="79" y="13"/>
                      <a:pt x="43" y="0"/>
                      <a:pt x="3" y="0"/>
                    </a:cubicBezTo>
                    <a:cubicBezTo>
                      <a:pt x="0" y="0"/>
                      <a:pt x="0" y="4"/>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89" name="Freeform 86"/>
              <p:cNvSpPr>
                <a:spLocks/>
              </p:cNvSpPr>
              <p:nvPr/>
            </p:nvSpPr>
            <p:spPr bwMode="auto">
              <a:xfrm>
                <a:off x="7148513" y="1409701"/>
                <a:ext cx="104775" cy="49213"/>
              </a:xfrm>
              <a:custGeom>
                <a:avLst/>
                <a:gdLst>
                  <a:gd name="T0" fmla="*/ 3 w 101"/>
                  <a:gd name="T1" fmla="*/ 6 h 47"/>
                  <a:gd name="T2" fmla="*/ 90 w 101"/>
                  <a:gd name="T3" fmla="*/ 45 h 47"/>
                  <a:gd name="T4" fmla="*/ 96 w 101"/>
                  <a:gd name="T5" fmla="*/ 35 h 47"/>
                  <a:gd name="T6" fmla="*/ 4 w 101"/>
                  <a:gd name="T7" fmla="*/ 0 h 47"/>
                  <a:gd name="T8" fmla="*/ 3 w 101"/>
                  <a:gd name="T9" fmla="*/ 6 h 47"/>
                </a:gdLst>
                <a:ahLst/>
                <a:cxnLst>
                  <a:cxn ang="0">
                    <a:pos x="T0" y="T1"/>
                  </a:cxn>
                  <a:cxn ang="0">
                    <a:pos x="T2" y="T3"/>
                  </a:cxn>
                  <a:cxn ang="0">
                    <a:pos x="T4" y="T5"/>
                  </a:cxn>
                  <a:cxn ang="0">
                    <a:pos x="T6" y="T7"/>
                  </a:cxn>
                  <a:cxn ang="0">
                    <a:pos x="T8" y="T9"/>
                  </a:cxn>
                </a:cxnLst>
                <a:rect l="0" t="0" r="r" b="b"/>
                <a:pathLst>
                  <a:path w="101" h="47">
                    <a:moveTo>
                      <a:pt x="3" y="6"/>
                    </a:moveTo>
                    <a:cubicBezTo>
                      <a:pt x="31" y="18"/>
                      <a:pt x="59" y="37"/>
                      <a:pt x="90" y="45"/>
                    </a:cubicBezTo>
                    <a:cubicBezTo>
                      <a:pt x="95" y="47"/>
                      <a:pt x="101" y="39"/>
                      <a:pt x="96" y="35"/>
                    </a:cubicBezTo>
                    <a:cubicBezTo>
                      <a:pt x="70" y="15"/>
                      <a:pt x="36" y="3"/>
                      <a:pt x="4" y="0"/>
                    </a:cubicBezTo>
                    <a:cubicBezTo>
                      <a:pt x="1" y="0"/>
                      <a:pt x="0" y="4"/>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90" name="Freeform 87"/>
              <p:cNvSpPr>
                <a:spLocks/>
              </p:cNvSpPr>
              <p:nvPr/>
            </p:nvSpPr>
            <p:spPr bwMode="auto">
              <a:xfrm>
                <a:off x="7273926" y="1504951"/>
                <a:ext cx="114300" cy="74613"/>
              </a:xfrm>
              <a:custGeom>
                <a:avLst/>
                <a:gdLst>
                  <a:gd name="T0" fmla="*/ 6 w 110"/>
                  <a:gd name="T1" fmla="*/ 10 h 71"/>
                  <a:gd name="T2" fmla="*/ 55 w 110"/>
                  <a:gd name="T3" fmla="*/ 40 h 71"/>
                  <a:gd name="T4" fmla="*/ 99 w 110"/>
                  <a:gd name="T5" fmla="*/ 67 h 71"/>
                  <a:gd name="T6" fmla="*/ 104 w 110"/>
                  <a:gd name="T7" fmla="*/ 58 h 71"/>
                  <a:gd name="T8" fmla="*/ 9 w 110"/>
                  <a:gd name="T9" fmla="*/ 0 h 71"/>
                  <a:gd name="T10" fmla="*/ 6 w 110"/>
                  <a:gd name="T11" fmla="*/ 10 h 71"/>
                </a:gdLst>
                <a:ahLst/>
                <a:cxnLst>
                  <a:cxn ang="0">
                    <a:pos x="T0" y="T1"/>
                  </a:cxn>
                  <a:cxn ang="0">
                    <a:pos x="T2" y="T3"/>
                  </a:cxn>
                  <a:cxn ang="0">
                    <a:pos x="T4" y="T5"/>
                  </a:cxn>
                  <a:cxn ang="0">
                    <a:pos x="T6" y="T7"/>
                  </a:cxn>
                  <a:cxn ang="0">
                    <a:pos x="T8" y="T9"/>
                  </a:cxn>
                  <a:cxn ang="0">
                    <a:pos x="T10" y="T11"/>
                  </a:cxn>
                </a:cxnLst>
                <a:rect l="0" t="0" r="r" b="b"/>
                <a:pathLst>
                  <a:path w="110" h="71">
                    <a:moveTo>
                      <a:pt x="6" y="10"/>
                    </a:moveTo>
                    <a:cubicBezTo>
                      <a:pt x="24" y="16"/>
                      <a:pt x="41" y="28"/>
                      <a:pt x="55" y="40"/>
                    </a:cubicBezTo>
                    <a:cubicBezTo>
                      <a:pt x="69" y="51"/>
                      <a:pt x="83" y="59"/>
                      <a:pt x="99" y="67"/>
                    </a:cubicBezTo>
                    <a:cubicBezTo>
                      <a:pt x="105" y="71"/>
                      <a:pt x="110" y="62"/>
                      <a:pt x="104" y="58"/>
                    </a:cubicBezTo>
                    <a:cubicBezTo>
                      <a:pt x="73" y="35"/>
                      <a:pt x="49" y="6"/>
                      <a:pt x="9" y="0"/>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91" name="Freeform 88"/>
              <p:cNvSpPr>
                <a:spLocks/>
              </p:cNvSpPr>
              <p:nvPr/>
            </p:nvSpPr>
            <p:spPr bwMode="auto">
              <a:xfrm>
                <a:off x="7424738" y="1631951"/>
                <a:ext cx="88900" cy="96838"/>
              </a:xfrm>
              <a:custGeom>
                <a:avLst/>
                <a:gdLst>
                  <a:gd name="T0" fmla="*/ 3 w 85"/>
                  <a:gd name="T1" fmla="*/ 9 h 93"/>
                  <a:gd name="T2" fmla="*/ 75 w 85"/>
                  <a:gd name="T3" fmla="*/ 89 h 93"/>
                  <a:gd name="T4" fmla="*/ 83 w 85"/>
                  <a:gd name="T5" fmla="*/ 83 h 93"/>
                  <a:gd name="T6" fmla="*/ 8 w 85"/>
                  <a:gd name="T7" fmla="*/ 2 h 93"/>
                  <a:gd name="T8" fmla="*/ 3 w 85"/>
                  <a:gd name="T9" fmla="*/ 9 h 93"/>
                </a:gdLst>
                <a:ahLst/>
                <a:cxnLst>
                  <a:cxn ang="0">
                    <a:pos x="T0" y="T1"/>
                  </a:cxn>
                  <a:cxn ang="0">
                    <a:pos x="T2" y="T3"/>
                  </a:cxn>
                  <a:cxn ang="0">
                    <a:pos x="T4" y="T5"/>
                  </a:cxn>
                  <a:cxn ang="0">
                    <a:pos x="T6" y="T7"/>
                  </a:cxn>
                  <a:cxn ang="0">
                    <a:pos x="T8" y="T9"/>
                  </a:cxn>
                </a:cxnLst>
                <a:rect l="0" t="0" r="r" b="b"/>
                <a:pathLst>
                  <a:path w="85" h="93">
                    <a:moveTo>
                      <a:pt x="3" y="9"/>
                    </a:moveTo>
                    <a:cubicBezTo>
                      <a:pt x="28" y="35"/>
                      <a:pt x="50" y="63"/>
                      <a:pt x="75" y="89"/>
                    </a:cubicBezTo>
                    <a:cubicBezTo>
                      <a:pt x="79" y="93"/>
                      <a:pt x="85" y="88"/>
                      <a:pt x="83" y="83"/>
                    </a:cubicBezTo>
                    <a:cubicBezTo>
                      <a:pt x="64" y="52"/>
                      <a:pt x="41" y="20"/>
                      <a:pt x="8" y="2"/>
                    </a:cubicBezTo>
                    <a:cubicBezTo>
                      <a:pt x="4" y="0"/>
                      <a:pt x="0" y="5"/>
                      <a:pt x="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92" name="Freeform 89"/>
              <p:cNvSpPr>
                <a:spLocks/>
              </p:cNvSpPr>
              <p:nvPr/>
            </p:nvSpPr>
            <p:spPr bwMode="auto">
              <a:xfrm>
                <a:off x="7540626" y="1792288"/>
                <a:ext cx="53975" cy="84138"/>
              </a:xfrm>
              <a:custGeom>
                <a:avLst/>
                <a:gdLst>
                  <a:gd name="T0" fmla="*/ 2 w 52"/>
                  <a:gd name="T1" fmla="*/ 4 h 81"/>
                  <a:gd name="T2" fmla="*/ 22 w 52"/>
                  <a:gd name="T3" fmla="*/ 44 h 81"/>
                  <a:gd name="T4" fmla="*/ 45 w 52"/>
                  <a:gd name="T5" fmla="*/ 78 h 81"/>
                  <a:gd name="T6" fmla="*/ 50 w 52"/>
                  <a:gd name="T7" fmla="*/ 74 h 81"/>
                  <a:gd name="T8" fmla="*/ 32 w 52"/>
                  <a:gd name="T9" fmla="*/ 39 h 81"/>
                  <a:gd name="T10" fmla="*/ 6 w 52"/>
                  <a:gd name="T11" fmla="*/ 2 h 81"/>
                  <a:gd name="T12" fmla="*/ 2 w 52"/>
                  <a:gd name="T13" fmla="*/ 4 h 81"/>
                </a:gdLst>
                <a:ahLst/>
                <a:cxnLst>
                  <a:cxn ang="0">
                    <a:pos x="T0" y="T1"/>
                  </a:cxn>
                  <a:cxn ang="0">
                    <a:pos x="T2" y="T3"/>
                  </a:cxn>
                  <a:cxn ang="0">
                    <a:pos x="T4" y="T5"/>
                  </a:cxn>
                  <a:cxn ang="0">
                    <a:pos x="T6" y="T7"/>
                  </a:cxn>
                  <a:cxn ang="0">
                    <a:pos x="T8" y="T9"/>
                  </a:cxn>
                  <a:cxn ang="0">
                    <a:pos x="T10" y="T11"/>
                  </a:cxn>
                  <a:cxn ang="0">
                    <a:pos x="T12" y="T13"/>
                  </a:cxn>
                </a:cxnLst>
                <a:rect l="0" t="0" r="r" b="b"/>
                <a:pathLst>
                  <a:path w="52" h="81">
                    <a:moveTo>
                      <a:pt x="2" y="4"/>
                    </a:moveTo>
                    <a:cubicBezTo>
                      <a:pt x="9" y="17"/>
                      <a:pt x="15" y="31"/>
                      <a:pt x="22" y="44"/>
                    </a:cubicBezTo>
                    <a:cubicBezTo>
                      <a:pt x="29" y="56"/>
                      <a:pt x="36" y="67"/>
                      <a:pt x="45" y="78"/>
                    </a:cubicBezTo>
                    <a:cubicBezTo>
                      <a:pt x="47" y="81"/>
                      <a:pt x="52" y="77"/>
                      <a:pt x="50" y="74"/>
                    </a:cubicBezTo>
                    <a:cubicBezTo>
                      <a:pt x="44" y="62"/>
                      <a:pt x="38" y="50"/>
                      <a:pt x="32" y="39"/>
                    </a:cubicBezTo>
                    <a:cubicBezTo>
                      <a:pt x="24" y="25"/>
                      <a:pt x="14" y="14"/>
                      <a:pt x="6" y="2"/>
                    </a:cubicBezTo>
                    <a:cubicBezTo>
                      <a:pt x="4" y="0"/>
                      <a:pt x="0" y="2"/>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93" name="Freeform 90"/>
              <p:cNvSpPr>
                <a:spLocks/>
              </p:cNvSpPr>
              <p:nvPr/>
            </p:nvSpPr>
            <p:spPr bwMode="auto">
              <a:xfrm>
                <a:off x="7627938" y="1963738"/>
                <a:ext cx="57150" cy="109538"/>
              </a:xfrm>
              <a:custGeom>
                <a:avLst/>
                <a:gdLst>
                  <a:gd name="T0" fmla="*/ 2 w 55"/>
                  <a:gd name="T1" fmla="*/ 6 h 106"/>
                  <a:gd name="T2" fmla="*/ 45 w 55"/>
                  <a:gd name="T3" fmla="*/ 102 h 106"/>
                  <a:gd name="T4" fmla="*/ 53 w 55"/>
                  <a:gd name="T5" fmla="*/ 98 h 106"/>
                  <a:gd name="T6" fmla="*/ 9 w 55"/>
                  <a:gd name="T7" fmla="*/ 3 h 106"/>
                  <a:gd name="T8" fmla="*/ 2 w 55"/>
                  <a:gd name="T9" fmla="*/ 6 h 106"/>
                </a:gdLst>
                <a:ahLst/>
                <a:cxnLst>
                  <a:cxn ang="0">
                    <a:pos x="T0" y="T1"/>
                  </a:cxn>
                  <a:cxn ang="0">
                    <a:pos x="T2" y="T3"/>
                  </a:cxn>
                  <a:cxn ang="0">
                    <a:pos x="T4" y="T5"/>
                  </a:cxn>
                  <a:cxn ang="0">
                    <a:pos x="T6" y="T7"/>
                  </a:cxn>
                  <a:cxn ang="0">
                    <a:pos x="T8" y="T9"/>
                  </a:cxn>
                </a:cxnLst>
                <a:rect l="0" t="0" r="r" b="b"/>
                <a:pathLst>
                  <a:path w="55" h="106">
                    <a:moveTo>
                      <a:pt x="2" y="6"/>
                    </a:moveTo>
                    <a:cubicBezTo>
                      <a:pt x="14" y="39"/>
                      <a:pt x="30" y="70"/>
                      <a:pt x="45" y="102"/>
                    </a:cubicBezTo>
                    <a:cubicBezTo>
                      <a:pt x="47" y="106"/>
                      <a:pt x="55" y="103"/>
                      <a:pt x="53" y="98"/>
                    </a:cubicBezTo>
                    <a:cubicBezTo>
                      <a:pt x="42" y="65"/>
                      <a:pt x="28" y="33"/>
                      <a:pt x="9" y="3"/>
                    </a:cubicBezTo>
                    <a:cubicBezTo>
                      <a:pt x="7" y="0"/>
                      <a:pt x="0" y="2"/>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94" name="Freeform 91"/>
              <p:cNvSpPr>
                <a:spLocks/>
              </p:cNvSpPr>
              <p:nvPr/>
            </p:nvSpPr>
            <p:spPr bwMode="auto">
              <a:xfrm>
                <a:off x="7700963" y="2119313"/>
                <a:ext cx="49213" cy="73025"/>
              </a:xfrm>
              <a:custGeom>
                <a:avLst/>
                <a:gdLst>
                  <a:gd name="T0" fmla="*/ 2 w 47"/>
                  <a:gd name="T1" fmla="*/ 9 h 70"/>
                  <a:gd name="T2" fmla="*/ 32 w 47"/>
                  <a:gd name="T3" fmla="*/ 63 h 70"/>
                  <a:gd name="T4" fmla="*/ 43 w 47"/>
                  <a:gd name="T5" fmla="*/ 54 h 70"/>
                  <a:gd name="T6" fmla="*/ 13 w 47"/>
                  <a:gd name="T7" fmla="*/ 4 h 70"/>
                  <a:gd name="T8" fmla="*/ 2 w 47"/>
                  <a:gd name="T9" fmla="*/ 9 h 70"/>
                </a:gdLst>
                <a:ahLst/>
                <a:cxnLst>
                  <a:cxn ang="0">
                    <a:pos x="T0" y="T1"/>
                  </a:cxn>
                  <a:cxn ang="0">
                    <a:pos x="T2" y="T3"/>
                  </a:cxn>
                  <a:cxn ang="0">
                    <a:pos x="T4" y="T5"/>
                  </a:cxn>
                  <a:cxn ang="0">
                    <a:pos x="T6" y="T7"/>
                  </a:cxn>
                  <a:cxn ang="0">
                    <a:pos x="T8" y="T9"/>
                  </a:cxn>
                </a:cxnLst>
                <a:rect l="0" t="0" r="r" b="b"/>
                <a:pathLst>
                  <a:path w="47" h="70">
                    <a:moveTo>
                      <a:pt x="2" y="9"/>
                    </a:moveTo>
                    <a:cubicBezTo>
                      <a:pt x="9" y="29"/>
                      <a:pt x="18" y="47"/>
                      <a:pt x="32" y="63"/>
                    </a:cubicBezTo>
                    <a:cubicBezTo>
                      <a:pt x="37" y="70"/>
                      <a:pt x="47" y="61"/>
                      <a:pt x="43" y="54"/>
                    </a:cubicBezTo>
                    <a:cubicBezTo>
                      <a:pt x="34" y="37"/>
                      <a:pt x="24" y="20"/>
                      <a:pt x="13" y="4"/>
                    </a:cubicBezTo>
                    <a:cubicBezTo>
                      <a:pt x="9" y="0"/>
                      <a:pt x="0" y="2"/>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95" name="Freeform 92"/>
              <p:cNvSpPr>
                <a:spLocks/>
              </p:cNvSpPr>
              <p:nvPr/>
            </p:nvSpPr>
            <p:spPr bwMode="auto">
              <a:xfrm>
                <a:off x="8164513" y="3827463"/>
                <a:ext cx="123825" cy="60325"/>
              </a:xfrm>
              <a:custGeom>
                <a:avLst/>
                <a:gdLst>
                  <a:gd name="T0" fmla="*/ 1 w 118"/>
                  <a:gd name="T1" fmla="*/ 59 h 59"/>
                  <a:gd name="T2" fmla="*/ 115 w 118"/>
                  <a:gd name="T3" fmla="*/ 6 h 59"/>
                  <a:gd name="T4" fmla="*/ 112 w 118"/>
                  <a:gd name="T5" fmla="*/ 0 h 59"/>
                  <a:gd name="T6" fmla="*/ 0 w 118"/>
                  <a:gd name="T7" fmla="*/ 58 h 59"/>
                  <a:gd name="T8" fmla="*/ 1 w 118"/>
                  <a:gd name="T9" fmla="*/ 59 h 59"/>
                </a:gdLst>
                <a:ahLst/>
                <a:cxnLst>
                  <a:cxn ang="0">
                    <a:pos x="T0" y="T1"/>
                  </a:cxn>
                  <a:cxn ang="0">
                    <a:pos x="T2" y="T3"/>
                  </a:cxn>
                  <a:cxn ang="0">
                    <a:pos x="T4" y="T5"/>
                  </a:cxn>
                  <a:cxn ang="0">
                    <a:pos x="T6" y="T7"/>
                  </a:cxn>
                  <a:cxn ang="0">
                    <a:pos x="T8" y="T9"/>
                  </a:cxn>
                </a:cxnLst>
                <a:rect l="0" t="0" r="r" b="b"/>
                <a:pathLst>
                  <a:path w="118" h="59">
                    <a:moveTo>
                      <a:pt x="1" y="59"/>
                    </a:moveTo>
                    <a:cubicBezTo>
                      <a:pt x="41" y="56"/>
                      <a:pt x="81" y="26"/>
                      <a:pt x="115" y="6"/>
                    </a:cubicBezTo>
                    <a:cubicBezTo>
                      <a:pt x="118" y="4"/>
                      <a:pt x="116" y="0"/>
                      <a:pt x="112" y="0"/>
                    </a:cubicBezTo>
                    <a:cubicBezTo>
                      <a:pt x="73" y="9"/>
                      <a:pt x="33" y="35"/>
                      <a:pt x="0" y="58"/>
                    </a:cubicBezTo>
                    <a:cubicBezTo>
                      <a:pt x="0" y="58"/>
                      <a:pt x="0" y="59"/>
                      <a:pt x="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grpSp>
      </p:grpSp>
      <p:grpSp>
        <p:nvGrpSpPr>
          <p:cNvPr id="296" name="组合 295"/>
          <p:cNvGrpSpPr/>
          <p:nvPr/>
        </p:nvGrpSpPr>
        <p:grpSpPr>
          <a:xfrm rot="626096" flipH="1">
            <a:off x="8610087" y="4114824"/>
            <a:ext cx="2506734" cy="1762160"/>
            <a:chOff x="3246438" y="1068388"/>
            <a:chExt cx="5711825" cy="4678363"/>
          </a:xfrm>
          <a:solidFill>
            <a:schemeClr val="tx1"/>
          </a:solidFill>
        </p:grpSpPr>
        <p:sp>
          <p:nvSpPr>
            <p:cNvPr id="297" name="Freeform 5"/>
            <p:cNvSpPr>
              <a:spLocks/>
            </p:cNvSpPr>
            <p:nvPr/>
          </p:nvSpPr>
          <p:spPr bwMode="auto">
            <a:xfrm>
              <a:off x="3251201" y="3335338"/>
              <a:ext cx="1773238" cy="1609725"/>
            </a:xfrm>
            <a:custGeom>
              <a:avLst/>
              <a:gdLst>
                <a:gd name="T0" fmla="*/ 1697 w 1708"/>
                <a:gd name="T1" fmla="*/ 1365 h 1551"/>
                <a:gd name="T2" fmla="*/ 1422 w 1708"/>
                <a:gd name="T3" fmla="*/ 1470 h 1551"/>
                <a:gd name="T4" fmla="*/ 1072 w 1708"/>
                <a:gd name="T5" fmla="*/ 1471 h 1551"/>
                <a:gd name="T6" fmla="*/ 478 w 1708"/>
                <a:gd name="T7" fmla="*/ 1262 h 1551"/>
                <a:gd name="T8" fmla="*/ 166 w 1708"/>
                <a:gd name="T9" fmla="*/ 672 h 1551"/>
                <a:gd name="T10" fmla="*/ 422 w 1708"/>
                <a:gd name="T11" fmla="*/ 54 h 1551"/>
                <a:gd name="T12" fmla="*/ 393 w 1708"/>
                <a:gd name="T13" fmla="*/ 16 h 1551"/>
                <a:gd name="T14" fmla="*/ 349 w 1708"/>
                <a:gd name="T15" fmla="*/ 1214 h 1551"/>
                <a:gd name="T16" fmla="*/ 906 w 1708"/>
                <a:gd name="T17" fmla="*/ 1500 h 1551"/>
                <a:gd name="T18" fmla="*/ 1579 w 1708"/>
                <a:gd name="T19" fmla="*/ 1467 h 1551"/>
                <a:gd name="T20" fmla="*/ 1704 w 1708"/>
                <a:gd name="T21" fmla="*/ 1373 h 1551"/>
                <a:gd name="T22" fmla="*/ 1697 w 1708"/>
                <a:gd name="T23" fmla="*/ 1365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8" h="1551">
                  <a:moveTo>
                    <a:pt x="1697" y="1365"/>
                  </a:moveTo>
                  <a:cubicBezTo>
                    <a:pt x="1630" y="1437"/>
                    <a:pt x="1515" y="1458"/>
                    <a:pt x="1422" y="1470"/>
                  </a:cubicBezTo>
                  <a:cubicBezTo>
                    <a:pt x="1307" y="1486"/>
                    <a:pt x="1188" y="1481"/>
                    <a:pt x="1072" y="1471"/>
                  </a:cubicBezTo>
                  <a:cubicBezTo>
                    <a:pt x="854" y="1452"/>
                    <a:pt x="649" y="1407"/>
                    <a:pt x="478" y="1262"/>
                  </a:cubicBezTo>
                  <a:cubicBezTo>
                    <a:pt x="305" y="1115"/>
                    <a:pt x="190" y="898"/>
                    <a:pt x="166" y="672"/>
                  </a:cubicBezTo>
                  <a:cubicBezTo>
                    <a:pt x="142" y="434"/>
                    <a:pt x="242" y="210"/>
                    <a:pt x="422" y="54"/>
                  </a:cubicBezTo>
                  <a:cubicBezTo>
                    <a:pt x="442" y="36"/>
                    <a:pt x="414" y="0"/>
                    <a:pt x="393" y="16"/>
                  </a:cubicBezTo>
                  <a:cubicBezTo>
                    <a:pt x="0" y="317"/>
                    <a:pt x="41" y="866"/>
                    <a:pt x="349" y="1214"/>
                  </a:cubicBezTo>
                  <a:cubicBezTo>
                    <a:pt x="495" y="1380"/>
                    <a:pt x="690" y="1468"/>
                    <a:pt x="906" y="1500"/>
                  </a:cubicBezTo>
                  <a:cubicBezTo>
                    <a:pt x="1121" y="1532"/>
                    <a:pt x="1372" y="1551"/>
                    <a:pt x="1579" y="1467"/>
                  </a:cubicBezTo>
                  <a:cubicBezTo>
                    <a:pt x="1629" y="1447"/>
                    <a:pt x="1671" y="1415"/>
                    <a:pt x="1704" y="1373"/>
                  </a:cubicBezTo>
                  <a:cubicBezTo>
                    <a:pt x="1708" y="1368"/>
                    <a:pt x="1702" y="1361"/>
                    <a:pt x="1697" y="13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98" name="Freeform 6"/>
            <p:cNvSpPr>
              <a:spLocks/>
            </p:cNvSpPr>
            <p:nvPr/>
          </p:nvSpPr>
          <p:spPr bwMode="auto">
            <a:xfrm>
              <a:off x="3246438" y="1457326"/>
              <a:ext cx="2112963" cy="1933575"/>
            </a:xfrm>
            <a:custGeom>
              <a:avLst/>
              <a:gdLst>
                <a:gd name="T0" fmla="*/ 394 w 2035"/>
                <a:gd name="T1" fmla="*/ 1839 h 1862"/>
                <a:gd name="T2" fmla="*/ 299 w 2035"/>
                <a:gd name="T3" fmla="*/ 1656 h 1862"/>
                <a:gd name="T4" fmla="*/ 221 w 2035"/>
                <a:gd name="T5" fmla="*/ 1452 h 1862"/>
                <a:gd name="T6" fmla="*/ 241 w 2035"/>
                <a:gd name="T7" fmla="*/ 997 h 1862"/>
                <a:gd name="T8" fmla="*/ 650 w 2035"/>
                <a:gd name="T9" fmla="*/ 365 h 1862"/>
                <a:gd name="T10" fmla="*/ 1301 w 2035"/>
                <a:gd name="T11" fmla="*/ 65 h 1862"/>
                <a:gd name="T12" fmla="*/ 1991 w 2035"/>
                <a:gd name="T13" fmla="*/ 323 h 1862"/>
                <a:gd name="T14" fmla="*/ 2019 w 2035"/>
                <a:gd name="T15" fmla="*/ 295 h 1862"/>
                <a:gd name="T16" fmla="*/ 1371 w 2035"/>
                <a:gd name="T17" fmla="*/ 0 h 1862"/>
                <a:gd name="T18" fmla="*/ 709 w 2035"/>
                <a:gd name="T19" fmla="*/ 241 h 1862"/>
                <a:gd name="T20" fmla="*/ 226 w 2035"/>
                <a:gd name="T21" fmla="*/ 1619 h 1862"/>
                <a:gd name="T22" fmla="*/ 375 w 2035"/>
                <a:gd name="T23" fmla="*/ 1851 h 1862"/>
                <a:gd name="T24" fmla="*/ 394 w 2035"/>
                <a:gd name="T25" fmla="*/ 1839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5" h="1862">
                  <a:moveTo>
                    <a:pt x="394" y="1839"/>
                  </a:moveTo>
                  <a:cubicBezTo>
                    <a:pt x="360" y="1781"/>
                    <a:pt x="330" y="1716"/>
                    <a:pt x="299" y="1656"/>
                  </a:cubicBezTo>
                  <a:cubicBezTo>
                    <a:pt x="266" y="1591"/>
                    <a:pt x="240" y="1523"/>
                    <a:pt x="221" y="1452"/>
                  </a:cubicBezTo>
                  <a:cubicBezTo>
                    <a:pt x="181" y="1301"/>
                    <a:pt x="199" y="1146"/>
                    <a:pt x="241" y="997"/>
                  </a:cubicBezTo>
                  <a:cubicBezTo>
                    <a:pt x="310" y="752"/>
                    <a:pt x="461" y="533"/>
                    <a:pt x="650" y="365"/>
                  </a:cubicBezTo>
                  <a:cubicBezTo>
                    <a:pt x="830" y="204"/>
                    <a:pt x="1059" y="88"/>
                    <a:pt x="1301" y="65"/>
                  </a:cubicBezTo>
                  <a:cubicBezTo>
                    <a:pt x="1565" y="40"/>
                    <a:pt x="1795" y="154"/>
                    <a:pt x="1991" y="323"/>
                  </a:cubicBezTo>
                  <a:cubicBezTo>
                    <a:pt x="2010" y="340"/>
                    <a:pt x="2035" y="315"/>
                    <a:pt x="2019" y="295"/>
                  </a:cubicBezTo>
                  <a:cubicBezTo>
                    <a:pt x="1859" y="102"/>
                    <a:pt x="1621" y="0"/>
                    <a:pt x="1371" y="0"/>
                  </a:cubicBezTo>
                  <a:cubicBezTo>
                    <a:pt x="1131" y="0"/>
                    <a:pt x="899" y="101"/>
                    <a:pt x="709" y="241"/>
                  </a:cubicBezTo>
                  <a:cubicBezTo>
                    <a:pt x="298" y="545"/>
                    <a:pt x="0" y="1121"/>
                    <a:pt x="226" y="1619"/>
                  </a:cubicBezTo>
                  <a:cubicBezTo>
                    <a:pt x="266" y="1706"/>
                    <a:pt x="320" y="1775"/>
                    <a:pt x="375" y="1851"/>
                  </a:cubicBezTo>
                  <a:cubicBezTo>
                    <a:pt x="384" y="1862"/>
                    <a:pt x="402" y="1852"/>
                    <a:pt x="394" y="18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299" name="Freeform 7"/>
            <p:cNvSpPr>
              <a:spLocks/>
            </p:cNvSpPr>
            <p:nvPr/>
          </p:nvSpPr>
          <p:spPr bwMode="auto">
            <a:xfrm>
              <a:off x="5292726" y="1068388"/>
              <a:ext cx="2541588" cy="1016000"/>
            </a:xfrm>
            <a:custGeom>
              <a:avLst/>
              <a:gdLst>
                <a:gd name="T0" fmla="*/ 38 w 2447"/>
                <a:gd name="T1" fmla="*/ 664 h 979"/>
                <a:gd name="T2" fmla="*/ 1375 w 2447"/>
                <a:gd name="T3" fmla="*/ 104 h 979"/>
                <a:gd name="T4" fmla="*/ 2005 w 2447"/>
                <a:gd name="T5" fmla="*/ 373 h 979"/>
                <a:gd name="T6" fmla="*/ 2402 w 2447"/>
                <a:gd name="T7" fmla="*/ 953 h 979"/>
                <a:gd name="T8" fmla="*/ 2442 w 2447"/>
                <a:gd name="T9" fmla="*/ 943 h 979"/>
                <a:gd name="T10" fmla="*/ 1377 w 2447"/>
                <a:gd name="T11" fmla="*/ 41 h 979"/>
                <a:gd name="T12" fmla="*/ 622 w 2447"/>
                <a:gd name="T13" fmla="*/ 99 h 979"/>
                <a:gd name="T14" fmla="*/ 15 w 2447"/>
                <a:gd name="T15" fmla="*/ 622 h 979"/>
                <a:gd name="T16" fmla="*/ 6 w 2447"/>
                <a:gd name="T17" fmla="*/ 656 h 979"/>
                <a:gd name="T18" fmla="*/ 38 w 2447"/>
                <a:gd name="T19" fmla="*/ 664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7" h="979">
                  <a:moveTo>
                    <a:pt x="38" y="664"/>
                  </a:moveTo>
                  <a:cubicBezTo>
                    <a:pt x="235" y="159"/>
                    <a:pt x="897" y="25"/>
                    <a:pt x="1375" y="104"/>
                  </a:cubicBezTo>
                  <a:cubicBezTo>
                    <a:pt x="1602" y="141"/>
                    <a:pt x="1823" y="231"/>
                    <a:pt x="2005" y="373"/>
                  </a:cubicBezTo>
                  <a:cubicBezTo>
                    <a:pt x="2195" y="521"/>
                    <a:pt x="2325" y="727"/>
                    <a:pt x="2402" y="953"/>
                  </a:cubicBezTo>
                  <a:cubicBezTo>
                    <a:pt x="2411" y="979"/>
                    <a:pt x="2447" y="968"/>
                    <a:pt x="2442" y="943"/>
                  </a:cubicBezTo>
                  <a:cubicBezTo>
                    <a:pt x="2340" y="436"/>
                    <a:pt x="1862" y="118"/>
                    <a:pt x="1377" y="41"/>
                  </a:cubicBezTo>
                  <a:cubicBezTo>
                    <a:pt x="1125" y="0"/>
                    <a:pt x="864" y="21"/>
                    <a:pt x="622" y="99"/>
                  </a:cubicBezTo>
                  <a:cubicBezTo>
                    <a:pt x="370" y="180"/>
                    <a:pt x="103" y="360"/>
                    <a:pt x="15" y="622"/>
                  </a:cubicBezTo>
                  <a:cubicBezTo>
                    <a:pt x="13" y="633"/>
                    <a:pt x="10" y="645"/>
                    <a:pt x="6" y="656"/>
                  </a:cubicBezTo>
                  <a:cubicBezTo>
                    <a:pt x="0" y="676"/>
                    <a:pt x="30" y="683"/>
                    <a:pt x="38" y="6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00" name="Freeform 8"/>
            <p:cNvSpPr>
              <a:spLocks/>
            </p:cNvSpPr>
            <p:nvPr/>
          </p:nvSpPr>
          <p:spPr bwMode="auto">
            <a:xfrm>
              <a:off x="7777163" y="1998663"/>
              <a:ext cx="1181100" cy="2060575"/>
            </a:xfrm>
            <a:custGeom>
              <a:avLst/>
              <a:gdLst>
                <a:gd name="T0" fmla="*/ 20 w 1137"/>
                <a:gd name="T1" fmla="*/ 63 h 1984"/>
                <a:gd name="T2" fmla="*/ 215 w 1137"/>
                <a:gd name="T3" fmla="*/ 53 h 1984"/>
                <a:gd name="T4" fmla="*/ 400 w 1137"/>
                <a:gd name="T5" fmla="*/ 98 h 1984"/>
                <a:gd name="T6" fmla="*/ 735 w 1137"/>
                <a:gd name="T7" fmla="*/ 336 h 1984"/>
                <a:gd name="T8" fmla="*/ 1044 w 1137"/>
                <a:gd name="T9" fmla="*/ 988 h 1984"/>
                <a:gd name="T10" fmla="*/ 897 w 1137"/>
                <a:gd name="T11" fmla="*/ 1554 h 1984"/>
                <a:gd name="T12" fmla="*/ 343 w 1137"/>
                <a:gd name="T13" fmla="*/ 1942 h 1984"/>
                <a:gd name="T14" fmla="*/ 358 w 1137"/>
                <a:gd name="T15" fmla="*/ 1980 h 1984"/>
                <a:gd name="T16" fmla="*/ 953 w 1137"/>
                <a:gd name="T17" fmla="*/ 1587 h 1984"/>
                <a:gd name="T18" fmla="*/ 1107 w 1137"/>
                <a:gd name="T19" fmla="*/ 964 h 1984"/>
                <a:gd name="T20" fmla="*/ 752 w 1137"/>
                <a:gd name="T21" fmla="*/ 266 h 1984"/>
                <a:gd name="T22" fmla="*/ 415 w 1137"/>
                <a:gd name="T23" fmla="*/ 44 h 1984"/>
                <a:gd name="T24" fmla="*/ 215 w 1137"/>
                <a:gd name="T25" fmla="*/ 2 h 1984"/>
                <a:gd name="T26" fmla="*/ 119 w 1137"/>
                <a:gd name="T27" fmla="*/ 7 h 1984"/>
                <a:gd name="T28" fmla="*/ 14 w 1137"/>
                <a:gd name="T29" fmla="*/ 41 h 1984"/>
                <a:gd name="T30" fmla="*/ 20 w 1137"/>
                <a:gd name="T31" fmla="*/ 63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7" h="1984">
                  <a:moveTo>
                    <a:pt x="20" y="63"/>
                  </a:moveTo>
                  <a:cubicBezTo>
                    <a:pt x="80" y="48"/>
                    <a:pt x="154" y="49"/>
                    <a:pt x="215" y="53"/>
                  </a:cubicBezTo>
                  <a:cubicBezTo>
                    <a:pt x="278" y="57"/>
                    <a:pt x="341" y="76"/>
                    <a:pt x="400" y="98"/>
                  </a:cubicBezTo>
                  <a:cubicBezTo>
                    <a:pt x="528" y="148"/>
                    <a:pt x="641" y="238"/>
                    <a:pt x="735" y="336"/>
                  </a:cubicBezTo>
                  <a:cubicBezTo>
                    <a:pt x="900" y="510"/>
                    <a:pt x="1016" y="750"/>
                    <a:pt x="1044" y="988"/>
                  </a:cubicBezTo>
                  <a:cubicBezTo>
                    <a:pt x="1069" y="1190"/>
                    <a:pt x="1016" y="1389"/>
                    <a:pt x="897" y="1554"/>
                  </a:cubicBezTo>
                  <a:cubicBezTo>
                    <a:pt x="757" y="1747"/>
                    <a:pt x="548" y="1839"/>
                    <a:pt x="343" y="1942"/>
                  </a:cubicBezTo>
                  <a:cubicBezTo>
                    <a:pt x="321" y="1953"/>
                    <a:pt x="337" y="1984"/>
                    <a:pt x="358" y="1980"/>
                  </a:cubicBezTo>
                  <a:cubicBezTo>
                    <a:pt x="592" y="1933"/>
                    <a:pt x="812" y="1776"/>
                    <a:pt x="953" y="1587"/>
                  </a:cubicBezTo>
                  <a:cubicBezTo>
                    <a:pt x="1086" y="1410"/>
                    <a:pt x="1137" y="1182"/>
                    <a:pt x="1107" y="964"/>
                  </a:cubicBezTo>
                  <a:cubicBezTo>
                    <a:pt x="1071" y="703"/>
                    <a:pt x="938" y="452"/>
                    <a:pt x="752" y="266"/>
                  </a:cubicBezTo>
                  <a:cubicBezTo>
                    <a:pt x="656" y="170"/>
                    <a:pt x="542" y="93"/>
                    <a:pt x="415" y="44"/>
                  </a:cubicBezTo>
                  <a:cubicBezTo>
                    <a:pt x="351" y="19"/>
                    <a:pt x="283" y="6"/>
                    <a:pt x="215" y="2"/>
                  </a:cubicBezTo>
                  <a:cubicBezTo>
                    <a:pt x="183" y="0"/>
                    <a:pt x="150" y="2"/>
                    <a:pt x="119" y="7"/>
                  </a:cubicBezTo>
                  <a:cubicBezTo>
                    <a:pt x="78" y="13"/>
                    <a:pt x="52" y="27"/>
                    <a:pt x="14" y="41"/>
                  </a:cubicBezTo>
                  <a:cubicBezTo>
                    <a:pt x="0" y="46"/>
                    <a:pt x="6" y="66"/>
                    <a:pt x="20"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01" name="Freeform 9"/>
            <p:cNvSpPr>
              <a:spLocks/>
            </p:cNvSpPr>
            <p:nvPr/>
          </p:nvSpPr>
          <p:spPr bwMode="auto">
            <a:xfrm>
              <a:off x="7016751" y="4010026"/>
              <a:ext cx="1208088" cy="1095375"/>
            </a:xfrm>
            <a:custGeom>
              <a:avLst/>
              <a:gdLst>
                <a:gd name="T0" fmla="*/ 1056 w 1164"/>
                <a:gd name="T1" fmla="*/ 16 h 1055"/>
                <a:gd name="T2" fmla="*/ 1085 w 1164"/>
                <a:gd name="T3" fmla="*/ 64 h 1055"/>
                <a:gd name="T4" fmla="*/ 1110 w 1164"/>
                <a:gd name="T5" fmla="*/ 176 h 1055"/>
                <a:gd name="T6" fmla="*/ 1081 w 1164"/>
                <a:gd name="T7" fmla="*/ 362 h 1055"/>
                <a:gd name="T8" fmla="*/ 828 w 1164"/>
                <a:gd name="T9" fmla="*/ 714 h 1055"/>
                <a:gd name="T10" fmla="*/ 30 w 1164"/>
                <a:gd name="T11" fmla="*/ 996 h 1055"/>
                <a:gd name="T12" fmla="*/ 30 w 1164"/>
                <a:gd name="T13" fmla="*/ 1042 h 1055"/>
                <a:gd name="T14" fmla="*/ 893 w 1164"/>
                <a:gd name="T15" fmla="*/ 736 h 1055"/>
                <a:gd name="T16" fmla="*/ 1143 w 1164"/>
                <a:gd name="T17" fmla="*/ 346 h 1055"/>
                <a:gd name="T18" fmla="*/ 1154 w 1164"/>
                <a:gd name="T19" fmla="*/ 140 h 1055"/>
                <a:gd name="T20" fmla="*/ 1121 w 1164"/>
                <a:gd name="T21" fmla="*/ 43 h 1055"/>
                <a:gd name="T22" fmla="*/ 1066 w 1164"/>
                <a:gd name="T23" fmla="*/ 4 h 1055"/>
                <a:gd name="T24" fmla="*/ 1056 w 1164"/>
                <a:gd name="T25" fmla="*/ 16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4" h="1055">
                  <a:moveTo>
                    <a:pt x="1056" y="16"/>
                  </a:moveTo>
                  <a:cubicBezTo>
                    <a:pt x="1068" y="25"/>
                    <a:pt x="1078" y="52"/>
                    <a:pt x="1085" y="64"/>
                  </a:cubicBezTo>
                  <a:cubicBezTo>
                    <a:pt x="1104" y="97"/>
                    <a:pt x="1108" y="139"/>
                    <a:pt x="1110" y="176"/>
                  </a:cubicBezTo>
                  <a:cubicBezTo>
                    <a:pt x="1115" y="240"/>
                    <a:pt x="1103" y="302"/>
                    <a:pt x="1081" y="362"/>
                  </a:cubicBezTo>
                  <a:cubicBezTo>
                    <a:pt x="1032" y="501"/>
                    <a:pt x="939" y="620"/>
                    <a:pt x="828" y="714"/>
                  </a:cubicBezTo>
                  <a:cubicBezTo>
                    <a:pt x="609" y="901"/>
                    <a:pt x="312" y="981"/>
                    <a:pt x="30" y="996"/>
                  </a:cubicBezTo>
                  <a:cubicBezTo>
                    <a:pt x="0" y="998"/>
                    <a:pt x="0" y="1041"/>
                    <a:pt x="30" y="1042"/>
                  </a:cubicBezTo>
                  <a:cubicBezTo>
                    <a:pt x="339" y="1055"/>
                    <a:pt x="661" y="941"/>
                    <a:pt x="893" y="736"/>
                  </a:cubicBezTo>
                  <a:cubicBezTo>
                    <a:pt x="1011" y="632"/>
                    <a:pt x="1097" y="496"/>
                    <a:pt x="1143" y="346"/>
                  </a:cubicBezTo>
                  <a:cubicBezTo>
                    <a:pt x="1163" y="279"/>
                    <a:pt x="1164" y="208"/>
                    <a:pt x="1154" y="140"/>
                  </a:cubicBezTo>
                  <a:cubicBezTo>
                    <a:pt x="1150" y="106"/>
                    <a:pt x="1138" y="73"/>
                    <a:pt x="1121" y="43"/>
                  </a:cubicBezTo>
                  <a:cubicBezTo>
                    <a:pt x="1105" y="16"/>
                    <a:pt x="1089" y="17"/>
                    <a:pt x="1066" y="4"/>
                  </a:cubicBezTo>
                  <a:cubicBezTo>
                    <a:pt x="1058" y="0"/>
                    <a:pt x="1049" y="11"/>
                    <a:pt x="105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02" name="Freeform 10"/>
            <p:cNvSpPr>
              <a:spLocks/>
            </p:cNvSpPr>
            <p:nvPr/>
          </p:nvSpPr>
          <p:spPr bwMode="auto">
            <a:xfrm>
              <a:off x="4975226" y="4775201"/>
              <a:ext cx="1274763" cy="733425"/>
            </a:xfrm>
            <a:custGeom>
              <a:avLst/>
              <a:gdLst>
                <a:gd name="T0" fmla="*/ 28 w 1229"/>
                <a:gd name="T1" fmla="*/ 8 h 706"/>
                <a:gd name="T2" fmla="*/ 139 w 1229"/>
                <a:gd name="T3" fmla="*/ 371 h 706"/>
                <a:gd name="T4" fmla="*/ 420 w 1229"/>
                <a:gd name="T5" fmla="*/ 595 h 706"/>
                <a:gd name="T6" fmla="*/ 1199 w 1229"/>
                <a:gd name="T7" fmla="*/ 617 h 706"/>
                <a:gd name="T8" fmla="*/ 1186 w 1229"/>
                <a:gd name="T9" fmla="*/ 571 h 706"/>
                <a:gd name="T10" fmla="*/ 469 w 1229"/>
                <a:gd name="T11" fmla="*/ 549 h 706"/>
                <a:gd name="T12" fmla="*/ 191 w 1229"/>
                <a:gd name="T13" fmla="*/ 341 h 706"/>
                <a:gd name="T14" fmla="*/ 105 w 1229"/>
                <a:gd name="T15" fmla="*/ 187 h 706"/>
                <a:gd name="T16" fmla="*/ 43 w 1229"/>
                <a:gd name="T17" fmla="*/ 7 h 706"/>
                <a:gd name="T18" fmla="*/ 28 w 1229"/>
                <a:gd name="T19" fmla="*/ 8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9" h="706">
                  <a:moveTo>
                    <a:pt x="28" y="8"/>
                  </a:moveTo>
                  <a:cubicBezTo>
                    <a:pt x="0" y="129"/>
                    <a:pt x="72" y="275"/>
                    <a:pt x="139" y="371"/>
                  </a:cubicBezTo>
                  <a:cubicBezTo>
                    <a:pt x="210" y="470"/>
                    <a:pt x="310" y="545"/>
                    <a:pt x="420" y="595"/>
                  </a:cubicBezTo>
                  <a:cubicBezTo>
                    <a:pt x="664" y="706"/>
                    <a:pt x="948" y="698"/>
                    <a:pt x="1199" y="617"/>
                  </a:cubicBezTo>
                  <a:cubicBezTo>
                    <a:pt x="1229" y="608"/>
                    <a:pt x="1217" y="563"/>
                    <a:pt x="1186" y="571"/>
                  </a:cubicBezTo>
                  <a:cubicBezTo>
                    <a:pt x="954" y="630"/>
                    <a:pt x="695" y="637"/>
                    <a:pt x="469" y="549"/>
                  </a:cubicBezTo>
                  <a:cubicBezTo>
                    <a:pt x="360" y="506"/>
                    <a:pt x="262" y="433"/>
                    <a:pt x="191" y="341"/>
                  </a:cubicBezTo>
                  <a:cubicBezTo>
                    <a:pt x="155" y="294"/>
                    <a:pt x="127" y="241"/>
                    <a:pt x="105" y="187"/>
                  </a:cubicBezTo>
                  <a:cubicBezTo>
                    <a:pt x="81" y="128"/>
                    <a:pt x="72" y="63"/>
                    <a:pt x="43" y="7"/>
                  </a:cubicBezTo>
                  <a:cubicBezTo>
                    <a:pt x="40" y="0"/>
                    <a:pt x="30" y="2"/>
                    <a:pt x="2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03" name="Freeform 11"/>
            <p:cNvSpPr>
              <a:spLocks/>
            </p:cNvSpPr>
            <p:nvPr/>
          </p:nvSpPr>
          <p:spPr bwMode="auto">
            <a:xfrm>
              <a:off x="6203951" y="5040313"/>
              <a:ext cx="1285875" cy="706438"/>
            </a:xfrm>
            <a:custGeom>
              <a:avLst/>
              <a:gdLst>
                <a:gd name="T0" fmla="*/ 9 w 1238"/>
                <a:gd name="T1" fmla="*/ 343 h 681"/>
                <a:gd name="T2" fmla="*/ 575 w 1238"/>
                <a:gd name="T3" fmla="*/ 605 h 681"/>
                <a:gd name="T4" fmla="*/ 1222 w 1238"/>
                <a:gd name="T5" fmla="*/ 529 h 681"/>
                <a:gd name="T6" fmla="*/ 1222 w 1238"/>
                <a:gd name="T7" fmla="*/ 485 h 681"/>
                <a:gd name="T8" fmla="*/ 968 w 1238"/>
                <a:gd name="T9" fmla="*/ 314 h 681"/>
                <a:gd name="T10" fmla="*/ 825 w 1238"/>
                <a:gd name="T11" fmla="*/ 32 h 681"/>
                <a:gd name="T12" fmla="*/ 776 w 1238"/>
                <a:gd name="T13" fmla="*/ 46 h 681"/>
                <a:gd name="T14" fmla="*/ 921 w 1238"/>
                <a:gd name="T15" fmla="*/ 340 h 681"/>
                <a:gd name="T16" fmla="*/ 1196 w 1238"/>
                <a:gd name="T17" fmla="*/ 529 h 681"/>
                <a:gd name="T18" fmla="*/ 1196 w 1238"/>
                <a:gd name="T19" fmla="*/ 485 h 681"/>
                <a:gd name="T20" fmla="*/ 23 w 1238"/>
                <a:gd name="T21" fmla="*/ 324 h 681"/>
                <a:gd name="T22" fmla="*/ 9 w 1238"/>
                <a:gd name="T23" fmla="*/ 343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8" h="681">
                  <a:moveTo>
                    <a:pt x="9" y="343"/>
                  </a:moveTo>
                  <a:cubicBezTo>
                    <a:pt x="152" y="493"/>
                    <a:pt x="376" y="569"/>
                    <a:pt x="575" y="605"/>
                  </a:cubicBezTo>
                  <a:cubicBezTo>
                    <a:pt x="792" y="644"/>
                    <a:pt x="1024" y="631"/>
                    <a:pt x="1222" y="529"/>
                  </a:cubicBezTo>
                  <a:cubicBezTo>
                    <a:pt x="1238" y="520"/>
                    <a:pt x="1238" y="494"/>
                    <a:pt x="1222" y="485"/>
                  </a:cubicBezTo>
                  <a:cubicBezTo>
                    <a:pt x="1131" y="437"/>
                    <a:pt x="1041" y="387"/>
                    <a:pt x="968" y="314"/>
                  </a:cubicBezTo>
                  <a:cubicBezTo>
                    <a:pt x="889" y="238"/>
                    <a:pt x="847" y="138"/>
                    <a:pt x="825" y="32"/>
                  </a:cubicBezTo>
                  <a:cubicBezTo>
                    <a:pt x="819" y="0"/>
                    <a:pt x="770" y="14"/>
                    <a:pt x="776" y="46"/>
                  </a:cubicBezTo>
                  <a:cubicBezTo>
                    <a:pt x="799" y="157"/>
                    <a:pt x="844" y="256"/>
                    <a:pt x="921" y="340"/>
                  </a:cubicBezTo>
                  <a:cubicBezTo>
                    <a:pt x="997" y="422"/>
                    <a:pt x="1098" y="479"/>
                    <a:pt x="1196" y="529"/>
                  </a:cubicBezTo>
                  <a:cubicBezTo>
                    <a:pt x="1196" y="514"/>
                    <a:pt x="1196" y="500"/>
                    <a:pt x="1196" y="485"/>
                  </a:cubicBezTo>
                  <a:cubicBezTo>
                    <a:pt x="821" y="681"/>
                    <a:pt x="352" y="551"/>
                    <a:pt x="23" y="324"/>
                  </a:cubicBezTo>
                  <a:cubicBezTo>
                    <a:pt x="12" y="316"/>
                    <a:pt x="0" y="333"/>
                    <a:pt x="9"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grpSp>
          <p:nvGrpSpPr>
            <p:cNvPr id="304" name="组合 303"/>
            <p:cNvGrpSpPr/>
            <p:nvPr/>
          </p:nvGrpSpPr>
          <p:grpSpPr>
            <a:xfrm>
              <a:off x="3517901" y="1225551"/>
              <a:ext cx="5260975" cy="4090987"/>
              <a:chOff x="3517901" y="1225551"/>
              <a:chExt cx="5260975" cy="4090987"/>
            </a:xfrm>
            <a:grpFill/>
          </p:grpSpPr>
          <p:sp>
            <p:nvSpPr>
              <p:cNvPr id="305" name="Freeform 12"/>
              <p:cNvSpPr>
                <a:spLocks/>
              </p:cNvSpPr>
              <p:nvPr/>
            </p:nvSpPr>
            <p:spPr bwMode="auto">
              <a:xfrm>
                <a:off x="7805738" y="2135188"/>
                <a:ext cx="109538" cy="38100"/>
              </a:xfrm>
              <a:custGeom>
                <a:avLst/>
                <a:gdLst>
                  <a:gd name="T0" fmla="*/ 6 w 106"/>
                  <a:gd name="T1" fmla="*/ 35 h 37"/>
                  <a:gd name="T2" fmla="*/ 45 w 106"/>
                  <a:gd name="T3" fmla="*/ 33 h 37"/>
                  <a:gd name="T4" fmla="*/ 97 w 106"/>
                  <a:gd name="T5" fmla="*/ 22 h 37"/>
                  <a:gd name="T6" fmla="*/ 97 w 106"/>
                  <a:gd name="T7" fmla="*/ 6 h 37"/>
                  <a:gd name="T8" fmla="*/ 52 w 106"/>
                  <a:gd name="T9" fmla="*/ 6 h 37"/>
                  <a:gd name="T10" fmla="*/ 4 w 106"/>
                  <a:gd name="T11" fmla="*/ 24 h 37"/>
                  <a:gd name="T12" fmla="*/ 6 w 106"/>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106" h="37">
                    <a:moveTo>
                      <a:pt x="6" y="35"/>
                    </a:moveTo>
                    <a:cubicBezTo>
                      <a:pt x="20" y="37"/>
                      <a:pt x="32" y="35"/>
                      <a:pt x="45" y="33"/>
                    </a:cubicBezTo>
                    <a:cubicBezTo>
                      <a:pt x="63" y="30"/>
                      <a:pt x="80" y="29"/>
                      <a:pt x="97" y="22"/>
                    </a:cubicBezTo>
                    <a:cubicBezTo>
                      <a:pt x="105" y="19"/>
                      <a:pt x="106" y="9"/>
                      <a:pt x="97" y="6"/>
                    </a:cubicBezTo>
                    <a:cubicBezTo>
                      <a:pt x="81" y="0"/>
                      <a:pt x="68" y="2"/>
                      <a:pt x="52" y="6"/>
                    </a:cubicBezTo>
                    <a:cubicBezTo>
                      <a:pt x="34" y="9"/>
                      <a:pt x="17" y="13"/>
                      <a:pt x="4" y="24"/>
                    </a:cubicBezTo>
                    <a:cubicBezTo>
                      <a:pt x="0" y="27"/>
                      <a:pt x="2" y="34"/>
                      <a:pt x="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06" name="Freeform 13"/>
              <p:cNvSpPr>
                <a:spLocks/>
              </p:cNvSpPr>
              <p:nvPr/>
            </p:nvSpPr>
            <p:spPr bwMode="auto">
              <a:xfrm>
                <a:off x="8018463" y="2144713"/>
                <a:ext cx="92075" cy="34925"/>
              </a:xfrm>
              <a:custGeom>
                <a:avLst/>
                <a:gdLst>
                  <a:gd name="T0" fmla="*/ 4 w 89"/>
                  <a:gd name="T1" fmla="*/ 9 h 35"/>
                  <a:gd name="T2" fmla="*/ 79 w 89"/>
                  <a:gd name="T3" fmla="*/ 34 h 35"/>
                  <a:gd name="T4" fmla="*/ 83 w 89"/>
                  <a:gd name="T5" fmla="*/ 20 h 35"/>
                  <a:gd name="T6" fmla="*/ 7 w 89"/>
                  <a:gd name="T7" fmla="*/ 0 h 35"/>
                  <a:gd name="T8" fmla="*/ 4 w 89"/>
                  <a:gd name="T9" fmla="*/ 9 h 35"/>
                </a:gdLst>
                <a:ahLst/>
                <a:cxnLst>
                  <a:cxn ang="0">
                    <a:pos x="T0" y="T1"/>
                  </a:cxn>
                  <a:cxn ang="0">
                    <a:pos x="T2" y="T3"/>
                  </a:cxn>
                  <a:cxn ang="0">
                    <a:pos x="T4" y="T5"/>
                  </a:cxn>
                  <a:cxn ang="0">
                    <a:pos x="T6" y="T7"/>
                  </a:cxn>
                  <a:cxn ang="0">
                    <a:pos x="T8" y="T9"/>
                  </a:cxn>
                </a:cxnLst>
                <a:rect l="0" t="0" r="r" b="b"/>
                <a:pathLst>
                  <a:path w="89" h="35">
                    <a:moveTo>
                      <a:pt x="4" y="9"/>
                    </a:moveTo>
                    <a:cubicBezTo>
                      <a:pt x="28" y="23"/>
                      <a:pt x="52" y="31"/>
                      <a:pt x="79" y="34"/>
                    </a:cubicBezTo>
                    <a:cubicBezTo>
                      <a:pt x="87" y="35"/>
                      <a:pt x="89" y="24"/>
                      <a:pt x="83" y="20"/>
                    </a:cubicBezTo>
                    <a:cubicBezTo>
                      <a:pt x="59" y="6"/>
                      <a:pt x="34" y="3"/>
                      <a:pt x="7" y="0"/>
                    </a:cubicBezTo>
                    <a:cubicBezTo>
                      <a:pt x="2" y="0"/>
                      <a:pt x="0" y="7"/>
                      <a:pt x="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07" name="Freeform 14"/>
              <p:cNvSpPr>
                <a:spLocks/>
              </p:cNvSpPr>
              <p:nvPr/>
            </p:nvSpPr>
            <p:spPr bwMode="auto">
              <a:xfrm>
                <a:off x="8228013" y="2225676"/>
                <a:ext cx="107950" cy="61913"/>
              </a:xfrm>
              <a:custGeom>
                <a:avLst/>
                <a:gdLst>
                  <a:gd name="T0" fmla="*/ 6 w 105"/>
                  <a:gd name="T1" fmla="*/ 10 h 59"/>
                  <a:gd name="T2" fmla="*/ 91 w 105"/>
                  <a:gd name="T3" fmla="*/ 55 h 59"/>
                  <a:gd name="T4" fmla="*/ 99 w 105"/>
                  <a:gd name="T5" fmla="*/ 44 h 59"/>
                  <a:gd name="T6" fmla="*/ 9 w 105"/>
                  <a:gd name="T7" fmla="*/ 1 h 59"/>
                  <a:gd name="T8" fmla="*/ 6 w 105"/>
                  <a:gd name="T9" fmla="*/ 10 h 59"/>
                </a:gdLst>
                <a:ahLst/>
                <a:cxnLst>
                  <a:cxn ang="0">
                    <a:pos x="T0" y="T1"/>
                  </a:cxn>
                  <a:cxn ang="0">
                    <a:pos x="T2" y="T3"/>
                  </a:cxn>
                  <a:cxn ang="0">
                    <a:pos x="T4" y="T5"/>
                  </a:cxn>
                  <a:cxn ang="0">
                    <a:pos x="T6" y="T7"/>
                  </a:cxn>
                  <a:cxn ang="0">
                    <a:pos x="T8" y="T9"/>
                  </a:cxn>
                </a:cxnLst>
                <a:rect l="0" t="0" r="r" b="b"/>
                <a:pathLst>
                  <a:path w="105" h="59">
                    <a:moveTo>
                      <a:pt x="6" y="10"/>
                    </a:moveTo>
                    <a:cubicBezTo>
                      <a:pt x="35" y="21"/>
                      <a:pt x="64" y="39"/>
                      <a:pt x="91" y="55"/>
                    </a:cubicBezTo>
                    <a:cubicBezTo>
                      <a:pt x="97" y="59"/>
                      <a:pt x="105" y="49"/>
                      <a:pt x="99" y="44"/>
                    </a:cubicBezTo>
                    <a:cubicBezTo>
                      <a:pt x="72" y="20"/>
                      <a:pt x="44" y="7"/>
                      <a:pt x="9" y="1"/>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08" name="Freeform 15"/>
              <p:cNvSpPr>
                <a:spLocks/>
              </p:cNvSpPr>
              <p:nvPr/>
            </p:nvSpPr>
            <p:spPr bwMode="auto">
              <a:xfrm>
                <a:off x="8421688" y="2389188"/>
                <a:ext cx="77788" cy="84138"/>
              </a:xfrm>
              <a:custGeom>
                <a:avLst/>
                <a:gdLst>
                  <a:gd name="T0" fmla="*/ 1 w 75"/>
                  <a:gd name="T1" fmla="*/ 1 h 81"/>
                  <a:gd name="T2" fmla="*/ 14 w 75"/>
                  <a:gd name="T3" fmla="*/ 20 h 81"/>
                  <a:gd name="T4" fmla="*/ 31 w 75"/>
                  <a:gd name="T5" fmla="*/ 42 h 81"/>
                  <a:gd name="T6" fmla="*/ 62 w 75"/>
                  <a:gd name="T7" fmla="*/ 77 h 81"/>
                  <a:gd name="T8" fmla="*/ 72 w 75"/>
                  <a:gd name="T9" fmla="*/ 71 h 81"/>
                  <a:gd name="T10" fmla="*/ 45 w 75"/>
                  <a:gd name="T11" fmla="*/ 35 h 81"/>
                  <a:gd name="T12" fmla="*/ 24 w 75"/>
                  <a:gd name="T13" fmla="*/ 16 h 81"/>
                  <a:gd name="T14" fmla="*/ 2 w 75"/>
                  <a:gd name="T15" fmla="*/ 0 h 81"/>
                  <a:gd name="T16" fmla="*/ 1 w 75"/>
                  <a:gd name="T17" fmla="*/ 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81">
                    <a:moveTo>
                      <a:pt x="1" y="1"/>
                    </a:moveTo>
                    <a:cubicBezTo>
                      <a:pt x="6" y="6"/>
                      <a:pt x="9" y="14"/>
                      <a:pt x="14" y="20"/>
                    </a:cubicBezTo>
                    <a:cubicBezTo>
                      <a:pt x="19" y="27"/>
                      <a:pt x="25" y="35"/>
                      <a:pt x="31" y="42"/>
                    </a:cubicBezTo>
                    <a:cubicBezTo>
                      <a:pt x="41" y="54"/>
                      <a:pt x="51" y="66"/>
                      <a:pt x="62" y="77"/>
                    </a:cubicBezTo>
                    <a:cubicBezTo>
                      <a:pt x="66" y="81"/>
                      <a:pt x="75" y="77"/>
                      <a:pt x="72" y="71"/>
                    </a:cubicBezTo>
                    <a:cubicBezTo>
                      <a:pt x="66" y="57"/>
                      <a:pt x="57" y="46"/>
                      <a:pt x="45" y="35"/>
                    </a:cubicBezTo>
                    <a:cubicBezTo>
                      <a:pt x="38" y="28"/>
                      <a:pt x="31" y="22"/>
                      <a:pt x="24" y="16"/>
                    </a:cubicBezTo>
                    <a:cubicBezTo>
                      <a:pt x="17" y="10"/>
                      <a:pt x="8" y="6"/>
                      <a:pt x="2" y="0"/>
                    </a:cubicBezTo>
                    <a:cubicBezTo>
                      <a:pt x="1" y="0"/>
                      <a:pt x="0"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09" name="Freeform 16"/>
              <p:cNvSpPr>
                <a:spLocks/>
              </p:cNvSpPr>
              <p:nvPr/>
            </p:nvSpPr>
            <p:spPr bwMode="auto">
              <a:xfrm>
                <a:off x="8572501" y="2570163"/>
                <a:ext cx="60325" cy="90488"/>
              </a:xfrm>
              <a:custGeom>
                <a:avLst/>
                <a:gdLst>
                  <a:gd name="T0" fmla="*/ 3 w 57"/>
                  <a:gd name="T1" fmla="*/ 10 h 88"/>
                  <a:gd name="T2" fmla="*/ 47 w 57"/>
                  <a:gd name="T3" fmla="*/ 83 h 88"/>
                  <a:gd name="T4" fmla="*/ 55 w 57"/>
                  <a:gd name="T5" fmla="*/ 77 h 88"/>
                  <a:gd name="T6" fmla="*/ 11 w 57"/>
                  <a:gd name="T7" fmla="*/ 5 h 88"/>
                  <a:gd name="T8" fmla="*/ 3 w 57"/>
                  <a:gd name="T9" fmla="*/ 10 h 88"/>
                </a:gdLst>
                <a:ahLst/>
                <a:cxnLst>
                  <a:cxn ang="0">
                    <a:pos x="T0" y="T1"/>
                  </a:cxn>
                  <a:cxn ang="0">
                    <a:pos x="T2" y="T3"/>
                  </a:cxn>
                  <a:cxn ang="0">
                    <a:pos x="T4" y="T5"/>
                  </a:cxn>
                  <a:cxn ang="0">
                    <a:pos x="T6" y="T7"/>
                  </a:cxn>
                  <a:cxn ang="0">
                    <a:pos x="T8" y="T9"/>
                  </a:cxn>
                </a:cxnLst>
                <a:rect l="0" t="0" r="r" b="b"/>
                <a:pathLst>
                  <a:path w="57" h="88">
                    <a:moveTo>
                      <a:pt x="3" y="10"/>
                    </a:moveTo>
                    <a:cubicBezTo>
                      <a:pt x="17" y="35"/>
                      <a:pt x="27" y="63"/>
                      <a:pt x="47" y="83"/>
                    </a:cubicBezTo>
                    <a:cubicBezTo>
                      <a:pt x="51" y="88"/>
                      <a:pt x="57" y="82"/>
                      <a:pt x="55" y="77"/>
                    </a:cubicBezTo>
                    <a:cubicBezTo>
                      <a:pt x="44" y="51"/>
                      <a:pt x="28" y="27"/>
                      <a:pt x="11" y="5"/>
                    </a:cubicBezTo>
                    <a:cubicBezTo>
                      <a:pt x="8" y="0"/>
                      <a:pt x="0" y="4"/>
                      <a:pt x="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10" name="Freeform 17"/>
              <p:cNvSpPr>
                <a:spLocks/>
              </p:cNvSpPr>
              <p:nvPr/>
            </p:nvSpPr>
            <p:spPr bwMode="auto">
              <a:xfrm>
                <a:off x="8664576" y="2767013"/>
                <a:ext cx="42863" cy="88900"/>
              </a:xfrm>
              <a:custGeom>
                <a:avLst/>
                <a:gdLst>
                  <a:gd name="T0" fmla="*/ 3 w 41"/>
                  <a:gd name="T1" fmla="*/ 7 h 86"/>
                  <a:gd name="T2" fmla="*/ 30 w 41"/>
                  <a:gd name="T3" fmla="*/ 79 h 86"/>
                  <a:gd name="T4" fmla="*/ 40 w 41"/>
                  <a:gd name="T5" fmla="*/ 76 h 86"/>
                  <a:gd name="T6" fmla="*/ 9 w 41"/>
                  <a:gd name="T7" fmla="*/ 4 h 86"/>
                  <a:gd name="T8" fmla="*/ 3 w 41"/>
                  <a:gd name="T9" fmla="*/ 7 h 86"/>
                </a:gdLst>
                <a:ahLst/>
                <a:cxnLst>
                  <a:cxn ang="0">
                    <a:pos x="T0" y="T1"/>
                  </a:cxn>
                  <a:cxn ang="0">
                    <a:pos x="T2" y="T3"/>
                  </a:cxn>
                  <a:cxn ang="0">
                    <a:pos x="T4" y="T5"/>
                  </a:cxn>
                  <a:cxn ang="0">
                    <a:pos x="T6" y="T7"/>
                  </a:cxn>
                  <a:cxn ang="0">
                    <a:pos x="T8" y="T9"/>
                  </a:cxn>
                </a:cxnLst>
                <a:rect l="0" t="0" r="r" b="b"/>
                <a:pathLst>
                  <a:path w="41" h="86">
                    <a:moveTo>
                      <a:pt x="3" y="7"/>
                    </a:moveTo>
                    <a:cubicBezTo>
                      <a:pt x="16" y="29"/>
                      <a:pt x="21" y="56"/>
                      <a:pt x="30" y="79"/>
                    </a:cubicBezTo>
                    <a:cubicBezTo>
                      <a:pt x="32" y="86"/>
                      <a:pt x="41" y="83"/>
                      <a:pt x="40" y="76"/>
                    </a:cubicBezTo>
                    <a:cubicBezTo>
                      <a:pt x="36" y="48"/>
                      <a:pt x="25" y="27"/>
                      <a:pt x="9" y="4"/>
                    </a:cubicBezTo>
                    <a:cubicBezTo>
                      <a:pt x="7" y="0"/>
                      <a:pt x="0" y="3"/>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11" name="Freeform 18"/>
              <p:cNvSpPr>
                <a:spLocks/>
              </p:cNvSpPr>
              <p:nvPr/>
            </p:nvSpPr>
            <p:spPr bwMode="auto">
              <a:xfrm>
                <a:off x="8740776" y="2992438"/>
                <a:ext cx="26988" cy="107950"/>
              </a:xfrm>
              <a:custGeom>
                <a:avLst/>
                <a:gdLst>
                  <a:gd name="T0" fmla="*/ 2 w 27"/>
                  <a:gd name="T1" fmla="*/ 7 h 104"/>
                  <a:gd name="T2" fmla="*/ 17 w 27"/>
                  <a:gd name="T3" fmla="*/ 100 h 104"/>
                  <a:gd name="T4" fmla="*/ 23 w 27"/>
                  <a:gd name="T5" fmla="*/ 100 h 104"/>
                  <a:gd name="T6" fmla="*/ 9 w 27"/>
                  <a:gd name="T7" fmla="*/ 4 h 104"/>
                  <a:gd name="T8" fmla="*/ 2 w 27"/>
                  <a:gd name="T9" fmla="*/ 7 h 104"/>
                </a:gdLst>
                <a:ahLst/>
                <a:cxnLst>
                  <a:cxn ang="0">
                    <a:pos x="T0" y="T1"/>
                  </a:cxn>
                  <a:cxn ang="0">
                    <a:pos x="T2" y="T3"/>
                  </a:cxn>
                  <a:cxn ang="0">
                    <a:pos x="T4" y="T5"/>
                  </a:cxn>
                  <a:cxn ang="0">
                    <a:pos x="T6" y="T7"/>
                  </a:cxn>
                  <a:cxn ang="0">
                    <a:pos x="T8" y="T9"/>
                  </a:cxn>
                </a:cxnLst>
                <a:rect l="0" t="0" r="r" b="b"/>
                <a:pathLst>
                  <a:path w="27" h="104">
                    <a:moveTo>
                      <a:pt x="2" y="7"/>
                    </a:moveTo>
                    <a:cubicBezTo>
                      <a:pt x="14" y="36"/>
                      <a:pt x="13" y="68"/>
                      <a:pt x="17" y="100"/>
                    </a:cubicBezTo>
                    <a:cubicBezTo>
                      <a:pt x="17" y="104"/>
                      <a:pt x="23" y="104"/>
                      <a:pt x="23" y="100"/>
                    </a:cubicBezTo>
                    <a:cubicBezTo>
                      <a:pt x="27" y="67"/>
                      <a:pt x="24" y="33"/>
                      <a:pt x="9" y="4"/>
                    </a:cubicBezTo>
                    <a:cubicBezTo>
                      <a:pt x="7" y="0"/>
                      <a:pt x="0" y="3"/>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12" name="Freeform 19"/>
              <p:cNvSpPr>
                <a:spLocks/>
              </p:cNvSpPr>
              <p:nvPr/>
            </p:nvSpPr>
            <p:spPr bwMode="auto">
              <a:xfrm>
                <a:off x="8753476" y="3206751"/>
                <a:ext cx="25400" cy="80963"/>
              </a:xfrm>
              <a:custGeom>
                <a:avLst/>
                <a:gdLst>
                  <a:gd name="T0" fmla="*/ 13 w 24"/>
                  <a:gd name="T1" fmla="*/ 2 h 78"/>
                  <a:gd name="T2" fmla="*/ 4 w 24"/>
                  <a:gd name="T3" fmla="*/ 32 h 78"/>
                  <a:gd name="T4" fmla="*/ 2 w 24"/>
                  <a:gd name="T5" fmla="*/ 46 h 78"/>
                  <a:gd name="T6" fmla="*/ 0 w 24"/>
                  <a:gd name="T7" fmla="*/ 66 h 78"/>
                  <a:gd name="T8" fmla="*/ 13 w 24"/>
                  <a:gd name="T9" fmla="*/ 71 h 78"/>
                  <a:gd name="T10" fmla="*/ 23 w 24"/>
                  <a:gd name="T11" fmla="*/ 39 h 78"/>
                  <a:gd name="T12" fmla="*/ 15 w 24"/>
                  <a:gd name="T13" fmla="*/ 2 h 78"/>
                  <a:gd name="T14" fmla="*/ 13 w 24"/>
                  <a:gd name="T15" fmla="*/ 2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78">
                    <a:moveTo>
                      <a:pt x="13" y="2"/>
                    </a:moveTo>
                    <a:cubicBezTo>
                      <a:pt x="9" y="12"/>
                      <a:pt x="6" y="21"/>
                      <a:pt x="4" y="32"/>
                    </a:cubicBezTo>
                    <a:cubicBezTo>
                      <a:pt x="3" y="37"/>
                      <a:pt x="2" y="41"/>
                      <a:pt x="2" y="46"/>
                    </a:cubicBezTo>
                    <a:cubicBezTo>
                      <a:pt x="1" y="53"/>
                      <a:pt x="1" y="59"/>
                      <a:pt x="0" y="66"/>
                    </a:cubicBezTo>
                    <a:cubicBezTo>
                      <a:pt x="0" y="72"/>
                      <a:pt x="9" y="78"/>
                      <a:pt x="13" y="71"/>
                    </a:cubicBezTo>
                    <a:cubicBezTo>
                      <a:pt x="18" y="60"/>
                      <a:pt x="21" y="52"/>
                      <a:pt x="23" y="39"/>
                    </a:cubicBezTo>
                    <a:cubicBezTo>
                      <a:pt x="24" y="25"/>
                      <a:pt x="20" y="15"/>
                      <a:pt x="15" y="2"/>
                    </a:cubicBezTo>
                    <a:cubicBezTo>
                      <a:pt x="15" y="0"/>
                      <a:pt x="13" y="1"/>
                      <a:pt x="1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13" name="Freeform 20"/>
              <p:cNvSpPr>
                <a:spLocks/>
              </p:cNvSpPr>
              <p:nvPr/>
            </p:nvSpPr>
            <p:spPr bwMode="auto">
              <a:xfrm>
                <a:off x="8672513" y="3368676"/>
                <a:ext cx="61913" cy="100013"/>
              </a:xfrm>
              <a:custGeom>
                <a:avLst/>
                <a:gdLst>
                  <a:gd name="T0" fmla="*/ 46 w 61"/>
                  <a:gd name="T1" fmla="*/ 3 h 97"/>
                  <a:gd name="T2" fmla="*/ 6 w 61"/>
                  <a:gd name="T3" fmla="*/ 81 h 97"/>
                  <a:gd name="T4" fmla="*/ 20 w 61"/>
                  <a:gd name="T5" fmla="*/ 91 h 97"/>
                  <a:gd name="T6" fmla="*/ 52 w 61"/>
                  <a:gd name="T7" fmla="*/ 51 h 97"/>
                  <a:gd name="T8" fmla="*/ 53 w 61"/>
                  <a:gd name="T9" fmla="*/ 3 h 97"/>
                  <a:gd name="T10" fmla="*/ 46 w 61"/>
                  <a:gd name="T11" fmla="*/ 3 h 97"/>
                </a:gdLst>
                <a:ahLst/>
                <a:cxnLst>
                  <a:cxn ang="0">
                    <a:pos x="T0" y="T1"/>
                  </a:cxn>
                  <a:cxn ang="0">
                    <a:pos x="T2" y="T3"/>
                  </a:cxn>
                  <a:cxn ang="0">
                    <a:pos x="T4" y="T5"/>
                  </a:cxn>
                  <a:cxn ang="0">
                    <a:pos x="T6" y="T7"/>
                  </a:cxn>
                  <a:cxn ang="0">
                    <a:pos x="T8" y="T9"/>
                  </a:cxn>
                  <a:cxn ang="0">
                    <a:pos x="T10" y="T11"/>
                  </a:cxn>
                </a:cxnLst>
                <a:rect l="0" t="0" r="r" b="b"/>
                <a:pathLst>
                  <a:path w="61" h="97">
                    <a:moveTo>
                      <a:pt x="46" y="3"/>
                    </a:moveTo>
                    <a:cubicBezTo>
                      <a:pt x="33" y="29"/>
                      <a:pt x="23" y="57"/>
                      <a:pt x="6" y="81"/>
                    </a:cubicBezTo>
                    <a:cubicBezTo>
                      <a:pt x="0" y="89"/>
                      <a:pt x="13" y="97"/>
                      <a:pt x="20" y="91"/>
                    </a:cubicBezTo>
                    <a:cubicBezTo>
                      <a:pt x="34" y="80"/>
                      <a:pt x="45" y="69"/>
                      <a:pt x="52" y="51"/>
                    </a:cubicBezTo>
                    <a:cubicBezTo>
                      <a:pt x="58" y="35"/>
                      <a:pt x="61" y="20"/>
                      <a:pt x="53" y="3"/>
                    </a:cubicBezTo>
                    <a:cubicBezTo>
                      <a:pt x="52" y="0"/>
                      <a:pt x="47" y="1"/>
                      <a:pt x="4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14" name="Freeform 21"/>
              <p:cNvSpPr>
                <a:spLocks/>
              </p:cNvSpPr>
              <p:nvPr/>
            </p:nvSpPr>
            <p:spPr bwMode="auto">
              <a:xfrm>
                <a:off x="8559801" y="3544888"/>
                <a:ext cx="68263" cy="84138"/>
              </a:xfrm>
              <a:custGeom>
                <a:avLst/>
                <a:gdLst>
                  <a:gd name="T0" fmla="*/ 51 w 66"/>
                  <a:gd name="T1" fmla="*/ 4 h 81"/>
                  <a:gd name="T2" fmla="*/ 24 w 66"/>
                  <a:gd name="T3" fmla="*/ 33 h 81"/>
                  <a:gd name="T4" fmla="*/ 14 w 66"/>
                  <a:gd name="T5" fmla="*/ 46 h 81"/>
                  <a:gd name="T6" fmla="*/ 5 w 66"/>
                  <a:gd name="T7" fmla="*/ 62 h 81"/>
                  <a:gd name="T8" fmla="*/ 18 w 66"/>
                  <a:gd name="T9" fmla="*/ 75 h 81"/>
                  <a:gd name="T10" fmla="*/ 32 w 66"/>
                  <a:gd name="T11" fmla="*/ 65 h 81"/>
                  <a:gd name="T12" fmla="*/ 45 w 66"/>
                  <a:gd name="T13" fmla="*/ 49 h 81"/>
                  <a:gd name="T14" fmla="*/ 63 w 66"/>
                  <a:gd name="T15" fmla="*/ 11 h 81"/>
                  <a:gd name="T16" fmla="*/ 51 w 66"/>
                  <a:gd name="T17" fmla="*/ 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81">
                    <a:moveTo>
                      <a:pt x="51" y="4"/>
                    </a:moveTo>
                    <a:cubicBezTo>
                      <a:pt x="41" y="13"/>
                      <a:pt x="32" y="22"/>
                      <a:pt x="24" y="33"/>
                    </a:cubicBezTo>
                    <a:cubicBezTo>
                      <a:pt x="21" y="37"/>
                      <a:pt x="17" y="41"/>
                      <a:pt x="14" y="46"/>
                    </a:cubicBezTo>
                    <a:cubicBezTo>
                      <a:pt x="10" y="51"/>
                      <a:pt x="9" y="57"/>
                      <a:pt x="5" y="62"/>
                    </a:cubicBezTo>
                    <a:cubicBezTo>
                      <a:pt x="0" y="70"/>
                      <a:pt x="10" y="81"/>
                      <a:pt x="18" y="75"/>
                    </a:cubicBezTo>
                    <a:cubicBezTo>
                      <a:pt x="22" y="72"/>
                      <a:pt x="29" y="69"/>
                      <a:pt x="32" y="65"/>
                    </a:cubicBezTo>
                    <a:cubicBezTo>
                      <a:pt x="37" y="60"/>
                      <a:pt x="41" y="55"/>
                      <a:pt x="45" y="49"/>
                    </a:cubicBezTo>
                    <a:cubicBezTo>
                      <a:pt x="53" y="37"/>
                      <a:pt x="59" y="25"/>
                      <a:pt x="63" y="11"/>
                    </a:cubicBezTo>
                    <a:cubicBezTo>
                      <a:pt x="66" y="4"/>
                      <a:pt x="56" y="0"/>
                      <a:pt x="5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15" name="Freeform 22"/>
              <p:cNvSpPr>
                <a:spLocks/>
              </p:cNvSpPr>
              <p:nvPr/>
            </p:nvSpPr>
            <p:spPr bwMode="auto">
              <a:xfrm>
                <a:off x="8374063" y="3732213"/>
                <a:ext cx="80963" cy="65088"/>
              </a:xfrm>
              <a:custGeom>
                <a:avLst/>
                <a:gdLst>
                  <a:gd name="T0" fmla="*/ 66 w 79"/>
                  <a:gd name="T1" fmla="*/ 3 h 62"/>
                  <a:gd name="T2" fmla="*/ 35 w 79"/>
                  <a:gd name="T3" fmla="*/ 23 h 62"/>
                  <a:gd name="T4" fmla="*/ 6 w 79"/>
                  <a:gd name="T5" fmla="*/ 48 h 62"/>
                  <a:gd name="T6" fmla="*/ 14 w 79"/>
                  <a:gd name="T7" fmla="*/ 58 h 62"/>
                  <a:gd name="T8" fmla="*/ 45 w 79"/>
                  <a:gd name="T9" fmla="*/ 38 h 62"/>
                  <a:gd name="T10" fmla="*/ 73 w 79"/>
                  <a:gd name="T11" fmla="*/ 13 h 62"/>
                  <a:gd name="T12" fmla="*/ 66 w 79"/>
                  <a:gd name="T13" fmla="*/ 3 h 62"/>
                </a:gdLst>
                <a:ahLst/>
                <a:cxnLst>
                  <a:cxn ang="0">
                    <a:pos x="T0" y="T1"/>
                  </a:cxn>
                  <a:cxn ang="0">
                    <a:pos x="T2" y="T3"/>
                  </a:cxn>
                  <a:cxn ang="0">
                    <a:pos x="T4" y="T5"/>
                  </a:cxn>
                  <a:cxn ang="0">
                    <a:pos x="T6" y="T7"/>
                  </a:cxn>
                  <a:cxn ang="0">
                    <a:pos x="T8" y="T9"/>
                  </a:cxn>
                  <a:cxn ang="0">
                    <a:pos x="T10" y="T11"/>
                  </a:cxn>
                  <a:cxn ang="0">
                    <a:pos x="T12" y="T13"/>
                  </a:cxn>
                </a:cxnLst>
                <a:rect l="0" t="0" r="r" b="b"/>
                <a:pathLst>
                  <a:path w="79" h="62">
                    <a:moveTo>
                      <a:pt x="66" y="3"/>
                    </a:moveTo>
                    <a:cubicBezTo>
                      <a:pt x="55" y="9"/>
                      <a:pt x="45" y="15"/>
                      <a:pt x="35" y="23"/>
                    </a:cubicBezTo>
                    <a:cubicBezTo>
                      <a:pt x="25" y="31"/>
                      <a:pt x="16" y="39"/>
                      <a:pt x="6" y="48"/>
                    </a:cubicBezTo>
                    <a:cubicBezTo>
                      <a:pt x="0" y="53"/>
                      <a:pt x="8" y="62"/>
                      <a:pt x="14" y="58"/>
                    </a:cubicBezTo>
                    <a:cubicBezTo>
                      <a:pt x="25" y="52"/>
                      <a:pt x="35" y="46"/>
                      <a:pt x="45" y="38"/>
                    </a:cubicBezTo>
                    <a:cubicBezTo>
                      <a:pt x="55" y="30"/>
                      <a:pt x="64" y="21"/>
                      <a:pt x="73" y="13"/>
                    </a:cubicBezTo>
                    <a:cubicBezTo>
                      <a:pt x="79" y="9"/>
                      <a:pt x="72" y="0"/>
                      <a:pt x="6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16" name="Freeform 23"/>
              <p:cNvSpPr>
                <a:spLocks/>
              </p:cNvSpPr>
              <p:nvPr/>
            </p:nvSpPr>
            <p:spPr bwMode="auto">
              <a:xfrm>
                <a:off x="7953376" y="3932238"/>
                <a:ext cx="93663" cy="30163"/>
              </a:xfrm>
              <a:custGeom>
                <a:avLst/>
                <a:gdLst>
                  <a:gd name="T0" fmla="*/ 82 w 91"/>
                  <a:gd name="T1" fmla="*/ 1 h 30"/>
                  <a:gd name="T2" fmla="*/ 42 w 91"/>
                  <a:gd name="T3" fmla="*/ 5 h 30"/>
                  <a:gd name="T4" fmla="*/ 9 w 91"/>
                  <a:gd name="T5" fmla="*/ 11 h 30"/>
                  <a:gd name="T6" fmla="*/ 9 w 91"/>
                  <a:gd name="T7" fmla="*/ 28 h 30"/>
                  <a:gd name="T8" fmla="*/ 45 w 91"/>
                  <a:gd name="T9" fmla="*/ 27 h 30"/>
                  <a:gd name="T10" fmla="*/ 86 w 91"/>
                  <a:gd name="T11" fmla="*/ 9 h 30"/>
                  <a:gd name="T12" fmla="*/ 82 w 91"/>
                  <a:gd name="T13" fmla="*/ 1 h 30"/>
                </a:gdLst>
                <a:ahLst/>
                <a:cxnLst>
                  <a:cxn ang="0">
                    <a:pos x="T0" y="T1"/>
                  </a:cxn>
                  <a:cxn ang="0">
                    <a:pos x="T2" y="T3"/>
                  </a:cxn>
                  <a:cxn ang="0">
                    <a:pos x="T4" y="T5"/>
                  </a:cxn>
                  <a:cxn ang="0">
                    <a:pos x="T6" y="T7"/>
                  </a:cxn>
                  <a:cxn ang="0">
                    <a:pos x="T8" y="T9"/>
                  </a:cxn>
                  <a:cxn ang="0">
                    <a:pos x="T10" y="T11"/>
                  </a:cxn>
                  <a:cxn ang="0">
                    <a:pos x="T12" y="T13"/>
                  </a:cxn>
                </a:cxnLst>
                <a:rect l="0" t="0" r="r" b="b"/>
                <a:pathLst>
                  <a:path w="91" h="30">
                    <a:moveTo>
                      <a:pt x="82" y="1"/>
                    </a:moveTo>
                    <a:cubicBezTo>
                      <a:pt x="69" y="3"/>
                      <a:pt x="55" y="3"/>
                      <a:pt x="42" y="5"/>
                    </a:cubicBezTo>
                    <a:cubicBezTo>
                      <a:pt x="31" y="6"/>
                      <a:pt x="20" y="9"/>
                      <a:pt x="9" y="11"/>
                    </a:cubicBezTo>
                    <a:cubicBezTo>
                      <a:pt x="0" y="13"/>
                      <a:pt x="0" y="27"/>
                      <a:pt x="9" y="28"/>
                    </a:cubicBezTo>
                    <a:cubicBezTo>
                      <a:pt x="22" y="30"/>
                      <a:pt x="32" y="30"/>
                      <a:pt x="45" y="27"/>
                    </a:cubicBezTo>
                    <a:cubicBezTo>
                      <a:pt x="60" y="23"/>
                      <a:pt x="72" y="15"/>
                      <a:pt x="86" y="9"/>
                    </a:cubicBezTo>
                    <a:cubicBezTo>
                      <a:pt x="91" y="7"/>
                      <a:pt x="87" y="0"/>
                      <a:pt x="8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17" name="Freeform 24"/>
              <p:cNvSpPr>
                <a:spLocks/>
              </p:cNvSpPr>
              <p:nvPr/>
            </p:nvSpPr>
            <p:spPr bwMode="auto">
              <a:xfrm>
                <a:off x="7991476" y="3992563"/>
                <a:ext cx="65088" cy="77788"/>
              </a:xfrm>
              <a:custGeom>
                <a:avLst/>
                <a:gdLst>
                  <a:gd name="T0" fmla="*/ 2 w 63"/>
                  <a:gd name="T1" fmla="*/ 6 h 74"/>
                  <a:gd name="T2" fmla="*/ 12 w 63"/>
                  <a:gd name="T3" fmla="*/ 18 h 74"/>
                  <a:gd name="T4" fmla="*/ 24 w 63"/>
                  <a:gd name="T5" fmla="*/ 34 h 74"/>
                  <a:gd name="T6" fmla="*/ 36 w 63"/>
                  <a:gd name="T7" fmla="*/ 51 h 74"/>
                  <a:gd name="T8" fmla="*/ 47 w 63"/>
                  <a:gd name="T9" fmla="*/ 66 h 74"/>
                  <a:gd name="T10" fmla="*/ 61 w 63"/>
                  <a:gd name="T11" fmla="*/ 60 h 74"/>
                  <a:gd name="T12" fmla="*/ 37 w 63"/>
                  <a:gd name="T13" fmla="*/ 16 h 74"/>
                  <a:gd name="T14" fmla="*/ 18 w 63"/>
                  <a:gd name="T15" fmla="*/ 3 h 74"/>
                  <a:gd name="T16" fmla="*/ 3 w 63"/>
                  <a:gd name="T17" fmla="*/ 2 h 74"/>
                  <a:gd name="T18" fmla="*/ 2 w 63"/>
                  <a:gd name="T19"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4">
                    <a:moveTo>
                      <a:pt x="2" y="6"/>
                    </a:moveTo>
                    <a:cubicBezTo>
                      <a:pt x="6" y="7"/>
                      <a:pt x="10" y="15"/>
                      <a:pt x="12" y="18"/>
                    </a:cubicBezTo>
                    <a:cubicBezTo>
                      <a:pt x="15" y="24"/>
                      <a:pt x="20" y="29"/>
                      <a:pt x="24" y="34"/>
                    </a:cubicBezTo>
                    <a:cubicBezTo>
                      <a:pt x="29" y="39"/>
                      <a:pt x="32" y="45"/>
                      <a:pt x="36" y="51"/>
                    </a:cubicBezTo>
                    <a:cubicBezTo>
                      <a:pt x="39" y="56"/>
                      <a:pt x="44" y="60"/>
                      <a:pt x="47" y="66"/>
                    </a:cubicBezTo>
                    <a:cubicBezTo>
                      <a:pt x="51" y="74"/>
                      <a:pt x="63" y="68"/>
                      <a:pt x="61" y="60"/>
                    </a:cubicBezTo>
                    <a:cubicBezTo>
                      <a:pt x="57" y="43"/>
                      <a:pt x="50" y="29"/>
                      <a:pt x="37" y="16"/>
                    </a:cubicBezTo>
                    <a:cubicBezTo>
                      <a:pt x="32" y="10"/>
                      <a:pt x="26" y="6"/>
                      <a:pt x="18" y="3"/>
                    </a:cubicBezTo>
                    <a:cubicBezTo>
                      <a:pt x="13" y="0"/>
                      <a:pt x="8" y="1"/>
                      <a:pt x="3" y="2"/>
                    </a:cubicBezTo>
                    <a:cubicBezTo>
                      <a:pt x="0" y="2"/>
                      <a:pt x="0" y="6"/>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18" name="Freeform 25"/>
              <p:cNvSpPr>
                <a:spLocks/>
              </p:cNvSpPr>
              <p:nvPr/>
            </p:nvSpPr>
            <p:spPr bwMode="auto">
              <a:xfrm>
                <a:off x="8085138" y="4160838"/>
                <a:ext cx="26988" cy="95250"/>
              </a:xfrm>
              <a:custGeom>
                <a:avLst/>
                <a:gdLst>
                  <a:gd name="T0" fmla="*/ 0 w 26"/>
                  <a:gd name="T1" fmla="*/ 8 h 91"/>
                  <a:gd name="T2" fmla="*/ 6 w 26"/>
                  <a:gd name="T3" fmla="*/ 83 h 91"/>
                  <a:gd name="T4" fmla="*/ 22 w 26"/>
                  <a:gd name="T5" fmla="*/ 83 h 91"/>
                  <a:gd name="T6" fmla="*/ 13 w 26"/>
                  <a:gd name="T7" fmla="*/ 5 h 91"/>
                  <a:gd name="T8" fmla="*/ 0 w 26"/>
                  <a:gd name="T9" fmla="*/ 8 h 91"/>
                </a:gdLst>
                <a:ahLst/>
                <a:cxnLst>
                  <a:cxn ang="0">
                    <a:pos x="T0" y="T1"/>
                  </a:cxn>
                  <a:cxn ang="0">
                    <a:pos x="T2" y="T3"/>
                  </a:cxn>
                  <a:cxn ang="0">
                    <a:pos x="T4" y="T5"/>
                  </a:cxn>
                  <a:cxn ang="0">
                    <a:pos x="T6" y="T7"/>
                  </a:cxn>
                  <a:cxn ang="0">
                    <a:pos x="T8" y="T9"/>
                  </a:cxn>
                </a:cxnLst>
                <a:rect l="0" t="0" r="r" b="b"/>
                <a:pathLst>
                  <a:path w="26" h="91">
                    <a:moveTo>
                      <a:pt x="0" y="8"/>
                    </a:moveTo>
                    <a:cubicBezTo>
                      <a:pt x="1" y="33"/>
                      <a:pt x="2" y="59"/>
                      <a:pt x="6" y="83"/>
                    </a:cubicBezTo>
                    <a:cubicBezTo>
                      <a:pt x="8" y="91"/>
                      <a:pt x="20" y="91"/>
                      <a:pt x="22" y="83"/>
                    </a:cubicBezTo>
                    <a:cubicBezTo>
                      <a:pt x="26" y="58"/>
                      <a:pt x="26" y="27"/>
                      <a:pt x="13" y="5"/>
                    </a:cubicBezTo>
                    <a:cubicBezTo>
                      <a:pt x="9" y="0"/>
                      <a:pt x="0" y="2"/>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19" name="Freeform 26"/>
              <p:cNvSpPr>
                <a:spLocks/>
              </p:cNvSpPr>
              <p:nvPr/>
            </p:nvSpPr>
            <p:spPr bwMode="auto">
              <a:xfrm>
                <a:off x="8034338" y="4348163"/>
                <a:ext cx="44450" cy="106363"/>
              </a:xfrm>
              <a:custGeom>
                <a:avLst/>
                <a:gdLst>
                  <a:gd name="T0" fmla="*/ 8 w 43"/>
                  <a:gd name="T1" fmla="*/ 99 h 102"/>
                  <a:gd name="T2" fmla="*/ 32 w 43"/>
                  <a:gd name="T3" fmla="*/ 61 h 102"/>
                  <a:gd name="T4" fmla="*/ 42 w 43"/>
                  <a:gd name="T5" fmla="*/ 9 h 102"/>
                  <a:gd name="T6" fmla="*/ 27 w 43"/>
                  <a:gd name="T7" fmla="*/ 7 h 102"/>
                  <a:gd name="T8" fmla="*/ 13 w 43"/>
                  <a:gd name="T9" fmla="*/ 50 h 102"/>
                  <a:gd name="T10" fmla="*/ 1 w 43"/>
                  <a:gd name="T11" fmla="*/ 95 h 102"/>
                  <a:gd name="T12" fmla="*/ 8 w 43"/>
                  <a:gd name="T13" fmla="*/ 99 h 102"/>
                </a:gdLst>
                <a:ahLst/>
                <a:cxnLst>
                  <a:cxn ang="0">
                    <a:pos x="T0" y="T1"/>
                  </a:cxn>
                  <a:cxn ang="0">
                    <a:pos x="T2" y="T3"/>
                  </a:cxn>
                  <a:cxn ang="0">
                    <a:pos x="T4" y="T5"/>
                  </a:cxn>
                  <a:cxn ang="0">
                    <a:pos x="T6" y="T7"/>
                  </a:cxn>
                  <a:cxn ang="0">
                    <a:pos x="T8" y="T9"/>
                  </a:cxn>
                  <a:cxn ang="0">
                    <a:pos x="T10" y="T11"/>
                  </a:cxn>
                  <a:cxn ang="0">
                    <a:pos x="T12" y="T13"/>
                  </a:cxn>
                </a:cxnLst>
                <a:rect l="0" t="0" r="r" b="b"/>
                <a:pathLst>
                  <a:path w="43" h="102">
                    <a:moveTo>
                      <a:pt x="8" y="99"/>
                    </a:moveTo>
                    <a:cubicBezTo>
                      <a:pt x="19" y="87"/>
                      <a:pt x="26" y="76"/>
                      <a:pt x="32" y="61"/>
                    </a:cubicBezTo>
                    <a:cubicBezTo>
                      <a:pt x="38" y="44"/>
                      <a:pt x="40" y="27"/>
                      <a:pt x="42" y="9"/>
                    </a:cubicBezTo>
                    <a:cubicBezTo>
                      <a:pt x="43" y="0"/>
                      <a:pt x="30" y="0"/>
                      <a:pt x="27" y="7"/>
                    </a:cubicBezTo>
                    <a:cubicBezTo>
                      <a:pt x="21" y="22"/>
                      <a:pt x="16" y="35"/>
                      <a:pt x="13" y="50"/>
                    </a:cubicBezTo>
                    <a:cubicBezTo>
                      <a:pt x="9" y="64"/>
                      <a:pt x="7" y="81"/>
                      <a:pt x="1" y="95"/>
                    </a:cubicBezTo>
                    <a:cubicBezTo>
                      <a:pt x="0" y="99"/>
                      <a:pt x="6" y="102"/>
                      <a:pt x="8"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20" name="Freeform 27"/>
              <p:cNvSpPr>
                <a:spLocks/>
              </p:cNvSpPr>
              <p:nvPr/>
            </p:nvSpPr>
            <p:spPr bwMode="auto">
              <a:xfrm>
                <a:off x="7883526" y="4581526"/>
                <a:ext cx="80963" cy="74613"/>
              </a:xfrm>
              <a:custGeom>
                <a:avLst/>
                <a:gdLst>
                  <a:gd name="T0" fmla="*/ 7 w 78"/>
                  <a:gd name="T1" fmla="*/ 69 h 72"/>
                  <a:gd name="T2" fmla="*/ 45 w 78"/>
                  <a:gd name="T3" fmla="*/ 47 h 72"/>
                  <a:gd name="T4" fmla="*/ 75 w 78"/>
                  <a:gd name="T5" fmla="*/ 11 h 72"/>
                  <a:gd name="T6" fmla="*/ 67 w 78"/>
                  <a:gd name="T7" fmla="*/ 5 h 72"/>
                  <a:gd name="T8" fmla="*/ 37 w 78"/>
                  <a:gd name="T9" fmla="*/ 33 h 72"/>
                  <a:gd name="T10" fmla="*/ 4 w 78"/>
                  <a:gd name="T11" fmla="*/ 63 h 72"/>
                  <a:gd name="T12" fmla="*/ 7 w 78"/>
                  <a:gd name="T13" fmla="*/ 69 h 72"/>
                </a:gdLst>
                <a:ahLst/>
                <a:cxnLst>
                  <a:cxn ang="0">
                    <a:pos x="T0" y="T1"/>
                  </a:cxn>
                  <a:cxn ang="0">
                    <a:pos x="T2" y="T3"/>
                  </a:cxn>
                  <a:cxn ang="0">
                    <a:pos x="T4" y="T5"/>
                  </a:cxn>
                  <a:cxn ang="0">
                    <a:pos x="T6" y="T7"/>
                  </a:cxn>
                  <a:cxn ang="0">
                    <a:pos x="T8" y="T9"/>
                  </a:cxn>
                  <a:cxn ang="0">
                    <a:pos x="T10" y="T11"/>
                  </a:cxn>
                  <a:cxn ang="0">
                    <a:pos x="T12" y="T13"/>
                  </a:cxn>
                </a:cxnLst>
                <a:rect l="0" t="0" r="r" b="b"/>
                <a:pathLst>
                  <a:path w="78" h="72">
                    <a:moveTo>
                      <a:pt x="7" y="69"/>
                    </a:moveTo>
                    <a:cubicBezTo>
                      <a:pt x="20" y="62"/>
                      <a:pt x="33" y="56"/>
                      <a:pt x="45" y="47"/>
                    </a:cubicBezTo>
                    <a:cubicBezTo>
                      <a:pt x="57" y="37"/>
                      <a:pt x="68" y="26"/>
                      <a:pt x="75" y="11"/>
                    </a:cubicBezTo>
                    <a:cubicBezTo>
                      <a:pt x="78" y="6"/>
                      <a:pt x="71" y="0"/>
                      <a:pt x="67" y="5"/>
                    </a:cubicBezTo>
                    <a:cubicBezTo>
                      <a:pt x="57" y="15"/>
                      <a:pt x="47" y="24"/>
                      <a:pt x="37" y="33"/>
                    </a:cubicBezTo>
                    <a:cubicBezTo>
                      <a:pt x="26" y="43"/>
                      <a:pt x="15" y="55"/>
                      <a:pt x="4" y="63"/>
                    </a:cubicBezTo>
                    <a:cubicBezTo>
                      <a:pt x="0" y="66"/>
                      <a:pt x="3" y="72"/>
                      <a:pt x="7"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21" name="Freeform 28"/>
              <p:cNvSpPr>
                <a:spLocks/>
              </p:cNvSpPr>
              <p:nvPr/>
            </p:nvSpPr>
            <p:spPr bwMode="auto">
              <a:xfrm>
                <a:off x="7666038" y="4762501"/>
                <a:ext cx="120650" cy="58738"/>
              </a:xfrm>
              <a:custGeom>
                <a:avLst/>
                <a:gdLst>
                  <a:gd name="T0" fmla="*/ 6 w 117"/>
                  <a:gd name="T1" fmla="*/ 56 h 56"/>
                  <a:gd name="T2" fmla="*/ 111 w 117"/>
                  <a:gd name="T3" fmla="*/ 13 h 56"/>
                  <a:gd name="T4" fmla="*/ 105 w 117"/>
                  <a:gd name="T5" fmla="*/ 2 h 56"/>
                  <a:gd name="T6" fmla="*/ 5 w 117"/>
                  <a:gd name="T7" fmla="*/ 48 h 56"/>
                  <a:gd name="T8" fmla="*/ 6 w 117"/>
                  <a:gd name="T9" fmla="*/ 56 h 56"/>
                </a:gdLst>
                <a:ahLst/>
                <a:cxnLst>
                  <a:cxn ang="0">
                    <a:pos x="T0" y="T1"/>
                  </a:cxn>
                  <a:cxn ang="0">
                    <a:pos x="T2" y="T3"/>
                  </a:cxn>
                  <a:cxn ang="0">
                    <a:pos x="T4" y="T5"/>
                  </a:cxn>
                  <a:cxn ang="0">
                    <a:pos x="T6" y="T7"/>
                  </a:cxn>
                  <a:cxn ang="0">
                    <a:pos x="T8" y="T9"/>
                  </a:cxn>
                </a:cxnLst>
                <a:rect l="0" t="0" r="r" b="b"/>
                <a:pathLst>
                  <a:path w="117" h="56">
                    <a:moveTo>
                      <a:pt x="6" y="56"/>
                    </a:moveTo>
                    <a:cubicBezTo>
                      <a:pt x="44" y="51"/>
                      <a:pt x="81" y="37"/>
                      <a:pt x="111" y="13"/>
                    </a:cubicBezTo>
                    <a:cubicBezTo>
                      <a:pt x="117" y="9"/>
                      <a:pt x="111" y="0"/>
                      <a:pt x="105" y="2"/>
                    </a:cubicBezTo>
                    <a:cubicBezTo>
                      <a:pt x="70" y="12"/>
                      <a:pt x="40" y="36"/>
                      <a:pt x="5" y="48"/>
                    </a:cubicBezTo>
                    <a:cubicBezTo>
                      <a:pt x="0" y="49"/>
                      <a:pt x="1" y="56"/>
                      <a:pt x="6"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22" name="Freeform 29"/>
              <p:cNvSpPr>
                <a:spLocks/>
              </p:cNvSpPr>
              <p:nvPr/>
            </p:nvSpPr>
            <p:spPr bwMode="auto">
              <a:xfrm>
                <a:off x="7434263" y="4868863"/>
                <a:ext cx="123825" cy="47625"/>
              </a:xfrm>
              <a:custGeom>
                <a:avLst/>
                <a:gdLst>
                  <a:gd name="T0" fmla="*/ 4 w 120"/>
                  <a:gd name="T1" fmla="*/ 46 h 46"/>
                  <a:gd name="T2" fmla="*/ 117 w 120"/>
                  <a:gd name="T3" fmla="*/ 10 h 46"/>
                  <a:gd name="T4" fmla="*/ 112 w 120"/>
                  <a:gd name="T5" fmla="*/ 2 h 46"/>
                  <a:gd name="T6" fmla="*/ 3 w 120"/>
                  <a:gd name="T7" fmla="*/ 39 h 46"/>
                  <a:gd name="T8" fmla="*/ 4 w 120"/>
                  <a:gd name="T9" fmla="*/ 46 h 46"/>
                </a:gdLst>
                <a:ahLst/>
                <a:cxnLst>
                  <a:cxn ang="0">
                    <a:pos x="T0" y="T1"/>
                  </a:cxn>
                  <a:cxn ang="0">
                    <a:pos x="T2" y="T3"/>
                  </a:cxn>
                  <a:cxn ang="0">
                    <a:pos x="T4" y="T5"/>
                  </a:cxn>
                  <a:cxn ang="0">
                    <a:pos x="T6" y="T7"/>
                  </a:cxn>
                  <a:cxn ang="0">
                    <a:pos x="T8" y="T9"/>
                  </a:cxn>
                </a:cxnLst>
                <a:rect l="0" t="0" r="r" b="b"/>
                <a:pathLst>
                  <a:path w="120" h="46">
                    <a:moveTo>
                      <a:pt x="4" y="46"/>
                    </a:moveTo>
                    <a:cubicBezTo>
                      <a:pt x="43" y="44"/>
                      <a:pt x="86" y="36"/>
                      <a:pt x="117" y="10"/>
                    </a:cubicBezTo>
                    <a:cubicBezTo>
                      <a:pt x="120" y="7"/>
                      <a:pt x="116" y="0"/>
                      <a:pt x="112" y="2"/>
                    </a:cubicBezTo>
                    <a:cubicBezTo>
                      <a:pt x="75" y="14"/>
                      <a:pt x="40" y="27"/>
                      <a:pt x="3" y="39"/>
                    </a:cubicBezTo>
                    <a:cubicBezTo>
                      <a:pt x="0" y="40"/>
                      <a:pt x="0" y="46"/>
                      <a:pt x="4"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23" name="Freeform 30"/>
              <p:cNvSpPr>
                <a:spLocks/>
              </p:cNvSpPr>
              <p:nvPr/>
            </p:nvSpPr>
            <p:spPr bwMode="auto">
              <a:xfrm>
                <a:off x="7192963" y="4932363"/>
                <a:ext cx="153988" cy="38100"/>
              </a:xfrm>
              <a:custGeom>
                <a:avLst/>
                <a:gdLst>
                  <a:gd name="T0" fmla="*/ 6 w 148"/>
                  <a:gd name="T1" fmla="*/ 36 h 37"/>
                  <a:gd name="T2" fmla="*/ 137 w 148"/>
                  <a:gd name="T3" fmla="*/ 20 h 37"/>
                  <a:gd name="T4" fmla="*/ 133 w 148"/>
                  <a:gd name="T5" fmla="*/ 3 h 37"/>
                  <a:gd name="T6" fmla="*/ 3 w 148"/>
                  <a:gd name="T7" fmla="*/ 31 h 37"/>
                  <a:gd name="T8" fmla="*/ 6 w 148"/>
                  <a:gd name="T9" fmla="*/ 36 h 37"/>
                </a:gdLst>
                <a:ahLst/>
                <a:cxnLst>
                  <a:cxn ang="0">
                    <a:pos x="T0" y="T1"/>
                  </a:cxn>
                  <a:cxn ang="0">
                    <a:pos x="T2" y="T3"/>
                  </a:cxn>
                  <a:cxn ang="0">
                    <a:pos x="T4" y="T5"/>
                  </a:cxn>
                  <a:cxn ang="0">
                    <a:pos x="T6" y="T7"/>
                  </a:cxn>
                  <a:cxn ang="0">
                    <a:pos x="T8" y="T9"/>
                  </a:cxn>
                </a:cxnLst>
                <a:rect l="0" t="0" r="r" b="b"/>
                <a:pathLst>
                  <a:path w="148" h="37">
                    <a:moveTo>
                      <a:pt x="6" y="36"/>
                    </a:moveTo>
                    <a:cubicBezTo>
                      <a:pt x="51" y="28"/>
                      <a:pt x="94" y="36"/>
                      <a:pt x="137" y="20"/>
                    </a:cubicBezTo>
                    <a:cubicBezTo>
                      <a:pt x="148" y="16"/>
                      <a:pt x="144" y="0"/>
                      <a:pt x="133" y="3"/>
                    </a:cubicBezTo>
                    <a:cubicBezTo>
                      <a:pt x="88" y="13"/>
                      <a:pt x="46" y="13"/>
                      <a:pt x="3" y="31"/>
                    </a:cubicBezTo>
                    <a:cubicBezTo>
                      <a:pt x="0" y="32"/>
                      <a:pt x="2" y="37"/>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24" name="Freeform 31"/>
              <p:cNvSpPr>
                <a:spLocks/>
              </p:cNvSpPr>
              <p:nvPr/>
            </p:nvSpPr>
            <p:spPr bwMode="auto">
              <a:xfrm>
                <a:off x="6989763" y="4945063"/>
                <a:ext cx="88900" cy="22225"/>
              </a:xfrm>
              <a:custGeom>
                <a:avLst/>
                <a:gdLst>
                  <a:gd name="T0" fmla="*/ 4 w 86"/>
                  <a:gd name="T1" fmla="*/ 18 h 22"/>
                  <a:gd name="T2" fmla="*/ 80 w 86"/>
                  <a:gd name="T3" fmla="*/ 10 h 22"/>
                  <a:gd name="T4" fmla="*/ 77 w 86"/>
                  <a:gd name="T5" fmla="*/ 1 h 22"/>
                  <a:gd name="T6" fmla="*/ 4 w 86"/>
                  <a:gd name="T7" fmla="*/ 8 h 22"/>
                  <a:gd name="T8" fmla="*/ 4 w 86"/>
                  <a:gd name="T9" fmla="*/ 18 h 22"/>
                </a:gdLst>
                <a:ahLst/>
                <a:cxnLst>
                  <a:cxn ang="0">
                    <a:pos x="T0" y="T1"/>
                  </a:cxn>
                  <a:cxn ang="0">
                    <a:pos x="T2" y="T3"/>
                  </a:cxn>
                  <a:cxn ang="0">
                    <a:pos x="T4" y="T5"/>
                  </a:cxn>
                  <a:cxn ang="0">
                    <a:pos x="T6" y="T7"/>
                  </a:cxn>
                  <a:cxn ang="0">
                    <a:pos x="T8" y="T9"/>
                  </a:cxn>
                </a:cxnLst>
                <a:rect l="0" t="0" r="r" b="b"/>
                <a:pathLst>
                  <a:path w="86" h="22">
                    <a:moveTo>
                      <a:pt x="4" y="18"/>
                    </a:moveTo>
                    <a:cubicBezTo>
                      <a:pt x="30" y="22"/>
                      <a:pt x="56" y="21"/>
                      <a:pt x="80" y="10"/>
                    </a:cubicBezTo>
                    <a:cubicBezTo>
                      <a:pt x="86" y="8"/>
                      <a:pt x="82" y="0"/>
                      <a:pt x="77" y="1"/>
                    </a:cubicBezTo>
                    <a:cubicBezTo>
                      <a:pt x="53" y="5"/>
                      <a:pt x="28" y="5"/>
                      <a:pt x="4" y="8"/>
                    </a:cubicBezTo>
                    <a:cubicBezTo>
                      <a:pt x="0" y="9"/>
                      <a:pt x="0" y="17"/>
                      <a:pt x="4"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25" name="Freeform 32"/>
              <p:cNvSpPr>
                <a:spLocks/>
              </p:cNvSpPr>
              <p:nvPr/>
            </p:nvSpPr>
            <p:spPr bwMode="auto">
              <a:xfrm>
                <a:off x="6748463" y="4924426"/>
                <a:ext cx="80963" cy="31750"/>
              </a:xfrm>
              <a:custGeom>
                <a:avLst/>
                <a:gdLst>
                  <a:gd name="T0" fmla="*/ 6 w 79"/>
                  <a:gd name="T1" fmla="*/ 17 h 31"/>
                  <a:gd name="T2" fmla="*/ 37 w 79"/>
                  <a:gd name="T3" fmla="*/ 24 h 31"/>
                  <a:gd name="T4" fmla="*/ 72 w 79"/>
                  <a:gd name="T5" fmla="*/ 31 h 31"/>
                  <a:gd name="T6" fmla="*/ 75 w 79"/>
                  <a:gd name="T7" fmla="*/ 21 h 31"/>
                  <a:gd name="T8" fmla="*/ 6 w 79"/>
                  <a:gd name="T9" fmla="*/ 6 h 31"/>
                  <a:gd name="T10" fmla="*/ 6 w 79"/>
                  <a:gd name="T11" fmla="*/ 17 h 31"/>
                </a:gdLst>
                <a:ahLst/>
                <a:cxnLst>
                  <a:cxn ang="0">
                    <a:pos x="T0" y="T1"/>
                  </a:cxn>
                  <a:cxn ang="0">
                    <a:pos x="T2" y="T3"/>
                  </a:cxn>
                  <a:cxn ang="0">
                    <a:pos x="T4" y="T5"/>
                  </a:cxn>
                  <a:cxn ang="0">
                    <a:pos x="T6" y="T7"/>
                  </a:cxn>
                  <a:cxn ang="0">
                    <a:pos x="T8" y="T9"/>
                  </a:cxn>
                  <a:cxn ang="0">
                    <a:pos x="T10" y="T11"/>
                  </a:cxn>
                </a:cxnLst>
                <a:rect l="0" t="0" r="r" b="b"/>
                <a:pathLst>
                  <a:path w="79" h="31">
                    <a:moveTo>
                      <a:pt x="6" y="17"/>
                    </a:moveTo>
                    <a:cubicBezTo>
                      <a:pt x="16" y="20"/>
                      <a:pt x="27" y="22"/>
                      <a:pt x="37" y="24"/>
                    </a:cubicBezTo>
                    <a:cubicBezTo>
                      <a:pt x="49" y="27"/>
                      <a:pt x="60" y="31"/>
                      <a:pt x="72" y="31"/>
                    </a:cubicBezTo>
                    <a:cubicBezTo>
                      <a:pt x="78" y="31"/>
                      <a:pt x="79" y="24"/>
                      <a:pt x="75" y="21"/>
                    </a:cubicBezTo>
                    <a:cubicBezTo>
                      <a:pt x="56" y="8"/>
                      <a:pt x="28" y="0"/>
                      <a:pt x="6" y="6"/>
                    </a:cubicBezTo>
                    <a:cubicBezTo>
                      <a:pt x="0" y="8"/>
                      <a:pt x="1" y="15"/>
                      <a:pt x="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26" name="Freeform 33"/>
              <p:cNvSpPr>
                <a:spLocks/>
              </p:cNvSpPr>
              <p:nvPr/>
            </p:nvSpPr>
            <p:spPr bwMode="auto">
              <a:xfrm>
                <a:off x="6559551" y="4949826"/>
                <a:ext cx="68263" cy="61913"/>
              </a:xfrm>
              <a:custGeom>
                <a:avLst/>
                <a:gdLst>
                  <a:gd name="T0" fmla="*/ 11 w 67"/>
                  <a:gd name="T1" fmla="*/ 56 h 59"/>
                  <a:gd name="T2" fmla="*/ 39 w 67"/>
                  <a:gd name="T3" fmla="*/ 37 h 59"/>
                  <a:gd name="T4" fmla="*/ 63 w 67"/>
                  <a:gd name="T5" fmla="*/ 12 h 59"/>
                  <a:gd name="T6" fmla="*/ 55 w 67"/>
                  <a:gd name="T7" fmla="*/ 4 h 59"/>
                  <a:gd name="T8" fmla="*/ 31 w 67"/>
                  <a:gd name="T9" fmla="*/ 25 h 59"/>
                  <a:gd name="T10" fmla="*/ 4 w 67"/>
                  <a:gd name="T11" fmla="*/ 48 h 59"/>
                  <a:gd name="T12" fmla="*/ 11 w 67"/>
                  <a:gd name="T13" fmla="*/ 56 h 59"/>
                </a:gdLst>
                <a:ahLst/>
                <a:cxnLst>
                  <a:cxn ang="0">
                    <a:pos x="T0" y="T1"/>
                  </a:cxn>
                  <a:cxn ang="0">
                    <a:pos x="T2" y="T3"/>
                  </a:cxn>
                  <a:cxn ang="0">
                    <a:pos x="T4" y="T5"/>
                  </a:cxn>
                  <a:cxn ang="0">
                    <a:pos x="T6" y="T7"/>
                  </a:cxn>
                  <a:cxn ang="0">
                    <a:pos x="T8" y="T9"/>
                  </a:cxn>
                  <a:cxn ang="0">
                    <a:pos x="T10" y="T11"/>
                  </a:cxn>
                  <a:cxn ang="0">
                    <a:pos x="T12" y="T13"/>
                  </a:cxn>
                </a:cxnLst>
                <a:rect l="0" t="0" r="r" b="b"/>
                <a:pathLst>
                  <a:path w="67" h="59">
                    <a:moveTo>
                      <a:pt x="11" y="56"/>
                    </a:moveTo>
                    <a:cubicBezTo>
                      <a:pt x="21" y="50"/>
                      <a:pt x="30" y="44"/>
                      <a:pt x="39" y="37"/>
                    </a:cubicBezTo>
                    <a:cubicBezTo>
                      <a:pt x="48" y="29"/>
                      <a:pt x="55" y="21"/>
                      <a:pt x="63" y="12"/>
                    </a:cubicBezTo>
                    <a:cubicBezTo>
                      <a:pt x="67" y="7"/>
                      <a:pt x="60" y="0"/>
                      <a:pt x="55" y="4"/>
                    </a:cubicBezTo>
                    <a:cubicBezTo>
                      <a:pt x="47" y="11"/>
                      <a:pt x="39" y="17"/>
                      <a:pt x="31" y="25"/>
                    </a:cubicBezTo>
                    <a:cubicBezTo>
                      <a:pt x="22" y="33"/>
                      <a:pt x="14" y="41"/>
                      <a:pt x="4" y="48"/>
                    </a:cubicBezTo>
                    <a:cubicBezTo>
                      <a:pt x="0" y="52"/>
                      <a:pt x="6" y="59"/>
                      <a:pt x="11"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27" name="Freeform 34"/>
              <p:cNvSpPr>
                <a:spLocks/>
              </p:cNvSpPr>
              <p:nvPr/>
            </p:nvSpPr>
            <p:spPr bwMode="auto">
              <a:xfrm>
                <a:off x="6375401" y="5078413"/>
                <a:ext cx="80963" cy="49213"/>
              </a:xfrm>
              <a:custGeom>
                <a:avLst/>
                <a:gdLst>
                  <a:gd name="T0" fmla="*/ 5 w 78"/>
                  <a:gd name="T1" fmla="*/ 46 h 46"/>
                  <a:gd name="T2" fmla="*/ 41 w 78"/>
                  <a:gd name="T3" fmla="*/ 34 h 46"/>
                  <a:gd name="T4" fmla="*/ 73 w 78"/>
                  <a:gd name="T5" fmla="*/ 11 h 46"/>
                  <a:gd name="T6" fmla="*/ 67 w 78"/>
                  <a:gd name="T7" fmla="*/ 2 h 46"/>
                  <a:gd name="T8" fmla="*/ 33 w 78"/>
                  <a:gd name="T9" fmla="*/ 21 h 46"/>
                  <a:gd name="T10" fmla="*/ 3 w 78"/>
                  <a:gd name="T11" fmla="*/ 41 h 46"/>
                  <a:gd name="T12" fmla="*/ 5 w 78"/>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78" h="46">
                    <a:moveTo>
                      <a:pt x="5" y="46"/>
                    </a:moveTo>
                    <a:cubicBezTo>
                      <a:pt x="17" y="42"/>
                      <a:pt x="29" y="41"/>
                      <a:pt x="41" y="34"/>
                    </a:cubicBezTo>
                    <a:cubicBezTo>
                      <a:pt x="53" y="28"/>
                      <a:pt x="63" y="20"/>
                      <a:pt x="73" y="11"/>
                    </a:cubicBezTo>
                    <a:cubicBezTo>
                      <a:pt x="78" y="6"/>
                      <a:pt x="72" y="0"/>
                      <a:pt x="67" y="2"/>
                    </a:cubicBezTo>
                    <a:cubicBezTo>
                      <a:pt x="55" y="8"/>
                      <a:pt x="44" y="14"/>
                      <a:pt x="33" y="21"/>
                    </a:cubicBezTo>
                    <a:cubicBezTo>
                      <a:pt x="23" y="28"/>
                      <a:pt x="14" y="37"/>
                      <a:pt x="3" y="41"/>
                    </a:cubicBezTo>
                    <a:cubicBezTo>
                      <a:pt x="0" y="42"/>
                      <a:pt x="2" y="46"/>
                      <a:pt x="5"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28" name="Freeform 35"/>
              <p:cNvSpPr>
                <a:spLocks/>
              </p:cNvSpPr>
              <p:nvPr/>
            </p:nvSpPr>
            <p:spPr bwMode="auto">
              <a:xfrm>
                <a:off x="6167438" y="5192713"/>
                <a:ext cx="114300" cy="50800"/>
              </a:xfrm>
              <a:custGeom>
                <a:avLst/>
                <a:gdLst>
                  <a:gd name="T0" fmla="*/ 10 w 110"/>
                  <a:gd name="T1" fmla="*/ 48 h 50"/>
                  <a:gd name="T2" fmla="*/ 105 w 110"/>
                  <a:gd name="T3" fmla="*/ 11 h 50"/>
                  <a:gd name="T4" fmla="*/ 102 w 110"/>
                  <a:gd name="T5" fmla="*/ 2 h 50"/>
                  <a:gd name="T6" fmla="*/ 7 w 110"/>
                  <a:gd name="T7" fmla="*/ 37 h 50"/>
                  <a:gd name="T8" fmla="*/ 10 w 110"/>
                  <a:gd name="T9" fmla="*/ 48 h 50"/>
                </a:gdLst>
                <a:ahLst/>
                <a:cxnLst>
                  <a:cxn ang="0">
                    <a:pos x="T0" y="T1"/>
                  </a:cxn>
                  <a:cxn ang="0">
                    <a:pos x="T2" y="T3"/>
                  </a:cxn>
                  <a:cxn ang="0">
                    <a:pos x="T4" y="T5"/>
                  </a:cxn>
                  <a:cxn ang="0">
                    <a:pos x="T6" y="T7"/>
                  </a:cxn>
                  <a:cxn ang="0">
                    <a:pos x="T8" y="T9"/>
                  </a:cxn>
                </a:cxnLst>
                <a:rect l="0" t="0" r="r" b="b"/>
                <a:pathLst>
                  <a:path w="110" h="50">
                    <a:moveTo>
                      <a:pt x="10" y="48"/>
                    </a:moveTo>
                    <a:cubicBezTo>
                      <a:pt x="45" y="42"/>
                      <a:pt x="75" y="29"/>
                      <a:pt x="105" y="11"/>
                    </a:cubicBezTo>
                    <a:cubicBezTo>
                      <a:pt x="110" y="8"/>
                      <a:pt x="107" y="0"/>
                      <a:pt x="102" y="2"/>
                    </a:cubicBezTo>
                    <a:cubicBezTo>
                      <a:pt x="71" y="15"/>
                      <a:pt x="40" y="30"/>
                      <a:pt x="7" y="37"/>
                    </a:cubicBezTo>
                    <a:cubicBezTo>
                      <a:pt x="0" y="39"/>
                      <a:pt x="3" y="50"/>
                      <a:pt x="1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29" name="Freeform 36"/>
              <p:cNvSpPr>
                <a:spLocks/>
              </p:cNvSpPr>
              <p:nvPr/>
            </p:nvSpPr>
            <p:spPr bwMode="auto">
              <a:xfrm>
                <a:off x="5929313" y="5272088"/>
                <a:ext cx="131763" cy="36513"/>
              </a:xfrm>
              <a:custGeom>
                <a:avLst/>
                <a:gdLst>
                  <a:gd name="T0" fmla="*/ 7 w 128"/>
                  <a:gd name="T1" fmla="*/ 30 h 35"/>
                  <a:gd name="T2" fmla="*/ 120 w 128"/>
                  <a:gd name="T3" fmla="*/ 16 h 35"/>
                  <a:gd name="T4" fmla="*/ 114 w 128"/>
                  <a:gd name="T5" fmla="*/ 2 h 35"/>
                  <a:gd name="T6" fmla="*/ 7 w 128"/>
                  <a:gd name="T7" fmla="*/ 18 h 35"/>
                  <a:gd name="T8" fmla="*/ 7 w 128"/>
                  <a:gd name="T9" fmla="*/ 30 h 35"/>
                </a:gdLst>
                <a:ahLst/>
                <a:cxnLst>
                  <a:cxn ang="0">
                    <a:pos x="T0" y="T1"/>
                  </a:cxn>
                  <a:cxn ang="0">
                    <a:pos x="T2" y="T3"/>
                  </a:cxn>
                  <a:cxn ang="0">
                    <a:pos x="T4" y="T5"/>
                  </a:cxn>
                  <a:cxn ang="0">
                    <a:pos x="T6" y="T7"/>
                  </a:cxn>
                  <a:cxn ang="0">
                    <a:pos x="T8" y="T9"/>
                  </a:cxn>
                </a:cxnLst>
                <a:rect l="0" t="0" r="r" b="b"/>
                <a:pathLst>
                  <a:path w="128" h="35">
                    <a:moveTo>
                      <a:pt x="7" y="30"/>
                    </a:moveTo>
                    <a:cubicBezTo>
                      <a:pt x="47" y="33"/>
                      <a:pt x="84" y="35"/>
                      <a:pt x="120" y="16"/>
                    </a:cubicBezTo>
                    <a:cubicBezTo>
                      <a:pt x="128" y="11"/>
                      <a:pt x="122" y="0"/>
                      <a:pt x="114" y="2"/>
                    </a:cubicBezTo>
                    <a:cubicBezTo>
                      <a:pt x="79" y="10"/>
                      <a:pt x="43" y="15"/>
                      <a:pt x="7" y="18"/>
                    </a:cubicBezTo>
                    <a:cubicBezTo>
                      <a:pt x="0" y="18"/>
                      <a:pt x="0" y="29"/>
                      <a:pt x="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30" name="Freeform 37"/>
              <p:cNvSpPr>
                <a:spLocks/>
              </p:cNvSpPr>
              <p:nvPr/>
            </p:nvSpPr>
            <p:spPr bwMode="auto">
              <a:xfrm>
                <a:off x="5719763" y="5281613"/>
                <a:ext cx="104775" cy="34925"/>
              </a:xfrm>
              <a:custGeom>
                <a:avLst/>
                <a:gdLst>
                  <a:gd name="T0" fmla="*/ 3 w 101"/>
                  <a:gd name="T1" fmla="*/ 11 h 33"/>
                  <a:gd name="T2" fmla="*/ 94 w 101"/>
                  <a:gd name="T3" fmla="*/ 29 h 33"/>
                  <a:gd name="T4" fmla="*/ 94 w 101"/>
                  <a:gd name="T5" fmla="*/ 15 h 33"/>
                  <a:gd name="T6" fmla="*/ 6 w 101"/>
                  <a:gd name="T7" fmla="*/ 3 h 33"/>
                  <a:gd name="T8" fmla="*/ 3 w 101"/>
                  <a:gd name="T9" fmla="*/ 11 h 33"/>
                </a:gdLst>
                <a:ahLst/>
                <a:cxnLst>
                  <a:cxn ang="0">
                    <a:pos x="T0" y="T1"/>
                  </a:cxn>
                  <a:cxn ang="0">
                    <a:pos x="T2" y="T3"/>
                  </a:cxn>
                  <a:cxn ang="0">
                    <a:pos x="T4" y="T5"/>
                  </a:cxn>
                  <a:cxn ang="0">
                    <a:pos x="T6" y="T7"/>
                  </a:cxn>
                  <a:cxn ang="0">
                    <a:pos x="T8" y="T9"/>
                  </a:cxn>
                </a:cxnLst>
                <a:rect l="0" t="0" r="r" b="b"/>
                <a:pathLst>
                  <a:path w="101" h="33">
                    <a:moveTo>
                      <a:pt x="3" y="11"/>
                    </a:moveTo>
                    <a:cubicBezTo>
                      <a:pt x="29" y="28"/>
                      <a:pt x="65" y="33"/>
                      <a:pt x="94" y="29"/>
                    </a:cubicBezTo>
                    <a:cubicBezTo>
                      <a:pt x="101" y="28"/>
                      <a:pt x="101" y="16"/>
                      <a:pt x="94" y="15"/>
                    </a:cubicBezTo>
                    <a:cubicBezTo>
                      <a:pt x="66" y="10"/>
                      <a:pt x="34" y="0"/>
                      <a:pt x="6" y="3"/>
                    </a:cubicBezTo>
                    <a:cubicBezTo>
                      <a:pt x="1" y="3"/>
                      <a:pt x="0" y="9"/>
                      <a:pt x="3"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31" name="Freeform 38"/>
              <p:cNvSpPr>
                <a:spLocks/>
              </p:cNvSpPr>
              <p:nvPr/>
            </p:nvSpPr>
            <p:spPr bwMode="auto">
              <a:xfrm>
                <a:off x="5516563" y="5238751"/>
                <a:ext cx="103188" cy="33338"/>
              </a:xfrm>
              <a:custGeom>
                <a:avLst/>
                <a:gdLst>
                  <a:gd name="T0" fmla="*/ 5 w 100"/>
                  <a:gd name="T1" fmla="*/ 9 h 32"/>
                  <a:gd name="T2" fmla="*/ 92 w 100"/>
                  <a:gd name="T3" fmla="*/ 31 h 32"/>
                  <a:gd name="T4" fmla="*/ 94 w 100"/>
                  <a:gd name="T5" fmla="*/ 22 h 32"/>
                  <a:gd name="T6" fmla="*/ 7 w 100"/>
                  <a:gd name="T7" fmla="*/ 1 h 32"/>
                  <a:gd name="T8" fmla="*/ 5 w 100"/>
                  <a:gd name="T9" fmla="*/ 9 h 32"/>
                </a:gdLst>
                <a:ahLst/>
                <a:cxnLst>
                  <a:cxn ang="0">
                    <a:pos x="T0" y="T1"/>
                  </a:cxn>
                  <a:cxn ang="0">
                    <a:pos x="T2" y="T3"/>
                  </a:cxn>
                  <a:cxn ang="0">
                    <a:pos x="T4" y="T5"/>
                  </a:cxn>
                  <a:cxn ang="0">
                    <a:pos x="T6" y="T7"/>
                  </a:cxn>
                  <a:cxn ang="0">
                    <a:pos x="T8" y="T9"/>
                  </a:cxn>
                </a:cxnLst>
                <a:rect l="0" t="0" r="r" b="b"/>
                <a:pathLst>
                  <a:path w="100" h="32">
                    <a:moveTo>
                      <a:pt x="5" y="9"/>
                    </a:moveTo>
                    <a:cubicBezTo>
                      <a:pt x="34" y="18"/>
                      <a:pt x="62" y="26"/>
                      <a:pt x="92" y="31"/>
                    </a:cubicBezTo>
                    <a:cubicBezTo>
                      <a:pt x="98" y="32"/>
                      <a:pt x="100" y="24"/>
                      <a:pt x="94" y="22"/>
                    </a:cubicBezTo>
                    <a:cubicBezTo>
                      <a:pt x="66" y="13"/>
                      <a:pt x="37" y="6"/>
                      <a:pt x="7" y="1"/>
                    </a:cubicBezTo>
                    <a:cubicBezTo>
                      <a:pt x="2" y="0"/>
                      <a:pt x="0" y="7"/>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32" name="Freeform 39"/>
              <p:cNvSpPr>
                <a:spLocks/>
              </p:cNvSpPr>
              <p:nvPr/>
            </p:nvSpPr>
            <p:spPr bwMode="auto">
              <a:xfrm>
                <a:off x="5327651" y="5132388"/>
                <a:ext cx="85725" cy="60325"/>
              </a:xfrm>
              <a:custGeom>
                <a:avLst/>
                <a:gdLst>
                  <a:gd name="T0" fmla="*/ 2 w 82"/>
                  <a:gd name="T1" fmla="*/ 8 h 58"/>
                  <a:gd name="T2" fmla="*/ 71 w 82"/>
                  <a:gd name="T3" fmla="*/ 57 h 58"/>
                  <a:gd name="T4" fmla="*/ 74 w 82"/>
                  <a:gd name="T5" fmla="*/ 44 h 58"/>
                  <a:gd name="T6" fmla="*/ 11 w 82"/>
                  <a:gd name="T7" fmla="*/ 3 h 58"/>
                  <a:gd name="T8" fmla="*/ 2 w 82"/>
                  <a:gd name="T9" fmla="*/ 8 h 58"/>
                </a:gdLst>
                <a:ahLst/>
                <a:cxnLst>
                  <a:cxn ang="0">
                    <a:pos x="T0" y="T1"/>
                  </a:cxn>
                  <a:cxn ang="0">
                    <a:pos x="T2" y="T3"/>
                  </a:cxn>
                  <a:cxn ang="0">
                    <a:pos x="T4" y="T5"/>
                  </a:cxn>
                  <a:cxn ang="0">
                    <a:pos x="T6" y="T7"/>
                  </a:cxn>
                  <a:cxn ang="0">
                    <a:pos x="T8" y="T9"/>
                  </a:cxn>
                </a:cxnLst>
                <a:rect l="0" t="0" r="r" b="b"/>
                <a:pathLst>
                  <a:path w="82" h="58">
                    <a:moveTo>
                      <a:pt x="2" y="8"/>
                    </a:moveTo>
                    <a:cubicBezTo>
                      <a:pt x="14" y="38"/>
                      <a:pt x="41" y="52"/>
                      <a:pt x="71" y="57"/>
                    </a:cubicBezTo>
                    <a:cubicBezTo>
                      <a:pt x="79" y="58"/>
                      <a:pt x="82" y="47"/>
                      <a:pt x="74" y="44"/>
                    </a:cubicBezTo>
                    <a:cubicBezTo>
                      <a:pt x="51" y="35"/>
                      <a:pt x="30" y="19"/>
                      <a:pt x="11" y="3"/>
                    </a:cubicBezTo>
                    <a:cubicBezTo>
                      <a:pt x="8" y="0"/>
                      <a:pt x="0" y="3"/>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33" name="Freeform 40"/>
              <p:cNvSpPr>
                <a:spLocks/>
              </p:cNvSpPr>
              <p:nvPr/>
            </p:nvSpPr>
            <p:spPr bwMode="auto">
              <a:xfrm>
                <a:off x="5167313" y="4940301"/>
                <a:ext cx="87313" cy="103188"/>
              </a:xfrm>
              <a:custGeom>
                <a:avLst/>
                <a:gdLst>
                  <a:gd name="T0" fmla="*/ 4 w 83"/>
                  <a:gd name="T1" fmla="*/ 13 h 98"/>
                  <a:gd name="T2" fmla="*/ 72 w 83"/>
                  <a:gd name="T3" fmla="*/ 94 h 98"/>
                  <a:gd name="T4" fmla="*/ 80 w 83"/>
                  <a:gd name="T5" fmla="*/ 87 h 98"/>
                  <a:gd name="T6" fmla="*/ 13 w 83"/>
                  <a:gd name="T7" fmla="*/ 4 h 98"/>
                  <a:gd name="T8" fmla="*/ 4 w 83"/>
                  <a:gd name="T9" fmla="*/ 13 h 98"/>
                </a:gdLst>
                <a:ahLst/>
                <a:cxnLst>
                  <a:cxn ang="0">
                    <a:pos x="T0" y="T1"/>
                  </a:cxn>
                  <a:cxn ang="0">
                    <a:pos x="T2" y="T3"/>
                  </a:cxn>
                  <a:cxn ang="0">
                    <a:pos x="T4" y="T5"/>
                  </a:cxn>
                  <a:cxn ang="0">
                    <a:pos x="T6" y="T7"/>
                  </a:cxn>
                  <a:cxn ang="0">
                    <a:pos x="T8" y="T9"/>
                  </a:cxn>
                </a:cxnLst>
                <a:rect l="0" t="0" r="r" b="b"/>
                <a:pathLst>
                  <a:path w="83" h="98">
                    <a:moveTo>
                      <a:pt x="4" y="13"/>
                    </a:moveTo>
                    <a:cubicBezTo>
                      <a:pt x="23" y="41"/>
                      <a:pt x="44" y="74"/>
                      <a:pt x="72" y="94"/>
                    </a:cubicBezTo>
                    <a:cubicBezTo>
                      <a:pt x="76" y="98"/>
                      <a:pt x="83" y="91"/>
                      <a:pt x="80" y="87"/>
                    </a:cubicBezTo>
                    <a:cubicBezTo>
                      <a:pt x="61" y="58"/>
                      <a:pt x="41" y="25"/>
                      <a:pt x="13" y="4"/>
                    </a:cubicBezTo>
                    <a:cubicBezTo>
                      <a:pt x="8" y="0"/>
                      <a:pt x="0" y="8"/>
                      <a:pt x="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34" name="Freeform 41"/>
              <p:cNvSpPr>
                <a:spLocks/>
              </p:cNvSpPr>
              <p:nvPr/>
            </p:nvSpPr>
            <p:spPr bwMode="auto">
              <a:xfrm>
                <a:off x="5113338" y="4803776"/>
                <a:ext cx="50800" cy="74613"/>
              </a:xfrm>
              <a:custGeom>
                <a:avLst/>
                <a:gdLst>
                  <a:gd name="T0" fmla="*/ 2 w 49"/>
                  <a:gd name="T1" fmla="*/ 6 h 71"/>
                  <a:gd name="T2" fmla="*/ 15 w 49"/>
                  <a:gd name="T3" fmla="*/ 35 h 71"/>
                  <a:gd name="T4" fmla="*/ 35 w 49"/>
                  <a:gd name="T5" fmla="*/ 65 h 71"/>
                  <a:gd name="T6" fmla="*/ 45 w 49"/>
                  <a:gd name="T7" fmla="*/ 59 h 71"/>
                  <a:gd name="T8" fmla="*/ 26 w 49"/>
                  <a:gd name="T9" fmla="*/ 28 h 71"/>
                  <a:gd name="T10" fmla="*/ 5 w 49"/>
                  <a:gd name="T11" fmla="*/ 3 h 71"/>
                  <a:gd name="T12" fmla="*/ 2 w 49"/>
                  <a:gd name="T13" fmla="*/ 6 h 71"/>
                </a:gdLst>
                <a:ahLst/>
                <a:cxnLst>
                  <a:cxn ang="0">
                    <a:pos x="T0" y="T1"/>
                  </a:cxn>
                  <a:cxn ang="0">
                    <a:pos x="T2" y="T3"/>
                  </a:cxn>
                  <a:cxn ang="0">
                    <a:pos x="T4" y="T5"/>
                  </a:cxn>
                  <a:cxn ang="0">
                    <a:pos x="T6" y="T7"/>
                  </a:cxn>
                  <a:cxn ang="0">
                    <a:pos x="T8" y="T9"/>
                  </a:cxn>
                  <a:cxn ang="0">
                    <a:pos x="T10" y="T11"/>
                  </a:cxn>
                  <a:cxn ang="0">
                    <a:pos x="T12" y="T13"/>
                  </a:cxn>
                </a:cxnLst>
                <a:rect l="0" t="0" r="r" b="b"/>
                <a:pathLst>
                  <a:path w="49" h="71">
                    <a:moveTo>
                      <a:pt x="2" y="6"/>
                    </a:moveTo>
                    <a:cubicBezTo>
                      <a:pt x="6" y="15"/>
                      <a:pt x="10" y="25"/>
                      <a:pt x="15" y="35"/>
                    </a:cubicBezTo>
                    <a:cubicBezTo>
                      <a:pt x="21" y="46"/>
                      <a:pt x="27" y="55"/>
                      <a:pt x="35" y="65"/>
                    </a:cubicBezTo>
                    <a:cubicBezTo>
                      <a:pt x="39" y="71"/>
                      <a:pt x="49" y="66"/>
                      <a:pt x="45" y="59"/>
                    </a:cubicBezTo>
                    <a:cubicBezTo>
                      <a:pt x="39" y="49"/>
                      <a:pt x="33" y="38"/>
                      <a:pt x="26" y="28"/>
                    </a:cubicBezTo>
                    <a:cubicBezTo>
                      <a:pt x="20" y="19"/>
                      <a:pt x="13" y="11"/>
                      <a:pt x="5" y="3"/>
                    </a:cubicBezTo>
                    <a:cubicBezTo>
                      <a:pt x="4" y="0"/>
                      <a:pt x="0" y="3"/>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35" name="Freeform 42"/>
              <p:cNvSpPr>
                <a:spLocks/>
              </p:cNvSpPr>
              <p:nvPr/>
            </p:nvSpPr>
            <p:spPr bwMode="auto">
              <a:xfrm>
                <a:off x="5035551" y="4613276"/>
                <a:ext cx="60325" cy="101600"/>
              </a:xfrm>
              <a:custGeom>
                <a:avLst/>
                <a:gdLst>
                  <a:gd name="T0" fmla="*/ 2 w 58"/>
                  <a:gd name="T1" fmla="*/ 8 h 97"/>
                  <a:gd name="T2" fmla="*/ 45 w 58"/>
                  <a:gd name="T3" fmla="*/ 91 h 97"/>
                  <a:gd name="T4" fmla="*/ 56 w 58"/>
                  <a:gd name="T5" fmla="*/ 84 h 97"/>
                  <a:gd name="T6" fmla="*/ 11 w 58"/>
                  <a:gd name="T7" fmla="*/ 4 h 97"/>
                  <a:gd name="T8" fmla="*/ 2 w 58"/>
                  <a:gd name="T9" fmla="*/ 8 h 97"/>
                </a:gdLst>
                <a:ahLst/>
                <a:cxnLst>
                  <a:cxn ang="0">
                    <a:pos x="T0" y="T1"/>
                  </a:cxn>
                  <a:cxn ang="0">
                    <a:pos x="T2" y="T3"/>
                  </a:cxn>
                  <a:cxn ang="0">
                    <a:pos x="T4" y="T5"/>
                  </a:cxn>
                  <a:cxn ang="0">
                    <a:pos x="T6" y="T7"/>
                  </a:cxn>
                  <a:cxn ang="0">
                    <a:pos x="T8" y="T9"/>
                  </a:cxn>
                </a:cxnLst>
                <a:rect l="0" t="0" r="r" b="b"/>
                <a:pathLst>
                  <a:path w="58" h="97">
                    <a:moveTo>
                      <a:pt x="2" y="8"/>
                    </a:moveTo>
                    <a:cubicBezTo>
                      <a:pt x="10" y="37"/>
                      <a:pt x="25" y="67"/>
                      <a:pt x="45" y="91"/>
                    </a:cubicBezTo>
                    <a:cubicBezTo>
                      <a:pt x="50" y="97"/>
                      <a:pt x="58" y="91"/>
                      <a:pt x="56" y="84"/>
                    </a:cubicBezTo>
                    <a:cubicBezTo>
                      <a:pt x="49" y="54"/>
                      <a:pt x="29" y="28"/>
                      <a:pt x="11" y="4"/>
                    </a:cubicBezTo>
                    <a:cubicBezTo>
                      <a:pt x="7" y="0"/>
                      <a:pt x="0" y="2"/>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36" name="Freeform 43"/>
              <p:cNvSpPr>
                <a:spLocks/>
              </p:cNvSpPr>
              <p:nvPr/>
            </p:nvSpPr>
            <p:spPr bwMode="auto">
              <a:xfrm>
                <a:off x="4221163" y="4760913"/>
                <a:ext cx="82550" cy="20638"/>
              </a:xfrm>
              <a:custGeom>
                <a:avLst/>
                <a:gdLst>
                  <a:gd name="T0" fmla="*/ 2 w 79"/>
                  <a:gd name="T1" fmla="*/ 4 h 19"/>
                  <a:gd name="T2" fmla="*/ 74 w 79"/>
                  <a:gd name="T3" fmla="*/ 19 h 19"/>
                  <a:gd name="T4" fmla="*/ 76 w 79"/>
                  <a:gd name="T5" fmla="*/ 14 h 19"/>
                  <a:gd name="T6" fmla="*/ 3 w 79"/>
                  <a:gd name="T7" fmla="*/ 0 h 19"/>
                  <a:gd name="T8" fmla="*/ 2 w 79"/>
                  <a:gd name="T9" fmla="*/ 4 h 19"/>
                </a:gdLst>
                <a:ahLst/>
                <a:cxnLst>
                  <a:cxn ang="0">
                    <a:pos x="T0" y="T1"/>
                  </a:cxn>
                  <a:cxn ang="0">
                    <a:pos x="T2" y="T3"/>
                  </a:cxn>
                  <a:cxn ang="0">
                    <a:pos x="T4" y="T5"/>
                  </a:cxn>
                  <a:cxn ang="0">
                    <a:pos x="T6" y="T7"/>
                  </a:cxn>
                  <a:cxn ang="0">
                    <a:pos x="T8" y="T9"/>
                  </a:cxn>
                </a:cxnLst>
                <a:rect l="0" t="0" r="r" b="b"/>
                <a:pathLst>
                  <a:path w="79" h="19">
                    <a:moveTo>
                      <a:pt x="2" y="4"/>
                    </a:moveTo>
                    <a:cubicBezTo>
                      <a:pt x="26" y="11"/>
                      <a:pt x="50" y="14"/>
                      <a:pt x="74" y="19"/>
                    </a:cubicBezTo>
                    <a:cubicBezTo>
                      <a:pt x="77" y="19"/>
                      <a:pt x="79" y="15"/>
                      <a:pt x="76" y="14"/>
                    </a:cubicBezTo>
                    <a:cubicBezTo>
                      <a:pt x="52" y="8"/>
                      <a:pt x="27" y="7"/>
                      <a:pt x="3" y="0"/>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37" name="Freeform 44"/>
              <p:cNvSpPr>
                <a:spLocks/>
              </p:cNvSpPr>
              <p:nvPr/>
            </p:nvSpPr>
            <p:spPr bwMode="auto">
              <a:xfrm>
                <a:off x="4384676" y="4772026"/>
                <a:ext cx="106363" cy="17463"/>
              </a:xfrm>
              <a:custGeom>
                <a:avLst/>
                <a:gdLst>
                  <a:gd name="T0" fmla="*/ 5 w 102"/>
                  <a:gd name="T1" fmla="*/ 16 h 17"/>
                  <a:gd name="T2" fmla="*/ 98 w 102"/>
                  <a:gd name="T3" fmla="*/ 10 h 17"/>
                  <a:gd name="T4" fmla="*/ 98 w 102"/>
                  <a:gd name="T5" fmla="*/ 3 h 17"/>
                  <a:gd name="T6" fmla="*/ 3 w 102"/>
                  <a:gd name="T7" fmla="*/ 11 h 17"/>
                  <a:gd name="T8" fmla="*/ 5 w 102"/>
                  <a:gd name="T9" fmla="*/ 16 h 17"/>
                </a:gdLst>
                <a:ahLst/>
                <a:cxnLst>
                  <a:cxn ang="0">
                    <a:pos x="T0" y="T1"/>
                  </a:cxn>
                  <a:cxn ang="0">
                    <a:pos x="T2" y="T3"/>
                  </a:cxn>
                  <a:cxn ang="0">
                    <a:pos x="T4" y="T5"/>
                  </a:cxn>
                  <a:cxn ang="0">
                    <a:pos x="T6" y="T7"/>
                  </a:cxn>
                  <a:cxn ang="0">
                    <a:pos x="T8" y="T9"/>
                  </a:cxn>
                </a:cxnLst>
                <a:rect l="0" t="0" r="r" b="b"/>
                <a:pathLst>
                  <a:path w="102" h="17">
                    <a:moveTo>
                      <a:pt x="5" y="16"/>
                    </a:moveTo>
                    <a:cubicBezTo>
                      <a:pt x="35" y="11"/>
                      <a:pt x="67" y="13"/>
                      <a:pt x="98" y="10"/>
                    </a:cubicBezTo>
                    <a:cubicBezTo>
                      <a:pt x="102" y="10"/>
                      <a:pt x="102" y="3"/>
                      <a:pt x="98" y="3"/>
                    </a:cubicBezTo>
                    <a:cubicBezTo>
                      <a:pt x="66" y="0"/>
                      <a:pt x="34" y="2"/>
                      <a:pt x="3" y="11"/>
                    </a:cubicBezTo>
                    <a:cubicBezTo>
                      <a:pt x="0" y="12"/>
                      <a:pt x="1" y="17"/>
                      <a:pt x="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38" name="Freeform 45"/>
              <p:cNvSpPr>
                <a:spLocks/>
              </p:cNvSpPr>
              <p:nvPr/>
            </p:nvSpPr>
            <p:spPr bwMode="auto">
              <a:xfrm>
                <a:off x="4584701" y="4762501"/>
                <a:ext cx="90488" cy="34925"/>
              </a:xfrm>
              <a:custGeom>
                <a:avLst/>
                <a:gdLst>
                  <a:gd name="T0" fmla="*/ 4 w 87"/>
                  <a:gd name="T1" fmla="*/ 20 h 33"/>
                  <a:gd name="T2" fmla="*/ 83 w 87"/>
                  <a:gd name="T3" fmla="*/ 12 h 33"/>
                  <a:gd name="T4" fmla="*/ 77 w 87"/>
                  <a:gd name="T5" fmla="*/ 2 h 33"/>
                  <a:gd name="T6" fmla="*/ 6 w 87"/>
                  <a:gd name="T7" fmla="*/ 10 h 33"/>
                  <a:gd name="T8" fmla="*/ 4 w 87"/>
                  <a:gd name="T9" fmla="*/ 20 h 33"/>
                </a:gdLst>
                <a:ahLst/>
                <a:cxnLst>
                  <a:cxn ang="0">
                    <a:pos x="T0" y="T1"/>
                  </a:cxn>
                  <a:cxn ang="0">
                    <a:pos x="T2" y="T3"/>
                  </a:cxn>
                  <a:cxn ang="0">
                    <a:pos x="T4" y="T5"/>
                  </a:cxn>
                  <a:cxn ang="0">
                    <a:pos x="T6" y="T7"/>
                  </a:cxn>
                  <a:cxn ang="0">
                    <a:pos x="T8" y="T9"/>
                  </a:cxn>
                </a:cxnLst>
                <a:rect l="0" t="0" r="r" b="b"/>
                <a:pathLst>
                  <a:path w="87" h="33">
                    <a:moveTo>
                      <a:pt x="4" y="20"/>
                    </a:moveTo>
                    <a:cubicBezTo>
                      <a:pt x="29" y="33"/>
                      <a:pt x="61" y="33"/>
                      <a:pt x="83" y="12"/>
                    </a:cubicBezTo>
                    <a:cubicBezTo>
                      <a:pt x="87" y="9"/>
                      <a:pt x="83" y="0"/>
                      <a:pt x="77" y="2"/>
                    </a:cubicBezTo>
                    <a:cubicBezTo>
                      <a:pt x="55" y="11"/>
                      <a:pt x="30" y="13"/>
                      <a:pt x="6" y="10"/>
                    </a:cubicBezTo>
                    <a:cubicBezTo>
                      <a:pt x="1" y="10"/>
                      <a:pt x="0" y="17"/>
                      <a:pt x="4"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39" name="Freeform 46"/>
              <p:cNvSpPr>
                <a:spLocks/>
              </p:cNvSpPr>
              <p:nvPr/>
            </p:nvSpPr>
            <p:spPr bwMode="auto">
              <a:xfrm>
                <a:off x="4751388" y="4727576"/>
                <a:ext cx="88900" cy="25400"/>
              </a:xfrm>
              <a:custGeom>
                <a:avLst/>
                <a:gdLst>
                  <a:gd name="T0" fmla="*/ 5 w 86"/>
                  <a:gd name="T1" fmla="*/ 24 h 25"/>
                  <a:gd name="T2" fmla="*/ 79 w 86"/>
                  <a:gd name="T3" fmla="*/ 11 h 25"/>
                  <a:gd name="T4" fmla="*/ 76 w 86"/>
                  <a:gd name="T5" fmla="*/ 1 h 25"/>
                  <a:gd name="T6" fmla="*/ 41 w 86"/>
                  <a:gd name="T7" fmla="*/ 8 h 25"/>
                  <a:gd name="T8" fmla="*/ 5 w 86"/>
                  <a:gd name="T9" fmla="*/ 17 h 25"/>
                  <a:gd name="T10" fmla="*/ 5 w 86"/>
                  <a:gd name="T11" fmla="*/ 24 h 25"/>
                </a:gdLst>
                <a:ahLst/>
                <a:cxnLst>
                  <a:cxn ang="0">
                    <a:pos x="T0" y="T1"/>
                  </a:cxn>
                  <a:cxn ang="0">
                    <a:pos x="T2" y="T3"/>
                  </a:cxn>
                  <a:cxn ang="0">
                    <a:pos x="T4" y="T5"/>
                  </a:cxn>
                  <a:cxn ang="0">
                    <a:pos x="T6" y="T7"/>
                  </a:cxn>
                  <a:cxn ang="0">
                    <a:pos x="T8" y="T9"/>
                  </a:cxn>
                  <a:cxn ang="0">
                    <a:pos x="T10" y="T11"/>
                  </a:cxn>
                </a:cxnLst>
                <a:rect l="0" t="0" r="r" b="b"/>
                <a:pathLst>
                  <a:path w="86" h="25">
                    <a:moveTo>
                      <a:pt x="5" y="24"/>
                    </a:moveTo>
                    <a:cubicBezTo>
                      <a:pt x="32" y="25"/>
                      <a:pt x="54" y="20"/>
                      <a:pt x="79" y="11"/>
                    </a:cubicBezTo>
                    <a:cubicBezTo>
                      <a:pt x="86" y="9"/>
                      <a:pt x="83" y="0"/>
                      <a:pt x="76" y="1"/>
                    </a:cubicBezTo>
                    <a:cubicBezTo>
                      <a:pt x="64" y="3"/>
                      <a:pt x="53" y="5"/>
                      <a:pt x="41" y="8"/>
                    </a:cubicBezTo>
                    <a:cubicBezTo>
                      <a:pt x="30" y="11"/>
                      <a:pt x="17" y="16"/>
                      <a:pt x="5" y="17"/>
                    </a:cubicBezTo>
                    <a:cubicBezTo>
                      <a:pt x="0" y="17"/>
                      <a:pt x="0" y="24"/>
                      <a:pt x="5"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40" name="Freeform 47"/>
              <p:cNvSpPr>
                <a:spLocks/>
              </p:cNvSpPr>
              <p:nvPr/>
            </p:nvSpPr>
            <p:spPr bwMode="auto">
              <a:xfrm>
                <a:off x="4892676" y="4657726"/>
                <a:ext cx="92075" cy="52388"/>
              </a:xfrm>
              <a:custGeom>
                <a:avLst/>
                <a:gdLst>
                  <a:gd name="T0" fmla="*/ 9 w 89"/>
                  <a:gd name="T1" fmla="*/ 48 h 50"/>
                  <a:gd name="T2" fmla="*/ 43 w 89"/>
                  <a:gd name="T3" fmla="*/ 32 h 50"/>
                  <a:gd name="T4" fmla="*/ 81 w 89"/>
                  <a:gd name="T5" fmla="*/ 15 h 50"/>
                  <a:gd name="T6" fmla="*/ 77 w 89"/>
                  <a:gd name="T7" fmla="*/ 1 h 50"/>
                  <a:gd name="T8" fmla="*/ 38 w 89"/>
                  <a:gd name="T9" fmla="*/ 14 h 50"/>
                  <a:gd name="T10" fmla="*/ 4 w 89"/>
                  <a:gd name="T11" fmla="*/ 41 h 50"/>
                  <a:gd name="T12" fmla="*/ 9 w 89"/>
                  <a:gd name="T13" fmla="*/ 48 h 50"/>
                </a:gdLst>
                <a:ahLst/>
                <a:cxnLst>
                  <a:cxn ang="0">
                    <a:pos x="T0" y="T1"/>
                  </a:cxn>
                  <a:cxn ang="0">
                    <a:pos x="T2" y="T3"/>
                  </a:cxn>
                  <a:cxn ang="0">
                    <a:pos x="T4" y="T5"/>
                  </a:cxn>
                  <a:cxn ang="0">
                    <a:pos x="T6" y="T7"/>
                  </a:cxn>
                  <a:cxn ang="0">
                    <a:pos x="T8" y="T9"/>
                  </a:cxn>
                  <a:cxn ang="0">
                    <a:pos x="T10" y="T11"/>
                  </a:cxn>
                  <a:cxn ang="0">
                    <a:pos x="T12" y="T13"/>
                  </a:cxn>
                </a:cxnLst>
                <a:rect l="0" t="0" r="r" b="b"/>
                <a:pathLst>
                  <a:path w="89" h="50">
                    <a:moveTo>
                      <a:pt x="9" y="48"/>
                    </a:moveTo>
                    <a:cubicBezTo>
                      <a:pt x="20" y="42"/>
                      <a:pt x="32" y="37"/>
                      <a:pt x="43" y="32"/>
                    </a:cubicBezTo>
                    <a:cubicBezTo>
                      <a:pt x="55" y="26"/>
                      <a:pt x="68" y="20"/>
                      <a:pt x="81" y="15"/>
                    </a:cubicBezTo>
                    <a:cubicBezTo>
                      <a:pt x="89" y="11"/>
                      <a:pt x="86" y="0"/>
                      <a:pt x="77" y="1"/>
                    </a:cubicBezTo>
                    <a:cubicBezTo>
                      <a:pt x="62" y="4"/>
                      <a:pt x="51" y="7"/>
                      <a:pt x="38" y="14"/>
                    </a:cubicBezTo>
                    <a:cubicBezTo>
                      <a:pt x="25" y="22"/>
                      <a:pt x="15" y="32"/>
                      <a:pt x="4" y="41"/>
                    </a:cubicBezTo>
                    <a:cubicBezTo>
                      <a:pt x="0" y="44"/>
                      <a:pt x="5" y="50"/>
                      <a:pt x="9"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41" name="Freeform 48"/>
              <p:cNvSpPr>
                <a:spLocks/>
              </p:cNvSpPr>
              <p:nvPr/>
            </p:nvSpPr>
            <p:spPr bwMode="auto">
              <a:xfrm>
                <a:off x="4024313" y="4714876"/>
                <a:ext cx="93663" cy="31750"/>
              </a:xfrm>
              <a:custGeom>
                <a:avLst/>
                <a:gdLst>
                  <a:gd name="T0" fmla="*/ 3 w 91"/>
                  <a:gd name="T1" fmla="*/ 6 h 31"/>
                  <a:gd name="T2" fmla="*/ 83 w 91"/>
                  <a:gd name="T3" fmla="*/ 30 h 31"/>
                  <a:gd name="T4" fmla="*/ 85 w 91"/>
                  <a:gd name="T5" fmla="*/ 21 h 31"/>
                  <a:gd name="T6" fmla="*/ 5 w 91"/>
                  <a:gd name="T7" fmla="*/ 1 h 31"/>
                  <a:gd name="T8" fmla="*/ 3 w 91"/>
                  <a:gd name="T9" fmla="*/ 6 h 31"/>
                </a:gdLst>
                <a:ahLst/>
                <a:cxnLst>
                  <a:cxn ang="0">
                    <a:pos x="T0" y="T1"/>
                  </a:cxn>
                  <a:cxn ang="0">
                    <a:pos x="T2" y="T3"/>
                  </a:cxn>
                  <a:cxn ang="0">
                    <a:pos x="T4" y="T5"/>
                  </a:cxn>
                  <a:cxn ang="0">
                    <a:pos x="T6" y="T7"/>
                  </a:cxn>
                  <a:cxn ang="0">
                    <a:pos x="T8" y="T9"/>
                  </a:cxn>
                </a:cxnLst>
                <a:rect l="0" t="0" r="r" b="b"/>
                <a:pathLst>
                  <a:path w="91" h="31">
                    <a:moveTo>
                      <a:pt x="3" y="6"/>
                    </a:moveTo>
                    <a:cubicBezTo>
                      <a:pt x="29" y="18"/>
                      <a:pt x="55" y="25"/>
                      <a:pt x="83" y="30"/>
                    </a:cubicBezTo>
                    <a:cubicBezTo>
                      <a:pt x="89" y="31"/>
                      <a:pt x="91" y="23"/>
                      <a:pt x="85" y="21"/>
                    </a:cubicBezTo>
                    <a:cubicBezTo>
                      <a:pt x="59" y="12"/>
                      <a:pt x="33" y="6"/>
                      <a:pt x="5"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42" name="Freeform 49"/>
              <p:cNvSpPr>
                <a:spLocks/>
              </p:cNvSpPr>
              <p:nvPr/>
            </p:nvSpPr>
            <p:spPr bwMode="auto">
              <a:xfrm>
                <a:off x="3851276" y="4625976"/>
                <a:ext cx="98425" cy="63500"/>
              </a:xfrm>
              <a:custGeom>
                <a:avLst/>
                <a:gdLst>
                  <a:gd name="T0" fmla="*/ 2 w 94"/>
                  <a:gd name="T1" fmla="*/ 4 h 61"/>
                  <a:gd name="T2" fmla="*/ 82 w 94"/>
                  <a:gd name="T3" fmla="*/ 60 h 61"/>
                  <a:gd name="T4" fmla="*/ 88 w 94"/>
                  <a:gd name="T5" fmla="*/ 49 h 61"/>
                  <a:gd name="T6" fmla="*/ 5 w 94"/>
                  <a:gd name="T7" fmla="*/ 1 h 61"/>
                  <a:gd name="T8" fmla="*/ 2 w 94"/>
                  <a:gd name="T9" fmla="*/ 4 h 61"/>
                </a:gdLst>
                <a:ahLst/>
                <a:cxnLst>
                  <a:cxn ang="0">
                    <a:pos x="T0" y="T1"/>
                  </a:cxn>
                  <a:cxn ang="0">
                    <a:pos x="T2" y="T3"/>
                  </a:cxn>
                  <a:cxn ang="0">
                    <a:pos x="T4" y="T5"/>
                  </a:cxn>
                  <a:cxn ang="0">
                    <a:pos x="T6" y="T7"/>
                  </a:cxn>
                  <a:cxn ang="0">
                    <a:pos x="T8" y="T9"/>
                  </a:cxn>
                </a:cxnLst>
                <a:rect l="0" t="0" r="r" b="b"/>
                <a:pathLst>
                  <a:path w="94" h="61">
                    <a:moveTo>
                      <a:pt x="2" y="4"/>
                    </a:moveTo>
                    <a:cubicBezTo>
                      <a:pt x="26" y="27"/>
                      <a:pt x="50" y="51"/>
                      <a:pt x="82" y="60"/>
                    </a:cubicBezTo>
                    <a:cubicBezTo>
                      <a:pt x="88" y="61"/>
                      <a:pt x="94" y="53"/>
                      <a:pt x="88" y="49"/>
                    </a:cubicBezTo>
                    <a:cubicBezTo>
                      <a:pt x="64" y="28"/>
                      <a:pt x="35" y="13"/>
                      <a:pt x="5" y="1"/>
                    </a:cubicBezTo>
                    <a:cubicBezTo>
                      <a:pt x="3" y="0"/>
                      <a:pt x="0" y="2"/>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43" name="Freeform 50"/>
              <p:cNvSpPr>
                <a:spLocks/>
              </p:cNvSpPr>
              <p:nvPr/>
            </p:nvSpPr>
            <p:spPr bwMode="auto">
              <a:xfrm>
                <a:off x="3706813" y="4486276"/>
                <a:ext cx="82550" cy="73025"/>
              </a:xfrm>
              <a:custGeom>
                <a:avLst/>
                <a:gdLst>
                  <a:gd name="T0" fmla="*/ 2 w 79"/>
                  <a:gd name="T1" fmla="*/ 9 h 71"/>
                  <a:gd name="T2" fmla="*/ 68 w 79"/>
                  <a:gd name="T3" fmla="*/ 69 h 71"/>
                  <a:gd name="T4" fmla="*/ 75 w 79"/>
                  <a:gd name="T5" fmla="*/ 61 h 71"/>
                  <a:gd name="T6" fmla="*/ 9 w 79"/>
                  <a:gd name="T7" fmla="*/ 4 h 71"/>
                  <a:gd name="T8" fmla="*/ 2 w 79"/>
                  <a:gd name="T9" fmla="*/ 9 h 71"/>
                </a:gdLst>
                <a:ahLst/>
                <a:cxnLst>
                  <a:cxn ang="0">
                    <a:pos x="T0" y="T1"/>
                  </a:cxn>
                  <a:cxn ang="0">
                    <a:pos x="T2" y="T3"/>
                  </a:cxn>
                  <a:cxn ang="0">
                    <a:pos x="T4" y="T5"/>
                  </a:cxn>
                  <a:cxn ang="0">
                    <a:pos x="T6" y="T7"/>
                  </a:cxn>
                  <a:cxn ang="0">
                    <a:pos x="T8" y="T9"/>
                  </a:cxn>
                </a:cxnLst>
                <a:rect l="0" t="0" r="r" b="b"/>
                <a:pathLst>
                  <a:path w="79" h="71">
                    <a:moveTo>
                      <a:pt x="2" y="9"/>
                    </a:moveTo>
                    <a:cubicBezTo>
                      <a:pt x="15" y="34"/>
                      <a:pt x="42" y="57"/>
                      <a:pt x="68" y="69"/>
                    </a:cubicBezTo>
                    <a:cubicBezTo>
                      <a:pt x="73" y="71"/>
                      <a:pt x="79" y="65"/>
                      <a:pt x="75" y="61"/>
                    </a:cubicBezTo>
                    <a:cubicBezTo>
                      <a:pt x="53" y="40"/>
                      <a:pt x="28" y="25"/>
                      <a:pt x="9" y="4"/>
                    </a:cubicBezTo>
                    <a:cubicBezTo>
                      <a:pt x="5" y="0"/>
                      <a:pt x="0" y="5"/>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44" name="Freeform 51"/>
              <p:cNvSpPr>
                <a:spLocks/>
              </p:cNvSpPr>
              <p:nvPr/>
            </p:nvSpPr>
            <p:spPr bwMode="auto">
              <a:xfrm>
                <a:off x="3595688" y="4313238"/>
                <a:ext cx="57150" cy="82550"/>
              </a:xfrm>
              <a:custGeom>
                <a:avLst/>
                <a:gdLst>
                  <a:gd name="T0" fmla="*/ 1 w 56"/>
                  <a:gd name="T1" fmla="*/ 6 h 79"/>
                  <a:gd name="T2" fmla="*/ 45 w 56"/>
                  <a:gd name="T3" fmla="*/ 75 h 79"/>
                  <a:gd name="T4" fmla="*/ 52 w 56"/>
                  <a:gd name="T5" fmla="*/ 68 h 79"/>
                  <a:gd name="T6" fmla="*/ 9 w 56"/>
                  <a:gd name="T7" fmla="*/ 4 h 79"/>
                  <a:gd name="T8" fmla="*/ 1 w 56"/>
                  <a:gd name="T9" fmla="*/ 6 h 79"/>
                </a:gdLst>
                <a:ahLst/>
                <a:cxnLst>
                  <a:cxn ang="0">
                    <a:pos x="T0" y="T1"/>
                  </a:cxn>
                  <a:cxn ang="0">
                    <a:pos x="T2" y="T3"/>
                  </a:cxn>
                  <a:cxn ang="0">
                    <a:pos x="T4" y="T5"/>
                  </a:cxn>
                  <a:cxn ang="0">
                    <a:pos x="T6" y="T7"/>
                  </a:cxn>
                  <a:cxn ang="0">
                    <a:pos x="T8" y="T9"/>
                  </a:cxn>
                </a:cxnLst>
                <a:rect l="0" t="0" r="r" b="b"/>
                <a:pathLst>
                  <a:path w="56" h="79">
                    <a:moveTo>
                      <a:pt x="1" y="6"/>
                    </a:moveTo>
                    <a:cubicBezTo>
                      <a:pt x="5" y="35"/>
                      <a:pt x="24" y="56"/>
                      <a:pt x="45" y="75"/>
                    </a:cubicBezTo>
                    <a:cubicBezTo>
                      <a:pt x="50" y="79"/>
                      <a:pt x="56" y="73"/>
                      <a:pt x="52" y="68"/>
                    </a:cubicBezTo>
                    <a:cubicBezTo>
                      <a:pt x="35" y="48"/>
                      <a:pt x="22" y="26"/>
                      <a:pt x="9" y="4"/>
                    </a:cubicBezTo>
                    <a:cubicBezTo>
                      <a:pt x="7" y="0"/>
                      <a:pt x="0" y="2"/>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45" name="Freeform 52"/>
              <p:cNvSpPr>
                <a:spLocks/>
              </p:cNvSpPr>
              <p:nvPr/>
            </p:nvSpPr>
            <p:spPr bwMode="auto">
              <a:xfrm>
                <a:off x="3533776" y="4113213"/>
                <a:ext cx="42863" cy="101600"/>
              </a:xfrm>
              <a:custGeom>
                <a:avLst/>
                <a:gdLst>
                  <a:gd name="T0" fmla="*/ 2 w 42"/>
                  <a:gd name="T1" fmla="*/ 5 h 99"/>
                  <a:gd name="T2" fmla="*/ 31 w 42"/>
                  <a:gd name="T3" fmla="*/ 94 h 99"/>
                  <a:gd name="T4" fmla="*/ 39 w 42"/>
                  <a:gd name="T5" fmla="*/ 89 h 99"/>
                  <a:gd name="T6" fmla="*/ 10 w 42"/>
                  <a:gd name="T7" fmla="*/ 5 h 99"/>
                  <a:gd name="T8" fmla="*/ 2 w 42"/>
                  <a:gd name="T9" fmla="*/ 5 h 99"/>
                </a:gdLst>
                <a:ahLst/>
                <a:cxnLst>
                  <a:cxn ang="0">
                    <a:pos x="T0" y="T1"/>
                  </a:cxn>
                  <a:cxn ang="0">
                    <a:pos x="T2" y="T3"/>
                  </a:cxn>
                  <a:cxn ang="0">
                    <a:pos x="T4" y="T5"/>
                  </a:cxn>
                  <a:cxn ang="0">
                    <a:pos x="T6" y="T7"/>
                  </a:cxn>
                  <a:cxn ang="0">
                    <a:pos x="T8" y="T9"/>
                  </a:cxn>
                </a:cxnLst>
                <a:rect l="0" t="0" r="r" b="b"/>
                <a:pathLst>
                  <a:path w="42" h="99">
                    <a:moveTo>
                      <a:pt x="2" y="5"/>
                    </a:moveTo>
                    <a:cubicBezTo>
                      <a:pt x="0" y="37"/>
                      <a:pt x="13" y="68"/>
                      <a:pt x="31" y="94"/>
                    </a:cubicBezTo>
                    <a:cubicBezTo>
                      <a:pt x="35" y="99"/>
                      <a:pt x="42" y="94"/>
                      <a:pt x="39" y="89"/>
                    </a:cubicBezTo>
                    <a:cubicBezTo>
                      <a:pt x="24" y="64"/>
                      <a:pt x="14" y="34"/>
                      <a:pt x="10" y="5"/>
                    </a:cubicBezTo>
                    <a:cubicBezTo>
                      <a:pt x="9" y="0"/>
                      <a:pt x="3" y="0"/>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46" name="Freeform 53"/>
              <p:cNvSpPr>
                <a:spLocks/>
              </p:cNvSpPr>
              <p:nvPr/>
            </p:nvSpPr>
            <p:spPr bwMode="auto">
              <a:xfrm>
                <a:off x="3517901" y="3932238"/>
                <a:ext cx="20638" cy="79375"/>
              </a:xfrm>
              <a:custGeom>
                <a:avLst/>
                <a:gdLst>
                  <a:gd name="T0" fmla="*/ 4 w 19"/>
                  <a:gd name="T1" fmla="*/ 4 h 76"/>
                  <a:gd name="T2" fmla="*/ 10 w 19"/>
                  <a:gd name="T3" fmla="*/ 71 h 76"/>
                  <a:gd name="T4" fmla="*/ 18 w 19"/>
                  <a:gd name="T5" fmla="*/ 68 h 76"/>
                  <a:gd name="T6" fmla="*/ 10 w 19"/>
                  <a:gd name="T7" fmla="*/ 4 h 76"/>
                  <a:gd name="T8" fmla="*/ 4 w 19"/>
                  <a:gd name="T9" fmla="*/ 4 h 76"/>
                </a:gdLst>
                <a:ahLst/>
                <a:cxnLst>
                  <a:cxn ang="0">
                    <a:pos x="T0" y="T1"/>
                  </a:cxn>
                  <a:cxn ang="0">
                    <a:pos x="T2" y="T3"/>
                  </a:cxn>
                  <a:cxn ang="0">
                    <a:pos x="T4" y="T5"/>
                  </a:cxn>
                  <a:cxn ang="0">
                    <a:pos x="T6" y="T7"/>
                  </a:cxn>
                  <a:cxn ang="0">
                    <a:pos x="T8" y="T9"/>
                  </a:cxn>
                </a:cxnLst>
                <a:rect l="0" t="0" r="r" b="b"/>
                <a:pathLst>
                  <a:path w="19" h="76">
                    <a:moveTo>
                      <a:pt x="4" y="4"/>
                    </a:moveTo>
                    <a:cubicBezTo>
                      <a:pt x="2" y="27"/>
                      <a:pt x="0" y="50"/>
                      <a:pt x="10" y="71"/>
                    </a:cubicBezTo>
                    <a:cubicBezTo>
                      <a:pt x="13" y="76"/>
                      <a:pt x="19" y="72"/>
                      <a:pt x="18" y="68"/>
                    </a:cubicBezTo>
                    <a:cubicBezTo>
                      <a:pt x="15" y="47"/>
                      <a:pt x="12" y="25"/>
                      <a:pt x="10" y="4"/>
                    </a:cubicBezTo>
                    <a:cubicBezTo>
                      <a:pt x="10" y="0"/>
                      <a:pt x="4" y="0"/>
                      <a:pt x="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47" name="Freeform 54"/>
              <p:cNvSpPr>
                <a:spLocks/>
              </p:cNvSpPr>
              <p:nvPr/>
            </p:nvSpPr>
            <p:spPr bwMode="auto">
              <a:xfrm>
                <a:off x="3522663" y="3695701"/>
                <a:ext cx="47625" cy="131763"/>
              </a:xfrm>
              <a:custGeom>
                <a:avLst/>
                <a:gdLst>
                  <a:gd name="T0" fmla="*/ 4 w 46"/>
                  <a:gd name="T1" fmla="*/ 125 h 127"/>
                  <a:gd name="T2" fmla="*/ 43 w 46"/>
                  <a:gd name="T3" fmla="*/ 12 h 127"/>
                  <a:gd name="T4" fmla="*/ 33 w 46"/>
                  <a:gd name="T5" fmla="*/ 6 h 127"/>
                  <a:gd name="T6" fmla="*/ 0 w 46"/>
                  <a:gd name="T7" fmla="*/ 124 h 127"/>
                  <a:gd name="T8" fmla="*/ 4 w 46"/>
                  <a:gd name="T9" fmla="*/ 125 h 127"/>
                </a:gdLst>
                <a:ahLst/>
                <a:cxnLst>
                  <a:cxn ang="0">
                    <a:pos x="T0" y="T1"/>
                  </a:cxn>
                  <a:cxn ang="0">
                    <a:pos x="T2" y="T3"/>
                  </a:cxn>
                  <a:cxn ang="0">
                    <a:pos x="T4" y="T5"/>
                  </a:cxn>
                  <a:cxn ang="0">
                    <a:pos x="T6" y="T7"/>
                  </a:cxn>
                  <a:cxn ang="0">
                    <a:pos x="T8" y="T9"/>
                  </a:cxn>
                </a:cxnLst>
                <a:rect l="0" t="0" r="r" b="b"/>
                <a:pathLst>
                  <a:path w="46" h="127">
                    <a:moveTo>
                      <a:pt x="4" y="125"/>
                    </a:moveTo>
                    <a:cubicBezTo>
                      <a:pt x="17" y="88"/>
                      <a:pt x="25" y="47"/>
                      <a:pt x="43" y="12"/>
                    </a:cubicBezTo>
                    <a:cubicBezTo>
                      <a:pt x="46" y="5"/>
                      <a:pt x="37" y="0"/>
                      <a:pt x="33" y="6"/>
                    </a:cubicBezTo>
                    <a:cubicBezTo>
                      <a:pt x="10" y="43"/>
                      <a:pt x="6" y="82"/>
                      <a:pt x="0" y="124"/>
                    </a:cubicBezTo>
                    <a:cubicBezTo>
                      <a:pt x="0" y="126"/>
                      <a:pt x="3" y="127"/>
                      <a:pt x="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48" name="Freeform 55"/>
              <p:cNvSpPr>
                <a:spLocks/>
              </p:cNvSpPr>
              <p:nvPr/>
            </p:nvSpPr>
            <p:spPr bwMode="auto">
              <a:xfrm>
                <a:off x="3586163" y="3575051"/>
                <a:ext cx="50800" cy="66675"/>
              </a:xfrm>
              <a:custGeom>
                <a:avLst/>
                <a:gdLst>
                  <a:gd name="T0" fmla="*/ 9 w 48"/>
                  <a:gd name="T1" fmla="*/ 61 h 64"/>
                  <a:gd name="T2" fmla="*/ 21 w 48"/>
                  <a:gd name="T3" fmla="*/ 53 h 64"/>
                  <a:gd name="T4" fmla="*/ 31 w 48"/>
                  <a:gd name="T5" fmla="*/ 40 h 64"/>
                  <a:gd name="T6" fmla="*/ 47 w 48"/>
                  <a:gd name="T7" fmla="*/ 9 h 64"/>
                  <a:gd name="T8" fmla="*/ 39 w 48"/>
                  <a:gd name="T9" fmla="*/ 3 h 64"/>
                  <a:gd name="T10" fmla="*/ 18 w 48"/>
                  <a:gd name="T11" fmla="*/ 29 h 64"/>
                  <a:gd name="T12" fmla="*/ 11 w 48"/>
                  <a:gd name="T13" fmla="*/ 41 h 64"/>
                  <a:gd name="T14" fmla="*/ 3 w 48"/>
                  <a:gd name="T15" fmla="*/ 57 h 64"/>
                  <a:gd name="T16" fmla="*/ 9 w 48"/>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64">
                    <a:moveTo>
                      <a:pt x="9" y="61"/>
                    </a:moveTo>
                    <a:cubicBezTo>
                      <a:pt x="13" y="58"/>
                      <a:pt x="17" y="56"/>
                      <a:pt x="21" y="53"/>
                    </a:cubicBezTo>
                    <a:cubicBezTo>
                      <a:pt x="25" y="49"/>
                      <a:pt x="28" y="45"/>
                      <a:pt x="31" y="40"/>
                    </a:cubicBezTo>
                    <a:cubicBezTo>
                      <a:pt x="39" y="31"/>
                      <a:pt x="44" y="21"/>
                      <a:pt x="47" y="9"/>
                    </a:cubicBezTo>
                    <a:cubicBezTo>
                      <a:pt x="48" y="5"/>
                      <a:pt x="43" y="0"/>
                      <a:pt x="39" y="3"/>
                    </a:cubicBezTo>
                    <a:cubicBezTo>
                      <a:pt x="30" y="11"/>
                      <a:pt x="24" y="19"/>
                      <a:pt x="18" y="29"/>
                    </a:cubicBezTo>
                    <a:cubicBezTo>
                      <a:pt x="15" y="33"/>
                      <a:pt x="13" y="37"/>
                      <a:pt x="11" y="41"/>
                    </a:cubicBezTo>
                    <a:cubicBezTo>
                      <a:pt x="8" y="46"/>
                      <a:pt x="6" y="52"/>
                      <a:pt x="3" y="57"/>
                    </a:cubicBezTo>
                    <a:cubicBezTo>
                      <a:pt x="0" y="60"/>
                      <a:pt x="5" y="64"/>
                      <a:pt x="9"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49" name="Freeform 56"/>
              <p:cNvSpPr>
                <a:spLocks/>
              </p:cNvSpPr>
              <p:nvPr/>
            </p:nvSpPr>
            <p:spPr bwMode="auto">
              <a:xfrm>
                <a:off x="3698876" y="3435351"/>
                <a:ext cx="66675" cy="74613"/>
              </a:xfrm>
              <a:custGeom>
                <a:avLst/>
                <a:gdLst>
                  <a:gd name="T0" fmla="*/ 11 w 64"/>
                  <a:gd name="T1" fmla="*/ 66 h 71"/>
                  <a:gd name="T2" fmla="*/ 60 w 64"/>
                  <a:gd name="T3" fmla="*/ 9 h 71"/>
                  <a:gd name="T4" fmla="*/ 56 w 64"/>
                  <a:gd name="T5" fmla="*/ 1 h 71"/>
                  <a:gd name="T6" fmla="*/ 2 w 64"/>
                  <a:gd name="T7" fmla="*/ 62 h 71"/>
                  <a:gd name="T8" fmla="*/ 11 w 64"/>
                  <a:gd name="T9" fmla="*/ 66 h 71"/>
                </a:gdLst>
                <a:ahLst/>
                <a:cxnLst>
                  <a:cxn ang="0">
                    <a:pos x="T0" y="T1"/>
                  </a:cxn>
                  <a:cxn ang="0">
                    <a:pos x="T2" y="T3"/>
                  </a:cxn>
                  <a:cxn ang="0">
                    <a:pos x="T4" y="T5"/>
                  </a:cxn>
                  <a:cxn ang="0">
                    <a:pos x="T6" y="T7"/>
                  </a:cxn>
                  <a:cxn ang="0">
                    <a:pos x="T8" y="T9"/>
                  </a:cxn>
                </a:cxnLst>
                <a:rect l="0" t="0" r="r" b="b"/>
                <a:pathLst>
                  <a:path w="64" h="71">
                    <a:moveTo>
                      <a:pt x="11" y="66"/>
                    </a:moveTo>
                    <a:cubicBezTo>
                      <a:pt x="22" y="42"/>
                      <a:pt x="41" y="26"/>
                      <a:pt x="60" y="9"/>
                    </a:cubicBezTo>
                    <a:cubicBezTo>
                      <a:pt x="64" y="6"/>
                      <a:pt x="60" y="0"/>
                      <a:pt x="56" y="1"/>
                    </a:cubicBezTo>
                    <a:cubicBezTo>
                      <a:pt x="26" y="8"/>
                      <a:pt x="8" y="34"/>
                      <a:pt x="2" y="62"/>
                    </a:cubicBezTo>
                    <a:cubicBezTo>
                      <a:pt x="0" y="67"/>
                      <a:pt x="8" y="71"/>
                      <a:pt x="11"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50" name="Freeform 57"/>
              <p:cNvSpPr>
                <a:spLocks/>
              </p:cNvSpPr>
              <p:nvPr/>
            </p:nvSpPr>
            <p:spPr bwMode="auto">
              <a:xfrm>
                <a:off x="3798888" y="3357563"/>
                <a:ext cx="57150" cy="34925"/>
              </a:xfrm>
              <a:custGeom>
                <a:avLst/>
                <a:gdLst>
                  <a:gd name="T0" fmla="*/ 5 w 56"/>
                  <a:gd name="T1" fmla="*/ 33 h 34"/>
                  <a:gd name="T2" fmla="*/ 16 w 56"/>
                  <a:gd name="T3" fmla="*/ 32 h 34"/>
                  <a:gd name="T4" fmla="*/ 29 w 56"/>
                  <a:gd name="T5" fmla="*/ 28 h 34"/>
                  <a:gd name="T6" fmla="*/ 51 w 56"/>
                  <a:gd name="T7" fmla="*/ 13 h 34"/>
                  <a:gd name="T8" fmla="*/ 46 w 56"/>
                  <a:gd name="T9" fmla="*/ 2 h 34"/>
                  <a:gd name="T10" fmla="*/ 22 w 56"/>
                  <a:gd name="T11" fmla="*/ 11 h 34"/>
                  <a:gd name="T12" fmla="*/ 10 w 56"/>
                  <a:gd name="T13" fmla="*/ 19 h 34"/>
                  <a:gd name="T14" fmla="*/ 3 w 56"/>
                  <a:gd name="T15" fmla="*/ 27 h 34"/>
                  <a:gd name="T16" fmla="*/ 5 w 56"/>
                  <a:gd name="T17"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4">
                    <a:moveTo>
                      <a:pt x="5" y="33"/>
                    </a:moveTo>
                    <a:cubicBezTo>
                      <a:pt x="9" y="32"/>
                      <a:pt x="12" y="33"/>
                      <a:pt x="16" y="32"/>
                    </a:cubicBezTo>
                    <a:cubicBezTo>
                      <a:pt x="20" y="31"/>
                      <a:pt x="24" y="29"/>
                      <a:pt x="29" y="28"/>
                    </a:cubicBezTo>
                    <a:cubicBezTo>
                      <a:pt x="38" y="24"/>
                      <a:pt x="43" y="19"/>
                      <a:pt x="51" y="13"/>
                    </a:cubicBezTo>
                    <a:cubicBezTo>
                      <a:pt x="56" y="10"/>
                      <a:pt x="53" y="0"/>
                      <a:pt x="46" y="2"/>
                    </a:cubicBezTo>
                    <a:cubicBezTo>
                      <a:pt x="37" y="5"/>
                      <a:pt x="30" y="7"/>
                      <a:pt x="22" y="11"/>
                    </a:cubicBezTo>
                    <a:cubicBezTo>
                      <a:pt x="18" y="14"/>
                      <a:pt x="14" y="16"/>
                      <a:pt x="10" y="19"/>
                    </a:cubicBezTo>
                    <a:cubicBezTo>
                      <a:pt x="7" y="21"/>
                      <a:pt x="5" y="25"/>
                      <a:pt x="3" y="27"/>
                    </a:cubicBezTo>
                    <a:cubicBezTo>
                      <a:pt x="0" y="29"/>
                      <a:pt x="1" y="34"/>
                      <a:pt x="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51" name="Freeform 58"/>
              <p:cNvSpPr>
                <a:spLocks/>
              </p:cNvSpPr>
              <p:nvPr/>
            </p:nvSpPr>
            <p:spPr bwMode="auto">
              <a:xfrm>
                <a:off x="3725863" y="3227388"/>
                <a:ext cx="76200" cy="69850"/>
              </a:xfrm>
              <a:custGeom>
                <a:avLst/>
                <a:gdLst>
                  <a:gd name="T0" fmla="*/ 69 w 74"/>
                  <a:gd name="T1" fmla="*/ 58 h 68"/>
                  <a:gd name="T2" fmla="*/ 42 w 74"/>
                  <a:gd name="T3" fmla="*/ 36 h 68"/>
                  <a:gd name="T4" fmla="*/ 14 w 74"/>
                  <a:gd name="T5" fmla="*/ 6 h 68"/>
                  <a:gd name="T6" fmla="*/ 3 w 74"/>
                  <a:gd name="T7" fmla="*/ 15 h 68"/>
                  <a:gd name="T8" fmla="*/ 66 w 74"/>
                  <a:gd name="T9" fmla="*/ 66 h 68"/>
                  <a:gd name="T10" fmla="*/ 69 w 74"/>
                  <a:gd name="T11" fmla="*/ 58 h 68"/>
                </a:gdLst>
                <a:ahLst/>
                <a:cxnLst>
                  <a:cxn ang="0">
                    <a:pos x="T0" y="T1"/>
                  </a:cxn>
                  <a:cxn ang="0">
                    <a:pos x="T2" y="T3"/>
                  </a:cxn>
                  <a:cxn ang="0">
                    <a:pos x="T4" y="T5"/>
                  </a:cxn>
                  <a:cxn ang="0">
                    <a:pos x="T6" y="T7"/>
                  </a:cxn>
                  <a:cxn ang="0">
                    <a:pos x="T8" y="T9"/>
                  </a:cxn>
                  <a:cxn ang="0">
                    <a:pos x="T10" y="T11"/>
                  </a:cxn>
                </a:cxnLst>
                <a:rect l="0" t="0" r="r" b="b"/>
                <a:pathLst>
                  <a:path w="74" h="68">
                    <a:moveTo>
                      <a:pt x="69" y="58"/>
                    </a:moveTo>
                    <a:cubicBezTo>
                      <a:pt x="59" y="53"/>
                      <a:pt x="50" y="44"/>
                      <a:pt x="42" y="36"/>
                    </a:cubicBezTo>
                    <a:cubicBezTo>
                      <a:pt x="32" y="26"/>
                      <a:pt x="23" y="16"/>
                      <a:pt x="14" y="6"/>
                    </a:cubicBezTo>
                    <a:cubicBezTo>
                      <a:pt x="9" y="0"/>
                      <a:pt x="0" y="8"/>
                      <a:pt x="3" y="15"/>
                    </a:cubicBezTo>
                    <a:cubicBezTo>
                      <a:pt x="17" y="41"/>
                      <a:pt x="38" y="58"/>
                      <a:pt x="66" y="66"/>
                    </a:cubicBezTo>
                    <a:cubicBezTo>
                      <a:pt x="71" y="68"/>
                      <a:pt x="74" y="60"/>
                      <a:pt x="69"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52" name="Freeform 59"/>
              <p:cNvSpPr>
                <a:spLocks/>
              </p:cNvSpPr>
              <p:nvPr/>
            </p:nvSpPr>
            <p:spPr bwMode="auto">
              <a:xfrm>
                <a:off x="3622676" y="3065463"/>
                <a:ext cx="60325" cy="96838"/>
              </a:xfrm>
              <a:custGeom>
                <a:avLst/>
                <a:gdLst>
                  <a:gd name="T0" fmla="*/ 54 w 58"/>
                  <a:gd name="T1" fmla="*/ 85 h 94"/>
                  <a:gd name="T2" fmla="*/ 12 w 58"/>
                  <a:gd name="T3" fmla="*/ 6 h 94"/>
                  <a:gd name="T4" fmla="*/ 2 w 58"/>
                  <a:gd name="T5" fmla="*/ 9 h 94"/>
                  <a:gd name="T6" fmla="*/ 47 w 58"/>
                  <a:gd name="T7" fmla="*/ 91 h 94"/>
                  <a:gd name="T8" fmla="*/ 54 w 58"/>
                  <a:gd name="T9" fmla="*/ 85 h 94"/>
                </a:gdLst>
                <a:ahLst/>
                <a:cxnLst>
                  <a:cxn ang="0">
                    <a:pos x="T0" y="T1"/>
                  </a:cxn>
                  <a:cxn ang="0">
                    <a:pos x="T2" y="T3"/>
                  </a:cxn>
                  <a:cxn ang="0">
                    <a:pos x="T4" y="T5"/>
                  </a:cxn>
                  <a:cxn ang="0">
                    <a:pos x="T6" y="T7"/>
                  </a:cxn>
                  <a:cxn ang="0">
                    <a:pos x="T8" y="T9"/>
                  </a:cxn>
                </a:cxnLst>
                <a:rect l="0" t="0" r="r" b="b"/>
                <a:pathLst>
                  <a:path w="58" h="94">
                    <a:moveTo>
                      <a:pt x="54" y="85"/>
                    </a:moveTo>
                    <a:cubicBezTo>
                      <a:pt x="37" y="61"/>
                      <a:pt x="23" y="35"/>
                      <a:pt x="12" y="6"/>
                    </a:cubicBezTo>
                    <a:cubicBezTo>
                      <a:pt x="10" y="0"/>
                      <a:pt x="0" y="2"/>
                      <a:pt x="2" y="9"/>
                    </a:cubicBezTo>
                    <a:cubicBezTo>
                      <a:pt x="7" y="41"/>
                      <a:pt x="22" y="71"/>
                      <a:pt x="47" y="91"/>
                    </a:cubicBezTo>
                    <a:cubicBezTo>
                      <a:pt x="51" y="94"/>
                      <a:pt x="58" y="90"/>
                      <a:pt x="54"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53" name="Freeform 60"/>
              <p:cNvSpPr>
                <a:spLocks/>
              </p:cNvSpPr>
              <p:nvPr/>
            </p:nvSpPr>
            <p:spPr bwMode="auto">
              <a:xfrm>
                <a:off x="3565526" y="2909888"/>
                <a:ext cx="22225" cy="68263"/>
              </a:xfrm>
              <a:custGeom>
                <a:avLst/>
                <a:gdLst>
                  <a:gd name="T0" fmla="*/ 22 w 22"/>
                  <a:gd name="T1" fmla="*/ 62 h 66"/>
                  <a:gd name="T2" fmla="*/ 9 w 22"/>
                  <a:gd name="T3" fmla="*/ 4 h 66"/>
                  <a:gd name="T4" fmla="*/ 1 w 22"/>
                  <a:gd name="T5" fmla="*/ 6 h 66"/>
                  <a:gd name="T6" fmla="*/ 18 w 22"/>
                  <a:gd name="T7" fmla="*/ 64 h 66"/>
                  <a:gd name="T8" fmla="*/ 22 w 22"/>
                  <a:gd name="T9" fmla="*/ 62 h 66"/>
                </a:gdLst>
                <a:ahLst/>
                <a:cxnLst>
                  <a:cxn ang="0">
                    <a:pos x="T0" y="T1"/>
                  </a:cxn>
                  <a:cxn ang="0">
                    <a:pos x="T2" y="T3"/>
                  </a:cxn>
                  <a:cxn ang="0">
                    <a:pos x="T4" y="T5"/>
                  </a:cxn>
                  <a:cxn ang="0">
                    <a:pos x="T6" y="T7"/>
                  </a:cxn>
                  <a:cxn ang="0">
                    <a:pos x="T8" y="T9"/>
                  </a:cxn>
                </a:cxnLst>
                <a:rect l="0" t="0" r="r" b="b"/>
                <a:pathLst>
                  <a:path w="22" h="66">
                    <a:moveTo>
                      <a:pt x="22" y="62"/>
                    </a:moveTo>
                    <a:cubicBezTo>
                      <a:pt x="17" y="43"/>
                      <a:pt x="16" y="23"/>
                      <a:pt x="9" y="4"/>
                    </a:cubicBezTo>
                    <a:cubicBezTo>
                      <a:pt x="7" y="0"/>
                      <a:pt x="0" y="1"/>
                      <a:pt x="1" y="6"/>
                    </a:cubicBezTo>
                    <a:cubicBezTo>
                      <a:pt x="6" y="25"/>
                      <a:pt x="6" y="47"/>
                      <a:pt x="18" y="64"/>
                    </a:cubicBezTo>
                    <a:cubicBezTo>
                      <a:pt x="19" y="66"/>
                      <a:pt x="22" y="65"/>
                      <a:pt x="2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54" name="Freeform 61"/>
              <p:cNvSpPr>
                <a:spLocks/>
              </p:cNvSpPr>
              <p:nvPr/>
            </p:nvSpPr>
            <p:spPr bwMode="auto">
              <a:xfrm>
                <a:off x="3538538" y="2741613"/>
                <a:ext cx="28575" cy="100013"/>
              </a:xfrm>
              <a:custGeom>
                <a:avLst/>
                <a:gdLst>
                  <a:gd name="T0" fmla="*/ 22 w 27"/>
                  <a:gd name="T1" fmla="*/ 89 h 96"/>
                  <a:gd name="T2" fmla="*/ 15 w 27"/>
                  <a:gd name="T3" fmla="*/ 8 h 96"/>
                  <a:gd name="T4" fmla="*/ 2 w 27"/>
                  <a:gd name="T5" fmla="*/ 8 h 96"/>
                  <a:gd name="T6" fmla="*/ 9 w 27"/>
                  <a:gd name="T7" fmla="*/ 89 h 96"/>
                  <a:gd name="T8" fmla="*/ 22 w 27"/>
                  <a:gd name="T9" fmla="*/ 89 h 96"/>
                </a:gdLst>
                <a:ahLst/>
                <a:cxnLst>
                  <a:cxn ang="0">
                    <a:pos x="T0" y="T1"/>
                  </a:cxn>
                  <a:cxn ang="0">
                    <a:pos x="T2" y="T3"/>
                  </a:cxn>
                  <a:cxn ang="0">
                    <a:pos x="T4" y="T5"/>
                  </a:cxn>
                  <a:cxn ang="0">
                    <a:pos x="T6" y="T7"/>
                  </a:cxn>
                  <a:cxn ang="0">
                    <a:pos x="T8" y="T9"/>
                  </a:cxn>
                </a:cxnLst>
                <a:rect l="0" t="0" r="r" b="b"/>
                <a:pathLst>
                  <a:path w="27" h="96">
                    <a:moveTo>
                      <a:pt x="22" y="89"/>
                    </a:moveTo>
                    <a:cubicBezTo>
                      <a:pt x="27" y="62"/>
                      <a:pt x="18" y="35"/>
                      <a:pt x="15" y="8"/>
                    </a:cubicBezTo>
                    <a:cubicBezTo>
                      <a:pt x="14" y="0"/>
                      <a:pt x="3" y="0"/>
                      <a:pt x="2" y="8"/>
                    </a:cubicBezTo>
                    <a:cubicBezTo>
                      <a:pt x="0" y="35"/>
                      <a:pt x="4" y="62"/>
                      <a:pt x="9" y="89"/>
                    </a:cubicBezTo>
                    <a:cubicBezTo>
                      <a:pt x="10" y="96"/>
                      <a:pt x="21" y="96"/>
                      <a:pt x="22"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55" name="Freeform 62"/>
              <p:cNvSpPr>
                <a:spLocks/>
              </p:cNvSpPr>
              <p:nvPr/>
            </p:nvSpPr>
            <p:spPr bwMode="auto">
              <a:xfrm>
                <a:off x="3546476" y="2592388"/>
                <a:ext cx="22225" cy="73025"/>
              </a:xfrm>
              <a:custGeom>
                <a:avLst/>
                <a:gdLst>
                  <a:gd name="T0" fmla="*/ 13 w 22"/>
                  <a:gd name="T1" fmla="*/ 66 h 70"/>
                  <a:gd name="T2" fmla="*/ 21 w 22"/>
                  <a:gd name="T3" fmla="*/ 8 h 70"/>
                  <a:gd name="T4" fmla="*/ 11 w 22"/>
                  <a:gd name="T5" fmla="*/ 6 h 70"/>
                  <a:gd name="T6" fmla="*/ 5 w 22"/>
                  <a:gd name="T7" fmla="*/ 66 h 70"/>
                  <a:gd name="T8" fmla="*/ 13 w 22"/>
                  <a:gd name="T9" fmla="*/ 66 h 70"/>
                </a:gdLst>
                <a:ahLst/>
                <a:cxnLst>
                  <a:cxn ang="0">
                    <a:pos x="T0" y="T1"/>
                  </a:cxn>
                  <a:cxn ang="0">
                    <a:pos x="T2" y="T3"/>
                  </a:cxn>
                  <a:cxn ang="0">
                    <a:pos x="T4" y="T5"/>
                  </a:cxn>
                  <a:cxn ang="0">
                    <a:pos x="T6" y="T7"/>
                  </a:cxn>
                  <a:cxn ang="0">
                    <a:pos x="T8" y="T9"/>
                  </a:cxn>
                </a:cxnLst>
                <a:rect l="0" t="0" r="r" b="b"/>
                <a:pathLst>
                  <a:path w="22" h="70">
                    <a:moveTo>
                      <a:pt x="13" y="66"/>
                    </a:moveTo>
                    <a:cubicBezTo>
                      <a:pt x="17" y="47"/>
                      <a:pt x="16" y="27"/>
                      <a:pt x="21" y="8"/>
                    </a:cubicBezTo>
                    <a:cubicBezTo>
                      <a:pt x="22" y="2"/>
                      <a:pt x="13" y="0"/>
                      <a:pt x="11" y="6"/>
                    </a:cubicBezTo>
                    <a:cubicBezTo>
                      <a:pt x="4" y="26"/>
                      <a:pt x="0" y="45"/>
                      <a:pt x="5" y="66"/>
                    </a:cubicBezTo>
                    <a:cubicBezTo>
                      <a:pt x="6" y="70"/>
                      <a:pt x="12" y="70"/>
                      <a:pt x="1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56" name="Freeform 63"/>
              <p:cNvSpPr>
                <a:spLocks/>
              </p:cNvSpPr>
              <p:nvPr/>
            </p:nvSpPr>
            <p:spPr bwMode="auto">
              <a:xfrm>
                <a:off x="3595688" y="2397126"/>
                <a:ext cx="49213" cy="103188"/>
              </a:xfrm>
              <a:custGeom>
                <a:avLst/>
                <a:gdLst>
                  <a:gd name="T0" fmla="*/ 7 w 47"/>
                  <a:gd name="T1" fmla="*/ 96 h 99"/>
                  <a:gd name="T2" fmla="*/ 45 w 47"/>
                  <a:gd name="T3" fmla="*/ 8 h 99"/>
                  <a:gd name="T4" fmla="*/ 36 w 47"/>
                  <a:gd name="T5" fmla="*/ 5 h 99"/>
                  <a:gd name="T6" fmla="*/ 0 w 47"/>
                  <a:gd name="T7" fmla="*/ 94 h 99"/>
                  <a:gd name="T8" fmla="*/ 7 w 47"/>
                  <a:gd name="T9" fmla="*/ 96 h 99"/>
                </a:gdLst>
                <a:ahLst/>
                <a:cxnLst>
                  <a:cxn ang="0">
                    <a:pos x="T0" y="T1"/>
                  </a:cxn>
                  <a:cxn ang="0">
                    <a:pos x="T2" y="T3"/>
                  </a:cxn>
                  <a:cxn ang="0">
                    <a:pos x="T4" y="T5"/>
                  </a:cxn>
                  <a:cxn ang="0">
                    <a:pos x="T6" y="T7"/>
                  </a:cxn>
                  <a:cxn ang="0">
                    <a:pos x="T8" y="T9"/>
                  </a:cxn>
                </a:cxnLst>
                <a:rect l="0" t="0" r="r" b="b"/>
                <a:pathLst>
                  <a:path w="47" h="99">
                    <a:moveTo>
                      <a:pt x="7" y="96"/>
                    </a:moveTo>
                    <a:cubicBezTo>
                      <a:pt x="20" y="67"/>
                      <a:pt x="33" y="38"/>
                      <a:pt x="45" y="8"/>
                    </a:cubicBezTo>
                    <a:cubicBezTo>
                      <a:pt x="47" y="3"/>
                      <a:pt x="39" y="0"/>
                      <a:pt x="36" y="5"/>
                    </a:cubicBezTo>
                    <a:cubicBezTo>
                      <a:pt x="19" y="33"/>
                      <a:pt x="4" y="61"/>
                      <a:pt x="0" y="94"/>
                    </a:cubicBezTo>
                    <a:cubicBezTo>
                      <a:pt x="0" y="97"/>
                      <a:pt x="6" y="99"/>
                      <a:pt x="7"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57" name="Freeform 64"/>
              <p:cNvSpPr>
                <a:spLocks/>
              </p:cNvSpPr>
              <p:nvPr/>
            </p:nvSpPr>
            <p:spPr bwMode="auto">
              <a:xfrm>
                <a:off x="3670301" y="2254251"/>
                <a:ext cx="57150" cy="80963"/>
              </a:xfrm>
              <a:custGeom>
                <a:avLst/>
                <a:gdLst>
                  <a:gd name="T0" fmla="*/ 8 w 55"/>
                  <a:gd name="T1" fmla="*/ 74 h 78"/>
                  <a:gd name="T2" fmla="*/ 27 w 55"/>
                  <a:gd name="T3" fmla="*/ 44 h 78"/>
                  <a:gd name="T4" fmla="*/ 52 w 55"/>
                  <a:gd name="T5" fmla="*/ 10 h 78"/>
                  <a:gd name="T6" fmla="*/ 45 w 55"/>
                  <a:gd name="T7" fmla="*/ 3 h 78"/>
                  <a:gd name="T8" fmla="*/ 16 w 55"/>
                  <a:gd name="T9" fmla="*/ 33 h 78"/>
                  <a:gd name="T10" fmla="*/ 1 w 55"/>
                  <a:gd name="T11" fmla="*/ 72 h 78"/>
                  <a:gd name="T12" fmla="*/ 8 w 55"/>
                  <a:gd name="T13" fmla="*/ 74 h 78"/>
                </a:gdLst>
                <a:ahLst/>
                <a:cxnLst>
                  <a:cxn ang="0">
                    <a:pos x="T0" y="T1"/>
                  </a:cxn>
                  <a:cxn ang="0">
                    <a:pos x="T2" y="T3"/>
                  </a:cxn>
                  <a:cxn ang="0">
                    <a:pos x="T4" y="T5"/>
                  </a:cxn>
                  <a:cxn ang="0">
                    <a:pos x="T6" y="T7"/>
                  </a:cxn>
                  <a:cxn ang="0">
                    <a:pos x="T8" y="T9"/>
                  </a:cxn>
                  <a:cxn ang="0">
                    <a:pos x="T10" y="T11"/>
                  </a:cxn>
                  <a:cxn ang="0">
                    <a:pos x="T12" y="T13"/>
                  </a:cxn>
                </a:cxnLst>
                <a:rect l="0" t="0" r="r" b="b"/>
                <a:pathLst>
                  <a:path w="55" h="78">
                    <a:moveTo>
                      <a:pt x="8" y="74"/>
                    </a:moveTo>
                    <a:cubicBezTo>
                      <a:pt x="12" y="63"/>
                      <a:pt x="21" y="53"/>
                      <a:pt x="27" y="44"/>
                    </a:cubicBezTo>
                    <a:cubicBezTo>
                      <a:pt x="35" y="32"/>
                      <a:pt x="45" y="22"/>
                      <a:pt x="52" y="10"/>
                    </a:cubicBezTo>
                    <a:cubicBezTo>
                      <a:pt x="55" y="6"/>
                      <a:pt x="50" y="0"/>
                      <a:pt x="45" y="3"/>
                    </a:cubicBezTo>
                    <a:cubicBezTo>
                      <a:pt x="34" y="11"/>
                      <a:pt x="25" y="21"/>
                      <a:pt x="16" y="33"/>
                    </a:cubicBezTo>
                    <a:cubicBezTo>
                      <a:pt x="7" y="45"/>
                      <a:pt x="5" y="57"/>
                      <a:pt x="1" y="72"/>
                    </a:cubicBezTo>
                    <a:cubicBezTo>
                      <a:pt x="0" y="76"/>
                      <a:pt x="6" y="78"/>
                      <a:pt x="8"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58" name="Freeform 65"/>
              <p:cNvSpPr>
                <a:spLocks/>
              </p:cNvSpPr>
              <p:nvPr/>
            </p:nvSpPr>
            <p:spPr bwMode="auto">
              <a:xfrm>
                <a:off x="3754438" y="2087563"/>
                <a:ext cx="73025" cy="87313"/>
              </a:xfrm>
              <a:custGeom>
                <a:avLst/>
                <a:gdLst>
                  <a:gd name="T0" fmla="*/ 6 w 71"/>
                  <a:gd name="T1" fmla="*/ 84 h 85"/>
                  <a:gd name="T2" fmla="*/ 66 w 71"/>
                  <a:gd name="T3" fmla="*/ 14 h 85"/>
                  <a:gd name="T4" fmla="*/ 58 w 71"/>
                  <a:gd name="T5" fmla="*/ 5 h 85"/>
                  <a:gd name="T6" fmla="*/ 1 w 71"/>
                  <a:gd name="T7" fmla="*/ 81 h 85"/>
                  <a:gd name="T8" fmla="*/ 6 w 71"/>
                  <a:gd name="T9" fmla="*/ 84 h 85"/>
                </a:gdLst>
                <a:ahLst/>
                <a:cxnLst>
                  <a:cxn ang="0">
                    <a:pos x="T0" y="T1"/>
                  </a:cxn>
                  <a:cxn ang="0">
                    <a:pos x="T2" y="T3"/>
                  </a:cxn>
                  <a:cxn ang="0">
                    <a:pos x="T4" y="T5"/>
                  </a:cxn>
                  <a:cxn ang="0">
                    <a:pos x="T6" y="T7"/>
                  </a:cxn>
                  <a:cxn ang="0">
                    <a:pos x="T8" y="T9"/>
                  </a:cxn>
                </a:cxnLst>
                <a:rect l="0" t="0" r="r" b="b"/>
                <a:pathLst>
                  <a:path w="71" h="85">
                    <a:moveTo>
                      <a:pt x="6" y="84"/>
                    </a:moveTo>
                    <a:cubicBezTo>
                      <a:pt x="31" y="64"/>
                      <a:pt x="46" y="37"/>
                      <a:pt x="66" y="14"/>
                    </a:cubicBezTo>
                    <a:cubicBezTo>
                      <a:pt x="71" y="8"/>
                      <a:pt x="64" y="0"/>
                      <a:pt x="58" y="5"/>
                    </a:cubicBezTo>
                    <a:cubicBezTo>
                      <a:pt x="33" y="26"/>
                      <a:pt x="11" y="49"/>
                      <a:pt x="1" y="81"/>
                    </a:cubicBezTo>
                    <a:cubicBezTo>
                      <a:pt x="0" y="84"/>
                      <a:pt x="4" y="85"/>
                      <a:pt x="6"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59" name="Freeform 66"/>
              <p:cNvSpPr>
                <a:spLocks/>
              </p:cNvSpPr>
              <p:nvPr/>
            </p:nvSpPr>
            <p:spPr bwMode="auto">
              <a:xfrm>
                <a:off x="3865563" y="1936751"/>
                <a:ext cx="80963" cy="104775"/>
              </a:xfrm>
              <a:custGeom>
                <a:avLst/>
                <a:gdLst>
                  <a:gd name="T0" fmla="*/ 8 w 79"/>
                  <a:gd name="T1" fmla="*/ 98 h 101"/>
                  <a:gd name="T2" fmla="*/ 74 w 79"/>
                  <a:gd name="T3" fmla="*/ 12 h 101"/>
                  <a:gd name="T4" fmla="*/ 67 w 79"/>
                  <a:gd name="T5" fmla="*/ 5 h 101"/>
                  <a:gd name="T6" fmla="*/ 31 w 79"/>
                  <a:gd name="T7" fmla="*/ 43 h 101"/>
                  <a:gd name="T8" fmla="*/ 2 w 79"/>
                  <a:gd name="T9" fmla="*/ 94 h 101"/>
                  <a:gd name="T10" fmla="*/ 8 w 79"/>
                  <a:gd name="T11" fmla="*/ 98 h 101"/>
                </a:gdLst>
                <a:ahLst/>
                <a:cxnLst>
                  <a:cxn ang="0">
                    <a:pos x="T0" y="T1"/>
                  </a:cxn>
                  <a:cxn ang="0">
                    <a:pos x="T2" y="T3"/>
                  </a:cxn>
                  <a:cxn ang="0">
                    <a:pos x="T4" y="T5"/>
                  </a:cxn>
                  <a:cxn ang="0">
                    <a:pos x="T6" y="T7"/>
                  </a:cxn>
                  <a:cxn ang="0">
                    <a:pos x="T8" y="T9"/>
                  </a:cxn>
                  <a:cxn ang="0">
                    <a:pos x="T10" y="T11"/>
                  </a:cxn>
                </a:cxnLst>
                <a:rect l="0" t="0" r="r" b="b"/>
                <a:pathLst>
                  <a:path w="79" h="101">
                    <a:moveTo>
                      <a:pt x="8" y="98"/>
                    </a:moveTo>
                    <a:cubicBezTo>
                      <a:pt x="34" y="72"/>
                      <a:pt x="51" y="41"/>
                      <a:pt x="74" y="12"/>
                    </a:cubicBezTo>
                    <a:cubicBezTo>
                      <a:pt x="79" y="7"/>
                      <a:pt x="72" y="0"/>
                      <a:pt x="67" y="5"/>
                    </a:cubicBezTo>
                    <a:cubicBezTo>
                      <a:pt x="53" y="17"/>
                      <a:pt x="41" y="28"/>
                      <a:pt x="31" y="43"/>
                    </a:cubicBezTo>
                    <a:cubicBezTo>
                      <a:pt x="20" y="59"/>
                      <a:pt x="12" y="76"/>
                      <a:pt x="2" y="94"/>
                    </a:cubicBezTo>
                    <a:cubicBezTo>
                      <a:pt x="0" y="97"/>
                      <a:pt x="5" y="101"/>
                      <a:pt x="8"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60" name="Freeform 67"/>
              <p:cNvSpPr>
                <a:spLocks/>
              </p:cNvSpPr>
              <p:nvPr/>
            </p:nvSpPr>
            <p:spPr bwMode="auto">
              <a:xfrm>
                <a:off x="3984626" y="1827213"/>
                <a:ext cx="87313" cy="65088"/>
              </a:xfrm>
              <a:custGeom>
                <a:avLst/>
                <a:gdLst>
                  <a:gd name="T0" fmla="*/ 8 w 85"/>
                  <a:gd name="T1" fmla="*/ 61 h 63"/>
                  <a:gd name="T2" fmla="*/ 23 w 85"/>
                  <a:gd name="T3" fmla="*/ 57 h 63"/>
                  <a:gd name="T4" fmla="*/ 40 w 85"/>
                  <a:gd name="T5" fmla="*/ 47 h 63"/>
                  <a:gd name="T6" fmla="*/ 76 w 85"/>
                  <a:gd name="T7" fmla="*/ 21 h 63"/>
                  <a:gd name="T8" fmla="*/ 67 w 85"/>
                  <a:gd name="T9" fmla="*/ 6 h 63"/>
                  <a:gd name="T10" fmla="*/ 34 w 85"/>
                  <a:gd name="T11" fmla="*/ 26 h 63"/>
                  <a:gd name="T12" fmla="*/ 18 w 85"/>
                  <a:gd name="T13" fmla="*/ 38 h 63"/>
                  <a:gd name="T14" fmla="*/ 3 w 85"/>
                  <a:gd name="T15" fmla="*/ 53 h 63"/>
                  <a:gd name="T16" fmla="*/ 8 w 85"/>
                  <a:gd name="T17" fmla="*/ 6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63">
                    <a:moveTo>
                      <a:pt x="8" y="61"/>
                    </a:moveTo>
                    <a:cubicBezTo>
                      <a:pt x="13" y="59"/>
                      <a:pt x="18" y="59"/>
                      <a:pt x="23" y="57"/>
                    </a:cubicBezTo>
                    <a:cubicBezTo>
                      <a:pt x="29" y="54"/>
                      <a:pt x="35" y="50"/>
                      <a:pt x="40" y="47"/>
                    </a:cubicBezTo>
                    <a:cubicBezTo>
                      <a:pt x="53" y="39"/>
                      <a:pt x="64" y="30"/>
                      <a:pt x="76" y="21"/>
                    </a:cubicBezTo>
                    <a:cubicBezTo>
                      <a:pt x="85" y="14"/>
                      <a:pt x="77" y="0"/>
                      <a:pt x="67" y="6"/>
                    </a:cubicBezTo>
                    <a:cubicBezTo>
                      <a:pt x="56" y="12"/>
                      <a:pt x="44" y="18"/>
                      <a:pt x="34" y="26"/>
                    </a:cubicBezTo>
                    <a:cubicBezTo>
                      <a:pt x="28" y="30"/>
                      <a:pt x="23" y="34"/>
                      <a:pt x="18" y="38"/>
                    </a:cubicBezTo>
                    <a:cubicBezTo>
                      <a:pt x="11" y="42"/>
                      <a:pt x="8" y="48"/>
                      <a:pt x="3" y="53"/>
                    </a:cubicBezTo>
                    <a:cubicBezTo>
                      <a:pt x="0" y="57"/>
                      <a:pt x="3" y="63"/>
                      <a:pt x="8"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61" name="Freeform 68"/>
              <p:cNvSpPr>
                <a:spLocks/>
              </p:cNvSpPr>
              <p:nvPr/>
            </p:nvSpPr>
            <p:spPr bwMode="auto">
              <a:xfrm>
                <a:off x="4127501" y="1725613"/>
                <a:ext cx="109538" cy="76200"/>
              </a:xfrm>
              <a:custGeom>
                <a:avLst/>
                <a:gdLst>
                  <a:gd name="T0" fmla="*/ 9 w 105"/>
                  <a:gd name="T1" fmla="*/ 71 h 74"/>
                  <a:gd name="T2" fmla="*/ 96 w 105"/>
                  <a:gd name="T3" fmla="*/ 16 h 74"/>
                  <a:gd name="T4" fmla="*/ 89 w 105"/>
                  <a:gd name="T5" fmla="*/ 4 h 74"/>
                  <a:gd name="T6" fmla="*/ 2 w 105"/>
                  <a:gd name="T7" fmla="*/ 66 h 74"/>
                  <a:gd name="T8" fmla="*/ 9 w 105"/>
                  <a:gd name="T9" fmla="*/ 71 h 74"/>
                </a:gdLst>
                <a:ahLst/>
                <a:cxnLst>
                  <a:cxn ang="0">
                    <a:pos x="T0" y="T1"/>
                  </a:cxn>
                  <a:cxn ang="0">
                    <a:pos x="T2" y="T3"/>
                  </a:cxn>
                  <a:cxn ang="0">
                    <a:pos x="T4" y="T5"/>
                  </a:cxn>
                  <a:cxn ang="0">
                    <a:pos x="T6" y="T7"/>
                  </a:cxn>
                  <a:cxn ang="0">
                    <a:pos x="T8" y="T9"/>
                  </a:cxn>
                </a:cxnLst>
                <a:rect l="0" t="0" r="r" b="b"/>
                <a:pathLst>
                  <a:path w="105" h="74">
                    <a:moveTo>
                      <a:pt x="9" y="71"/>
                    </a:moveTo>
                    <a:cubicBezTo>
                      <a:pt x="33" y="47"/>
                      <a:pt x="67" y="33"/>
                      <a:pt x="96" y="16"/>
                    </a:cubicBezTo>
                    <a:cubicBezTo>
                      <a:pt x="105" y="12"/>
                      <a:pt x="97" y="0"/>
                      <a:pt x="89" y="4"/>
                    </a:cubicBezTo>
                    <a:cubicBezTo>
                      <a:pt x="55" y="19"/>
                      <a:pt x="22" y="32"/>
                      <a:pt x="2" y="66"/>
                    </a:cubicBezTo>
                    <a:cubicBezTo>
                      <a:pt x="0" y="70"/>
                      <a:pt x="5" y="74"/>
                      <a:pt x="9"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62" name="Freeform 69"/>
              <p:cNvSpPr>
                <a:spLocks/>
              </p:cNvSpPr>
              <p:nvPr/>
            </p:nvSpPr>
            <p:spPr bwMode="auto">
              <a:xfrm>
                <a:off x="4300538" y="1655763"/>
                <a:ext cx="87313" cy="47625"/>
              </a:xfrm>
              <a:custGeom>
                <a:avLst/>
                <a:gdLst>
                  <a:gd name="T0" fmla="*/ 7 w 84"/>
                  <a:gd name="T1" fmla="*/ 46 h 47"/>
                  <a:gd name="T2" fmla="*/ 80 w 84"/>
                  <a:gd name="T3" fmla="*/ 9 h 47"/>
                  <a:gd name="T4" fmla="*/ 77 w 84"/>
                  <a:gd name="T5" fmla="*/ 3 h 47"/>
                  <a:gd name="T6" fmla="*/ 5 w 84"/>
                  <a:gd name="T7" fmla="*/ 38 h 47"/>
                  <a:gd name="T8" fmla="*/ 7 w 84"/>
                  <a:gd name="T9" fmla="*/ 46 h 47"/>
                </a:gdLst>
                <a:ahLst/>
                <a:cxnLst>
                  <a:cxn ang="0">
                    <a:pos x="T0" y="T1"/>
                  </a:cxn>
                  <a:cxn ang="0">
                    <a:pos x="T2" y="T3"/>
                  </a:cxn>
                  <a:cxn ang="0">
                    <a:pos x="T4" y="T5"/>
                  </a:cxn>
                  <a:cxn ang="0">
                    <a:pos x="T6" y="T7"/>
                  </a:cxn>
                  <a:cxn ang="0">
                    <a:pos x="T8" y="T9"/>
                  </a:cxn>
                </a:cxnLst>
                <a:rect l="0" t="0" r="r" b="b"/>
                <a:pathLst>
                  <a:path w="84" h="47">
                    <a:moveTo>
                      <a:pt x="7" y="46"/>
                    </a:moveTo>
                    <a:cubicBezTo>
                      <a:pt x="36" y="41"/>
                      <a:pt x="58" y="26"/>
                      <a:pt x="80" y="9"/>
                    </a:cubicBezTo>
                    <a:cubicBezTo>
                      <a:pt x="84" y="6"/>
                      <a:pt x="81" y="0"/>
                      <a:pt x="77" y="3"/>
                    </a:cubicBezTo>
                    <a:cubicBezTo>
                      <a:pt x="54" y="16"/>
                      <a:pt x="30" y="29"/>
                      <a:pt x="5" y="38"/>
                    </a:cubicBezTo>
                    <a:cubicBezTo>
                      <a:pt x="0" y="40"/>
                      <a:pt x="2" y="47"/>
                      <a:pt x="7"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63" name="Freeform 70"/>
              <p:cNvSpPr>
                <a:spLocks/>
              </p:cNvSpPr>
              <p:nvPr/>
            </p:nvSpPr>
            <p:spPr bwMode="auto">
              <a:xfrm>
                <a:off x="4451351" y="1609726"/>
                <a:ext cx="103188" cy="31750"/>
              </a:xfrm>
              <a:custGeom>
                <a:avLst/>
                <a:gdLst>
                  <a:gd name="T0" fmla="*/ 4 w 100"/>
                  <a:gd name="T1" fmla="*/ 25 h 31"/>
                  <a:gd name="T2" fmla="*/ 95 w 100"/>
                  <a:gd name="T3" fmla="*/ 11 h 31"/>
                  <a:gd name="T4" fmla="*/ 92 w 100"/>
                  <a:gd name="T5" fmla="*/ 1 h 31"/>
                  <a:gd name="T6" fmla="*/ 4 w 100"/>
                  <a:gd name="T7" fmla="*/ 17 h 31"/>
                  <a:gd name="T8" fmla="*/ 4 w 100"/>
                  <a:gd name="T9" fmla="*/ 25 h 31"/>
                </a:gdLst>
                <a:ahLst/>
                <a:cxnLst>
                  <a:cxn ang="0">
                    <a:pos x="T0" y="T1"/>
                  </a:cxn>
                  <a:cxn ang="0">
                    <a:pos x="T2" y="T3"/>
                  </a:cxn>
                  <a:cxn ang="0">
                    <a:pos x="T4" y="T5"/>
                  </a:cxn>
                  <a:cxn ang="0">
                    <a:pos x="T6" y="T7"/>
                  </a:cxn>
                  <a:cxn ang="0">
                    <a:pos x="T8" y="T9"/>
                  </a:cxn>
                </a:cxnLst>
                <a:rect l="0" t="0" r="r" b="b"/>
                <a:pathLst>
                  <a:path w="100" h="31">
                    <a:moveTo>
                      <a:pt x="4" y="25"/>
                    </a:moveTo>
                    <a:cubicBezTo>
                      <a:pt x="34" y="31"/>
                      <a:pt x="67" y="23"/>
                      <a:pt x="95" y="11"/>
                    </a:cubicBezTo>
                    <a:cubicBezTo>
                      <a:pt x="100" y="9"/>
                      <a:pt x="97" y="0"/>
                      <a:pt x="92" y="1"/>
                    </a:cubicBezTo>
                    <a:cubicBezTo>
                      <a:pt x="63" y="3"/>
                      <a:pt x="32" y="9"/>
                      <a:pt x="4" y="17"/>
                    </a:cubicBezTo>
                    <a:cubicBezTo>
                      <a:pt x="0" y="18"/>
                      <a:pt x="0" y="24"/>
                      <a:pt x="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64" name="Freeform 71"/>
              <p:cNvSpPr>
                <a:spLocks/>
              </p:cNvSpPr>
              <p:nvPr/>
            </p:nvSpPr>
            <p:spPr bwMode="auto">
              <a:xfrm>
                <a:off x="4638676" y="1628776"/>
                <a:ext cx="109538" cy="19050"/>
              </a:xfrm>
              <a:custGeom>
                <a:avLst/>
                <a:gdLst>
                  <a:gd name="T0" fmla="*/ 4 w 105"/>
                  <a:gd name="T1" fmla="*/ 13 h 18"/>
                  <a:gd name="T2" fmla="*/ 99 w 105"/>
                  <a:gd name="T3" fmla="*/ 14 h 18"/>
                  <a:gd name="T4" fmla="*/ 99 w 105"/>
                  <a:gd name="T5" fmla="*/ 4 h 18"/>
                  <a:gd name="T6" fmla="*/ 4 w 105"/>
                  <a:gd name="T7" fmla="*/ 5 h 18"/>
                  <a:gd name="T8" fmla="*/ 4 w 105"/>
                  <a:gd name="T9" fmla="*/ 13 h 18"/>
                </a:gdLst>
                <a:ahLst/>
                <a:cxnLst>
                  <a:cxn ang="0">
                    <a:pos x="T0" y="T1"/>
                  </a:cxn>
                  <a:cxn ang="0">
                    <a:pos x="T2" y="T3"/>
                  </a:cxn>
                  <a:cxn ang="0">
                    <a:pos x="T4" y="T5"/>
                  </a:cxn>
                  <a:cxn ang="0">
                    <a:pos x="T6" y="T7"/>
                  </a:cxn>
                  <a:cxn ang="0">
                    <a:pos x="T8" y="T9"/>
                  </a:cxn>
                </a:cxnLst>
                <a:rect l="0" t="0" r="r" b="b"/>
                <a:pathLst>
                  <a:path w="105" h="18">
                    <a:moveTo>
                      <a:pt x="4" y="13"/>
                    </a:moveTo>
                    <a:cubicBezTo>
                      <a:pt x="35" y="18"/>
                      <a:pt x="67" y="17"/>
                      <a:pt x="99" y="14"/>
                    </a:cubicBezTo>
                    <a:cubicBezTo>
                      <a:pt x="105" y="13"/>
                      <a:pt x="105" y="5"/>
                      <a:pt x="99" y="4"/>
                    </a:cubicBezTo>
                    <a:cubicBezTo>
                      <a:pt x="67" y="1"/>
                      <a:pt x="35" y="0"/>
                      <a:pt x="4" y="5"/>
                    </a:cubicBezTo>
                    <a:cubicBezTo>
                      <a:pt x="0" y="6"/>
                      <a:pt x="0" y="12"/>
                      <a:pt x="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65" name="Freeform 72"/>
              <p:cNvSpPr>
                <a:spLocks/>
              </p:cNvSpPr>
              <p:nvPr/>
            </p:nvSpPr>
            <p:spPr bwMode="auto">
              <a:xfrm>
                <a:off x="4851401" y="1643063"/>
                <a:ext cx="68263" cy="30163"/>
              </a:xfrm>
              <a:custGeom>
                <a:avLst/>
                <a:gdLst>
                  <a:gd name="T0" fmla="*/ 2 w 65"/>
                  <a:gd name="T1" fmla="*/ 4 h 28"/>
                  <a:gd name="T2" fmla="*/ 59 w 65"/>
                  <a:gd name="T3" fmla="*/ 27 h 28"/>
                  <a:gd name="T4" fmla="*/ 62 w 65"/>
                  <a:gd name="T5" fmla="*/ 21 h 28"/>
                  <a:gd name="T6" fmla="*/ 3 w 65"/>
                  <a:gd name="T7" fmla="*/ 1 h 28"/>
                  <a:gd name="T8" fmla="*/ 2 w 65"/>
                  <a:gd name="T9" fmla="*/ 4 h 28"/>
                </a:gdLst>
                <a:ahLst/>
                <a:cxnLst>
                  <a:cxn ang="0">
                    <a:pos x="T0" y="T1"/>
                  </a:cxn>
                  <a:cxn ang="0">
                    <a:pos x="T2" y="T3"/>
                  </a:cxn>
                  <a:cxn ang="0">
                    <a:pos x="T4" y="T5"/>
                  </a:cxn>
                  <a:cxn ang="0">
                    <a:pos x="T6" y="T7"/>
                  </a:cxn>
                  <a:cxn ang="0">
                    <a:pos x="T8" y="T9"/>
                  </a:cxn>
                </a:cxnLst>
                <a:rect l="0" t="0" r="r" b="b"/>
                <a:pathLst>
                  <a:path w="65" h="28">
                    <a:moveTo>
                      <a:pt x="2" y="4"/>
                    </a:moveTo>
                    <a:cubicBezTo>
                      <a:pt x="19" y="15"/>
                      <a:pt x="40" y="22"/>
                      <a:pt x="59" y="27"/>
                    </a:cubicBezTo>
                    <a:cubicBezTo>
                      <a:pt x="63" y="28"/>
                      <a:pt x="65" y="23"/>
                      <a:pt x="62" y="21"/>
                    </a:cubicBezTo>
                    <a:cubicBezTo>
                      <a:pt x="43" y="13"/>
                      <a:pt x="23" y="7"/>
                      <a:pt x="3" y="1"/>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66" name="Freeform 73"/>
              <p:cNvSpPr>
                <a:spLocks/>
              </p:cNvSpPr>
              <p:nvPr/>
            </p:nvSpPr>
            <p:spPr bwMode="auto">
              <a:xfrm>
                <a:off x="5008563" y="1714501"/>
                <a:ext cx="71438" cy="33338"/>
              </a:xfrm>
              <a:custGeom>
                <a:avLst/>
                <a:gdLst>
                  <a:gd name="T0" fmla="*/ 3 w 68"/>
                  <a:gd name="T1" fmla="*/ 10 h 33"/>
                  <a:gd name="T2" fmla="*/ 59 w 68"/>
                  <a:gd name="T3" fmla="*/ 32 h 33"/>
                  <a:gd name="T4" fmla="*/ 64 w 68"/>
                  <a:gd name="T5" fmla="*/ 26 h 33"/>
                  <a:gd name="T6" fmla="*/ 3 w 68"/>
                  <a:gd name="T7" fmla="*/ 4 h 33"/>
                  <a:gd name="T8" fmla="*/ 3 w 68"/>
                  <a:gd name="T9" fmla="*/ 10 h 33"/>
                </a:gdLst>
                <a:ahLst/>
                <a:cxnLst>
                  <a:cxn ang="0">
                    <a:pos x="T0" y="T1"/>
                  </a:cxn>
                  <a:cxn ang="0">
                    <a:pos x="T2" y="T3"/>
                  </a:cxn>
                  <a:cxn ang="0">
                    <a:pos x="T4" y="T5"/>
                  </a:cxn>
                  <a:cxn ang="0">
                    <a:pos x="T6" y="T7"/>
                  </a:cxn>
                  <a:cxn ang="0">
                    <a:pos x="T8" y="T9"/>
                  </a:cxn>
                </a:cxnLst>
                <a:rect l="0" t="0" r="r" b="b"/>
                <a:pathLst>
                  <a:path w="68" h="33">
                    <a:moveTo>
                      <a:pt x="3" y="10"/>
                    </a:moveTo>
                    <a:cubicBezTo>
                      <a:pt x="23" y="14"/>
                      <a:pt x="40" y="23"/>
                      <a:pt x="59" y="32"/>
                    </a:cubicBezTo>
                    <a:cubicBezTo>
                      <a:pt x="63" y="33"/>
                      <a:pt x="68" y="29"/>
                      <a:pt x="64" y="26"/>
                    </a:cubicBezTo>
                    <a:cubicBezTo>
                      <a:pt x="46" y="10"/>
                      <a:pt x="26" y="0"/>
                      <a:pt x="3" y="4"/>
                    </a:cubicBezTo>
                    <a:cubicBezTo>
                      <a:pt x="0" y="4"/>
                      <a:pt x="0" y="9"/>
                      <a:pt x="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67" name="Freeform 74"/>
              <p:cNvSpPr>
                <a:spLocks/>
              </p:cNvSpPr>
              <p:nvPr/>
            </p:nvSpPr>
            <p:spPr bwMode="auto">
              <a:xfrm>
                <a:off x="5149851" y="1784351"/>
                <a:ext cx="85725" cy="47625"/>
              </a:xfrm>
              <a:custGeom>
                <a:avLst/>
                <a:gdLst>
                  <a:gd name="T0" fmla="*/ 3 w 83"/>
                  <a:gd name="T1" fmla="*/ 6 h 46"/>
                  <a:gd name="T2" fmla="*/ 75 w 83"/>
                  <a:gd name="T3" fmla="*/ 43 h 46"/>
                  <a:gd name="T4" fmla="*/ 79 w 83"/>
                  <a:gd name="T5" fmla="*/ 37 h 46"/>
                  <a:gd name="T6" fmla="*/ 6 w 83"/>
                  <a:gd name="T7" fmla="*/ 1 h 46"/>
                  <a:gd name="T8" fmla="*/ 3 w 83"/>
                  <a:gd name="T9" fmla="*/ 6 h 46"/>
                </a:gdLst>
                <a:ahLst/>
                <a:cxnLst>
                  <a:cxn ang="0">
                    <a:pos x="T0" y="T1"/>
                  </a:cxn>
                  <a:cxn ang="0">
                    <a:pos x="T2" y="T3"/>
                  </a:cxn>
                  <a:cxn ang="0">
                    <a:pos x="T4" y="T5"/>
                  </a:cxn>
                  <a:cxn ang="0">
                    <a:pos x="T6" y="T7"/>
                  </a:cxn>
                  <a:cxn ang="0">
                    <a:pos x="T8" y="T9"/>
                  </a:cxn>
                </a:cxnLst>
                <a:rect l="0" t="0" r="r" b="b"/>
                <a:pathLst>
                  <a:path w="83" h="46">
                    <a:moveTo>
                      <a:pt x="3" y="6"/>
                    </a:moveTo>
                    <a:cubicBezTo>
                      <a:pt x="28" y="18"/>
                      <a:pt x="52" y="30"/>
                      <a:pt x="75" y="43"/>
                    </a:cubicBezTo>
                    <a:cubicBezTo>
                      <a:pt x="80" y="46"/>
                      <a:pt x="83" y="39"/>
                      <a:pt x="79" y="37"/>
                    </a:cubicBezTo>
                    <a:cubicBezTo>
                      <a:pt x="57" y="20"/>
                      <a:pt x="33" y="7"/>
                      <a:pt x="6"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68" name="Freeform 75"/>
              <p:cNvSpPr>
                <a:spLocks/>
              </p:cNvSpPr>
              <p:nvPr/>
            </p:nvSpPr>
            <p:spPr bwMode="auto">
              <a:xfrm>
                <a:off x="5305426" y="1847851"/>
                <a:ext cx="66675" cy="61913"/>
              </a:xfrm>
              <a:custGeom>
                <a:avLst/>
                <a:gdLst>
                  <a:gd name="T0" fmla="*/ 5 w 65"/>
                  <a:gd name="T1" fmla="*/ 12 h 59"/>
                  <a:gd name="T2" fmla="*/ 55 w 65"/>
                  <a:gd name="T3" fmla="*/ 55 h 59"/>
                  <a:gd name="T4" fmla="*/ 62 w 65"/>
                  <a:gd name="T5" fmla="*/ 49 h 59"/>
                  <a:gd name="T6" fmla="*/ 42 w 65"/>
                  <a:gd name="T7" fmla="*/ 23 h 59"/>
                  <a:gd name="T8" fmla="*/ 10 w 65"/>
                  <a:gd name="T9" fmla="*/ 4 h 59"/>
                  <a:gd name="T10" fmla="*/ 5 w 65"/>
                  <a:gd name="T11" fmla="*/ 12 h 59"/>
                </a:gdLst>
                <a:ahLst/>
                <a:cxnLst>
                  <a:cxn ang="0">
                    <a:pos x="T0" y="T1"/>
                  </a:cxn>
                  <a:cxn ang="0">
                    <a:pos x="T2" y="T3"/>
                  </a:cxn>
                  <a:cxn ang="0">
                    <a:pos x="T4" y="T5"/>
                  </a:cxn>
                  <a:cxn ang="0">
                    <a:pos x="T6" y="T7"/>
                  </a:cxn>
                  <a:cxn ang="0">
                    <a:pos x="T8" y="T9"/>
                  </a:cxn>
                  <a:cxn ang="0">
                    <a:pos x="T10" y="T11"/>
                  </a:cxn>
                </a:cxnLst>
                <a:rect l="0" t="0" r="r" b="b"/>
                <a:pathLst>
                  <a:path w="65" h="59">
                    <a:moveTo>
                      <a:pt x="5" y="12"/>
                    </a:moveTo>
                    <a:cubicBezTo>
                      <a:pt x="23" y="25"/>
                      <a:pt x="42" y="37"/>
                      <a:pt x="55" y="55"/>
                    </a:cubicBezTo>
                    <a:cubicBezTo>
                      <a:pt x="58" y="59"/>
                      <a:pt x="65" y="53"/>
                      <a:pt x="62" y="49"/>
                    </a:cubicBezTo>
                    <a:cubicBezTo>
                      <a:pt x="57" y="39"/>
                      <a:pt x="50" y="31"/>
                      <a:pt x="42" y="23"/>
                    </a:cubicBezTo>
                    <a:cubicBezTo>
                      <a:pt x="33" y="15"/>
                      <a:pt x="21" y="9"/>
                      <a:pt x="10" y="4"/>
                    </a:cubicBezTo>
                    <a:cubicBezTo>
                      <a:pt x="5" y="0"/>
                      <a:pt x="0" y="8"/>
                      <a:pt x="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69" name="Freeform 76"/>
              <p:cNvSpPr>
                <a:spLocks/>
              </p:cNvSpPr>
              <p:nvPr/>
            </p:nvSpPr>
            <p:spPr bwMode="auto">
              <a:xfrm>
                <a:off x="5380038" y="1765301"/>
                <a:ext cx="30163" cy="87313"/>
              </a:xfrm>
              <a:custGeom>
                <a:avLst/>
                <a:gdLst>
                  <a:gd name="T0" fmla="*/ 10 w 28"/>
                  <a:gd name="T1" fmla="*/ 81 h 84"/>
                  <a:gd name="T2" fmla="*/ 27 w 28"/>
                  <a:gd name="T3" fmla="*/ 10 h 84"/>
                  <a:gd name="T4" fmla="*/ 17 w 28"/>
                  <a:gd name="T5" fmla="*/ 6 h 84"/>
                  <a:gd name="T6" fmla="*/ 4 w 28"/>
                  <a:gd name="T7" fmla="*/ 81 h 84"/>
                  <a:gd name="T8" fmla="*/ 10 w 28"/>
                  <a:gd name="T9" fmla="*/ 81 h 84"/>
                </a:gdLst>
                <a:ahLst/>
                <a:cxnLst>
                  <a:cxn ang="0">
                    <a:pos x="T0" y="T1"/>
                  </a:cxn>
                  <a:cxn ang="0">
                    <a:pos x="T2" y="T3"/>
                  </a:cxn>
                  <a:cxn ang="0">
                    <a:pos x="T4" y="T5"/>
                  </a:cxn>
                  <a:cxn ang="0">
                    <a:pos x="T6" y="T7"/>
                  </a:cxn>
                  <a:cxn ang="0">
                    <a:pos x="T8" y="T9"/>
                  </a:cxn>
                </a:cxnLst>
                <a:rect l="0" t="0" r="r" b="b"/>
                <a:pathLst>
                  <a:path w="28" h="84">
                    <a:moveTo>
                      <a:pt x="10" y="81"/>
                    </a:moveTo>
                    <a:cubicBezTo>
                      <a:pt x="15" y="57"/>
                      <a:pt x="22" y="34"/>
                      <a:pt x="27" y="10"/>
                    </a:cubicBezTo>
                    <a:cubicBezTo>
                      <a:pt x="28" y="4"/>
                      <a:pt x="20" y="0"/>
                      <a:pt x="17" y="6"/>
                    </a:cubicBezTo>
                    <a:cubicBezTo>
                      <a:pt x="6" y="29"/>
                      <a:pt x="0" y="55"/>
                      <a:pt x="4" y="81"/>
                    </a:cubicBezTo>
                    <a:cubicBezTo>
                      <a:pt x="5" y="84"/>
                      <a:pt x="10" y="84"/>
                      <a:pt x="10"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70" name="Freeform 77"/>
              <p:cNvSpPr>
                <a:spLocks/>
              </p:cNvSpPr>
              <p:nvPr/>
            </p:nvSpPr>
            <p:spPr bwMode="auto">
              <a:xfrm>
                <a:off x="5451476" y="1625601"/>
                <a:ext cx="39688" cy="63500"/>
              </a:xfrm>
              <a:custGeom>
                <a:avLst/>
                <a:gdLst>
                  <a:gd name="T0" fmla="*/ 7 w 39"/>
                  <a:gd name="T1" fmla="*/ 58 h 62"/>
                  <a:gd name="T2" fmla="*/ 38 w 39"/>
                  <a:gd name="T3" fmla="*/ 7 h 62"/>
                  <a:gd name="T4" fmla="*/ 29 w 39"/>
                  <a:gd name="T5" fmla="*/ 3 h 62"/>
                  <a:gd name="T6" fmla="*/ 13 w 39"/>
                  <a:gd name="T7" fmla="*/ 25 h 62"/>
                  <a:gd name="T8" fmla="*/ 1 w 39"/>
                  <a:gd name="T9" fmla="*/ 56 h 62"/>
                  <a:gd name="T10" fmla="*/ 7 w 39"/>
                  <a:gd name="T11" fmla="*/ 58 h 62"/>
                </a:gdLst>
                <a:ahLst/>
                <a:cxnLst>
                  <a:cxn ang="0">
                    <a:pos x="T0" y="T1"/>
                  </a:cxn>
                  <a:cxn ang="0">
                    <a:pos x="T2" y="T3"/>
                  </a:cxn>
                  <a:cxn ang="0">
                    <a:pos x="T4" y="T5"/>
                  </a:cxn>
                  <a:cxn ang="0">
                    <a:pos x="T6" y="T7"/>
                  </a:cxn>
                  <a:cxn ang="0">
                    <a:pos x="T8" y="T9"/>
                  </a:cxn>
                  <a:cxn ang="0">
                    <a:pos x="T10" y="T11"/>
                  </a:cxn>
                </a:cxnLst>
                <a:rect l="0" t="0" r="r" b="b"/>
                <a:pathLst>
                  <a:path w="39" h="62">
                    <a:moveTo>
                      <a:pt x="7" y="58"/>
                    </a:moveTo>
                    <a:cubicBezTo>
                      <a:pt x="16" y="40"/>
                      <a:pt x="30" y="26"/>
                      <a:pt x="38" y="7"/>
                    </a:cubicBezTo>
                    <a:cubicBezTo>
                      <a:pt x="39" y="2"/>
                      <a:pt x="32" y="0"/>
                      <a:pt x="29" y="3"/>
                    </a:cubicBezTo>
                    <a:cubicBezTo>
                      <a:pt x="24" y="11"/>
                      <a:pt x="18" y="18"/>
                      <a:pt x="13" y="25"/>
                    </a:cubicBezTo>
                    <a:cubicBezTo>
                      <a:pt x="7" y="34"/>
                      <a:pt x="4" y="45"/>
                      <a:pt x="1" y="56"/>
                    </a:cubicBezTo>
                    <a:cubicBezTo>
                      <a:pt x="0" y="59"/>
                      <a:pt x="5" y="62"/>
                      <a:pt x="7"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71" name="Freeform 78"/>
              <p:cNvSpPr>
                <a:spLocks/>
              </p:cNvSpPr>
              <p:nvPr/>
            </p:nvSpPr>
            <p:spPr bwMode="auto">
              <a:xfrm>
                <a:off x="5540376" y="1449388"/>
                <a:ext cx="88900" cy="112713"/>
              </a:xfrm>
              <a:custGeom>
                <a:avLst/>
                <a:gdLst>
                  <a:gd name="T0" fmla="*/ 8 w 86"/>
                  <a:gd name="T1" fmla="*/ 105 h 108"/>
                  <a:gd name="T2" fmla="*/ 81 w 86"/>
                  <a:gd name="T3" fmla="*/ 12 h 108"/>
                  <a:gd name="T4" fmla="*/ 75 w 86"/>
                  <a:gd name="T5" fmla="*/ 4 h 108"/>
                  <a:gd name="T6" fmla="*/ 1 w 86"/>
                  <a:gd name="T7" fmla="*/ 101 h 108"/>
                  <a:gd name="T8" fmla="*/ 8 w 86"/>
                  <a:gd name="T9" fmla="*/ 105 h 108"/>
                </a:gdLst>
                <a:ahLst/>
                <a:cxnLst>
                  <a:cxn ang="0">
                    <a:pos x="T0" y="T1"/>
                  </a:cxn>
                  <a:cxn ang="0">
                    <a:pos x="T2" y="T3"/>
                  </a:cxn>
                  <a:cxn ang="0">
                    <a:pos x="T4" y="T5"/>
                  </a:cxn>
                  <a:cxn ang="0">
                    <a:pos x="T6" y="T7"/>
                  </a:cxn>
                  <a:cxn ang="0">
                    <a:pos x="T8" y="T9"/>
                  </a:cxn>
                </a:cxnLst>
                <a:rect l="0" t="0" r="r" b="b"/>
                <a:pathLst>
                  <a:path w="86" h="108">
                    <a:moveTo>
                      <a:pt x="8" y="105"/>
                    </a:moveTo>
                    <a:cubicBezTo>
                      <a:pt x="34" y="75"/>
                      <a:pt x="53" y="41"/>
                      <a:pt x="81" y="12"/>
                    </a:cubicBezTo>
                    <a:cubicBezTo>
                      <a:pt x="86" y="8"/>
                      <a:pt x="80" y="0"/>
                      <a:pt x="75" y="4"/>
                    </a:cubicBezTo>
                    <a:cubicBezTo>
                      <a:pt x="39" y="25"/>
                      <a:pt x="16" y="63"/>
                      <a:pt x="1" y="101"/>
                    </a:cubicBezTo>
                    <a:cubicBezTo>
                      <a:pt x="0" y="105"/>
                      <a:pt x="5" y="108"/>
                      <a:pt x="8"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72" name="Freeform 79"/>
              <p:cNvSpPr>
                <a:spLocks/>
              </p:cNvSpPr>
              <p:nvPr/>
            </p:nvSpPr>
            <p:spPr bwMode="auto">
              <a:xfrm>
                <a:off x="5675313" y="1382713"/>
                <a:ext cx="88900" cy="57150"/>
              </a:xfrm>
              <a:custGeom>
                <a:avLst/>
                <a:gdLst>
                  <a:gd name="T0" fmla="*/ 7 w 86"/>
                  <a:gd name="T1" fmla="*/ 53 h 55"/>
                  <a:gd name="T2" fmla="*/ 79 w 86"/>
                  <a:gd name="T3" fmla="*/ 13 h 55"/>
                  <a:gd name="T4" fmla="*/ 76 w 86"/>
                  <a:gd name="T5" fmla="*/ 2 h 55"/>
                  <a:gd name="T6" fmla="*/ 3 w 86"/>
                  <a:gd name="T7" fmla="*/ 48 h 55"/>
                  <a:gd name="T8" fmla="*/ 7 w 86"/>
                  <a:gd name="T9" fmla="*/ 53 h 55"/>
                </a:gdLst>
                <a:ahLst/>
                <a:cxnLst>
                  <a:cxn ang="0">
                    <a:pos x="T0" y="T1"/>
                  </a:cxn>
                  <a:cxn ang="0">
                    <a:pos x="T2" y="T3"/>
                  </a:cxn>
                  <a:cxn ang="0">
                    <a:pos x="T4" y="T5"/>
                  </a:cxn>
                  <a:cxn ang="0">
                    <a:pos x="T6" y="T7"/>
                  </a:cxn>
                  <a:cxn ang="0">
                    <a:pos x="T8" y="T9"/>
                  </a:cxn>
                </a:cxnLst>
                <a:rect l="0" t="0" r="r" b="b"/>
                <a:pathLst>
                  <a:path w="86" h="55">
                    <a:moveTo>
                      <a:pt x="7" y="53"/>
                    </a:moveTo>
                    <a:cubicBezTo>
                      <a:pt x="32" y="43"/>
                      <a:pt x="53" y="22"/>
                      <a:pt x="79" y="13"/>
                    </a:cubicBezTo>
                    <a:cubicBezTo>
                      <a:pt x="86" y="10"/>
                      <a:pt x="83" y="0"/>
                      <a:pt x="76" y="2"/>
                    </a:cubicBezTo>
                    <a:cubicBezTo>
                      <a:pt x="46" y="8"/>
                      <a:pt x="24" y="27"/>
                      <a:pt x="3" y="48"/>
                    </a:cubicBezTo>
                    <a:cubicBezTo>
                      <a:pt x="0" y="51"/>
                      <a:pt x="4" y="55"/>
                      <a:pt x="7"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73" name="Freeform 80"/>
              <p:cNvSpPr>
                <a:spLocks/>
              </p:cNvSpPr>
              <p:nvPr/>
            </p:nvSpPr>
            <p:spPr bwMode="auto">
              <a:xfrm>
                <a:off x="5895976" y="1304926"/>
                <a:ext cx="57150" cy="28575"/>
              </a:xfrm>
              <a:custGeom>
                <a:avLst/>
                <a:gdLst>
                  <a:gd name="T0" fmla="*/ 4 w 56"/>
                  <a:gd name="T1" fmla="*/ 26 h 27"/>
                  <a:gd name="T2" fmla="*/ 55 w 56"/>
                  <a:gd name="T3" fmla="*/ 4 h 27"/>
                  <a:gd name="T4" fmla="*/ 53 w 56"/>
                  <a:gd name="T5" fmla="*/ 2 h 27"/>
                  <a:gd name="T6" fmla="*/ 2 w 56"/>
                  <a:gd name="T7" fmla="*/ 23 h 27"/>
                  <a:gd name="T8" fmla="*/ 4 w 56"/>
                  <a:gd name="T9" fmla="*/ 26 h 27"/>
                </a:gdLst>
                <a:ahLst/>
                <a:cxnLst>
                  <a:cxn ang="0">
                    <a:pos x="T0" y="T1"/>
                  </a:cxn>
                  <a:cxn ang="0">
                    <a:pos x="T2" y="T3"/>
                  </a:cxn>
                  <a:cxn ang="0">
                    <a:pos x="T4" y="T5"/>
                  </a:cxn>
                  <a:cxn ang="0">
                    <a:pos x="T6" y="T7"/>
                  </a:cxn>
                  <a:cxn ang="0">
                    <a:pos x="T8" y="T9"/>
                  </a:cxn>
                </a:cxnLst>
                <a:rect l="0" t="0" r="r" b="b"/>
                <a:pathLst>
                  <a:path w="56" h="27">
                    <a:moveTo>
                      <a:pt x="4" y="26"/>
                    </a:moveTo>
                    <a:cubicBezTo>
                      <a:pt x="21" y="18"/>
                      <a:pt x="41" y="18"/>
                      <a:pt x="55" y="4"/>
                    </a:cubicBezTo>
                    <a:cubicBezTo>
                      <a:pt x="56" y="2"/>
                      <a:pt x="54" y="0"/>
                      <a:pt x="53" y="2"/>
                    </a:cubicBezTo>
                    <a:cubicBezTo>
                      <a:pt x="38" y="14"/>
                      <a:pt x="19" y="15"/>
                      <a:pt x="2" y="23"/>
                    </a:cubicBezTo>
                    <a:cubicBezTo>
                      <a:pt x="0" y="24"/>
                      <a:pt x="2" y="27"/>
                      <a:pt x="4"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74" name="Freeform 81"/>
              <p:cNvSpPr>
                <a:spLocks/>
              </p:cNvSpPr>
              <p:nvPr/>
            </p:nvSpPr>
            <p:spPr bwMode="auto">
              <a:xfrm>
                <a:off x="6059488" y="1247776"/>
                <a:ext cx="125413" cy="41275"/>
              </a:xfrm>
              <a:custGeom>
                <a:avLst/>
                <a:gdLst>
                  <a:gd name="T0" fmla="*/ 6 w 121"/>
                  <a:gd name="T1" fmla="*/ 38 h 40"/>
                  <a:gd name="T2" fmla="*/ 115 w 121"/>
                  <a:gd name="T3" fmla="*/ 13 h 40"/>
                  <a:gd name="T4" fmla="*/ 113 w 121"/>
                  <a:gd name="T5" fmla="*/ 0 h 40"/>
                  <a:gd name="T6" fmla="*/ 3 w 121"/>
                  <a:gd name="T7" fmla="*/ 34 h 40"/>
                  <a:gd name="T8" fmla="*/ 6 w 121"/>
                  <a:gd name="T9" fmla="*/ 38 h 40"/>
                </a:gdLst>
                <a:ahLst/>
                <a:cxnLst>
                  <a:cxn ang="0">
                    <a:pos x="T0" y="T1"/>
                  </a:cxn>
                  <a:cxn ang="0">
                    <a:pos x="T2" y="T3"/>
                  </a:cxn>
                  <a:cxn ang="0">
                    <a:pos x="T4" y="T5"/>
                  </a:cxn>
                  <a:cxn ang="0">
                    <a:pos x="T6" y="T7"/>
                  </a:cxn>
                  <a:cxn ang="0">
                    <a:pos x="T8" y="T9"/>
                  </a:cxn>
                </a:cxnLst>
                <a:rect l="0" t="0" r="r" b="b"/>
                <a:pathLst>
                  <a:path w="121" h="40">
                    <a:moveTo>
                      <a:pt x="6" y="38"/>
                    </a:moveTo>
                    <a:cubicBezTo>
                      <a:pt x="40" y="23"/>
                      <a:pt x="79" y="25"/>
                      <a:pt x="115" y="13"/>
                    </a:cubicBezTo>
                    <a:cubicBezTo>
                      <a:pt x="121" y="11"/>
                      <a:pt x="121" y="0"/>
                      <a:pt x="113" y="0"/>
                    </a:cubicBezTo>
                    <a:cubicBezTo>
                      <a:pt x="72" y="3"/>
                      <a:pt x="37" y="11"/>
                      <a:pt x="3" y="34"/>
                    </a:cubicBezTo>
                    <a:cubicBezTo>
                      <a:pt x="0" y="36"/>
                      <a:pt x="3" y="40"/>
                      <a:pt x="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75" name="Freeform 82"/>
              <p:cNvSpPr>
                <a:spLocks/>
              </p:cNvSpPr>
              <p:nvPr/>
            </p:nvSpPr>
            <p:spPr bwMode="auto">
              <a:xfrm>
                <a:off x="6319838" y="1225551"/>
                <a:ext cx="120650" cy="30163"/>
              </a:xfrm>
              <a:custGeom>
                <a:avLst/>
                <a:gdLst>
                  <a:gd name="T0" fmla="*/ 8 w 116"/>
                  <a:gd name="T1" fmla="*/ 25 h 28"/>
                  <a:gd name="T2" fmla="*/ 108 w 116"/>
                  <a:gd name="T3" fmla="*/ 27 h 28"/>
                  <a:gd name="T4" fmla="*/ 110 w 116"/>
                  <a:gd name="T5" fmla="*/ 15 h 28"/>
                  <a:gd name="T6" fmla="*/ 4 w 116"/>
                  <a:gd name="T7" fmla="*/ 17 h 28"/>
                  <a:gd name="T8" fmla="*/ 8 w 116"/>
                  <a:gd name="T9" fmla="*/ 25 h 28"/>
                </a:gdLst>
                <a:ahLst/>
                <a:cxnLst>
                  <a:cxn ang="0">
                    <a:pos x="T0" y="T1"/>
                  </a:cxn>
                  <a:cxn ang="0">
                    <a:pos x="T2" y="T3"/>
                  </a:cxn>
                  <a:cxn ang="0">
                    <a:pos x="T4" y="T5"/>
                  </a:cxn>
                  <a:cxn ang="0">
                    <a:pos x="T6" y="T7"/>
                  </a:cxn>
                  <a:cxn ang="0">
                    <a:pos x="T8" y="T9"/>
                  </a:cxn>
                </a:cxnLst>
                <a:rect l="0" t="0" r="r" b="b"/>
                <a:pathLst>
                  <a:path w="116" h="28">
                    <a:moveTo>
                      <a:pt x="8" y="25"/>
                    </a:moveTo>
                    <a:cubicBezTo>
                      <a:pt x="41" y="16"/>
                      <a:pt x="74" y="23"/>
                      <a:pt x="108" y="27"/>
                    </a:cubicBezTo>
                    <a:cubicBezTo>
                      <a:pt x="115" y="28"/>
                      <a:pt x="116" y="17"/>
                      <a:pt x="110" y="15"/>
                    </a:cubicBezTo>
                    <a:cubicBezTo>
                      <a:pt x="72" y="4"/>
                      <a:pt x="40" y="0"/>
                      <a:pt x="4" y="17"/>
                    </a:cubicBezTo>
                    <a:cubicBezTo>
                      <a:pt x="0" y="19"/>
                      <a:pt x="3" y="26"/>
                      <a:pt x="8"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76" name="Freeform 83"/>
              <p:cNvSpPr>
                <a:spLocks/>
              </p:cNvSpPr>
              <p:nvPr/>
            </p:nvSpPr>
            <p:spPr bwMode="auto">
              <a:xfrm>
                <a:off x="6584951" y="1241426"/>
                <a:ext cx="109538" cy="19050"/>
              </a:xfrm>
              <a:custGeom>
                <a:avLst/>
                <a:gdLst>
                  <a:gd name="T0" fmla="*/ 5 w 106"/>
                  <a:gd name="T1" fmla="*/ 9 h 18"/>
                  <a:gd name="T2" fmla="*/ 98 w 106"/>
                  <a:gd name="T3" fmla="*/ 17 h 18"/>
                  <a:gd name="T4" fmla="*/ 100 w 106"/>
                  <a:gd name="T5" fmla="*/ 9 h 18"/>
                  <a:gd name="T6" fmla="*/ 5 w 106"/>
                  <a:gd name="T7" fmla="*/ 2 h 18"/>
                  <a:gd name="T8" fmla="*/ 5 w 106"/>
                  <a:gd name="T9" fmla="*/ 9 h 18"/>
                </a:gdLst>
                <a:ahLst/>
                <a:cxnLst>
                  <a:cxn ang="0">
                    <a:pos x="T0" y="T1"/>
                  </a:cxn>
                  <a:cxn ang="0">
                    <a:pos x="T2" y="T3"/>
                  </a:cxn>
                  <a:cxn ang="0">
                    <a:pos x="T4" y="T5"/>
                  </a:cxn>
                  <a:cxn ang="0">
                    <a:pos x="T6" y="T7"/>
                  </a:cxn>
                  <a:cxn ang="0">
                    <a:pos x="T8" y="T9"/>
                  </a:cxn>
                </a:cxnLst>
                <a:rect l="0" t="0" r="r" b="b"/>
                <a:pathLst>
                  <a:path w="106" h="18">
                    <a:moveTo>
                      <a:pt x="5" y="9"/>
                    </a:moveTo>
                    <a:cubicBezTo>
                      <a:pt x="35" y="11"/>
                      <a:pt x="68" y="12"/>
                      <a:pt x="98" y="17"/>
                    </a:cubicBezTo>
                    <a:cubicBezTo>
                      <a:pt x="103" y="18"/>
                      <a:pt x="106" y="10"/>
                      <a:pt x="100" y="9"/>
                    </a:cubicBezTo>
                    <a:cubicBezTo>
                      <a:pt x="68" y="0"/>
                      <a:pt x="38" y="1"/>
                      <a:pt x="5" y="2"/>
                    </a:cubicBezTo>
                    <a:cubicBezTo>
                      <a:pt x="0" y="2"/>
                      <a:pt x="0" y="9"/>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77" name="Freeform 84"/>
              <p:cNvSpPr>
                <a:spLocks/>
              </p:cNvSpPr>
              <p:nvPr/>
            </p:nvSpPr>
            <p:spPr bwMode="auto">
              <a:xfrm>
                <a:off x="6799263" y="1285876"/>
                <a:ext cx="117475" cy="47625"/>
              </a:xfrm>
              <a:custGeom>
                <a:avLst/>
                <a:gdLst>
                  <a:gd name="T0" fmla="*/ 5 w 112"/>
                  <a:gd name="T1" fmla="*/ 11 h 45"/>
                  <a:gd name="T2" fmla="*/ 100 w 112"/>
                  <a:gd name="T3" fmla="*/ 42 h 45"/>
                  <a:gd name="T4" fmla="*/ 105 w 112"/>
                  <a:gd name="T5" fmla="*/ 29 h 45"/>
                  <a:gd name="T6" fmla="*/ 8 w 112"/>
                  <a:gd name="T7" fmla="*/ 1 h 45"/>
                  <a:gd name="T8" fmla="*/ 5 w 112"/>
                  <a:gd name="T9" fmla="*/ 11 h 45"/>
                </a:gdLst>
                <a:ahLst/>
                <a:cxnLst>
                  <a:cxn ang="0">
                    <a:pos x="T0" y="T1"/>
                  </a:cxn>
                  <a:cxn ang="0">
                    <a:pos x="T2" y="T3"/>
                  </a:cxn>
                  <a:cxn ang="0">
                    <a:pos x="T4" y="T5"/>
                  </a:cxn>
                  <a:cxn ang="0">
                    <a:pos x="T6" y="T7"/>
                  </a:cxn>
                  <a:cxn ang="0">
                    <a:pos x="T8" y="T9"/>
                  </a:cxn>
                </a:cxnLst>
                <a:rect l="0" t="0" r="r" b="b"/>
                <a:pathLst>
                  <a:path w="112" h="45">
                    <a:moveTo>
                      <a:pt x="5" y="11"/>
                    </a:moveTo>
                    <a:cubicBezTo>
                      <a:pt x="35" y="25"/>
                      <a:pt x="69" y="29"/>
                      <a:pt x="100" y="42"/>
                    </a:cubicBezTo>
                    <a:cubicBezTo>
                      <a:pt x="107" y="45"/>
                      <a:pt x="112" y="33"/>
                      <a:pt x="105" y="29"/>
                    </a:cubicBezTo>
                    <a:cubicBezTo>
                      <a:pt x="76" y="13"/>
                      <a:pt x="41" y="2"/>
                      <a:pt x="8" y="1"/>
                    </a:cubicBezTo>
                    <a:cubicBezTo>
                      <a:pt x="2" y="0"/>
                      <a:pt x="0" y="9"/>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78" name="Freeform 85"/>
              <p:cNvSpPr>
                <a:spLocks/>
              </p:cNvSpPr>
              <p:nvPr/>
            </p:nvSpPr>
            <p:spPr bwMode="auto">
              <a:xfrm>
                <a:off x="6962776" y="1343026"/>
                <a:ext cx="122238" cy="44450"/>
              </a:xfrm>
              <a:custGeom>
                <a:avLst/>
                <a:gdLst>
                  <a:gd name="T0" fmla="*/ 3 w 117"/>
                  <a:gd name="T1" fmla="*/ 4 h 43"/>
                  <a:gd name="T2" fmla="*/ 109 w 117"/>
                  <a:gd name="T3" fmla="*/ 41 h 43"/>
                  <a:gd name="T4" fmla="*/ 113 w 117"/>
                  <a:gd name="T5" fmla="*/ 35 h 43"/>
                  <a:gd name="T6" fmla="*/ 3 w 117"/>
                  <a:gd name="T7" fmla="*/ 0 h 43"/>
                  <a:gd name="T8" fmla="*/ 3 w 117"/>
                  <a:gd name="T9" fmla="*/ 4 h 43"/>
                </a:gdLst>
                <a:ahLst/>
                <a:cxnLst>
                  <a:cxn ang="0">
                    <a:pos x="T0" y="T1"/>
                  </a:cxn>
                  <a:cxn ang="0">
                    <a:pos x="T2" y="T3"/>
                  </a:cxn>
                  <a:cxn ang="0">
                    <a:pos x="T4" y="T5"/>
                  </a:cxn>
                  <a:cxn ang="0">
                    <a:pos x="T6" y="T7"/>
                  </a:cxn>
                  <a:cxn ang="0">
                    <a:pos x="T8" y="T9"/>
                  </a:cxn>
                </a:cxnLst>
                <a:rect l="0" t="0" r="r" b="b"/>
                <a:pathLst>
                  <a:path w="117" h="43">
                    <a:moveTo>
                      <a:pt x="3" y="4"/>
                    </a:moveTo>
                    <a:cubicBezTo>
                      <a:pt x="41" y="6"/>
                      <a:pt x="76" y="23"/>
                      <a:pt x="109" y="41"/>
                    </a:cubicBezTo>
                    <a:cubicBezTo>
                      <a:pt x="113" y="43"/>
                      <a:pt x="117" y="37"/>
                      <a:pt x="113" y="35"/>
                    </a:cubicBezTo>
                    <a:cubicBezTo>
                      <a:pt x="79" y="13"/>
                      <a:pt x="43" y="0"/>
                      <a:pt x="3" y="0"/>
                    </a:cubicBezTo>
                    <a:cubicBezTo>
                      <a:pt x="0" y="0"/>
                      <a:pt x="0" y="4"/>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79" name="Freeform 86"/>
              <p:cNvSpPr>
                <a:spLocks/>
              </p:cNvSpPr>
              <p:nvPr/>
            </p:nvSpPr>
            <p:spPr bwMode="auto">
              <a:xfrm>
                <a:off x="7148513" y="1409701"/>
                <a:ext cx="104775" cy="49213"/>
              </a:xfrm>
              <a:custGeom>
                <a:avLst/>
                <a:gdLst>
                  <a:gd name="T0" fmla="*/ 3 w 101"/>
                  <a:gd name="T1" fmla="*/ 6 h 47"/>
                  <a:gd name="T2" fmla="*/ 90 w 101"/>
                  <a:gd name="T3" fmla="*/ 45 h 47"/>
                  <a:gd name="T4" fmla="*/ 96 w 101"/>
                  <a:gd name="T5" fmla="*/ 35 h 47"/>
                  <a:gd name="T6" fmla="*/ 4 w 101"/>
                  <a:gd name="T7" fmla="*/ 0 h 47"/>
                  <a:gd name="T8" fmla="*/ 3 w 101"/>
                  <a:gd name="T9" fmla="*/ 6 h 47"/>
                </a:gdLst>
                <a:ahLst/>
                <a:cxnLst>
                  <a:cxn ang="0">
                    <a:pos x="T0" y="T1"/>
                  </a:cxn>
                  <a:cxn ang="0">
                    <a:pos x="T2" y="T3"/>
                  </a:cxn>
                  <a:cxn ang="0">
                    <a:pos x="T4" y="T5"/>
                  </a:cxn>
                  <a:cxn ang="0">
                    <a:pos x="T6" y="T7"/>
                  </a:cxn>
                  <a:cxn ang="0">
                    <a:pos x="T8" y="T9"/>
                  </a:cxn>
                </a:cxnLst>
                <a:rect l="0" t="0" r="r" b="b"/>
                <a:pathLst>
                  <a:path w="101" h="47">
                    <a:moveTo>
                      <a:pt x="3" y="6"/>
                    </a:moveTo>
                    <a:cubicBezTo>
                      <a:pt x="31" y="18"/>
                      <a:pt x="59" y="37"/>
                      <a:pt x="90" y="45"/>
                    </a:cubicBezTo>
                    <a:cubicBezTo>
                      <a:pt x="95" y="47"/>
                      <a:pt x="101" y="39"/>
                      <a:pt x="96" y="35"/>
                    </a:cubicBezTo>
                    <a:cubicBezTo>
                      <a:pt x="70" y="15"/>
                      <a:pt x="36" y="3"/>
                      <a:pt x="4" y="0"/>
                    </a:cubicBezTo>
                    <a:cubicBezTo>
                      <a:pt x="1" y="0"/>
                      <a:pt x="0" y="4"/>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80" name="Freeform 87"/>
              <p:cNvSpPr>
                <a:spLocks/>
              </p:cNvSpPr>
              <p:nvPr/>
            </p:nvSpPr>
            <p:spPr bwMode="auto">
              <a:xfrm>
                <a:off x="7273926" y="1504951"/>
                <a:ext cx="114300" cy="74613"/>
              </a:xfrm>
              <a:custGeom>
                <a:avLst/>
                <a:gdLst>
                  <a:gd name="T0" fmla="*/ 6 w 110"/>
                  <a:gd name="T1" fmla="*/ 10 h 71"/>
                  <a:gd name="T2" fmla="*/ 55 w 110"/>
                  <a:gd name="T3" fmla="*/ 40 h 71"/>
                  <a:gd name="T4" fmla="*/ 99 w 110"/>
                  <a:gd name="T5" fmla="*/ 67 h 71"/>
                  <a:gd name="T6" fmla="*/ 104 w 110"/>
                  <a:gd name="T7" fmla="*/ 58 h 71"/>
                  <a:gd name="T8" fmla="*/ 9 w 110"/>
                  <a:gd name="T9" fmla="*/ 0 h 71"/>
                  <a:gd name="T10" fmla="*/ 6 w 110"/>
                  <a:gd name="T11" fmla="*/ 10 h 71"/>
                </a:gdLst>
                <a:ahLst/>
                <a:cxnLst>
                  <a:cxn ang="0">
                    <a:pos x="T0" y="T1"/>
                  </a:cxn>
                  <a:cxn ang="0">
                    <a:pos x="T2" y="T3"/>
                  </a:cxn>
                  <a:cxn ang="0">
                    <a:pos x="T4" y="T5"/>
                  </a:cxn>
                  <a:cxn ang="0">
                    <a:pos x="T6" y="T7"/>
                  </a:cxn>
                  <a:cxn ang="0">
                    <a:pos x="T8" y="T9"/>
                  </a:cxn>
                  <a:cxn ang="0">
                    <a:pos x="T10" y="T11"/>
                  </a:cxn>
                </a:cxnLst>
                <a:rect l="0" t="0" r="r" b="b"/>
                <a:pathLst>
                  <a:path w="110" h="71">
                    <a:moveTo>
                      <a:pt x="6" y="10"/>
                    </a:moveTo>
                    <a:cubicBezTo>
                      <a:pt x="24" y="16"/>
                      <a:pt x="41" y="28"/>
                      <a:pt x="55" y="40"/>
                    </a:cubicBezTo>
                    <a:cubicBezTo>
                      <a:pt x="69" y="51"/>
                      <a:pt x="83" y="59"/>
                      <a:pt x="99" y="67"/>
                    </a:cubicBezTo>
                    <a:cubicBezTo>
                      <a:pt x="105" y="71"/>
                      <a:pt x="110" y="62"/>
                      <a:pt x="104" y="58"/>
                    </a:cubicBezTo>
                    <a:cubicBezTo>
                      <a:pt x="73" y="35"/>
                      <a:pt x="49" y="6"/>
                      <a:pt x="9" y="0"/>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81" name="Freeform 88"/>
              <p:cNvSpPr>
                <a:spLocks/>
              </p:cNvSpPr>
              <p:nvPr/>
            </p:nvSpPr>
            <p:spPr bwMode="auto">
              <a:xfrm>
                <a:off x="7424738" y="1631951"/>
                <a:ext cx="88900" cy="96838"/>
              </a:xfrm>
              <a:custGeom>
                <a:avLst/>
                <a:gdLst>
                  <a:gd name="T0" fmla="*/ 3 w 85"/>
                  <a:gd name="T1" fmla="*/ 9 h 93"/>
                  <a:gd name="T2" fmla="*/ 75 w 85"/>
                  <a:gd name="T3" fmla="*/ 89 h 93"/>
                  <a:gd name="T4" fmla="*/ 83 w 85"/>
                  <a:gd name="T5" fmla="*/ 83 h 93"/>
                  <a:gd name="T6" fmla="*/ 8 w 85"/>
                  <a:gd name="T7" fmla="*/ 2 h 93"/>
                  <a:gd name="T8" fmla="*/ 3 w 85"/>
                  <a:gd name="T9" fmla="*/ 9 h 93"/>
                </a:gdLst>
                <a:ahLst/>
                <a:cxnLst>
                  <a:cxn ang="0">
                    <a:pos x="T0" y="T1"/>
                  </a:cxn>
                  <a:cxn ang="0">
                    <a:pos x="T2" y="T3"/>
                  </a:cxn>
                  <a:cxn ang="0">
                    <a:pos x="T4" y="T5"/>
                  </a:cxn>
                  <a:cxn ang="0">
                    <a:pos x="T6" y="T7"/>
                  </a:cxn>
                  <a:cxn ang="0">
                    <a:pos x="T8" y="T9"/>
                  </a:cxn>
                </a:cxnLst>
                <a:rect l="0" t="0" r="r" b="b"/>
                <a:pathLst>
                  <a:path w="85" h="93">
                    <a:moveTo>
                      <a:pt x="3" y="9"/>
                    </a:moveTo>
                    <a:cubicBezTo>
                      <a:pt x="28" y="35"/>
                      <a:pt x="50" y="63"/>
                      <a:pt x="75" y="89"/>
                    </a:cubicBezTo>
                    <a:cubicBezTo>
                      <a:pt x="79" y="93"/>
                      <a:pt x="85" y="88"/>
                      <a:pt x="83" y="83"/>
                    </a:cubicBezTo>
                    <a:cubicBezTo>
                      <a:pt x="64" y="52"/>
                      <a:pt x="41" y="20"/>
                      <a:pt x="8" y="2"/>
                    </a:cubicBezTo>
                    <a:cubicBezTo>
                      <a:pt x="4" y="0"/>
                      <a:pt x="0" y="5"/>
                      <a:pt x="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82" name="Freeform 89"/>
              <p:cNvSpPr>
                <a:spLocks/>
              </p:cNvSpPr>
              <p:nvPr/>
            </p:nvSpPr>
            <p:spPr bwMode="auto">
              <a:xfrm>
                <a:off x="7540626" y="1792288"/>
                <a:ext cx="53975" cy="84138"/>
              </a:xfrm>
              <a:custGeom>
                <a:avLst/>
                <a:gdLst>
                  <a:gd name="T0" fmla="*/ 2 w 52"/>
                  <a:gd name="T1" fmla="*/ 4 h 81"/>
                  <a:gd name="T2" fmla="*/ 22 w 52"/>
                  <a:gd name="T3" fmla="*/ 44 h 81"/>
                  <a:gd name="T4" fmla="*/ 45 w 52"/>
                  <a:gd name="T5" fmla="*/ 78 h 81"/>
                  <a:gd name="T6" fmla="*/ 50 w 52"/>
                  <a:gd name="T7" fmla="*/ 74 h 81"/>
                  <a:gd name="T8" fmla="*/ 32 w 52"/>
                  <a:gd name="T9" fmla="*/ 39 h 81"/>
                  <a:gd name="T10" fmla="*/ 6 w 52"/>
                  <a:gd name="T11" fmla="*/ 2 h 81"/>
                  <a:gd name="T12" fmla="*/ 2 w 52"/>
                  <a:gd name="T13" fmla="*/ 4 h 81"/>
                </a:gdLst>
                <a:ahLst/>
                <a:cxnLst>
                  <a:cxn ang="0">
                    <a:pos x="T0" y="T1"/>
                  </a:cxn>
                  <a:cxn ang="0">
                    <a:pos x="T2" y="T3"/>
                  </a:cxn>
                  <a:cxn ang="0">
                    <a:pos x="T4" y="T5"/>
                  </a:cxn>
                  <a:cxn ang="0">
                    <a:pos x="T6" y="T7"/>
                  </a:cxn>
                  <a:cxn ang="0">
                    <a:pos x="T8" y="T9"/>
                  </a:cxn>
                  <a:cxn ang="0">
                    <a:pos x="T10" y="T11"/>
                  </a:cxn>
                  <a:cxn ang="0">
                    <a:pos x="T12" y="T13"/>
                  </a:cxn>
                </a:cxnLst>
                <a:rect l="0" t="0" r="r" b="b"/>
                <a:pathLst>
                  <a:path w="52" h="81">
                    <a:moveTo>
                      <a:pt x="2" y="4"/>
                    </a:moveTo>
                    <a:cubicBezTo>
                      <a:pt x="9" y="17"/>
                      <a:pt x="15" y="31"/>
                      <a:pt x="22" y="44"/>
                    </a:cubicBezTo>
                    <a:cubicBezTo>
                      <a:pt x="29" y="56"/>
                      <a:pt x="36" y="67"/>
                      <a:pt x="45" y="78"/>
                    </a:cubicBezTo>
                    <a:cubicBezTo>
                      <a:pt x="47" y="81"/>
                      <a:pt x="52" y="77"/>
                      <a:pt x="50" y="74"/>
                    </a:cubicBezTo>
                    <a:cubicBezTo>
                      <a:pt x="44" y="62"/>
                      <a:pt x="38" y="50"/>
                      <a:pt x="32" y="39"/>
                    </a:cubicBezTo>
                    <a:cubicBezTo>
                      <a:pt x="24" y="25"/>
                      <a:pt x="14" y="14"/>
                      <a:pt x="6" y="2"/>
                    </a:cubicBezTo>
                    <a:cubicBezTo>
                      <a:pt x="4" y="0"/>
                      <a:pt x="0" y="2"/>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83" name="Freeform 90"/>
              <p:cNvSpPr>
                <a:spLocks/>
              </p:cNvSpPr>
              <p:nvPr/>
            </p:nvSpPr>
            <p:spPr bwMode="auto">
              <a:xfrm>
                <a:off x="7627938" y="1963738"/>
                <a:ext cx="57150" cy="109538"/>
              </a:xfrm>
              <a:custGeom>
                <a:avLst/>
                <a:gdLst>
                  <a:gd name="T0" fmla="*/ 2 w 55"/>
                  <a:gd name="T1" fmla="*/ 6 h 106"/>
                  <a:gd name="T2" fmla="*/ 45 w 55"/>
                  <a:gd name="T3" fmla="*/ 102 h 106"/>
                  <a:gd name="T4" fmla="*/ 53 w 55"/>
                  <a:gd name="T5" fmla="*/ 98 h 106"/>
                  <a:gd name="T6" fmla="*/ 9 w 55"/>
                  <a:gd name="T7" fmla="*/ 3 h 106"/>
                  <a:gd name="T8" fmla="*/ 2 w 55"/>
                  <a:gd name="T9" fmla="*/ 6 h 106"/>
                </a:gdLst>
                <a:ahLst/>
                <a:cxnLst>
                  <a:cxn ang="0">
                    <a:pos x="T0" y="T1"/>
                  </a:cxn>
                  <a:cxn ang="0">
                    <a:pos x="T2" y="T3"/>
                  </a:cxn>
                  <a:cxn ang="0">
                    <a:pos x="T4" y="T5"/>
                  </a:cxn>
                  <a:cxn ang="0">
                    <a:pos x="T6" y="T7"/>
                  </a:cxn>
                  <a:cxn ang="0">
                    <a:pos x="T8" y="T9"/>
                  </a:cxn>
                </a:cxnLst>
                <a:rect l="0" t="0" r="r" b="b"/>
                <a:pathLst>
                  <a:path w="55" h="106">
                    <a:moveTo>
                      <a:pt x="2" y="6"/>
                    </a:moveTo>
                    <a:cubicBezTo>
                      <a:pt x="14" y="39"/>
                      <a:pt x="30" y="70"/>
                      <a:pt x="45" y="102"/>
                    </a:cubicBezTo>
                    <a:cubicBezTo>
                      <a:pt x="47" y="106"/>
                      <a:pt x="55" y="103"/>
                      <a:pt x="53" y="98"/>
                    </a:cubicBezTo>
                    <a:cubicBezTo>
                      <a:pt x="42" y="65"/>
                      <a:pt x="28" y="33"/>
                      <a:pt x="9" y="3"/>
                    </a:cubicBezTo>
                    <a:cubicBezTo>
                      <a:pt x="7" y="0"/>
                      <a:pt x="0" y="2"/>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84" name="Freeform 91"/>
              <p:cNvSpPr>
                <a:spLocks/>
              </p:cNvSpPr>
              <p:nvPr/>
            </p:nvSpPr>
            <p:spPr bwMode="auto">
              <a:xfrm>
                <a:off x="7700963" y="2119313"/>
                <a:ext cx="49213" cy="73025"/>
              </a:xfrm>
              <a:custGeom>
                <a:avLst/>
                <a:gdLst>
                  <a:gd name="T0" fmla="*/ 2 w 47"/>
                  <a:gd name="T1" fmla="*/ 9 h 70"/>
                  <a:gd name="T2" fmla="*/ 32 w 47"/>
                  <a:gd name="T3" fmla="*/ 63 h 70"/>
                  <a:gd name="T4" fmla="*/ 43 w 47"/>
                  <a:gd name="T5" fmla="*/ 54 h 70"/>
                  <a:gd name="T6" fmla="*/ 13 w 47"/>
                  <a:gd name="T7" fmla="*/ 4 h 70"/>
                  <a:gd name="T8" fmla="*/ 2 w 47"/>
                  <a:gd name="T9" fmla="*/ 9 h 70"/>
                </a:gdLst>
                <a:ahLst/>
                <a:cxnLst>
                  <a:cxn ang="0">
                    <a:pos x="T0" y="T1"/>
                  </a:cxn>
                  <a:cxn ang="0">
                    <a:pos x="T2" y="T3"/>
                  </a:cxn>
                  <a:cxn ang="0">
                    <a:pos x="T4" y="T5"/>
                  </a:cxn>
                  <a:cxn ang="0">
                    <a:pos x="T6" y="T7"/>
                  </a:cxn>
                  <a:cxn ang="0">
                    <a:pos x="T8" y="T9"/>
                  </a:cxn>
                </a:cxnLst>
                <a:rect l="0" t="0" r="r" b="b"/>
                <a:pathLst>
                  <a:path w="47" h="70">
                    <a:moveTo>
                      <a:pt x="2" y="9"/>
                    </a:moveTo>
                    <a:cubicBezTo>
                      <a:pt x="9" y="29"/>
                      <a:pt x="18" y="47"/>
                      <a:pt x="32" y="63"/>
                    </a:cubicBezTo>
                    <a:cubicBezTo>
                      <a:pt x="37" y="70"/>
                      <a:pt x="47" y="61"/>
                      <a:pt x="43" y="54"/>
                    </a:cubicBezTo>
                    <a:cubicBezTo>
                      <a:pt x="34" y="37"/>
                      <a:pt x="24" y="20"/>
                      <a:pt x="13" y="4"/>
                    </a:cubicBezTo>
                    <a:cubicBezTo>
                      <a:pt x="9" y="0"/>
                      <a:pt x="0" y="2"/>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sp>
            <p:nvSpPr>
              <p:cNvPr id="385" name="Freeform 92"/>
              <p:cNvSpPr>
                <a:spLocks/>
              </p:cNvSpPr>
              <p:nvPr/>
            </p:nvSpPr>
            <p:spPr bwMode="auto">
              <a:xfrm>
                <a:off x="8164513" y="3827463"/>
                <a:ext cx="123825" cy="60325"/>
              </a:xfrm>
              <a:custGeom>
                <a:avLst/>
                <a:gdLst>
                  <a:gd name="T0" fmla="*/ 1 w 118"/>
                  <a:gd name="T1" fmla="*/ 59 h 59"/>
                  <a:gd name="T2" fmla="*/ 115 w 118"/>
                  <a:gd name="T3" fmla="*/ 6 h 59"/>
                  <a:gd name="T4" fmla="*/ 112 w 118"/>
                  <a:gd name="T5" fmla="*/ 0 h 59"/>
                  <a:gd name="T6" fmla="*/ 0 w 118"/>
                  <a:gd name="T7" fmla="*/ 58 h 59"/>
                  <a:gd name="T8" fmla="*/ 1 w 118"/>
                  <a:gd name="T9" fmla="*/ 59 h 59"/>
                </a:gdLst>
                <a:ahLst/>
                <a:cxnLst>
                  <a:cxn ang="0">
                    <a:pos x="T0" y="T1"/>
                  </a:cxn>
                  <a:cxn ang="0">
                    <a:pos x="T2" y="T3"/>
                  </a:cxn>
                  <a:cxn ang="0">
                    <a:pos x="T4" y="T5"/>
                  </a:cxn>
                  <a:cxn ang="0">
                    <a:pos x="T6" y="T7"/>
                  </a:cxn>
                  <a:cxn ang="0">
                    <a:pos x="T8" y="T9"/>
                  </a:cxn>
                </a:cxnLst>
                <a:rect l="0" t="0" r="r" b="b"/>
                <a:pathLst>
                  <a:path w="118" h="59">
                    <a:moveTo>
                      <a:pt x="1" y="59"/>
                    </a:moveTo>
                    <a:cubicBezTo>
                      <a:pt x="41" y="56"/>
                      <a:pt x="81" y="26"/>
                      <a:pt x="115" y="6"/>
                    </a:cubicBezTo>
                    <a:cubicBezTo>
                      <a:pt x="118" y="4"/>
                      <a:pt x="116" y="0"/>
                      <a:pt x="112" y="0"/>
                    </a:cubicBezTo>
                    <a:cubicBezTo>
                      <a:pt x="73" y="9"/>
                      <a:pt x="33" y="35"/>
                      <a:pt x="0" y="58"/>
                    </a:cubicBezTo>
                    <a:cubicBezTo>
                      <a:pt x="0" y="58"/>
                      <a:pt x="0" y="59"/>
                      <a:pt x="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latin typeface="方正静蕾简体" panose="02000000000000000000" pitchFamily="2" charset="-122"/>
                  <a:ea typeface="方正静蕾简体" panose="02000000000000000000" pitchFamily="2" charset="-122"/>
                </a:endParaRPr>
              </a:p>
            </p:txBody>
          </p:sp>
        </p:grpSp>
      </p:grpSp>
      <p:grpSp>
        <p:nvGrpSpPr>
          <p:cNvPr id="457" name="组合 456"/>
          <p:cNvGrpSpPr/>
          <p:nvPr/>
        </p:nvGrpSpPr>
        <p:grpSpPr>
          <a:xfrm>
            <a:off x="3863066" y="841828"/>
            <a:ext cx="4540704" cy="1074057"/>
            <a:chOff x="3659868" y="841828"/>
            <a:chExt cx="4540704" cy="1074057"/>
          </a:xfrm>
        </p:grpSpPr>
        <p:sp>
          <p:nvSpPr>
            <p:cNvPr id="458" name="任意多边形 457"/>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59" name="组合 458"/>
            <p:cNvGrpSpPr/>
            <p:nvPr/>
          </p:nvGrpSpPr>
          <p:grpSpPr>
            <a:xfrm>
              <a:off x="3659868" y="841828"/>
              <a:ext cx="4540704" cy="1074057"/>
              <a:chOff x="4429125" y="2685143"/>
              <a:chExt cx="4118758" cy="1182009"/>
            </a:xfrm>
          </p:grpSpPr>
          <p:sp>
            <p:nvSpPr>
              <p:cNvPr id="461"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62" name="Freeform 93"/>
              <p:cNvSpPr>
                <a:spLocks/>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3" name="Freeform 94"/>
              <p:cNvSpPr>
                <a:spLocks/>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4" name="Freeform 95"/>
              <p:cNvSpPr>
                <a:spLocks/>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5" name="Freeform 96"/>
              <p:cNvSpPr>
                <a:spLocks/>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6" name="Freeform 97"/>
              <p:cNvSpPr>
                <a:spLocks/>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7" name="Freeform 98"/>
              <p:cNvSpPr>
                <a:spLocks/>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8" name="Freeform 99"/>
              <p:cNvSpPr>
                <a:spLocks/>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9" name="Freeform 100"/>
              <p:cNvSpPr>
                <a:spLocks/>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0" name="Freeform 101"/>
              <p:cNvSpPr>
                <a:spLocks/>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1" name="Freeform 102"/>
              <p:cNvSpPr>
                <a:spLocks/>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2" name="Freeform 103"/>
              <p:cNvSpPr>
                <a:spLocks/>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3" name="Freeform 104"/>
              <p:cNvSpPr>
                <a:spLocks/>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4" name="Freeform 105"/>
              <p:cNvSpPr>
                <a:spLocks/>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5" name="Freeform 106"/>
              <p:cNvSpPr>
                <a:spLocks/>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6" name="Freeform 107"/>
              <p:cNvSpPr>
                <a:spLocks/>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7" name="Freeform 108"/>
              <p:cNvSpPr>
                <a:spLocks/>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8" name="Freeform 109"/>
              <p:cNvSpPr>
                <a:spLocks/>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9" name="Freeform 110"/>
              <p:cNvSpPr>
                <a:spLocks/>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0" name="Freeform 111"/>
              <p:cNvSpPr>
                <a:spLocks/>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1" name="Freeform 112"/>
              <p:cNvSpPr>
                <a:spLocks/>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2" name="Freeform 113"/>
              <p:cNvSpPr>
                <a:spLocks/>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3" name="Freeform 114"/>
              <p:cNvSpPr>
                <a:spLocks/>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4" name="Freeform 115"/>
              <p:cNvSpPr>
                <a:spLocks/>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5" name="Freeform 116"/>
              <p:cNvSpPr>
                <a:spLocks/>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6" name="Freeform 117"/>
              <p:cNvSpPr>
                <a:spLocks/>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7" name="Freeform 118"/>
              <p:cNvSpPr>
                <a:spLocks/>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8" name="Freeform 119"/>
              <p:cNvSpPr>
                <a:spLocks/>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9" name="Freeform 120"/>
              <p:cNvSpPr>
                <a:spLocks/>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0" name="Freeform 121"/>
              <p:cNvSpPr>
                <a:spLocks/>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1" name="Freeform 122"/>
              <p:cNvSpPr>
                <a:spLocks/>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2" name="Freeform 123"/>
              <p:cNvSpPr>
                <a:spLocks/>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3" name="Freeform 124"/>
              <p:cNvSpPr>
                <a:spLocks/>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4" name="Freeform 125"/>
              <p:cNvSpPr>
                <a:spLocks/>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5" name="Freeform 126"/>
              <p:cNvSpPr>
                <a:spLocks/>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6" name="Freeform 127"/>
              <p:cNvSpPr>
                <a:spLocks/>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7" name="Freeform 128"/>
              <p:cNvSpPr>
                <a:spLocks/>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8" name="Freeform 129"/>
              <p:cNvSpPr>
                <a:spLocks/>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9" name="Freeform 130"/>
              <p:cNvSpPr>
                <a:spLocks/>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0" name="Freeform 131"/>
              <p:cNvSpPr>
                <a:spLocks/>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1" name="Freeform 132"/>
              <p:cNvSpPr>
                <a:spLocks/>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2" name="Freeform 133"/>
              <p:cNvSpPr>
                <a:spLocks/>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3" name="Freeform 134"/>
              <p:cNvSpPr>
                <a:spLocks/>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4" name="Freeform 135"/>
              <p:cNvSpPr>
                <a:spLocks/>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5" name="Freeform 136"/>
              <p:cNvSpPr>
                <a:spLocks/>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6" name="Freeform 137"/>
              <p:cNvSpPr>
                <a:spLocks/>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7" name="Freeform 138"/>
              <p:cNvSpPr>
                <a:spLocks/>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60" name="文本框 459"/>
            <p:cNvSpPr txBox="1"/>
            <p:nvPr/>
          </p:nvSpPr>
          <p:spPr>
            <a:xfrm>
              <a:off x="5071990" y="1138303"/>
              <a:ext cx="2863122" cy="523220"/>
            </a:xfrm>
            <a:prstGeom prst="rect">
              <a:avLst/>
            </a:prstGeom>
            <a:noFill/>
          </p:spPr>
          <p:txBody>
            <a:bodyPr wrap="square" rtlCol="0">
              <a:spAutoFit/>
            </a:bodyPr>
            <a:lstStyle/>
            <a:p>
              <a:r>
                <a:rPr lang="zh-CN" altLang="en-US" sz="2800" dirty="0">
                  <a:solidFill>
                    <a:srgbClr val="FF0000"/>
                  </a:solidFill>
                  <a:latin typeface="Calista" panose="02000500000000000000" charset="-122"/>
                  <a:ea typeface="Calista" panose="02000500000000000000" charset="-122"/>
                  <a:cs typeface="Calista" panose="02000500000000000000" charset="-122"/>
                </a:rPr>
                <a:t>电池接口</a:t>
              </a:r>
            </a:p>
          </p:txBody>
        </p:sp>
      </p:grpSp>
      <p:pic>
        <p:nvPicPr>
          <p:cNvPr id="508" name="图片 507" descr="a">
            <a:extLst>
              <a:ext uri="{FF2B5EF4-FFF2-40B4-BE49-F238E27FC236}">
                <a16:creationId xmlns:a16="http://schemas.microsoft.com/office/drawing/2014/main" id="{6805CB91-6B81-4215-B6A8-9413393A19DA}"/>
              </a:ext>
            </a:extLst>
          </p:cNvPr>
          <p:cNvPicPr>
            <a:picLocks noChangeAspect="1"/>
          </p:cNvPicPr>
          <p:nvPr/>
        </p:nvPicPr>
        <p:blipFill rotWithShape="1">
          <a:blip r:embed="rId3"/>
          <a:srcRect l="2076" t="1" r="1880" b="4215"/>
          <a:stretch/>
        </p:blipFill>
        <p:spPr>
          <a:xfrm>
            <a:off x="4048959" y="2268257"/>
            <a:ext cx="3884292" cy="3240039"/>
          </a:xfrm>
          <a:prstGeom prst="rect">
            <a:avLst/>
          </a:prstGeom>
        </p:spPr>
      </p:pic>
      <p:sp>
        <p:nvSpPr>
          <p:cNvPr id="2" name="矩形 1">
            <a:extLst>
              <a:ext uri="{FF2B5EF4-FFF2-40B4-BE49-F238E27FC236}">
                <a16:creationId xmlns:a16="http://schemas.microsoft.com/office/drawing/2014/main" id="{ACE566C6-8C24-4EF9-9D8A-5417AD44E2A5}"/>
              </a:ext>
            </a:extLst>
          </p:cNvPr>
          <p:cNvSpPr/>
          <p:nvPr/>
        </p:nvSpPr>
        <p:spPr>
          <a:xfrm>
            <a:off x="8188553" y="2512603"/>
            <a:ext cx="1734691" cy="1200329"/>
          </a:xfrm>
          <a:prstGeom prst="rect">
            <a:avLst/>
          </a:prstGeom>
        </p:spPr>
        <p:txBody>
          <a:bodyPr wrap="square">
            <a:spAutoFit/>
          </a:bodyPr>
          <a:lstStyle/>
          <a:p>
            <a:r>
              <a:rPr lang="en-US" altLang="zh-CN" dirty="0">
                <a:solidFill>
                  <a:srgbClr val="92D050"/>
                </a:solidFill>
                <a:latin typeface="Calista" panose="02000500000000000000" charset="-122"/>
                <a:ea typeface="Calista" panose="02000500000000000000" charset="-122"/>
                <a:cs typeface="Calista" panose="02000500000000000000" charset="-122"/>
              </a:rPr>
              <a:t>m</a:t>
            </a:r>
            <a:r>
              <a:rPr lang="zh-CN" altLang="en-US" dirty="0">
                <a:solidFill>
                  <a:srgbClr val="92D050"/>
                </a:solidFill>
                <a:latin typeface="Calista" panose="02000500000000000000" charset="-122"/>
                <a:ea typeface="Calista" panose="02000500000000000000" charset="-122"/>
                <a:cs typeface="Calista" panose="02000500000000000000" charset="-122"/>
              </a:rPr>
              <a:t>icro：bit </a:t>
            </a:r>
            <a:r>
              <a:rPr lang="zh-CN" altLang="en-US" dirty="0">
                <a:solidFill>
                  <a:srgbClr val="92D050"/>
                </a:solidFill>
                <a:latin typeface="Calista" panose="02000500000000000000" charset="-122"/>
                <a:ea typeface="Calista" panose="02000500000000000000" charset="-122"/>
                <a:cs typeface="Calista" panose="02000500000000000000" charset="-122"/>
                <a:sym typeface="+mn-ea"/>
              </a:rPr>
              <a:t>上面这个接口</a:t>
            </a:r>
            <a:r>
              <a:rPr lang="zh-CN" altLang="en-US" dirty="0">
                <a:solidFill>
                  <a:srgbClr val="CC0000"/>
                </a:solidFill>
                <a:latin typeface="Calista" panose="02000500000000000000" charset="-122"/>
                <a:ea typeface="Calista" panose="02000500000000000000" charset="-122"/>
                <a:cs typeface="Calista" panose="02000500000000000000" charset="-122"/>
                <a:sym typeface="+mn-ea"/>
              </a:rPr>
              <a:t>为备用的电源接口</a:t>
            </a:r>
            <a:r>
              <a:rPr lang="zh-CN" altLang="en-US" dirty="0">
                <a:solidFill>
                  <a:srgbClr val="7030A0"/>
                </a:solidFill>
                <a:latin typeface="Calista" panose="02000500000000000000" charset="-122"/>
                <a:ea typeface="Calista" panose="02000500000000000000" charset="-122"/>
                <a:cs typeface="Calista" panose="02000500000000000000" charset="-122"/>
                <a:sym typeface="+mn-ea"/>
              </a:rPr>
              <a:t>。</a:t>
            </a:r>
          </a:p>
        </p:txBody>
      </p:sp>
      <p:sp>
        <p:nvSpPr>
          <p:cNvPr id="3" name="矩形 2">
            <a:extLst>
              <a:ext uri="{FF2B5EF4-FFF2-40B4-BE49-F238E27FC236}">
                <a16:creationId xmlns:a16="http://schemas.microsoft.com/office/drawing/2014/main" id="{B9DDA2A9-09AB-41CA-915C-98F0F60C93F1}"/>
              </a:ext>
            </a:extLst>
          </p:cNvPr>
          <p:cNvSpPr/>
          <p:nvPr/>
        </p:nvSpPr>
        <p:spPr>
          <a:xfrm>
            <a:off x="9099626" y="4516451"/>
            <a:ext cx="1661976" cy="923330"/>
          </a:xfrm>
          <a:prstGeom prst="rect">
            <a:avLst/>
          </a:prstGeom>
        </p:spPr>
        <p:txBody>
          <a:bodyPr wrap="square">
            <a:spAutoFit/>
          </a:bodyPr>
          <a:lstStyle/>
          <a:p>
            <a:r>
              <a:rPr lang="zh-CN" altLang="en-US" dirty="0">
                <a:solidFill>
                  <a:srgbClr val="CC0000"/>
                </a:solidFill>
                <a:latin typeface="Calista" panose="02000500000000000000" charset="-122"/>
                <a:ea typeface="Calista" panose="02000500000000000000" charset="-122"/>
                <a:cs typeface="Calista" panose="02000500000000000000" charset="-122"/>
                <a:sym typeface="+mn-ea"/>
              </a:rPr>
              <a:t>但千万</a:t>
            </a:r>
            <a:r>
              <a:rPr lang="zh-CN" altLang="en-US" dirty="0">
                <a:solidFill>
                  <a:srgbClr val="7030A0"/>
                </a:solidFill>
                <a:latin typeface="Calista" panose="02000500000000000000" charset="-122"/>
                <a:ea typeface="Calista" panose="02000500000000000000" charset="-122"/>
                <a:cs typeface="Calista" panose="02000500000000000000" charset="-122"/>
                <a:sym typeface="+mn-ea"/>
              </a:rPr>
              <a:t>要注意，接口只能接</a:t>
            </a:r>
            <a:r>
              <a:rPr lang="en-US" altLang="zh-CN" dirty="0">
                <a:solidFill>
                  <a:srgbClr val="7030A0"/>
                </a:solidFill>
                <a:latin typeface="Calista" panose="02000500000000000000" charset="-122"/>
                <a:ea typeface="Calista" panose="02000500000000000000" charset="-122"/>
                <a:cs typeface="Calista" panose="02000500000000000000" charset="-122"/>
                <a:sym typeface="+mn-ea"/>
              </a:rPr>
              <a:t>3v</a:t>
            </a:r>
            <a:r>
              <a:rPr lang="zh-CN" altLang="en-US" dirty="0">
                <a:solidFill>
                  <a:srgbClr val="7030A0"/>
                </a:solidFill>
                <a:latin typeface="Calista" panose="02000500000000000000" charset="-122"/>
                <a:ea typeface="Calista" panose="02000500000000000000" charset="-122"/>
                <a:cs typeface="Calista" panose="02000500000000000000" charset="-122"/>
                <a:sym typeface="+mn-ea"/>
              </a:rPr>
              <a:t>的电源。</a:t>
            </a:r>
            <a:endParaRPr lang="zh-CN" altLang="en-US" dirty="0"/>
          </a:p>
        </p:txBody>
      </p:sp>
      <p:grpSp>
        <p:nvGrpSpPr>
          <p:cNvPr id="561" name="组合 560">
            <a:extLst>
              <a:ext uri="{FF2B5EF4-FFF2-40B4-BE49-F238E27FC236}">
                <a16:creationId xmlns:a16="http://schemas.microsoft.com/office/drawing/2014/main" id="{2D4E8E03-9D14-4BBA-BCB9-8B53FE131586}"/>
              </a:ext>
            </a:extLst>
          </p:cNvPr>
          <p:cNvGrpSpPr/>
          <p:nvPr/>
        </p:nvGrpSpPr>
        <p:grpSpPr>
          <a:xfrm>
            <a:off x="1603016" y="4519776"/>
            <a:ext cx="994833" cy="944033"/>
            <a:chOff x="4219575" y="3103563"/>
            <a:chExt cx="746125" cy="708025"/>
          </a:xfrm>
          <a:solidFill>
            <a:schemeClr val="tx1"/>
          </a:solidFill>
        </p:grpSpPr>
        <p:sp>
          <p:nvSpPr>
            <p:cNvPr id="562" name="Freeform 356">
              <a:extLst>
                <a:ext uri="{FF2B5EF4-FFF2-40B4-BE49-F238E27FC236}">
                  <a16:creationId xmlns:a16="http://schemas.microsoft.com/office/drawing/2014/main" id="{F2AE8561-148D-40A8-B9FA-ACD29DEE01BD}"/>
                </a:ext>
              </a:extLst>
            </p:cNvPr>
            <p:cNvSpPr>
              <a:spLocks/>
            </p:cNvSpPr>
            <p:nvPr/>
          </p:nvSpPr>
          <p:spPr bwMode="auto">
            <a:xfrm>
              <a:off x="4276725" y="3703638"/>
              <a:ext cx="17463" cy="60325"/>
            </a:xfrm>
            <a:custGeom>
              <a:avLst/>
              <a:gdLst/>
              <a:ahLst/>
              <a:cxnLst>
                <a:cxn ang="0">
                  <a:pos x="24" y="4"/>
                </a:cxn>
                <a:cxn ang="0">
                  <a:pos x="24" y="4"/>
                </a:cxn>
                <a:cxn ang="0">
                  <a:pos x="22" y="18"/>
                </a:cxn>
                <a:cxn ang="0">
                  <a:pos x="20" y="31"/>
                </a:cxn>
                <a:cxn ang="0">
                  <a:pos x="12" y="57"/>
                </a:cxn>
                <a:cxn ang="0">
                  <a:pos x="7" y="69"/>
                </a:cxn>
                <a:cxn ang="0">
                  <a:pos x="4" y="83"/>
                </a:cxn>
                <a:cxn ang="0">
                  <a:pos x="1" y="95"/>
                </a:cxn>
                <a:cxn ang="0">
                  <a:pos x="0" y="109"/>
                </a:cxn>
                <a:cxn ang="0">
                  <a:pos x="0" y="109"/>
                </a:cxn>
                <a:cxn ang="0">
                  <a:pos x="0" y="111"/>
                </a:cxn>
                <a:cxn ang="0">
                  <a:pos x="1" y="113"/>
                </a:cxn>
                <a:cxn ang="0">
                  <a:pos x="3" y="114"/>
                </a:cxn>
                <a:cxn ang="0">
                  <a:pos x="4" y="114"/>
                </a:cxn>
                <a:cxn ang="0">
                  <a:pos x="6" y="114"/>
                </a:cxn>
                <a:cxn ang="0">
                  <a:pos x="7" y="113"/>
                </a:cxn>
                <a:cxn ang="0">
                  <a:pos x="9" y="111"/>
                </a:cxn>
                <a:cxn ang="0">
                  <a:pos x="10" y="109"/>
                </a:cxn>
                <a:cxn ang="0">
                  <a:pos x="10" y="109"/>
                </a:cxn>
                <a:cxn ang="0">
                  <a:pos x="11" y="95"/>
                </a:cxn>
                <a:cxn ang="0">
                  <a:pos x="14" y="83"/>
                </a:cxn>
                <a:cxn ang="0">
                  <a:pos x="17" y="69"/>
                </a:cxn>
                <a:cxn ang="0">
                  <a:pos x="21" y="57"/>
                </a:cxn>
                <a:cxn ang="0">
                  <a:pos x="29" y="31"/>
                </a:cxn>
                <a:cxn ang="0">
                  <a:pos x="32" y="18"/>
                </a:cxn>
                <a:cxn ang="0">
                  <a:pos x="33" y="4"/>
                </a:cxn>
                <a:cxn ang="0">
                  <a:pos x="33" y="4"/>
                </a:cxn>
                <a:cxn ang="0">
                  <a:pos x="33" y="2"/>
                </a:cxn>
                <a:cxn ang="0">
                  <a:pos x="32" y="1"/>
                </a:cxn>
                <a:cxn ang="0">
                  <a:pos x="30" y="0"/>
                </a:cxn>
                <a:cxn ang="0">
                  <a:pos x="28" y="0"/>
                </a:cxn>
                <a:cxn ang="0">
                  <a:pos x="27" y="0"/>
                </a:cxn>
                <a:cxn ang="0">
                  <a:pos x="25" y="1"/>
                </a:cxn>
                <a:cxn ang="0">
                  <a:pos x="24" y="2"/>
                </a:cxn>
                <a:cxn ang="0">
                  <a:pos x="24" y="4"/>
                </a:cxn>
                <a:cxn ang="0">
                  <a:pos x="24" y="4"/>
                </a:cxn>
              </a:cxnLst>
              <a:rect l="0" t="0" r="r" b="b"/>
              <a:pathLst>
                <a:path w="33" h="114">
                  <a:moveTo>
                    <a:pt x="24" y="4"/>
                  </a:moveTo>
                  <a:lnTo>
                    <a:pt x="24" y="4"/>
                  </a:lnTo>
                  <a:lnTo>
                    <a:pt x="22" y="18"/>
                  </a:lnTo>
                  <a:lnTo>
                    <a:pt x="20" y="31"/>
                  </a:lnTo>
                  <a:lnTo>
                    <a:pt x="12" y="57"/>
                  </a:lnTo>
                  <a:lnTo>
                    <a:pt x="7" y="69"/>
                  </a:lnTo>
                  <a:lnTo>
                    <a:pt x="4" y="83"/>
                  </a:lnTo>
                  <a:lnTo>
                    <a:pt x="1" y="95"/>
                  </a:lnTo>
                  <a:lnTo>
                    <a:pt x="0" y="109"/>
                  </a:lnTo>
                  <a:lnTo>
                    <a:pt x="0" y="109"/>
                  </a:lnTo>
                  <a:lnTo>
                    <a:pt x="0" y="111"/>
                  </a:lnTo>
                  <a:lnTo>
                    <a:pt x="1" y="113"/>
                  </a:lnTo>
                  <a:lnTo>
                    <a:pt x="3" y="114"/>
                  </a:lnTo>
                  <a:lnTo>
                    <a:pt x="4" y="114"/>
                  </a:lnTo>
                  <a:lnTo>
                    <a:pt x="6" y="114"/>
                  </a:lnTo>
                  <a:lnTo>
                    <a:pt x="7" y="113"/>
                  </a:lnTo>
                  <a:lnTo>
                    <a:pt x="9" y="111"/>
                  </a:lnTo>
                  <a:lnTo>
                    <a:pt x="10" y="109"/>
                  </a:lnTo>
                  <a:lnTo>
                    <a:pt x="10" y="109"/>
                  </a:lnTo>
                  <a:lnTo>
                    <a:pt x="11" y="95"/>
                  </a:lnTo>
                  <a:lnTo>
                    <a:pt x="14" y="83"/>
                  </a:lnTo>
                  <a:lnTo>
                    <a:pt x="17" y="69"/>
                  </a:lnTo>
                  <a:lnTo>
                    <a:pt x="21" y="57"/>
                  </a:lnTo>
                  <a:lnTo>
                    <a:pt x="29" y="31"/>
                  </a:lnTo>
                  <a:lnTo>
                    <a:pt x="32" y="18"/>
                  </a:lnTo>
                  <a:lnTo>
                    <a:pt x="33" y="4"/>
                  </a:lnTo>
                  <a:lnTo>
                    <a:pt x="33" y="4"/>
                  </a:lnTo>
                  <a:lnTo>
                    <a:pt x="33" y="2"/>
                  </a:lnTo>
                  <a:lnTo>
                    <a:pt x="32" y="1"/>
                  </a:lnTo>
                  <a:lnTo>
                    <a:pt x="30" y="0"/>
                  </a:lnTo>
                  <a:lnTo>
                    <a:pt x="28" y="0"/>
                  </a:lnTo>
                  <a:lnTo>
                    <a:pt x="27" y="0"/>
                  </a:lnTo>
                  <a:lnTo>
                    <a:pt x="25" y="1"/>
                  </a:lnTo>
                  <a:lnTo>
                    <a:pt x="24" y="2"/>
                  </a:lnTo>
                  <a:lnTo>
                    <a:pt x="24" y="4"/>
                  </a:lnTo>
                  <a:lnTo>
                    <a:pt x="24"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63" name="Freeform 357">
              <a:extLst>
                <a:ext uri="{FF2B5EF4-FFF2-40B4-BE49-F238E27FC236}">
                  <a16:creationId xmlns:a16="http://schemas.microsoft.com/office/drawing/2014/main" id="{D6AD54C4-62E3-46C3-8838-2AA87E75CFB1}"/>
                </a:ext>
              </a:extLst>
            </p:cNvPr>
            <p:cNvSpPr>
              <a:spLocks/>
            </p:cNvSpPr>
            <p:nvPr/>
          </p:nvSpPr>
          <p:spPr bwMode="auto">
            <a:xfrm>
              <a:off x="4314825" y="3724275"/>
              <a:ext cx="17463" cy="57150"/>
            </a:xfrm>
            <a:custGeom>
              <a:avLst/>
              <a:gdLst/>
              <a:ahLst/>
              <a:cxnLst>
                <a:cxn ang="0">
                  <a:pos x="23" y="4"/>
                </a:cxn>
                <a:cxn ang="0">
                  <a:pos x="23" y="4"/>
                </a:cxn>
                <a:cxn ang="0">
                  <a:pos x="18" y="17"/>
                </a:cxn>
                <a:cxn ang="0">
                  <a:pos x="14" y="29"/>
                </a:cxn>
                <a:cxn ang="0">
                  <a:pos x="9" y="43"/>
                </a:cxn>
                <a:cxn ang="0">
                  <a:pos x="4" y="55"/>
                </a:cxn>
                <a:cxn ang="0">
                  <a:pos x="4" y="55"/>
                </a:cxn>
                <a:cxn ang="0">
                  <a:pos x="2" y="68"/>
                </a:cxn>
                <a:cxn ang="0">
                  <a:pos x="1" y="80"/>
                </a:cxn>
                <a:cxn ang="0">
                  <a:pos x="0" y="105"/>
                </a:cxn>
                <a:cxn ang="0">
                  <a:pos x="0" y="105"/>
                </a:cxn>
                <a:cxn ang="0">
                  <a:pos x="0" y="106"/>
                </a:cxn>
                <a:cxn ang="0">
                  <a:pos x="1" y="108"/>
                </a:cxn>
                <a:cxn ang="0">
                  <a:pos x="2" y="109"/>
                </a:cxn>
                <a:cxn ang="0">
                  <a:pos x="4" y="109"/>
                </a:cxn>
                <a:cxn ang="0">
                  <a:pos x="6" y="109"/>
                </a:cxn>
                <a:cxn ang="0">
                  <a:pos x="7" y="108"/>
                </a:cxn>
                <a:cxn ang="0">
                  <a:pos x="8" y="106"/>
                </a:cxn>
                <a:cxn ang="0">
                  <a:pos x="9" y="105"/>
                </a:cxn>
                <a:cxn ang="0">
                  <a:pos x="9" y="105"/>
                </a:cxn>
                <a:cxn ang="0">
                  <a:pos x="9" y="93"/>
                </a:cxn>
                <a:cxn ang="0">
                  <a:pos x="11" y="83"/>
                </a:cxn>
                <a:cxn ang="0">
                  <a:pos x="13" y="62"/>
                </a:cxn>
                <a:cxn ang="0">
                  <a:pos x="13" y="62"/>
                </a:cxn>
                <a:cxn ang="0">
                  <a:pos x="14" y="55"/>
                </a:cxn>
                <a:cxn ang="0">
                  <a:pos x="16" y="48"/>
                </a:cxn>
                <a:cxn ang="0">
                  <a:pos x="21" y="33"/>
                </a:cxn>
                <a:cxn ang="0">
                  <a:pos x="27" y="20"/>
                </a:cxn>
                <a:cxn ang="0">
                  <a:pos x="33" y="6"/>
                </a:cxn>
                <a:cxn ang="0">
                  <a:pos x="33" y="6"/>
                </a:cxn>
                <a:cxn ang="0">
                  <a:pos x="33" y="4"/>
                </a:cxn>
                <a:cxn ang="0">
                  <a:pos x="32" y="3"/>
                </a:cxn>
                <a:cxn ang="0">
                  <a:pos x="31" y="1"/>
                </a:cxn>
                <a:cxn ang="0">
                  <a:pos x="28" y="0"/>
                </a:cxn>
                <a:cxn ang="0">
                  <a:pos x="27" y="0"/>
                </a:cxn>
                <a:cxn ang="0">
                  <a:pos x="25" y="0"/>
                </a:cxn>
                <a:cxn ang="0">
                  <a:pos x="24" y="1"/>
                </a:cxn>
                <a:cxn ang="0">
                  <a:pos x="23" y="4"/>
                </a:cxn>
                <a:cxn ang="0">
                  <a:pos x="23" y="4"/>
                </a:cxn>
              </a:cxnLst>
              <a:rect l="0" t="0" r="r" b="b"/>
              <a:pathLst>
                <a:path w="33" h="109">
                  <a:moveTo>
                    <a:pt x="23" y="4"/>
                  </a:moveTo>
                  <a:lnTo>
                    <a:pt x="23" y="4"/>
                  </a:lnTo>
                  <a:lnTo>
                    <a:pt x="18" y="17"/>
                  </a:lnTo>
                  <a:lnTo>
                    <a:pt x="14" y="29"/>
                  </a:lnTo>
                  <a:lnTo>
                    <a:pt x="9" y="43"/>
                  </a:lnTo>
                  <a:lnTo>
                    <a:pt x="4" y="55"/>
                  </a:lnTo>
                  <a:lnTo>
                    <a:pt x="4" y="55"/>
                  </a:lnTo>
                  <a:lnTo>
                    <a:pt x="2" y="68"/>
                  </a:lnTo>
                  <a:lnTo>
                    <a:pt x="1" y="80"/>
                  </a:lnTo>
                  <a:lnTo>
                    <a:pt x="0" y="105"/>
                  </a:lnTo>
                  <a:lnTo>
                    <a:pt x="0" y="105"/>
                  </a:lnTo>
                  <a:lnTo>
                    <a:pt x="0" y="106"/>
                  </a:lnTo>
                  <a:lnTo>
                    <a:pt x="1" y="108"/>
                  </a:lnTo>
                  <a:lnTo>
                    <a:pt x="2" y="109"/>
                  </a:lnTo>
                  <a:lnTo>
                    <a:pt x="4" y="109"/>
                  </a:lnTo>
                  <a:lnTo>
                    <a:pt x="6" y="109"/>
                  </a:lnTo>
                  <a:lnTo>
                    <a:pt x="7" y="108"/>
                  </a:lnTo>
                  <a:lnTo>
                    <a:pt x="8" y="106"/>
                  </a:lnTo>
                  <a:lnTo>
                    <a:pt x="9" y="105"/>
                  </a:lnTo>
                  <a:lnTo>
                    <a:pt x="9" y="105"/>
                  </a:lnTo>
                  <a:lnTo>
                    <a:pt x="9" y="93"/>
                  </a:lnTo>
                  <a:lnTo>
                    <a:pt x="11" y="83"/>
                  </a:lnTo>
                  <a:lnTo>
                    <a:pt x="13" y="62"/>
                  </a:lnTo>
                  <a:lnTo>
                    <a:pt x="13" y="62"/>
                  </a:lnTo>
                  <a:lnTo>
                    <a:pt x="14" y="55"/>
                  </a:lnTo>
                  <a:lnTo>
                    <a:pt x="16" y="48"/>
                  </a:lnTo>
                  <a:lnTo>
                    <a:pt x="21" y="33"/>
                  </a:lnTo>
                  <a:lnTo>
                    <a:pt x="27" y="20"/>
                  </a:lnTo>
                  <a:lnTo>
                    <a:pt x="33" y="6"/>
                  </a:lnTo>
                  <a:lnTo>
                    <a:pt x="33" y="6"/>
                  </a:lnTo>
                  <a:lnTo>
                    <a:pt x="33" y="4"/>
                  </a:lnTo>
                  <a:lnTo>
                    <a:pt x="32" y="3"/>
                  </a:lnTo>
                  <a:lnTo>
                    <a:pt x="31" y="1"/>
                  </a:lnTo>
                  <a:lnTo>
                    <a:pt x="28" y="0"/>
                  </a:lnTo>
                  <a:lnTo>
                    <a:pt x="27" y="0"/>
                  </a:lnTo>
                  <a:lnTo>
                    <a:pt x="25" y="0"/>
                  </a:lnTo>
                  <a:lnTo>
                    <a:pt x="24" y="1"/>
                  </a:lnTo>
                  <a:lnTo>
                    <a:pt x="23" y="4"/>
                  </a:lnTo>
                  <a:lnTo>
                    <a:pt x="23"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64" name="Freeform 358">
              <a:extLst>
                <a:ext uri="{FF2B5EF4-FFF2-40B4-BE49-F238E27FC236}">
                  <a16:creationId xmlns:a16="http://schemas.microsoft.com/office/drawing/2014/main" id="{FC13B915-2C32-4CEE-93C8-9B5D990D2FDE}"/>
                </a:ext>
              </a:extLst>
            </p:cNvPr>
            <p:cNvSpPr>
              <a:spLocks/>
            </p:cNvSpPr>
            <p:nvPr/>
          </p:nvSpPr>
          <p:spPr bwMode="auto">
            <a:xfrm>
              <a:off x="4352925" y="3725863"/>
              <a:ext cx="22225" cy="55563"/>
            </a:xfrm>
            <a:custGeom>
              <a:avLst/>
              <a:gdLst/>
              <a:ahLst/>
              <a:cxnLst>
                <a:cxn ang="0">
                  <a:pos x="33" y="5"/>
                </a:cxn>
                <a:cxn ang="0">
                  <a:pos x="33" y="5"/>
                </a:cxn>
                <a:cxn ang="0">
                  <a:pos x="32" y="11"/>
                </a:cxn>
                <a:cxn ang="0">
                  <a:pos x="30" y="17"/>
                </a:cxn>
                <a:cxn ang="0">
                  <a:pos x="25" y="30"/>
                </a:cxn>
                <a:cxn ang="0">
                  <a:pos x="18" y="41"/>
                </a:cxn>
                <a:cxn ang="0">
                  <a:pos x="13" y="52"/>
                </a:cxn>
                <a:cxn ang="0">
                  <a:pos x="13" y="52"/>
                </a:cxn>
                <a:cxn ang="0">
                  <a:pos x="9" y="64"/>
                </a:cxn>
                <a:cxn ang="0">
                  <a:pos x="5" y="75"/>
                </a:cxn>
                <a:cxn ang="0">
                  <a:pos x="0" y="98"/>
                </a:cxn>
                <a:cxn ang="0">
                  <a:pos x="0" y="98"/>
                </a:cxn>
                <a:cxn ang="0">
                  <a:pos x="0" y="100"/>
                </a:cxn>
                <a:cxn ang="0">
                  <a:pos x="0" y="102"/>
                </a:cxn>
                <a:cxn ang="0">
                  <a:pos x="1" y="103"/>
                </a:cxn>
                <a:cxn ang="0">
                  <a:pos x="3" y="104"/>
                </a:cxn>
                <a:cxn ang="0">
                  <a:pos x="5" y="104"/>
                </a:cxn>
                <a:cxn ang="0">
                  <a:pos x="6" y="104"/>
                </a:cxn>
                <a:cxn ang="0">
                  <a:pos x="8" y="103"/>
                </a:cxn>
                <a:cxn ang="0">
                  <a:pos x="8" y="101"/>
                </a:cxn>
                <a:cxn ang="0">
                  <a:pos x="8" y="101"/>
                </a:cxn>
                <a:cxn ang="0">
                  <a:pos x="16" y="72"/>
                </a:cxn>
                <a:cxn ang="0">
                  <a:pos x="21" y="58"/>
                </a:cxn>
                <a:cxn ang="0">
                  <a:pos x="27" y="45"/>
                </a:cxn>
                <a:cxn ang="0">
                  <a:pos x="27" y="45"/>
                </a:cxn>
                <a:cxn ang="0">
                  <a:pos x="36" y="25"/>
                </a:cxn>
                <a:cxn ang="0">
                  <a:pos x="40" y="15"/>
                </a:cxn>
                <a:cxn ang="0">
                  <a:pos x="42" y="5"/>
                </a:cxn>
                <a:cxn ang="0">
                  <a:pos x="42" y="5"/>
                </a:cxn>
                <a:cxn ang="0">
                  <a:pos x="42" y="3"/>
                </a:cxn>
                <a:cxn ang="0">
                  <a:pos x="41" y="1"/>
                </a:cxn>
                <a:cxn ang="0">
                  <a:pos x="39" y="1"/>
                </a:cxn>
                <a:cxn ang="0">
                  <a:pos x="38" y="0"/>
                </a:cxn>
                <a:cxn ang="0">
                  <a:pos x="34" y="1"/>
                </a:cxn>
                <a:cxn ang="0">
                  <a:pos x="33" y="3"/>
                </a:cxn>
                <a:cxn ang="0">
                  <a:pos x="33" y="5"/>
                </a:cxn>
                <a:cxn ang="0">
                  <a:pos x="33" y="5"/>
                </a:cxn>
              </a:cxnLst>
              <a:rect l="0" t="0" r="r" b="b"/>
              <a:pathLst>
                <a:path w="42" h="104">
                  <a:moveTo>
                    <a:pt x="33" y="5"/>
                  </a:moveTo>
                  <a:lnTo>
                    <a:pt x="33" y="5"/>
                  </a:lnTo>
                  <a:lnTo>
                    <a:pt x="32" y="11"/>
                  </a:lnTo>
                  <a:lnTo>
                    <a:pt x="30" y="17"/>
                  </a:lnTo>
                  <a:lnTo>
                    <a:pt x="25" y="30"/>
                  </a:lnTo>
                  <a:lnTo>
                    <a:pt x="18" y="41"/>
                  </a:lnTo>
                  <a:lnTo>
                    <a:pt x="13" y="52"/>
                  </a:lnTo>
                  <a:lnTo>
                    <a:pt x="13" y="52"/>
                  </a:lnTo>
                  <a:lnTo>
                    <a:pt x="9" y="64"/>
                  </a:lnTo>
                  <a:lnTo>
                    <a:pt x="5" y="75"/>
                  </a:lnTo>
                  <a:lnTo>
                    <a:pt x="0" y="98"/>
                  </a:lnTo>
                  <a:lnTo>
                    <a:pt x="0" y="98"/>
                  </a:lnTo>
                  <a:lnTo>
                    <a:pt x="0" y="100"/>
                  </a:lnTo>
                  <a:lnTo>
                    <a:pt x="0" y="102"/>
                  </a:lnTo>
                  <a:lnTo>
                    <a:pt x="1" y="103"/>
                  </a:lnTo>
                  <a:lnTo>
                    <a:pt x="3" y="104"/>
                  </a:lnTo>
                  <a:lnTo>
                    <a:pt x="5" y="104"/>
                  </a:lnTo>
                  <a:lnTo>
                    <a:pt x="6" y="104"/>
                  </a:lnTo>
                  <a:lnTo>
                    <a:pt x="8" y="103"/>
                  </a:lnTo>
                  <a:lnTo>
                    <a:pt x="8" y="101"/>
                  </a:lnTo>
                  <a:lnTo>
                    <a:pt x="8" y="101"/>
                  </a:lnTo>
                  <a:lnTo>
                    <a:pt x="16" y="72"/>
                  </a:lnTo>
                  <a:lnTo>
                    <a:pt x="21" y="58"/>
                  </a:lnTo>
                  <a:lnTo>
                    <a:pt x="27" y="45"/>
                  </a:lnTo>
                  <a:lnTo>
                    <a:pt x="27" y="45"/>
                  </a:lnTo>
                  <a:lnTo>
                    <a:pt x="36" y="25"/>
                  </a:lnTo>
                  <a:lnTo>
                    <a:pt x="40" y="15"/>
                  </a:lnTo>
                  <a:lnTo>
                    <a:pt x="42" y="5"/>
                  </a:lnTo>
                  <a:lnTo>
                    <a:pt x="42" y="5"/>
                  </a:lnTo>
                  <a:lnTo>
                    <a:pt x="42" y="3"/>
                  </a:lnTo>
                  <a:lnTo>
                    <a:pt x="41" y="1"/>
                  </a:lnTo>
                  <a:lnTo>
                    <a:pt x="39" y="1"/>
                  </a:lnTo>
                  <a:lnTo>
                    <a:pt x="38" y="0"/>
                  </a:lnTo>
                  <a:lnTo>
                    <a:pt x="34" y="1"/>
                  </a:lnTo>
                  <a:lnTo>
                    <a:pt x="33" y="3"/>
                  </a:lnTo>
                  <a:lnTo>
                    <a:pt x="33" y="5"/>
                  </a:lnTo>
                  <a:lnTo>
                    <a:pt x="33"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65" name="Freeform 359">
              <a:extLst>
                <a:ext uri="{FF2B5EF4-FFF2-40B4-BE49-F238E27FC236}">
                  <a16:creationId xmlns:a16="http://schemas.microsoft.com/office/drawing/2014/main" id="{49CA6A79-CABE-40A8-B26F-838D282287FE}"/>
                </a:ext>
              </a:extLst>
            </p:cNvPr>
            <p:cNvSpPr>
              <a:spLocks/>
            </p:cNvSpPr>
            <p:nvPr/>
          </p:nvSpPr>
          <p:spPr bwMode="auto">
            <a:xfrm>
              <a:off x="4387850" y="3729038"/>
              <a:ext cx="26988" cy="57150"/>
            </a:xfrm>
            <a:custGeom>
              <a:avLst/>
              <a:gdLst/>
              <a:ahLst/>
              <a:cxnLst>
                <a:cxn ang="0">
                  <a:pos x="42" y="4"/>
                </a:cxn>
                <a:cxn ang="0">
                  <a:pos x="42" y="4"/>
                </a:cxn>
                <a:cxn ang="0">
                  <a:pos x="41" y="10"/>
                </a:cxn>
                <a:cxn ang="0">
                  <a:pos x="40" y="15"/>
                </a:cxn>
                <a:cxn ang="0">
                  <a:pos x="35" y="26"/>
                </a:cxn>
                <a:cxn ang="0">
                  <a:pos x="24" y="44"/>
                </a:cxn>
                <a:cxn ang="0">
                  <a:pos x="24" y="44"/>
                </a:cxn>
                <a:cxn ang="0">
                  <a:pos x="22" y="49"/>
                </a:cxn>
                <a:cxn ang="0">
                  <a:pos x="20" y="56"/>
                </a:cxn>
                <a:cxn ang="0">
                  <a:pos x="16" y="67"/>
                </a:cxn>
                <a:cxn ang="0">
                  <a:pos x="16" y="67"/>
                </a:cxn>
                <a:cxn ang="0">
                  <a:pos x="9" y="84"/>
                </a:cxn>
                <a:cxn ang="0">
                  <a:pos x="0" y="101"/>
                </a:cxn>
                <a:cxn ang="0">
                  <a:pos x="0" y="101"/>
                </a:cxn>
                <a:cxn ang="0">
                  <a:pos x="0" y="103"/>
                </a:cxn>
                <a:cxn ang="0">
                  <a:pos x="0" y="105"/>
                </a:cxn>
                <a:cxn ang="0">
                  <a:pos x="1" y="107"/>
                </a:cxn>
                <a:cxn ang="0">
                  <a:pos x="2" y="108"/>
                </a:cxn>
                <a:cxn ang="0">
                  <a:pos x="4" y="108"/>
                </a:cxn>
                <a:cxn ang="0">
                  <a:pos x="6" y="108"/>
                </a:cxn>
                <a:cxn ang="0">
                  <a:pos x="7" y="108"/>
                </a:cxn>
                <a:cxn ang="0">
                  <a:pos x="8" y="106"/>
                </a:cxn>
                <a:cxn ang="0">
                  <a:pos x="8" y="106"/>
                </a:cxn>
                <a:cxn ang="0">
                  <a:pos x="22" y="77"/>
                </a:cxn>
                <a:cxn ang="0">
                  <a:pos x="22" y="77"/>
                </a:cxn>
                <a:cxn ang="0">
                  <a:pos x="25" y="70"/>
                </a:cxn>
                <a:cxn ang="0">
                  <a:pos x="28" y="62"/>
                </a:cxn>
                <a:cxn ang="0">
                  <a:pos x="31" y="53"/>
                </a:cxn>
                <a:cxn ang="0">
                  <a:pos x="34" y="46"/>
                </a:cxn>
                <a:cxn ang="0">
                  <a:pos x="34" y="46"/>
                </a:cxn>
                <a:cxn ang="0">
                  <a:pos x="45" y="26"/>
                </a:cxn>
                <a:cxn ang="0">
                  <a:pos x="49" y="15"/>
                </a:cxn>
                <a:cxn ang="0">
                  <a:pos x="51" y="10"/>
                </a:cxn>
                <a:cxn ang="0">
                  <a:pos x="52" y="4"/>
                </a:cxn>
                <a:cxn ang="0">
                  <a:pos x="52" y="4"/>
                </a:cxn>
                <a:cxn ang="0">
                  <a:pos x="52" y="2"/>
                </a:cxn>
                <a:cxn ang="0">
                  <a:pos x="51" y="1"/>
                </a:cxn>
                <a:cxn ang="0">
                  <a:pos x="49" y="0"/>
                </a:cxn>
                <a:cxn ang="0">
                  <a:pos x="47" y="0"/>
                </a:cxn>
                <a:cxn ang="0">
                  <a:pos x="44" y="1"/>
                </a:cxn>
                <a:cxn ang="0">
                  <a:pos x="43" y="2"/>
                </a:cxn>
                <a:cxn ang="0">
                  <a:pos x="42" y="4"/>
                </a:cxn>
                <a:cxn ang="0">
                  <a:pos x="42" y="4"/>
                </a:cxn>
              </a:cxnLst>
              <a:rect l="0" t="0" r="r" b="b"/>
              <a:pathLst>
                <a:path w="52" h="108">
                  <a:moveTo>
                    <a:pt x="42" y="4"/>
                  </a:moveTo>
                  <a:lnTo>
                    <a:pt x="42" y="4"/>
                  </a:lnTo>
                  <a:lnTo>
                    <a:pt x="41" y="10"/>
                  </a:lnTo>
                  <a:lnTo>
                    <a:pt x="40" y="15"/>
                  </a:lnTo>
                  <a:lnTo>
                    <a:pt x="35" y="26"/>
                  </a:lnTo>
                  <a:lnTo>
                    <a:pt x="24" y="44"/>
                  </a:lnTo>
                  <a:lnTo>
                    <a:pt x="24" y="44"/>
                  </a:lnTo>
                  <a:lnTo>
                    <a:pt x="22" y="49"/>
                  </a:lnTo>
                  <a:lnTo>
                    <a:pt x="20" y="56"/>
                  </a:lnTo>
                  <a:lnTo>
                    <a:pt x="16" y="67"/>
                  </a:lnTo>
                  <a:lnTo>
                    <a:pt x="16" y="67"/>
                  </a:lnTo>
                  <a:lnTo>
                    <a:pt x="9" y="84"/>
                  </a:lnTo>
                  <a:lnTo>
                    <a:pt x="0" y="101"/>
                  </a:lnTo>
                  <a:lnTo>
                    <a:pt x="0" y="101"/>
                  </a:lnTo>
                  <a:lnTo>
                    <a:pt x="0" y="103"/>
                  </a:lnTo>
                  <a:lnTo>
                    <a:pt x="0" y="105"/>
                  </a:lnTo>
                  <a:lnTo>
                    <a:pt x="1" y="107"/>
                  </a:lnTo>
                  <a:lnTo>
                    <a:pt x="2" y="108"/>
                  </a:lnTo>
                  <a:lnTo>
                    <a:pt x="4" y="108"/>
                  </a:lnTo>
                  <a:lnTo>
                    <a:pt x="6" y="108"/>
                  </a:lnTo>
                  <a:lnTo>
                    <a:pt x="7" y="108"/>
                  </a:lnTo>
                  <a:lnTo>
                    <a:pt x="8" y="106"/>
                  </a:lnTo>
                  <a:lnTo>
                    <a:pt x="8" y="106"/>
                  </a:lnTo>
                  <a:lnTo>
                    <a:pt x="22" y="77"/>
                  </a:lnTo>
                  <a:lnTo>
                    <a:pt x="22" y="77"/>
                  </a:lnTo>
                  <a:lnTo>
                    <a:pt x="25" y="70"/>
                  </a:lnTo>
                  <a:lnTo>
                    <a:pt x="28" y="62"/>
                  </a:lnTo>
                  <a:lnTo>
                    <a:pt x="31" y="53"/>
                  </a:lnTo>
                  <a:lnTo>
                    <a:pt x="34" y="46"/>
                  </a:lnTo>
                  <a:lnTo>
                    <a:pt x="34" y="46"/>
                  </a:lnTo>
                  <a:lnTo>
                    <a:pt x="45" y="26"/>
                  </a:lnTo>
                  <a:lnTo>
                    <a:pt x="49" y="15"/>
                  </a:lnTo>
                  <a:lnTo>
                    <a:pt x="51" y="10"/>
                  </a:lnTo>
                  <a:lnTo>
                    <a:pt x="52" y="4"/>
                  </a:lnTo>
                  <a:lnTo>
                    <a:pt x="52" y="4"/>
                  </a:lnTo>
                  <a:lnTo>
                    <a:pt x="52" y="2"/>
                  </a:lnTo>
                  <a:lnTo>
                    <a:pt x="51" y="1"/>
                  </a:lnTo>
                  <a:lnTo>
                    <a:pt x="49" y="0"/>
                  </a:lnTo>
                  <a:lnTo>
                    <a:pt x="47" y="0"/>
                  </a:lnTo>
                  <a:lnTo>
                    <a:pt x="44" y="1"/>
                  </a:lnTo>
                  <a:lnTo>
                    <a:pt x="43" y="2"/>
                  </a:lnTo>
                  <a:lnTo>
                    <a:pt x="42" y="4"/>
                  </a:lnTo>
                  <a:lnTo>
                    <a:pt x="4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66" name="Freeform 360">
              <a:extLst>
                <a:ext uri="{FF2B5EF4-FFF2-40B4-BE49-F238E27FC236}">
                  <a16:creationId xmlns:a16="http://schemas.microsoft.com/office/drawing/2014/main" id="{4379346E-8AD5-4E1B-BDCF-82E16AA151DA}"/>
                </a:ext>
              </a:extLst>
            </p:cNvPr>
            <p:cNvSpPr>
              <a:spLocks/>
            </p:cNvSpPr>
            <p:nvPr/>
          </p:nvSpPr>
          <p:spPr bwMode="auto">
            <a:xfrm>
              <a:off x="4438650" y="3730625"/>
              <a:ext cx="23813" cy="55563"/>
            </a:xfrm>
            <a:custGeom>
              <a:avLst/>
              <a:gdLst/>
              <a:ahLst/>
              <a:cxnLst>
                <a:cxn ang="0">
                  <a:pos x="37" y="5"/>
                </a:cxn>
                <a:cxn ang="0">
                  <a:pos x="37" y="5"/>
                </a:cxn>
                <a:cxn ang="0">
                  <a:pos x="35" y="17"/>
                </a:cxn>
                <a:cxn ang="0">
                  <a:pos x="32" y="29"/>
                </a:cxn>
                <a:cxn ang="0">
                  <a:pos x="27" y="41"/>
                </a:cxn>
                <a:cxn ang="0">
                  <a:pos x="21" y="53"/>
                </a:cxn>
                <a:cxn ang="0">
                  <a:pos x="8" y="75"/>
                </a:cxn>
                <a:cxn ang="0">
                  <a:pos x="3" y="87"/>
                </a:cxn>
                <a:cxn ang="0">
                  <a:pos x="0" y="99"/>
                </a:cxn>
                <a:cxn ang="0">
                  <a:pos x="0" y="99"/>
                </a:cxn>
                <a:cxn ang="0">
                  <a:pos x="0" y="100"/>
                </a:cxn>
                <a:cxn ang="0">
                  <a:pos x="0" y="102"/>
                </a:cxn>
                <a:cxn ang="0">
                  <a:pos x="2" y="103"/>
                </a:cxn>
                <a:cxn ang="0">
                  <a:pos x="3" y="104"/>
                </a:cxn>
                <a:cxn ang="0">
                  <a:pos x="5" y="104"/>
                </a:cxn>
                <a:cxn ang="0">
                  <a:pos x="6" y="104"/>
                </a:cxn>
                <a:cxn ang="0">
                  <a:pos x="8" y="103"/>
                </a:cxn>
                <a:cxn ang="0">
                  <a:pos x="9" y="101"/>
                </a:cxn>
                <a:cxn ang="0">
                  <a:pos x="9" y="101"/>
                </a:cxn>
                <a:cxn ang="0">
                  <a:pos x="12" y="89"/>
                </a:cxn>
                <a:cxn ang="0">
                  <a:pos x="17" y="76"/>
                </a:cxn>
                <a:cxn ang="0">
                  <a:pos x="30" y="54"/>
                </a:cxn>
                <a:cxn ang="0">
                  <a:pos x="36" y="42"/>
                </a:cxn>
                <a:cxn ang="0">
                  <a:pos x="41" y="30"/>
                </a:cxn>
                <a:cxn ang="0">
                  <a:pos x="45" y="17"/>
                </a:cxn>
                <a:cxn ang="0">
                  <a:pos x="46" y="5"/>
                </a:cxn>
                <a:cxn ang="0">
                  <a:pos x="46" y="5"/>
                </a:cxn>
                <a:cxn ang="0">
                  <a:pos x="46" y="3"/>
                </a:cxn>
                <a:cxn ang="0">
                  <a:pos x="45" y="2"/>
                </a:cxn>
                <a:cxn ang="0">
                  <a:pos x="44" y="1"/>
                </a:cxn>
                <a:cxn ang="0">
                  <a:pos x="42" y="0"/>
                </a:cxn>
                <a:cxn ang="0">
                  <a:pos x="40" y="1"/>
                </a:cxn>
                <a:cxn ang="0">
                  <a:pos x="39" y="2"/>
                </a:cxn>
                <a:cxn ang="0">
                  <a:pos x="38" y="3"/>
                </a:cxn>
                <a:cxn ang="0">
                  <a:pos x="37" y="5"/>
                </a:cxn>
                <a:cxn ang="0">
                  <a:pos x="37" y="5"/>
                </a:cxn>
              </a:cxnLst>
              <a:rect l="0" t="0" r="r" b="b"/>
              <a:pathLst>
                <a:path w="46" h="104">
                  <a:moveTo>
                    <a:pt x="37" y="5"/>
                  </a:moveTo>
                  <a:lnTo>
                    <a:pt x="37" y="5"/>
                  </a:lnTo>
                  <a:lnTo>
                    <a:pt x="35" y="17"/>
                  </a:lnTo>
                  <a:lnTo>
                    <a:pt x="32" y="29"/>
                  </a:lnTo>
                  <a:lnTo>
                    <a:pt x="27" y="41"/>
                  </a:lnTo>
                  <a:lnTo>
                    <a:pt x="21" y="53"/>
                  </a:lnTo>
                  <a:lnTo>
                    <a:pt x="8" y="75"/>
                  </a:lnTo>
                  <a:lnTo>
                    <a:pt x="3" y="87"/>
                  </a:lnTo>
                  <a:lnTo>
                    <a:pt x="0" y="99"/>
                  </a:lnTo>
                  <a:lnTo>
                    <a:pt x="0" y="99"/>
                  </a:lnTo>
                  <a:lnTo>
                    <a:pt x="0" y="100"/>
                  </a:lnTo>
                  <a:lnTo>
                    <a:pt x="0" y="102"/>
                  </a:lnTo>
                  <a:lnTo>
                    <a:pt x="2" y="103"/>
                  </a:lnTo>
                  <a:lnTo>
                    <a:pt x="3" y="104"/>
                  </a:lnTo>
                  <a:lnTo>
                    <a:pt x="5" y="104"/>
                  </a:lnTo>
                  <a:lnTo>
                    <a:pt x="6" y="104"/>
                  </a:lnTo>
                  <a:lnTo>
                    <a:pt x="8" y="103"/>
                  </a:lnTo>
                  <a:lnTo>
                    <a:pt x="9" y="101"/>
                  </a:lnTo>
                  <a:lnTo>
                    <a:pt x="9" y="101"/>
                  </a:lnTo>
                  <a:lnTo>
                    <a:pt x="12" y="89"/>
                  </a:lnTo>
                  <a:lnTo>
                    <a:pt x="17" y="76"/>
                  </a:lnTo>
                  <a:lnTo>
                    <a:pt x="30" y="54"/>
                  </a:lnTo>
                  <a:lnTo>
                    <a:pt x="36" y="42"/>
                  </a:lnTo>
                  <a:lnTo>
                    <a:pt x="41" y="30"/>
                  </a:lnTo>
                  <a:lnTo>
                    <a:pt x="45" y="17"/>
                  </a:lnTo>
                  <a:lnTo>
                    <a:pt x="46" y="5"/>
                  </a:lnTo>
                  <a:lnTo>
                    <a:pt x="46" y="5"/>
                  </a:lnTo>
                  <a:lnTo>
                    <a:pt x="46" y="3"/>
                  </a:lnTo>
                  <a:lnTo>
                    <a:pt x="45" y="2"/>
                  </a:lnTo>
                  <a:lnTo>
                    <a:pt x="44" y="1"/>
                  </a:lnTo>
                  <a:lnTo>
                    <a:pt x="42" y="0"/>
                  </a:lnTo>
                  <a:lnTo>
                    <a:pt x="40" y="1"/>
                  </a:lnTo>
                  <a:lnTo>
                    <a:pt x="39" y="2"/>
                  </a:lnTo>
                  <a:lnTo>
                    <a:pt x="38" y="3"/>
                  </a:lnTo>
                  <a:lnTo>
                    <a:pt x="37" y="5"/>
                  </a:lnTo>
                  <a:lnTo>
                    <a:pt x="37"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67" name="Freeform 361">
              <a:extLst>
                <a:ext uri="{FF2B5EF4-FFF2-40B4-BE49-F238E27FC236}">
                  <a16:creationId xmlns:a16="http://schemas.microsoft.com/office/drawing/2014/main" id="{061DC3E2-6D52-4925-9460-AFB7F41655B1}"/>
                </a:ext>
              </a:extLst>
            </p:cNvPr>
            <p:cNvSpPr>
              <a:spLocks/>
            </p:cNvSpPr>
            <p:nvPr/>
          </p:nvSpPr>
          <p:spPr bwMode="auto">
            <a:xfrm>
              <a:off x="4478338" y="3732213"/>
              <a:ext cx="25400" cy="52388"/>
            </a:xfrm>
            <a:custGeom>
              <a:avLst/>
              <a:gdLst/>
              <a:ahLst/>
              <a:cxnLst>
                <a:cxn ang="0">
                  <a:pos x="39" y="3"/>
                </a:cxn>
                <a:cxn ang="0">
                  <a:pos x="39" y="3"/>
                </a:cxn>
                <a:cxn ang="0">
                  <a:pos x="34" y="14"/>
                </a:cxn>
                <a:cxn ang="0">
                  <a:pos x="29" y="26"/>
                </a:cxn>
                <a:cxn ang="0">
                  <a:pos x="18" y="47"/>
                </a:cxn>
                <a:cxn ang="0">
                  <a:pos x="13" y="58"/>
                </a:cxn>
                <a:cxn ang="0">
                  <a:pos x="8" y="69"/>
                </a:cxn>
                <a:cxn ang="0">
                  <a:pos x="3" y="80"/>
                </a:cxn>
                <a:cxn ang="0">
                  <a:pos x="0" y="93"/>
                </a:cxn>
                <a:cxn ang="0">
                  <a:pos x="0" y="93"/>
                </a:cxn>
                <a:cxn ang="0">
                  <a:pos x="0" y="95"/>
                </a:cxn>
                <a:cxn ang="0">
                  <a:pos x="1" y="97"/>
                </a:cxn>
                <a:cxn ang="0">
                  <a:pos x="4" y="98"/>
                </a:cxn>
                <a:cxn ang="0">
                  <a:pos x="6" y="99"/>
                </a:cxn>
                <a:cxn ang="0">
                  <a:pos x="8" y="98"/>
                </a:cxn>
                <a:cxn ang="0">
                  <a:pos x="9" y="97"/>
                </a:cxn>
                <a:cxn ang="0">
                  <a:pos x="10" y="95"/>
                </a:cxn>
                <a:cxn ang="0">
                  <a:pos x="10" y="95"/>
                </a:cxn>
                <a:cxn ang="0">
                  <a:pos x="13" y="84"/>
                </a:cxn>
                <a:cxn ang="0">
                  <a:pos x="17" y="72"/>
                </a:cxn>
                <a:cxn ang="0">
                  <a:pos x="22" y="61"/>
                </a:cxn>
                <a:cxn ang="0">
                  <a:pos x="27" y="49"/>
                </a:cxn>
                <a:cxn ang="0">
                  <a:pos x="39" y="28"/>
                </a:cxn>
                <a:cxn ang="0">
                  <a:pos x="44" y="16"/>
                </a:cxn>
                <a:cxn ang="0">
                  <a:pos x="48" y="5"/>
                </a:cxn>
                <a:cxn ang="0">
                  <a:pos x="48" y="5"/>
                </a:cxn>
                <a:cxn ang="0">
                  <a:pos x="48" y="3"/>
                </a:cxn>
                <a:cxn ang="0">
                  <a:pos x="47" y="2"/>
                </a:cxn>
                <a:cxn ang="0">
                  <a:pos x="46" y="0"/>
                </a:cxn>
                <a:cxn ang="0">
                  <a:pos x="45" y="0"/>
                </a:cxn>
                <a:cxn ang="0">
                  <a:pos x="43" y="0"/>
                </a:cxn>
                <a:cxn ang="0">
                  <a:pos x="41" y="0"/>
                </a:cxn>
                <a:cxn ang="0">
                  <a:pos x="40" y="1"/>
                </a:cxn>
                <a:cxn ang="0">
                  <a:pos x="39" y="3"/>
                </a:cxn>
                <a:cxn ang="0">
                  <a:pos x="39" y="3"/>
                </a:cxn>
              </a:cxnLst>
              <a:rect l="0" t="0" r="r" b="b"/>
              <a:pathLst>
                <a:path w="48" h="99">
                  <a:moveTo>
                    <a:pt x="39" y="3"/>
                  </a:moveTo>
                  <a:lnTo>
                    <a:pt x="39" y="3"/>
                  </a:lnTo>
                  <a:lnTo>
                    <a:pt x="34" y="14"/>
                  </a:lnTo>
                  <a:lnTo>
                    <a:pt x="29" y="26"/>
                  </a:lnTo>
                  <a:lnTo>
                    <a:pt x="18" y="47"/>
                  </a:lnTo>
                  <a:lnTo>
                    <a:pt x="13" y="58"/>
                  </a:lnTo>
                  <a:lnTo>
                    <a:pt x="8" y="69"/>
                  </a:lnTo>
                  <a:lnTo>
                    <a:pt x="3" y="80"/>
                  </a:lnTo>
                  <a:lnTo>
                    <a:pt x="0" y="93"/>
                  </a:lnTo>
                  <a:lnTo>
                    <a:pt x="0" y="93"/>
                  </a:lnTo>
                  <a:lnTo>
                    <a:pt x="0" y="95"/>
                  </a:lnTo>
                  <a:lnTo>
                    <a:pt x="1" y="97"/>
                  </a:lnTo>
                  <a:lnTo>
                    <a:pt x="4" y="98"/>
                  </a:lnTo>
                  <a:lnTo>
                    <a:pt x="6" y="99"/>
                  </a:lnTo>
                  <a:lnTo>
                    <a:pt x="8" y="98"/>
                  </a:lnTo>
                  <a:lnTo>
                    <a:pt x="9" y="97"/>
                  </a:lnTo>
                  <a:lnTo>
                    <a:pt x="10" y="95"/>
                  </a:lnTo>
                  <a:lnTo>
                    <a:pt x="10" y="95"/>
                  </a:lnTo>
                  <a:lnTo>
                    <a:pt x="13" y="84"/>
                  </a:lnTo>
                  <a:lnTo>
                    <a:pt x="17" y="72"/>
                  </a:lnTo>
                  <a:lnTo>
                    <a:pt x="22" y="61"/>
                  </a:lnTo>
                  <a:lnTo>
                    <a:pt x="27" y="49"/>
                  </a:lnTo>
                  <a:lnTo>
                    <a:pt x="39" y="28"/>
                  </a:lnTo>
                  <a:lnTo>
                    <a:pt x="44" y="16"/>
                  </a:lnTo>
                  <a:lnTo>
                    <a:pt x="48" y="5"/>
                  </a:lnTo>
                  <a:lnTo>
                    <a:pt x="48" y="5"/>
                  </a:lnTo>
                  <a:lnTo>
                    <a:pt x="48" y="3"/>
                  </a:lnTo>
                  <a:lnTo>
                    <a:pt x="47" y="2"/>
                  </a:lnTo>
                  <a:lnTo>
                    <a:pt x="46" y="0"/>
                  </a:lnTo>
                  <a:lnTo>
                    <a:pt x="45" y="0"/>
                  </a:lnTo>
                  <a:lnTo>
                    <a:pt x="43" y="0"/>
                  </a:lnTo>
                  <a:lnTo>
                    <a:pt x="41" y="0"/>
                  </a:lnTo>
                  <a:lnTo>
                    <a:pt x="40" y="1"/>
                  </a:lnTo>
                  <a:lnTo>
                    <a:pt x="39" y="3"/>
                  </a:lnTo>
                  <a:lnTo>
                    <a:pt x="39"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68" name="Freeform 362">
              <a:extLst>
                <a:ext uri="{FF2B5EF4-FFF2-40B4-BE49-F238E27FC236}">
                  <a16:creationId xmlns:a16="http://schemas.microsoft.com/office/drawing/2014/main" id="{A0E4893F-3136-4E57-B574-CAD8DEE6DBD4}"/>
                </a:ext>
              </a:extLst>
            </p:cNvPr>
            <p:cNvSpPr>
              <a:spLocks/>
            </p:cNvSpPr>
            <p:nvPr/>
          </p:nvSpPr>
          <p:spPr bwMode="auto">
            <a:xfrm>
              <a:off x="4508500" y="3738563"/>
              <a:ext cx="19050" cy="55563"/>
            </a:xfrm>
            <a:custGeom>
              <a:avLst/>
              <a:gdLst/>
              <a:ahLst/>
              <a:cxnLst>
                <a:cxn ang="0">
                  <a:pos x="29" y="5"/>
                </a:cxn>
                <a:cxn ang="0">
                  <a:pos x="29" y="5"/>
                </a:cxn>
                <a:cxn ang="0">
                  <a:pos x="27" y="17"/>
                </a:cxn>
                <a:cxn ang="0">
                  <a:pos x="24" y="29"/>
                </a:cxn>
                <a:cxn ang="0">
                  <a:pos x="15" y="51"/>
                </a:cxn>
                <a:cxn ang="0">
                  <a:pos x="15" y="51"/>
                </a:cxn>
                <a:cxn ang="0">
                  <a:pos x="14" y="56"/>
                </a:cxn>
                <a:cxn ang="0">
                  <a:pos x="13" y="61"/>
                </a:cxn>
                <a:cxn ang="0">
                  <a:pos x="12" y="73"/>
                </a:cxn>
                <a:cxn ang="0">
                  <a:pos x="12" y="73"/>
                </a:cxn>
                <a:cxn ang="0">
                  <a:pos x="9" y="79"/>
                </a:cxn>
                <a:cxn ang="0">
                  <a:pos x="7" y="85"/>
                </a:cxn>
                <a:cxn ang="0">
                  <a:pos x="1" y="97"/>
                </a:cxn>
                <a:cxn ang="0">
                  <a:pos x="1" y="97"/>
                </a:cxn>
                <a:cxn ang="0">
                  <a:pos x="0" y="99"/>
                </a:cxn>
                <a:cxn ang="0">
                  <a:pos x="0" y="102"/>
                </a:cxn>
                <a:cxn ang="0">
                  <a:pos x="1" y="103"/>
                </a:cxn>
                <a:cxn ang="0">
                  <a:pos x="2" y="104"/>
                </a:cxn>
                <a:cxn ang="0">
                  <a:pos x="4" y="105"/>
                </a:cxn>
                <a:cxn ang="0">
                  <a:pos x="6" y="105"/>
                </a:cxn>
                <a:cxn ang="0">
                  <a:pos x="7" y="104"/>
                </a:cxn>
                <a:cxn ang="0">
                  <a:pos x="9" y="103"/>
                </a:cxn>
                <a:cxn ang="0">
                  <a:pos x="9" y="103"/>
                </a:cxn>
                <a:cxn ang="0">
                  <a:pos x="15" y="92"/>
                </a:cxn>
                <a:cxn ang="0">
                  <a:pos x="19" y="81"/>
                </a:cxn>
                <a:cxn ang="0">
                  <a:pos x="22" y="70"/>
                </a:cxn>
                <a:cxn ang="0">
                  <a:pos x="24" y="57"/>
                </a:cxn>
                <a:cxn ang="0">
                  <a:pos x="24" y="57"/>
                </a:cxn>
                <a:cxn ang="0">
                  <a:pos x="25" y="51"/>
                </a:cxn>
                <a:cxn ang="0">
                  <a:pos x="27" y="45"/>
                </a:cxn>
                <a:cxn ang="0">
                  <a:pos x="31" y="31"/>
                </a:cxn>
                <a:cxn ang="0">
                  <a:pos x="35" y="19"/>
                </a:cxn>
                <a:cxn ang="0">
                  <a:pos x="37" y="12"/>
                </a:cxn>
                <a:cxn ang="0">
                  <a:pos x="38" y="5"/>
                </a:cxn>
                <a:cxn ang="0">
                  <a:pos x="38" y="5"/>
                </a:cxn>
                <a:cxn ang="0">
                  <a:pos x="37" y="3"/>
                </a:cxn>
                <a:cxn ang="0">
                  <a:pos x="37" y="1"/>
                </a:cxn>
                <a:cxn ang="0">
                  <a:pos x="35" y="1"/>
                </a:cxn>
                <a:cxn ang="0">
                  <a:pos x="33" y="0"/>
                </a:cxn>
                <a:cxn ang="0">
                  <a:pos x="32" y="1"/>
                </a:cxn>
                <a:cxn ang="0">
                  <a:pos x="30" y="1"/>
                </a:cxn>
                <a:cxn ang="0">
                  <a:pos x="29" y="3"/>
                </a:cxn>
                <a:cxn ang="0">
                  <a:pos x="29" y="5"/>
                </a:cxn>
                <a:cxn ang="0">
                  <a:pos x="29" y="5"/>
                </a:cxn>
              </a:cxnLst>
              <a:rect l="0" t="0" r="r" b="b"/>
              <a:pathLst>
                <a:path w="38" h="105">
                  <a:moveTo>
                    <a:pt x="29" y="5"/>
                  </a:moveTo>
                  <a:lnTo>
                    <a:pt x="29" y="5"/>
                  </a:lnTo>
                  <a:lnTo>
                    <a:pt x="27" y="17"/>
                  </a:lnTo>
                  <a:lnTo>
                    <a:pt x="24" y="29"/>
                  </a:lnTo>
                  <a:lnTo>
                    <a:pt x="15" y="51"/>
                  </a:lnTo>
                  <a:lnTo>
                    <a:pt x="15" y="51"/>
                  </a:lnTo>
                  <a:lnTo>
                    <a:pt x="14" y="56"/>
                  </a:lnTo>
                  <a:lnTo>
                    <a:pt x="13" y="61"/>
                  </a:lnTo>
                  <a:lnTo>
                    <a:pt x="12" y="73"/>
                  </a:lnTo>
                  <a:lnTo>
                    <a:pt x="12" y="73"/>
                  </a:lnTo>
                  <a:lnTo>
                    <a:pt x="9" y="79"/>
                  </a:lnTo>
                  <a:lnTo>
                    <a:pt x="7" y="85"/>
                  </a:lnTo>
                  <a:lnTo>
                    <a:pt x="1" y="97"/>
                  </a:lnTo>
                  <a:lnTo>
                    <a:pt x="1" y="97"/>
                  </a:lnTo>
                  <a:lnTo>
                    <a:pt x="0" y="99"/>
                  </a:lnTo>
                  <a:lnTo>
                    <a:pt x="0" y="102"/>
                  </a:lnTo>
                  <a:lnTo>
                    <a:pt x="1" y="103"/>
                  </a:lnTo>
                  <a:lnTo>
                    <a:pt x="2" y="104"/>
                  </a:lnTo>
                  <a:lnTo>
                    <a:pt x="4" y="105"/>
                  </a:lnTo>
                  <a:lnTo>
                    <a:pt x="6" y="105"/>
                  </a:lnTo>
                  <a:lnTo>
                    <a:pt x="7" y="104"/>
                  </a:lnTo>
                  <a:lnTo>
                    <a:pt x="9" y="103"/>
                  </a:lnTo>
                  <a:lnTo>
                    <a:pt x="9" y="103"/>
                  </a:lnTo>
                  <a:lnTo>
                    <a:pt x="15" y="92"/>
                  </a:lnTo>
                  <a:lnTo>
                    <a:pt x="19" y="81"/>
                  </a:lnTo>
                  <a:lnTo>
                    <a:pt x="22" y="70"/>
                  </a:lnTo>
                  <a:lnTo>
                    <a:pt x="24" y="57"/>
                  </a:lnTo>
                  <a:lnTo>
                    <a:pt x="24" y="57"/>
                  </a:lnTo>
                  <a:lnTo>
                    <a:pt x="25" y="51"/>
                  </a:lnTo>
                  <a:lnTo>
                    <a:pt x="27" y="45"/>
                  </a:lnTo>
                  <a:lnTo>
                    <a:pt x="31" y="31"/>
                  </a:lnTo>
                  <a:lnTo>
                    <a:pt x="35" y="19"/>
                  </a:lnTo>
                  <a:lnTo>
                    <a:pt x="37" y="12"/>
                  </a:lnTo>
                  <a:lnTo>
                    <a:pt x="38" y="5"/>
                  </a:lnTo>
                  <a:lnTo>
                    <a:pt x="38" y="5"/>
                  </a:lnTo>
                  <a:lnTo>
                    <a:pt x="37" y="3"/>
                  </a:lnTo>
                  <a:lnTo>
                    <a:pt x="37" y="1"/>
                  </a:lnTo>
                  <a:lnTo>
                    <a:pt x="35" y="1"/>
                  </a:lnTo>
                  <a:lnTo>
                    <a:pt x="33" y="0"/>
                  </a:lnTo>
                  <a:lnTo>
                    <a:pt x="32" y="1"/>
                  </a:lnTo>
                  <a:lnTo>
                    <a:pt x="30" y="1"/>
                  </a:lnTo>
                  <a:lnTo>
                    <a:pt x="29" y="3"/>
                  </a:lnTo>
                  <a:lnTo>
                    <a:pt x="29" y="5"/>
                  </a:lnTo>
                  <a:lnTo>
                    <a:pt x="29"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69" name="Freeform 363">
              <a:extLst>
                <a:ext uri="{FF2B5EF4-FFF2-40B4-BE49-F238E27FC236}">
                  <a16:creationId xmlns:a16="http://schemas.microsoft.com/office/drawing/2014/main" id="{EC52C7B9-0A2E-4823-8C56-B921A38F89D3}"/>
                </a:ext>
              </a:extLst>
            </p:cNvPr>
            <p:cNvSpPr>
              <a:spLocks/>
            </p:cNvSpPr>
            <p:nvPr/>
          </p:nvSpPr>
          <p:spPr bwMode="auto">
            <a:xfrm>
              <a:off x="4545013" y="3736975"/>
              <a:ext cx="15875" cy="49213"/>
            </a:xfrm>
            <a:custGeom>
              <a:avLst/>
              <a:gdLst/>
              <a:ahLst/>
              <a:cxnLst>
                <a:cxn ang="0">
                  <a:pos x="19" y="4"/>
                </a:cxn>
                <a:cxn ang="0">
                  <a:pos x="19" y="4"/>
                </a:cxn>
                <a:cxn ang="0">
                  <a:pos x="19" y="16"/>
                </a:cxn>
                <a:cxn ang="0">
                  <a:pos x="17" y="26"/>
                </a:cxn>
                <a:cxn ang="0">
                  <a:pos x="13" y="47"/>
                </a:cxn>
                <a:cxn ang="0">
                  <a:pos x="8" y="68"/>
                </a:cxn>
                <a:cxn ang="0">
                  <a:pos x="0" y="89"/>
                </a:cxn>
                <a:cxn ang="0">
                  <a:pos x="0" y="89"/>
                </a:cxn>
                <a:cxn ang="0">
                  <a:pos x="0" y="90"/>
                </a:cxn>
                <a:cxn ang="0">
                  <a:pos x="0" y="92"/>
                </a:cxn>
                <a:cxn ang="0">
                  <a:pos x="2" y="93"/>
                </a:cxn>
                <a:cxn ang="0">
                  <a:pos x="4" y="94"/>
                </a:cxn>
                <a:cxn ang="0">
                  <a:pos x="6" y="94"/>
                </a:cxn>
                <a:cxn ang="0">
                  <a:pos x="7" y="94"/>
                </a:cxn>
                <a:cxn ang="0">
                  <a:pos x="9" y="93"/>
                </a:cxn>
                <a:cxn ang="0">
                  <a:pos x="10" y="91"/>
                </a:cxn>
                <a:cxn ang="0">
                  <a:pos x="10" y="91"/>
                </a:cxn>
                <a:cxn ang="0">
                  <a:pos x="17" y="69"/>
                </a:cxn>
                <a:cxn ang="0">
                  <a:pos x="22" y="49"/>
                </a:cxn>
                <a:cxn ang="0">
                  <a:pos x="27" y="27"/>
                </a:cxn>
                <a:cxn ang="0">
                  <a:pos x="28" y="16"/>
                </a:cxn>
                <a:cxn ang="0">
                  <a:pos x="28" y="4"/>
                </a:cxn>
                <a:cxn ang="0">
                  <a:pos x="28" y="4"/>
                </a:cxn>
                <a:cxn ang="0">
                  <a:pos x="28" y="2"/>
                </a:cxn>
                <a:cxn ang="0">
                  <a:pos x="27" y="1"/>
                </a:cxn>
                <a:cxn ang="0">
                  <a:pos x="26" y="0"/>
                </a:cxn>
                <a:cxn ang="0">
                  <a:pos x="24" y="0"/>
                </a:cxn>
                <a:cxn ang="0">
                  <a:pos x="22" y="0"/>
                </a:cxn>
                <a:cxn ang="0">
                  <a:pos x="21" y="1"/>
                </a:cxn>
                <a:cxn ang="0">
                  <a:pos x="20" y="2"/>
                </a:cxn>
                <a:cxn ang="0">
                  <a:pos x="19" y="4"/>
                </a:cxn>
                <a:cxn ang="0">
                  <a:pos x="19" y="4"/>
                </a:cxn>
              </a:cxnLst>
              <a:rect l="0" t="0" r="r" b="b"/>
              <a:pathLst>
                <a:path w="28" h="94">
                  <a:moveTo>
                    <a:pt x="19" y="4"/>
                  </a:moveTo>
                  <a:lnTo>
                    <a:pt x="19" y="4"/>
                  </a:lnTo>
                  <a:lnTo>
                    <a:pt x="19" y="16"/>
                  </a:lnTo>
                  <a:lnTo>
                    <a:pt x="17" y="26"/>
                  </a:lnTo>
                  <a:lnTo>
                    <a:pt x="13" y="47"/>
                  </a:lnTo>
                  <a:lnTo>
                    <a:pt x="8" y="68"/>
                  </a:lnTo>
                  <a:lnTo>
                    <a:pt x="0" y="89"/>
                  </a:lnTo>
                  <a:lnTo>
                    <a:pt x="0" y="89"/>
                  </a:lnTo>
                  <a:lnTo>
                    <a:pt x="0" y="90"/>
                  </a:lnTo>
                  <a:lnTo>
                    <a:pt x="0" y="92"/>
                  </a:lnTo>
                  <a:lnTo>
                    <a:pt x="2" y="93"/>
                  </a:lnTo>
                  <a:lnTo>
                    <a:pt x="4" y="94"/>
                  </a:lnTo>
                  <a:lnTo>
                    <a:pt x="6" y="94"/>
                  </a:lnTo>
                  <a:lnTo>
                    <a:pt x="7" y="94"/>
                  </a:lnTo>
                  <a:lnTo>
                    <a:pt x="9" y="93"/>
                  </a:lnTo>
                  <a:lnTo>
                    <a:pt x="10" y="91"/>
                  </a:lnTo>
                  <a:lnTo>
                    <a:pt x="10" y="91"/>
                  </a:lnTo>
                  <a:lnTo>
                    <a:pt x="17" y="69"/>
                  </a:lnTo>
                  <a:lnTo>
                    <a:pt x="22" y="49"/>
                  </a:lnTo>
                  <a:lnTo>
                    <a:pt x="27" y="27"/>
                  </a:lnTo>
                  <a:lnTo>
                    <a:pt x="28" y="16"/>
                  </a:lnTo>
                  <a:lnTo>
                    <a:pt x="28" y="4"/>
                  </a:lnTo>
                  <a:lnTo>
                    <a:pt x="28" y="4"/>
                  </a:lnTo>
                  <a:lnTo>
                    <a:pt x="28" y="2"/>
                  </a:lnTo>
                  <a:lnTo>
                    <a:pt x="27" y="1"/>
                  </a:lnTo>
                  <a:lnTo>
                    <a:pt x="26" y="0"/>
                  </a:lnTo>
                  <a:lnTo>
                    <a:pt x="24" y="0"/>
                  </a:lnTo>
                  <a:lnTo>
                    <a:pt x="22" y="0"/>
                  </a:lnTo>
                  <a:lnTo>
                    <a:pt x="21" y="1"/>
                  </a:lnTo>
                  <a:lnTo>
                    <a:pt x="20" y="2"/>
                  </a:lnTo>
                  <a:lnTo>
                    <a:pt x="19" y="4"/>
                  </a:lnTo>
                  <a:lnTo>
                    <a:pt x="19"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70" name="Freeform 364">
              <a:extLst>
                <a:ext uri="{FF2B5EF4-FFF2-40B4-BE49-F238E27FC236}">
                  <a16:creationId xmlns:a16="http://schemas.microsoft.com/office/drawing/2014/main" id="{C5C4104F-FD3F-4B8F-A04F-40121722DC70}"/>
                </a:ext>
              </a:extLst>
            </p:cNvPr>
            <p:cNvSpPr>
              <a:spLocks/>
            </p:cNvSpPr>
            <p:nvPr/>
          </p:nvSpPr>
          <p:spPr bwMode="auto">
            <a:xfrm>
              <a:off x="4605338" y="3643313"/>
              <a:ext cx="47625" cy="82550"/>
            </a:xfrm>
            <a:custGeom>
              <a:avLst/>
              <a:gdLst/>
              <a:ahLst/>
              <a:cxnLst>
                <a:cxn ang="0">
                  <a:pos x="81" y="3"/>
                </a:cxn>
                <a:cxn ang="0">
                  <a:pos x="79" y="12"/>
                </a:cxn>
                <a:cxn ang="0">
                  <a:pos x="74" y="16"/>
                </a:cxn>
                <a:cxn ang="0">
                  <a:pos x="63" y="24"/>
                </a:cxn>
                <a:cxn ang="0">
                  <a:pos x="61" y="27"/>
                </a:cxn>
                <a:cxn ang="0">
                  <a:pos x="56" y="41"/>
                </a:cxn>
                <a:cxn ang="0">
                  <a:pos x="50" y="50"/>
                </a:cxn>
                <a:cxn ang="0">
                  <a:pos x="37" y="68"/>
                </a:cxn>
                <a:cxn ang="0">
                  <a:pos x="31" y="77"/>
                </a:cxn>
                <a:cxn ang="0">
                  <a:pos x="12" y="109"/>
                </a:cxn>
                <a:cxn ang="0">
                  <a:pos x="4" y="127"/>
                </a:cxn>
                <a:cxn ang="0">
                  <a:pos x="1" y="144"/>
                </a:cxn>
                <a:cxn ang="0">
                  <a:pos x="0" y="146"/>
                </a:cxn>
                <a:cxn ang="0">
                  <a:pos x="0" y="149"/>
                </a:cxn>
                <a:cxn ang="0">
                  <a:pos x="2" y="154"/>
                </a:cxn>
                <a:cxn ang="0">
                  <a:pos x="5" y="155"/>
                </a:cxn>
                <a:cxn ang="0">
                  <a:pos x="8" y="154"/>
                </a:cxn>
                <a:cxn ang="0">
                  <a:pos x="9" y="149"/>
                </a:cxn>
                <a:cxn ang="0">
                  <a:pos x="10" y="143"/>
                </a:cxn>
                <a:cxn ang="0">
                  <a:pos x="15" y="125"/>
                </a:cxn>
                <a:cxn ang="0">
                  <a:pos x="26" y="101"/>
                </a:cxn>
                <a:cxn ang="0">
                  <a:pos x="41" y="78"/>
                </a:cxn>
                <a:cxn ang="0">
                  <a:pos x="56" y="57"/>
                </a:cxn>
                <a:cxn ang="0">
                  <a:pos x="65" y="42"/>
                </a:cxn>
                <a:cxn ang="0">
                  <a:pos x="75" y="27"/>
                </a:cxn>
                <a:cxn ang="0">
                  <a:pos x="81" y="23"/>
                </a:cxn>
                <a:cxn ang="0">
                  <a:pos x="88" y="12"/>
                </a:cxn>
                <a:cxn ang="0">
                  <a:pos x="90" y="5"/>
                </a:cxn>
                <a:cxn ang="0">
                  <a:pos x="89" y="2"/>
                </a:cxn>
                <a:cxn ang="0">
                  <a:pos x="85" y="0"/>
                </a:cxn>
                <a:cxn ang="0">
                  <a:pos x="82" y="1"/>
                </a:cxn>
                <a:cxn ang="0">
                  <a:pos x="81" y="3"/>
                </a:cxn>
              </a:cxnLst>
              <a:rect l="0" t="0" r="r" b="b"/>
              <a:pathLst>
                <a:path w="90" h="155">
                  <a:moveTo>
                    <a:pt x="81" y="3"/>
                  </a:moveTo>
                  <a:lnTo>
                    <a:pt x="81" y="3"/>
                  </a:lnTo>
                  <a:lnTo>
                    <a:pt x="80" y="8"/>
                  </a:lnTo>
                  <a:lnTo>
                    <a:pt x="79" y="12"/>
                  </a:lnTo>
                  <a:lnTo>
                    <a:pt x="76" y="14"/>
                  </a:lnTo>
                  <a:lnTo>
                    <a:pt x="74" y="16"/>
                  </a:lnTo>
                  <a:lnTo>
                    <a:pt x="69" y="19"/>
                  </a:lnTo>
                  <a:lnTo>
                    <a:pt x="63" y="24"/>
                  </a:lnTo>
                  <a:lnTo>
                    <a:pt x="63" y="24"/>
                  </a:lnTo>
                  <a:lnTo>
                    <a:pt x="61" y="27"/>
                  </a:lnTo>
                  <a:lnTo>
                    <a:pt x="59" y="33"/>
                  </a:lnTo>
                  <a:lnTo>
                    <a:pt x="56" y="41"/>
                  </a:lnTo>
                  <a:lnTo>
                    <a:pt x="56" y="41"/>
                  </a:lnTo>
                  <a:lnTo>
                    <a:pt x="50" y="50"/>
                  </a:lnTo>
                  <a:lnTo>
                    <a:pt x="43" y="58"/>
                  </a:lnTo>
                  <a:lnTo>
                    <a:pt x="37" y="68"/>
                  </a:lnTo>
                  <a:lnTo>
                    <a:pt x="31" y="77"/>
                  </a:lnTo>
                  <a:lnTo>
                    <a:pt x="31" y="77"/>
                  </a:lnTo>
                  <a:lnTo>
                    <a:pt x="22" y="92"/>
                  </a:lnTo>
                  <a:lnTo>
                    <a:pt x="12" y="109"/>
                  </a:lnTo>
                  <a:lnTo>
                    <a:pt x="8" y="117"/>
                  </a:lnTo>
                  <a:lnTo>
                    <a:pt x="4" y="127"/>
                  </a:lnTo>
                  <a:lnTo>
                    <a:pt x="2" y="135"/>
                  </a:lnTo>
                  <a:lnTo>
                    <a:pt x="1" y="144"/>
                  </a:lnTo>
                  <a:lnTo>
                    <a:pt x="1" y="144"/>
                  </a:lnTo>
                  <a:lnTo>
                    <a:pt x="0" y="146"/>
                  </a:lnTo>
                  <a:lnTo>
                    <a:pt x="0" y="149"/>
                  </a:lnTo>
                  <a:lnTo>
                    <a:pt x="0" y="149"/>
                  </a:lnTo>
                  <a:lnTo>
                    <a:pt x="0" y="151"/>
                  </a:lnTo>
                  <a:lnTo>
                    <a:pt x="2" y="154"/>
                  </a:lnTo>
                  <a:lnTo>
                    <a:pt x="3" y="155"/>
                  </a:lnTo>
                  <a:lnTo>
                    <a:pt x="5" y="155"/>
                  </a:lnTo>
                  <a:lnTo>
                    <a:pt x="6" y="155"/>
                  </a:lnTo>
                  <a:lnTo>
                    <a:pt x="8" y="154"/>
                  </a:lnTo>
                  <a:lnTo>
                    <a:pt x="9" y="151"/>
                  </a:lnTo>
                  <a:lnTo>
                    <a:pt x="9" y="149"/>
                  </a:lnTo>
                  <a:lnTo>
                    <a:pt x="9" y="149"/>
                  </a:lnTo>
                  <a:lnTo>
                    <a:pt x="10" y="143"/>
                  </a:lnTo>
                  <a:lnTo>
                    <a:pt x="10" y="137"/>
                  </a:lnTo>
                  <a:lnTo>
                    <a:pt x="15" y="125"/>
                  </a:lnTo>
                  <a:lnTo>
                    <a:pt x="20" y="112"/>
                  </a:lnTo>
                  <a:lnTo>
                    <a:pt x="26" y="101"/>
                  </a:lnTo>
                  <a:lnTo>
                    <a:pt x="34" y="89"/>
                  </a:lnTo>
                  <a:lnTo>
                    <a:pt x="41" y="78"/>
                  </a:lnTo>
                  <a:lnTo>
                    <a:pt x="56" y="57"/>
                  </a:lnTo>
                  <a:lnTo>
                    <a:pt x="56" y="57"/>
                  </a:lnTo>
                  <a:lnTo>
                    <a:pt x="61" y="49"/>
                  </a:lnTo>
                  <a:lnTo>
                    <a:pt x="65" y="42"/>
                  </a:lnTo>
                  <a:lnTo>
                    <a:pt x="69" y="34"/>
                  </a:lnTo>
                  <a:lnTo>
                    <a:pt x="75" y="27"/>
                  </a:lnTo>
                  <a:lnTo>
                    <a:pt x="75" y="27"/>
                  </a:lnTo>
                  <a:lnTo>
                    <a:pt x="81" y="23"/>
                  </a:lnTo>
                  <a:lnTo>
                    <a:pt x="85" y="18"/>
                  </a:lnTo>
                  <a:lnTo>
                    <a:pt x="88" y="12"/>
                  </a:lnTo>
                  <a:lnTo>
                    <a:pt x="90" y="5"/>
                  </a:lnTo>
                  <a:lnTo>
                    <a:pt x="90" y="5"/>
                  </a:lnTo>
                  <a:lnTo>
                    <a:pt x="90" y="3"/>
                  </a:lnTo>
                  <a:lnTo>
                    <a:pt x="89" y="2"/>
                  </a:lnTo>
                  <a:lnTo>
                    <a:pt x="87" y="0"/>
                  </a:lnTo>
                  <a:lnTo>
                    <a:pt x="85" y="0"/>
                  </a:lnTo>
                  <a:lnTo>
                    <a:pt x="83" y="0"/>
                  </a:lnTo>
                  <a:lnTo>
                    <a:pt x="82" y="1"/>
                  </a:lnTo>
                  <a:lnTo>
                    <a:pt x="81" y="3"/>
                  </a:lnTo>
                  <a:lnTo>
                    <a:pt x="81"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71" name="Freeform 365">
              <a:extLst>
                <a:ext uri="{FF2B5EF4-FFF2-40B4-BE49-F238E27FC236}">
                  <a16:creationId xmlns:a16="http://schemas.microsoft.com/office/drawing/2014/main" id="{4484634D-89F1-412A-B5D0-58F9162369E0}"/>
                </a:ext>
              </a:extLst>
            </p:cNvPr>
            <p:cNvSpPr>
              <a:spLocks/>
            </p:cNvSpPr>
            <p:nvPr/>
          </p:nvSpPr>
          <p:spPr bwMode="auto">
            <a:xfrm>
              <a:off x="4610100" y="3646488"/>
              <a:ext cx="71438" cy="104775"/>
            </a:xfrm>
            <a:custGeom>
              <a:avLst/>
              <a:gdLst/>
              <a:ahLst/>
              <a:cxnLst>
                <a:cxn ang="0">
                  <a:pos x="126" y="1"/>
                </a:cxn>
                <a:cxn ang="0">
                  <a:pos x="126" y="1"/>
                </a:cxn>
                <a:cxn ang="0">
                  <a:pos x="115" y="9"/>
                </a:cxn>
                <a:cxn ang="0">
                  <a:pos x="105" y="17"/>
                </a:cxn>
                <a:cxn ang="0">
                  <a:pos x="96" y="27"/>
                </a:cxn>
                <a:cxn ang="0">
                  <a:pos x="87" y="37"/>
                </a:cxn>
                <a:cxn ang="0">
                  <a:pos x="80" y="47"/>
                </a:cxn>
                <a:cxn ang="0">
                  <a:pos x="73" y="59"/>
                </a:cxn>
                <a:cxn ang="0">
                  <a:pos x="59" y="82"/>
                </a:cxn>
                <a:cxn ang="0">
                  <a:pos x="59" y="82"/>
                </a:cxn>
                <a:cxn ang="0">
                  <a:pos x="44" y="109"/>
                </a:cxn>
                <a:cxn ang="0">
                  <a:pos x="28" y="136"/>
                </a:cxn>
                <a:cxn ang="0">
                  <a:pos x="13" y="164"/>
                </a:cxn>
                <a:cxn ang="0">
                  <a:pos x="7" y="178"/>
                </a:cxn>
                <a:cxn ang="0">
                  <a:pos x="0" y="193"/>
                </a:cxn>
                <a:cxn ang="0">
                  <a:pos x="0" y="193"/>
                </a:cxn>
                <a:cxn ang="0">
                  <a:pos x="0" y="195"/>
                </a:cxn>
                <a:cxn ang="0">
                  <a:pos x="1" y="197"/>
                </a:cxn>
                <a:cxn ang="0">
                  <a:pos x="2" y="198"/>
                </a:cxn>
                <a:cxn ang="0">
                  <a:pos x="3" y="199"/>
                </a:cxn>
                <a:cxn ang="0">
                  <a:pos x="6" y="199"/>
                </a:cxn>
                <a:cxn ang="0">
                  <a:pos x="8" y="198"/>
                </a:cxn>
                <a:cxn ang="0">
                  <a:pos x="9" y="197"/>
                </a:cxn>
                <a:cxn ang="0">
                  <a:pos x="10" y="196"/>
                </a:cxn>
                <a:cxn ang="0">
                  <a:pos x="10" y="196"/>
                </a:cxn>
                <a:cxn ang="0">
                  <a:pos x="15" y="183"/>
                </a:cxn>
                <a:cxn ang="0">
                  <a:pos x="21" y="170"/>
                </a:cxn>
                <a:cxn ang="0">
                  <a:pos x="33" y="147"/>
                </a:cxn>
                <a:cxn ang="0">
                  <a:pos x="47" y="124"/>
                </a:cxn>
                <a:cxn ang="0">
                  <a:pos x="60" y="100"/>
                </a:cxn>
                <a:cxn ang="0">
                  <a:pos x="60" y="100"/>
                </a:cxn>
                <a:cxn ang="0">
                  <a:pos x="74" y="74"/>
                </a:cxn>
                <a:cxn ang="0">
                  <a:pos x="82" y="62"/>
                </a:cxn>
                <a:cxn ang="0">
                  <a:pos x="89" y="49"/>
                </a:cxn>
                <a:cxn ang="0">
                  <a:pos x="98" y="38"/>
                </a:cxn>
                <a:cxn ang="0">
                  <a:pos x="108" y="28"/>
                </a:cxn>
                <a:cxn ang="0">
                  <a:pos x="119" y="17"/>
                </a:cxn>
                <a:cxn ang="0">
                  <a:pos x="130" y="9"/>
                </a:cxn>
                <a:cxn ang="0">
                  <a:pos x="130" y="9"/>
                </a:cxn>
                <a:cxn ang="0">
                  <a:pos x="133" y="7"/>
                </a:cxn>
                <a:cxn ang="0">
                  <a:pos x="134" y="6"/>
                </a:cxn>
                <a:cxn ang="0">
                  <a:pos x="133" y="4"/>
                </a:cxn>
                <a:cxn ang="0">
                  <a:pos x="133" y="2"/>
                </a:cxn>
                <a:cxn ang="0">
                  <a:pos x="132" y="1"/>
                </a:cxn>
                <a:cxn ang="0">
                  <a:pos x="129" y="0"/>
                </a:cxn>
                <a:cxn ang="0">
                  <a:pos x="128" y="0"/>
                </a:cxn>
                <a:cxn ang="0">
                  <a:pos x="126" y="1"/>
                </a:cxn>
                <a:cxn ang="0">
                  <a:pos x="126" y="1"/>
                </a:cxn>
              </a:cxnLst>
              <a:rect l="0" t="0" r="r" b="b"/>
              <a:pathLst>
                <a:path w="134" h="199">
                  <a:moveTo>
                    <a:pt x="126" y="1"/>
                  </a:moveTo>
                  <a:lnTo>
                    <a:pt x="126" y="1"/>
                  </a:lnTo>
                  <a:lnTo>
                    <a:pt x="115" y="9"/>
                  </a:lnTo>
                  <a:lnTo>
                    <a:pt x="105" y="17"/>
                  </a:lnTo>
                  <a:lnTo>
                    <a:pt x="96" y="27"/>
                  </a:lnTo>
                  <a:lnTo>
                    <a:pt x="87" y="37"/>
                  </a:lnTo>
                  <a:lnTo>
                    <a:pt x="80" y="47"/>
                  </a:lnTo>
                  <a:lnTo>
                    <a:pt x="73" y="59"/>
                  </a:lnTo>
                  <a:lnTo>
                    <a:pt x="59" y="82"/>
                  </a:lnTo>
                  <a:lnTo>
                    <a:pt x="59" y="82"/>
                  </a:lnTo>
                  <a:lnTo>
                    <a:pt x="44" y="109"/>
                  </a:lnTo>
                  <a:lnTo>
                    <a:pt x="28" y="136"/>
                  </a:lnTo>
                  <a:lnTo>
                    <a:pt x="13" y="164"/>
                  </a:lnTo>
                  <a:lnTo>
                    <a:pt x="7" y="178"/>
                  </a:lnTo>
                  <a:lnTo>
                    <a:pt x="0" y="193"/>
                  </a:lnTo>
                  <a:lnTo>
                    <a:pt x="0" y="193"/>
                  </a:lnTo>
                  <a:lnTo>
                    <a:pt x="0" y="195"/>
                  </a:lnTo>
                  <a:lnTo>
                    <a:pt x="1" y="197"/>
                  </a:lnTo>
                  <a:lnTo>
                    <a:pt x="2" y="198"/>
                  </a:lnTo>
                  <a:lnTo>
                    <a:pt x="3" y="199"/>
                  </a:lnTo>
                  <a:lnTo>
                    <a:pt x="6" y="199"/>
                  </a:lnTo>
                  <a:lnTo>
                    <a:pt x="8" y="198"/>
                  </a:lnTo>
                  <a:lnTo>
                    <a:pt x="9" y="197"/>
                  </a:lnTo>
                  <a:lnTo>
                    <a:pt x="10" y="196"/>
                  </a:lnTo>
                  <a:lnTo>
                    <a:pt x="10" y="196"/>
                  </a:lnTo>
                  <a:lnTo>
                    <a:pt x="15" y="183"/>
                  </a:lnTo>
                  <a:lnTo>
                    <a:pt x="21" y="170"/>
                  </a:lnTo>
                  <a:lnTo>
                    <a:pt x="33" y="147"/>
                  </a:lnTo>
                  <a:lnTo>
                    <a:pt x="47" y="124"/>
                  </a:lnTo>
                  <a:lnTo>
                    <a:pt x="60" y="100"/>
                  </a:lnTo>
                  <a:lnTo>
                    <a:pt x="60" y="100"/>
                  </a:lnTo>
                  <a:lnTo>
                    <a:pt x="74" y="74"/>
                  </a:lnTo>
                  <a:lnTo>
                    <a:pt x="82" y="62"/>
                  </a:lnTo>
                  <a:lnTo>
                    <a:pt x="89" y="49"/>
                  </a:lnTo>
                  <a:lnTo>
                    <a:pt x="98" y="38"/>
                  </a:lnTo>
                  <a:lnTo>
                    <a:pt x="108" y="28"/>
                  </a:lnTo>
                  <a:lnTo>
                    <a:pt x="119" y="17"/>
                  </a:lnTo>
                  <a:lnTo>
                    <a:pt x="130" y="9"/>
                  </a:lnTo>
                  <a:lnTo>
                    <a:pt x="130" y="9"/>
                  </a:lnTo>
                  <a:lnTo>
                    <a:pt x="133" y="7"/>
                  </a:lnTo>
                  <a:lnTo>
                    <a:pt x="134" y="6"/>
                  </a:lnTo>
                  <a:lnTo>
                    <a:pt x="133" y="4"/>
                  </a:lnTo>
                  <a:lnTo>
                    <a:pt x="133" y="2"/>
                  </a:lnTo>
                  <a:lnTo>
                    <a:pt x="132" y="1"/>
                  </a:lnTo>
                  <a:lnTo>
                    <a:pt x="129" y="0"/>
                  </a:lnTo>
                  <a:lnTo>
                    <a:pt x="128" y="0"/>
                  </a:lnTo>
                  <a:lnTo>
                    <a:pt x="126" y="1"/>
                  </a:lnTo>
                  <a:lnTo>
                    <a:pt x="126"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72" name="Freeform 366">
              <a:extLst>
                <a:ext uri="{FF2B5EF4-FFF2-40B4-BE49-F238E27FC236}">
                  <a16:creationId xmlns:a16="http://schemas.microsoft.com/office/drawing/2014/main" id="{6D40EBFE-D72E-40EC-A8E0-C3D1C636A204}"/>
                </a:ext>
              </a:extLst>
            </p:cNvPr>
            <p:cNvSpPr>
              <a:spLocks/>
            </p:cNvSpPr>
            <p:nvPr/>
          </p:nvSpPr>
          <p:spPr bwMode="auto">
            <a:xfrm>
              <a:off x="4624388" y="3638550"/>
              <a:ext cx="84138" cy="130175"/>
            </a:xfrm>
            <a:custGeom>
              <a:avLst/>
              <a:gdLst/>
              <a:ahLst/>
              <a:cxnLst>
                <a:cxn ang="0">
                  <a:pos x="152" y="1"/>
                </a:cxn>
                <a:cxn ang="0">
                  <a:pos x="137" y="15"/>
                </a:cxn>
                <a:cxn ang="0">
                  <a:pos x="123" y="30"/>
                </a:cxn>
                <a:cxn ang="0">
                  <a:pos x="99" y="66"/>
                </a:cxn>
                <a:cxn ang="0">
                  <a:pos x="67" y="121"/>
                </a:cxn>
                <a:cxn ang="0">
                  <a:pos x="56" y="138"/>
                </a:cxn>
                <a:cxn ang="0">
                  <a:pos x="32" y="174"/>
                </a:cxn>
                <a:cxn ang="0">
                  <a:pos x="12" y="211"/>
                </a:cxn>
                <a:cxn ang="0">
                  <a:pos x="1" y="229"/>
                </a:cxn>
                <a:cxn ang="0">
                  <a:pos x="0" y="238"/>
                </a:cxn>
                <a:cxn ang="0">
                  <a:pos x="4" y="246"/>
                </a:cxn>
                <a:cxn ang="0">
                  <a:pos x="6" y="247"/>
                </a:cxn>
                <a:cxn ang="0">
                  <a:pos x="12" y="246"/>
                </a:cxn>
                <a:cxn ang="0">
                  <a:pos x="14" y="242"/>
                </a:cxn>
                <a:cxn ang="0">
                  <a:pos x="16" y="241"/>
                </a:cxn>
                <a:cxn ang="0">
                  <a:pos x="17" y="236"/>
                </a:cxn>
                <a:cxn ang="0">
                  <a:pos x="15" y="234"/>
                </a:cxn>
                <a:cxn ang="0">
                  <a:pos x="12" y="234"/>
                </a:cxn>
                <a:cxn ang="0">
                  <a:pos x="10" y="234"/>
                </a:cxn>
                <a:cxn ang="0">
                  <a:pos x="12" y="229"/>
                </a:cxn>
                <a:cxn ang="0">
                  <a:pos x="22" y="210"/>
                </a:cxn>
                <a:cxn ang="0">
                  <a:pos x="33" y="191"/>
                </a:cxn>
                <a:cxn ang="0">
                  <a:pos x="53" y="160"/>
                </a:cxn>
                <a:cxn ang="0">
                  <a:pos x="73" y="129"/>
                </a:cxn>
                <a:cxn ang="0">
                  <a:pos x="92" y="98"/>
                </a:cxn>
                <a:cxn ang="0">
                  <a:pos x="121" y="50"/>
                </a:cxn>
                <a:cxn ang="0">
                  <a:pos x="144" y="21"/>
                </a:cxn>
                <a:cxn ang="0">
                  <a:pos x="157" y="10"/>
                </a:cxn>
                <a:cxn ang="0">
                  <a:pos x="158" y="9"/>
                </a:cxn>
                <a:cxn ang="0">
                  <a:pos x="158" y="2"/>
                </a:cxn>
                <a:cxn ang="0">
                  <a:pos x="156" y="0"/>
                </a:cxn>
                <a:cxn ang="0">
                  <a:pos x="152" y="1"/>
                </a:cxn>
              </a:cxnLst>
              <a:rect l="0" t="0" r="r" b="b"/>
              <a:pathLst>
                <a:path w="159" h="247">
                  <a:moveTo>
                    <a:pt x="152" y="1"/>
                  </a:moveTo>
                  <a:lnTo>
                    <a:pt x="152" y="1"/>
                  </a:lnTo>
                  <a:lnTo>
                    <a:pt x="145" y="8"/>
                  </a:lnTo>
                  <a:lnTo>
                    <a:pt x="137" y="15"/>
                  </a:lnTo>
                  <a:lnTo>
                    <a:pt x="129" y="23"/>
                  </a:lnTo>
                  <a:lnTo>
                    <a:pt x="123" y="30"/>
                  </a:lnTo>
                  <a:lnTo>
                    <a:pt x="111" y="48"/>
                  </a:lnTo>
                  <a:lnTo>
                    <a:pt x="99" y="66"/>
                  </a:lnTo>
                  <a:lnTo>
                    <a:pt x="79" y="103"/>
                  </a:lnTo>
                  <a:lnTo>
                    <a:pt x="67" y="121"/>
                  </a:lnTo>
                  <a:lnTo>
                    <a:pt x="56" y="138"/>
                  </a:lnTo>
                  <a:lnTo>
                    <a:pt x="56" y="138"/>
                  </a:lnTo>
                  <a:lnTo>
                    <a:pt x="44" y="155"/>
                  </a:lnTo>
                  <a:lnTo>
                    <a:pt x="32" y="174"/>
                  </a:lnTo>
                  <a:lnTo>
                    <a:pt x="12" y="211"/>
                  </a:lnTo>
                  <a:lnTo>
                    <a:pt x="12" y="211"/>
                  </a:lnTo>
                  <a:lnTo>
                    <a:pt x="6" y="219"/>
                  </a:lnTo>
                  <a:lnTo>
                    <a:pt x="1" y="229"/>
                  </a:lnTo>
                  <a:lnTo>
                    <a:pt x="0" y="233"/>
                  </a:lnTo>
                  <a:lnTo>
                    <a:pt x="0" y="238"/>
                  </a:lnTo>
                  <a:lnTo>
                    <a:pt x="1" y="242"/>
                  </a:lnTo>
                  <a:lnTo>
                    <a:pt x="4" y="246"/>
                  </a:lnTo>
                  <a:lnTo>
                    <a:pt x="4" y="246"/>
                  </a:lnTo>
                  <a:lnTo>
                    <a:pt x="6" y="247"/>
                  </a:lnTo>
                  <a:lnTo>
                    <a:pt x="9" y="247"/>
                  </a:lnTo>
                  <a:lnTo>
                    <a:pt x="12" y="246"/>
                  </a:lnTo>
                  <a:lnTo>
                    <a:pt x="13" y="244"/>
                  </a:lnTo>
                  <a:lnTo>
                    <a:pt x="14" y="242"/>
                  </a:lnTo>
                  <a:lnTo>
                    <a:pt x="14" y="242"/>
                  </a:lnTo>
                  <a:lnTo>
                    <a:pt x="16" y="241"/>
                  </a:lnTo>
                  <a:lnTo>
                    <a:pt x="17" y="240"/>
                  </a:lnTo>
                  <a:lnTo>
                    <a:pt x="17" y="236"/>
                  </a:lnTo>
                  <a:lnTo>
                    <a:pt x="16" y="235"/>
                  </a:lnTo>
                  <a:lnTo>
                    <a:pt x="15" y="234"/>
                  </a:lnTo>
                  <a:lnTo>
                    <a:pt x="14" y="233"/>
                  </a:lnTo>
                  <a:lnTo>
                    <a:pt x="12" y="234"/>
                  </a:lnTo>
                  <a:lnTo>
                    <a:pt x="12" y="234"/>
                  </a:lnTo>
                  <a:lnTo>
                    <a:pt x="10" y="234"/>
                  </a:lnTo>
                  <a:lnTo>
                    <a:pt x="10" y="234"/>
                  </a:lnTo>
                  <a:lnTo>
                    <a:pt x="12" y="229"/>
                  </a:lnTo>
                  <a:lnTo>
                    <a:pt x="15" y="222"/>
                  </a:lnTo>
                  <a:lnTo>
                    <a:pt x="22" y="210"/>
                  </a:lnTo>
                  <a:lnTo>
                    <a:pt x="33" y="191"/>
                  </a:lnTo>
                  <a:lnTo>
                    <a:pt x="33" y="191"/>
                  </a:lnTo>
                  <a:lnTo>
                    <a:pt x="43" y="176"/>
                  </a:lnTo>
                  <a:lnTo>
                    <a:pt x="53" y="160"/>
                  </a:lnTo>
                  <a:lnTo>
                    <a:pt x="73" y="129"/>
                  </a:lnTo>
                  <a:lnTo>
                    <a:pt x="73" y="129"/>
                  </a:lnTo>
                  <a:lnTo>
                    <a:pt x="83" y="114"/>
                  </a:lnTo>
                  <a:lnTo>
                    <a:pt x="92" y="98"/>
                  </a:lnTo>
                  <a:lnTo>
                    <a:pt x="111" y="65"/>
                  </a:lnTo>
                  <a:lnTo>
                    <a:pt x="121" y="50"/>
                  </a:lnTo>
                  <a:lnTo>
                    <a:pt x="131" y="34"/>
                  </a:lnTo>
                  <a:lnTo>
                    <a:pt x="144" y="21"/>
                  </a:lnTo>
                  <a:lnTo>
                    <a:pt x="150" y="15"/>
                  </a:lnTo>
                  <a:lnTo>
                    <a:pt x="157" y="10"/>
                  </a:lnTo>
                  <a:lnTo>
                    <a:pt x="157" y="10"/>
                  </a:lnTo>
                  <a:lnTo>
                    <a:pt x="158" y="9"/>
                  </a:lnTo>
                  <a:lnTo>
                    <a:pt x="159" y="6"/>
                  </a:lnTo>
                  <a:lnTo>
                    <a:pt x="158" y="2"/>
                  </a:lnTo>
                  <a:lnTo>
                    <a:pt x="157" y="1"/>
                  </a:lnTo>
                  <a:lnTo>
                    <a:pt x="156" y="0"/>
                  </a:lnTo>
                  <a:lnTo>
                    <a:pt x="154" y="0"/>
                  </a:lnTo>
                  <a:lnTo>
                    <a:pt x="152" y="1"/>
                  </a:lnTo>
                  <a:lnTo>
                    <a:pt x="152"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73" name="Freeform 367">
              <a:extLst>
                <a:ext uri="{FF2B5EF4-FFF2-40B4-BE49-F238E27FC236}">
                  <a16:creationId xmlns:a16="http://schemas.microsoft.com/office/drawing/2014/main" id="{10EE1143-A66F-4628-B175-0C8EA6E020FC}"/>
                </a:ext>
              </a:extLst>
            </p:cNvPr>
            <p:cNvSpPr>
              <a:spLocks/>
            </p:cNvSpPr>
            <p:nvPr/>
          </p:nvSpPr>
          <p:spPr bwMode="auto">
            <a:xfrm>
              <a:off x="4648200" y="3646488"/>
              <a:ext cx="80963" cy="120650"/>
            </a:xfrm>
            <a:custGeom>
              <a:avLst/>
              <a:gdLst/>
              <a:ahLst/>
              <a:cxnLst>
                <a:cxn ang="0">
                  <a:pos x="143" y="2"/>
                </a:cxn>
                <a:cxn ang="0">
                  <a:pos x="143" y="2"/>
                </a:cxn>
                <a:cxn ang="0">
                  <a:pos x="132" y="14"/>
                </a:cxn>
                <a:cxn ang="0">
                  <a:pos x="120" y="28"/>
                </a:cxn>
                <a:cxn ang="0">
                  <a:pos x="110" y="41"/>
                </a:cxn>
                <a:cxn ang="0">
                  <a:pos x="100" y="54"/>
                </a:cxn>
                <a:cxn ang="0">
                  <a:pos x="81" y="83"/>
                </a:cxn>
                <a:cxn ang="0">
                  <a:pos x="63" y="113"/>
                </a:cxn>
                <a:cxn ang="0">
                  <a:pos x="63" y="113"/>
                </a:cxn>
                <a:cxn ang="0">
                  <a:pos x="47" y="141"/>
                </a:cxn>
                <a:cxn ang="0">
                  <a:pos x="32" y="169"/>
                </a:cxn>
                <a:cxn ang="0">
                  <a:pos x="32" y="169"/>
                </a:cxn>
                <a:cxn ang="0">
                  <a:pos x="24" y="182"/>
                </a:cxn>
                <a:cxn ang="0">
                  <a:pos x="15" y="195"/>
                </a:cxn>
                <a:cxn ang="0">
                  <a:pos x="7" y="207"/>
                </a:cxn>
                <a:cxn ang="0">
                  <a:pos x="1" y="221"/>
                </a:cxn>
                <a:cxn ang="0">
                  <a:pos x="1" y="221"/>
                </a:cxn>
                <a:cxn ang="0">
                  <a:pos x="0" y="223"/>
                </a:cxn>
                <a:cxn ang="0">
                  <a:pos x="1" y="225"/>
                </a:cxn>
                <a:cxn ang="0">
                  <a:pos x="2" y="227"/>
                </a:cxn>
                <a:cxn ang="0">
                  <a:pos x="5" y="228"/>
                </a:cxn>
                <a:cxn ang="0">
                  <a:pos x="9" y="228"/>
                </a:cxn>
                <a:cxn ang="0">
                  <a:pos x="9" y="228"/>
                </a:cxn>
                <a:cxn ang="0">
                  <a:pos x="12" y="227"/>
                </a:cxn>
                <a:cxn ang="0">
                  <a:pos x="14" y="224"/>
                </a:cxn>
                <a:cxn ang="0">
                  <a:pos x="13" y="221"/>
                </a:cxn>
                <a:cxn ang="0">
                  <a:pos x="12" y="219"/>
                </a:cxn>
                <a:cxn ang="0">
                  <a:pos x="12" y="219"/>
                </a:cxn>
                <a:cxn ang="0">
                  <a:pos x="17" y="209"/>
                </a:cxn>
                <a:cxn ang="0">
                  <a:pos x="23" y="200"/>
                </a:cxn>
                <a:cxn ang="0">
                  <a:pos x="36" y="180"/>
                </a:cxn>
                <a:cxn ang="0">
                  <a:pos x="36" y="180"/>
                </a:cxn>
                <a:cxn ang="0">
                  <a:pos x="52" y="153"/>
                </a:cxn>
                <a:cxn ang="0">
                  <a:pos x="67" y="125"/>
                </a:cxn>
                <a:cxn ang="0">
                  <a:pos x="67" y="125"/>
                </a:cxn>
                <a:cxn ang="0">
                  <a:pos x="85" y="94"/>
                </a:cxn>
                <a:cxn ang="0">
                  <a:pos x="105" y="64"/>
                </a:cxn>
                <a:cxn ang="0">
                  <a:pos x="115" y="49"/>
                </a:cxn>
                <a:cxn ang="0">
                  <a:pos x="127" y="35"/>
                </a:cxn>
                <a:cxn ang="0">
                  <a:pos x="138" y="21"/>
                </a:cxn>
                <a:cxn ang="0">
                  <a:pos x="150" y="8"/>
                </a:cxn>
                <a:cxn ang="0">
                  <a:pos x="150" y="8"/>
                </a:cxn>
                <a:cxn ang="0">
                  <a:pos x="151" y="6"/>
                </a:cxn>
                <a:cxn ang="0">
                  <a:pos x="151" y="5"/>
                </a:cxn>
                <a:cxn ang="0">
                  <a:pos x="150" y="3"/>
                </a:cxn>
                <a:cxn ang="0">
                  <a:pos x="149" y="2"/>
                </a:cxn>
                <a:cxn ang="0">
                  <a:pos x="148" y="1"/>
                </a:cxn>
                <a:cxn ang="0">
                  <a:pos x="146" y="0"/>
                </a:cxn>
                <a:cxn ang="0">
                  <a:pos x="145" y="0"/>
                </a:cxn>
                <a:cxn ang="0">
                  <a:pos x="143" y="2"/>
                </a:cxn>
                <a:cxn ang="0">
                  <a:pos x="143" y="2"/>
                </a:cxn>
              </a:cxnLst>
              <a:rect l="0" t="0" r="r" b="b"/>
              <a:pathLst>
                <a:path w="151" h="228">
                  <a:moveTo>
                    <a:pt x="143" y="2"/>
                  </a:moveTo>
                  <a:lnTo>
                    <a:pt x="143" y="2"/>
                  </a:lnTo>
                  <a:lnTo>
                    <a:pt x="132" y="14"/>
                  </a:lnTo>
                  <a:lnTo>
                    <a:pt x="120" y="28"/>
                  </a:lnTo>
                  <a:lnTo>
                    <a:pt x="110" y="41"/>
                  </a:lnTo>
                  <a:lnTo>
                    <a:pt x="100" y="54"/>
                  </a:lnTo>
                  <a:lnTo>
                    <a:pt x="81" y="83"/>
                  </a:lnTo>
                  <a:lnTo>
                    <a:pt x="63" y="113"/>
                  </a:lnTo>
                  <a:lnTo>
                    <a:pt x="63" y="113"/>
                  </a:lnTo>
                  <a:lnTo>
                    <a:pt x="47" y="141"/>
                  </a:lnTo>
                  <a:lnTo>
                    <a:pt x="32" y="169"/>
                  </a:lnTo>
                  <a:lnTo>
                    <a:pt x="32" y="169"/>
                  </a:lnTo>
                  <a:lnTo>
                    <a:pt x="24" y="182"/>
                  </a:lnTo>
                  <a:lnTo>
                    <a:pt x="15" y="195"/>
                  </a:lnTo>
                  <a:lnTo>
                    <a:pt x="7" y="207"/>
                  </a:lnTo>
                  <a:lnTo>
                    <a:pt x="1" y="221"/>
                  </a:lnTo>
                  <a:lnTo>
                    <a:pt x="1" y="221"/>
                  </a:lnTo>
                  <a:lnTo>
                    <a:pt x="0" y="223"/>
                  </a:lnTo>
                  <a:lnTo>
                    <a:pt x="1" y="225"/>
                  </a:lnTo>
                  <a:lnTo>
                    <a:pt x="2" y="227"/>
                  </a:lnTo>
                  <a:lnTo>
                    <a:pt x="5" y="228"/>
                  </a:lnTo>
                  <a:lnTo>
                    <a:pt x="9" y="228"/>
                  </a:lnTo>
                  <a:lnTo>
                    <a:pt x="9" y="228"/>
                  </a:lnTo>
                  <a:lnTo>
                    <a:pt x="12" y="227"/>
                  </a:lnTo>
                  <a:lnTo>
                    <a:pt x="14" y="224"/>
                  </a:lnTo>
                  <a:lnTo>
                    <a:pt x="13" y="221"/>
                  </a:lnTo>
                  <a:lnTo>
                    <a:pt x="12" y="219"/>
                  </a:lnTo>
                  <a:lnTo>
                    <a:pt x="12" y="219"/>
                  </a:lnTo>
                  <a:lnTo>
                    <a:pt x="17" y="209"/>
                  </a:lnTo>
                  <a:lnTo>
                    <a:pt x="23" y="200"/>
                  </a:lnTo>
                  <a:lnTo>
                    <a:pt x="36" y="180"/>
                  </a:lnTo>
                  <a:lnTo>
                    <a:pt x="36" y="180"/>
                  </a:lnTo>
                  <a:lnTo>
                    <a:pt x="52" y="153"/>
                  </a:lnTo>
                  <a:lnTo>
                    <a:pt x="67" y="125"/>
                  </a:lnTo>
                  <a:lnTo>
                    <a:pt x="67" y="125"/>
                  </a:lnTo>
                  <a:lnTo>
                    <a:pt x="85" y="94"/>
                  </a:lnTo>
                  <a:lnTo>
                    <a:pt x="105" y="64"/>
                  </a:lnTo>
                  <a:lnTo>
                    <a:pt x="115" y="49"/>
                  </a:lnTo>
                  <a:lnTo>
                    <a:pt x="127" y="35"/>
                  </a:lnTo>
                  <a:lnTo>
                    <a:pt x="138" y="21"/>
                  </a:lnTo>
                  <a:lnTo>
                    <a:pt x="150" y="8"/>
                  </a:lnTo>
                  <a:lnTo>
                    <a:pt x="150" y="8"/>
                  </a:lnTo>
                  <a:lnTo>
                    <a:pt x="151" y="6"/>
                  </a:lnTo>
                  <a:lnTo>
                    <a:pt x="151" y="5"/>
                  </a:lnTo>
                  <a:lnTo>
                    <a:pt x="150" y="3"/>
                  </a:lnTo>
                  <a:lnTo>
                    <a:pt x="149" y="2"/>
                  </a:lnTo>
                  <a:lnTo>
                    <a:pt x="148" y="1"/>
                  </a:lnTo>
                  <a:lnTo>
                    <a:pt x="146" y="0"/>
                  </a:lnTo>
                  <a:lnTo>
                    <a:pt x="145" y="0"/>
                  </a:lnTo>
                  <a:lnTo>
                    <a:pt x="143" y="2"/>
                  </a:lnTo>
                  <a:lnTo>
                    <a:pt x="143"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74" name="Freeform 368">
              <a:extLst>
                <a:ext uri="{FF2B5EF4-FFF2-40B4-BE49-F238E27FC236}">
                  <a16:creationId xmlns:a16="http://schemas.microsoft.com/office/drawing/2014/main" id="{32E20780-D6E2-4F25-ACA8-770565E264B8}"/>
                </a:ext>
              </a:extLst>
            </p:cNvPr>
            <p:cNvSpPr>
              <a:spLocks/>
            </p:cNvSpPr>
            <p:nvPr/>
          </p:nvSpPr>
          <p:spPr bwMode="auto">
            <a:xfrm>
              <a:off x="4708525" y="3648075"/>
              <a:ext cx="52388" cy="69850"/>
            </a:xfrm>
            <a:custGeom>
              <a:avLst/>
              <a:gdLst/>
              <a:ahLst/>
              <a:cxnLst>
                <a:cxn ang="0">
                  <a:pos x="92" y="1"/>
                </a:cxn>
                <a:cxn ang="0">
                  <a:pos x="92" y="1"/>
                </a:cxn>
                <a:cxn ang="0">
                  <a:pos x="79" y="15"/>
                </a:cxn>
                <a:cxn ang="0">
                  <a:pos x="66" y="30"/>
                </a:cxn>
                <a:cxn ang="0">
                  <a:pos x="54" y="44"/>
                </a:cxn>
                <a:cxn ang="0">
                  <a:pos x="43" y="60"/>
                </a:cxn>
                <a:cxn ang="0">
                  <a:pos x="21" y="92"/>
                </a:cxn>
                <a:cxn ang="0">
                  <a:pos x="1" y="125"/>
                </a:cxn>
                <a:cxn ang="0">
                  <a:pos x="1" y="125"/>
                </a:cxn>
                <a:cxn ang="0">
                  <a:pos x="0" y="127"/>
                </a:cxn>
                <a:cxn ang="0">
                  <a:pos x="1" y="129"/>
                </a:cxn>
                <a:cxn ang="0">
                  <a:pos x="1" y="131"/>
                </a:cxn>
                <a:cxn ang="0">
                  <a:pos x="3" y="132"/>
                </a:cxn>
                <a:cxn ang="0">
                  <a:pos x="4" y="132"/>
                </a:cxn>
                <a:cxn ang="0">
                  <a:pos x="6" y="132"/>
                </a:cxn>
                <a:cxn ang="0">
                  <a:pos x="8" y="132"/>
                </a:cxn>
                <a:cxn ang="0">
                  <a:pos x="10" y="130"/>
                </a:cxn>
                <a:cxn ang="0">
                  <a:pos x="10" y="130"/>
                </a:cxn>
                <a:cxn ang="0">
                  <a:pos x="29" y="97"/>
                </a:cxn>
                <a:cxn ang="0">
                  <a:pos x="50" y="66"/>
                </a:cxn>
                <a:cxn ang="0">
                  <a:pos x="61" y="51"/>
                </a:cxn>
                <a:cxn ang="0">
                  <a:pos x="74" y="36"/>
                </a:cxn>
                <a:cxn ang="0">
                  <a:pos x="86" y="22"/>
                </a:cxn>
                <a:cxn ang="0">
                  <a:pos x="98" y="8"/>
                </a:cxn>
                <a:cxn ang="0">
                  <a:pos x="98" y="8"/>
                </a:cxn>
                <a:cxn ang="0">
                  <a:pos x="99" y="6"/>
                </a:cxn>
                <a:cxn ang="0">
                  <a:pos x="100" y="4"/>
                </a:cxn>
                <a:cxn ang="0">
                  <a:pos x="99" y="3"/>
                </a:cxn>
                <a:cxn ang="0">
                  <a:pos x="98" y="1"/>
                </a:cxn>
                <a:cxn ang="0">
                  <a:pos x="97" y="0"/>
                </a:cxn>
                <a:cxn ang="0">
                  <a:pos x="95" y="0"/>
                </a:cxn>
                <a:cxn ang="0">
                  <a:pos x="93" y="0"/>
                </a:cxn>
                <a:cxn ang="0">
                  <a:pos x="92" y="1"/>
                </a:cxn>
                <a:cxn ang="0">
                  <a:pos x="92" y="1"/>
                </a:cxn>
              </a:cxnLst>
              <a:rect l="0" t="0" r="r" b="b"/>
              <a:pathLst>
                <a:path w="100" h="132">
                  <a:moveTo>
                    <a:pt x="92" y="1"/>
                  </a:moveTo>
                  <a:lnTo>
                    <a:pt x="92" y="1"/>
                  </a:lnTo>
                  <a:lnTo>
                    <a:pt x="79" y="15"/>
                  </a:lnTo>
                  <a:lnTo>
                    <a:pt x="66" y="30"/>
                  </a:lnTo>
                  <a:lnTo>
                    <a:pt x="54" y="44"/>
                  </a:lnTo>
                  <a:lnTo>
                    <a:pt x="43" y="60"/>
                  </a:lnTo>
                  <a:lnTo>
                    <a:pt x="21" y="92"/>
                  </a:lnTo>
                  <a:lnTo>
                    <a:pt x="1" y="125"/>
                  </a:lnTo>
                  <a:lnTo>
                    <a:pt x="1" y="125"/>
                  </a:lnTo>
                  <a:lnTo>
                    <a:pt x="0" y="127"/>
                  </a:lnTo>
                  <a:lnTo>
                    <a:pt x="1" y="129"/>
                  </a:lnTo>
                  <a:lnTo>
                    <a:pt x="1" y="131"/>
                  </a:lnTo>
                  <a:lnTo>
                    <a:pt x="3" y="132"/>
                  </a:lnTo>
                  <a:lnTo>
                    <a:pt x="4" y="132"/>
                  </a:lnTo>
                  <a:lnTo>
                    <a:pt x="6" y="132"/>
                  </a:lnTo>
                  <a:lnTo>
                    <a:pt x="8" y="132"/>
                  </a:lnTo>
                  <a:lnTo>
                    <a:pt x="10" y="130"/>
                  </a:lnTo>
                  <a:lnTo>
                    <a:pt x="10" y="130"/>
                  </a:lnTo>
                  <a:lnTo>
                    <a:pt x="29" y="97"/>
                  </a:lnTo>
                  <a:lnTo>
                    <a:pt x="50" y="66"/>
                  </a:lnTo>
                  <a:lnTo>
                    <a:pt x="61" y="51"/>
                  </a:lnTo>
                  <a:lnTo>
                    <a:pt x="74" y="36"/>
                  </a:lnTo>
                  <a:lnTo>
                    <a:pt x="86" y="22"/>
                  </a:lnTo>
                  <a:lnTo>
                    <a:pt x="98" y="8"/>
                  </a:lnTo>
                  <a:lnTo>
                    <a:pt x="98" y="8"/>
                  </a:lnTo>
                  <a:lnTo>
                    <a:pt x="99" y="6"/>
                  </a:lnTo>
                  <a:lnTo>
                    <a:pt x="100" y="4"/>
                  </a:lnTo>
                  <a:lnTo>
                    <a:pt x="99" y="3"/>
                  </a:lnTo>
                  <a:lnTo>
                    <a:pt x="98" y="1"/>
                  </a:lnTo>
                  <a:lnTo>
                    <a:pt x="97" y="0"/>
                  </a:lnTo>
                  <a:lnTo>
                    <a:pt x="95" y="0"/>
                  </a:lnTo>
                  <a:lnTo>
                    <a:pt x="93" y="0"/>
                  </a:lnTo>
                  <a:lnTo>
                    <a:pt x="92" y="1"/>
                  </a:lnTo>
                  <a:lnTo>
                    <a:pt x="92"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75" name="Freeform 369">
              <a:extLst>
                <a:ext uri="{FF2B5EF4-FFF2-40B4-BE49-F238E27FC236}">
                  <a16:creationId xmlns:a16="http://schemas.microsoft.com/office/drawing/2014/main" id="{20A9C80E-E49A-4C10-8D32-EC4C447FA1EF}"/>
                </a:ext>
              </a:extLst>
            </p:cNvPr>
            <p:cNvSpPr>
              <a:spLocks/>
            </p:cNvSpPr>
            <p:nvPr/>
          </p:nvSpPr>
          <p:spPr bwMode="auto">
            <a:xfrm>
              <a:off x="4749800" y="3648075"/>
              <a:ext cx="39688" cy="52388"/>
            </a:xfrm>
            <a:custGeom>
              <a:avLst/>
              <a:gdLst/>
              <a:ahLst/>
              <a:cxnLst>
                <a:cxn ang="0">
                  <a:pos x="66" y="4"/>
                </a:cxn>
                <a:cxn ang="0">
                  <a:pos x="66" y="4"/>
                </a:cxn>
                <a:cxn ang="0">
                  <a:pos x="65" y="10"/>
                </a:cxn>
                <a:cxn ang="0">
                  <a:pos x="62" y="14"/>
                </a:cxn>
                <a:cxn ang="0">
                  <a:pos x="59" y="20"/>
                </a:cxn>
                <a:cxn ang="0">
                  <a:pos x="54" y="24"/>
                </a:cxn>
                <a:cxn ang="0">
                  <a:pos x="45" y="32"/>
                </a:cxn>
                <a:cxn ang="0">
                  <a:pos x="41" y="36"/>
                </a:cxn>
                <a:cxn ang="0">
                  <a:pos x="38" y="40"/>
                </a:cxn>
                <a:cxn ang="0">
                  <a:pos x="38" y="40"/>
                </a:cxn>
                <a:cxn ang="0">
                  <a:pos x="29" y="54"/>
                </a:cxn>
                <a:cxn ang="0">
                  <a:pos x="18" y="66"/>
                </a:cxn>
                <a:cxn ang="0">
                  <a:pos x="9" y="78"/>
                </a:cxn>
                <a:cxn ang="0">
                  <a:pos x="0" y="92"/>
                </a:cxn>
                <a:cxn ang="0">
                  <a:pos x="0" y="92"/>
                </a:cxn>
                <a:cxn ang="0">
                  <a:pos x="0" y="94"/>
                </a:cxn>
                <a:cxn ang="0">
                  <a:pos x="0" y="96"/>
                </a:cxn>
                <a:cxn ang="0">
                  <a:pos x="1" y="97"/>
                </a:cxn>
                <a:cxn ang="0">
                  <a:pos x="2" y="99"/>
                </a:cxn>
                <a:cxn ang="0">
                  <a:pos x="4" y="99"/>
                </a:cxn>
                <a:cxn ang="0">
                  <a:pos x="5" y="99"/>
                </a:cxn>
                <a:cxn ang="0">
                  <a:pos x="7" y="98"/>
                </a:cxn>
                <a:cxn ang="0">
                  <a:pos x="8" y="97"/>
                </a:cxn>
                <a:cxn ang="0">
                  <a:pos x="8" y="97"/>
                </a:cxn>
                <a:cxn ang="0">
                  <a:pos x="17" y="82"/>
                </a:cxn>
                <a:cxn ang="0">
                  <a:pos x="28" y="66"/>
                </a:cxn>
                <a:cxn ang="0">
                  <a:pos x="40" y="52"/>
                </a:cxn>
                <a:cxn ang="0">
                  <a:pos x="52" y="38"/>
                </a:cxn>
                <a:cxn ang="0">
                  <a:pos x="52" y="38"/>
                </a:cxn>
                <a:cxn ang="0">
                  <a:pos x="60" y="31"/>
                </a:cxn>
                <a:cxn ang="0">
                  <a:pos x="67" y="23"/>
                </a:cxn>
                <a:cxn ang="0">
                  <a:pos x="70" y="18"/>
                </a:cxn>
                <a:cxn ang="0">
                  <a:pos x="72" y="14"/>
                </a:cxn>
                <a:cxn ang="0">
                  <a:pos x="74" y="10"/>
                </a:cxn>
                <a:cxn ang="0">
                  <a:pos x="75" y="4"/>
                </a:cxn>
                <a:cxn ang="0">
                  <a:pos x="75" y="4"/>
                </a:cxn>
                <a:cxn ang="0">
                  <a:pos x="75" y="3"/>
                </a:cxn>
                <a:cxn ang="0">
                  <a:pos x="74" y="1"/>
                </a:cxn>
                <a:cxn ang="0">
                  <a:pos x="73" y="0"/>
                </a:cxn>
                <a:cxn ang="0">
                  <a:pos x="71" y="0"/>
                </a:cxn>
                <a:cxn ang="0">
                  <a:pos x="68" y="1"/>
                </a:cxn>
                <a:cxn ang="0">
                  <a:pos x="67" y="3"/>
                </a:cxn>
                <a:cxn ang="0">
                  <a:pos x="66" y="4"/>
                </a:cxn>
                <a:cxn ang="0">
                  <a:pos x="66" y="4"/>
                </a:cxn>
              </a:cxnLst>
              <a:rect l="0" t="0" r="r" b="b"/>
              <a:pathLst>
                <a:path w="75" h="99">
                  <a:moveTo>
                    <a:pt x="66" y="4"/>
                  </a:moveTo>
                  <a:lnTo>
                    <a:pt x="66" y="4"/>
                  </a:lnTo>
                  <a:lnTo>
                    <a:pt x="65" y="10"/>
                  </a:lnTo>
                  <a:lnTo>
                    <a:pt x="62" y="14"/>
                  </a:lnTo>
                  <a:lnTo>
                    <a:pt x="59" y="20"/>
                  </a:lnTo>
                  <a:lnTo>
                    <a:pt x="54" y="24"/>
                  </a:lnTo>
                  <a:lnTo>
                    <a:pt x="45" y="32"/>
                  </a:lnTo>
                  <a:lnTo>
                    <a:pt x="41" y="36"/>
                  </a:lnTo>
                  <a:lnTo>
                    <a:pt x="38" y="40"/>
                  </a:lnTo>
                  <a:lnTo>
                    <a:pt x="38" y="40"/>
                  </a:lnTo>
                  <a:lnTo>
                    <a:pt x="29" y="54"/>
                  </a:lnTo>
                  <a:lnTo>
                    <a:pt x="18" y="66"/>
                  </a:lnTo>
                  <a:lnTo>
                    <a:pt x="9" y="78"/>
                  </a:lnTo>
                  <a:lnTo>
                    <a:pt x="0" y="92"/>
                  </a:lnTo>
                  <a:lnTo>
                    <a:pt x="0" y="92"/>
                  </a:lnTo>
                  <a:lnTo>
                    <a:pt x="0" y="94"/>
                  </a:lnTo>
                  <a:lnTo>
                    <a:pt x="0" y="96"/>
                  </a:lnTo>
                  <a:lnTo>
                    <a:pt x="1" y="97"/>
                  </a:lnTo>
                  <a:lnTo>
                    <a:pt x="2" y="99"/>
                  </a:lnTo>
                  <a:lnTo>
                    <a:pt x="4" y="99"/>
                  </a:lnTo>
                  <a:lnTo>
                    <a:pt x="5" y="99"/>
                  </a:lnTo>
                  <a:lnTo>
                    <a:pt x="7" y="98"/>
                  </a:lnTo>
                  <a:lnTo>
                    <a:pt x="8" y="97"/>
                  </a:lnTo>
                  <a:lnTo>
                    <a:pt x="8" y="97"/>
                  </a:lnTo>
                  <a:lnTo>
                    <a:pt x="17" y="82"/>
                  </a:lnTo>
                  <a:lnTo>
                    <a:pt x="28" y="66"/>
                  </a:lnTo>
                  <a:lnTo>
                    <a:pt x="40" y="52"/>
                  </a:lnTo>
                  <a:lnTo>
                    <a:pt x="52" y="38"/>
                  </a:lnTo>
                  <a:lnTo>
                    <a:pt x="52" y="38"/>
                  </a:lnTo>
                  <a:lnTo>
                    <a:pt x="60" y="31"/>
                  </a:lnTo>
                  <a:lnTo>
                    <a:pt x="67" y="23"/>
                  </a:lnTo>
                  <a:lnTo>
                    <a:pt x="70" y="18"/>
                  </a:lnTo>
                  <a:lnTo>
                    <a:pt x="72" y="14"/>
                  </a:lnTo>
                  <a:lnTo>
                    <a:pt x="74" y="10"/>
                  </a:lnTo>
                  <a:lnTo>
                    <a:pt x="75" y="4"/>
                  </a:lnTo>
                  <a:lnTo>
                    <a:pt x="75" y="4"/>
                  </a:lnTo>
                  <a:lnTo>
                    <a:pt x="75" y="3"/>
                  </a:lnTo>
                  <a:lnTo>
                    <a:pt x="74" y="1"/>
                  </a:lnTo>
                  <a:lnTo>
                    <a:pt x="73" y="0"/>
                  </a:lnTo>
                  <a:lnTo>
                    <a:pt x="71" y="0"/>
                  </a:lnTo>
                  <a:lnTo>
                    <a:pt x="68" y="1"/>
                  </a:lnTo>
                  <a:lnTo>
                    <a:pt x="67" y="3"/>
                  </a:lnTo>
                  <a:lnTo>
                    <a:pt x="66" y="4"/>
                  </a:lnTo>
                  <a:lnTo>
                    <a:pt x="66"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76" name="Freeform 370">
              <a:extLst>
                <a:ext uri="{FF2B5EF4-FFF2-40B4-BE49-F238E27FC236}">
                  <a16:creationId xmlns:a16="http://schemas.microsoft.com/office/drawing/2014/main" id="{D151E38C-7469-40C0-B29F-C9EBFE137DAF}"/>
                </a:ext>
              </a:extLst>
            </p:cNvPr>
            <p:cNvSpPr>
              <a:spLocks/>
            </p:cNvSpPr>
            <p:nvPr/>
          </p:nvSpPr>
          <p:spPr bwMode="auto">
            <a:xfrm>
              <a:off x="4384675" y="3116263"/>
              <a:ext cx="22225" cy="38100"/>
            </a:xfrm>
            <a:custGeom>
              <a:avLst/>
              <a:gdLst/>
              <a:ahLst/>
              <a:cxnLst>
                <a:cxn ang="0">
                  <a:pos x="38" y="0"/>
                </a:cxn>
                <a:cxn ang="0">
                  <a:pos x="33" y="0"/>
                </a:cxn>
                <a:cxn ang="0">
                  <a:pos x="33" y="0"/>
                </a:cxn>
                <a:cxn ang="0">
                  <a:pos x="31" y="0"/>
                </a:cxn>
                <a:cxn ang="0">
                  <a:pos x="29" y="2"/>
                </a:cxn>
                <a:cxn ang="0">
                  <a:pos x="29" y="2"/>
                </a:cxn>
                <a:cxn ang="0">
                  <a:pos x="19" y="18"/>
                </a:cxn>
                <a:cxn ang="0">
                  <a:pos x="10" y="35"/>
                </a:cxn>
                <a:cxn ang="0">
                  <a:pos x="10" y="35"/>
                </a:cxn>
                <a:cxn ang="0">
                  <a:pos x="6" y="42"/>
                </a:cxn>
                <a:cxn ang="0">
                  <a:pos x="2" y="50"/>
                </a:cxn>
                <a:cxn ang="0">
                  <a:pos x="0" y="59"/>
                </a:cxn>
                <a:cxn ang="0">
                  <a:pos x="0" y="63"/>
                </a:cxn>
                <a:cxn ang="0">
                  <a:pos x="0" y="67"/>
                </a:cxn>
                <a:cxn ang="0">
                  <a:pos x="0" y="67"/>
                </a:cxn>
                <a:cxn ang="0">
                  <a:pos x="1" y="69"/>
                </a:cxn>
                <a:cxn ang="0">
                  <a:pos x="3" y="70"/>
                </a:cxn>
                <a:cxn ang="0">
                  <a:pos x="4" y="70"/>
                </a:cxn>
                <a:cxn ang="0">
                  <a:pos x="6" y="70"/>
                </a:cxn>
                <a:cxn ang="0">
                  <a:pos x="8" y="69"/>
                </a:cxn>
                <a:cxn ang="0">
                  <a:pos x="9" y="68"/>
                </a:cxn>
                <a:cxn ang="0">
                  <a:pos x="9" y="67"/>
                </a:cxn>
                <a:cxn ang="0">
                  <a:pos x="9" y="65"/>
                </a:cxn>
                <a:cxn ang="0">
                  <a:pos x="9" y="65"/>
                </a:cxn>
                <a:cxn ang="0">
                  <a:pos x="9" y="61"/>
                </a:cxn>
                <a:cxn ang="0">
                  <a:pos x="9" y="57"/>
                </a:cxn>
                <a:cxn ang="0">
                  <a:pos x="13" y="48"/>
                </a:cxn>
                <a:cxn ang="0">
                  <a:pos x="22" y="33"/>
                </a:cxn>
                <a:cxn ang="0">
                  <a:pos x="22" y="33"/>
                </a:cxn>
                <a:cxn ang="0">
                  <a:pos x="33" y="15"/>
                </a:cxn>
                <a:cxn ang="0">
                  <a:pos x="33" y="15"/>
                </a:cxn>
                <a:cxn ang="0">
                  <a:pos x="36" y="9"/>
                </a:cxn>
                <a:cxn ang="0">
                  <a:pos x="36" y="9"/>
                </a:cxn>
                <a:cxn ang="0">
                  <a:pos x="38" y="9"/>
                </a:cxn>
                <a:cxn ang="0">
                  <a:pos x="38" y="9"/>
                </a:cxn>
                <a:cxn ang="0">
                  <a:pos x="40" y="9"/>
                </a:cxn>
                <a:cxn ang="0">
                  <a:pos x="41" y="8"/>
                </a:cxn>
                <a:cxn ang="0">
                  <a:pos x="42" y="6"/>
                </a:cxn>
                <a:cxn ang="0">
                  <a:pos x="42" y="4"/>
                </a:cxn>
                <a:cxn ang="0">
                  <a:pos x="42" y="3"/>
                </a:cxn>
                <a:cxn ang="0">
                  <a:pos x="41" y="1"/>
                </a:cxn>
                <a:cxn ang="0">
                  <a:pos x="40" y="0"/>
                </a:cxn>
                <a:cxn ang="0">
                  <a:pos x="38" y="0"/>
                </a:cxn>
                <a:cxn ang="0">
                  <a:pos x="38" y="0"/>
                </a:cxn>
              </a:cxnLst>
              <a:rect l="0" t="0" r="r" b="b"/>
              <a:pathLst>
                <a:path w="42" h="70">
                  <a:moveTo>
                    <a:pt x="38" y="0"/>
                  </a:moveTo>
                  <a:lnTo>
                    <a:pt x="33" y="0"/>
                  </a:lnTo>
                  <a:lnTo>
                    <a:pt x="33" y="0"/>
                  </a:lnTo>
                  <a:lnTo>
                    <a:pt x="31" y="0"/>
                  </a:lnTo>
                  <a:lnTo>
                    <a:pt x="29" y="2"/>
                  </a:lnTo>
                  <a:lnTo>
                    <a:pt x="29" y="2"/>
                  </a:lnTo>
                  <a:lnTo>
                    <a:pt x="19" y="18"/>
                  </a:lnTo>
                  <a:lnTo>
                    <a:pt x="10" y="35"/>
                  </a:lnTo>
                  <a:lnTo>
                    <a:pt x="10" y="35"/>
                  </a:lnTo>
                  <a:lnTo>
                    <a:pt x="6" y="42"/>
                  </a:lnTo>
                  <a:lnTo>
                    <a:pt x="2" y="50"/>
                  </a:lnTo>
                  <a:lnTo>
                    <a:pt x="0" y="59"/>
                  </a:lnTo>
                  <a:lnTo>
                    <a:pt x="0" y="63"/>
                  </a:lnTo>
                  <a:lnTo>
                    <a:pt x="0" y="67"/>
                  </a:lnTo>
                  <a:lnTo>
                    <a:pt x="0" y="67"/>
                  </a:lnTo>
                  <a:lnTo>
                    <a:pt x="1" y="69"/>
                  </a:lnTo>
                  <a:lnTo>
                    <a:pt x="3" y="70"/>
                  </a:lnTo>
                  <a:lnTo>
                    <a:pt x="4" y="70"/>
                  </a:lnTo>
                  <a:lnTo>
                    <a:pt x="6" y="70"/>
                  </a:lnTo>
                  <a:lnTo>
                    <a:pt x="8" y="69"/>
                  </a:lnTo>
                  <a:lnTo>
                    <a:pt x="9" y="68"/>
                  </a:lnTo>
                  <a:lnTo>
                    <a:pt x="9" y="67"/>
                  </a:lnTo>
                  <a:lnTo>
                    <a:pt x="9" y="65"/>
                  </a:lnTo>
                  <a:lnTo>
                    <a:pt x="9" y="65"/>
                  </a:lnTo>
                  <a:lnTo>
                    <a:pt x="9" y="61"/>
                  </a:lnTo>
                  <a:lnTo>
                    <a:pt x="9" y="57"/>
                  </a:lnTo>
                  <a:lnTo>
                    <a:pt x="13" y="48"/>
                  </a:lnTo>
                  <a:lnTo>
                    <a:pt x="22" y="33"/>
                  </a:lnTo>
                  <a:lnTo>
                    <a:pt x="22" y="33"/>
                  </a:lnTo>
                  <a:lnTo>
                    <a:pt x="33" y="15"/>
                  </a:lnTo>
                  <a:lnTo>
                    <a:pt x="33" y="15"/>
                  </a:lnTo>
                  <a:lnTo>
                    <a:pt x="36" y="9"/>
                  </a:lnTo>
                  <a:lnTo>
                    <a:pt x="36" y="9"/>
                  </a:lnTo>
                  <a:lnTo>
                    <a:pt x="38" y="9"/>
                  </a:lnTo>
                  <a:lnTo>
                    <a:pt x="38" y="9"/>
                  </a:lnTo>
                  <a:lnTo>
                    <a:pt x="40" y="9"/>
                  </a:lnTo>
                  <a:lnTo>
                    <a:pt x="41" y="8"/>
                  </a:lnTo>
                  <a:lnTo>
                    <a:pt x="42" y="6"/>
                  </a:lnTo>
                  <a:lnTo>
                    <a:pt x="42" y="4"/>
                  </a:lnTo>
                  <a:lnTo>
                    <a:pt x="42" y="3"/>
                  </a:lnTo>
                  <a:lnTo>
                    <a:pt x="41" y="1"/>
                  </a:lnTo>
                  <a:lnTo>
                    <a:pt x="40" y="0"/>
                  </a:lnTo>
                  <a:lnTo>
                    <a:pt x="38" y="0"/>
                  </a:lnTo>
                  <a:lnTo>
                    <a:pt x="38"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77" name="Freeform 371">
              <a:extLst>
                <a:ext uri="{FF2B5EF4-FFF2-40B4-BE49-F238E27FC236}">
                  <a16:creationId xmlns:a16="http://schemas.microsoft.com/office/drawing/2014/main" id="{58786B7B-A6E6-455F-85B7-1046AC9074DF}"/>
                </a:ext>
              </a:extLst>
            </p:cNvPr>
            <p:cNvSpPr>
              <a:spLocks/>
            </p:cNvSpPr>
            <p:nvPr/>
          </p:nvSpPr>
          <p:spPr bwMode="auto">
            <a:xfrm>
              <a:off x="4446588" y="3108325"/>
              <a:ext cx="34925" cy="47625"/>
            </a:xfrm>
            <a:custGeom>
              <a:avLst/>
              <a:gdLst/>
              <a:ahLst/>
              <a:cxnLst>
                <a:cxn ang="0">
                  <a:pos x="55" y="2"/>
                </a:cxn>
                <a:cxn ang="0">
                  <a:pos x="55" y="2"/>
                </a:cxn>
                <a:cxn ang="0">
                  <a:pos x="46" y="15"/>
                </a:cxn>
                <a:cxn ang="0">
                  <a:pos x="36" y="26"/>
                </a:cxn>
                <a:cxn ang="0">
                  <a:pos x="26" y="39"/>
                </a:cxn>
                <a:cxn ang="0">
                  <a:pos x="16" y="50"/>
                </a:cxn>
                <a:cxn ang="0">
                  <a:pos x="16" y="50"/>
                </a:cxn>
                <a:cxn ang="0">
                  <a:pos x="10" y="58"/>
                </a:cxn>
                <a:cxn ang="0">
                  <a:pos x="4" y="69"/>
                </a:cxn>
                <a:cxn ang="0">
                  <a:pos x="1" y="75"/>
                </a:cxn>
                <a:cxn ang="0">
                  <a:pos x="0" y="80"/>
                </a:cxn>
                <a:cxn ang="0">
                  <a:pos x="0" y="85"/>
                </a:cxn>
                <a:cxn ang="0">
                  <a:pos x="1" y="87"/>
                </a:cxn>
                <a:cxn ang="0">
                  <a:pos x="4" y="89"/>
                </a:cxn>
                <a:cxn ang="0">
                  <a:pos x="4" y="89"/>
                </a:cxn>
                <a:cxn ang="0">
                  <a:pos x="6" y="90"/>
                </a:cxn>
                <a:cxn ang="0">
                  <a:pos x="8" y="90"/>
                </a:cxn>
                <a:cxn ang="0">
                  <a:pos x="9" y="90"/>
                </a:cxn>
                <a:cxn ang="0">
                  <a:pos x="11" y="89"/>
                </a:cxn>
                <a:cxn ang="0">
                  <a:pos x="12" y="87"/>
                </a:cxn>
                <a:cxn ang="0">
                  <a:pos x="12" y="86"/>
                </a:cxn>
                <a:cxn ang="0">
                  <a:pos x="12" y="84"/>
                </a:cxn>
                <a:cxn ang="0">
                  <a:pos x="11" y="82"/>
                </a:cxn>
                <a:cxn ang="0">
                  <a:pos x="11" y="82"/>
                </a:cxn>
                <a:cxn ang="0">
                  <a:pos x="10" y="80"/>
                </a:cxn>
                <a:cxn ang="0">
                  <a:pos x="10" y="77"/>
                </a:cxn>
                <a:cxn ang="0">
                  <a:pos x="12" y="74"/>
                </a:cxn>
                <a:cxn ang="0">
                  <a:pos x="14" y="69"/>
                </a:cxn>
                <a:cxn ang="0">
                  <a:pos x="21" y="57"/>
                </a:cxn>
                <a:cxn ang="0">
                  <a:pos x="31" y="46"/>
                </a:cxn>
                <a:cxn ang="0">
                  <a:pos x="51" y="22"/>
                </a:cxn>
                <a:cxn ang="0">
                  <a:pos x="63" y="8"/>
                </a:cxn>
                <a:cxn ang="0">
                  <a:pos x="63" y="8"/>
                </a:cxn>
                <a:cxn ang="0">
                  <a:pos x="65" y="6"/>
                </a:cxn>
                <a:cxn ang="0">
                  <a:pos x="65" y="3"/>
                </a:cxn>
                <a:cxn ang="0">
                  <a:pos x="63" y="2"/>
                </a:cxn>
                <a:cxn ang="0">
                  <a:pos x="62" y="1"/>
                </a:cxn>
                <a:cxn ang="0">
                  <a:pos x="58" y="0"/>
                </a:cxn>
                <a:cxn ang="0">
                  <a:pos x="56" y="1"/>
                </a:cxn>
                <a:cxn ang="0">
                  <a:pos x="55" y="2"/>
                </a:cxn>
                <a:cxn ang="0">
                  <a:pos x="55" y="2"/>
                </a:cxn>
              </a:cxnLst>
              <a:rect l="0" t="0" r="r" b="b"/>
              <a:pathLst>
                <a:path w="65" h="90">
                  <a:moveTo>
                    <a:pt x="55" y="2"/>
                  </a:moveTo>
                  <a:lnTo>
                    <a:pt x="55" y="2"/>
                  </a:lnTo>
                  <a:lnTo>
                    <a:pt x="46" y="15"/>
                  </a:lnTo>
                  <a:lnTo>
                    <a:pt x="36" y="26"/>
                  </a:lnTo>
                  <a:lnTo>
                    <a:pt x="26" y="39"/>
                  </a:lnTo>
                  <a:lnTo>
                    <a:pt x="16" y="50"/>
                  </a:lnTo>
                  <a:lnTo>
                    <a:pt x="16" y="50"/>
                  </a:lnTo>
                  <a:lnTo>
                    <a:pt x="10" y="58"/>
                  </a:lnTo>
                  <a:lnTo>
                    <a:pt x="4" y="69"/>
                  </a:lnTo>
                  <a:lnTo>
                    <a:pt x="1" y="75"/>
                  </a:lnTo>
                  <a:lnTo>
                    <a:pt x="0" y="80"/>
                  </a:lnTo>
                  <a:lnTo>
                    <a:pt x="0" y="85"/>
                  </a:lnTo>
                  <a:lnTo>
                    <a:pt x="1" y="87"/>
                  </a:lnTo>
                  <a:lnTo>
                    <a:pt x="4" y="89"/>
                  </a:lnTo>
                  <a:lnTo>
                    <a:pt x="4" y="89"/>
                  </a:lnTo>
                  <a:lnTo>
                    <a:pt x="6" y="90"/>
                  </a:lnTo>
                  <a:lnTo>
                    <a:pt x="8" y="90"/>
                  </a:lnTo>
                  <a:lnTo>
                    <a:pt x="9" y="90"/>
                  </a:lnTo>
                  <a:lnTo>
                    <a:pt x="11" y="89"/>
                  </a:lnTo>
                  <a:lnTo>
                    <a:pt x="12" y="87"/>
                  </a:lnTo>
                  <a:lnTo>
                    <a:pt x="12" y="86"/>
                  </a:lnTo>
                  <a:lnTo>
                    <a:pt x="12" y="84"/>
                  </a:lnTo>
                  <a:lnTo>
                    <a:pt x="11" y="82"/>
                  </a:lnTo>
                  <a:lnTo>
                    <a:pt x="11" y="82"/>
                  </a:lnTo>
                  <a:lnTo>
                    <a:pt x="10" y="80"/>
                  </a:lnTo>
                  <a:lnTo>
                    <a:pt x="10" y="77"/>
                  </a:lnTo>
                  <a:lnTo>
                    <a:pt x="12" y="74"/>
                  </a:lnTo>
                  <a:lnTo>
                    <a:pt x="14" y="69"/>
                  </a:lnTo>
                  <a:lnTo>
                    <a:pt x="21" y="57"/>
                  </a:lnTo>
                  <a:lnTo>
                    <a:pt x="31" y="46"/>
                  </a:lnTo>
                  <a:lnTo>
                    <a:pt x="51" y="22"/>
                  </a:lnTo>
                  <a:lnTo>
                    <a:pt x="63" y="8"/>
                  </a:lnTo>
                  <a:lnTo>
                    <a:pt x="63" y="8"/>
                  </a:lnTo>
                  <a:lnTo>
                    <a:pt x="65" y="6"/>
                  </a:lnTo>
                  <a:lnTo>
                    <a:pt x="65" y="3"/>
                  </a:lnTo>
                  <a:lnTo>
                    <a:pt x="63" y="2"/>
                  </a:lnTo>
                  <a:lnTo>
                    <a:pt x="62" y="1"/>
                  </a:lnTo>
                  <a:lnTo>
                    <a:pt x="58" y="0"/>
                  </a:lnTo>
                  <a:lnTo>
                    <a:pt x="56" y="1"/>
                  </a:lnTo>
                  <a:lnTo>
                    <a:pt x="55" y="2"/>
                  </a:lnTo>
                  <a:lnTo>
                    <a:pt x="55"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78" name="Freeform 372">
              <a:extLst>
                <a:ext uri="{FF2B5EF4-FFF2-40B4-BE49-F238E27FC236}">
                  <a16:creationId xmlns:a16="http://schemas.microsoft.com/office/drawing/2014/main" id="{69B4B910-111F-49E8-A580-351D041BBA90}"/>
                </a:ext>
              </a:extLst>
            </p:cNvPr>
            <p:cNvSpPr>
              <a:spLocks/>
            </p:cNvSpPr>
            <p:nvPr/>
          </p:nvSpPr>
          <p:spPr bwMode="auto">
            <a:xfrm>
              <a:off x="4516438" y="3119438"/>
              <a:ext cx="22225" cy="39688"/>
            </a:xfrm>
            <a:custGeom>
              <a:avLst/>
              <a:gdLst/>
              <a:ahLst/>
              <a:cxnLst>
                <a:cxn ang="0">
                  <a:pos x="34" y="1"/>
                </a:cxn>
                <a:cxn ang="0">
                  <a:pos x="34" y="1"/>
                </a:cxn>
                <a:cxn ang="0">
                  <a:pos x="29" y="5"/>
                </a:cxn>
                <a:cxn ang="0">
                  <a:pos x="24" y="10"/>
                </a:cxn>
                <a:cxn ang="0">
                  <a:pos x="16" y="21"/>
                </a:cxn>
                <a:cxn ang="0">
                  <a:pos x="10" y="33"/>
                </a:cxn>
                <a:cxn ang="0">
                  <a:pos x="5" y="45"/>
                </a:cxn>
                <a:cxn ang="0">
                  <a:pos x="5" y="45"/>
                </a:cxn>
                <a:cxn ang="0">
                  <a:pos x="3" y="54"/>
                </a:cxn>
                <a:cxn ang="0">
                  <a:pos x="0" y="63"/>
                </a:cxn>
                <a:cxn ang="0">
                  <a:pos x="0" y="67"/>
                </a:cxn>
                <a:cxn ang="0">
                  <a:pos x="2" y="71"/>
                </a:cxn>
                <a:cxn ang="0">
                  <a:pos x="4" y="73"/>
                </a:cxn>
                <a:cxn ang="0">
                  <a:pos x="9" y="75"/>
                </a:cxn>
                <a:cxn ang="0">
                  <a:pos x="9" y="75"/>
                </a:cxn>
                <a:cxn ang="0">
                  <a:pos x="11" y="75"/>
                </a:cxn>
                <a:cxn ang="0">
                  <a:pos x="12" y="74"/>
                </a:cxn>
                <a:cxn ang="0">
                  <a:pos x="13" y="72"/>
                </a:cxn>
                <a:cxn ang="0">
                  <a:pos x="13" y="71"/>
                </a:cxn>
                <a:cxn ang="0">
                  <a:pos x="12" y="67"/>
                </a:cxn>
                <a:cxn ang="0">
                  <a:pos x="11" y="66"/>
                </a:cxn>
                <a:cxn ang="0">
                  <a:pos x="9" y="66"/>
                </a:cxn>
                <a:cxn ang="0">
                  <a:pos x="9" y="66"/>
                </a:cxn>
                <a:cxn ang="0">
                  <a:pos x="19" y="35"/>
                </a:cxn>
                <a:cxn ang="0">
                  <a:pos x="19" y="35"/>
                </a:cxn>
                <a:cxn ang="0">
                  <a:pos x="23" y="28"/>
                </a:cxn>
                <a:cxn ang="0">
                  <a:pos x="29" y="21"/>
                </a:cxn>
                <a:cxn ang="0">
                  <a:pos x="34" y="13"/>
                </a:cxn>
                <a:cxn ang="0">
                  <a:pos x="41" y="7"/>
                </a:cxn>
                <a:cxn ang="0">
                  <a:pos x="41" y="7"/>
                </a:cxn>
                <a:cxn ang="0">
                  <a:pos x="42" y="6"/>
                </a:cxn>
                <a:cxn ang="0">
                  <a:pos x="42" y="4"/>
                </a:cxn>
                <a:cxn ang="0">
                  <a:pos x="42" y="3"/>
                </a:cxn>
                <a:cxn ang="0">
                  <a:pos x="41" y="1"/>
                </a:cxn>
                <a:cxn ang="0">
                  <a:pos x="38" y="0"/>
                </a:cxn>
                <a:cxn ang="0">
                  <a:pos x="36" y="0"/>
                </a:cxn>
                <a:cxn ang="0">
                  <a:pos x="34" y="1"/>
                </a:cxn>
                <a:cxn ang="0">
                  <a:pos x="34" y="1"/>
                </a:cxn>
              </a:cxnLst>
              <a:rect l="0" t="0" r="r" b="b"/>
              <a:pathLst>
                <a:path w="42" h="75">
                  <a:moveTo>
                    <a:pt x="34" y="1"/>
                  </a:moveTo>
                  <a:lnTo>
                    <a:pt x="34" y="1"/>
                  </a:lnTo>
                  <a:lnTo>
                    <a:pt x="29" y="5"/>
                  </a:lnTo>
                  <a:lnTo>
                    <a:pt x="24" y="10"/>
                  </a:lnTo>
                  <a:lnTo>
                    <a:pt x="16" y="21"/>
                  </a:lnTo>
                  <a:lnTo>
                    <a:pt x="10" y="33"/>
                  </a:lnTo>
                  <a:lnTo>
                    <a:pt x="5" y="45"/>
                  </a:lnTo>
                  <a:lnTo>
                    <a:pt x="5" y="45"/>
                  </a:lnTo>
                  <a:lnTo>
                    <a:pt x="3" y="54"/>
                  </a:lnTo>
                  <a:lnTo>
                    <a:pt x="0" y="63"/>
                  </a:lnTo>
                  <a:lnTo>
                    <a:pt x="0" y="67"/>
                  </a:lnTo>
                  <a:lnTo>
                    <a:pt x="2" y="71"/>
                  </a:lnTo>
                  <a:lnTo>
                    <a:pt x="4" y="73"/>
                  </a:lnTo>
                  <a:lnTo>
                    <a:pt x="9" y="75"/>
                  </a:lnTo>
                  <a:lnTo>
                    <a:pt x="9" y="75"/>
                  </a:lnTo>
                  <a:lnTo>
                    <a:pt x="11" y="75"/>
                  </a:lnTo>
                  <a:lnTo>
                    <a:pt x="12" y="74"/>
                  </a:lnTo>
                  <a:lnTo>
                    <a:pt x="13" y="72"/>
                  </a:lnTo>
                  <a:lnTo>
                    <a:pt x="13" y="71"/>
                  </a:lnTo>
                  <a:lnTo>
                    <a:pt x="12" y="67"/>
                  </a:lnTo>
                  <a:lnTo>
                    <a:pt x="11" y="66"/>
                  </a:lnTo>
                  <a:lnTo>
                    <a:pt x="9" y="66"/>
                  </a:lnTo>
                  <a:lnTo>
                    <a:pt x="9" y="66"/>
                  </a:lnTo>
                  <a:lnTo>
                    <a:pt x="19" y="35"/>
                  </a:lnTo>
                  <a:lnTo>
                    <a:pt x="19" y="35"/>
                  </a:lnTo>
                  <a:lnTo>
                    <a:pt x="23" y="28"/>
                  </a:lnTo>
                  <a:lnTo>
                    <a:pt x="29" y="21"/>
                  </a:lnTo>
                  <a:lnTo>
                    <a:pt x="34" y="13"/>
                  </a:lnTo>
                  <a:lnTo>
                    <a:pt x="41" y="7"/>
                  </a:lnTo>
                  <a:lnTo>
                    <a:pt x="41" y="7"/>
                  </a:lnTo>
                  <a:lnTo>
                    <a:pt x="42" y="6"/>
                  </a:lnTo>
                  <a:lnTo>
                    <a:pt x="42" y="4"/>
                  </a:lnTo>
                  <a:lnTo>
                    <a:pt x="42" y="3"/>
                  </a:lnTo>
                  <a:lnTo>
                    <a:pt x="41" y="1"/>
                  </a:lnTo>
                  <a:lnTo>
                    <a:pt x="38" y="0"/>
                  </a:lnTo>
                  <a:lnTo>
                    <a:pt x="36" y="0"/>
                  </a:lnTo>
                  <a:lnTo>
                    <a:pt x="34" y="1"/>
                  </a:lnTo>
                  <a:lnTo>
                    <a:pt x="34"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79" name="Freeform 373">
              <a:extLst>
                <a:ext uri="{FF2B5EF4-FFF2-40B4-BE49-F238E27FC236}">
                  <a16:creationId xmlns:a16="http://schemas.microsoft.com/office/drawing/2014/main" id="{F75ADEF0-AE16-4D87-BF32-7343495EDD86}"/>
                </a:ext>
              </a:extLst>
            </p:cNvPr>
            <p:cNvSpPr>
              <a:spLocks/>
            </p:cNvSpPr>
            <p:nvPr/>
          </p:nvSpPr>
          <p:spPr bwMode="auto">
            <a:xfrm>
              <a:off x="4583113" y="3121025"/>
              <a:ext cx="26988" cy="34925"/>
            </a:xfrm>
            <a:custGeom>
              <a:avLst/>
              <a:gdLst/>
              <a:ahLst/>
              <a:cxnLst>
                <a:cxn ang="0">
                  <a:pos x="43" y="1"/>
                </a:cxn>
                <a:cxn ang="0">
                  <a:pos x="43" y="1"/>
                </a:cxn>
                <a:cxn ang="0">
                  <a:pos x="37" y="7"/>
                </a:cxn>
                <a:cxn ang="0">
                  <a:pos x="31" y="15"/>
                </a:cxn>
                <a:cxn ang="0">
                  <a:pos x="21" y="29"/>
                </a:cxn>
                <a:cxn ang="0">
                  <a:pos x="12" y="45"/>
                </a:cxn>
                <a:cxn ang="0">
                  <a:pos x="7" y="52"/>
                </a:cxn>
                <a:cxn ang="0">
                  <a:pos x="1" y="58"/>
                </a:cxn>
                <a:cxn ang="0">
                  <a:pos x="1" y="58"/>
                </a:cxn>
                <a:cxn ang="0">
                  <a:pos x="0" y="60"/>
                </a:cxn>
                <a:cxn ang="0">
                  <a:pos x="0" y="62"/>
                </a:cxn>
                <a:cxn ang="0">
                  <a:pos x="0" y="63"/>
                </a:cxn>
                <a:cxn ang="0">
                  <a:pos x="1" y="65"/>
                </a:cxn>
                <a:cxn ang="0">
                  <a:pos x="3" y="66"/>
                </a:cxn>
                <a:cxn ang="0">
                  <a:pos x="4" y="66"/>
                </a:cxn>
                <a:cxn ang="0">
                  <a:pos x="6" y="66"/>
                </a:cxn>
                <a:cxn ang="0">
                  <a:pos x="8" y="65"/>
                </a:cxn>
                <a:cxn ang="0">
                  <a:pos x="8" y="65"/>
                </a:cxn>
                <a:cxn ang="0">
                  <a:pos x="13" y="58"/>
                </a:cxn>
                <a:cxn ang="0">
                  <a:pos x="18" y="51"/>
                </a:cxn>
                <a:cxn ang="0">
                  <a:pos x="28" y="36"/>
                </a:cxn>
                <a:cxn ang="0">
                  <a:pos x="38" y="21"/>
                </a:cxn>
                <a:cxn ang="0">
                  <a:pos x="44" y="15"/>
                </a:cxn>
                <a:cxn ang="0">
                  <a:pos x="50" y="8"/>
                </a:cxn>
                <a:cxn ang="0">
                  <a:pos x="50" y="8"/>
                </a:cxn>
                <a:cxn ang="0">
                  <a:pos x="51" y="6"/>
                </a:cxn>
                <a:cxn ang="0">
                  <a:pos x="51" y="5"/>
                </a:cxn>
                <a:cxn ang="0">
                  <a:pos x="51" y="3"/>
                </a:cxn>
                <a:cxn ang="0">
                  <a:pos x="50" y="2"/>
                </a:cxn>
                <a:cxn ang="0">
                  <a:pos x="47" y="0"/>
                </a:cxn>
                <a:cxn ang="0">
                  <a:pos x="45" y="0"/>
                </a:cxn>
                <a:cxn ang="0">
                  <a:pos x="43" y="1"/>
                </a:cxn>
                <a:cxn ang="0">
                  <a:pos x="43" y="1"/>
                </a:cxn>
              </a:cxnLst>
              <a:rect l="0" t="0" r="r" b="b"/>
              <a:pathLst>
                <a:path w="51" h="66">
                  <a:moveTo>
                    <a:pt x="43" y="1"/>
                  </a:moveTo>
                  <a:lnTo>
                    <a:pt x="43" y="1"/>
                  </a:lnTo>
                  <a:lnTo>
                    <a:pt x="37" y="7"/>
                  </a:lnTo>
                  <a:lnTo>
                    <a:pt x="31" y="15"/>
                  </a:lnTo>
                  <a:lnTo>
                    <a:pt x="21" y="29"/>
                  </a:lnTo>
                  <a:lnTo>
                    <a:pt x="12" y="45"/>
                  </a:lnTo>
                  <a:lnTo>
                    <a:pt x="7" y="52"/>
                  </a:lnTo>
                  <a:lnTo>
                    <a:pt x="1" y="58"/>
                  </a:lnTo>
                  <a:lnTo>
                    <a:pt x="1" y="58"/>
                  </a:lnTo>
                  <a:lnTo>
                    <a:pt x="0" y="60"/>
                  </a:lnTo>
                  <a:lnTo>
                    <a:pt x="0" y="62"/>
                  </a:lnTo>
                  <a:lnTo>
                    <a:pt x="0" y="63"/>
                  </a:lnTo>
                  <a:lnTo>
                    <a:pt x="1" y="65"/>
                  </a:lnTo>
                  <a:lnTo>
                    <a:pt x="3" y="66"/>
                  </a:lnTo>
                  <a:lnTo>
                    <a:pt x="4" y="66"/>
                  </a:lnTo>
                  <a:lnTo>
                    <a:pt x="6" y="66"/>
                  </a:lnTo>
                  <a:lnTo>
                    <a:pt x="8" y="65"/>
                  </a:lnTo>
                  <a:lnTo>
                    <a:pt x="8" y="65"/>
                  </a:lnTo>
                  <a:lnTo>
                    <a:pt x="13" y="58"/>
                  </a:lnTo>
                  <a:lnTo>
                    <a:pt x="18" y="51"/>
                  </a:lnTo>
                  <a:lnTo>
                    <a:pt x="28" y="36"/>
                  </a:lnTo>
                  <a:lnTo>
                    <a:pt x="38" y="21"/>
                  </a:lnTo>
                  <a:lnTo>
                    <a:pt x="44" y="15"/>
                  </a:lnTo>
                  <a:lnTo>
                    <a:pt x="50" y="8"/>
                  </a:lnTo>
                  <a:lnTo>
                    <a:pt x="50" y="8"/>
                  </a:lnTo>
                  <a:lnTo>
                    <a:pt x="51" y="6"/>
                  </a:lnTo>
                  <a:lnTo>
                    <a:pt x="51" y="5"/>
                  </a:lnTo>
                  <a:lnTo>
                    <a:pt x="51" y="3"/>
                  </a:lnTo>
                  <a:lnTo>
                    <a:pt x="50" y="2"/>
                  </a:lnTo>
                  <a:lnTo>
                    <a:pt x="47" y="0"/>
                  </a:lnTo>
                  <a:lnTo>
                    <a:pt x="45" y="0"/>
                  </a:lnTo>
                  <a:lnTo>
                    <a:pt x="43" y="1"/>
                  </a:lnTo>
                  <a:lnTo>
                    <a:pt x="43"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80" name="Freeform 374">
              <a:extLst>
                <a:ext uri="{FF2B5EF4-FFF2-40B4-BE49-F238E27FC236}">
                  <a16:creationId xmlns:a16="http://schemas.microsoft.com/office/drawing/2014/main" id="{52F7674B-286A-4991-941B-1BD9DA4A6E17}"/>
                </a:ext>
              </a:extLst>
            </p:cNvPr>
            <p:cNvSpPr>
              <a:spLocks/>
            </p:cNvSpPr>
            <p:nvPr/>
          </p:nvSpPr>
          <p:spPr bwMode="auto">
            <a:xfrm>
              <a:off x="4638675" y="3114675"/>
              <a:ext cx="26988" cy="44450"/>
            </a:xfrm>
            <a:custGeom>
              <a:avLst/>
              <a:gdLst/>
              <a:ahLst/>
              <a:cxnLst>
                <a:cxn ang="0">
                  <a:pos x="42" y="3"/>
                </a:cxn>
                <a:cxn ang="0">
                  <a:pos x="42" y="3"/>
                </a:cxn>
                <a:cxn ang="0">
                  <a:pos x="40" y="8"/>
                </a:cxn>
                <a:cxn ang="0">
                  <a:pos x="37" y="12"/>
                </a:cxn>
                <a:cxn ang="0">
                  <a:pos x="30" y="22"/>
                </a:cxn>
                <a:cxn ang="0">
                  <a:pos x="14" y="40"/>
                </a:cxn>
                <a:cxn ang="0">
                  <a:pos x="14" y="40"/>
                </a:cxn>
                <a:cxn ang="0">
                  <a:pos x="8" y="49"/>
                </a:cxn>
                <a:cxn ang="0">
                  <a:pos x="4" y="59"/>
                </a:cxn>
                <a:cxn ang="0">
                  <a:pos x="1" y="69"/>
                </a:cxn>
                <a:cxn ang="0">
                  <a:pos x="0" y="79"/>
                </a:cxn>
                <a:cxn ang="0">
                  <a:pos x="0" y="79"/>
                </a:cxn>
                <a:cxn ang="0">
                  <a:pos x="0" y="81"/>
                </a:cxn>
                <a:cxn ang="0">
                  <a:pos x="1" y="83"/>
                </a:cxn>
                <a:cxn ang="0">
                  <a:pos x="2" y="83"/>
                </a:cxn>
                <a:cxn ang="0">
                  <a:pos x="4" y="84"/>
                </a:cxn>
                <a:cxn ang="0">
                  <a:pos x="6" y="83"/>
                </a:cxn>
                <a:cxn ang="0">
                  <a:pos x="7" y="83"/>
                </a:cxn>
                <a:cxn ang="0">
                  <a:pos x="8" y="81"/>
                </a:cxn>
                <a:cxn ang="0">
                  <a:pos x="9" y="79"/>
                </a:cxn>
                <a:cxn ang="0">
                  <a:pos x="9" y="79"/>
                </a:cxn>
                <a:cxn ang="0">
                  <a:pos x="10" y="74"/>
                </a:cxn>
                <a:cxn ang="0">
                  <a:pos x="11" y="68"/>
                </a:cxn>
                <a:cxn ang="0">
                  <a:pos x="14" y="58"/>
                </a:cxn>
                <a:cxn ang="0">
                  <a:pos x="21" y="49"/>
                </a:cxn>
                <a:cxn ang="0">
                  <a:pos x="27" y="40"/>
                </a:cxn>
                <a:cxn ang="0">
                  <a:pos x="40" y="23"/>
                </a:cxn>
                <a:cxn ang="0">
                  <a:pos x="46" y="14"/>
                </a:cxn>
                <a:cxn ang="0">
                  <a:pos x="52" y="5"/>
                </a:cxn>
                <a:cxn ang="0">
                  <a:pos x="52" y="5"/>
                </a:cxn>
                <a:cxn ang="0">
                  <a:pos x="52" y="3"/>
                </a:cxn>
                <a:cxn ang="0">
                  <a:pos x="52" y="2"/>
                </a:cxn>
                <a:cxn ang="0">
                  <a:pos x="51" y="0"/>
                </a:cxn>
                <a:cxn ang="0">
                  <a:pos x="49" y="0"/>
                </a:cxn>
                <a:cxn ang="0">
                  <a:pos x="45" y="0"/>
                </a:cxn>
                <a:cxn ang="0">
                  <a:pos x="43" y="1"/>
                </a:cxn>
                <a:cxn ang="0">
                  <a:pos x="42" y="3"/>
                </a:cxn>
                <a:cxn ang="0">
                  <a:pos x="42" y="3"/>
                </a:cxn>
              </a:cxnLst>
              <a:rect l="0" t="0" r="r" b="b"/>
              <a:pathLst>
                <a:path w="52" h="84">
                  <a:moveTo>
                    <a:pt x="42" y="3"/>
                  </a:moveTo>
                  <a:lnTo>
                    <a:pt x="42" y="3"/>
                  </a:lnTo>
                  <a:lnTo>
                    <a:pt x="40" y="8"/>
                  </a:lnTo>
                  <a:lnTo>
                    <a:pt x="37" y="12"/>
                  </a:lnTo>
                  <a:lnTo>
                    <a:pt x="30" y="22"/>
                  </a:lnTo>
                  <a:lnTo>
                    <a:pt x="14" y="40"/>
                  </a:lnTo>
                  <a:lnTo>
                    <a:pt x="14" y="40"/>
                  </a:lnTo>
                  <a:lnTo>
                    <a:pt x="8" y="49"/>
                  </a:lnTo>
                  <a:lnTo>
                    <a:pt x="4" y="59"/>
                  </a:lnTo>
                  <a:lnTo>
                    <a:pt x="1" y="69"/>
                  </a:lnTo>
                  <a:lnTo>
                    <a:pt x="0" y="79"/>
                  </a:lnTo>
                  <a:lnTo>
                    <a:pt x="0" y="79"/>
                  </a:lnTo>
                  <a:lnTo>
                    <a:pt x="0" y="81"/>
                  </a:lnTo>
                  <a:lnTo>
                    <a:pt x="1" y="83"/>
                  </a:lnTo>
                  <a:lnTo>
                    <a:pt x="2" y="83"/>
                  </a:lnTo>
                  <a:lnTo>
                    <a:pt x="4" y="84"/>
                  </a:lnTo>
                  <a:lnTo>
                    <a:pt x="6" y="83"/>
                  </a:lnTo>
                  <a:lnTo>
                    <a:pt x="7" y="83"/>
                  </a:lnTo>
                  <a:lnTo>
                    <a:pt x="8" y="81"/>
                  </a:lnTo>
                  <a:lnTo>
                    <a:pt x="9" y="79"/>
                  </a:lnTo>
                  <a:lnTo>
                    <a:pt x="9" y="79"/>
                  </a:lnTo>
                  <a:lnTo>
                    <a:pt x="10" y="74"/>
                  </a:lnTo>
                  <a:lnTo>
                    <a:pt x="11" y="68"/>
                  </a:lnTo>
                  <a:lnTo>
                    <a:pt x="14" y="58"/>
                  </a:lnTo>
                  <a:lnTo>
                    <a:pt x="21" y="49"/>
                  </a:lnTo>
                  <a:lnTo>
                    <a:pt x="27" y="40"/>
                  </a:lnTo>
                  <a:lnTo>
                    <a:pt x="40" y="23"/>
                  </a:lnTo>
                  <a:lnTo>
                    <a:pt x="46" y="14"/>
                  </a:lnTo>
                  <a:lnTo>
                    <a:pt x="52" y="5"/>
                  </a:lnTo>
                  <a:lnTo>
                    <a:pt x="52" y="5"/>
                  </a:lnTo>
                  <a:lnTo>
                    <a:pt x="52" y="3"/>
                  </a:lnTo>
                  <a:lnTo>
                    <a:pt x="52" y="2"/>
                  </a:lnTo>
                  <a:lnTo>
                    <a:pt x="51" y="0"/>
                  </a:lnTo>
                  <a:lnTo>
                    <a:pt x="49" y="0"/>
                  </a:lnTo>
                  <a:lnTo>
                    <a:pt x="45" y="0"/>
                  </a:lnTo>
                  <a:lnTo>
                    <a:pt x="43" y="1"/>
                  </a:lnTo>
                  <a:lnTo>
                    <a:pt x="42" y="3"/>
                  </a:lnTo>
                  <a:lnTo>
                    <a:pt x="42"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81" name="Freeform 375">
              <a:extLst>
                <a:ext uri="{FF2B5EF4-FFF2-40B4-BE49-F238E27FC236}">
                  <a16:creationId xmlns:a16="http://schemas.microsoft.com/office/drawing/2014/main" id="{FC269268-286F-4684-8B7E-7D50096E9E62}"/>
                </a:ext>
              </a:extLst>
            </p:cNvPr>
            <p:cNvSpPr>
              <a:spLocks/>
            </p:cNvSpPr>
            <p:nvPr/>
          </p:nvSpPr>
          <p:spPr bwMode="auto">
            <a:xfrm>
              <a:off x="4686300" y="3121025"/>
              <a:ext cx="25400" cy="38100"/>
            </a:xfrm>
            <a:custGeom>
              <a:avLst/>
              <a:gdLst/>
              <a:ahLst/>
              <a:cxnLst>
                <a:cxn ang="0">
                  <a:pos x="38" y="2"/>
                </a:cxn>
                <a:cxn ang="0">
                  <a:pos x="38" y="2"/>
                </a:cxn>
                <a:cxn ang="0">
                  <a:pos x="34" y="10"/>
                </a:cxn>
                <a:cxn ang="0">
                  <a:pos x="29" y="19"/>
                </a:cxn>
                <a:cxn ang="0">
                  <a:pos x="17" y="33"/>
                </a:cxn>
                <a:cxn ang="0">
                  <a:pos x="12" y="40"/>
                </a:cxn>
                <a:cxn ang="0">
                  <a:pos x="7" y="48"/>
                </a:cxn>
                <a:cxn ang="0">
                  <a:pos x="3" y="56"/>
                </a:cxn>
                <a:cxn ang="0">
                  <a:pos x="0" y="65"/>
                </a:cxn>
                <a:cxn ang="0">
                  <a:pos x="0" y="65"/>
                </a:cxn>
                <a:cxn ang="0">
                  <a:pos x="0" y="67"/>
                </a:cxn>
                <a:cxn ang="0">
                  <a:pos x="1" y="69"/>
                </a:cxn>
                <a:cxn ang="0">
                  <a:pos x="2" y="70"/>
                </a:cxn>
                <a:cxn ang="0">
                  <a:pos x="4" y="71"/>
                </a:cxn>
                <a:cxn ang="0">
                  <a:pos x="5" y="71"/>
                </a:cxn>
                <a:cxn ang="0">
                  <a:pos x="7" y="70"/>
                </a:cxn>
                <a:cxn ang="0">
                  <a:pos x="8" y="69"/>
                </a:cxn>
                <a:cxn ang="0">
                  <a:pos x="9" y="67"/>
                </a:cxn>
                <a:cxn ang="0">
                  <a:pos x="9" y="67"/>
                </a:cxn>
                <a:cxn ang="0">
                  <a:pos x="12" y="59"/>
                </a:cxn>
                <a:cxn ang="0">
                  <a:pos x="16" y="52"/>
                </a:cxn>
                <a:cxn ang="0">
                  <a:pos x="21" y="44"/>
                </a:cxn>
                <a:cxn ang="0">
                  <a:pos x="27" y="37"/>
                </a:cxn>
                <a:cxn ang="0">
                  <a:pos x="37" y="23"/>
                </a:cxn>
                <a:cxn ang="0">
                  <a:pos x="42" y="16"/>
                </a:cxn>
                <a:cxn ang="0">
                  <a:pos x="46" y="7"/>
                </a:cxn>
                <a:cxn ang="0">
                  <a:pos x="46" y="7"/>
                </a:cxn>
                <a:cxn ang="0">
                  <a:pos x="47" y="5"/>
                </a:cxn>
                <a:cxn ang="0">
                  <a:pos x="46" y="3"/>
                </a:cxn>
                <a:cxn ang="0">
                  <a:pos x="44" y="0"/>
                </a:cxn>
                <a:cxn ang="0">
                  <a:pos x="42" y="0"/>
                </a:cxn>
                <a:cxn ang="0">
                  <a:pos x="41" y="0"/>
                </a:cxn>
                <a:cxn ang="0">
                  <a:pos x="39" y="1"/>
                </a:cxn>
                <a:cxn ang="0">
                  <a:pos x="38" y="2"/>
                </a:cxn>
                <a:cxn ang="0">
                  <a:pos x="38" y="2"/>
                </a:cxn>
              </a:cxnLst>
              <a:rect l="0" t="0" r="r" b="b"/>
              <a:pathLst>
                <a:path w="47" h="71">
                  <a:moveTo>
                    <a:pt x="38" y="2"/>
                  </a:moveTo>
                  <a:lnTo>
                    <a:pt x="38" y="2"/>
                  </a:lnTo>
                  <a:lnTo>
                    <a:pt x="34" y="10"/>
                  </a:lnTo>
                  <a:lnTo>
                    <a:pt x="29" y="19"/>
                  </a:lnTo>
                  <a:lnTo>
                    <a:pt x="17" y="33"/>
                  </a:lnTo>
                  <a:lnTo>
                    <a:pt x="12" y="40"/>
                  </a:lnTo>
                  <a:lnTo>
                    <a:pt x="7" y="48"/>
                  </a:lnTo>
                  <a:lnTo>
                    <a:pt x="3" y="56"/>
                  </a:lnTo>
                  <a:lnTo>
                    <a:pt x="0" y="65"/>
                  </a:lnTo>
                  <a:lnTo>
                    <a:pt x="0" y="65"/>
                  </a:lnTo>
                  <a:lnTo>
                    <a:pt x="0" y="67"/>
                  </a:lnTo>
                  <a:lnTo>
                    <a:pt x="1" y="69"/>
                  </a:lnTo>
                  <a:lnTo>
                    <a:pt x="2" y="70"/>
                  </a:lnTo>
                  <a:lnTo>
                    <a:pt x="4" y="71"/>
                  </a:lnTo>
                  <a:lnTo>
                    <a:pt x="5" y="71"/>
                  </a:lnTo>
                  <a:lnTo>
                    <a:pt x="7" y="70"/>
                  </a:lnTo>
                  <a:lnTo>
                    <a:pt x="8" y="69"/>
                  </a:lnTo>
                  <a:lnTo>
                    <a:pt x="9" y="67"/>
                  </a:lnTo>
                  <a:lnTo>
                    <a:pt x="9" y="67"/>
                  </a:lnTo>
                  <a:lnTo>
                    <a:pt x="12" y="59"/>
                  </a:lnTo>
                  <a:lnTo>
                    <a:pt x="16" y="52"/>
                  </a:lnTo>
                  <a:lnTo>
                    <a:pt x="21" y="44"/>
                  </a:lnTo>
                  <a:lnTo>
                    <a:pt x="27" y="37"/>
                  </a:lnTo>
                  <a:lnTo>
                    <a:pt x="37" y="23"/>
                  </a:lnTo>
                  <a:lnTo>
                    <a:pt x="42" y="16"/>
                  </a:lnTo>
                  <a:lnTo>
                    <a:pt x="46" y="7"/>
                  </a:lnTo>
                  <a:lnTo>
                    <a:pt x="46" y="7"/>
                  </a:lnTo>
                  <a:lnTo>
                    <a:pt x="47" y="5"/>
                  </a:lnTo>
                  <a:lnTo>
                    <a:pt x="46" y="3"/>
                  </a:lnTo>
                  <a:lnTo>
                    <a:pt x="44" y="0"/>
                  </a:lnTo>
                  <a:lnTo>
                    <a:pt x="42" y="0"/>
                  </a:lnTo>
                  <a:lnTo>
                    <a:pt x="41" y="0"/>
                  </a:lnTo>
                  <a:lnTo>
                    <a:pt x="39" y="1"/>
                  </a:lnTo>
                  <a:lnTo>
                    <a:pt x="38" y="2"/>
                  </a:lnTo>
                  <a:lnTo>
                    <a:pt x="38"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82" name="Freeform 376">
              <a:extLst>
                <a:ext uri="{FF2B5EF4-FFF2-40B4-BE49-F238E27FC236}">
                  <a16:creationId xmlns:a16="http://schemas.microsoft.com/office/drawing/2014/main" id="{8BF3C430-D59B-4170-9682-D364C5AD0047}"/>
                </a:ext>
              </a:extLst>
            </p:cNvPr>
            <p:cNvSpPr>
              <a:spLocks/>
            </p:cNvSpPr>
            <p:nvPr/>
          </p:nvSpPr>
          <p:spPr bwMode="auto">
            <a:xfrm>
              <a:off x="4721225" y="3125788"/>
              <a:ext cx="33338" cy="38100"/>
            </a:xfrm>
            <a:custGeom>
              <a:avLst/>
              <a:gdLst/>
              <a:ahLst/>
              <a:cxnLst>
                <a:cxn ang="0">
                  <a:pos x="54" y="1"/>
                </a:cxn>
                <a:cxn ang="0">
                  <a:pos x="54" y="1"/>
                </a:cxn>
                <a:cxn ang="0">
                  <a:pos x="40" y="17"/>
                </a:cxn>
                <a:cxn ang="0">
                  <a:pos x="28" y="32"/>
                </a:cxn>
                <a:cxn ang="0">
                  <a:pos x="15" y="49"/>
                </a:cxn>
                <a:cxn ang="0">
                  <a:pos x="2" y="63"/>
                </a:cxn>
                <a:cxn ang="0">
                  <a:pos x="2" y="63"/>
                </a:cxn>
                <a:cxn ang="0">
                  <a:pos x="0" y="66"/>
                </a:cxn>
                <a:cxn ang="0">
                  <a:pos x="0" y="68"/>
                </a:cxn>
                <a:cxn ang="0">
                  <a:pos x="1" y="69"/>
                </a:cxn>
                <a:cxn ang="0">
                  <a:pos x="2" y="71"/>
                </a:cxn>
                <a:cxn ang="0">
                  <a:pos x="3" y="72"/>
                </a:cxn>
                <a:cxn ang="0">
                  <a:pos x="5" y="72"/>
                </a:cxn>
                <a:cxn ang="0">
                  <a:pos x="6" y="72"/>
                </a:cxn>
                <a:cxn ang="0">
                  <a:pos x="8" y="71"/>
                </a:cxn>
                <a:cxn ang="0">
                  <a:pos x="8" y="71"/>
                </a:cxn>
                <a:cxn ang="0">
                  <a:pos x="22" y="55"/>
                </a:cxn>
                <a:cxn ang="0">
                  <a:pos x="34" y="40"/>
                </a:cxn>
                <a:cxn ang="0">
                  <a:pos x="47" y="24"/>
                </a:cxn>
                <a:cxn ang="0">
                  <a:pos x="61" y="9"/>
                </a:cxn>
                <a:cxn ang="0">
                  <a:pos x="61" y="9"/>
                </a:cxn>
                <a:cxn ang="0">
                  <a:pos x="62" y="7"/>
                </a:cxn>
                <a:cxn ang="0">
                  <a:pos x="62" y="6"/>
                </a:cxn>
                <a:cxn ang="0">
                  <a:pos x="61" y="4"/>
                </a:cxn>
                <a:cxn ang="0">
                  <a:pos x="60" y="3"/>
                </a:cxn>
                <a:cxn ang="0">
                  <a:pos x="59" y="1"/>
                </a:cxn>
                <a:cxn ang="0">
                  <a:pos x="57" y="0"/>
                </a:cxn>
                <a:cxn ang="0">
                  <a:pos x="56" y="0"/>
                </a:cxn>
                <a:cxn ang="0">
                  <a:pos x="54" y="1"/>
                </a:cxn>
                <a:cxn ang="0">
                  <a:pos x="54" y="1"/>
                </a:cxn>
              </a:cxnLst>
              <a:rect l="0" t="0" r="r" b="b"/>
              <a:pathLst>
                <a:path w="62" h="72">
                  <a:moveTo>
                    <a:pt x="54" y="1"/>
                  </a:moveTo>
                  <a:lnTo>
                    <a:pt x="54" y="1"/>
                  </a:lnTo>
                  <a:lnTo>
                    <a:pt x="40" y="17"/>
                  </a:lnTo>
                  <a:lnTo>
                    <a:pt x="28" y="32"/>
                  </a:lnTo>
                  <a:lnTo>
                    <a:pt x="15" y="49"/>
                  </a:lnTo>
                  <a:lnTo>
                    <a:pt x="2" y="63"/>
                  </a:lnTo>
                  <a:lnTo>
                    <a:pt x="2" y="63"/>
                  </a:lnTo>
                  <a:lnTo>
                    <a:pt x="0" y="66"/>
                  </a:lnTo>
                  <a:lnTo>
                    <a:pt x="0" y="68"/>
                  </a:lnTo>
                  <a:lnTo>
                    <a:pt x="1" y="69"/>
                  </a:lnTo>
                  <a:lnTo>
                    <a:pt x="2" y="71"/>
                  </a:lnTo>
                  <a:lnTo>
                    <a:pt x="3" y="72"/>
                  </a:lnTo>
                  <a:lnTo>
                    <a:pt x="5" y="72"/>
                  </a:lnTo>
                  <a:lnTo>
                    <a:pt x="6" y="72"/>
                  </a:lnTo>
                  <a:lnTo>
                    <a:pt x="8" y="71"/>
                  </a:lnTo>
                  <a:lnTo>
                    <a:pt x="8" y="71"/>
                  </a:lnTo>
                  <a:lnTo>
                    <a:pt x="22" y="55"/>
                  </a:lnTo>
                  <a:lnTo>
                    <a:pt x="34" y="40"/>
                  </a:lnTo>
                  <a:lnTo>
                    <a:pt x="47" y="24"/>
                  </a:lnTo>
                  <a:lnTo>
                    <a:pt x="61" y="9"/>
                  </a:lnTo>
                  <a:lnTo>
                    <a:pt x="61" y="9"/>
                  </a:lnTo>
                  <a:lnTo>
                    <a:pt x="62" y="7"/>
                  </a:lnTo>
                  <a:lnTo>
                    <a:pt x="62" y="6"/>
                  </a:lnTo>
                  <a:lnTo>
                    <a:pt x="61" y="4"/>
                  </a:lnTo>
                  <a:lnTo>
                    <a:pt x="60" y="3"/>
                  </a:lnTo>
                  <a:lnTo>
                    <a:pt x="59" y="1"/>
                  </a:lnTo>
                  <a:lnTo>
                    <a:pt x="57" y="0"/>
                  </a:lnTo>
                  <a:lnTo>
                    <a:pt x="56" y="0"/>
                  </a:lnTo>
                  <a:lnTo>
                    <a:pt x="54" y="1"/>
                  </a:lnTo>
                  <a:lnTo>
                    <a:pt x="54"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83" name="Freeform 377">
              <a:extLst>
                <a:ext uri="{FF2B5EF4-FFF2-40B4-BE49-F238E27FC236}">
                  <a16:creationId xmlns:a16="http://schemas.microsoft.com/office/drawing/2014/main" id="{FBD0C165-1DDB-4478-B21E-FB3FC2ED4E8B}"/>
                </a:ext>
              </a:extLst>
            </p:cNvPr>
            <p:cNvSpPr>
              <a:spLocks/>
            </p:cNvSpPr>
            <p:nvPr/>
          </p:nvSpPr>
          <p:spPr bwMode="auto">
            <a:xfrm>
              <a:off x="4311650" y="3119438"/>
              <a:ext cx="20638" cy="39688"/>
            </a:xfrm>
            <a:custGeom>
              <a:avLst/>
              <a:gdLst/>
              <a:ahLst/>
              <a:cxnLst>
                <a:cxn ang="0">
                  <a:pos x="39" y="4"/>
                </a:cxn>
                <a:cxn ang="0">
                  <a:pos x="39" y="4"/>
                </a:cxn>
                <a:cxn ang="0">
                  <a:pos x="38" y="2"/>
                </a:cxn>
                <a:cxn ang="0">
                  <a:pos x="37" y="1"/>
                </a:cxn>
                <a:cxn ang="0">
                  <a:pos x="35" y="0"/>
                </a:cxn>
                <a:cxn ang="0">
                  <a:pos x="33" y="0"/>
                </a:cxn>
                <a:cxn ang="0">
                  <a:pos x="31" y="0"/>
                </a:cxn>
                <a:cxn ang="0">
                  <a:pos x="30" y="1"/>
                </a:cxn>
                <a:cxn ang="0">
                  <a:pos x="29" y="2"/>
                </a:cxn>
                <a:cxn ang="0">
                  <a:pos x="29" y="4"/>
                </a:cxn>
                <a:cxn ang="0">
                  <a:pos x="29" y="4"/>
                </a:cxn>
                <a:cxn ang="0">
                  <a:pos x="29" y="14"/>
                </a:cxn>
                <a:cxn ang="0">
                  <a:pos x="28" y="24"/>
                </a:cxn>
                <a:cxn ang="0">
                  <a:pos x="26" y="33"/>
                </a:cxn>
                <a:cxn ang="0">
                  <a:pos x="24" y="38"/>
                </a:cxn>
                <a:cxn ang="0">
                  <a:pos x="21" y="42"/>
                </a:cxn>
                <a:cxn ang="0">
                  <a:pos x="21" y="42"/>
                </a:cxn>
                <a:cxn ang="0">
                  <a:pos x="17" y="50"/>
                </a:cxn>
                <a:cxn ang="0">
                  <a:pos x="12" y="56"/>
                </a:cxn>
                <a:cxn ang="0">
                  <a:pos x="1" y="68"/>
                </a:cxn>
                <a:cxn ang="0">
                  <a:pos x="1" y="68"/>
                </a:cxn>
                <a:cxn ang="0">
                  <a:pos x="0" y="70"/>
                </a:cxn>
                <a:cxn ang="0">
                  <a:pos x="0" y="71"/>
                </a:cxn>
                <a:cxn ang="0">
                  <a:pos x="1" y="73"/>
                </a:cxn>
                <a:cxn ang="0">
                  <a:pos x="2" y="74"/>
                </a:cxn>
                <a:cxn ang="0">
                  <a:pos x="6" y="75"/>
                </a:cxn>
                <a:cxn ang="0">
                  <a:pos x="8" y="74"/>
                </a:cxn>
                <a:cxn ang="0">
                  <a:pos x="10" y="73"/>
                </a:cxn>
                <a:cxn ang="0">
                  <a:pos x="10" y="73"/>
                </a:cxn>
                <a:cxn ang="0">
                  <a:pos x="15" y="65"/>
                </a:cxn>
                <a:cxn ang="0">
                  <a:pos x="22" y="57"/>
                </a:cxn>
                <a:cxn ang="0">
                  <a:pos x="28" y="50"/>
                </a:cxn>
                <a:cxn ang="0">
                  <a:pos x="33" y="41"/>
                </a:cxn>
                <a:cxn ang="0">
                  <a:pos x="33" y="41"/>
                </a:cxn>
                <a:cxn ang="0">
                  <a:pos x="35" y="37"/>
                </a:cxn>
                <a:cxn ang="0">
                  <a:pos x="37" y="32"/>
                </a:cxn>
                <a:cxn ang="0">
                  <a:pos x="39" y="23"/>
                </a:cxn>
                <a:cxn ang="0">
                  <a:pos x="39" y="4"/>
                </a:cxn>
                <a:cxn ang="0">
                  <a:pos x="39" y="4"/>
                </a:cxn>
              </a:cxnLst>
              <a:rect l="0" t="0" r="r" b="b"/>
              <a:pathLst>
                <a:path w="39" h="75">
                  <a:moveTo>
                    <a:pt x="39" y="4"/>
                  </a:moveTo>
                  <a:lnTo>
                    <a:pt x="39" y="4"/>
                  </a:lnTo>
                  <a:lnTo>
                    <a:pt x="38" y="2"/>
                  </a:lnTo>
                  <a:lnTo>
                    <a:pt x="37" y="1"/>
                  </a:lnTo>
                  <a:lnTo>
                    <a:pt x="35" y="0"/>
                  </a:lnTo>
                  <a:lnTo>
                    <a:pt x="33" y="0"/>
                  </a:lnTo>
                  <a:lnTo>
                    <a:pt x="31" y="0"/>
                  </a:lnTo>
                  <a:lnTo>
                    <a:pt x="30" y="1"/>
                  </a:lnTo>
                  <a:lnTo>
                    <a:pt x="29" y="2"/>
                  </a:lnTo>
                  <a:lnTo>
                    <a:pt x="29" y="4"/>
                  </a:lnTo>
                  <a:lnTo>
                    <a:pt x="29" y="4"/>
                  </a:lnTo>
                  <a:lnTo>
                    <a:pt x="29" y="14"/>
                  </a:lnTo>
                  <a:lnTo>
                    <a:pt x="28" y="24"/>
                  </a:lnTo>
                  <a:lnTo>
                    <a:pt x="26" y="33"/>
                  </a:lnTo>
                  <a:lnTo>
                    <a:pt x="24" y="38"/>
                  </a:lnTo>
                  <a:lnTo>
                    <a:pt x="21" y="42"/>
                  </a:lnTo>
                  <a:lnTo>
                    <a:pt x="21" y="42"/>
                  </a:lnTo>
                  <a:lnTo>
                    <a:pt x="17" y="50"/>
                  </a:lnTo>
                  <a:lnTo>
                    <a:pt x="12" y="56"/>
                  </a:lnTo>
                  <a:lnTo>
                    <a:pt x="1" y="68"/>
                  </a:lnTo>
                  <a:lnTo>
                    <a:pt x="1" y="68"/>
                  </a:lnTo>
                  <a:lnTo>
                    <a:pt x="0" y="70"/>
                  </a:lnTo>
                  <a:lnTo>
                    <a:pt x="0" y="71"/>
                  </a:lnTo>
                  <a:lnTo>
                    <a:pt x="1" y="73"/>
                  </a:lnTo>
                  <a:lnTo>
                    <a:pt x="2" y="74"/>
                  </a:lnTo>
                  <a:lnTo>
                    <a:pt x="6" y="75"/>
                  </a:lnTo>
                  <a:lnTo>
                    <a:pt x="8" y="74"/>
                  </a:lnTo>
                  <a:lnTo>
                    <a:pt x="10" y="73"/>
                  </a:lnTo>
                  <a:lnTo>
                    <a:pt x="10" y="73"/>
                  </a:lnTo>
                  <a:lnTo>
                    <a:pt x="15" y="65"/>
                  </a:lnTo>
                  <a:lnTo>
                    <a:pt x="22" y="57"/>
                  </a:lnTo>
                  <a:lnTo>
                    <a:pt x="28" y="50"/>
                  </a:lnTo>
                  <a:lnTo>
                    <a:pt x="33" y="41"/>
                  </a:lnTo>
                  <a:lnTo>
                    <a:pt x="33" y="41"/>
                  </a:lnTo>
                  <a:lnTo>
                    <a:pt x="35" y="37"/>
                  </a:lnTo>
                  <a:lnTo>
                    <a:pt x="37" y="32"/>
                  </a:lnTo>
                  <a:lnTo>
                    <a:pt x="39" y="23"/>
                  </a:lnTo>
                  <a:lnTo>
                    <a:pt x="39" y="4"/>
                  </a:lnTo>
                  <a:lnTo>
                    <a:pt x="39"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84" name="Freeform 378">
              <a:extLst>
                <a:ext uri="{FF2B5EF4-FFF2-40B4-BE49-F238E27FC236}">
                  <a16:creationId xmlns:a16="http://schemas.microsoft.com/office/drawing/2014/main" id="{6746AF61-A10B-49C6-BB4F-D3CB934CE4A8}"/>
                </a:ext>
              </a:extLst>
            </p:cNvPr>
            <p:cNvSpPr>
              <a:spLocks/>
            </p:cNvSpPr>
            <p:nvPr/>
          </p:nvSpPr>
          <p:spPr bwMode="auto">
            <a:xfrm>
              <a:off x="4568825" y="3319463"/>
              <a:ext cx="41275" cy="146050"/>
            </a:xfrm>
            <a:custGeom>
              <a:avLst/>
              <a:gdLst/>
              <a:ahLst/>
              <a:cxnLst>
                <a:cxn ang="0">
                  <a:pos x="72" y="2"/>
                </a:cxn>
                <a:cxn ang="0">
                  <a:pos x="72" y="2"/>
                </a:cxn>
                <a:cxn ang="0">
                  <a:pos x="64" y="16"/>
                </a:cxn>
                <a:cxn ang="0">
                  <a:pos x="58" y="30"/>
                </a:cxn>
                <a:cxn ang="0">
                  <a:pos x="51" y="45"/>
                </a:cxn>
                <a:cxn ang="0">
                  <a:pos x="47" y="60"/>
                </a:cxn>
                <a:cxn ang="0">
                  <a:pos x="40" y="91"/>
                </a:cxn>
                <a:cxn ang="0">
                  <a:pos x="34" y="122"/>
                </a:cxn>
                <a:cxn ang="0">
                  <a:pos x="34" y="122"/>
                </a:cxn>
                <a:cxn ang="0">
                  <a:pos x="26" y="158"/>
                </a:cxn>
                <a:cxn ang="0">
                  <a:pos x="17" y="195"/>
                </a:cxn>
                <a:cxn ang="0">
                  <a:pos x="17" y="195"/>
                </a:cxn>
                <a:cxn ang="0">
                  <a:pos x="12" y="214"/>
                </a:cxn>
                <a:cxn ang="0">
                  <a:pos x="7" y="233"/>
                </a:cxn>
                <a:cxn ang="0">
                  <a:pos x="3" y="251"/>
                </a:cxn>
                <a:cxn ang="0">
                  <a:pos x="1" y="260"/>
                </a:cxn>
                <a:cxn ang="0">
                  <a:pos x="0" y="270"/>
                </a:cxn>
                <a:cxn ang="0">
                  <a:pos x="0" y="270"/>
                </a:cxn>
                <a:cxn ang="0">
                  <a:pos x="0" y="272"/>
                </a:cxn>
                <a:cxn ang="0">
                  <a:pos x="1" y="274"/>
                </a:cxn>
                <a:cxn ang="0">
                  <a:pos x="3" y="274"/>
                </a:cxn>
                <a:cxn ang="0">
                  <a:pos x="5" y="275"/>
                </a:cxn>
                <a:cxn ang="0">
                  <a:pos x="6" y="274"/>
                </a:cxn>
                <a:cxn ang="0">
                  <a:pos x="8" y="274"/>
                </a:cxn>
                <a:cxn ang="0">
                  <a:pos x="9" y="272"/>
                </a:cxn>
                <a:cxn ang="0">
                  <a:pos x="9" y="270"/>
                </a:cxn>
                <a:cxn ang="0">
                  <a:pos x="9" y="270"/>
                </a:cxn>
                <a:cxn ang="0">
                  <a:pos x="10" y="260"/>
                </a:cxn>
                <a:cxn ang="0">
                  <a:pos x="12" y="251"/>
                </a:cxn>
                <a:cxn ang="0">
                  <a:pos x="16" y="234"/>
                </a:cxn>
                <a:cxn ang="0">
                  <a:pos x="21" y="216"/>
                </a:cxn>
                <a:cxn ang="0">
                  <a:pos x="27" y="197"/>
                </a:cxn>
                <a:cxn ang="0">
                  <a:pos x="27" y="197"/>
                </a:cxn>
                <a:cxn ang="0">
                  <a:pos x="40" y="133"/>
                </a:cxn>
                <a:cxn ang="0">
                  <a:pos x="40" y="133"/>
                </a:cxn>
                <a:cxn ang="0">
                  <a:pos x="47" y="100"/>
                </a:cxn>
                <a:cxn ang="0">
                  <a:pos x="55" y="68"/>
                </a:cxn>
                <a:cxn ang="0">
                  <a:pos x="60" y="52"/>
                </a:cxn>
                <a:cxn ang="0">
                  <a:pos x="65" y="36"/>
                </a:cxn>
                <a:cxn ang="0">
                  <a:pos x="72" y="21"/>
                </a:cxn>
                <a:cxn ang="0">
                  <a:pos x="80" y="6"/>
                </a:cxn>
                <a:cxn ang="0">
                  <a:pos x="80" y="6"/>
                </a:cxn>
                <a:cxn ang="0">
                  <a:pos x="80" y="5"/>
                </a:cxn>
                <a:cxn ang="0">
                  <a:pos x="80" y="3"/>
                </a:cxn>
                <a:cxn ang="0">
                  <a:pos x="79" y="2"/>
                </a:cxn>
                <a:cxn ang="0">
                  <a:pos x="78" y="0"/>
                </a:cxn>
                <a:cxn ang="0">
                  <a:pos x="77" y="0"/>
                </a:cxn>
                <a:cxn ang="0">
                  <a:pos x="75" y="0"/>
                </a:cxn>
                <a:cxn ang="0">
                  <a:pos x="73" y="0"/>
                </a:cxn>
                <a:cxn ang="0">
                  <a:pos x="72" y="2"/>
                </a:cxn>
                <a:cxn ang="0">
                  <a:pos x="72" y="2"/>
                </a:cxn>
              </a:cxnLst>
              <a:rect l="0" t="0" r="r" b="b"/>
              <a:pathLst>
                <a:path w="80" h="275">
                  <a:moveTo>
                    <a:pt x="72" y="2"/>
                  </a:moveTo>
                  <a:lnTo>
                    <a:pt x="72" y="2"/>
                  </a:lnTo>
                  <a:lnTo>
                    <a:pt x="64" y="16"/>
                  </a:lnTo>
                  <a:lnTo>
                    <a:pt x="58" y="30"/>
                  </a:lnTo>
                  <a:lnTo>
                    <a:pt x="51" y="45"/>
                  </a:lnTo>
                  <a:lnTo>
                    <a:pt x="47" y="60"/>
                  </a:lnTo>
                  <a:lnTo>
                    <a:pt x="40" y="91"/>
                  </a:lnTo>
                  <a:lnTo>
                    <a:pt x="34" y="122"/>
                  </a:lnTo>
                  <a:lnTo>
                    <a:pt x="34" y="122"/>
                  </a:lnTo>
                  <a:lnTo>
                    <a:pt x="26" y="158"/>
                  </a:lnTo>
                  <a:lnTo>
                    <a:pt x="17" y="195"/>
                  </a:lnTo>
                  <a:lnTo>
                    <a:pt x="17" y="195"/>
                  </a:lnTo>
                  <a:lnTo>
                    <a:pt x="12" y="214"/>
                  </a:lnTo>
                  <a:lnTo>
                    <a:pt x="7" y="233"/>
                  </a:lnTo>
                  <a:lnTo>
                    <a:pt x="3" y="251"/>
                  </a:lnTo>
                  <a:lnTo>
                    <a:pt x="1" y="260"/>
                  </a:lnTo>
                  <a:lnTo>
                    <a:pt x="0" y="270"/>
                  </a:lnTo>
                  <a:lnTo>
                    <a:pt x="0" y="270"/>
                  </a:lnTo>
                  <a:lnTo>
                    <a:pt x="0" y="272"/>
                  </a:lnTo>
                  <a:lnTo>
                    <a:pt x="1" y="274"/>
                  </a:lnTo>
                  <a:lnTo>
                    <a:pt x="3" y="274"/>
                  </a:lnTo>
                  <a:lnTo>
                    <a:pt x="5" y="275"/>
                  </a:lnTo>
                  <a:lnTo>
                    <a:pt x="6" y="274"/>
                  </a:lnTo>
                  <a:lnTo>
                    <a:pt x="8" y="274"/>
                  </a:lnTo>
                  <a:lnTo>
                    <a:pt x="9" y="272"/>
                  </a:lnTo>
                  <a:lnTo>
                    <a:pt x="9" y="270"/>
                  </a:lnTo>
                  <a:lnTo>
                    <a:pt x="9" y="270"/>
                  </a:lnTo>
                  <a:lnTo>
                    <a:pt x="10" y="260"/>
                  </a:lnTo>
                  <a:lnTo>
                    <a:pt x="12" y="251"/>
                  </a:lnTo>
                  <a:lnTo>
                    <a:pt x="16" y="234"/>
                  </a:lnTo>
                  <a:lnTo>
                    <a:pt x="21" y="216"/>
                  </a:lnTo>
                  <a:lnTo>
                    <a:pt x="27" y="197"/>
                  </a:lnTo>
                  <a:lnTo>
                    <a:pt x="27" y="197"/>
                  </a:lnTo>
                  <a:lnTo>
                    <a:pt x="40" y="133"/>
                  </a:lnTo>
                  <a:lnTo>
                    <a:pt x="40" y="133"/>
                  </a:lnTo>
                  <a:lnTo>
                    <a:pt x="47" y="100"/>
                  </a:lnTo>
                  <a:lnTo>
                    <a:pt x="55" y="68"/>
                  </a:lnTo>
                  <a:lnTo>
                    <a:pt x="60" y="52"/>
                  </a:lnTo>
                  <a:lnTo>
                    <a:pt x="65" y="36"/>
                  </a:lnTo>
                  <a:lnTo>
                    <a:pt x="72" y="21"/>
                  </a:lnTo>
                  <a:lnTo>
                    <a:pt x="80" y="6"/>
                  </a:lnTo>
                  <a:lnTo>
                    <a:pt x="80" y="6"/>
                  </a:lnTo>
                  <a:lnTo>
                    <a:pt x="80" y="5"/>
                  </a:lnTo>
                  <a:lnTo>
                    <a:pt x="80" y="3"/>
                  </a:lnTo>
                  <a:lnTo>
                    <a:pt x="79" y="2"/>
                  </a:lnTo>
                  <a:lnTo>
                    <a:pt x="78" y="0"/>
                  </a:lnTo>
                  <a:lnTo>
                    <a:pt x="77" y="0"/>
                  </a:lnTo>
                  <a:lnTo>
                    <a:pt x="75" y="0"/>
                  </a:lnTo>
                  <a:lnTo>
                    <a:pt x="73" y="0"/>
                  </a:lnTo>
                  <a:lnTo>
                    <a:pt x="72" y="2"/>
                  </a:lnTo>
                  <a:lnTo>
                    <a:pt x="72"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85" name="Freeform 379">
              <a:extLst>
                <a:ext uri="{FF2B5EF4-FFF2-40B4-BE49-F238E27FC236}">
                  <a16:creationId xmlns:a16="http://schemas.microsoft.com/office/drawing/2014/main" id="{BDA04D75-E569-4A87-9DE3-5E01E0689D37}"/>
                </a:ext>
              </a:extLst>
            </p:cNvPr>
            <p:cNvSpPr>
              <a:spLocks/>
            </p:cNvSpPr>
            <p:nvPr/>
          </p:nvSpPr>
          <p:spPr bwMode="auto">
            <a:xfrm>
              <a:off x="4610100" y="3270250"/>
              <a:ext cx="46038" cy="166688"/>
            </a:xfrm>
            <a:custGeom>
              <a:avLst/>
              <a:gdLst/>
              <a:ahLst/>
              <a:cxnLst>
                <a:cxn ang="0">
                  <a:pos x="77" y="3"/>
                </a:cxn>
                <a:cxn ang="0">
                  <a:pos x="77" y="3"/>
                </a:cxn>
                <a:cxn ang="0">
                  <a:pos x="72" y="21"/>
                </a:cxn>
                <a:cxn ang="0">
                  <a:pos x="65" y="38"/>
                </a:cxn>
                <a:cxn ang="0">
                  <a:pos x="58" y="55"/>
                </a:cxn>
                <a:cxn ang="0">
                  <a:pos x="53" y="72"/>
                </a:cxn>
                <a:cxn ang="0">
                  <a:pos x="53" y="72"/>
                </a:cxn>
                <a:cxn ang="0">
                  <a:pos x="31" y="156"/>
                </a:cxn>
                <a:cxn ang="0">
                  <a:pos x="31" y="156"/>
                </a:cxn>
                <a:cxn ang="0">
                  <a:pos x="27" y="177"/>
                </a:cxn>
                <a:cxn ang="0">
                  <a:pos x="24" y="197"/>
                </a:cxn>
                <a:cxn ang="0">
                  <a:pos x="20" y="219"/>
                </a:cxn>
                <a:cxn ang="0">
                  <a:pos x="16" y="240"/>
                </a:cxn>
                <a:cxn ang="0">
                  <a:pos x="16" y="240"/>
                </a:cxn>
                <a:cxn ang="0">
                  <a:pos x="7" y="276"/>
                </a:cxn>
                <a:cxn ang="0">
                  <a:pos x="2" y="293"/>
                </a:cxn>
                <a:cxn ang="0">
                  <a:pos x="0" y="313"/>
                </a:cxn>
                <a:cxn ang="0">
                  <a:pos x="0" y="313"/>
                </a:cxn>
                <a:cxn ang="0">
                  <a:pos x="1" y="315"/>
                </a:cxn>
                <a:cxn ang="0">
                  <a:pos x="1" y="316"/>
                </a:cxn>
                <a:cxn ang="0">
                  <a:pos x="3" y="317"/>
                </a:cxn>
                <a:cxn ang="0">
                  <a:pos x="6" y="317"/>
                </a:cxn>
                <a:cxn ang="0">
                  <a:pos x="7" y="317"/>
                </a:cxn>
                <a:cxn ang="0">
                  <a:pos x="9" y="316"/>
                </a:cxn>
                <a:cxn ang="0">
                  <a:pos x="10" y="315"/>
                </a:cxn>
                <a:cxn ang="0">
                  <a:pos x="10" y="313"/>
                </a:cxn>
                <a:cxn ang="0">
                  <a:pos x="10" y="313"/>
                </a:cxn>
                <a:cxn ang="0">
                  <a:pos x="11" y="303"/>
                </a:cxn>
                <a:cxn ang="0">
                  <a:pos x="13" y="292"/>
                </a:cxn>
                <a:cxn ang="0">
                  <a:pos x="17" y="273"/>
                </a:cxn>
                <a:cxn ang="0">
                  <a:pos x="27" y="234"/>
                </a:cxn>
                <a:cxn ang="0">
                  <a:pos x="27" y="234"/>
                </a:cxn>
                <a:cxn ang="0">
                  <a:pos x="31" y="215"/>
                </a:cxn>
                <a:cxn ang="0">
                  <a:pos x="34" y="196"/>
                </a:cxn>
                <a:cxn ang="0">
                  <a:pos x="36" y="177"/>
                </a:cxn>
                <a:cxn ang="0">
                  <a:pos x="41" y="158"/>
                </a:cxn>
                <a:cxn ang="0">
                  <a:pos x="41" y="158"/>
                </a:cxn>
                <a:cxn ang="0">
                  <a:pos x="60" y="84"/>
                </a:cxn>
                <a:cxn ang="0">
                  <a:pos x="60" y="84"/>
                </a:cxn>
                <a:cxn ang="0">
                  <a:pos x="66" y="64"/>
                </a:cxn>
                <a:cxn ang="0">
                  <a:pos x="73" y="44"/>
                </a:cxn>
                <a:cxn ang="0">
                  <a:pos x="80" y="26"/>
                </a:cxn>
                <a:cxn ang="0">
                  <a:pos x="86" y="6"/>
                </a:cxn>
                <a:cxn ang="0">
                  <a:pos x="86" y="6"/>
                </a:cxn>
                <a:cxn ang="0">
                  <a:pos x="86" y="4"/>
                </a:cxn>
                <a:cxn ang="0">
                  <a:pos x="85" y="2"/>
                </a:cxn>
                <a:cxn ang="0">
                  <a:pos x="84" y="1"/>
                </a:cxn>
                <a:cxn ang="0">
                  <a:pos x="82" y="0"/>
                </a:cxn>
                <a:cxn ang="0">
                  <a:pos x="81" y="0"/>
                </a:cxn>
                <a:cxn ang="0">
                  <a:pos x="79" y="0"/>
                </a:cxn>
                <a:cxn ang="0">
                  <a:pos x="78" y="1"/>
                </a:cxn>
                <a:cxn ang="0">
                  <a:pos x="77" y="3"/>
                </a:cxn>
                <a:cxn ang="0">
                  <a:pos x="77" y="3"/>
                </a:cxn>
              </a:cxnLst>
              <a:rect l="0" t="0" r="r" b="b"/>
              <a:pathLst>
                <a:path w="86" h="317">
                  <a:moveTo>
                    <a:pt x="77" y="3"/>
                  </a:moveTo>
                  <a:lnTo>
                    <a:pt x="77" y="3"/>
                  </a:lnTo>
                  <a:lnTo>
                    <a:pt x="72" y="21"/>
                  </a:lnTo>
                  <a:lnTo>
                    <a:pt x="65" y="38"/>
                  </a:lnTo>
                  <a:lnTo>
                    <a:pt x="58" y="55"/>
                  </a:lnTo>
                  <a:lnTo>
                    <a:pt x="53" y="72"/>
                  </a:lnTo>
                  <a:lnTo>
                    <a:pt x="53" y="72"/>
                  </a:lnTo>
                  <a:lnTo>
                    <a:pt x="31" y="156"/>
                  </a:lnTo>
                  <a:lnTo>
                    <a:pt x="31" y="156"/>
                  </a:lnTo>
                  <a:lnTo>
                    <a:pt x="27" y="177"/>
                  </a:lnTo>
                  <a:lnTo>
                    <a:pt x="24" y="197"/>
                  </a:lnTo>
                  <a:lnTo>
                    <a:pt x="20" y="219"/>
                  </a:lnTo>
                  <a:lnTo>
                    <a:pt x="16" y="240"/>
                  </a:lnTo>
                  <a:lnTo>
                    <a:pt x="16" y="240"/>
                  </a:lnTo>
                  <a:lnTo>
                    <a:pt x="7" y="276"/>
                  </a:lnTo>
                  <a:lnTo>
                    <a:pt x="2" y="293"/>
                  </a:lnTo>
                  <a:lnTo>
                    <a:pt x="0" y="313"/>
                  </a:lnTo>
                  <a:lnTo>
                    <a:pt x="0" y="313"/>
                  </a:lnTo>
                  <a:lnTo>
                    <a:pt x="1" y="315"/>
                  </a:lnTo>
                  <a:lnTo>
                    <a:pt x="1" y="316"/>
                  </a:lnTo>
                  <a:lnTo>
                    <a:pt x="3" y="317"/>
                  </a:lnTo>
                  <a:lnTo>
                    <a:pt x="6" y="317"/>
                  </a:lnTo>
                  <a:lnTo>
                    <a:pt x="7" y="317"/>
                  </a:lnTo>
                  <a:lnTo>
                    <a:pt x="9" y="316"/>
                  </a:lnTo>
                  <a:lnTo>
                    <a:pt x="10" y="315"/>
                  </a:lnTo>
                  <a:lnTo>
                    <a:pt x="10" y="313"/>
                  </a:lnTo>
                  <a:lnTo>
                    <a:pt x="10" y="313"/>
                  </a:lnTo>
                  <a:lnTo>
                    <a:pt x="11" y="303"/>
                  </a:lnTo>
                  <a:lnTo>
                    <a:pt x="13" y="292"/>
                  </a:lnTo>
                  <a:lnTo>
                    <a:pt x="17" y="273"/>
                  </a:lnTo>
                  <a:lnTo>
                    <a:pt x="27" y="234"/>
                  </a:lnTo>
                  <a:lnTo>
                    <a:pt x="27" y="234"/>
                  </a:lnTo>
                  <a:lnTo>
                    <a:pt x="31" y="215"/>
                  </a:lnTo>
                  <a:lnTo>
                    <a:pt x="34" y="196"/>
                  </a:lnTo>
                  <a:lnTo>
                    <a:pt x="36" y="177"/>
                  </a:lnTo>
                  <a:lnTo>
                    <a:pt x="41" y="158"/>
                  </a:lnTo>
                  <a:lnTo>
                    <a:pt x="41" y="158"/>
                  </a:lnTo>
                  <a:lnTo>
                    <a:pt x="60" y="84"/>
                  </a:lnTo>
                  <a:lnTo>
                    <a:pt x="60" y="84"/>
                  </a:lnTo>
                  <a:lnTo>
                    <a:pt x="66" y="64"/>
                  </a:lnTo>
                  <a:lnTo>
                    <a:pt x="73" y="44"/>
                  </a:lnTo>
                  <a:lnTo>
                    <a:pt x="80" y="26"/>
                  </a:lnTo>
                  <a:lnTo>
                    <a:pt x="86" y="6"/>
                  </a:lnTo>
                  <a:lnTo>
                    <a:pt x="86" y="6"/>
                  </a:lnTo>
                  <a:lnTo>
                    <a:pt x="86" y="4"/>
                  </a:lnTo>
                  <a:lnTo>
                    <a:pt x="85" y="2"/>
                  </a:lnTo>
                  <a:lnTo>
                    <a:pt x="84" y="1"/>
                  </a:lnTo>
                  <a:lnTo>
                    <a:pt x="82" y="0"/>
                  </a:lnTo>
                  <a:lnTo>
                    <a:pt x="81" y="0"/>
                  </a:lnTo>
                  <a:lnTo>
                    <a:pt x="79" y="0"/>
                  </a:lnTo>
                  <a:lnTo>
                    <a:pt x="78" y="1"/>
                  </a:lnTo>
                  <a:lnTo>
                    <a:pt x="77" y="3"/>
                  </a:lnTo>
                  <a:lnTo>
                    <a:pt x="77"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86" name="Freeform 380">
              <a:extLst>
                <a:ext uri="{FF2B5EF4-FFF2-40B4-BE49-F238E27FC236}">
                  <a16:creationId xmlns:a16="http://schemas.microsoft.com/office/drawing/2014/main" id="{0515715E-22B8-4283-BB46-C3273A7982F6}"/>
                </a:ext>
              </a:extLst>
            </p:cNvPr>
            <p:cNvSpPr>
              <a:spLocks/>
            </p:cNvSpPr>
            <p:nvPr/>
          </p:nvSpPr>
          <p:spPr bwMode="auto">
            <a:xfrm>
              <a:off x="4660900" y="3228975"/>
              <a:ext cx="38100" cy="158750"/>
            </a:xfrm>
            <a:custGeom>
              <a:avLst/>
              <a:gdLst/>
              <a:ahLst/>
              <a:cxnLst>
                <a:cxn ang="0">
                  <a:pos x="62" y="5"/>
                </a:cxn>
                <a:cxn ang="0">
                  <a:pos x="62" y="5"/>
                </a:cxn>
                <a:cxn ang="0">
                  <a:pos x="59" y="23"/>
                </a:cxn>
                <a:cxn ang="0">
                  <a:pos x="56" y="43"/>
                </a:cxn>
                <a:cxn ang="0">
                  <a:pos x="46" y="80"/>
                </a:cxn>
                <a:cxn ang="0">
                  <a:pos x="46" y="80"/>
                </a:cxn>
                <a:cxn ang="0">
                  <a:pos x="35" y="117"/>
                </a:cxn>
                <a:cxn ang="0">
                  <a:pos x="31" y="136"/>
                </a:cxn>
                <a:cxn ang="0">
                  <a:pos x="27" y="155"/>
                </a:cxn>
                <a:cxn ang="0">
                  <a:pos x="27" y="155"/>
                </a:cxn>
                <a:cxn ang="0">
                  <a:pos x="20" y="189"/>
                </a:cxn>
                <a:cxn ang="0">
                  <a:pos x="13" y="224"/>
                </a:cxn>
                <a:cxn ang="0">
                  <a:pos x="6" y="259"/>
                </a:cxn>
                <a:cxn ang="0">
                  <a:pos x="2" y="276"/>
                </a:cxn>
                <a:cxn ang="0">
                  <a:pos x="0" y="294"/>
                </a:cxn>
                <a:cxn ang="0">
                  <a:pos x="0" y="294"/>
                </a:cxn>
                <a:cxn ang="0">
                  <a:pos x="0" y="296"/>
                </a:cxn>
                <a:cxn ang="0">
                  <a:pos x="1" y="297"/>
                </a:cxn>
                <a:cxn ang="0">
                  <a:pos x="3" y="298"/>
                </a:cxn>
                <a:cxn ang="0">
                  <a:pos x="4" y="298"/>
                </a:cxn>
                <a:cxn ang="0">
                  <a:pos x="8" y="297"/>
                </a:cxn>
                <a:cxn ang="0">
                  <a:pos x="10" y="296"/>
                </a:cxn>
                <a:cxn ang="0">
                  <a:pos x="10" y="294"/>
                </a:cxn>
                <a:cxn ang="0">
                  <a:pos x="10" y="294"/>
                </a:cxn>
                <a:cxn ang="0">
                  <a:pos x="13" y="274"/>
                </a:cxn>
                <a:cxn ang="0">
                  <a:pos x="16" y="255"/>
                </a:cxn>
                <a:cxn ang="0">
                  <a:pos x="24" y="216"/>
                </a:cxn>
                <a:cxn ang="0">
                  <a:pos x="24" y="216"/>
                </a:cxn>
                <a:cxn ang="0">
                  <a:pos x="31" y="177"/>
                </a:cxn>
                <a:cxn ang="0">
                  <a:pos x="35" y="159"/>
                </a:cxn>
                <a:cxn ang="0">
                  <a:pos x="41" y="140"/>
                </a:cxn>
                <a:cxn ang="0">
                  <a:pos x="41" y="140"/>
                </a:cxn>
                <a:cxn ang="0">
                  <a:pos x="46" y="122"/>
                </a:cxn>
                <a:cxn ang="0">
                  <a:pos x="50" y="103"/>
                </a:cxn>
                <a:cxn ang="0">
                  <a:pos x="55" y="84"/>
                </a:cxn>
                <a:cxn ang="0">
                  <a:pos x="59" y="66"/>
                </a:cxn>
                <a:cxn ang="0">
                  <a:pos x="59" y="66"/>
                </a:cxn>
                <a:cxn ang="0">
                  <a:pos x="63" y="51"/>
                </a:cxn>
                <a:cxn ang="0">
                  <a:pos x="68" y="36"/>
                </a:cxn>
                <a:cxn ang="0">
                  <a:pos x="70" y="20"/>
                </a:cxn>
                <a:cxn ang="0">
                  <a:pos x="72" y="5"/>
                </a:cxn>
                <a:cxn ang="0">
                  <a:pos x="72" y="5"/>
                </a:cxn>
                <a:cxn ang="0">
                  <a:pos x="72" y="3"/>
                </a:cxn>
                <a:cxn ang="0">
                  <a:pos x="71" y="2"/>
                </a:cxn>
                <a:cxn ang="0">
                  <a:pos x="69" y="1"/>
                </a:cxn>
                <a:cxn ang="0">
                  <a:pos x="68" y="0"/>
                </a:cxn>
                <a:cxn ang="0">
                  <a:pos x="65" y="1"/>
                </a:cxn>
                <a:cxn ang="0">
                  <a:pos x="63" y="2"/>
                </a:cxn>
                <a:cxn ang="0">
                  <a:pos x="62" y="3"/>
                </a:cxn>
                <a:cxn ang="0">
                  <a:pos x="62" y="5"/>
                </a:cxn>
                <a:cxn ang="0">
                  <a:pos x="62" y="5"/>
                </a:cxn>
              </a:cxnLst>
              <a:rect l="0" t="0" r="r" b="b"/>
              <a:pathLst>
                <a:path w="72" h="298">
                  <a:moveTo>
                    <a:pt x="62" y="5"/>
                  </a:moveTo>
                  <a:lnTo>
                    <a:pt x="62" y="5"/>
                  </a:lnTo>
                  <a:lnTo>
                    <a:pt x="59" y="23"/>
                  </a:lnTo>
                  <a:lnTo>
                    <a:pt x="56" y="43"/>
                  </a:lnTo>
                  <a:lnTo>
                    <a:pt x="46" y="80"/>
                  </a:lnTo>
                  <a:lnTo>
                    <a:pt x="46" y="80"/>
                  </a:lnTo>
                  <a:lnTo>
                    <a:pt x="35" y="117"/>
                  </a:lnTo>
                  <a:lnTo>
                    <a:pt x="31" y="136"/>
                  </a:lnTo>
                  <a:lnTo>
                    <a:pt x="27" y="155"/>
                  </a:lnTo>
                  <a:lnTo>
                    <a:pt x="27" y="155"/>
                  </a:lnTo>
                  <a:lnTo>
                    <a:pt x="20" y="189"/>
                  </a:lnTo>
                  <a:lnTo>
                    <a:pt x="13" y="224"/>
                  </a:lnTo>
                  <a:lnTo>
                    <a:pt x="6" y="259"/>
                  </a:lnTo>
                  <a:lnTo>
                    <a:pt x="2" y="276"/>
                  </a:lnTo>
                  <a:lnTo>
                    <a:pt x="0" y="294"/>
                  </a:lnTo>
                  <a:lnTo>
                    <a:pt x="0" y="294"/>
                  </a:lnTo>
                  <a:lnTo>
                    <a:pt x="0" y="296"/>
                  </a:lnTo>
                  <a:lnTo>
                    <a:pt x="1" y="297"/>
                  </a:lnTo>
                  <a:lnTo>
                    <a:pt x="3" y="298"/>
                  </a:lnTo>
                  <a:lnTo>
                    <a:pt x="4" y="298"/>
                  </a:lnTo>
                  <a:lnTo>
                    <a:pt x="8" y="297"/>
                  </a:lnTo>
                  <a:lnTo>
                    <a:pt x="10" y="296"/>
                  </a:lnTo>
                  <a:lnTo>
                    <a:pt x="10" y="294"/>
                  </a:lnTo>
                  <a:lnTo>
                    <a:pt x="10" y="294"/>
                  </a:lnTo>
                  <a:lnTo>
                    <a:pt x="13" y="274"/>
                  </a:lnTo>
                  <a:lnTo>
                    <a:pt x="16" y="255"/>
                  </a:lnTo>
                  <a:lnTo>
                    <a:pt x="24" y="216"/>
                  </a:lnTo>
                  <a:lnTo>
                    <a:pt x="24" y="216"/>
                  </a:lnTo>
                  <a:lnTo>
                    <a:pt x="31" y="177"/>
                  </a:lnTo>
                  <a:lnTo>
                    <a:pt x="35" y="159"/>
                  </a:lnTo>
                  <a:lnTo>
                    <a:pt x="41" y="140"/>
                  </a:lnTo>
                  <a:lnTo>
                    <a:pt x="41" y="140"/>
                  </a:lnTo>
                  <a:lnTo>
                    <a:pt x="46" y="122"/>
                  </a:lnTo>
                  <a:lnTo>
                    <a:pt x="50" y="103"/>
                  </a:lnTo>
                  <a:lnTo>
                    <a:pt x="55" y="84"/>
                  </a:lnTo>
                  <a:lnTo>
                    <a:pt x="59" y="66"/>
                  </a:lnTo>
                  <a:lnTo>
                    <a:pt x="59" y="66"/>
                  </a:lnTo>
                  <a:lnTo>
                    <a:pt x="63" y="51"/>
                  </a:lnTo>
                  <a:lnTo>
                    <a:pt x="68" y="36"/>
                  </a:lnTo>
                  <a:lnTo>
                    <a:pt x="70" y="20"/>
                  </a:lnTo>
                  <a:lnTo>
                    <a:pt x="72" y="5"/>
                  </a:lnTo>
                  <a:lnTo>
                    <a:pt x="72" y="5"/>
                  </a:lnTo>
                  <a:lnTo>
                    <a:pt x="72" y="3"/>
                  </a:lnTo>
                  <a:lnTo>
                    <a:pt x="71" y="2"/>
                  </a:lnTo>
                  <a:lnTo>
                    <a:pt x="69" y="1"/>
                  </a:lnTo>
                  <a:lnTo>
                    <a:pt x="68" y="0"/>
                  </a:lnTo>
                  <a:lnTo>
                    <a:pt x="65" y="1"/>
                  </a:lnTo>
                  <a:lnTo>
                    <a:pt x="63" y="2"/>
                  </a:lnTo>
                  <a:lnTo>
                    <a:pt x="62" y="3"/>
                  </a:lnTo>
                  <a:lnTo>
                    <a:pt x="62" y="5"/>
                  </a:lnTo>
                  <a:lnTo>
                    <a:pt x="62"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87" name="Freeform 381">
              <a:extLst>
                <a:ext uri="{FF2B5EF4-FFF2-40B4-BE49-F238E27FC236}">
                  <a16:creationId xmlns:a16="http://schemas.microsoft.com/office/drawing/2014/main" id="{50BD2FA4-26A8-4ED8-A26F-129022B3810D}"/>
                </a:ext>
              </a:extLst>
            </p:cNvPr>
            <p:cNvSpPr>
              <a:spLocks/>
            </p:cNvSpPr>
            <p:nvPr/>
          </p:nvSpPr>
          <p:spPr bwMode="auto">
            <a:xfrm>
              <a:off x="4719638" y="3197225"/>
              <a:ext cx="39688" cy="139700"/>
            </a:xfrm>
            <a:custGeom>
              <a:avLst/>
              <a:gdLst/>
              <a:ahLst/>
              <a:cxnLst>
                <a:cxn ang="0">
                  <a:pos x="66" y="3"/>
                </a:cxn>
                <a:cxn ang="0">
                  <a:pos x="66" y="3"/>
                </a:cxn>
                <a:cxn ang="0">
                  <a:pos x="55" y="28"/>
                </a:cxn>
                <a:cxn ang="0">
                  <a:pos x="49" y="40"/>
                </a:cxn>
                <a:cxn ang="0">
                  <a:pos x="44" y="53"/>
                </a:cxn>
                <a:cxn ang="0">
                  <a:pos x="44" y="53"/>
                </a:cxn>
                <a:cxn ang="0">
                  <a:pos x="39" y="72"/>
                </a:cxn>
                <a:cxn ang="0">
                  <a:pos x="35" y="91"/>
                </a:cxn>
                <a:cxn ang="0">
                  <a:pos x="31" y="109"/>
                </a:cxn>
                <a:cxn ang="0">
                  <a:pos x="26" y="128"/>
                </a:cxn>
                <a:cxn ang="0">
                  <a:pos x="26" y="128"/>
                </a:cxn>
                <a:cxn ang="0">
                  <a:pos x="22" y="144"/>
                </a:cxn>
                <a:cxn ang="0">
                  <a:pos x="18" y="160"/>
                </a:cxn>
                <a:cxn ang="0">
                  <a:pos x="15" y="176"/>
                </a:cxn>
                <a:cxn ang="0">
                  <a:pos x="12" y="193"/>
                </a:cxn>
                <a:cxn ang="0">
                  <a:pos x="12" y="193"/>
                </a:cxn>
                <a:cxn ang="0">
                  <a:pos x="5" y="227"/>
                </a:cxn>
                <a:cxn ang="0">
                  <a:pos x="2" y="243"/>
                </a:cxn>
                <a:cxn ang="0">
                  <a:pos x="0" y="260"/>
                </a:cxn>
                <a:cxn ang="0">
                  <a:pos x="0" y="260"/>
                </a:cxn>
                <a:cxn ang="0">
                  <a:pos x="0" y="262"/>
                </a:cxn>
                <a:cxn ang="0">
                  <a:pos x="1" y="263"/>
                </a:cxn>
                <a:cxn ang="0">
                  <a:pos x="2" y="264"/>
                </a:cxn>
                <a:cxn ang="0">
                  <a:pos x="4" y="264"/>
                </a:cxn>
                <a:cxn ang="0">
                  <a:pos x="7" y="263"/>
                </a:cxn>
                <a:cxn ang="0">
                  <a:pos x="8" y="262"/>
                </a:cxn>
                <a:cxn ang="0">
                  <a:pos x="9" y="260"/>
                </a:cxn>
                <a:cxn ang="0">
                  <a:pos x="9" y="260"/>
                </a:cxn>
                <a:cxn ang="0">
                  <a:pos x="12" y="241"/>
                </a:cxn>
                <a:cxn ang="0">
                  <a:pos x="15" y="224"/>
                </a:cxn>
                <a:cxn ang="0">
                  <a:pos x="24" y="188"/>
                </a:cxn>
                <a:cxn ang="0">
                  <a:pos x="24" y="188"/>
                </a:cxn>
                <a:cxn ang="0">
                  <a:pos x="30" y="155"/>
                </a:cxn>
                <a:cxn ang="0">
                  <a:pos x="33" y="138"/>
                </a:cxn>
                <a:cxn ang="0">
                  <a:pos x="37" y="123"/>
                </a:cxn>
                <a:cxn ang="0">
                  <a:pos x="37" y="123"/>
                </a:cxn>
                <a:cxn ang="0">
                  <a:pos x="45" y="89"/>
                </a:cxn>
                <a:cxn ang="0">
                  <a:pos x="54" y="55"/>
                </a:cxn>
                <a:cxn ang="0">
                  <a:pos x="54" y="55"/>
                </a:cxn>
                <a:cxn ang="0">
                  <a:pos x="59" y="43"/>
                </a:cxn>
                <a:cxn ang="0">
                  <a:pos x="64" y="31"/>
                </a:cxn>
                <a:cxn ang="0">
                  <a:pos x="75" y="5"/>
                </a:cxn>
                <a:cxn ang="0">
                  <a:pos x="75" y="5"/>
                </a:cxn>
                <a:cxn ang="0">
                  <a:pos x="75" y="4"/>
                </a:cxn>
                <a:cxn ang="0">
                  <a:pos x="75" y="2"/>
                </a:cxn>
                <a:cxn ang="0">
                  <a:pos x="74" y="1"/>
                </a:cxn>
                <a:cxn ang="0">
                  <a:pos x="72" y="0"/>
                </a:cxn>
                <a:cxn ang="0">
                  <a:pos x="69" y="0"/>
                </a:cxn>
                <a:cxn ang="0">
                  <a:pos x="67" y="1"/>
                </a:cxn>
                <a:cxn ang="0">
                  <a:pos x="66" y="3"/>
                </a:cxn>
                <a:cxn ang="0">
                  <a:pos x="66" y="3"/>
                </a:cxn>
              </a:cxnLst>
              <a:rect l="0" t="0" r="r" b="b"/>
              <a:pathLst>
                <a:path w="75" h="264">
                  <a:moveTo>
                    <a:pt x="66" y="3"/>
                  </a:moveTo>
                  <a:lnTo>
                    <a:pt x="66" y="3"/>
                  </a:lnTo>
                  <a:lnTo>
                    <a:pt x="55" y="28"/>
                  </a:lnTo>
                  <a:lnTo>
                    <a:pt x="49" y="40"/>
                  </a:lnTo>
                  <a:lnTo>
                    <a:pt x="44" y="53"/>
                  </a:lnTo>
                  <a:lnTo>
                    <a:pt x="44" y="53"/>
                  </a:lnTo>
                  <a:lnTo>
                    <a:pt x="39" y="72"/>
                  </a:lnTo>
                  <a:lnTo>
                    <a:pt x="35" y="91"/>
                  </a:lnTo>
                  <a:lnTo>
                    <a:pt x="31" y="109"/>
                  </a:lnTo>
                  <a:lnTo>
                    <a:pt x="26" y="128"/>
                  </a:lnTo>
                  <a:lnTo>
                    <a:pt x="26" y="128"/>
                  </a:lnTo>
                  <a:lnTo>
                    <a:pt x="22" y="144"/>
                  </a:lnTo>
                  <a:lnTo>
                    <a:pt x="18" y="160"/>
                  </a:lnTo>
                  <a:lnTo>
                    <a:pt x="15" y="176"/>
                  </a:lnTo>
                  <a:lnTo>
                    <a:pt x="12" y="193"/>
                  </a:lnTo>
                  <a:lnTo>
                    <a:pt x="12" y="193"/>
                  </a:lnTo>
                  <a:lnTo>
                    <a:pt x="5" y="227"/>
                  </a:lnTo>
                  <a:lnTo>
                    <a:pt x="2" y="243"/>
                  </a:lnTo>
                  <a:lnTo>
                    <a:pt x="0" y="260"/>
                  </a:lnTo>
                  <a:lnTo>
                    <a:pt x="0" y="260"/>
                  </a:lnTo>
                  <a:lnTo>
                    <a:pt x="0" y="262"/>
                  </a:lnTo>
                  <a:lnTo>
                    <a:pt x="1" y="263"/>
                  </a:lnTo>
                  <a:lnTo>
                    <a:pt x="2" y="264"/>
                  </a:lnTo>
                  <a:lnTo>
                    <a:pt x="4" y="264"/>
                  </a:lnTo>
                  <a:lnTo>
                    <a:pt x="7" y="263"/>
                  </a:lnTo>
                  <a:lnTo>
                    <a:pt x="8" y="262"/>
                  </a:lnTo>
                  <a:lnTo>
                    <a:pt x="9" y="260"/>
                  </a:lnTo>
                  <a:lnTo>
                    <a:pt x="9" y="260"/>
                  </a:lnTo>
                  <a:lnTo>
                    <a:pt x="12" y="241"/>
                  </a:lnTo>
                  <a:lnTo>
                    <a:pt x="15" y="224"/>
                  </a:lnTo>
                  <a:lnTo>
                    <a:pt x="24" y="188"/>
                  </a:lnTo>
                  <a:lnTo>
                    <a:pt x="24" y="188"/>
                  </a:lnTo>
                  <a:lnTo>
                    <a:pt x="30" y="155"/>
                  </a:lnTo>
                  <a:lnTo>
                    <a:pt x="33" y="138"/>
                  </a:lnTo>
                  <a:lnTo>
                    <a:pt x="37" y="123"/>
                  </a:lnTo>
                  <a:lnTo>
                    <a:pt x="37" y="123"/>
                  </a:lnTo>
                  <a:lnTo>
                    <a:pt x="45" y="89"/>
                  </a:lnTo>
                  <a:lnTo>
                    <a:pt x="54" y="55"/>
                  </a:lnTo>
                  <a:lnTo>
                    <a:pt x="54" y="55"/>
                  </a:lnTo>
                  <a:lnTo>
                    <a:pt x="59" y="43"/>
                  </a:lnTo>
                  <a:lnTo>
                    <a:pt x="64" y="31"/>
                  </a:lnTo>
                  <a:lnTo>
                    <a:pt x="75" y="5"/>
                  </a:lnTo>
                  <a:lnTo>
                    <a:pt x="75" y="5"/>
                  </a:lnTo>
                  <a:lnTo>
                    <a:pt x="75" y="4"/>
                  </a:lnTo>
                  <a:lnTo>
                    <a:pt x="75" y="2"/>
                  </a:lnTo>
                  <a:lnTo>
                    <a:pt x="74" y="1"/>
                  </a:lnTo>
                  <a:lnTo>
                    <a:pt x="72" y="0"/>
                  </a:lnTo>
                  <a:lnTo>
                    <a:pt x="69" y="0"/>
                  </a:lnTo>
                  <a:lnTo>
                    <a:pt x="67" y="1"/>
                  </a:lnTo>
                  <a:lnTo>
                    <a:pt x="66" y="3"/>
                  </a:lnTo>
                  <a:lnTo>
                    <a:pt x="66"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88" name="Freeform 382">
              <a:extLst>
                <a:ext uri="{FF2B5EF4-FFF2-40B4-BE49-F238E27FC236}">
                  <a16:creationId xmlns:a16="http://schemas.microsoft.com/office/drawing/2014/main" id="{41A8B8E9-873C-4C7A-9A6E-F934077F6B70}"/>
                </a:ext>
              </a:extLst>
            </p:cNvPr>
            <p:cNvSpPr>
              <a:spLocks/>
            </p:cNvSpPr>
            <p:nvPr/>
          </p:nvSpPr>
          <p:spPr bwMode="auto">
            <a:xfrm>
              <a:off x="4773613" y="3186113"/>
              <a:ext cx="34925" cy="101600"/>
            </a:xfrm>
            <a:custGeom>
              <a:avLst/>
              <a:gdLst/>
              <a:ahLst/>
              <a:cxnLst>
                <a:cxn ang="0">
                  <a:pos x="59" y="4"/>
                </a:cxn>
                <a:cxn ang="0">
                  <a:pos x="59" y="4"/>
                </a:cxn>
                <a:cxn ang="0">
                  <a:pos x="57" y="11"/>
                </a:cxn>
                <a:cxn ang="0">
                  <a:pos x="53" y="18"/>
                </a:cxn>
                <a:cxn ang="0">
                  <a:pos x="46" y="31"/>
                </a:cxn>
                <a:cxn ang="0">
                  <a:pos x="46" y="31"/>
                </a:cxn>
                <a:cxn ang="0">
                  <a:pos x="42" y="36"/>
                </a:cxn>
                <a:cxn ang="0">
                  <a:pos x="41" y="42"/>
                </a:cxn>
                <a:cxn ang="0">
                  <a:pos x="40" y="54"/>
                </a:cxn>
                <a:cxn ang="0">
                  <a:pos x="40" y="54"/>
                </a:cxn>
                <a:cxn ang="0">
                  <a:pos x="36" y="74"/>
                </a:cxn>
                <a:cxn ang="0">
                  <a:pos x="31" y="93"/>
                </a:cxn>
                <a:cxn ang="0">
                  <a:pos x="18" y="132"/>
                </a:cxn>
                <a:cxn ang="0">
                  <a:pos x="18" y="132"/>
                </a:cxn>
                <a:cxn ang="0">
                  <a:pos x="10" y="153"/>
                </a:cxn>
                <a:cxn ang="0">
                  <a:pos x="2" y="174"/>
                </a:cxn>
                <a:cxn ang="0">
                  <a:pos x="2" y="174"/>
                </a:cxn>
                <a:cxn ang="0">
                  <a:pos x="1" y="178"/>
                </a:cxn>
                <a:cxn ang="0">
                  <a:pos x="0" y="182"/>
                </a:cxn>
                <a:cxn ang="0">
                  <a:pos x="1" y="186"/>
                </a:cxn>
                <a:cxn ang="0">
                  <a:pos x="4" y="189"/>
                </a:cxn>
                <a:cxn ang="0">
                  <a:pos x="4" y="189"/>
                </a:cxn>
                <a:cxn ang="0">
                  <a:pos x="6" y="190"/>
                </a:cxn>
                <a:cxn ang="0">
                  <a:pos x="7" y="190"/>
                </a:cxn>
                <a:cxn ang="0">
                  <a:pos x="9" y="189"/>
                </a:cxn>
                <a:cxn ang="0">
                  <a:pos x="10" y="188"/>
                </a:cxn>
                <a:cxn ang="0">
                  <a:pos x="10" y="185"/>
                </a:cxn>
                <a:cxn ang="0">
                  <a:pos x="10" y="183"/>
                </a:cxn>
                <a:cxn ang="0">
                  <a:pos x="9" y="181"/>
                </a:cxn>
                <a:cxn ang="0">
                  <a:pos x="9" y="181"/>
                </a:cxn>
                <a:cxn ang="0">
                  <a:pos x="9" y="180"/>
                </a:cxn>
                <a:cxn ang="0">
                  <a:pos x="10" y="178"/>
                </a:cxn>
                <a:cxn ang="0">
                  <a:pos x="14" y="170"/>
                </a:cxn>
                <a:cxn ang="0">
                  <a:pos x="19" y="163"/>
                </a:cxn>
                <a:cxn ang="0">
                  <a:pos x="21" y="158"/>
                </a:cxn>
                <a:cxn ang="0">
                  <a:pos x="21" y="158"/>
                </a:cxn>
                <a:cxn ang="0">
                  <a:pos x="24" y="144"/>
                </a:cxn>
                <a:cxn ang="0">
                  <a:pos x="28" y="130"/>
                </a:cxn>
                <a:cxn ang="0">
                  <a:pos x="38" y="102"/>
                </a:cxn>
                <a:cxn ang="0">
                  <a:pos x="38" y="102"/>
                </a:cxn>
                <a:cxn ang="0">
                  <a:pos x="42" y="89"/>
                </a:cxn>
                <a:cxn ang="0">
                  <a:pos x="46" y="75"/>
                </a:cxn>
                <a:cxn ang="0">
                  <a:pos x="51" y="48"/>
                </a:cxn>
                <a:cxn ang="0">
                  <a:pos x="51" y="48"/>
                </a:cxn>
                <a:cxn ang="0">
                  <a:pos x="52" y="42"/>
                </a:cxn>
                <a:cxn ang="0">
                  <a:pos x="54" y="37"/>
                </a:cxn>
                <a:cxn ang="0">
                  <a:pos x="59" y="27"/>
                </a:cxn>
                <a:cxn ang="0">
                  <a:pos x="64" y="18"/>
                </a:cxn>
                <a:cxn ang="0">
                  <a:pos x="66" y="11"/>
                </a:cxn>
                <a:cxn ang="0">
                  <a:pos x="68" y="6"/>
                </a:cxn>
                <a:cxn ang="0">
                  <a:pos x="68" y="6"/>
                </a:cxn>
                <a:cxn ang="0">
                  <a:pos x="68" y="4"/>
                </a:cxn>
                <a:cxn ang="0">
                  <a:pos x="67" y="2"/>
                </a:cxn>
                <a:cxn ang="0">
                  <a:pos x="64" y="1"/>
                </a:cxn>
                <a:cxn ang="0">
                  <a:pos x="62" y="0"/>
                </a:cxn>
                <a:cxn ang="0">
                  <a:pos x="61" y="1"/>
                </a:cxn>
                <a:cxn ang="0">
                  <a:pos x="60" y="2"/>
                </a:cxn>
                <a:cxn ang="0">
                  <a:pos x="59" y="4"/>
                </a:cxn>
                <a:cxn ang="0">
                  <a:pos x="59" y="4"/>
                </a:cxn>
              </a:cxnLst>
              <a:rect l="0" t="0" r="r" b="b"/>
              <a:pathLst>
                <a:path w="68" h="190">
                  <a:moveTo>
                    <a:pt x="59" y="4"/>
                  </a:moveTo>
                  <a:lnTo>
                    <a:pt x="59" y="4"/>
                  </a:lnTo>
                  <a:lnTo>
                    <a:pt x="57" y="11"/>
                  </a:lnTo>
                  <a:lnTo>
                    <a:pt x="53" y="18"/>
                  </a:lnTo>
                  <a:lnTo>
                    <a:pt x="46" y="31"/>
                  </a:lnTo>
                  <a:lnTo>
                    <a:pt x="46" y="31"/>
                  </a:lnTo>
                  <a:lnTo>
                    <a:pt x="42" y="36"/>
                  </a:lnTo>
                  <a:lnTo>
                    <a:pt x="41" y="42"/>
                  </a:lnTo>
                  <a:lnTo>
                    <a:pt x="40" y="54"/>
                  </a:lnTo>
                  <a:lnTo>
                    <a:pt x="40" y="54"/>
                  </a:lnTo>
                  <a:lnTo>
                    <a:pt x="36" y="74"/>
                  </a:lnTo>
                  <a:lnTo>
                    <a:pt x="31" y="93"/>
                  </a:lnTo>
                  <a:lnTo>
                    <a:pt x="18" y="132"/>
                  </a:lnTo>
                  <a:lnTo>
                    <a:pt x="18" y="132"/>
                  </a:lnTo>
                  <a:lnTo>
                    <a:pt x="10" y="153"/>
                  </a:lnTo>
                  <a:lnTo>
                    <a:pt x="2" y="174"/>
                  </a:lnTo>
                  <a:lnTo>
                    <a:pt x="2" y="174"/>
                  </a:lnTo>
                  <a:lnTo>
                    <a:pt x="1" y="178"/>
                  </a:lnTo>
                  <a:lnTo>
                    <a:pt x="0" y="182"/>
                  </a:lnTo>
                  <a:lnTo>
                    <a:pt x="1" y="186"/>
                  </a:lnTo>
                  <a:lnTo>
                    <a:pt x="4" y="189"/>
                  </a:lnTo>
                  <a:lnTo>
                    <a:pt x="4" y="189"/>
                  </a:lnTo>
                  <a:lnTo>
                    <a:pt x="6" y="190"/>
                  </a:lnTo>
                  <a:lnTo>
                    <a:pt x="7" y="190"/>
                  </a:lnTo>
                  <a:lnTo>
                    <a:pt x="9" y="189"/>
                  </a:lnTo>
                  <a:lnTo>
                    <a:pt x="10" y="188"/>
                  </a:lnTo>
                  <a:lnTo>
                    <a:pt x="10" y="185"/>
                  </a:lnTo>
                  <a:lnTo>
                    <a:pt x="10" y="183"/>
                  </a:lnTo>
                  <a:lnTo>
                    <a:pt x="9" y="181"/>
                  </a:lnTo>
                  <a:lnTo>
                    <a:pt x="9" y="181"/>
                  </a:lnTo>
                  <a:lnTo>
                    <a:pt x="9" y="180"/>
                  </a:lnTo>
                  <a:lnTo>
                    <a:pt x="10" y="178"/>
                  </a:lnTo>
                  <a:lnTo>
                    <a:pt x="14" y="170"/>
                  </a:lnTo>
                  <a:lnTo>
                    <a:pt x="19" y="163"/>
                  </a:lnTo>
                  <a:lnTo>
                    <a:pt x="21" y="158"/>
                  </a:lnTo>
                  <a:lnTo>
                    <a:pt x="21" y="158"/>
                  </a:lnTo>
                  <a:lnTo>
                    <a:pt x="24" y="144"/>
                  </a:lnTo>
                  <a:lnTo>
                    <a:pt x="28" y="130"/>
                  </a:lnTo>
                  <a:lnTo>
                    <a:pt x="38" y="102"/>
                  </a:lnTo>
                  <a:lnTo>
                    <a:pt x="38" y="102"/>
                  </a:lnTo>
                  <a:lnTo>
                    <a:pt x="42" y="89"/>
                  </a:lnTo>
                  <a:lnTo>
                    <a:pt x="46" y="75"/>
                  </a:lnTo>
                  <a:lnTo>
                    <a:pt x="51" y="48"/>
                  </a:lnTo>
                  <a:lnTo>
                    <a:pt x="51" y="48"/>
                  </a:lnTo>
                  <a:lnTo>
                    <a:pt x="52" y="42"/>
                  </a:lnTo>
                  <a:lnTo>
                    <a:pt x="54" y="37"/>
                  </a:lnTo>
                  <a:lnTo>
                    <a:pt x="59" y="27"/>
                  </a:lnTo>
                  <a:lnTo>
                    <a:pt x="64" y="18"/>
                  </a:lnTo>
                  <a:lnTo>
                    <a:pt x="66" y="11"/>
                  </a:lnTo>
                  <a:lnTo>
                    <a:pt x="68" y="6"/>
                  </a:lnTo>
                  <a:lnTo>
                    <a:pt x="68" y="6"/>
                  </a:lnTo>
                  <a:lnTo>
                    <a:pt x="68" y="4"/>
                  </a:lnTo>
                  <a:lnTo>
                    <a:pt x="67" y="2"/>
                  </a:lnTo>
                  <a:lnTo>
                    <a:pt x="64" y="1"/>
                  </a:lnTo>
                  <a:lnTo>
                    <a:pt x="62" y="0"/>
                  </a:lnTo>
                  <a:lnTo>
                    <a:pt x="61" y="1"/>
                  </a:lnTo>
                  <a:lnTo>
                    <a:pt x="60" y="2"/>
                  </a:lnTo>
                  <a:lnTo>
                    <a:pt x="59" y="4"/>
                  </a:lnTo>
                  <a:lnTo>
                    <a:pt x="59"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89" name="Freeform 383">
              <a:extLst>
                <a:ext uri="{FF2B5EF4-FFF2-40B4-BE49-F238E27FC236}">
                  <a16:creationId xmlns:a16="http://schemas.microsoft.com/office/drawing/2014/main" id="{6200279F-4291-40B7-859F-579111CBA7B3}"/>
                </a:ext>
              </a:extLst>
            </p:cNvPr>
            <p:cNvSpPr>
              <a:spLocks/>
            </p:cNvSpPr>
            <p:nvPr/>
          </p:nvSpPr>
          <p:spPr bwMode="auto">
            <a:xfrm>
              <a:off x="4829175" y="3186113"/>
              <a:ext cx="22225" cy="73025"/>
            </a:xfrm>
            <a:custGeom>
              <a:avLst/>
              <a:gdLst/>
              <a:ahLst/>
              <a:cxnLst>
                <a:cxn ang="0">
                  <a:pos x="35" y="5"/>
                </a:cxn>
                <a:cxn ang="0">
                  <a:pos x="35" y="5"/>
                </a:cxn>
                <a:cxn ang="0">
                  <a:pos x="32" y="21"/>
                </a:cxn>
                <a:cxn ang="0">
                  <a:pos x="29" y="37"/>
                </a:cxn>
                <a:cxn ang="0">
                  <a:pos x="21" y="68"/>
                </a:cxn>
                <a:cxn ang="0">
                  <a:pos x="21" y="68"/>
                </a:cxn>
                <a:cxn ang="0">
                  <a:pos x="18" y="85"/>
                </a:cxn>
                <a:cxn ang="0">
                  <a:pos x="13" y="100"/>
                </a:cxn>
                <a:cxn ang="0">
                  <a:pos x="2" y="132"/>
                </a:cxn>
                <a:cxn ang="0">
                  <a:pos x="2" y="132"/>
                </a:cxn>
                <a:cxn ang="0">
                  <a:pos x="0" y="134"/>
                </a:cxn>
                <a:cxn ang="0">
                  <a:pos x="2" y="135"/>
                </a:cxn>
                <a:cxn ang="0">
                  <a:pos x="3" y="136"/>
                </a:cxn>
                <a:cxn ang="0">
                  <a:pos x="5" y="137"/>
                </a:cxn>
                <a:cxn ang="0">
                  <a:pos x="8" y="137"/>
                </a:cxn>
                <a:cxn ang="0">
                  <a:pos x="10" y="136"/>
                </a:cxn>
                <a:cxn ang="0">
                  <a:pos x="11" y="134"/>
                </a:cxn>
                <a:cxn ang="0">
                  <a:pos x="11" y="134"/>
                </a:cxn>
                <a:cxn ang="0">
                  <a:pos x="17" y="117"/>
                </a:cxn>
                <a:cxn ang="0">
                  <a:pos x="23" y="99"/>
                </a:cxn>
                <a:cxn ang="0">
                  <a:pos x="28" y="81"/>
                </a:cxn>
                <a:cxn ang="0">
                  <a:pos x="32" y="62"/>
                </a:cxn>
                <a:cxn ang="0">
                  <a:pos x="32" y="62"/>
                </a:cxn>
                <a:cxn ang="0">
                  <a:pos x="40" y="34"/>
                </a:cxn>
                <a:cxn ang="0">
                  <a:pos x="42" y="20"/>
                </a:cxn>
                <a:cxn ang="0">
                  <a:pos x="44" y="5"/>
                </a:cxn>
                <a:cxn ang="0">
                  <a:pos x="44" y="5"/>
                </a:cxn>
                <a:cxn ang="0">
                  <a:pos x="44" y="3"/>
                </a:cxn>
                <a:cxn ang="0">
                  <a:pos x="43" y="2"/>
                </a:cxn>
                <a:cxn ang="0">
                  <a:pos x="41" y="1"/>
                </a:cxn>
                <a:cxn ang="0">
                  <a:pos x="40" y="0"/>
                </a:cxn>
                <a:cxn ang="0">
                  <a:pos x="38" y="1"/>
                </a:cxn>
                <a:cxn ang="0">
                  <a:pos x="36" y="2"/>
                </a:cxn>
                <a:cxn ang="0">
                  <a:pos x="35" y="3"/>
                </a:cxn>
                <a:cxn ang="0">
                  <a:pos x="35" y="5"/>
                </a:cxn>
                <a:cxn ang="0">
                  <a:pos x="35" y="5"/>
                </a:cxn>
              </a:cxnLst>
              <a:rect l="0" t="0" r="r" b="b"/>
              <a:pathLst>
                <a:path w="44" h="137">
                  <a:moveTo>
                    <a:pt x="35" y="5"/>
                  </a:moveTo>
                  <a:lnTo>
                    <a:pt x="35" y="5"/>
                  </a:lnTo>
                  <a:lnTo>
                    <a:pt x="32" y="21"/>
                  </a:lnTo>
                  <a:lnTo>
                    <a:pt x="29" y="37"/>
                  </a:lnTo>
                  <a:lnTo>
                    <a:pt x="21" y="68"/>
                  </a:lnTo>
                  <a:lnTo>
                    <a:pt x="21" y="68"/>
                  </a:lnTo>
                  <a:lnTo>
                    <a:pt x="18" y="85"/>
                  </a:lnTo>
                  <a:lnTo>
                    <a:pt x="13" y="100"/>
                  </a:lnTo>
                  <a:lnTo>
                    <a:pt x="2" y="132"/>
                  </a:lnTo>
                  <a:lnTo>
                    <a:pt x="2" y="132"/>
                  </a:lnTo>
                  <a:lnTo>
                    <a:pt x="0" y="134"/>
                  </a:lnTo>
                  <a:lnTo>
                    <a:pt x="2" y="135"/>
                  </a:lnTo>
                  <a:lnTo>
                    <a:pt x="3" y="136"/>
                  </a:lnTo>
                  <a:lnTo>
                    <a:pt x="5" y="137"/>
                  </a:lnTo>
                  <a:lnTo>
                    <a:pt x="8" y="137"/>
                  </a:lnTo>
                  <a:lnTo>
                    <a:pt x="10" y="136"/>
                  </a:lnTo>
                  <a:lnTo>
                    <a:pt x="11" y="134"/>
                  </a:lnTo>
                  <a:lnTo>
                    <a:pt x="11" y="134"/>
                  </a:lnTo>
                  <a:lnTo>
                    <a:pt x="17" y="117"/>
                  </a:lnTo>
                  <a:lnTo>
                    <a:pt x="23" y="99"/>
                  </a:lnTo>
                  <a:lnTo>
                    <a:pt x="28" y="81"/>
                  </a:lnTo>
                  <a:lnTo>
                    <a:pt x="32" y="62"/>
                  </a:lnTo>
                  <a:lnTo>
                    <a:pt x="32" y="62"/>
                  </a:lnTo>
                  <a:lnTo>
                    <a:pt x="40" y="34"/>
                  </a:lnTo>
                  <a:lnTo>
                    <a:pt x="42" y="20"/>
                  </a:lnTo>
                  <a:lnTo>
                    <a:pt x="44" y="5"/>
                  </a:lnTo>
                  <a:lnTo>
                    <a:pt x="44" y="5"/>
                  </a:lnTo>
                  <a:lnTo>
                    <a:pt x="44" y="3"/>
                  </a:lnTo>
                  <a:lnTo>
                    <a:pt x="43" y="2"/>
                  </a:lnTo>
                  <a:lnTo>
                    <a:pt x="41" y="1"/>
                  </a:lnTo>
                  <a:lnTo>
                    <a:pt x="40" y="0"/>
                  </a:lnTo>
                  <a:lnTo>
                    <a:pt x="38" y="1"/>
                  </a:lnTo>
                  <a:lnTo>
                    <a:pt x="36" y="2"/>
                  </a:lnTo>
                  <a:lnTo>
                    <a:pt x="35" y="3"/>
                  </a:lnTo>
                  <a:lnTo>
                    <a:pt x="35" y="5"/>
                  </a:lnTo>
                  <a:lnTo>
                    <a:pt x="35"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90" name="Freeform 384">
              <a:extLst>
                <a:ext uri="{FF2B5EF4-FFF2-40B4-BE49-F238E27FC236}">
                  <a16:creationId xmlns:a16="http://schemas.microsoft.com/office/drawing/2014/main" id="{8492981D-4ADE-4CD9-B0FB-7313C64B1AC2}"/>
                </a:ext>
              </a:extLst>
            </p:cNvPr>
            <p:cNvSpPr>
              <a:spLocks/>
            </p:cNvSpPr>
            <p:nvPr/>
          </p:nvSpPr>
          <p:spPr bwMode="auto">
            <a:xfrm>
              <a:off x="4884738" y="3184525"/>
              <a:ext cx="9525" cy="12700"/>
            </a:xfrm>
            <a:custGeom>
              <a:avLst/>
              <a:gdLst/>
              <a:ahLst/>
              <a:cxnLst>
                <a:cxn ang="0">
                  <a:pos x="10" y="1"/>
                </a:cxn>
                <a:cxn ang="0">
                  <a:pos x="10" y="1"/>
                </a:cxn>
                <a:cxn ang="0">
                  <a:pos x="3" y="9"/>
                </a:cxn>
                <a:cxn ang="0">
                  <a:pos x="1" y="13"/>
                </a:cxn>
                <a:cxn ang="0">
                  <a:pos x="0" y="19"/>
                </a:cxn>
                <a:cxn ang="0">
                  <a:pos x="0" y="19"/>
                </a:cxn>
                <a:cxn ang="0">
                  <a:pos x="0" y="21"/>
                </a:cxn>
                <a:cxn ang="0">
                  <a:pos x="1" y="22"/>
                </a:cxn>
                <a:cxn ang="0">
                  <a:pos x="2" y="23"/>
                </a:cxn>
                <a:cxn ang="0">
                  <a:pos x="4" y="23"/>
                </a:cxn>
                <a:cxn ang="0">
                  <a:pos x="7" y="22"/>
                </a:cxn>
                <a:cxn ang="0">
                  <a:pos x="8" y="21"/>
                </a:cxn>
                <a:cxn ang="0">
                  <a:pos x="9" y="19"/>
                </a:cxn>
                <a:cxn ang="0">
                  <a:pos x="9" y="19"/>
                </a:cxn>
                <a:cxn ang="0">
                  <a:pos x="10" y="15"/>
                </a:cxn>
                <a:cxn ang="0">
                  <a:pos x="12" y="12"/>
                </a:cxn>
                <a:cxn ang="0">
                  <a:pos x="17" y="8"/>
                </a:cxn>
                <a:cxn ang="0">
                  <a:pos x="17" y="8"/>
                </a:cxn>
                <a:cxn ang="0">
                  <a:pos x="18" y="6"/>
                </a:cxn>
                <a:cxn ang="0">
                  <a:pos x="18" y="4"/>
                </a:cxn>
                <a:cxn ang="0">
                  <a:pos x="17" y="3"/>
                </a:cxn>
                <a:cxn ang="0">
                  <a:pos x="16" y="1"/>
                </a:cxn>
                <a:cxn ang="0">
                  <a:pos x="15" y="0"/>
                </a:cxn>
                <a:cxn ang="0">
                  <a:pos x="13" y="0"/>
                </a:cxn>
                <a:cxn ang="0">
                  <a:pos x="12" y="0"/>
                </a:cxn>
                <a:cxn ang="0">
                  <a:pos x="10" y="1"/>
                </a:cxn>
                <a:cxn ang="0">
                  <a:pos x="10" y="1"/>
                </a:cxn>
              </a:cxnLst>
              <a:rect l="0" t="0" r="r" b="b"/>
              <a:pathLst>
                <a:path w="18" h="23">
                  <a:moveTo>
                    <a:pt x="10" y="1"/>
                  </a:moveTo>
                  <a:lnTo>
                    <a:pt x="10" y="1"/>
                  </a:lnTo>
                  <a:lnTo>
                    <a:pt x="3" y="9"/>
                  </a:lnTo>
                  <a:lnTo>
                    <a:pt x="1" y="13"/>
                  </a:lnTo>
                  <a:lnTo>
                    <a:pt x="0" y="19"/>
                  </a:lnTo>
                  <a:lnTo>
                    <a:pt x="0" y="19"/>
                  </a:lnTo>
                  <a:lnTo>
                    <a:pt x="0" y="21"/>
                  </a:lnTo>
                  <a:lnTo>
                    <a:pt x="1" y="22"/>
                  </a:lnTo>
                  <a:lnTo>
                    <a:pt x="2" y="23"/>
                  </a:lnTo>
                  <a:lnTo>
                    <a:pt x="4" y="23"/>
                  </a:lnTo>
                  <a:lnTo>
                    <a:pt x="7" y="22"/>
                  </a:lnTo>
                  <a:lnTo>
                    <a:pt x="8" y="21"/>
                  </a:lnTo>
                  <a:lnTo>
                    <a:pt x="9" y="19"/>
                  </a:lnTo>
                  <a:lnTo>
                    <a:pt x="9" y="19"/>
                  </a:lnTo>
                  <a:lnTo>
                    <a:pt x="10" y="15"/>
                  </a:lnTo>
                  <a:lnTo>
                    <a:pt x="12" y="12"/>
                  </a:lnTo>
                  <a:lnTo>
                    <a:pt x="17" y="8"/>
                  </a:lnTo>
                  <a:lnTo>
                    <a:pt x="17" y="8"/>
                  </a:lnTo>
                  <a:lnTo>
                    <a:pt x="18" y="6"/>
                  </a:lnTo>
                  <a:lnTo>
                    <a:pt x="18" y="4"/>
                  </a:lnTo>
                  <a:lnTo>
                    <a:pt x="17" y="3"/>
                  </a:lnTo>
                  <a:lnTo>
                    <a:pt x="16" y="1"/>
                  </a:lnTo>
                  <a:lnTo>
                    <a:pt x="15" y="0"/>
                  </a:lnTo>
                  <a:lnTo>
                    <a:pt x="13" y="0"/>
                  </a:lnTo>
                  <a:lnTo>
                    <a:pt x="12" y="0"/>
                  </a:lnTo>
                  <a:lnTo>
                    <a:pt x="10" y="1"/>
                  </a:lnTo>
                  <a:lnTo>
                    <a:pt x="10"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91" name="Freeform 385">
              <a:extLst>
                <a:ext uri="{FF2B5EF4-FFF2-40B4-BE49-F238E27FC236}">
                  <a16:creationId xmlns:a16="http://schemas.microsoft.com/office/drawing/2014/main" id="{D7D1B301-A778-4C40-9A67-8FCCCA995EC8}"/>
                </a:ext>
              </a:extLst>
            </p:cNvPr>
            <p:cNvSpPr>
              <a:spLocks/>
            </p:cNvSpPr>
            <p:nvPr/>
          </p:nvSpPr>
          <p:spPr bwMode="auto">
            <a:xfrm>
              <a:off x="4586288" y="3460750"/>
              <a:ext cx="165100" cy="39688"/>
            </a:xfrm>
            <a:custGeom>
              <a:avLst/>
              <a:gdLst/>
              <a:ahLst/>
              <a:cxnLst>
                <a:cxn ang="0">
                  <a:pos x="306" y="66"/>
                </a:cxn>
                <a:cxn ang="0">
                  <a:pos x="306" y="66"/>
                </a:cxn>
                <a:cxn ang="0">
                  <a:pos x="297" y="67"/>
                </a:cxn>
                <a:cxn ang="0">
                  <a:pos x="288" y="66"/>
                </a:cxn>
                <a:cxn ang="0">
                  <a:pos x="279" y="63"/>
                </a:cxn>
                <a:cxn ang="0">
                  <a:pos x="268" y="59"/>
                </a:cxn>
                <a:cxn ang="0">
                  <a:pos x="249" y="51"/>
                </a:cxn>
                <a:cxn ang="0">
                  <a:pos x="232" y="45"/>
                </a:cxn>
                <a:cxn ang="0">
                  <a:pos x="232" y="45"/>
                </a:cxn>
                <a:cxn ang="0">
                  <a:pos x="194" y="35"/>
                </a:cxn>
                <a:cxn ang="0">
                  <a:pos x="157" y="24"/>
                </a:cxn>
                <a:cxn ang="0">
                  <a:pos x="157" y="24"/>
                </a:cxn>
                <a:cxn ang="0">
                  <a:pos x="139" y="20"/>
                </a:cxn>
                <a:cxn ang="0">
                  <a:pos x="121" y="17"/>
                </a:cxn>
                <a:cxn ang="0">
                  <a:pos x="102" y="14"/>
                </a:cxn>
                <a:cxn ang="0">
                  <a:pos x="85" y="11"/>
                </a:cxn>
                <a:cxn ang="0">
                  <a:pos x="85" y="11"/>
                </a:cxn>
                <a:cxn ang="0">
                  <a:pos x="64" y="7"/>
                </a:cxn>
                <a:cxn ang="0">
                  <a:pos x="44" y="3"/>
                </a:cxn>
                <a:cxn ang="0">
                  <a:pos x="25" y="1"/>
                </a:cxn>
                <a:cxn ang="0">
                  <a:pos x="4" y="0"/>
                </a:cxn>
                <a:cxn ang="0">
                  <a:pos x="4" y="0"/>
                </a:cxn>
                <a:cxn ang="0">
                  <a:pos x="2" y="0"/>
                </a:cxn>
                <a:cxn ang="0">
                  <a:pos x="1" y="1"/>
                </a:cxn>
                <a:cxn ang="0">
                  <a:pos x="0" y="2"/>
                </a:cxn>
                <a:cxn ang="0">
                  <a:pos x="0" y="4"/>
                </a:cxn>
                <a:cxn ang="0">
                  <a:pos x="0" y="6"/>
                </a:cxn>
                <a:cxn ang="0">
                  <a:pos x="1" y="7"/>
                </a:cxn>
                <a:cxn ang="0">
                  <a:pos x="2" y="8"/>
                </a:cxn>
                <a:cxn ang="0">
                  <a:pos x="4" y="9"/>
                </a:cxn>
                <a:cxn ang="0">
                  <a:pos x="4" y="9"/>
                </a:cxn>
                <a:cxn ang="0">
                  <a:pos x="26" y="10"/>
                </a:cxn>
                <a:cxn ang="0">
                  <a:pos x="47" y="13"/>
                </a:cxn>
                <a:cxn ang="0">
                  <a:pos x="68" y="17"/>
                </a:cxn>
                <a:cxn ang="0">
                  <a:pos x="90" y="21"/>
                </a:cxn>
                <a:cxn ang="0">
                  <a:pos x="90" y="21"/>
                </a:cxn>
                <a:cxn ang="0">
                  <a:pos x="109" y="25"/>
                </a:cxn>
                <a:cxn ang="0">
                  <a:pos x="130" y="30"/>
                </a:cxn>
                <a:cxn ang="0">
                  <a:pos x="151" y="34"/>
                </a:cxn>
                <a:cxn ang="0">
                  <a:pos x="170" y="39"/>
                </a:cxn>
                <a:cxn ang="0">
                  <a:pos x="170" y="39"/>
                </a:cxn>
                <a:cxn ang="0">
                  <a:pos x="191" y="45"/>
                </a:cxn>
                <a:cxn ang="0">
                  <a:pos x="213" y="50"/>
                </a:cxn>
                <a:cxn ang="0">
                  <a:pos x="234" y="56"/>
                </a:cxn>
                <a:cxn ang="0">
                  <a:pos x="255" y="63"/>
                </a:cxn>
                <a:cxn ang="0">
                  <a:pos x="255" y="63"/>
                </a:cxn>
                <a:cxn ang="0">
                  <a:pos x="281" y="73"/>
                </a:cxn>
                <a:cxn ang="0">
                  <a:pos x="288" y="74"/>
                </a:cxn>
                <a:cxn ang="0">
                  <a:pos x="294" y="75"/>
                </a:cxn>
                <a:cxn ang="0">
                  <a:pos x="301" y="76"/>
                </a:cxn>
                <a:cxn ang="0">
                  <a:pos x="309" y="75"/>
                </a:cxn>
                <a:cxn ang="0">
                  <a:pos x="309" y="75"/>
                </a:cxn>
                <a:cxn ang="0">
                  <a:pos x="311" y="74"/>
                </a:cxn>
                <a:cxn ang="0">
                  <a:pos x="312" y="73"/>
                </a:cxn>
                <a:cxn ang="0">
                  <a:pos x="312" y="71"/>
                </a:cxn>
                <a:cxn ang="0">
                  <a:pos x="312" y="70"/>
                </a:cxn>
                <a:cxn ang="0">
                  <a:pos x="310" y="67"/>
                </a:cxn>
                <a:cxn ang="0">
                  <a:pos x="308" y="66"/>
                </a:cxn>
                <a:cxn ang="0">
                  <a:pos x="306" y="66"/>
                </a:cxn>
                <a:cxn ang="0">
                  <a:pos x="306" y="66"/>
                </a:cxn>
              </a:cxnLst>
              <a:rect l="0" t="0" r="r" b="b"/>
              <a:pathLst>
                <a:path w="312" h="76">
                  <a:moveTo>
                    <a:pt x="306" y="66"/>
                  </a:moveTo>
                  <a:lnTo>
                    <a:pt x="306" y="66"/>
                  </a:lnTo>
                  <a:lnTo>
                    <a:pt x="297" y="67"/>
                  </a:lnTo>
                  <a:lnTo>
                    <a:pt x="288" y="66"/>
                  </a:lnTo>
                  <a:lnTo>
                    <a:pt x="279" y="63"/>
                  </a:lnTo>
                  <a:lnTo>
                    <a:pt x="268" y="59"/>
                  </a:lnTo>
                  <a:lnTo>
                    <a:pt x="249" y="51"/>
                  </a:lnTo>
                  <a:lnTo>
                    <a:pt x="232" y="45"/>
                  </a:lnTo>
                  <a:lnTo>
                    <a:pt x="232" y="45"/>
                  </a:lnTo>
                  <a:lnTo>
                    <a:pt x="194" y="35"/>
                  </a:lnTo>
                  <a:lnTo>
                    <a:pt x="157" y="24"/>
                  </a:lnTo>
                  <a:lnTo>
                    <a:pt x="157" y="24"/>
                  </a:lnTo>
                  <a:lnTo>
                    <a:pt x="139" y="20"/>
                  </a:lnTo>
                  <a:lnTo>
                    <a:pt x="121" y="17"/>
                  </a:lnTo>
                  <a:lnTo>
                    <a:pt x="102" y="14"/>
                  </a:lnTo>
                  <a:lnTo>
                    <a:pt x="85" y="11"/>
                  </a:lnTo>
                  <a:lnTo>
                    <a:pt x="85" y="11"/>
                  </a:lnTo>
                  <a:lnTo>
                    <a:pt x="64" y="7"/>
                  </a:lnTo>
                  <a:lnTo>
                    <a:pt x="44" y="3"/>
                  </a:lnTo>
                  <a:lnTo>
                    <a:pt x="25" y="1"/>
                  </a:lnTo>
                  <a:lnTo>
                    <a:pt x="4" y="0"/>
                  </a:lnTo>
                  <a:lnTo>
                    <a:pt x="4" y="0"/>
                  </a:lnTo>
                  <a:lnTo>
                    <a:pt x="2" y="0"/>
                  </a:lnTo>
                  <a:lnTo>
                    <a:pt x="1" y="1"/>
                  </a:lnTo>
                  <a:lnTo>
                    <a:pt x="0" y="2"/>
                  </a:lnTo>
                  <a:lnTo>
                    <a:pt x="0" y="4"/>
                  </a:lnTo>
                  <a:lnTo>
                    <a:pt x="0" y="6"/>
                  </a:lnTo>
                  <a:lnTo>
                    <a:pt x="1" y="7"/>
                  </a:lnTo>
                  <a:lnTo>
                    <a:pt x="2" y="8"/>
                  </a:lnTo>
                  <a:lnTo>
                    <a:pt x="4" y="9"/>
                  </a:lnTo>
                  <a:lnTo>
                    <a:pt x="4" y="9"/>
                  </a:lnTo>
                  <a:lnTo>
                    <a:pt x="26" y="10"/>
                  </a:lnTo>
                  <a:lnTo>
                    <a:pt x="47" y="13"/>
                  </a:lnTo>
                  <a:lnTo>
                    <a:pt x="68" y="17"/>
                  </a:lnTo>
                  <a:lnTo>
                    <a:pt x="90" y="21"/>
                  </a:lnTo>
                  <a:lnTo>
                    <a:pt x="90" y="21"/>
                  </a:lnTo>
                  <a:lnTo>
                    <a:pt x="109" y="25"/>
                  </a:lnTo>
                  <a:lnTo>
                    <a:pt x="130" y="30"/>
                  </a:lnTo>
                  <a:lnTo>
                    <a:pt x="151" y="34"/>
                  </a:lnTo>
                  <a:lnTo>
                    <a:pt x="170" y="39"/>
                  </a:lnTo>
                  <a:lnTo>
                    <a:pt x="170" y="39"/>
                  </a:lnTo>
                  <a:lnTo>
                    <a:pt x="191" y="45"/>
                  </a:lnTo>
                  <a:lnTo>
                    <a:pt x="213" y="50"/>
                  </a:lnTo>
                  <a:lnTo>
                    <a:pt x="234" y="56"/>
                  </a:lnTo>
                  <a:lnTo>
                    <a:pt x="255" y="63"/>
                  </a:lnTo>
                  <a:lnTo>
                    <a:pt x="255" y="63"/>
                  </a:lnTo>
                  <a:lnTo>
                    <a:pt x="281" y="73"/>
                  </a:lnTo>
                  <a:lnTo>
                    <a:pt x="288" y="74"/>
                  </a:lnTo>
                  <a:lnTo>
                    <a:pt x="294" y="75"/>
                  </a:lnTo>
                  <a:lnTo>
                    <a:pt x="301" y="76"/>
                  </a:lnTo>
                  <a:lnTo>
                    <a:pt x="309" y="75"/>
                  </a:lnTo>
                  <a:lnTo>
                    <a:pt x="309" y="75"/>
                  </a:lnTo>
                  <a:lnTo>
                    <a:pt x="311" y="74"/>
                  </a:lnTo>
                  <a:lnTo>
                    <a:pt x="312" y="73"/>
                  </a:lnTo>
                  <a:lnTo>
                    <a:pt x="312" y="71"/>
                  </a:lnTo>
                  <a:lnTo>
                    <a:pt x="312" y="70"/>
                  </a:lnTo>
                  <a:lnTo>
                    <a:pt x="310" y="67"/>
                  </a:lnTo>
                  <a:lnTo>
                    <a:pt x="308" y="66"/>
                  </a:lnTo>
                  <a:lnTo>
                    <a:pt x="306" y="66"/>
                  </a:lnTo>
                  <a:lnTo>
                    <a:pt x="306" y="6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92" name="Freeform 386">
              <a:extLst>
                <a:ext uri="{FF2B5EF4-FFF2-40B4-BE49-F238E27FC236}">
                  <a16:creationId xmlns:a16="http://schemas.microsoft.com/office/drawing/2014/main" id="{0CE6137D-8FB5-4C85-B444-44F2DE423581}"/>
                </a:ext>
              </a:extLst>
            </p:cNvPr>
            <p:cNvSpPr>
              <a:spLocks/>
            </p:cNvSpPr>
            <p:nvPr/>
          </p:nvSpPr>
          <p:spPr bwMode="auto">
            <a:xfrm>
              <a:off x="4660900" y="3400425"/>
              <a:ext cx="171450" cy="47625"/>
            </a:xfrm>
            <a:custGeom>
              <a:avLst/>
              <a:gdLst/>
              <a:ahLst/>
              <a:cxnLst>
                <a:cxn ang="0">
                  <a:pos x="319" y="80"/>
                </a:cxn>
                <a:cxn ang="0">
                  <a:pos x="319" y="80"/>
                </a:cxn>
                <a:cxn ang="0">
                  <a:pos x="278" y="76"/>
                </a:cxn>
                <a:cxn ang="0">
                  <a:pos x="239" y="71"/>
                </a:cxn>
                <a:cxn ang="0">
                  <a:pos x="199" y="63"/>
                </a:cxn>
                <a:cxn ang="0">
                  <a:pos x="160" y="54"/>
                </a:cxn>
                <a:cxn ang="0">
                  <a:pos x="160" y="54"/>
                </a:cxn>
                <a:cxn ang="0">
                  <a:pos x="121" y="42"/>
                </a:cxn>
                <a:cxn ang="0">
                  <a:pos x="83" y="31"/>
                </a:cxn>
                <a:cxn ang="0">
                  <a:pos x="63" y="25"/>
                </a:cxn>
                <a:cxn ang="0">
                  <a:pos x="45" y="19"/>
                </a:cxn>
                <a:cxn ang="0">
                  <a:pos x="26" y="10"/>
                </a:cxn>
                <a:cxn ang="0">
                  <a:pos x="8" y="1"/>
                </a:cxn>
                <a:cxn ang="0">
                  <a:pos x="8" y="1"/>
                </a:cxn>
                <a:cxn ang="0">
                  <a:pos x="6" y="0"/>
                </a:cxn>
                <a:cxn ang="0">
                  <a:pos x="3" y="1"/>
                </a:cxn>
                <a:cxn ang="0">
                  <a:pos x="2" y="2"/>
                </a:cxn>
                <a:cxn ang="0">
                  <a:pos x="1" y="3"/>
                </a:cxn>
                <a:cxn ang="0">
                  <a:pos x="0" y="5"/>
                </a:cxn>
                <a:cxn ang="0">
                  <a:pos x="0" y="6"/>
                </a:cxn>
                <a:cxn ang="0">
                  <a:pos x="1" y="8"/>
                </a:cxn>
                <a:cxn ang="0">
                  <a:pos x="2" y="9"/>
                </a:cxn>
                <a:cxn ang="0">
                  <a:pos x="2" y="9"/>
                </a:cxn>
                <a:cxn ang="0">
                  <a:pos x="21" y="19"/>
                </a:cxn>
                <a:cxn ang="0">
                  <a:pos x="41" y="27"/>
                </a:cxn>
                <a:cxn ang="0">
                  <a:pos x="59" y="33"/>
                </a:cxn>
                <a:cxn ang="0">
                  <a:pos x="79" y="39"/>
                </a:cxn>
                <a:cxn ang="0">
                  <a:pos x="118" y="51"/>
                </a:cxn>
                <a:cxn ang="0">
                  <a:pos x="157" y="62"/>
                </a:cxn>
                <a:cxn ang="0">
                  <a:pos x="157" y="62"/>
                </a:cxn>
                <a:cxn ang="0">
                  <a:pos x="177" y="68"/>
                </a:cxn>
                <a:cxn ang="0">
                  <a:pos x="197" y="72"/>
                </a:cxn>
                <a:cxn ang="0">
                  <a:pos x="217" y="77"/>
                </a:cxn>
                <a:cxn ang="0">
                  <a:pos x="237" y="80"/>
                </a:cxn>
                <a:cxn ang="0">
                  <a:pos x="277" y="87"/>
                </a:cxn>
                <a:cxn ang="0">
                  <a:pos x="319" y="91"/>
                </a:cxn>
                <a:cxn ang="0">
                  <a:pos x="319" y="91"/>
                </a:cxn>
                <a:cxn ang="0">
                  <a:pos x="321" y="90"/>
                </a:cxn>
                <a:cxn ang="0">
                  <a:pos x="322" y="90"/>
                </a:cxn>
                <a:cxn ang="0">
                  <a:pos x="323" y="88"/>
                </a:cxn>
                <a:cxn ang="0">
                  <a:pos x="323" y="86"/>
                </a:cxn>
                <a:cxn ang="0">
                  <a:pos x="322" y="83"/>
                </a:cxn>
                <a:cxn ang="0">
                  <a:pos x="321" y="82"/>
                </a:cxn>
                <a:cxn ang="0">
                  <a:pos x="319" y="80"/>
                </a:cxn>
                <a:cxn ang="0">
                  <a:pos x="319" y="80"/>
                </a:cxn>
              </a:cxnLst>
              <a:rect l="0" t="0" r="r" b="b"/>
              <a:pathLst>
                <a:path w="323" h="91">
                  <a:moveTo>
                    <a:pt x="319" y="80"/>
                  </a:moveTo>
                  <a:lnTo>
                    <a:pt x="319" y="80"/>
                  </a:lnTo>
                  <a:lnTo>
                    <a:pt x="278" y="76"/>
                  </a:lnTo>
                  <a:lnTo>
                    <a:pt x="239" y="71"/>
                  </a:lnTo>
                  <a:lnTo>
                    <a:pt x="199" y="63"/>
                  </a:lnTo>
                  <a:lnTo>
                    <a:pt x="160" y="54"/>
                  </a:lnTo>
                  <a:lnTo>
                    <a:pt x="160" y="54"/>
                  </a:lnTo>
                  <a:lnTo>
                    <a:pt x="121" y="42"/>
                  </a:lnTo>
                  <a:lnTo>
                    <a:pt x="83" y="31"/>
                  </a:lnTo>
                  <a:lnTo>
                    <a:pt x="63" y="25"/>
                  </a:lnTo>
                  <a:lnTo>
                    <a:pt x="45" y="19"/>
                  </a:lnTo>
                  <a:lnTo>
                    <a:pt x="26" y="10"/>
                  </a:lnTo>
                  <a:lnTo>
                    <a:pt x="8" y="1"/>
                  </a:lnTo>
                  <a:lnTo>
                    <a:pt x="8" y="1"/>
                  </a:lnTo>
                  <a:lnTo>
                    <a:pt x="6" y="0"/>
                  </a:lnTo>
                  <a:lnTo>
                    <a:pt x="3" y="1"/>
                  </a:lnTo>
                  <a:lnTo>
                    <a:pt x="2" y="2"/>
                  </a:lnTo>
                  <a:lnTo>
                    <a:pt x="1" y="3"/>
                  </a:lnTo>
                  <a:lnTo>
                    <a:pt x="0" y="5"/>
                  </a:lnTo>
                  <a:lnTo>
                    <a:pt x="0" y="6"/>
                  </a:lnTo>
                  <a:lnTo>
                    <a:pt x="1" y="8"/>
                  </a:lnTo>
                  <a:lnTo>
                    <a:pt x="2" y="9"/>
                  </a:lnTo>
                  <a:lnTo>
                    <a:pt x="2" y="9"/>
                  </a:lnTo>
                  <a:lnTo>
                    <a:pt x="21" y="19"/>
                  </a:lnTo>
                  <a:lnTo>
                    <a:pt x="41" y="27"/>
                  </a:lnTo>
                  <a:lnTo>
                    <a:pt x="59" y="33"/>
                  </a:lnTo>
                  <a:lnTo>
                    <a:pt x="79" y="39"/>
                  </a:lnTo>
                  <a:lnTo>
                    <a:pt x="118" y="51"/>
                  </a:lnTo>
                  <a:lnTo>
                    <a:pt x="157" y="62"/>
                  </a:lnTo>
                  <a:lnTo>
                    <a:pt x="157" y="62"/>
                  </a:lnTo>
                  <a:lnTo>
                    <a:pt x="177" y="68"/>
                  </a:lnTo>
                  <a:lnTo>
                    <a:pt x="197" y="72"/>
                  </a:lnTo>
                  <a:lnTo>
                    <a:pt x="217" y="77"/>
                  </a:lnTo>
                  <a:lnTo>
                    <a:pt x="237" y="80"/>
                  </a:lnTo>
                  <a:lnTo>
                    <a:pt x="277" y="87"/>
                  </a:lnTo>
                  <a:lnTo>
                    <a:pt x="319" y="91"/>
                  </a:lnTo>
                  <a:lnTo>
                    <a:pt x="319" y="91"/>
                  </a:lnTo>
                  <a:lnTo>
                    <a:pt x="321" y="90"/>
                  </a:lnTo>
                  <a:lnTo>
                    <a:pt x="322" y="90"/>
                  </a:lnTo>
                  <a:lnTo>
                    <a:pt x="323" y="88"/>
                  </a:lnTo>
                  <a:lnTo>
                    <a:pt x="323" y="86"/>
                  </a:lnTo>
                  <a:lnTo>
                    <a:pt x="322" y="83"/>
                  </a:lnTo>
                  <a:lnTo>
                    <a:pt x="321" y="82"/>
                  </a:lnTo>
                  <a:lnTo>
                    <a:pt x="319" y="80"/>
                  </a:lnTo>
                  <a:lnTo>
                    <a:pt x="319" y="8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93" name="Freeform 387">
              <a:extLst>
                <a:ext uri="{FF2B5EF4-FFF2-40B4-BE49-F238E27FC236}">
                  <a16:creationId xmlns:a16="http://schemas.microsoft.com/office/drawing/2014/main" id="{05372617-6500-4F17-AAE0-CC11DA84C140}"/>
                </a:ext>
              </a:extLst>
            </p:cNvPr>
            <p:cNvSpPr>
              <a:spLocks/>
            </p:cNvSpPr>
            <p:nvPr/>
          </p:nvSpPr>
          <p:spPr bwMode="auto">
            <a:xfrm>
              <a:off x="4708525" y="3362325"/>
              <a:ext cx="158750" cy="50800"/>
            </a:xfrm>
            <a:custGeom>
              <a:avLst/>
              <a:gdLst/>
              <a:ahLst/>
              <a:cxnLst>
                <a:cxn ang="0">
                  <a:pos x="294" y="84"/>
                </a:cxn>
                <a:cxn ang="0">
                  <a:pos x="294" y="84"/>
                </a:cxn>
                <a:cxn ang="0">
                  <a:pos x="290" y="85"/>
                </a:cxn>
                <a:cxn ang="0">
                  <a:pos x="287" y="85"/>
                </a:cxn>
                <a:cxn ang="0">
                  <a:pos x="282" y="83"/>
                </a:cxn>
                <a:cxn ang="0">
                  <a:pos x="278" y="79"/>
                </a:cxn>
                <a:cxn ang="0">
                  <a:pos x="273" y="76"/>
                </a:cxn>
                <a:cxn ang="0">
                  <a:pos x="273" y="76"/>
                </a:cxn>
                <a:cxn ang="0">
                  <a:pos x="266" y="72"/>
                </a:cxn>
                <a:cxn ang="0">
                  <a:pos x="257" y="69"/>
                </a:cxn>
                <a:cxn ang="0">
                  <a:pos x="240" y="63"/>
                </a:cxn>
                <a:cxn ang="0">
                  <a:pos x="240" y="63"/>
                </a:cxn>
                <a:cxn ang="0">
                  <a:pos x="222" y="58"/>
                </a:cxn>
                <a:cxn ang="0">
                  <a:pos x="205" y="52"/>
                </a:cxn>
                <a:cxn ang="0">
                  <a:pos x="169" y="45"/>
                </a:cxn>
                <a:cxn ang="0">
                  <a:pos x="169" y="45"/>
                </a:cxn>
                <a:cxn ang="0">
                  <a:pos x="128" y="36"/>
                </a:cxn>
                <a:cxn ang="0">
                  <a:pos x="87" y="25"/>
                </a:cxn>
                <a:cxn ang="0">
                  <a:pos x="67" y="20"/>
                </a:cxn>
                <a:cxn ang="0">
                  <a:pos x="47" y="14"/>
                </a:cxn>
                <a:cxn ang="0">
                  <a:pos x="27" y="8"/>
                </a:cxn>
                <a:cxn ang="0">
                  <a:pos x="7" y="0"/>
                </a:cxn>
                <a:cxn ang="0">
                  <a:pos x="7" y="0"/>
                </a:cxn>
                <a:cxn ang="0">
                  <a:pos x="5" y="0"/>
                </a:cxn>
                <a:cxn ang="0">
                  <a:pos x="3" y="0"/>
                </a:cxn>
                <a:cxn ang="0">
                  <a:pos x="1" y="2"/>
                </a:cxn>
                <a:cxn ang="0">
                  <a:pos x="0" y="4"/>
                </a:cxn>
                <a:cxn ang="0">
                  <a:pos x="0" y="6"/>
                </a:cxn>
                <a:cxn ang="0">
                  <a:pos x="1" y="7"/>
                </a:cxn>
                <a:cxn ang="0">
                  <a:pos x="3" y="8"/>
                </a:cxn>
                <a:cxn ang="0">
                  <a:pos x="3" y="8"/>
                </a:cxn>
                <a:cxn ang="0">
                  <a:pos x="23" y="16"/>
                </a:cxn>
                <a:cxn ang="0">
                  <a:pos x="43" y="23"/>
                </a:cxn>
                <a:cxn ang="0">
                  <a:pos x="63" y="30"/>
                </a:cxn>
                <a:cxn ang="0">
                  <a:pos x="84" y="35"/>
                </a:cxn>
                <a:cxn ang="0">
                  <a:pos x="125" y="44"/>
                </a:cxn>
                <a:cxn ang="0">
                  <a:pos x="167" y="54"/>
                </a:cxn>
                <a:cxn ang="0">
                  <a:pos x="167" y="54"/>
                </a:cxn>
                <a:cxn ang="0">
                  <a:pos x="210" y="65"/>
                </a:cxn>
                <a:cxn ang="0">
                  <a:pos x="232" y="70"/>
                </a:cxn>
                <a:cxn ang="0">
                  <a:pos x="253" y="78"/>
                </a:cxn>
                <a:cxn ang="0">
                  <a:pos x="253" y="78"/>
                </a:cxn>
                <a:cxn ang="0">
                  <a:pos x="263" y="83"/>
                </a:cxn>
                <a:cxn ang="0">
                  <a:pos x="274" y="90"/>
                </a:cxn>
                <a:cxn ang="0">
                  <a:pos x="279" y="93"/>
                </a:cxn>
                <a:cxn ang="0">
                  <a:pos x="285" y="95"/>
                </a:cxn>
                <a:cxn ang="0">
                  <a:pos x="290" y="95"/>
                </a:cxn>
                <a:cxn ang="0">
                  <a:pos x="296" y="94"/>
                </a:cxn>
                <a:cxn ang="0">
                  <a:pos x="296" y="94"/>
                </a:cxn>
                <a:cxn ang="0">
                  <a:pos x="298" y="93"/>
                </a:cxn>
                <a:cxn ang="0">
                  <a:pos x="299" y="92"/>
                </a:cxn>
                <a:cxn ang="0">
                  <a:pos x="299" y="87"/>
                </a:cxn>
                <a:cxn ang="0">
                  <a:pos x="298" y="86"/>
                </a:cxn>
                <a:cxn ang="0">
                  <a:pos x="297" y="84"/>
                </a:cxn>
                <a:cxn ang="0">
                  <a:pos x="296" y="84"/>
                </a:cxn>
                <a:cxn ang="0">
                  <a:pos x="294" y="84"/>
                </a:cxn>
                <a:cxn ang="0">
                  <a:pos x="294" y="84"/>
                </a:cxn>
              </a:cxnLst>
              <a:rect l="0" t="0" r="r" b="b"/>
              <a:pathLst>
                <a:path w="299" h="95">
                  <a:moveTo>
                    <a:pt x="294" y="84"/>
                  </a:moveTo>
                  <a:lnTo>
                    <a:pt x="294" y="84"/>
                  </a:lnTo>
                  <a:lnTo>
                    <a:pt x="290" y="85"/>
                  </a:lnTo>
                  <a:lnTo>
                    <a:pt x="287" y="85"/>
                  </a:lnTo>
                  <a:lnTo>
                    <a:pt x="282" y="83"/>
                  </a:lnTo>
                  <a:lnTo>
                    <a:pt x="278" y="79"/>
                  </a:lnTo>
                  <a:lnTo>
                    <a:pt x="273" y="76"/>
                  </a:lnTo>
                  <a:lnTo>
                    <a:pt x="273" y="76"/>
                  </a:lnTo>
                  <a:lnTo>
                    <a:pt x="266" y="72"/>
                  </a:lnTo>
                  <a:lnTo>
                    <a:pt x="257" y="69"/>
                  </a:lnTo>
                  <a:lnTo>
                    <a:pt x="240" y="63"/>
                  </a:lnTo>
                  <a:lnTo>
                    <a:pt x="240" y="63"/>
                  </a:lnTo>
                  <a:lnTo>
                    <a:pt x="222" y="58"/>
                  </a:lnTo>
                  <a:lnTo>
                    <a:pt x="205" y="52"/>
                  </a:lnTo>
                  <a:lnTo>
                    <a:pt x="169" y="45"/>
                  </a:lnTo>
                  <a:lnTo>
                    <a:pt x="169" y="45"/>
                  </a:lnTo>
                  <a:lnTo>
                    <a:pt x="128" y="36"/>
                  </a:lnTo>
                  <a:lnTo>
                    <a:pt x="87" y="25"/>
                  </a:lnTo>
                  <a:lnTo>
                    <a:pt x="67" y="20"/>
                  </a:lnTo>
                  <a:lnTo>
                    <a:pt x="47" y="14"/>
                  </a:lnTo>
                  <a:lnTo>
                    <a:pt x="27" y="8"/>
                  </a:lnTo>
                  <a:lnTo>
                    <a:pt x="7" y="0"/>
                  </a:lnTo>
                  <a:lnTo>
                    <a:pt x="7" y="0"/>
                  </a:lnTo>
                  <a:lnTo>
                    <a:pt x="5" y="0"/>
                  </a:lnTo>
                  <a:lnTo>
                    <a:pt x="3" y="0"/>
                  </a:lnTo>
                  <a:lnTo>
                    <a:pt x="1" y="2"/>
                  </a:lnTo>
                  <a:lnTo>
                    <a:pt x="0" y="4"/>
                  </a:lnTo>
                  <a:lnTo>
                    <a:pt x="0" y="6"/>
                  </a:lnTo>
                  <a:lnTo>
                    <a:pt x="1" y="7"/>
                  </a:lnTo>
                  <a:lnTo>
                    <a:pt x="3" y="8"/>
                  </a:lnTo>
                  <a:lnTo>
                    <a:pt x="3" y="8"/>
                  </a:lnTo>
                  <a:lnTo>
                    <a:pt x="23" y="16"/>
                  </a:lnTo>
                  <a:lnTo>
                    <a:pt x="43" y="23"/>
                  </a:lnTo>
                  <a:lnTo>
                    <a:pt x="63" y="30"/>
                  </a:lnTo>
                  <a:lnTo>
                    <a:pt x="84" y="35"/>
                  </a:lnTo>
                  <a:lnTo>
                    <a:pt x="125" y="44"/>
                  </a:lnTo>
                  <a:lnTo>
                    <a:pt x="167" y="54"/>
                  </a:lnTo>
                  <a:lnTo>
                    <a:pt x="167" y="54"/>
                  </a:lnTo>
                  <a:lnTo>
                    <a:pt x="210" y="65"/>
                  </a:lnTo>
                  <a:lnTo>
                    <a:pt x="232" y="70"/>
                  </a:lnTo>
                  <a:lnTo>
                    <a:pt x="253" y="78"/>
                  </a:lnTo>
                  <a:lnTo>
                    <a:pt x="253" y="78"/>
                  </a:lnTo>
                  <a:lnTo>
                    <a:pt x="263" y="83"/>
                  </a:lnTo>
                  <a:lnTo>
                    <a:pt x="274" y="90"/>
                  </a:lnTo>
                  <a:lnTo>
                    <a:pt x="279" y="93"/>
                  </a:lnTo>
                  <a:lnTo>
                    <a:pt x="285" y="95"/>
                  </a:lnTo>
                  <a:lnTo>
                    <a:pt x="290" y="95"/>
                  </a:lnTo>
                  <a:lnTo>
                    <a:pt x="296" y="94"/>
                  </a:lnTo>
                  <a:lnTo>
                    <a:pt x="296" y="94"/>
                  </a:lnTo>
                  <a:lnTo>
                    <a:pt x="298" y="93"/>
                  </a:lnTo>
                  <a:lnTo>
                    <a:pt x="299" y="92"/>
                  </a:lnTo>
                  <a:lnTo>
                    <a:pt x="299" y="87"/>
                  </a:lnTo>
                  <a:lnTo>
                    <a:pt x="298" y="86"/>
                  </a:lnTo>
                  <a:lnTo>
                    <a:pt x="297" y="84"/>
                  </a:lnTo>
                  <a:lnTo>
                    <a:pt x="296" y="84"/>
                  </a:lnTo>
                  <a:lnTo>
                    <a:pt x="294" y="84"/>
                  </a:lnTo>
                  <a:lnTo>
                    <a:pt x="294" y="8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94" name="Freeform 388">
              <a:extLst>
                <a:ext uri="{FF2B5EF4-FFF2-40B4-BE49-F238E27FC236}">
                  <a16:creationId xmlns:a16="http://schemas.microsoft.com/office/drawing/2014/main" id="{DF23DBD6-7337-4D72-AE37-19327E03C517}"/>
                </a:ext>
              </a:extLst>
            </p:cNvPr>
            <p:cNvSpPr>
              <a:spLocks/>
            </p:cNvSpPr>
            <p:nvPr/>
          </p:nvSpPr>
          <p:spPr bwMode="auto">
            <a:xfrm>
              <a:off x="4737100" y="3335338"/>
              <a:ext cx="131763" cy="30163"/>
            </a:xfrm>
            <a:custGeom>
              <a:avLst/>
              <a:gdLst/>
              <a:ahLst/>
              <a:cxnLst>
                <a:cxn ang="0">
                  <a:pos x="246" y="48"/>
                </a:cxn>
                <a:cxn ang="0">
                  <a:pos x="214" y="44"/>
                </a:cxn>
                <a:cxn ang="0">
                  <a:pos x="148" y="32"/>
                </a:cxn>
                <a:cxn ang="0">
                  <a:pos x="116" y="25"/>
                </a:cxn>
                <a:cxn ang="0">
                  <a:pos x="88" y="20"/>
                </a:cxn>
                <a:cxn ang="0">
                  <a:pos x="60" y="18"/>
                </a:cxn>
                <a:cxn ang="0">
                  <a:pos x="36" y="12"/>
                </a:cxn>
                <a:cxn ang="0">
                  <a:pos x="13" y="6"/>
                </a:cxn>
                <a:cxn ang="0">
                  <a:pos x="14" y="5"/>
                </a:cxn>
                <a:cxn ang="0">
                  <a:pos x="13" y="3"/>
                </a:cxn>
                <a:cxn ang="0">
                  <a:pos x="11" y="1"/>
                </a:cxn>
                <a:cxn ang="0">
                  <a:pos x="7" y="1"/>
                </a:cxn>
                <a:cxn ang="0">
                  <a:pos x="5" y="3"/>
                </a:cxn>
                <a:cxn ang="0">
                  <a:pos x="4" y="5"/>
                </a:cxn>
                <a:cxn ang="0">
                  <a:pos x="1" y="6"/>
                </a:cxn>
                <a:cxn ang="0">
                  <a:pos x="0" y="9"/>
                </a:cxn>
                <a:cxn ang="0">
                  <a:pos x="2" y="13"/>
                </a:cxn>
                <a:cxn ang="0">
                  <a:pos x="4" y="14"/>
                </a:cxn>
                <a:cxn ang="0">
                  <a:pos x="21" y="19"/>
                </a:cxn>
                <a:cxn ang="0">
                  <a:pos x="32" y="24"/>
                </a:cxn>
                <a:cxn ang="0">
                  <a:pos x="38" y="25"/>
                </a:cxn>
                <a:cxn ang="0">
                  <a:pos x="60" y="27"/>
                </a:cxn>
                <a:cxn ang="0">
                  <a:pos x="96" y="31"/>
                </a:cxn>
                <a:cxn ang="0">
                  <a:pos x="131" y="38"/>
                </a:cxn>
                <a:cxn ang="0">
                  <a:pos x="159" y="44"/>
                </a:cxn>
                <a:cxn ang="0">
                  <a:pos x="218" y="55"/>
                </a:cxn>
                <a:cxn ang="0">
                  <a:pos x="246" y="57"/>
                </a:cxn>
                <a:cxn ang="0">
                  <a:pos x="248" y="57"/>
                </a:cxn>
                <a:cxn ang="0">
                  <a:pos x="251" y="54"/>
                </a:cxn>
                <a:cxn ang="0">
                  <a:pos x="251" y="51"/>
                </a:cxn>
                <a:cxn ang="0">
                  <a:pos x="248" y="48"/>
                </a:cxn>
                <a:cxn ang="0">
                  <a:pos x="246" y="48"/>
                </a:cxn>
              </a:cxnLst>
              <a:rect l="0" t="0" r="r" b="b"/>
              <a:pathLst>
                <a:path w="251" h="57">
                  <a:moveTo>
                    <a:pt x="246" y="48"/>
                  </a:moveTo>
                  <a:lnTo>
                    <a:pt x="246" y="48"/>
                  </a:lnTo>
                  <a:lnTo>
                    <a:pt x="230" y="46"/>
                  </a:lnTo>
                  <a:lnTo>
                    <a:pt x="214" y="44"/>
                  </a:lnTo>
                  <a:lnTo>
                    <a:pt x="181" y="39"/>
                  </a:lnTo>
                  <a:lnTo>
                    <a:pt x="148" y="32"/>
                  </a:lnTo>
                  <a:lnTo>
                    <a:pt x="116" y="25"/>
                  </a:lnTo>
                  <a:lnTo>
                    <a:pt x="116" y="25"/>
                  </a:lnTo>
                  <a:lnTo>
                    <a:pt x="102" y="22"/>
                  </a:lnTo>
                  <a:lnTo>
                    <a:pt x="88" y="20"/>
                  </a:lnTo>
                  <a:lnTo>
                    <a:pt x="60" y="18"/>
                  </a:lnTo>
                  <a:lnTo>
                    <a:pt x="60" y="18"/>
                  </a:lnTo>
                  <a:lnTo>
                    <a:pt x="48" y="15"/>
                  </a:lnTo>
                  <a:lnTo>
                    <a:pt x="36" y="12"/>
                  </a:lnTo>
                  <a:lnTo>
                    <a:pt x="25" y="9"/>
                  </a:lnTo>
                  <a:lnTo>
                    <a:pt x="13" y="6"/>
                  </a:lnTo>
                  <a:lnTo>
                    <a:pt x="13" y="6"/>
                  </a:lnTo>
                  <a:lnTo>
                    <a:pt x="14" y="5"/>
                  </a:lnTo>
                  <a:lnTo>
                    <a:pt x="14" y="5"/>
                  </a:lnTo>
                  <a:lnTo>
                    <a:pt x="13" y="3"/>
                  </a:lnTo>
                  <a:lnTo>
                    <a:pt x="12" y="1"/>
                  </a:lnTo>
                  <a:lnTo>
                    <a:pt x="11" y="1"/>
                  </a:lnTo>
                  <a:lnTo>
                    <a:pt x="9" y="0"/>
                  </a:lnTo>
                  <a:lnTo>
                    <a:pt x="7" y="1"/>
                  </a:lnTo>
                  <a:lnTo>
                    <a:pt x="6" y="1"/>
                  </a:lnTo>
                  <a:lnTo>
                    <a:pt x="5" y="3"/>
                  </a:lnTo>
                  <a:lnTo>
                    <a:pt x="4" y="5"/>
                  </a:lnTo>
                  <a:lnTo>
                    <a:pt x="4" y="5"/>
                  </a:lnTo>
                  <a:lnTo>
                    <a:pt x="2" y="5"/>
                  </a:lnTo>
                  <a:lnTo>
                    <a:pt x="1" y="6"/>
                  </a:lnTo>
                  <a:lnTo>
                    <a:pt x="0" y="8"/>
                  </a:lnTo>
                  <a:lnTo>
                    <a:pt x="0" y="9"/>
                  </a:lnTo>
                  <a:lnTo>
                    <a:pt x="1" y="12"/>
                  </a:lnTo>
                  <a:lnTo>
                    <a:pt x="2" y="13"/>
                  </a:lnTo>
                  <a:lnTo>
                    <a:pt x="4" y="14"/>
                  </a:lnTo>
                  <a:lnTo>
                    <a:pt x="4" y="14"/>
                  </a:lnTo>
                  <a:lnTo>
                    <a:pt x="14" y="17"/>
                  </a:lnTo>
                  <a:lnTo>
                    <a:pt x="21" y="19"/>
                  </a:lnTo>
                  <a:lnTo>
                    <a:pt x="25" y="21"/>
                  </a:lnTo>
                  <a:lnTo>
                    <a:pt x="32" y="24"/>
                  </a:lnTo>
                  <a:lnTo>
                    <a:pt x="32" y="24"/>
                  </a:lnTo>
                  <a:lnTo>
                    <a:pt x="38" y="25"/>
                  </a:lnTo>
                  <a:lnTo>
                    <a:pt x="45" y="26"/>
                  </a:lnTo>
                  <a:lnTo>
                    <a:pt x="60" y="27"/>
                  </a:lnTo>
                  <a:lnTo>
                    <a:pt x="60" y="27"/>
                  </a:lnTo>
                  <a:lnTo>
                    <a:pt x="96" y="31"/>
                  </a:lnTo>
                  <a:lnTo>
                    <a:pt x="114" y="34"/>
                  </a:lnTo>
                  <a:lnTo>
                    <a:pt x="131" y="38"/>
                  </a:lnTo>
                  <a:lnTo>
                    <a:pt x="131" y="38"/>
                  </a:lnTo>
                  <a:lnTo>
                    <a:pt x="159" y="44"/>
                  </a:lnTo>
                  <a:lnTo>
                    <a:pt x="188" y="51"/>
                  </a:lnTo>
                  <a:lnTo>
                    <a:pt x="218" y="55"/>
                  </a:lnTo>
                  <a:lnTo>
                    <a:pt x="232" y="56"/>
                  </a:lnTo>
                  <a:lnTo>
                    <a:pt x="246" y="57"/>
                  </a:lnTo>
                  <a:lnTo>
                    <a:pt x="246" y="57"/>
                  </a:lnTo>
                  <a:lnTo>
                    <a:pt x="248" y="57"/>
                  </a:lnTo>
                  <a:lnTo>
                    <a:pt x="250" y="56"/>
                  </a:lnTo>
                  <a:lnTo>
                    <a:pt x="251" y="54"/>
                  </a:lnTo>
                  <a:lnTo>
                    <a:pt x="251" y="53"/>
                  </a:lnTo>
                  <a:lnTo>
                    <a:pt x="251" y="51"/>
                  </a:lnTo>
                  <a:lnTo>
                    <a:pt x="250" y="50"/>
                  </a:lnTo>
                  <a:lnTo>
                    <a:pt x="248" y="48"/>
                  </a:lnTo>
                  <a:lnTo>
                    <a:pt x="246" y="48"/>
                  </a:lnTo>
                  <a:lnTo>
                    <a:pt x="246" y="4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95" name="Freeform 389">
              <a:extLst>
                <a:ext uri="{FF2B5EF4-FFF2-40B4-BE49-F238E27FC236}">
                  <a16:creationId xmlns:a16="http://schemas.microsoft.com/office/drawing/2014/main" id="{951BC2DC-8940-4DE5-9646-A82C2E8E7B1F}"/>
                </a:ext>
              </a:extLst>
            </p:cNvPr>
            <p:cNvSpPr>
              <a:spLocks/>
            </p:cNvSpPr>
            <p:nvPr/>
          </p:nvSpPr>
          <p:spPr bwMode="auto">
            <a:xfrm>
              <a:off x="4838700" y="3271838"/>
              <a:ext cx="112713" cy="6350"/>
            </a:xfrm>
            <a:custGeom>
              <a:avLst/>
              <a:gdLst/>
              <a:ahLst/>
              <a:cxnLst>
                <a:cxn ang="0">
                  <a:pos x="209" y="0"/>
                </a:cxn>
                <a:cxn ang="0">
                  <a:pos x="5" y="0"/>
                </a:cxn>
                <a:cxn ang="0">
                  <a:pos x="5" y="0"/>
                </a:cxn>
                <a:cxn ang="0">
                  <a:pos x="3" y="1"/>
                </a:cxn>
                <a:cxn ang="0">
                  <a:pos x="1" y="2"/>
                </a:cxn>
                <a:cxn ang="0">
                  <a:pos x="0" y="3"/>
                </a:cxn>
                <a:cxn ang="0">
                  <a:pos x="0" y="5"/>
                </a:cxn>
                <a:cxn ang="0">
                  <a:pos x="0" y="7"/>
                </a:cxn>
                <a:cxn ang="0">
                  <a:pos x="1" y="8"/>
                </a:cxn>
                <a:cxn ang="0">
                  <a:pos x="3" y="9"/>
                </a:cxn>
                <a:cxn ang="0">
                  <a:pos x="5" y="11"/>
                </a:cxn>
                <a:cxn ang="0">
                  <a:pos x="209" y="11"/>
                </a:cxn>
                <a:cxn ang="0">
                  <a:pos x="209" y="11"/>
                </a:cxn>
                <a:cxn ang="0">
                  <a:pos x="211" y="9"/>
                </a:cxn>
                <a:cxn ang="0">
                  <a:pos x="212" y="8"/>
                </a:cxn>
                <a:cxn ang="0">
                  <a:pos x="213" y="7"/>
                </a:cxn>
                <a:cxn ang="0">
                  <a:pos x="213" y="5"/>
                </a:cxn>
                <a:cxn ang="0">
                  <a:pos x="213" y="3"/>
                </a:cxn>
                <a:cxn ang="0">
                  <a:pos x="212" y="2"/>
                </a:cxn>
                <a:cxn ang="0">
                  <a:pos x="211" y="1"/>
                </a:cxn>
                <a:cxn ang="0">
                  <a:pos x="209" y="0"/>
                </a:cxn>
                <a:cxn ang="0">
                  <a:pos x="209" y="0"/>
                </a:cxn>
              </a:cxnLst>
              <a:rect l="0" t="0" r="r" b="b"/>
              <a:pathLst>
                <a:path w="213" h="11">
                  <a:moveTo>
                    <a:pt x="209" y="0"/>
                  </a:moveTo>
                  <a:lnTo>
                    <a:pt x="5" y="0"/>
                  </a:lnTo>
                  <a:lnTo>
                    <a:pt x="5" y="0"/>
                  </a:lnTo>
                  <a:lnTo>
                    <a:pt x="3" y="1"/>
                  </a:lnTo>
                  <a:lnTo>
                    <a:pt x="1" y="2"/>
                  </a:lnTo>
                  <a:lnTo>
                    <a:pt x="0" y="3"/>
                  </a:lnTo>
                  <a:lnTo>
                    <a:pt x="0" y="5"/>
                  </a:lnTo>
                  <a:lnTo>
                    <a:pt x="0" y="7"/>
                  </a:lnTo>
                  <a:lnTo>
                    <a:pt x="1" y="8"/>
                  </a:lnTo>
                  <a:lnTo>
                    <a:pt x="3" y="9"/>
                  </a:lnTo>
                  <a:lnTo>
                    <a:pt x="5" y="11"/>
                  </a:lnTo>
                  <a:lnTo>
                    <a:pt x="209" y="11"/>
                  </a:lnTo>
                  <a:lnTo>
                    <a:pt x="209" y="11"/>
                  </a:lnTo>
                  <a:lnTo>
                    <a:pt x="211" y="9"/>
                  </a:lnTo>
                  <a:lnTo>
                    <a:pt x="212" y="8"/>
                  </a:lnTo>
                  <a:lnTo>
                    <a:pt x="213" y="7"/>
                  </a:lnTo>
                  <a:lnTo>
                    <a:pt x="213" y="5"/>
                  </a:lnTo>
                  <a:lnTo>
                    <a:pt x="213" y="3"/>
                  </a:lnTo>
                  <a:lnTo>
                    <a:pt x="212" y="2"/>
                  </a:lnTo>
                  <a:lnTo>
                    <a:pt x="211" y="1"/>
                  </a:lnTo>
                  <a:lnTo>
                    <a:pt x="209" y="0"/>
                  </a:lnTo>
                  <a:lnTo>
                    <a:pt x="209"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96" name="Freeform 390">
              <a:extLst>
                <a:ext uri="{FF2B5EF4-FFF2-40B4-BE49-F238E27FC236}">
                  <a16:creationId xmlns:a16="http://schemas.microsoft.com/office/drawing/2014/main" id="{389B1323-8CEC-4478-B70A-BACD6C09C358}"/>
                </a:ext>
              </a:extLst>
            </p:cNvPr>
            <p:cNvSpPr>
              <a:spLocks/>
            </p:cNvSpPr>
            <p:nvPr/>
          </p:nvSpPr>
          <p:spPr bwMode="auto">
            <a:xfrm>
              <a:off x="4260850" y="3252788"/>
              <a:ext cx="73025" cy="128588"/>
            </a:xfrm>
            <a:custGeom>
              <a:avLst/>
              <a:gdLst/>
              <a:ahLst/>
              <a:cxnLst>
                <a:cxn ang="0">
                  <a:pos x="127" y="2"/>
                </a:cxn>
                <a:cxn ang="0">
                  <a:pos x="127" y="2"/>
                </a:cxn>
                <a:cxn ang="0">
                  <a:pos x="93" y="60"/>
                </a:cxn>
                <a:cxn ang="0">
                  <a:pos x="61" y="118"/>
                </a:cxn>
                <a:cxn ang="0">
                  <a:pos x="30" y="177"/>
                </a:cxn>
                <a:cxn ang="0">
                  <a:pos x="15" y="207"/>
                </a:cxn>
                <a:cxn ang="0">
                  <a:pos x="0" y="237"/>
                </a:cxn>
                <a:cxn ang="0">
                  <a:pos x="0" y="237"/>
                </a:cxn>
                <a:cxn ang="0">
                  <a:pos x="0" y="239"/>
                </a:cxn>
                <a:cxn ang="0">
                  <a:pos x="0" y="241"/>
                </a:cxn>
                <a:cxn ang="0">
                  <a:pos x="2" y="243"/>
                </a:cxn>
                <a:cxn ang="0">
                  <a:pos x="4" y="244"/>
                </a:cxn>
                <a:cxn ang="0">
                  <a:pos x="7" y="244"/>
                </a:cxn>
                <a:cxn ang="0">
                  <a:pos x="8" y="243"/>
                </a:cxn>
                <a:cxn ang="0">
                  <a:pos x="9" y="242"/>
                </a:cxn>
                <a:cxn ang="0">
                  <a:pos x="9" y="242"/>
                </a:cxn>
                <a:cxn ang="0">
                  <a:pos x="23" y="211"/>
                </a:cxn>
                <a:cxn ang="0">
                  <a:pos x="39" y="182"/>
                </a:cxn>
                <a:cxn ang="0">
                  <a:pos x="70" y="123"/>
                </a:cxn>
                <a:cxn ang="0">
                  <a:pos x="102" y="65"/>
                </a:cxn>
                <a:cxn ang="0">
                  <a:pos x="136" y="7"/>
                </a:cxn>
                <a:cxn ang="0">
                  <a:pos x="136" y="7"/>
                </a:cxn>
                <a:cxn ang="0">
                  <a:pos x="136" y="5"/>
                </a:cxn>
                <a:cxn ang="0">
                  <a:pos x="136" y="3"/>
                </a:cxn>
                <a:cxn ang="0">
                  <a:pos x="135" y="2"/>
                </a:cxn>
                <a:cxn ang="0">
                  <a:pos x="134" y="1"/>
                </a:cxn>
                <a:cxn ang="0">
                  <a:pos x="131" y="0"/>
                </a:cxn>
                <a:cxn ang="0">
                  <a:pos x="130" y="0"/>
                </a:cxn>
                <a:cxn ang="0">
                  <a:pos x="128" y="1"/>
                </a:cxn>
                <a:cxn ang="0">
                  <a:pos x="127" y="2"/>
                </a:cxn>
                <a:cxn ang="0">
                  <a:pos x="127" y="2"/>
                </a:cxn>
              </a:cxnLst>
              <a:rect l="0" t="0" r="r" b="b"/>
              <a:pathLst>
                <a:path w="136" h="244">
                  <a:moveTo>
                    <a:pt x="127" y="2"/>
                  </a:moveTo>
                  <a:lnTo>
                    <a:pt x="127" y="2"/>
                  </a:lnTo>
                  <a:lnTo>
                    <a:pt x="93" y="60"/>
                  </a:lnTo>
                  <a:lnTo>
                    <a:pt x="61" y="118"/>
                  </a:lnTo>
                  <a:lnTo>
                    <a:pt x="30" y="177"/>
                  </a:lnTo>
                  <a:lnTo>
                    <a:pt x="15" y="207"/>
                  </a:lnTo>
                  <a:lnTo>
                    <a:pt x="0" y="237"/>
                  </a:lnTo>
                  <a:lnTo>
                    <a:pt x="0" y="237"/>
                  </a:lnTo>
                  <a:lnTo>
                    <a:pt x="0" y="239"/>
                  </a:lnTo>
                  <a:lnTo>
                    <a:pt x="0" y="241"/>
                  </a:lnTo>
                  <a:lnTo>
                    <a:pt x="2" y="243"/>
                  </a:lnTo>
                  <a:lnTo>
                    <a:pt x="4" y="244"/>
                  </a:lnTo>
                  <a:lnTo>
                    <a:pt x="7" y="244"/>
                  </a:lnTo>
                  <a:lnTo>
                    <a:pt x="8" y="243"/>
                  </a:lnTo>
                  <a:lnTo>
                    <a:pt x="9" y="242"/>
                  </a:lnTo>
                  <a:lnTo>
                    <a:pt x="9" y="242"/>
                  </a:lnTo>
                  <a:lnTo>
                    <a:pt x="23" y="211"/>
                  </a:lnTo>
                  <a:lnTo>
                    <a:pt x="39" y="182"/>
                  </a:lnTo>
                  <a:lnTo>
                    <a:pt x="70" y="123"/>
                  </a:lnTo>
                  <a:lnTo>
                    <a:pt x="102" y="65"/>
                  </a:lnTo>
                  <a:lnTo>
                    <a:pt x="136" y="7"/>
                  </a:lnTo>
                  <a:lnTo>
                    <a:pt x="136" y="7"/>
                  </a:lnTo>
                  <a:lnTo>
                    <a:pt x="136" y="5"/>
                  </a:lnTo>
                  <a:lnTo>
                    <a:pt x="136" y="3"/>
                  </a:lnTo>
                  <a:lnTo>
                    <a:pt x="135" y="2"/>
                  </a:lnTo>
                  <a:lnTo>
                    <a:pt x="134" y="1"/>
                  </a:lnTo>
                  <a:lnTo>
                    <a:pt x="131" y="0"/>
                  </a:lnTo>
                  <a:lnTo>
                    <a:pt x="130" y="0"/>
                  </a:lnTo>
                  <a:lnTo>
                    <a:pt x="128" y="1"/>
                  </a:lnTo>
                  <a:lnTo>
                    <a:pt x="127" y="2"/>
                  </a:lnTo>
                  <a:lnTo>
                    <a:pt x="127"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97" name="Freeform 391">
              <a:extLst>
                <a:ext uri="{FF2B5EF4-FFF2-40B4-BE49-F238E27FC236}">
                  <a16:creationId xmlns:a16="http://schemas.microsoft.com/office/drawing/2014/main" id="{3A1AE8C2-5017-409F-A574-03A22A635EB2}"/>
                </a:ext>
              </a:extLst>
            </p:cNvPr>
            <p:cNvSpPr>
              <a:spLocks/>
            </p:cNvSpPr>
            <p:nvPr/>
          </p:nvSpPr>
          <p:spPr bwMode="auto">
            <a:xfrm>
              <a:off x="4311650" y="3292475"/>
              <a:ext cx="50800" cy="82550"/>
            </a:xfrm>
            <a:custGeom>
              <a:avLst/>
              <a:gdLst/>
              <a:ahLst/>
              <a:cxnLst>
                <a:cxn ang="0">
                  <a:pos x="90" y="3"/>
                </a:cxn>
                <a:cxn ang="0">
                  <a:pos x="90" y="3"/>
                </a:cxn>
                <a:cxn ang="0">
                  <a:pos x="45" y="75"/>
                </a:cxn>
                <a:cxn ang="0">
                  <a:pos x="23" y="111"/>
                </a:cxn>
                <a:cxn ang="0">
                  <a:pos x="1" y="148"/>
                </a:cxn>
                <a:cxn ang="0">
                  <a:pos x="1" y="148"/>
                </a:cxn>
                <a:cxn ang="0">
                  <a:pos x="0" y="150"/>
                </a:cxn>
                <a:cxn ang="0">
                  <a:pos x="1" y="151"/>
                </a:cxn>
                <a:cxn ang="0">
                  <a:pos x="2" y="153"/>
                </a:cxn>
                <a:cxn ang="0">
                  <a:pos x="3" y="154"/>
                </a:cxn>
                <a:cxn ang="0">
                  <a:pos x="4" y="154"/>
                </a:cxn>
                <a:cxn ang="0">
                  <a:pos x="6" y="154"/>
                </a:cxn>
                <a:cxn ang="0">
                  <a:pos x="9" y="154"/>
                </a:cxn>
                <a:cxn ang="0">
                  <a:pos x="10" y="152"/>
                </a:cxn>
                <a:cxn ang="0">
                  <a:pos x="10" y="152"/>
                </a:cxn>
                <a:cxn ang="0">
                  <a:pos x="31" y="116"/>
                </a:cxn>
                <a:cxn ang="0">
                  <a:pos x="53" y="80"/>
                </a:cxn>
                <a:cxn ang="0">
                  <a:pos x="98" y="8"/>
                </a:cxn>
                <a:cxn ang="0">
                  <a:pos x="98" y="8"/>
                </a:cxn>
                <a:cxn ang="0">
                  <a:pos x="98" y="6"/>
                </a:cxn>
                <a:cxn ang="0">
                  <a:pos x="98" y="4"/>
                </a:cxn>
                <a:cxn ang="0">
                  <a:pos x="97" y="3"/>
                </a:cxn>
                <a:cxn ang="0">
                  <a:pos x="96" y="0"/>
                </a:cxn>
                <a:cxn ang="0">
                  <a:pos x="94" y="0"/>
                </a:cxn>
                <a:cxn ang="0">
                  <a:pos x="93" y="0"/>
                </a:cxn>
                <a:cxn ang="0">
                  <a:pos x="91" y="0"/>
                </a:cxn>
                <a:cxn ang="0">
                  <a:pos x="90" y="3"/>
                </a:cxn>
                <a:cxn ang="0">
                  <a:pos x="90" y="3"/>
                </a:cxn>
              </a:cxnLst>
              <a:rect l="0" t="0" r="r" b="b"/>
              <a:pathLst>
                <a:path w="98" h="154">
                  <a:moveTo>
                    <a:pt x="90" y="3"/>
                  </a:moveTo>
                  <a:lnTo>
                    <a:pt x="90" y="3"/>
                  </a:lnTo>
                  <a:lnTo>
                    <a:pt x="45" y="75"/>
                  </a:lnTo>
                  <a:lnTo>
                    <a:pt x="23" y="111"/>
                  </a:lnTo>
                  <a:lnTo>
                    <a:pt x="1" y="148"/>
                  </a:lnTo>
                  <a:lnTo>
                    <a:pt x="1" y="148"/>
                  </a:lnTo>
                  <a:lnTo>
                    <a:pt x="0" y="150"/>
                  </a:lnTo>
                  <a:lnTo>
                    <a:pt x="1" y="151"/>
                  </a:lnTo>
                  <a:lnTo>
                    <a:pt x="2" y="153"/>
                  </a:lnTo>
                  <a:lnTo>
                    <a:pt x="3" y="154"/>
                  </a:lnTo>
                  <a:lnTo>
                    <a:pt x="4" y="154"/>
                  </a:lnTo>
                  <a:lnTo>
                    <a:pt x="6" y="154"/>
                  </a:lnTo>
                  <a:lnTo>
                    <a:pt x="9" y="154"/>
                  </a:lnTo>
                  <a:lnTo>
                    <a:pt x="10" y="152"/>
                  </a:lnTo>
                  <a:lnTo>
                    <a:pt x="10" y="152"/>
                  </a:lnTo>
                  <a:lnTo>
                    <a:pt x="31" y="116"/>
                  </a:lnTo>
                  <a:lnTo>
                    <a:pt x="53" y="80"/>
                  </a:lnTo>
                  <a:lnTo>
                    <a:pt x="98" y="8"/>
                  </a:lnTo>
                  <a:lnTo>
                    <a:pt x="98" y="8"/>
                  </a:lnTo>
                  <a:lnTo>
                    <a:pt x="98" y="6"/>
                  </a:lnTo>
                  <a:lnTo>
                    <a:pt x="98" y="4"/>
                  </a:lnTo>
                  <a:lnTo>
                    <a:pt x="97" y="3"/>
                  </a:lnTo>
                  <a:lnTo>
                    <a:pt x="96" y="0"/>
                  </a:lnTo>
                  <a:lnTo>
                    <a:pt x="94" y="0"/>
                  </a:lnTo>
                  <a:lnTo>
                    <a:pt x="93" y="0"/>
                  </a:lnTo>
                  <a:lnTo>
                    <a:pt x="91" y="0"/>
                  </a:lnTo>
                  <a:lnTo>
                    <a:pt x="90" y="3"/>
                  </a:lnTo>
                  <a:lnTo>
                    <a:pt x="90"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98" name="Freeform 392">
              <a:extLst>
                <a:ext uri="{FF2B5EF4-FFF2-40B4-BE49-F238E27FC236}">
                  <a16:creationId xmlns:a16="http://schemas.microsoft.com/office/drawing/2014/main" id="{34662B86-D264-495A-86D5-1AED9E897F18}"/>
                </a:ext>
              </a:extLst>
            </p:cNvPr>
            <p:cNvSpPr>
              <a:spLocks/>
            </p:cNvSpPr>
            <p:nvPr/>
          </p:nvSpPr>
          <p:spPr bwMode="auto">
            <a:xfrm>
              <a:off x="4529138" y="3536950"/>
              <a:ext cx="41275" cy="85725"/>
            </a:xfrm>
            <a:custGeom>
              <a:avLst/>
              <a:gdLst/>
              <a:ahLst/>
              <a:cxnLst>
                <a:cxn ang="0">
                  <a:pos x="71" y="3"/>
                </a:cxn>
                <a:cxn ang="0">
                  <a:pos x="71" y="3"/>
                </a:cxn>
                <a:cxn ang="0">
                  <a:pos x="52" y="40"/>
                </a:cxn>
                <a:cxn ang="0">
                  <a:pos x="33" y="79"/>
                </a:cxn>
                <a:cxn ang="0">
                  <a:pos x="17" y="117"/>
                </a:cxn>
                <a:cxn ang="0">
                  <a:pos x="0" y="156"/>
                </a:cxn>
                <a:cxn ang="0">
                  <a:pos x="0" y="156"/>
                </a:cxn>
                <a:cxn ang="0">
                  <a:pos x="0" y="158"/>
                </a:cxn>
                <a:cxn ang="0">
                  <a:pos x="1" y="159"/>
                </a:cxn>
                <a:cxn ang="0">
                  <a:pos x="2" y="160"/>
                </a:cxn>
                <a:cxn ang="0">
                  <a:pos x="3" y="161"/>
                </a:cxn>
                <a:cxn ang="0">
                  <a:pos x="8" y="161"/>
                </a:cxn>
                <a:cxn ang="0">
                  <a:pos x="9" y="160"/>
                </a:cxn>
                <a:cxn ang="0">
                  <a:pos x="10" y="158"/>
                </a:cxn>
                <a:cxn ang="0">
                  <a:pos x="10" y="158"/>
                </a:cxn>
                <a:cxn ang="0">
                  <a:pos x="25" y="120"/>
                </a:cxn>
                <a:cxn ang="0">
                  <a:pos x="43" y="82"/>
                </a:cxn>
                <a:cxn ang="0">
                  <a:pos x="60" y="45"/>
                </a:cxn>
                <a:cxn ang="0">
                  <a:pos x="79" y="7"/>
                </a:cxn>
                <a:cxn ang="0">
                  <a:pos x="79" y="7"/>
                </a:cxn>
                <a:cxn ang="0">
                  <a:pos x="80" y="5"/>
                </a:cxn>
                <a:cxn ang="0">
                  <a:pos x="79" y="4"/>
                </a:cxn>
                <a:cxn ang="0">
                  <a:pos x="78" y="2"/>
                </a:cxn>
                <a:cxn ang="0">
                  <a:pos x="77" y="1"/>
                </a:cxn>
                <a:cxn ang="0">
                  <a:pos x="76" y="0"/>
                </a:cxn>
                <a:cxn ang="0">
                  <a:pos x="74" y="0"/>
                </a:cxn>
                <a:cxn ang="0">
                  <a:pos x="72" y="1"/>
                </a:cxn>
                <a:cxn ang="0">
                  <a:pos x="71" y="3"/>
                </a:cxn>
                <a:cxn ang="0">
                  <a:pos x="71" y="3"/>
                </a:cxn>
              </a:cxnLst>
              <a:rect l="0" t="0" r="r" b="b"/>
              <a:pathLst>
                <a:path w="80" h="161">
                  <a:moveTo>
                    <a:pt x="71" y="3"/>
                  </a:moveTo>
                  <a:lnTo>
                    <a:pt x="71" y="3"/>
                  </a:lnTo>
                  <a:lnTo>
                    <a:pt x="52" y="40"/>
                  </a:lnTo>
                  <a:lnTo>
                    <a:pt x="33" y="79"/>
                  </a:lnTo>
                  <a:lnTo>
                    <a:pt x="17" y="117"/>
                  </a:lnTo>
                  <a:lnTo>
                    <a:pt x="0" y="156"/>
                  </a:lnTo>
                  <a:lnTo>
                    <a:pt x="0" y="156"/>
                  </a:lnTo>
                  <a:lnTo>
                    <a:pt x="0" y="158"/>
                  </a:lnTo>
                  <a:lnTo>
                    <a:pt x="1" y="159"/>
                  </a:lnTo>
                  <a:lnTo>
                    <a:pt x="2" y="160"/>
                  </a:lnTo>
                  <a:lnTo>
                    <a:pt x="3" y="161"/>
                  </a:lnTo>
                  <a:lnTo>
                    <a:pt x="8" y="161"/>
                  </a:lnTo>
                  <a:lnTo>
                    <a:pt x="9" y="160"/>
                  </a:lnTo>
                  <a:lnTo>
                    <a:pt x="10" y="158"/>
                  </a:lnTo>
                  <a:lnTo>
                    <a:pt x="10" y="158"/>
                  </a:lnTo>
                  <a:lnTo>
                    <a:pt x="25" y="120"/>
                  </a:lnTo>
                  <a:lnTo>
                    <a:pt x="43" y="82"/>
                  </a:lnTo>
                  <a:lnTo>
                    <a:pt x="60" y="45"/>
                  </a:lnTo>
                  <a:lnTo>
                    <a:pt x="79" y="7"/>
                  </a:lnTo>
                  <a:lnTo>
                    <a:pt x="79" y="7"/>
                  </a:lnTo>
                  <a:lnTo>
                    <a:pt x="80" y="5"/>
                  </a:lnTo>
                  <a:lnTo>
                    <a:pt x="79" y="4"/>
                  </a:lnTo>
                  <a:lnTo>
                    <a:pt x="78" y="2"/>
                  </a:lnTo>
                  <a:lnTo>
                    <a:pt x="77" y="1"/>
                  </a:lnTo>
                  <a:lnTo>
                    <a:pt x="76" y="0"/>
                  </a:lnTo>
                  <a:lnTo>
                    <a:pt x="74" y="0"/>
                  </a:lnTo>
                  <a:lnTo>
                    <a:pt x="72" y="1"/>
                  </a:lnTo>
                  <a:lnTo>
                    <a:pt x="71" y="3"/>
                  </a:lnTo>
                  <a:lnTo>
                    <a:pt x="71"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99" name="Freeform 393">
              <a:extLst>
                <a:ext uri="{FF2B5EF4-FFF2-40B4-BE49-F238E27FC236}">
                  <a16:creationId xmlns:a16="http://schemas.microsoft.com/office/drawing/2014/main" id="{0A20F059-FDD5-42C4-9F75-0482B3B04841}"/>
                </a:ext>
              </a:extLst>
            </p:cNvPr>
            <p:cNvSpPr>
              <a:spLocks/>
            </p:cNvSpPr>
            <p:nvPr/>
          </p:nvSpPr>
          <p:spPr bwMode="auto">
            <a:xfrm>
              <a:off x="4592638" y="3511550"/>
              <a:ext cx="31750" cy="57150"/>
            </a:xfrm>
            <a:custGeom>
              <a:avLst/>
              <a:gdLst/>
              <a:ahLst/>
              <a:cxnLst>
                <a:cxn ang="0">
                  <a:pos x="51" y="4"/>
                </a:cxn>
                <a:cxn ang="0">
                  <a:pos x="51" y="4"/>
                </a:cxn>
                <a:cxn ang="0">
                  <a:pos x="50" y="10"/>
                </a:cxn>
                <a:cxn ang="0">
                  <a:pos x="49" y="17"/>
                </a:cxn>
                <a:cxn ang="0">
                  <a:pos x="43" y="30"/>
                </a:cxn>
                <a:cxn ang="0">
                  <a:pos x="29" y="53"/>
                </a:cxn>
                <a:cxn ang="0">
                  <a:pos x="29" y="53"/>
                </a:cxn>
                <a:cxn ang="0">
                  <a:pos x="16" y="78"/>
                </a:cxn>
                <a:cxn ang="0">
                  <a:pos x="1" y="103"/>
                </a:cxn>
                <a:cxn ang="0">
                  <a:pos x="1" y="103"/>
                </a:cxn>
                <a:cxn ang="0">
                  <a:pos x="0" y="104"/>
                </a:cxn>
                <a:cxn ang="0">
                  <a:pos x="1" y="106"/>
                </a:cxn>
                <a:cxn ang="0">
                  <a:pos x="1" y="108"/>
                </a:cxn>
                <a:cxn ang="0">
                  <a:pos x="3" y="109"/>
                </a:cxn>
                <a:cxn ang="0">
                  <a:pos x="4" y="109"/>
                </a:cxn>
                <a:cxn ang="0">
                  <a:pos x="6" y="109"/>
                </a:cxn>
                <a:cxn ang="0">
                  <a:pos x="8" y="109"/>
                </a:cxn>
                <a:cxn ang="0">
                  <a:pos x="10" y="107"/>
                </a:cxn>
                <a:cxn ang="0">
                  <a:pos x="10" y="107"/>
                </a:cxn>
                <a:cxn ang="0">
                  <a:pos x="18" y="94"/>
                </a:cxn>
                <a:cxn ang="0">
                  <a:pos x="26" y="80"/>
                </a:cxn>
                <a:cxn ang="0">
                  <a:pos x="41" y="51"/>
                </a:cxn>
                <a:cxn ang="0">
                  <a:pos x="41" y="51"/>
                </a:cxn>
                <a:cxn ang="0">
                  <a:pos x="53" y="29"/>
                </a:cxn>
                <a:cxn ang="0">
                  <a:pos x="58" y="17"/>
                </a:cxn>
                <a:cxn ang="0">
                  <a:pos x="60" y="11"/>
                </a:cxn>
                <a:cxn ang="0">
                  <a:pos x="61" y="4"/>
                </a:cxn>
                <a:cxn ang="0">
                  <a:pos x="61" y="4"/>
                </a:cxn>
                <a:cxn ang="0">
                  <a:pos x="60" y="2"/>
                </a:cxn>
                <a:cxn ang="0">
                  <a:pos x="60" y="1"/>
                </a:cxn>
                <a:cxn ang="0">
                  <a:pos x="58" y="0"/>
                </a:cxn>
                <a:cxn ang="0">
                  <a:pos x="56" y="0"/>
                </a:cxn>
                <a:cxn ang="0">
                  <a:pos x="53" y="1"/>
                </a:cxn>
                <a:cxn ang="0">
                  <a:pos x="52" y="2"/>
                </a:cxn>
                <a:cxn ang="0">
                  <a:pos x="51" y="4"/>
                </a:cxn>
                <a:cxn ang="0">
                  <a:pos x="51" y="4"/>
                </a:cxn>
              </a:cxnLst>
              <a:rect l="0" t="0" r="r" b="b"/>
              <a:pathLst>
                <a:path w="61" h="109">
                  <a:moveTo>
                    <a:pt x="51" y="4"/>
                  </a:moveTo>
                  <a:lnTo>
                    <a:pt x="51" y="4"/>
                  </a:lnTo>
                  <a:lnTo>
                    <a:pt x="50" y="10"/>
                  </a:lnTo>
                  <a:lnTo>
                    <a:pt x="49" y="17"/>
                  </a:lnTo>
                  <a:lnTo>
                    <a:pt x="43" y="30"/>
                  </a:lnTo>
                  <a:lnTo>
                    <a:pt x="29" y="53"/>
                  </a:lnTo>
                  <a:lnTo>
                    <a:pt x="29" y="53"/>
                  </a:lnTo>
                  <a:lnTo>
                    <a:pt x="16" y="78"/>
                  </a:lnTo>
                  <a:lnTo>
                    <a:pt x="1" y="103"/>
                  </a:lnTo>
                  <a:lnTo>
                    <a:pt x="1" y="103"/>
                  </a:lnTo>
                  <a:lnTo>
                    <a:pt x="0" y="104"/>
                  </a:lnTo>
                  <a:lnTo>
                    <a:pt x="1" y="106"/>
                  </a:lnTo>
                  <a:lnTo>
                    <a:pt x="1" y="108"/>
                  </a:lnTo>
                  <a:lnTo>
                    <a:pt x="3" y="109"/>
                  </a:lnTo>
                  <a:lnTo>
                    <a:pt x="4" y="109"/>
                  </a:lnTo>
                  <a:lnTo>
                    <a:pt x="6" y="109"/>
                  </a:lnTo>
                  <a:lnTo>
                    <a:pt x="8" y="109"/>
                  </a:lnTo>
                  <a:lnTo>
                    <a:pt x="10" y="107"/>
                  </a:lnTo>
                  <a:lnTo>
                    <a:pt x="10" y="107"/>
                  </a:lnTo>
                  <a:lnTo>
                    <a:pt x="18" y="94"/>
                  </a:lnTo>
                  <a:lnTo>
                    <a:pt x="26" y="80"/>
                  </a:lnTo>
                  <a:lnTo>
                    <a:pt x="41" y="51"/>
                  </a:lnTo>
                  <a:lnTo>
                    <a:pt x="41" y="51"/>
                  </a:lnTo>
                  <a:lnTo>
                    <a:pt x="53" y="29"/>
                  </a:lnTo>
                  <a:lnTo>
                    <a:pt x="58" y="17"/>
                  </a:lnTo>
                  <a:lnTo>
                    <a:pt x="60" y="11"/>
                  </a:lnTo>
                  <a:lnTo>
                    <a:pt x="61" y="4"/>
                  </a:lnTo>
                  <a:lnTo>
                    <a:pt x="61" y="4"/>
                  </a:lnTo>
                  <a:lnTo>
                    <a:pt x="60" y="2"/>
                  </a:lnTo>
                  <a:lnTo>
                    <a:pt x="60" y="1"/>
                  </a:lnTo>
                  <a:lnTo>
                    <a:pt x="58" y="0"/>
                  </a:lnTo>
                  <a:lnTo>
                    <a:pt x="56" y="0"/>
                  </a:lnTo>
                  <a:lnTo>
                    <a:pt x="53" y="1"/>
                  </a:lnTo>
                  <a:lnTo>
                    <a:pt x="52" y="2"/>
                  </a:lnTo>
                  <a:lnTo>
                    <a:pt x="51" y="4"/>
                  </a:lnTo>
                  <a:lnTo>
                    <a:pt x="51"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00" name="Freeform 394">
              <a:extLst>
                <a:ext uri="{FF2B5EF4-FFF2-40B4-BE49-F238E27FC236}">
                  <a16:creationId xmlns:a16="http://schemas.microsoft.com/office/drawing/2014/main" id="{733AA165-0452-4F80-91A5-12B83ABD75EA}"/>
                </a:ext>
              </a:extLst>
            </p:cNvPr>
            <p:cNvSpPr>
              <a:spLocks/>
            </p:cNvSpPr>
            <p:nvPr/>
          </p:nvSpPr>
          <p:spPr bwMode="auto">
            <a:xfrm>
              <a:off x="4638675" y="3521075"/>
              <a:ext cx="22225" cy="50800"/>
            </a:xfrm>
            <a:custGeom>
              <a:avLst/>
              <a:gdLst/>
              <a:ahLst/>
              <a:cxnLst>
                <a:cxn ang="0">
                  <a:pos x="32" y="4"/>
                </a:cxn>
                <a:cxn ang="0">
                  <a:pos x="32" y="4"/>
                </a:cxn>
                <a:cxn ang="0">
                  <a:pos x="31" y="17"/>
                </a:cxn>
                <a:cxn ang="0">
                  <a:pos x="28" y="28"/>
                </a:cxn>
                <a:cxn ang="0">
                  <a:pos x="25" y="38"/>
                </a:cxn>
                <a:cxn ang="0">
                  <a:pos x="20" y="50"/>
                </a:cxn>
                <a:cxn ang="0">
                  <a:pos x="10" y="70"/>
                </a:cxn>
                <a:cxn ang="0">
                  <a:pos x="0" y="92"/>
                </a:cxn>
                <a:cxn ang="0">
                  <a:pos x="0" y="92"/>
                </a:cxn>
                <a:cxn ang="0">
                  <a:pos x="0" y="94"/>
                </a:cxn>
                <a:cxn ang="0">
                  <a:pos x="0" y="95"/>
                </a:cxn>
                <a:cxn ang="0">
                  <a:pos x="2" y="96"/>
                </a:cxn>
                <a:cxn ang="0">
                  <a:pos x="3" y="97"/>
                </a:cxn>
                <a:cxn ang="0">
                  <a:pos x="7" y="97"/>
                </a:cxn>
                <a:cxn ang="0">
                  <a:pos x="8" y="96"/>
                </a:cxn>
                <a:cxn ang="0">
                  <a:pos x="9" y="94"/>
                </a:cxn>
                <a:cxn ang="0">
                  <a:pos x="9" y="94"/>
                </a:cxn>
                <a:cxn ang="0">
                  <a:pos x="20" y="72"/>
                </a:cxn>
                <a:cxn ang="0">
                  <a:pos x="30" y="51"/>
                </a:cxn>
                <a:cxn ang="0">
                  <a:pos x="34" y="39"/>
                </a:cxn>
                <a:cxn ang="0">
                  <a:pos x="37" y="28"/>
                </a:cxn>
                <a:cxn ang="0">
                  <a:pos x="40" y="17"/>
                </a:cxn>
                <a:cxn ang="0">
                  <a:pos x="41" y="4"/>
                </a:cxn>
                <a:cxn ang="0">
                  <a:pos x="41" y="4"/>
                </a:cxn>
                <a:cxn ang="0">
                  <a:pos x="41" y="2"/>
                </a:cxn>
                <a:cxn ang="0">
                  <a:pos x="40" y="1"/>
                </a:cxn>
                <a:cxn ang="0">
                  <a:pos x="38" y="0"/>
                </a:cxn>
                <a:cxn ang="0">
                  <a:pos x="37" y="0"/>
                </a:cxn>
                <a:cxn ang="0">
                  <a:pos x="35" y="0"/>
                </a:cxn>
                <a:cxn ang="0">
                  <a:pos x="33" y="1"/>
                </a:cxn>
                <a:cxn ang="0">
                  <a:pos x="32" y="2"/>
                </a:cxn>
                <a:cxn ang="0">
                  <a:pos x="32" y="4"/>
                </a:cxn>
                <a:cxn ang="0">
                  <a:pos x="32" y="4"/>
                </a:cxn>
              </a:cxnLst>
              <a:rect l="0" t="0" r="r" b="b"/>
              <a:pathLst>
                <a:path w="41" h="97">
                  <a:moveTo>
                    <a:pt x="32" y="4"/>
                  </a:moveTo>
                  <a:lnTo>
                    <a:pt x="32" y="4"/>
                  </a:lnTo>
                  <a:lnTo>
                    <a:pt x="31" y="17"/>
                  </a:lnTo>
                  <a:lnTo>
                    <a:pt x="28" y="28"/>
                  </a:lnTo>
                  <a:lnTo>
                    <a:pt x="25" y="38"/>
                  </a:lnTo>
                  <a:lnTo>
                    <a:pt x="20" y="50"/>
                  </a:lnTo>
                  <a:lnTo>
                    <a:pt x="10" y="70"/>
                  </a:lnTo>
                  <a:lnTo>
                    <a:pt x="0" y="92"/>
                  </a:lnTo>
                  <a:lnTo>
                    <a:pt x="0" y="92"/>
                  </a:lnTo>
                  <a:lnTo>
                    <a:pt x="0" y="94"/>
                  </a:lnTo>
                  <a:lnTo>
                    <a:pt x="0" y="95"/>
                  </a:lnTo>
                  <a:lnTo>
                    <a:pt x="2" y="96"/>
                  </a:lnTo>
                  <a:lnTo>
                    <a:pt x="3" y="97"/>
                  </a:lnTo>
                  <a:lnTo>
                    <a:pt x="7" y="97"/>
                  </a:lnTo>
                  <a:lnTo>
                    <a:pt x="8" y="96"/>
                  </a:lnTo>
                  <a:lnTo>
                    <a:pt x="9" y="94"/>
                  </a:lnTo>
                  <a:lnTo>
                    <a:pt x="9" y="94"/>
                  </a:lnTo>
                  <a:lnTo>
                    <a:pt x="20" y="72"/>
                  </a:lnTo>
                  <a:lnTo>
                    <a:pt x="30" y="51"/>
                  </a:lnTo>
                  <a:lnTo>
                    <a:pt x="34" y="39"/>
                  </a:lnTo>
                  <a:lnTo>
                    <a:pt x="37" y="28"/>
                  </a:lnTo>
                  <a:lnTo>
                    <a:pt x="40" y="17"/>
                  </a:lnTo>
                  <a:lnTo>
                    <a:pt x="41" y="4"/>
                  </a:lnTo>
                  <a:lnTo>
                    <a:pt x="41" y="4"/>
                  </a:lnTo>
                  <a:lnTo>
                    <a:pt x="41" y="2"/>
                  </a:lnTo>
                  <a:lnTo>
                    <a:pt x="40" y="1"/>
                  </a:lnTo>
                  <a:lnTo>
                    <a:pt x="38" y="0"/>
                  </a:lnTo>
                  <a:lnTo>
                    <a:pt x="37" y="0"/>
                  </a:lnTo>
                  <a:lnTo>
                    <a:pt x="35" y="0"/>
                  </a:lnTo>
                  <a:lnTo>
                    <a:pt x="33" y="1"/>
                  </a:lnTo>
                  <a:lnTo>
                    <a:pt x="32" y="2"/>
                  </a:lnTo>
                  <a:lnTo>
                    <a:pt x="32" y="4"/>
                  </a:lnTo>
                  <a:lnTo>
                    <a:pt x="3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01" name="Freeform 395">
              <a:extLst>
                <a:ext uri="{FF2B5EF4-FFF2-40B4-BE49-F238E27FC236}">
                  <a16:creationId xmlns:a16="http://schemas.microsoft.com/office/drawing/2014/main" id="{EAE971D6-0197-4085-B2EE-994F2024531B}"/>
                </a:ext>
              </a:extLst>
            </p:cNvPr>
            <p:cNvSpPr>
              <a:spLocks/>
            </p:cNvSpPr>
            <p:nvPr/>
          </p:nvSpPr>
          <p:spPr bwMode="auto">
            <a:xfrm>
              <a:off x="4719638" y="3544888"/>
              <a:ext cx="55563" cy="80963"/>
            </a:xfrm>
            <a:custGeom>
              <a:avLst/>
              <a:gdLst/>
              <a:ahLst/>
              <a:cxnLst>
                <a:cxn ang="0">
                  <a:pos x="96" y="1"/>
                </a:cxn>
                <a:cxn ang="0">
                  <a:pos x="96" y="1"/>
                </a:cxn>
                <a:cxn ang="0">
                  <a:pos x="81" y="16"/>
                </a:cxn>
                <a:cxn ang="0">
                  <a:pos x="68" y="32"/>
                </a:cxn>
                <a:cxn ang="0">
                  <a:pos x="42" y="65"/>
                </a:cxn>
                <a:cxn ang="0">
                  <a:pos x="42" y="65"/>
                </a:cxn>
                <a:cxn ang="0">
                  <a:pos x="35" y="74"/>
                </a:cxn>
                <a:cxn ang="0">
                  <a:pos x="30" y="84"/>
                </a:cxn>
                <a:cxn ang="0">
                  <a:pos x="20" y="105"/>
                </a:cxn>
                <a:cxn ang="0">
                  <a:pos x="10" y="126"/>
                </a:cxn>
                <a:cxn ang="0">
                  <a:pos x="1" y="147"/>
                </a:cxn>
                <a:cxn ang="0">
                  <a:pos x="1" y="147"/>
                </a:cxn>
                <a:cxn ang="0">
                  <a:pos x="0" y="149"/>
                </a:cxn>
                <a:cxn ang="0">
                  <a:pos x="1" y="150"/>
                </a:cxn>
                <a:cxn ang="0">
                  <a:pos x="1" y="152"/>
                </a:cxn>
                <a:cxn ang="0">
                  <a:pos x="3" y="154"/>
                </a:cxn>
                <a:cxn ang="0">
                  <a:pos x="4" y="155"/>
                </a:cxn>
                <a:cxn ang="0">
                  <a:pos x="6" y="155"/>
                </a:cxn>
                <a:cxn ang="0">
                  <a:pos x="7" y="154"/>
                </a:cxn>
                <a:cxn ang="0">
                  <a:pos x="9" y="151"/>
                </a:cxn>
                <a:cxn ang="0">
                  <a:pos x="9" y="151"/>
                </a:cxn>
                <a:cxn ang="0">
                  <a:pos x="17" y="133"/>
                </a:cxn>
                <a:cxn ang="0">
                  <a:pos x="26" y="113"/>
                </a:cxn>
                <a:cxn ang="0">
                  <a:pos x="34" y="94"/>
                </a:cxn>
                <a:cxn ang="0">
                  <a:pos x="39" y="84"/>
                </a:cxn>
                <a:cxn ang="0">
                  <a:pos x="45" y="76"/>
                </a:cxn>
                <a:cxn ang="0">
                  <a:pos x="45" y="76"/>
                </a:cxn>
                <a:cxn ang="0">
                  <a:pos x="59" y="58"/>
                </a:cxn>
                <a:cxn ang="0">
                  <a:pos x="73" y="41"/>
                </a:cxn>
                <a:cxn ang="0">
                  <a:pos x="88" y="23"/>
                </a:cxn>
                <a:cxn ang="0">
                  <a:pos x="103" y="7"/>
                </a:cxn>
                <a:cxn ang="0">
                  <a:pos x="103" y="7"/>
                </a:cxn>
                <a:cxn ang="0">
                  <a:pos x="104" y="6"/>
                </a:cxn>
                <a:cxn ang="0">
                  <a:pos x="104" y="4"/>
                </a:cxn>
                <a:cxn ang="0">
                  <a:pos x="104" y="2"/>
                </a:cxn>
                <a:cxn ang="0">
                  <a:pos x="103" y="1"/>
                </a:cxn>
                <a:cxn ang="0">
                  <a:pos x="101" y="0"/>
                </a:cxn>
                <a:cxn ang="0">
                  <a:pos x="100" y="0"/>
                </a:cxn>
                <a:cxn ang="0">
                  <a:pos x="98" y="0"/>
                </a:cxn>
                <a:cxn ang="0">
                  <a:pos x="96" y="1"/>
                </a:cxn>
                <a:cxn ang="0">
                  <a:pos x="96" y="1"/>
                </a:cxn>
              </a:cxnLst>
              <a:rect l="0" t="0" r="r" b="b"/>
              <a:pathLst>
                <a:path w="104" h="155">
                  <a:moveTo>
                    <a:pt x="96" y="1"/>
                  </a:moveTo>
                  <a:lnTo>
                    <a:pt x="96" y="1"/>
                  </a:lnTo>
                  <a:lnTo>
                    <a:pt x="81" y="16"/>
                  </a:lnTo>
                  <a:lnTo>
                    <a:pt x="68" y="32"/>
                  </a:lnTo>
                  <a:lnTo>
                    <a:pt x="42" y="65"/>
                  </a:lnTo>
                  <a:lnTo>
                    <a:pt x="42" y="65"/>
                  </a:lnTo>
                  <a:lnTo>
                    <a:pt x="35" y="74"/>
                  </a:lnTo>
                  <a:lnTo>
                    <a:pt x="30" y="84"/>
                  </a:lnTo>
                  <a:lnTo>
                    <a:pt x="20" y="105"/>
                  </a:lnTo>
                  <a:lnTo>
                    <a:pt x="10" y="126"/>
                  </a:lnTo>
                  <a:lnTo>
                    <a:pt x="1" y="147"/>
                  </a:lnTo>
                  <a:lnTo>
                    <a:pt x="1" y="147"/>
                  </a:lnTo>
                  <a:lnTo>
                    <a:pt x="0" y="149"/>
                  </a:lnTo>
                  <a:lnTo>
                    <a:pt x="1" y="150"/>
                  </a:lnTo>
                  <a:lnTo>
                    <a:pt x="1" y="152"/>
                  </a:lnTo>
                  <a:lnTo>
                    <a:pt x="3" y="154"/>
                  </a:lnTo>
                  <a:lnTo>
                    <a:pt x="4" y="155"/>
                  </a:lnTo>
                  <a:lnTo>
                    <a:pt x="6" y="155"/>
                  </a:lnTo>
                  <a:lnTo>
                    <a:pt x="7" y="154"/>
                  </a:lnTo>
                  <a:lnTo>
                    <a:pt x="9" y="151"/>
                  </a:lnTo>
                  <a:lnTo>
                    <a:pt x="9" y="151"/>
                  </a:lnTo>
                  <a:lnTo>
                    <a:pt x="17" y="133"/>
                  </a:lnTo>
                  <a:lnTo>
                    <a:pt x="26" y="113"/>
                  </a:lnTo>
                  <a:lnTo>
                    <a:pt x="34" y="94"/>
                  </a:lnTo>
                  <a:lnTo>
                    <a:pt x="39" y="84"/>
                  </a:lnTo>
                  <a:lnTo>
                    <a:pt x="45" y="76"/>
                  </a:lnTo>
                  <a:lnTo>
                    <a:pt x="45" y="76"/>
                  </a:lnTo>
                  <a:lnTo>
                    <a:pt x="59" y="58"/>
                  </a:lnTo>
                  <a:lnTo>
                    <a:pt x="73" y="41"/>
                  </a:lnTo>
                  <a:lnTo>
                    <a:pt x="88" y="23"/>
                  </a:lnTo>
                  <a:lnTo>
                    <a:pt x="103" y="7"/>
                  </a:lnTo>
                  <a:lnTo>
                    <a:pt x="103" y="7"/>
                  </a:lnTo>
                  <a:lnTo>
                    <a:pt x="104" y="6"/>
                  </a:lnTo>
                  <a:lnTo>
                    <a:pt x="104" y="4"/>
                  </a:lnTo>
                  <a:lnTo>
                    <a:pt x="104" y="2"/>
                  </a:lnTo>
                  <a:lnTo>
                    <a:pt x="103" y="1"/>
                  </a:lnTo>
                  <a:lnTo>
                    <a:pt x="101" y="0"/>
                  </a:lnTo>
                  <a:lnTo>
                    <a:pt x="100" y="0"/>
                  </a:lnTo>
                  <a:lnTo>
                    <a:pt x="98" y="0"/>
                  </a:lnTo>
                  <a:lnTo>
                    <a:pt x="96" y="1"/>
                  </a:lnTo>
                  <a:lnTo>
                    <a:pt x="96"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02" name="Freeform 396">
              <a:extLst>
                <a:ext uri="{FF2B5EF4-FFF2-40B4-BE49-F238E27FC236}">
                  <a16:creationId xmlns:a16="http://schemas.microsoft.com/office/drawing/2014/main" id="{FA05B6BA-28C1-4D7B-A4A3-1DD7658479F0}"/>
                </a:ext>
              </a:extLst>
            </p:cNvPr>
            <p:cNvSpPr>
              <a:spLocks/>
            </p:cNvSpPr>
            <p:nvPr/>
          </p:nvSpPr>
          <p:spPr bwMode="auto">
            <a:xfrm>
              <a:off x="4219575" y="3103563"/>
              <a:ext cx="604838" cy="708025"/>
            </a:xfrm>
            <a:custGeom>
              <a:avLst/>
              <a:gdLst/>
              <a:ahLst/>
              <a:cxnLst>
                <a:cxn ang="0">
                  <a:pos x="691" y="1338"/>
                </a:cxn>
                <a:cxn ang="0">
                  <a:pos x="661" y="1332"/>
                </a:cxn>
                <a:cxn ang="0">
                  <a:pos x="581" y="1332"/>
                </a:cxn>
                <a:cxn ang="0">
                  <a:pos x="509" y="1331"/>
                </a:cxn>
                <a:cxn ang="0">
                  <a:pos x="487" y="1329"/>
                </a:cxn>
                <a:cxn ang="0">
                  <a:pos x="346" y="1332"/>
                </a:cxn>
                <a:cxn ang="0">
                  <a:pos x="227" y="1324"/>
                </a:cxn>
                <a:cxn ang="0">
                  <a:pos x="107" y="1276"/>
                </a:cxn>
                <a:cxn ang="0">
                  <a:pos x="26" y="1174"/>
                </a:cxn>
                <a:cxn ang="0">
                  <a:pos x="14" y="1125"/>
                </a:cxn>
                <a:cxn ang="0">
                  <a:pos x="14" y="1040"/>
                </a:cxn>
                <a:cxn ang="0">
                  <a:pos x="11" y="848"/>
                </a:cxn>
                <a:cxn ang="0">
                  <a:pos x="5" y="639"/>
                </a:cxn>
                <a:cxn ang="0">
                  <a:pos x="0" y="262"/>
                </a:cxn>
                <a:cxn ang="0">
                  <a:pos x="4" y="169"/>
                </a:cxn>
                <a:cxn ang="0">
                  <a:pos x="43" y="68"/>
                </a:cxn>
                <a:cxn ang="0">
                  <a:pos x="174" y="11"/>
                </a:cxn>
                <a:cxn ang="0">
                  <a:pos x="398" y="2"/>
                </a:cxn>
                <a:cxn ang="0">
                  <a:pos x="580" y="8"/>
                </a:cxn>
                <a:cxn ang="0">
                  <a:pos x="893" y="18"/>
                </a:cxn>
                <a:cxn ang="0">
                  <a:pos x="1050" y="43"/>
                </a:cxn>
                <a:cxn ang="0">
                  <a:pos x="1101" y="104"/>
                </a:cxn>
                <a:cxn ang="0">
                  <a:pos x="1104" y="157"/>
                </a:cxn>
                <a:cxn ang="0">
                  <a:pos x="1081" y="159"/>
                </a:cxn>
                <a:cxn ang="0">
                  <a:pos x="1069" y="123"/>
                </a:cxn>
                <a:cxn ang="0">
                  <a:pos x="1017" y="66"/>
                </a:cxn>
                <a:cxn ang="0">
                  <a:pos x="935" y="54"/>
                </a:cxn>
                <a:cxn ang="0">
                  <a:pos x="613" y="49"/>
                </a:cxn>
                <a:cxn ang="0">
                  <a:pos x="445" y="38"/>
                </a:cxn>
                <a:cxn ang="0">
                  <a:pos x="247" y="35"/>
                </a:cxn>
                <a:cxn ang="0">
                  <a:pos x="128" y="61"/>
                </a:cxn>
                <a:cxn ang="0">
                  <a:pos x="59" y="111"/>
                </a:cxn>
                <a:cxn ang="0">
                  <a:pos x="41" y="193"/>
                </a:cxn>
                <a:cxn ang="0">
                  <a:pos x="35" y="262"/>
                </a:cxn>
                <a:cxn ang="0">
                  <a:pos x="39" y="299"/>
                </a:cxn>
                <a:cxn ang="0">
                  <a:pos x="45" y="732"/>
                </a:cxn>
                <a:cxn ang="0">
                  <a:pos x="50" y="996"/>
                </a:cxn>
                <a:cxn ang="0">
                  <a:pos x="49" y="1106"/>
                </a:cxn>
                <a:cxn ang="0">
                  <a:pos x="52" y="1136"/>
                </a:cxn>
                <a:cxn ang="0">
                  <a:pos x="85" y="1207"/>
                </a:cxn>
                <a:cxn ang="0">
                  <a:pos x="189" y="1281"/>
                </a:cxn>
                <a:cxn ang="0">
                  <a:pos x="259" y="1287"/>
                </a:cxn>
                <a:cxn ang="0">
                  <a:pos x="384" y="1298"/>
                </a:cxn>
                <a:cxn ang="0">
                  <a:pos x="466" y="1292"/>
                </a:cxn>
                <a:cxn ang="0">
                  <a:pos x="602" y="1297"/>
                </a:cxn>
                <a:cxn ang="0">
                  <a:pos x="682" y="1297"/>
                </a:cxn>
                <a:cxn ang="0">
                  <a:pos x="713" y="1294"/>
                </a:cxn>
                <a:cxn ang="0">
                  <a:pos x="781" y="1271"/>
                </a:cxn>
                <a:cxn ang="0">
                  <a:pos x="969" y="1143"/>
                </a:cxn>
                <a:cxn ang="0">
                  <a:pos x="1093" y="1056"/>
                </a:cxn>
                <a:cxn ang="0">
                  <a:pos x="1108" y="1031"/>
                </a:cxn>
                <a:cxn ang="0">
                  <a:pos x="1096" y="668"/>
                </a:cxn>
                <a:cxn ang="0">
                  <a:pos x="1112" y="658"/>
                </a:cxn>
                <a:cxn ang="0">
                  <a:pos x="1132" y="676"/>
                </a:cxn>
                <a:cxn ang="0">
                  <a:pos x="1135" y="1062"/>
                </a:cxn>
                <a:cxn ang="0">
                  <a:pos x="1074" y="1111"/>
                </a:cxn>
                <a:cxn ang="0">
                  <a:pos x="931" y="1212"/>
                </a:cxn>
                <a:cxn ang="0">
                  <a:pos x="765" y="1319"/>
                </a:cxn>
                <a:cxn ang="0">
                  <a:pos x="719" y="1332"/>
                </a:cxn>
              </a:cxnLst>
              <a:rect l="0" t="0" r="r" b="b"/>
              <a:pathLst>
                <a:path w="1145" h="1338">
                  <a:moveTo>
                    <a:pt x="707" y="1338"/>
                  </a:moveTo>
                  <a:lnTo>
                    <a:pt x="707" y="1338"/>
                  </a:lnTo>
                  <a:lnTo>
                    <a:pt x="703" y="1338"/>
                  </a:lnTo>
                  <a:lnTo>
                    <a:pt x="700" y="1337"/>
                  </a:lnTo>
                  <a:lnTo>
                    <a:pt x="698" y="1336"/>
                  </a:lnTo>
                  <a:lnTo>
                    <a:pt x="696" y="1337"/>
                  </a:lnTo>
                  <a:lnTo>
                    <a:pt x="696" y="1337"/>
                  </a:lnTo>
                  <a:lnTo>
                    <a:pt x="691" y="1338"/>
                  </a:lnTo>
                  <a:lnTo>
                    <a:pt x="691" y="1338"/>
                  </a:lnTo>
                  <a:lnTo>
                    <a:pt x="685" y="1337"/>
                  </a:lnTo>
                  <a:lnTo>
                    <a:pt x="678" y="1333"/>
                  </a:lnTo>
                  <a:lnTo>
                    <a:pt x="678" y="1333"/>
                  </a:lnTo>
                  <a:lnTo>
                    <a:pt x="675" y="1332"/>
                  </a:lnTo>
                  <a:lnTo>
                    <a:pt x="671" y="1332"/>
                  </a:lnTo>
                  <a:lnTo>
                    <a:pt x="671" y="1332"/>
                  </a:lnTo>
                  <a:lnTo>
                    <a:pt x="661" y="1332"/>
                  </a:lnTo>
                  <a:lnTo>
                    <a:pt x="648" y="1333"/>
                  </a:lnTo>
                  <a:lnTo>
                    <a:pt x="648" y="1333"/>
                  </a:lnTo>
                  <a:lnTo>
                    <a:pt x="638" y="1334"/>
                  </a:lnTo>
                  <a:lnTo>
                    <a:pt x="638" y="1334"/>
                  </a:lnTo>
                  <a:lnTo>
                    <a:pt x="615" y="1334"/>
                  </a:lnTo>
                  <a:lnTo>
                    <a:pt x="615" y="1334"/>
                  </a:lnTo>
                  <a:lnTo>
                    <a:pt x="600" y="1334"/>
                  </a:lnTo>
                  <a:lnTo>
                    <a:pt x="581" y="1332"/>
                  </a:lnTo>
                  <a:lnTo>
                    <a:pt x="581" y="1332"/>
                  </a:lnTo>
                  <a:lnTo>
                    <a:pt x="569" y="1331"/>
                  </a:lnTo>
                  <a:lnTo>
                    <a:pt x="554" y="1329"/>
                  </a:lnTo>
                  <a:lnTo>
                    <a:pt x="554" y="1329"/>
                  </a:lnTo>
                  <a:lnTo>
                    <a:pt x="534" y="1331"/>
                  </a:lnTo>
                  <a:lnTo>
                    <a:pt x="534" y="1331"/>
                  </a:lnTo>
                  <a:lnTo>
                    <a:pt x="513" y="1331"/>
                  </a:lnTo>
                  <a:lnTo>
                    <a:pt x="509" y="1331"/>
                  </a:lnTo>
                  <a:lnTo>
                    <a:pt x="509" y="1331"/>
                  </a:lnTo>
                  <a:lnTo>
                    <a:pt x="503" y="1329"/>
                  </a:lnTo>
                  <a:lnTo>
                    <a:pt x="496" y="1328"/>
                  </a:lnTo>
                  <a:lnTo>
                    <a:pt x="495" y="1327"/>
                  </a:lnTo>
                  <a:lnTo>
                    <a:pt x="492" y="1328"/>
                  </a:lnTo>
                  <a:lnTo>
                    <a:pt x="492" y="1328"/>
                  </a:lnTo>
                  <a:lnTo>
                    <a:pt x="487" y="1329"/>
                  </a:lnTo>
                  <a:lnTo>
                    <a:pt x="487" y="1329"/>
                  </a:lnTo>
                  <a:lnTo>
                    <a:pt x="461" y="1329"/>
                  </a:lnTo>
                  <a:lnTo>
                    <a:pt x="436" y="1332"/>
                  </a:lnTo>
                  <a:lnTo>
                    <a:pt x="436" y="1332"/>
                  </a:lnTo>
                  <a:lnTo>
                    <a:pt x="410" y="1333"/>
                  </a:lnTo>
                  <a:lnTo>
                    <a:pt x="384" y="1334"/>
                  </a:lnTo>
                  <a:lnTo>
                    <a:pt x="384" y="1334"/>
                  </a:lnTo>
                  <a:lnTo>
                    <a:pt x="364" y="1333"/>
                  </a:lnTo>
                  <a:lnTo>
                    <a:pt x="346" y="1332"/>
                  </a:lnTo>
                  <a:lnTo>
                    <a:pt x="346" y="1332"/>
                  </a:lnTo>
                  <a:lnTo>
                    <a:pt x="327" y="1329"/>
                  </a:lnTo>
                  <a:lnTo>
                    <a:pt x="308" y="1329"/>
                  </a:lnTo>
                  <a:lnTo>
                    <a:pt x="308" y="1329"/>
                  </a:lnTo>
                  <a:lnTo>
                    <a:pt x="274" y="1327"/>
                  </a:lnTo>
                  <a:lnTo>
                    <a:pt x="240" y="1325"/>
                  </a:lnTo>
                  <a:lnTo>
                    <a:pt x="227" y="1324"/>
                  </a:lnTo>
                  <a:lnTo>
                    <a:pt x="227" y="1324"/>
                  </a:lnTo>
                  <a:lnTo>
                    <a:pt x="208" y="1322"/>
                  </a:lnTo>
                  <a:lnTo>
                    <a:pt x="191" y="1318"/>
                  </a:lnTo>
                  <a:lnTo>
                    <a:pt x="174" y="1313"/>
                  </a:lnTo>
                  <a:lnTo>
                    <a:pt x="159" y="1307"/>
                  </a:lnTo>
                  <a:lnTo>
                    <a:pt x="159" y="1307"/>
                  </a:lnTo>
                  <a:lnTo>
                    <a:pt x="140" y="1297"/>
                  </a:lnTo>
                  <a:lnTo>
                    <a:pt x="124" y="1287"/>
                  </a:lnTo>
                  <a:lnTo>
                    <a:pt x="107" y="1276"/>
                  </a:lnTo>
                  <a:lnTo>
                    <a:pt x="93" y="1263"/>
                  </a:lnTo>
                  <a:lnTo>
                    <a:pt x="78" y="1249"/>
                  </a:lnTo>
                  <a:lnTo>
                    <a:pt x="65" y="1234"/>
                  </a:lnTo>
                  <a:lnTo>
                    <a:pt x="52" y="1219"/>
                  </a:lnTo>
                  <a:lnTo>
                    <a:pt x="40" y="1201"/>
                  </a:lnTo>
                  <a:lnTo>
                    <a:pt x="40" y="1201"/>
                  </a:lnTo>
                  <a:lnTo>
                    <a:pt x="30" y="1183"/>
                  </a:lnTo>
                  <a:lnTo>
                    <a:pt x="26" y="1174"/>
                  </a:lnTo>
                  <a:lnTo>
                    <a:pt x="22" y="1164"/>
                  </a:lnTo>
                  <a:lnTo>
                    <a:pt x="19" y="1155"/>
                  </a:lnTo>
                  <a:lnTo>
                    <a:pt x="17" y="1146"/>
                  </a:lnTo>
                  <a:lnTo>
                    <a:pt x="15" y="1136"/>
                  </a:lnTo>
                  <a:lnTo>
                    <a:pt x="14" y="1126"/>
                  </a:lnTo>
                  <a:lnTo>
                    <a:pt x="14" y="1125"/>
                  </a:lnTo>
                  <a:lnTo>
                    <a:pt x="14" y="1125"/>
                  </a:lnTo>
                  <a:lnTo>
                    <a:pt x="14" y="1125"/>
                  </a:lnTo>
                  <a:lnTo>
                    <a:pt x="13" y="1118"/>
                  </a:lnTo>
                  <a:lnTo>
                    <a:pt x="12" y="1111"/>
                  </a:lnTo>
                  <a:lnTo>
                    <a:pt x="11" y="1096"/>
                  </a:lnTo>
                  <a:lnTo>
                    <a:pt x="12" y="1081"/>
                  </a:lnTo>
                  <a:lnTo>
                    <a:pt x="13" y="1065"/>
                  </a:lnTo>
                  <a:lnTo>
                    <a:pt x="13" y="1065"/>
                  </a:lnTo>
                  <a:lnTo>
                    <a:pt x="14" y="1040"/>
                  </a:lnTo>
                  <a:lnTo>
                    <a:pt x="14" y="1040"/>
                  </a:lnTo>
                  <a:lnTo>
                    <a:pt x="14" y="997"/>
                  </a:lnTo>
                  <a:lnTo>
                    <a:pt x="14" y="997"/>
                  </a:lnTo>
                  <a:lnTo>
                    <a:pt x="14" y="945"/>
                  </a:lnTo>
                  <a:lnTo>
                    <a:pt x="14" y="895"/>
                  </a:lnTo>
                  <a:lnTo>
                    <a:pt x="14" y="895"/>
                  </a:lnTo>
                  <a:lnTo>
                    <a:pt x="13" y="871"/>
                  </a:lnTo>
                  <a:lnTo>
                    <a:pt x="11" y="848"/>
                  </a:lnTo>
                  <a:lnTo>
                    <a:pt x="11" y="848"/>
                  </a:lnTo>
                  <a:lnTo>
                    <a:pt x="8" y="815"/>
                  </a:lnTo>
                  <a:lnTo>
                    <a:pt x="7" y="799"/>
                  </a:lnTo>
                  <a:lnTo>
                    <a:pt x="8" y="782"/>
                  </a:lnTo>
                  <a:lnTo>
                    <a:pt x="8" y="782"/>
                  </a:lnTo>
                  <a:lnTo>
                    <a:pt x="9" y="747"/>
                  </a:lnTo>
                  <a:lnTo>
                    <a:pt x="9" y="711"/>
                  </a:lnTo>
                  <a:lnTo>
                    <a:pt x="7" y="675"/>
                  </a:lnTo>
                  <a:lnTo>
                    <a:pt x="5" y="639"/>
                  </a:lnTo>
                  <a:lnTo>
                    <a:pt x="5" y="639"/>
                  </a:lnTo>
                  <a:lnTo>
                    <a:pt x="2" y="589"/>
                  </a:lnTo>
                  <a:lnTo>
                    <a:pt x="1" y="564"/>
                  </a:lnTo>
                  <a:lnTo>
                    <a:pt x="0" y="539"/>
                  </a:lnTo>
                  <a:lnTo>
                    <a:pt x="0" y="280"/>
                  </a:lnTo>
                  <a:lnTo>
                    <a:pt x="0" y="280"/>
                  </a:lnTo>
                  <a:lnTo>
                    <a:pt x="0" y="272"/>
                  </a:lnTo>
                  <a:lnTo>
                    <a:pt x="0" y="262"/>
                  </a:lnTo>
                  <a:lnTo>
                    <a:pt x="3" y="243"/>
                  </a:lnTo>
                  <a:lnTo>
                    <a:pt x="3" y="243"/>
                  </a:lnTo>
                  <a:lnTo>
                    <a:pt x="4" y="230"/>
                  </a:lnTo>
                  <a:lnTo>
                    <a:pt x="5" y="219"/>
                  </a:lnTo>
                  <a:lnTo>
                    <a:pt x="4" y="196"/>
                  </a:lnTo>
                  <a:lnTo>
                    <a:pt x="4" y="196"/>
                  </a:lnTo>
                  <a:lnTo>
                    <a:pt x="4" y="183"/>
                  </a:lnTo>
                  <a:lnTo>
                    <a:pt x="4" y="169"/>
                  </a:lnTo>
                  <a:lnTo>
                    <a:pt x="5" y="157"/>
                  </a:lnTo>
                  <a:lnTo>
                    <a:pt x="7" y="145"/>
                  </a:lnTo>
                  <a:lnTo>
                    <a:pt x="7" y="145"/>
                  </a:lnTo>
                  <a:lnTo>
                    <a:pt x="12" y="126"/>
                  </a:lnTo>
                  <a:lnTo>
                    <a:pt x="18" y="109"/>
                  </a:lnTo>
                  <a:lnTo>
                    <a:pt x="26" y="93"/>
                  </a:lnTo>
                  <a:lnTo>
                    <a:pt x="34" y="80"/>
                  </a:lnTo>
                  <a:lnTo>
                    <a:pt x="43" y="68"/>
                  </a:lnTo>
                  <a:lnTo>
                    <a:pt x="54" y="58"/>
                  </a:lnTo>
                  <a:lnTo>
                    <a:pt x="68" y="48"/>
                  </a:lnTo>
                  <a:lnTo>
                    <a:pt x="84" y="39"/>
                  </a:lnTo>
                  <a:lnTo>
                    <a:pt x="84" y="39"/>
                  </a:lnTo>
                  <a:lnTo>
                    <a:pt x="100" y="33"/>
                  </a:lnTo>
                  <a:lnTo>
                    <a:pt x="114" y="28"/>
                  </a:lnTo>
                  <a:lnTo>
                    <a:pt x="144" y="19"/>
                  </a:lnTo>
                  <a:lnTo>
                    <a:pt x="174" y="11"/>
                  </a:lnTo>
                  <a:lnTo>
                    <a:pt x="204" y="6"/>
                  </a:lnTo>
                  <a:lnTo>
                    <a:pt x="233" y="3"/>
                  </a:lnTo>
                  <a:lnTo>
                    <a:pt x="262" y="1"/>
                  </a:lnTo>
                  <a:lnTo>
                    <a:pt x="290" y="0"/>
                  </a:lnTo>
                  <a:lnTo>
                    <a:pt x="317" y="0"/>
                  </a:lnTo>
                  <a:lnTo>
                    <a:pt x="317" y="0"/>
                  </a:lnTo>
                  <a:lnTo>
                    <a:pt x="358" y="0"/>
                  </a:lnTo>
                  <a:lnTo>
                    <a:pt x="398" y="2"/>
                  </a:lnTo>
                  <a:lnTo>
                    <a:pt x="398" y="2"/>
                  </a:lnTo>
                  <a:lnTo>
                    <a:pt x="441" y="3"/>
                  </a:lnTo>
                  <a:lnTo>
                    <a:pt x="483" y="3"/>
                  </a:lnTo>
                  <a:lnTo>
                    <a:pt x="483" y="3"/>
                  </a:lnTo>
                  <a:lnTo>
                    <a:pt x="507" y="4"/>
                  </a:lnTo>
                  <a:lnTo>
                    <a:pt x="532" y="5"/>
                  </a:lnTo>
                  <a:lnTo>
                    <a:pt x="580" y="8"/>
                  </a:lnTo>
                  <a:lnTo>
                    <a:pt x="580" y="8"/>
                  </a:lnTo>
                  <a:lnTo>
                    <a:pt x="629" y="11"/>
                  </a:lnTo>
                  <a:lnTo>
                    <a:pt x="654" y="12"/>
                  </a:lnTo>
                  <a:lnTo>
                    <a:pt x="678" y="12"/>
                  </a:lnTo>
                  <a:lnTo>
                    <a:pt x="678" y="12"/>
                  </a:lnTo>
                  <a:lnTo>
                    <a:pt x="730" y="14"/>
                  </a:lnTo>
                  <a:lnTo>
                    <a:pt x="783" y="15"/>
                  </a:lnTo>
                  <a:lnTo>
                    <a:pt x="881" y="17"/>
                  </a:lnTo>
                  <a:lnTo>
                    <a:pt x="893" y="18"/>
                  </a:lnTo>
                  <a:lnTo>
                    <a:pt x="893" y="18"/>
                  </a:lnTo>
                  <a:lnTo>
                    <a:pt x="930" y="19"/>
                  </a:lnTo>
                  <a:lnTo>
                    <a:pt x="968" y="22"/>
                  </a:lnTo>
                  <a:lnTo>
                    <a:pt x="985" y="24"/>
                  </a:lnTo>
                  <a:lnTo>
                    <a:pt x="1003" y="27"/>
                  </a:lnTo>
                  <a:lnTo>
                    <a:pt x="1019" y="31"/>
                  </a:lnTo>
                  <a:lnTo>
                    <a:pt x="1035" y="37"/>
                  </a:lnTo>
                  <a:lnTo>
                    <a:pt x="1050" y="43"/>
                  </a:lnTo>
                  <a:lnTo>
                    <a:pt x="1064" y="52"/>
                  </a:lnTo>
                  <a:lnTo>
                    <a:pt x="1075" y="62"/>
                  </a:lnTo>
                  <a:lnTo>
                    <a:pt x="1081" y="68"/>
                  </a:lnTo>
                  <a:lnTo>
                    <a:pt x="1085" y="74"/>
                  </a:lnTo>
                  <a:lnTo>
                    <a:pt x="1090" y="81"/>
                  </a:lnTo>
                  <a:lnTo>
                    <a:pt x="1095" y="89"/>
                  </a:lnTo>
                  <a:lnTo>
                    <a:pt x="1098" y="96"/>
                  </a:lnTo>
                  <a:lnTo>
                    <a:pt x="1101" y="104"/>
                  </a:lnTo>
                  <a:lnTo>
                    <a:pt x="1104" y="114"/>
                  </a:lnTo>
                  <a:lnTo>
                    <a:pt x="1106" y="124"/>
                  </a:lnTo>
                  <a:lnTo>
                    <a:pt x="1107" y="134"/>
                  </a:lnTo>
                  <a:lnTo>
                    <a:pt x="1108" y="145"/>
                  </a:lnTo>
                  <a:lnTo>
                    <a:pt x="1108" y="145"/>
                  </a:lnTo>
                  <a:lnTo>
                    <a:pt x="1107" y="152"/>
                  </a:lnTo>
                  <a:lnTo>
                    <a:pt x="1106" y="154"/>
                  </a:lnTo>
                  <a:lnTo>
                    <a:pt x="1104" y="157"/>
                  </a:lnTo>
                  <a:lnTo>
                    <a:pt x="1104" y="157"/>
                  </a:lnTo>
                  <a:lnTo>
                    <a:pt x="1101" y="159"/>
                  </a:lnTo>
                  <a:lnTo>
                    <a:pt x="1098" y="160"/>
                  </a:lnTo>
                  <a:lnTo>
                    <a:pt x="1095" y="161"/>
                  </a:lnTo>
                  <a:lnTo>
                    <a:pt x="1090" y="162"/>
                  </a:lnTo>
                  <a:lnTo>
                    <a:pt x="1090" y="162"/>
                  </a:lnTo>
                  <a:lnTo>
                    <a:pt x="1084" y="161"/>
                  </a:lnTo>
                  <a:lnTo>
                    <a:pt x="1081" y="159"/>
                  </a:lnTo>
                  <a:lnTo>
                    <a:pt x="1078" y="157"/>
                  </a:lnTo>
                  <a:lnTo>
                    <a:pt x="1076" y="155"/>
                  </a:lnTo>
                  <a:lnTo>
                    <a:pt x="1074" y="152"/>
                  </a:lnTo>
                  <a:lnTo>
                    <a:pt x="1072" y="149"/>
                  </a:lnTo>
                  <a:lnTo>
                    <a:pt x="1072" y="145"/>
                  </a:lnTo>
                  <a:lnTo>
                    <a:pt x="1072" y="145"/>
                  </a:lnTo>
                  <a:lnTo>
                    <a:pt x="1071" y="133"/>
                  </a:lnTo>
                  <a:lnTo>
                    <a:pt x="1069" y="123"/>
                  </a:lnTo>
                  <a:lnTo>
                    <a:pt x="1066" y="114"/>
                  </a:lnTo>
                  <a:lnTo>
                    <a:pt x="1062" y="104"/>
                  </a:lnTo>
                  <a:lnTo>
                    <a:pt x="1056" y="96"/>
                  </a:lnTo>
                  <a:lnTo>
                    <a:pt x="1050" y="89"/>
                  </a:lnTo>
                  <a:lnTo>
                    <a:pt x="1044" y="83"/>
                  </a:lnTo>
                  <a:lnTo>
                    <a:pt x="1036" y="77"/>
                  </a:lnTo>
                  <a:lnTo>
                    <a:pt x="1026" y="71"/>
                  </a:lnTo>
                  <a:lnTo>
                    <a:pt x="1017" y="66"/>
                  </a:lnTo>
                  <a:lnTo>
                    <a:pt x="1006" y="62"/>
                  </a:lnTo>
                  <a:lnTo>
                    <a:pt x="994" y="59"/>
                  </a:lnTo>
                  <a:lnTo>
                    <a:pt x="981" y="57"/>
                  </a:lnTo>
                  <a:lnTo>
                    <a:pt x="968" y="55"/>
                  </a:lnTo>
                  <a:lnTo>
                    <a:pt x="952" y="54"/>
                  </a:lnTo>
                  <a:lnTo>
                    <a:pt x="937" y="54"/>
                  </a:lnTo>
                  <a:lnTo>
                    <a:pt x="935" y="54"/>
                  </a:lnTo>
                  <a:lnTo>
                    <a:pt x="935" y="54"/>
                  </a:lnTo>
                  <a:lnTo>
                    <a:pt x="897" y="53"/>
                  </a:lnTo>
                  <a:lnTo>
                    <a:pt x="861" y="51"/>
                  </a:lnTo>
                  <a:lnTo>
                    <a:pt x="861" y="51"/>
                  </a:lnTo>
                  <a:lnTo>
                    <a:pt x="825" y="50"/>
                  </a:lnTo>
                  <a:lnTo>
                    <a:pt x="788" y="49"/>
                  </a:lnTo>
                  <a:lnTo>
                    <a:pt x="630" y="49"/>
                  </a:lnTo>
                  <a:lnTo>
                    <a:pt x="630" y="49"/>
                  </a:lnTo>
                  <a:lnTo>
                    <a:pt x="613" y="49"/>
                  </a:lnTo>
                  <a:lnTo>
                    <a:pt x="597" y="48"/>
                  </a:lnTo>
                  <a:lnTo>
                    <a:pt x="564" y="45"/>
                  </a:lnTo>
                  <a:lnTo>
                    <a:pt x="564" y="45"/>
                  </a:lnTo>
                  <a:lnTo>
                    <a:pt x="531" y="40"/>
                  </a:lnTo>
                  <a:lnTo>
                    <a:pt x="514" y="39"/>
                  </a:lnTo>
                  <a:lnTo>
                    <a:pt x="497" y="39"/>
                  </a:lnTo>
                  <a:lnTo>
                    <a:pt x="497" y="39"/>
                  </a:lnTo>
                  <a:lnTo>
                    <a:pt x="445" y="38"/>
                  </a:lnTo>
                  <a:lnTo>
                    <a:pt x="392" y="35"/>
                  </a:lnTo>
                  <a:lnTo>
                    <a:pt x="392" y="35"/>
                  </a:lnTo>
                  <a:lnTo>
                    <a:pt x="344" y="33"/>
                  </a:lnTo>
                  <a:lnTo>
                    <a:pt x="344" y="33"/>
                  </a:lnTo>
                  <a:lnTo>
                    <a:pt x="311" y="32"/>
                  </a:lnTo>
                  <a:lnTo>
                    <a:pt x="311" y="32"/>
                  </a:lnTo>
                  <a:lnTo>
                    <a:pt x="283" y="33"/>
                  </a:lnTo>
                  <a:lnTo>
                    <a:pt x="247" y="35"/>
                  </a:lnTo>
                  <a:lnTo>
                    <a:pt x="227" y="37"/>
                  </a:lnTo>
                  <a:lnTo>
                    <a:pt x="207" y="40"/>
                  </a:lnTo>
                  <a:lnTo>
                    <a:pt x="188" y="43"/>
                  </a:lnTo>
                  <a:lnTo>
                    <a:pt x="169" y="49"/>
                  </a:lnTo>
                  <a:lnTo>
                    <a:pt x="168" y="49"/>
                  </a:lnTo>
                  <a:lnTo>
                    <a:pt x="168" y="49"/>
                  </a:lnTo>
                  <a:lnTo>
                    <a:pt x="147" y="55"/>
                  </a:lnTo>
                  <a:lnTo>
                    <a:pt x="128" y="61"/>
                  </a:lnTo>
                  <a:lnTo>
                    <a:pt x="109" y="68"/>
                  </a:lnTo>
                  <a:lnTo>
                    <a:pt x="101" y="72"/>
                  </a:lnTo>
                  <a:lnTo>
                    <a:pt x="93" y="78"/>
                  </a:lnTo>
                  <a:lnTo>
                    <a:pt x="84" y="83"/>
                  </a:lnTo>
                  <a:lnTo>
                    <a:pt x="77" y="89"/>
                  </a:lnTo>
                  <a:lnTo>
                    <a:pt x="70" y="95"/>
                  </a:lnTo>
                  <a:lnTo>
                    <a:pt x="64" y="102"/>
                  </a:lnTo>
                  <a:lnTo>
                    <a:pt x="59" y="111"/>
                  </a:lnTo>
                  <a:lnTo>
                    <a:pt x="53" y="120"/>
                  </a:lnTo>
                  <a:lnTo>
                    <a:pt x="49" y="130"/>
                  </a:lnTo>
                  <a:lnTo>
                    <a:pt x="45" y="142"/>
                  </a:lnTo>
                  <a:lnTo>
                    <a:pt x="45" y="142"/>
                  </a:lnTo>
                  <a:lnTo>
                    <a:pt x="42" y="155"/>
                  </a:lnTo>
                  <a:lnTo>
                    <a:pt x="41" y="167"/>
                  </a:lnTo>
                  <a:lnTo>
                    <a:pt x="41" y="181"/>
                  </a:lnTo>
                  <a:lnTo>
                    <a:pt x="41" y="193"/>
                  </a:lnTo>
                  <a:lnTo>
                    <a:pt x="41" y="193"/>
                  </a:lnTo>
                  <a:lnTo>
                    <a:pt x="42" y="209"/>
                  </a:lnTo>
                  <a:lnTo>
                    <a:pt x="41" y="224"/>
                  </a:lnTo>
                  <a:lnTo>
                    <a:pt x="41" y="224"/>
                  </a:lnTo>
                  <a:lnTo>
                    <a:pt x="38" y="240"/>
                  </a:lnTo>
                  <a:lnTo>
                    <a:pt x="38" y="240"/>
                  </a:lnTo>
                  <a:lnTo>
                    <a:pt x="36" y="251"/>
                  </a:lnTo>
                  <a:lnTo>
                    <a:pt x="35" y="262"/>
                  </a:lnTo>
                  <a:lnTo>
                    <a:pt x="35" y="268"/>
                  </a:lnTo>
                  <a:lnTo>
                    <a:pt x="35" y="273"/>
                  </a:lnTo>
                  <a:lnTo>
                    <a:pt x="37" y="278"/>
                  </a:lnTo>
                  <a:lnTo>
                    <a:pt x="39" y="282"/>
                  </a:lnTo>
                  <a:lnTo>
                    <a:pt x="39" y="282"/>
                  </a:lnTo>
                  <a:lnTo>
                    <a:pt x="41" y="288"/>
                  </a:lnTo>
                  <a:lnTo>
                    <a:pt x="41" y="294"/>
                  </a:lnTo>
                  <a:lnTo>
                    <a:pt x="39" y="299"/>
                  </a:lnTo>
                  <a:lnTo>
                    <a:pt x="38" y="302"/>
                  </a:lnTo>
                  <a:lnTo>
                    <a:pt x="36" y="303"/>
                  </a:lnTo>
                  <a:lnTo>
                    <a:pt x="36" y="305"/>
                  </a:lnTo>
                  <a:lnTo>
                    <a:pt x="36" y="305"/>
                  </a:lnTo>
                  <a:lnTo>
                    <a:pt x="37" y="404"/>
                  </a:lnTo>
                  <a:lnTo>
                    <a:pt x="38" y="509"/>
                  </a:lnTo>
                  <a:lnTo>
                    <a:pt x="40" y="620"/>
                  </a:lnTo>
                  <a:lnTo>
                    <a:pt x="45" y="732"/>
                  </a:lnTo>
                  <a:lnTo>
                    <a:pt x="45" y="732"/>
                  </a:lnTo>
                  <a:lnTo>
                    <a:pt x="47" y="788"/>
                  </a:lnTo>
                  <a:lnTo>
                    <a:pt x="49" y="845"/>
                  </a:lnTo>
                  <a:lnTo>
                    <a:pt x="50" y="905"/>
                  </a:lnTo>
                  <a:lnTo>
                    <a:pt x="50" y="965"/>
                  </a:lnTo>
                  <a:lnTo>
                    <a:pt x="50" y="965"/>
                  </a:lnTo>
                  <a:lnTo>
                    <a:pt x="50" y="996"/>
                  </a:lnTo>
                  <a:lnTo>
                    <a:pt x="50" y="996"/>
                  </a:lnTo>
                  <a:lnTo>
                    <a:pt x="50" y="1033"/>
                  </a:lnTo>
                  <a:lnTo>
                    <a:pt x="50" y="1070"/>
                  </a:lnTo>
                  <a:lnTo>
                    <a:pt x="50" y="1075"/>
                  </a:lnTo>
                  <a:lnTo>
                    <a:pt x="50" y="1075"/>
                  </a:lnTo>
                  <a:lnTo>
                    <a:pt x="49" y="1099"/>
                  </a:lnTo>
                  <a:lnTo>
                    <a:pt x="49" y="1099"/>
                  </a:lnTo>
                  <a:lnTo>
                    <a:pt x="50" y="1106"/>
                  </a:lnTo>
                  <a:lnTo>
                    <a:pt x="49" y="1106"/>
                  </a:lnTo>
                  <a:lnTo>
                    <a:pt x="50" y="1116"/>
                  </a:lnTo>
                  <a:lnTo>
                    <a:pt x="50" y="1119"/>
                  </a:lnTo>
                  <a:lnTo>
                    <a:pt x="51" y="1121"/>
                  </a:lnTo>
                  <a:lnTo>
                    <a:pt x="51" y="1121"/>
                  </a:lnTo>
                  <a:lnTo>
                    <a:pt x="52" y="1124"/>
                  </a:lnTo>
                  <a:lnTo>
                    <a:pt x="53" y="1128"/>
                  </a:lnTo>
                  <a:lnTo>
                    <a:pt x="53" y="1132"/>
                  </a:lnTo>
                  <a:lnTo>
                    <a:pt x="52" y="1136"/>
                  </a:lnTo>
                  <a:lnTo>
                    <a:pt x="52" y="1137"/>
                  </a:lnTo>
                  <a:lnTo>
                    <a:pt x="52" y="1138"/>
                  </a:lnTo>
                  <a:lnTo>
                    <a:pt x="52" y="1138"/>
                  </a:lnTo>
                  <a:lnTo>
                    <a:pt x="57" y="1153"/>
                  </a:lnTo>
                  <a:lnTo>
                    <a:pt x="62" y="1167"/>
                  </a:lnTo>
                  <a:lnTo>
                    <a:pt x="69" y="1181"/>
                  </a:lnTo>
                  <a:lnTo>
                    <a:pt x="76" y="1194"/>
                  </a:lnTo>
                  <a:lnTo>
                    <a:pt x="85" y="1207"/>
                  </a:lnTo>
                  <a:lnTo>
                    <a:pt x="96" y="1219"/>
                  </a:lnTo>
                  <a:lnTo>
                    <a:pt x="107" y="1230"/>
                  </a:lnTo>
                  <a:lnTo>
                    <a:pt x="120" y="1242"/>
                  </a:lnTo>
                  <a:lnTo>
                    <a:pt x="133" y="1252"/>
                  </a:lnTo>
                  <a:lnTo>
                    <a:pt x="146" y="1260"/>
                  </a:lnTo>
                  <a:lnTo>
                    <a:pt x="160" y="1269"/>
                  </a:lnTo>
                  <a:lnTo>
                    <a:pt x="174" y="1275"/>
                  </a:lnTo>
                  <a:lnTo>
                    <a:pt x="189" y="1281"/>
                  </a:lnTo>
                  <a:lnTo>
                    <a:pt x="202" y="1285"/>
                  </a:lnTo>
                  <a:lnTo>
                    <a:pt x="217" y="1287"/>
                  </a:lnTo>
                  <a:lnTo>
                    <a:pt x="231" y="1288"/>
                  </a:lnTo>
                  <a:lnTo>
                    <a:pt x="231" y="1288"/>
                  </a:lnTo>
                  <a:lnTo>
                    <a:pt x="240" y="1287"/>
                  </a:lnTo>
                  <a:lnTo>
                    <a:pt x="240" y="1287"/>
                  </a:lnTo>
                  <a:lnTo>
                    <a:pt x="259" y="1287"/>
                  </a:lnTo>
                  <a:lnTo>
                    <a:pt x="259" y="1287"/>
                  </a:lnTo>
                  <a:lnTo>
                    <a:pt x="278" y="1287"/>
                  </a:lnTo>
                  <a:lnTo>
                    <a:pt x="296" y="1289"/>
                  </a:lnTo>
                  <a:lnTo>
                    <a:pt x="332" y="1293"/>
                  </a:lnTo>
                  <a:lnTo>
                    <a:pt x="332" y="1293"/>
                  </a:lnTo>
                  <a:lnTo>
                    <a:pt x="349" y="1296"/>
                  </a:lnTo>
                  <a:lnTo>
                    <a:pt x="349" y="1296"/>
                  </a:lnTo>
                  <a:lnTo>
                    <a:pt x="366" y="1297"/>
                  </a:lnTo>
                  <a:lnTo>
                    <a:pt x="384" y="1298"/>
                  </a:lnTo>
                  <a:lnTo>
                    <a:pt x="384" y="1298"/>
                  </a:lnTo>
                  <a:lnTo>
                    <a:pt x="411" y="1297"/>
                  </a:lnTo>
                  <a:lnTo>
                    <a:pt x="437" y="1295"/>
                  </a:lnTo>
                  <a:lnTo>
                    <a:pt x="437" y="1295"/>
                  </a:lnTo>
                  <a:lnTo>
                    <a:pt x="462" y="1293"/>
                  </a:lnTo>
                  <a:lnTo>
                    <a:pt x="465" y="1293"/>
                  </a:lnTo>
                  <a:lnTo>
                    <a:pt x="466" y="1292"/>
                  </a:lnTo>
                  <a:lnTo>
                    <a:pt x="466" y="1292"/>
                  </a:lnTo>
                  <a:lnTo>
                    <a:pt x="471" y="1289"/>
                  </a:lnTo>
                  <a:lnTo>
                    <a:pt x="476" y="1288"/>
                  </a:lnTo>
                  <a:lnTo>
                    <a:pt x="478" y="1288"/>
                  </a:lnTo>
                  <a:lnTo>
                    <a:pt x="478" y="1288"/>
                  </a:lnTo>
                  <a:lnTo>
                    <a:pt x="528" y="1292"/>
                  </a:lnTo>
                  <a:lnTo>
                    <a:pt x="528" y="1292"/>
                  </a:lnTo>
                  <a:lnTo>
                    <a:pt x="577" y="1295"/>
                  </a:lnTo>
                  <a:lnTo>
                    <a:pt x="602" y="1297"/>
                  </a:lnTo>
                  <a:lnTo>
                    <a:pt x="627" y="1297"/>
                  </a:lnTo>
                  <a:lnTo>
                    <a:pt x="627" y="1297"/>
                  </a:lnTo>
                  <a:lnTo>
                    <a:pt x="645" y="1296"/>
                  </a:lnTo>
                  <a:lnTo>
                    <a:pt x="645" y="1296"/>
                  </a:lnTo>
                  <a:lnTo>
                    <a:pt x="665" y="1296"/>
                  </a:lnTo>
                  <a:lnTo>
                    <a:pt x="665" y="1296"/>
                  </a:lnTo>
                  <a:lnTo>
                    <a:pt x="674" y="1296"/>
                  </a:lnTo>
                  <a:lnTo>
                    <a:pt x="682" y="1297"/>
                  </a:lnTo>
                  <a:lnTo>
                    <a:pt x="690" y="1300"/>
                  </a:lnTo>
                  <a:lnTo>
                    <a:pt x="697" y="1303"/>
                  </a:lnTo>
                  <a:lnTo>
                    <a:pt x="699" y="1304"/>
                  </a:lnTo>
                  <a:lnTo>
                    <a:pt x="703" y="1303"/>
                  </a:lnTo>
                  <a:lnTo>
                    <a:pt x="704" y="1302"/>
                  </a:lnTo>
                  <a:lnTo>
                    <a:pt x="704" y="1302"/>
                  </a:lnTo>
                  <a:lnTo>
                    <a:pt x="708" y="1297"/>
                  </a:lnTo>
                  <a:lnTo>
                    <a:pt x="713" y="1294"/>
                  </a:lnTo>
                  <a:lnTo>
                    <a:pt x="725" y="1289"/>
                  </a:lnTo>
                  <a:lnTo>
                    <a:pt x="736" y="1285"/>
                  </a:lnTo>
                  <a:lnTo>
                    <a:pt x="749" y="1281"/>
                  </a:lnTo>
                  <a:lnTo>
                    <a:pt x="749" y="1281"/>
                  </a:lnTo>
                  <a:lnTo>
                    <a:pt x="765" y="1277"/>
                  </a:lnTo>
                  <a:lnTo>
                    <a:pt x="772" y="1274"/>
                  </a:lnTo>
                  <a:lnTo>
                    <a:pt x="781" y="1271"/>
                  </a:lnTo>
                  <a:lnTo>
                    <a:pt x="781" y="1271"/>
                  </a:lnTo>
                  <a:lnTo>
                    <a:pt x="812" y="1254"/>
                  </a:lnTo>
                  <a:lnTo>
                    <a:pt x="843" y="1233"/>
                  </a:lnTo>
                  <a:lnTo>
                    <a:pt x="875" y="1211"/>
                  </a:lnTo>
                  <a:lnTo>
                    <a:pt x="908" y="1185"/>
                  </a:lnTo>
                  <a:lnTo>
                    <a:pt x="908" y="1185"/>
                  </a:lnTo>
                  <a:lnTo>
                    <a:pt x="922" y="1174"/>
                  </a:lnTo>
                  <a:lnTo>
                    <a:pt x="938" y="1162"/>
                  </a:lnTo>
                  <a:lnTo>
                    <a:pt x="969" y="1143"/>
                  </a:lnTo>
                  <a:lnTo>
                    <a:pt x="969" y="1143"/>
                  </a:lnTo>
                  <a:lnTo>
                    <a:pt x="992" y="1127"/>
                  </a:lnTo>
                  <a:lnTo>
                    <a:pt x="1016" y="1111"/>
                  </a:lnTo>
                  <a:lnTo>
                    <a:pt x="1016" y="1111"/>
                  </a:lnTo>
                  <a:lnTo>
                    <a:pt x="1029" y="1101"/>
                  </a:lnTo>
                  <a:lnTo>
                    <a:pt x="1029" y="1101"/>
                  </a:lnTo>
                  <a:lnTo>
                    <a:pt x="1070" y="1073"/>
                  </a:lnTo>
                  <a:lnTo>
                    <a:pt x="1093" y="1056"/>
                  </a:lnTo>
                  <a:lnTo>
                    <a:pt x="1099" y="1051"/>
                  </a:lnTo>
                  <a:lnTo>
                    <a:pt x="1103" y="1046"/>
                  </a:lnTo>
                  <a:lnTo>
                    <a:pt x="1104" y="1043"/>
                  </a:lnTo>
                  <a:lnTo>
                    <a:pt x="1105" y="1041"/>
                  </a:lnTo>
                  <a:lnTo>
                    <a:pt x="1105" y="1041"/>
                  </a:lnTo>
                  <a:lnTo>
                    <a:pt x="1106" y="1036"/>
                  </a:lnTo>
                  <a:lnTo>
                    <a:pt x="1107" y="1032"/>
                  </a:lnTo>
                  <a:lnTo>
                    <a:pt x="1108" y="1031"/>
                  </a:lnTo>
                  <a:lnTo>
                    <a:pt x="1108" y="1029"/>
                  </a:lnTo>
                  <a:lnTo>
                    <a:pt x="1108" y="1029"/>
                  </a:lnTo>
                  <a:lnTo>
                    <a:pt x="1106" y="946"/>
                  </a:lnTo>
                  <a:lnTo>
                    <a:pt x="1104" y="859"/>
                  </a:lnTo>
                  <a:lnTo>
                    <a:pt x="1100" y="770"/>
                  </a:lnTo>
                  <a:lnTo>
                    <a:pt x="1096" y="676"/>
                  </a:lnTo>
                  <a:lnTo>
                    <a:pt x="1096" y="676"/>
                  </a:lnTo>
                  <a:lnTo>
                    <a:pt x="1096" y="668"/>
                  </a:lnTo>
                  <a:lnTo>
                    <a:pt x="1098" y="666"/>
                  </a:lnTo>
                  <a:lnTo>
                    <a:pt x="1099" y="663"/>
                  </a:lnTo>
                  <a:lnTo>
                    <a:pt x="1099" y="663"/>
                  </a:lnTo>
                  <a:lnTo>
                    <a:pt x="1102" y="661"/>
                  </a:lnTo>
                  <a:lnTo>
                    <a:pt x="1105" y="660"/>
                  </a:lnTo>
                  <a:lnTo>
                    <a:pt x="1108" y="659"/>
                  </a:lnTo>
                  <a:lnTo>
                    <a:pt x="1112" y="658"/>
                  </a:lnTo>
                  <a:lnTo>
                    <a:pt x="1112" y="658"/>
                  </a:lnTo>
                  <a:lnTo>
                    <a:pt x="1118" y="659"/>
                  </a:lnTo>
                  <a:lnTo>
                    <a:pt x="1123" y="661"/>
                  </a:lnTo>
                  <a:lnTo>
                    <a:pt x="1125" y="662"/>
                  </a:lnTo>
                  <a:lnTo>
                    <a:pt x="1128" y="665"/>
                  </a:lnTo>
                  <a:lnTo>
                    <a:pt x="1130" y="668"/>
                  </a:lnTo>
                  <a:lnTo>
                    <a:pt x="1131" y="672"/>
                  </a:lnTo>
                  <a:lnTo>
                    <a:pt x="1132" y="676"/>
                  </a:lnTo>
                  <a:lnTo>
                    <a:pt x="1132" y="676"/>
                  </a:lnTo>
                  <a:lnTo>
                    <a:pt x="1137" y="780"/>
                  </a:lnTo>
                  <a:lnTo>
                    <a:pt x="1140" y="877"/>
                  </a:lnTo>
                  <a:lnTo>
                    <a:pt x="1143" y="967"/>
                  </a:lnTo>
                  <a:lnTo>
                    <a:pt x="1145" y="1053"/>
                  </a:lnTo>
                  <a:lnTo>
                    <a:pt x="1139" y="1053"/>
                  </a:lnTo>
                  <a:lnTo>
                    <a:pt x="1137" y="1057"/>
                  </a:lnTo>
                  <a:lnTo>
                    <a:pt x="1137" y="1057"/>
                  </a:lnTo>
                  <a:lnTo>
                    <a:pt x="1135" y="1062"/>
                  </a:lnTo>
                  <a:lnTo>
                    <a:pt x="1131" y="1067"/>
                  </a:lnTo>
                  <a:lnTo>
                    <a:pt x="1127" y="1072"/>
                  </a:lnTo>
                  <a:lnTo>
                    <a:pt x="1121" y="1076"/>
                  </a:lnTo>
                  <a:lnTo>
                    <a:pt x="1110" y="1085"/>
                  </a:lnTo>
                  <a:lnTo>
                    <a:pt x="1098" y="1093"/>
                  </a:lnTo>
                  <a:lnTo>
                    <a:pt x="1098" y="1093"/>
                  </a:lnTo>
                  <a:lnTo>
                    <a:pt x="1085" y="1101"/>
                  </a:lnTo>
                  <a:lnTo>
                    <a:pt x="1074" y="1111"/>
                  </a:lnTo>
                  <a:lnTo>
                    <a:pt x="1074" y="1111"/>
                  </a:lnTo>
                  <a:lnTo>
                    <a:pt x="1054" y="1125"/>
                  </a:lnTo>
                  <a:lnTo>
                    <a:pt x="1035" y="1139"/>
                  </a:lnTo>
                  <a:lnTo>
                    <a:pt x="995" y="1166"/>
                  </a:lnTo>
                  <a:lnTo>
                    <a:pt x="995" y="1166"/>
                  </a:lnTo>
                  <a:lnTo>
                    <a:pt x="954" y="1194"/>
                  </a:lnTo>
                  <a:lnTo>
                    <a:pt x="954" y="1194"/>
                  </a:lnTo>
                  <a:lnTo>
                    <a:pt x="931" y="1212"/>
                  </a:lnTo>
                  <a:lnTo>
                    <a:pt x="908" y="1229"/>
                  </a:lnTo>
                  <a:lnTo>
                    <a:pt x="908" y="1229"/>
                  </a:lnTo>
                  <a:lnTo>
                    <a:pt x="865" y="1262"/>
                  </a:lnTo>
                  <a:lnTo>
                    <a:pt x="844" y="1277"/>
                  </a:lnTo>
                  <a:lnTo>
                    <a:pt x="822" y="1291"/>
                  </a:lnTo>
                  <a:lnTo>
                    <a:pt x="799" y="1304"/>
                  </a:lnTo>
                  <a:lnTo>
                    <a:pt x="776" y="1315"/>
                  </a:lnTo>
                  <a:lnTo>
                    <a:pt x="765" y="1319"/>
                  </a:lnTo>
                  <a:lnTo>
                    <a:pt x="753" y="1322"/>
                  </a:lnTo>
                  <a:lnTo>
                    <a:pt x="740" y="1325"/>
                  </a:lnTo>
                  <a:lnTo>
                    <a:pt x="729" y="1328"/>
                  </a:lnTo>
                  <a:lnTo>
                    <a:pt x="727" y="1328"/>
                  </a:lnTo>
                  <a:lnTo>
                    <a:pt x="726" y="1329"/>
                  </a:lnTo>
                  <a:lnTo>
                    <a:pt x="726" y="1329"/>
                  </a:lnTo>
                  <a:lnTo>
                    <a:pt x="723" y="1331"/>
                  </a:lnTo>
                  <a:lnTo>
                    <a:pt x="719" y="1332"/>
                  </a:lnTo>
                  <a:lnTo>
                    <a:pt x="712" y="1334"/>
                  </a:lnTo>
                  <a:lnTo>
                    <a:pt x="713" y="1337"/>
                  </a:lnTo>
                  <a:lnTo>
                    <a:pt x="713" y="1337"/>
                  </a:lnTo>
                  <a:lnTo>
                    <a:pt x="710" y="1338"/>
                  </a:lnTo>
                  <a:lnTo>
                    <a:pt x="710" y="1338"/>
                  </a:lnTo>
                  <a:lnTo>
                    <a:pt x="707" y="1338"/>
                  </a:lnTo>
                  <a:lnTo>
                    <a:pt x="707" y="133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03" name="Freeform 397">
              <a:extLst>
                <a:ext uri="{FF2B5EF4-FFF2-40B4-BE49-F238E27FC236}">
                  <a16:creationId xmlns:a16="http://schemas.microsoft.com/office/drawing/2014/main" id="{A61810A5-38C8-4D52-9BB1-B80FC5951C2F}"/>
                </a:ext>
              </a:extLst>
            </p:cNvPr>
            <p:cNvSpPr>
              <a:spLocks noEditPoints="1"/>
            </p:cNvSpPr>
            <p:nvPr/>
          </p:nvSpPr>
          <p:spPr bwMode="auto">
            <a:xfrm>
              <a:off x="4422775" y="3170238"/>
              <a:ext cx="542925" cy="473075"/>
            </a:xfrm>
            <a:custGeom>
              <a:avLst/>
              <a:gdLst/>
              <a:ahLst/>
              <a:cxnLst>
                <a:cxn ang="0">
                  <a:pos x="2" y="884"/>
                </a:cxn>
                <a:cxn ang="0">
                  <a:pos x="4" y="861"/>
                </a:cxn>
                <a:cxn ang="0">
                  <a:pos x="45" y="818"/>
                </a:cxn>
                <a:cxn ang="0">
                  <a:pos x="132" y="715"/>
                </a:cxn>
                <a:cxn ang="0">
                  <a:pos x="182" y="635"/>
                </a:cxn>
                <a:cxn ang="0">
                  <a:pos x="192" y="564"/>
                </a:cxn>
                <a:cxn ang="0">
                  <a:pos x="207" y="470"/>
                </a:cxn>
                <a:cxn ang="0">
                  <a:pos x="253" y="351"/>
                </a:cxn>
                <a:cxn ang="0">
                  <a:pos x="358" y="215"/>
                </a:cxn>
                <a:cxn ang="0">
                  <a:pos x="517" y="90"/>
                </a:cxn>
                <a:cxn ang="0">
                  <a:pos x="663" y="24"/>
                </a:cxn>
                <a:cxn ang="0">
                  <a:pos x="817" y="2"/>
                </a:cxn>
                <a:cxn ang="0">
                  <a:pos x="943" y="2"/>
                </a:cxn>
                <a:cxn ang="0">
                  <a:pos x="1002" y="16"/>
                </a:cxn>
                <a:cxn ang="0">
                  <a:pos x="1020" y="26"/>
                </a:cxn>
                <a:cxn ang="0">
                  <a:pos x="1022" y="133"/>
                </a:cxn>
                <a:cxn ang="0">
                  <a:pos x="979" y="246"/>
                </a:cxn>
                <a:cxn ang="0">
                  <a:pos x="962" y="260"/>
                </a:cxn>
                <a:cxn ang="0">
                  <a:pos x="893" y="274"/>
                </a:cxn>
                <a:cxn ang="0">
                  <a:pos x="808" y="306"/>
                </a:cxn>
                <a:cxn ang="0">
                  <a:pos x="918" y="339"/>
                </a:cxn>
                <a:cxn ang="0">
                  <a:pos x="927" y="359"/>
                </a:cxn>
                <a:cxn ang="0">
                  <a:pos x="913" y="390"/>
                </a:cxn>
                <a:cxn ang="0">
                  <a:pos x="814" y="507"/>
                </a:cxn>
                <a:cxn ang="0">
                  <a:pos x="649" y="614"/>
                </a:cxn>
                <a:cxn ang="0">
                  <a:pos x="475" y="674"/>
                </a:cxn>
                <a:cxn ang="0">
                  <a:pos x="252" y="686"/>
                </a:cxn>
                <a:cxn ang="0">
                  <a:pos x="211" y="689"/>
                </a:cxn>
                <a:cxn ang="0">
                  <a:pos x="126" y="777"/>
                </a:cxn>
                <a:cxn ang="0">
                  <a:pos x="53" y="863"/>
                </a:cxn>
                <a:cxn ang="0">
                  <a:pos x="17" y="894"/>
                </a:cxn>
                <a:cxn ang="0">
                  <a:pos x="745" y="48"/>
                </a:cxn>
                <a:cxn ang="0">
                  <a:pos x="624" y="74"/>
                </a:cxn>
                <a:cxn ang="0">
                  <a:pos x="505" y="137"/>
                </a:cxn>
                <a:cxn ang="0">
                  <a:pos x="419" y="211"/>
                </a:cxn>
                <a:cxn ang="0">
                  <a:pos x="291" y="355"/>
                </a:cxn>
                <a:cxn ang="0">
                  <a:pos x="241" y="484"/>
                </a:cxn>
                <a:cxn ang="0">
                  <a:pos x="228" y="573"/>
                </a:cxn>
                <a:cxn ang="0">
                  <a:pos x="224" y="646"/>
                </a:cxn>
                <a:cxn ang="0">
                  <a:pos x="307" y="651"/>
                </a:cxn>
                <a:cxn ang="0">
                  <a:pos x="441" y="639"/>
                </a:cxn>
                <a:cxn ang="0">
                  <a:pos x="535" y="627"/>
                </a:cxn>
                <a:cxn ang="0">
                  <a:pos x="630" y="583"/>
                </a:cxn>
                <a:cxn ang="0">
                  <a:pos x="705" y="540"/>
                </a:cxn>
                <a:cxn ang="0">
                  <a:pos x="803" y="471"/>
                </a:cxn>
                <a:cxn ang="0">
                  <a:pos x="872" y="385"/>
                </a:cxn>
                <a:cxn ang="0">
                  <a:pos x="826" y="349"/>
                </a:cxn>
                <a:cxn ang="0">
                  <a:pos x="717" y="321"/>
                </a:cxn>
                <a:cxn ang="0">
                  <a:pos x="657" y="300"/>
                </a:cxn>
                <a:cxn ang="0">
                  <a:pos x="647" y="280"/>
                </a:cxn>
                <a:cxn ang="0">
                  <a:pos x="659" y="257"/>
                </a:cxn>
                <a:cxn ang="0">
                  <a:pos x="843" y="243"/>
                </a:cxn>
                <a:cxn ang="0">
                  <a:pos x="959" y="205"/>
                </a:cxn>
                <a:cxn ang="0">
                  <a:pos x="990" y="94"/>
                </a:cxn>
                <a:cxn ang="0">
                  <a:pos x="979" y="41"/>
                </a:cxn>
                <a:cxn ang="0">
                  <a:pos x="974" y="45"/>
                </a:cxn>
                <a:cxn ang="0">
                  <a:pos x="957" y="41"/>
                </a:cxn>
              </a:cxnLst>
              <a:rect l="0" t="0" r="r" b="b"/>
              <a:pathLst>
                <a:path w="1026" h="894">
                  <a:moveTo>
                    <a:pt x="17" y="894"/>
                  </a:moveTo>
                  <a:lnTo>
                    <a:pt x="17" y="894"/>
                  </a:lnTo>
                  <a:lnTo>
                    <a:pt x="11" y="893"/>
                  </a:lnTo>
                  <a:lnTo>
                    <a:pt x="8" y="892"/>
                  </a:lnTo>
                  <a:lnTo>
                    <a:pt x="6" y="891"/>
                  </a:lnTo>
                  <a:lnTo>
                    <a:pt x="3" y="887"/>
                  </a:lnTo>
                  <a:lnTo>
                    <a:pt x="2" y="884"/>
                  </a:lnTo>
                  <a:lnTo>
                    <a:pt x="1" y="881"/>
                  </a:lnTo>
                  <a:lnTo>
                    <a:pt x="0" y="877"/>
                  </a:lnTo>
                  <a:lnTo>
                    <a:pt x="0" y="872"/>
                  </a:lnTo>
                  <a:lnTo>
                    <a:pt x="0" y="872"/>
                  </a:lnTo>
                  <a:lnTo>
                    <a:pt x="1" y="869"/>
                  </a:lnTo>
                  <a:lnTo>
                    <a:pt x="1" y="866"/>
                  </a:lnTo>
                  <a:lnTo>
                    <a:pt x="4" y="861"/>
                  </a:lnTo>
                  <a:lnTo>
                    <a:pt x="7" y="857"/>
                  </a:lnTo>
                  <a:lnTo>
                    <a:pt x="10" y="856"/>
                  </a:lnTo>
                  <a:lnTo>
                    <a:pt x="12" y="855"/>
                  </a:lnTo>
                  <a:lnTo>
                    <a:pt x="13" y="854"/>
                  </a:lnTo>
                  <a:lnTo>
                    <a:pt x="13" y="854"/>
                  </a:lnTo>
                  <a:lnTo>
                    <a:pt x="29" y="836"/>
                  </a:lnTo>
                  <a:lnTo>
                    <a:pt x="45" y="818"/>
                  </a:lnTo>
                  <a:lnTo>
                    <a:pt x="45" y="818"/>
                  </a:lnTo>
                  <a:lnTo>
                    <a:pt x="69" y="791"/>
                  </a:lnTo>
                  <a:lnTo>
                    <a:pt x="82" y="777"/>
                  </a:lnTo>
                  <a:lnTo>
                    <a:pt x="93" y="761"/>
                  </a:lnTo>
                  <a:lnTo>
                    <a:pt x="93" y="761"/>
                  </a:lnTo>
                  <a:lnTo>
                    <a:pt x="112" y="738"/>
                  </a:lnTo>
                  <a:lnTo>
                    <a:pt x="132" y="715"/>
                  </a:lnTo>
                  <a:lnTo>
                    <a:pt x="153" y="692"/>
                  </a:lnTo>
                  <a:lnTo>
                    <a:pt x="176" y="670"/>
                  </a:lnTo>
                  <a:lnTo>
                    <a:pt x="188" y="658"/>
                  </a:lnTo>
                  <a:lnTo>
                    <a:pt x="187" y="655"/>
                  </a:lnTo>
                  <a:lnTo>
                    <a:pt x="187" y="655"/>
                  </a:lnTo>
                  <a:lnTo>
                    <a:pt x="184" y="645"/>
                  </a:lnTo>
                  <a:lnTo>
                    <a:pt x="182" y="635"/>
                  </a:lnTo>
                  <a:lnTo>
                    <a:pt x="181" y="627"/>
                  </a:lnTo>
                  <a:lnTo>
                    <a:pt x="181" y="621"/>
                  </a:lnTo>
                  <a:lnTo>
                    <a:pt x="181" y="621"/>
                  </a:lnTo>
                  <a:lnTo>
                    <a:pt x="183" y="603"/>
                  </a:lnTo>
                  <a:lnTo>
                    <a:pt x="187" y="586"/>
                  </a:lnTo>
                  <a:lnTo>
                    <a:pt x="187" y="586"/>
                  </a:lnTo>
                  <a:lnTo>
                    <a:pt x="192" y="564"/>
                  </a:lnTo>
                  <a:lnTo>
                    <a:pt x="193" y="553"/>
                  </a:lnTo>
                  <a:lnTo>
                    <a:pt x="194" y="540"/>
                  </a:lnTo>
                  <a:lnTo>
                    <a:pt x="194" y="540"/>
                  </a:lnTo>
                  <a:lnTo>
                    <a:pt x="196" y="524"/>
                  </a:lnTo>
                  <a:lnTo>
                    <a:pt x="198" y="506"/>
                  </a:lnTo>
                  <a:lnTo>
                    <a:pt x="202" y="489"/>
                  </a:lnTo>
                  <a:lnTo>
                    <a:pt x="207" y="470"/>
                  </a:lnTo>
                  <a:lnTo>
                    <a:pt x="212" y="452"/>
                  </a:lnTo>
                  <a:lnTo>
                    <a:pt x="218" y="432"/>
                  </a:lnTo>
                  <a:lnTo>
                    <a:pt x="225" y="412"/>
                  </a:lnTo>
                  <a:lnTo>
                    <a:pt x="233" y="392"/>
                  </a:lnTo>
                  <a:lnTo>
                    <a:pt x="233" y="392"/>
                  </a:lnTo>
                  <a:lnTo>
                    <a:pt x="243" y="371"/>
                  </a:lnTo>
                  <a:lnTo>
                    <a:pt x="253" y="351"/>
                  </a:lnTo>
                  <a:lnTo>
                    <a:pt x="264" y="332"/>
                  </a:lnTo>
                  <a:lnTo>
                    <a:pt x="276" y="313"/>
                  </a:lnTo>
                  <a:lnTo>
                    <a:pt x="289" y="296"/>
                  </a:lnTo>
                  <a:lnTo>
                    <a:pt x="302" y="278"/>
                  </a:lnTo>
                  <a:lnTo>
                    <a:pt x="315" y="261"/>
                  </a:lnTo>
                  <a:lnTo>
                    <a:pt x="329" y="245"/>
                  </a:lnTo>
                  <a:lnTo>
                    <a:pt x="358" y="215"/>
                  </a:lnTo>
                  <a:lnTo>
                    <a:pt x="388" y="188"/>
                  </a:lnTo>
                  <a:lnTo>
                    <a:pt x="417" y="162"/>
                  </a:lnTo>
                  <a:lnTo>
                    <a:pt x="446" y="140"/>
                  </a:lnTo>
                  <a:lnTo>
                    <a:pt x="446" y="140"/>
                  </a:lnTo>
                  <a:lnTo>
                    <a:pt x="464" y="126"/>
                  </a:lnTo>
                  <a:lnTo>
                    <a:pt x="481" y="114"/>
                  </a:lnTo>
                  <a:lnTo>
                    <a:pt x="517" y="90"/>
                  </a:lnTo>
                  <a:lnTo>
                    <a:pt x="555" y="69"/>
                  </a:lnTo>
                  <a:lnTo>
                    <a:pt x="592" y="49"/>
                  </a:lnTo>
                  <a:lnTo>
                    <a:pt x="592" y="49"/>
                  </a:lnTo>
                  <a:lnTo>
                    <a:pt x="609" y="40"/>
                  </a:lnTo>
                  <a:lnTo>
                    <a:pt x="627" y="34"/>
                  </a:lnTo>
                  <a:lnTo>
                    <a:pt x="645" y="28"/>
                  </a:lnTo>
                  <a:lnTo>
                    <a:pt x="663" y="24"/>
                  </a:lnTo>
                  <a:lnTo>
                    <a:pt x="681" y="20"/>
                  </a:lnTo>
                  <a:lnTo>
                    <a:pt x="699" y="17"/>
                  </a:lnTo>
                  <a:lnTo>
                    <a:pt x="737" y="11"/>
                  </a:lnTo>
                  <a:lnTo>
                    <a:pt x="745" y="10"/>
                  </a:lnTo>
                  <a:lnTo>
                    <a:pt x="745" y="10"/>
                  </a:lnTo>
                  <a:lnTo>
                    <a:pt x="782" y="5"/>
                  </a:lnTo>
                  <a:lnTo>
                    <a:pt x="817" y="2"/>
                  </a:lnTo>
                  <a:lnTo>
                    <a:pt x="848" y="0"/>
                  </a:lnTo>
                  <a:lnTo>
                    <a:pt x="878" y="0"/>
                  </a:lnTo>
                  <a:lnTo>
                    <a:pt x="878" y="0"/>
                  </a:lnTo>
                  <a:lnTo>
                    <a:pt x="902" y="0"/>
                  </a:lnTo>
                  <a:lnTo>
                    <a:pt x="924" y="1"/>
                  </a:lnTo>
                  <a:lnTo>
                    <a:pt x="924" y="1"/>
                  </a:lnTo>
                  <a:lnTo>
                    <a:pt x="943" y="2"/>
                  </a:lnTo>
                  <a:lnTo>
                    <a:pt x="943" y="2"/>
                  </a:lnTo>
                  <a:lnTo>
                    <a:pt x="959" y="3"/>
                  </a:lnTo>
                  <a:lnTo>
                    <a:pt x="975" y="5"/>
                  </a:lnTo>
                  <a:lnTo>
                    <a:pt x="982" y="6"/>
                  </a:lnTo>
                  <a:lnTo>
                    <a:pt x="990" y="8"/>
                  </a:lnTo>
                  <a:lnTo>
                    <a:pt x="997" y="11"/>
                  </a:lnTo>
                  <a:lnTo>
                    <a:pt x="1002" y="16"/>
                  </a:lnTo>
                  <a:lnTo>
                    <a:pt x="1003" y="16"/>
                  </a:lnTo>
                  <a:lnTo>
                    <a:pt x="1005" y="17"/>
                  </a:lnTo>
                  <a:lnTo>
                    <a:pt x="1005" y="17"/>
                  </a:lnTo>
                  <a:lnTo>
                    <a:pt x="1010" y="18"/>
                  </a:lnTo>
                  <a:lnTo>
                    <a:pt x="1016" y="21"/>
                  </a:lnTo>
                  <a:lnTo>
                    <a:pt x="1018" y="24"/>
                  </a:lnTo>
                  <a:lnTo>
                    <a:pt x="1020" y="26"/>
                  </a:lnTo>
                  <a:lnTo>
                    <a:pt x="1022" y="30"/>
                  </a:lnTo>
                  <a:lnTo>
                    <a:pt x="1023" y="33"/>
                  </a:lnTo>
                  <a:lnTo>
                    <a:pt x="1023" y="33"/>
                  </a:lnTo>
                  <a:lnTo>
                    <a:pt x="1026" y="61"/>
                  </a:lnTo>
                  <a:lnTo>
                    <a:pt x="1026" y="86"/>
                  </a:lnTo>
                  <a:lnTo>
                    <a:pt x="1025" y="110"/>
                  </a:lnTo>
                  <a:lnTo>
                    <a:pt x="1022" y="133"/>
                  </a:lnTo>
                  <a:lnTo>
                    <a:pt x="1022" y="133"/>
                  </a:lnTo>
                  <a:lnTo>
                    <a:pt x="1016" y="154"/>
                  </a:lnTo>
                  <a:lnTo>
                    <a:pt x="1010" y="174"/>
                  </a:lnTo>
                  <a:lnTo>
                    <a:pt x="1002" y="193"/>
                  </a:lnTo>
                  <a:lnTo>
                    <a:pt x="994" y="213"/>
                  </a:lnTo>
                  <a:lnTo>
                    <a:pt x="994" y="213"/>
                  </a:lnTo>
                  <a:lnTo>
                    <a:pt x="979" y="246"/>
                  </a:lnTo>
                  <a:lnTo>
                    <a:pt x="979" y="246"/>
                  </a:lnTo>
                  <a:lnTo>
                    <a:pt x="976" y="251"/>
                  </a:lnTo>
                  <a:lnTo>
                    <a:pt x="973" y="254"/>
                  </a:lnTo>
                  <a:lnTo>
                    <a:pt x="969" y="256"/>
                  </a:lnTo>
                  <a:lnTo>
                    <a:pt x="966" y="257"/>
                  </a:lnTo>
                  <a:lnTo>
                    <a:pt x="963" y="258"/>
                  </a:lnTo>
                  <a:lnTo>
                    <a:pt x="962" y="260"/>
                  </a:lnTo>
                  <a:lnTo>
                    <a:pt x="962" y="260"/>
                  </a:lnTo>
                  <a:lnTo>
                    <a:pt x="960" y="262"/>
                  </a:lnTo>
                  <a:lnTo>
                    <a:pt x="956" y="266"/>
                  </a:lnTo>
                  <a:lnTo>
                    <a:pt x="952" y="268"/>
                  </a:lnTo>
                  <a:lnTo>
                    <a:pt x="947" y="269"/>
                  </a:lnTo>
                  <a:lnTo>
                    <a:pt x="947" y="269"/>
                  </a:lnTo>
                  <a:lnTo>
                    <a:pt x="893" y="274"/>
                  </a:lnTo>
                  <a:lnTo>
                    <a:pt x="841" y="279"/>
                  </a:lnTo>
                  <a:lnTo>
                    <a:pt x="841" y="279"/>
                  </a:lnTo>
                  <a:lnTo>
                    <a:pt x="780" y="286"/>
                  </a:lnTo>
                  <a:lnTo>
                    <a:pt x="779" y="298"/>
                  </a:lnTo>
                  <a:lnTo>
                    <a:pt x="779" y="298"/>
                  </a:lnTo>
                  <a:lnTo>
                    <a:pt x="795" y="302"/>
                  </a:lnTo>
                  <a:lnTo>
                    <a:pt x="808" y="306"/>
                  </a:lnTo>
                  <a:lnTo>
                    <a:pt x="808" y="306"/>
                  </a:lnTo>
                  <a:lnTo>
                    <a:pt x="833" y="316"/>
                  </a:lnTo>
                  <a:lnTo>
                    <a:pt x="858" y="324"/>
                  </a:lnTo>
                  <a:lnTo>
                    <a:pt x="887" y="333"/>
                  </a:lnTo>
                  <a:lnTo>
                    <a:pt x="915" y="338"/>
                  </a:lnTo>
                  <a:lnTo>
                    <a:pt x="915" y="338"/>
                  </a:lnTo>
                  <a:lnTo>
                    <a:pt x="918" y="339"/>
                  </a:lnTo>
                  <a:lnTo>
                    <a:pt x="921" y="341"/>
                  </a:lnTo>
                  <a:lnTo>
                    <a:pt x="924" y="343"/>
                  </a:lnTo>
                  <a:lnTo>
                    <a:pt x="925" y="345"/>
                  </a:lnTo>
                  <a:lnTo>
                    <a:pt x="925" y="345"/>
                  </a:lnTo>
                  <a:lnTo>
                    <a:pt x="928" y="349"/>
                  </a:lnTo>
                  <a:lnTo>
                    <a:pt x="928" y="353"/>
                  </a:lnTo>
                  <a:lnTo>
                    <a:pt x="927" y="359"/>
                  </a:lnTo>
                  <a:lnTo>
                    <a:pt x="924" y="363"/>
                  </a:lnTo>
                  <a:lnTo>
                    <a:pt x="923" y="364"/>
                  </a:lnTo>
                  <a:lnTo>
                    <a:pt x="923" y="365"/>
                  </a:lnTo>
                  <a:lnTo>
                    <a:pt x="923" y="365"/>
                  </a:lnTo>
                  <a:lnTo>
                    <a:pt x="922" y="369"/>
                  </a:lnTo>
                  <a:lnTo>
                    <a:pt x="922" y="369"/>
                  </a:lnTo>
                  <a:lnTo>
                    <a:pt x="913" y="390"/>
                  </a:lnTo>
                  <a:lnTo>
                    <a:pt x="902" y="409"/>
                  </a:lnTo>
                  <a:lnTo>
                    <a:pt x="889" y="428"/>
                  </a:lnTo>
                  <a:lnTo>
                    <a:pt x="877" y="445"/>
                  </a:lnTo>
                  <a:lnTo>
                    <a:pt x="862" y="462"/>
                  </a:lnTo>
                  <a:lnTo>
                    <a:pt x="847" y="478"/>
                  </a:lnTo>
                  <a:lnTo>
                    <a:pt x="831" y="493"/>
                  </a:lnTo>
                  <a:lnTo>
                    <a:pt x="814" y="507"/>
                  </a:lnTo>
                  <a:lnTo>
                    <a:pt x="796" y="521"/>
                  </a:lnTo>
                  <a:lnTo>
                    <a:pt x="779" y="534"/>
                  </a:lnTo>
                  <a:lnTo>
                    <a:pt x="742" y="559"/>
                  </a:lnTo>
                  <a:lnTo>
                    <a:pt x="703" y="583"/>
                  </a:lnTo>
                  <a:lnTo>
                    <a:pt x="664" y="605"/>
                  </a:lnTo>
                  <a:lnTo>
                    <a:pt x="649" y="614"/>
                  </a:lnTo>
                  <a:lnTo>
                    <a:pt x="649" y="614"/>
                  </a:lnTo>
                  <a:lnTo>
                    <a:pt x="625" y="627"/>
                  </a:lnTo>
                  <a:lnTo>
                    <a:pt x="601" y="637"/>
                  </a:lnTo>
                  <a:lnTo>
                    <a:pt x="576" y="648"/>
                  </a:lnTo>
                  <a:lnTo>
                    <a:pt x="552" y="656"/>
                  </a:lnTo>
                  <a:lnTo>
                    <a:pt x="526" y="662"/>
                  </a:lnTo>
                  <a:lnTo>
                    <a:pt x="501" y="668"/>
                  </a:lnTo>
                  <a:lnTo>
                    <a:pt x="475" y="674"/>
                  </a:lnTo>
                  <a:lnTo>
                    <a:pt x="449" y="677"/>
                  </a:lnTo>
                  <a:lnTo>
                    <a:pt x="423" y="680"/>
                  </a:lnTo>
                  <a:lnTo>
                    <a:pt x="398" y="682"/>
                  </a:lnTo>
                  <a:lnTo>
                    <a:pt x="348" y="685"/>
                  </a:lnTo>
                  <a:lnTo>
                    <a:pt x="298" y="686"/>
                  </a:lnTo>
                  <a:lnTo>
                    <a:pt x="252" y="686"/>
                  </a:lnTo>
                  <a:lnTo>
                    <a:pt x="252" y="686"/>
                  </a:lnTo>
                  <a:lnTo>
                    <a:pt x="225" y="686"/>
                  </a:lnTo>
                  <a:lnTo>
                    <a:pt x="224" y="687"/>
                  </a:lnTo>
                  <a:lnTo>
                    <a:pt x="224" y="687"/>
                  </a:lnTo>
                  <a:lnTo>
                    <a:pt x="220" y="689"/>
                  </a:lnTo>
                  <a:lnTo>
                    <a:pt x="215" y="690"/>
                  </a:lnTo>
                  <a:lnTo>
                    <a:pt x="215" y="690"/>
                  </a:lnTo>
                  <a:lnTo>
                    <a:pt x="211" y="689"/>
                  </a:lnTo>
                  <a:lnTo>
                    <a:pt x="208" y="689"/>
                  </a:lnTo>
                  <a:lnTo>
                    <a:pt x="199" y="697"/>
                  </a:lnTo>
                  <a:lnTo>
                    <a:pt x="199" y="697"/>
                  </a:lnTo>
                  <a:lnTo>
                    <a:pt x="178" y="719"/>
                  </a:lnTo>
                  <a:lnTo>
                    <a:pt x="156" y="742"/>
                  </a:lnTo>
                  <a:lnTo>
                    <a:pt x="135" y="766"/>
                  </a:lnTo>
                  <a:lnTo>
                    <a:pt x="126" y="777"/>
                  </a:lnTo>
                  <a:lnTo>
                    <a:pt x="117" y="789"/>
                  </a:lnTo>
                  <a:lnTo>
                    <a:pt x="117" y="789"/>
                  </a:lnTo>
                  <a:lnTo>
                    <a:pt x="106" y="804"/>
                  </a:lnTo>
                  <a:lnTo>
                    <a:pt x="96" y="817"/>
                  </a:lnTo>
                  <a:lnTo>
                    <a:pt x="72" y="842"/>
                  </a:lnTo>
                  <a:lnTo>
                    <a:pt x="72" y="842"/>
                  </a:lnTo>
                  <a:lnTo>
                    <a:pt x="53" y="863"/>
                  </a:lnTo>
                  <a:lnTo>
                    <a:pt x="43" y="874"/>
                  </a:lnTo>
                  <a:lnTo>
                    <a:pt x="34" y="885"/>
                  </a:lnTo>
                  <a:lnTo>
                    <a:pt x="34" y="885"/>
                  </a:lnTo>
                  <a:lnTo>
                    <a:pt x="31" y="888"/>
                  </a:lnTo>
                  <a:lnTo>
                    <a:pt x="27" y="892"/>
                  </a:lnTo>
                  <a:lnTo>
                    <a:pt x="22" y="894"/>
                  </a:lnTo>
                  <a:lnTo>
                    <a:pt x="17" y="894"/>
                  </a:lnTo>
                  <a:lnTo>
                    <a:pt x="17" y="894"/>
                  </a:lnTo>
                  <a:close/>
                  <a:moveTo>
                    <a:pt x="884" y="36"/>
                  </a:moveTo>
                  <a:lnTo>
                    <a:pt x="884" y="36"/>
                  </a:lnTo>
                  <a:lnTo>
                    <a:pt x="861" y="37"/>
                  </a:lnTo>
                  <a:lnTo>
                    <a:pt x="861" y="37"/>
                  </a:lnTo>
                  <a:lnTo>
                    <a:pt x="782" y="43"/>
                  </a:lnTo>
                  <a:lnTo>
                    <a:pt x="745" y="48"/>
                  </a:lnTo>
                  <a:lnTo>
                    <a:pt x="709" y="53"/>
                  </a:lnTo>
                  <a:lnTo>
                    <a:pt x="709" y="53"/>
                  </a:lnTo>
                  <a:lnTo>
                    <a:pt x="692" y="55"/>
                  </a:lnTo>
                  <a:lnTo>
                    <a:pt x="676" y="59"/>
                  </a:lnTo>
                  <a:lnTo>
                    <a:pt x="658" y="63"/>
                  </a:lnTo>
                  <a:lnTo>
                    <a:pt x="640" y="68"/>
                  </a:lnTo>
                  <a:lnTo>
                    <a:pt x="624" y="74"/>
                  </a:lnTo>
                  <a:lnTo>
                    <a:pt x="606" y="82"/>
                  </a:lnTo>
                  <a:lnTo>
                    <a:pt x="589" y="90"/>
                  </a:lnTo>
                  <a:lnTo>
                    <a:pt x="571" y="98"/>
                  </a:lnTo>
                  <a:lnTo>
                    <a:pt x="555" y="106"/>
                  </a:lnTo>
                  <a:lnTo>
                    <a:pt x="538" y="117"/>
                  </a:lnTo>
                  <a:lnTo>
                    <a:pt x="522" y="127"/>
                  </a:lnTo>
                  <a:lnTo>
                    <a:pt x="505" y="137"/>
                  </a:lnTo>
                  <a:lnTo>
                    <a:pt x="490" y="149"/>
                  </a:lnTo>
                  <a:lnTo>
                    <a:pt x="474" y="161"/>
                  </a:lnTo>
                  <a:lnTo>
                    <a:pt x="460" y="174"/>
                  </a:lnTo>
                  <a:lnTo>
                    <a:pt x="446" y="186"/>
                  </a:lnTo>
                  <a:lnTo>
                    <a:pt x="446" y="186"/>
                  </a:lnTo>
                  <a:lnTo>
                    <a:pt x="419" y="211"/>
                  </a:lnTo>
                  <a:lnTo>
                    <a:pt x="419" y="211"/>
                  </a:lnTo>
                  <a:lnTo>
                    <a:pt x="396" y="234"/>
                  </a:lnTo>
                  <a:lnTo>
                    <a:pt x="372" y="256"/>
                  </a:lnTo>
                  <a:lnTo>
                    <a:pt x="349" y="279"/>
                  </a:lnTo>
                  <a:lnTo>
                    <a:pt x="328" y="304"/>
                  </a:lnTo>
                  <a:lnTo>
                    <a:pt x="309" y="329"/>
                  </a:lnTo>
                  <a:lnTo>
                    <a:pt x="300" y="342"/>
                  </a:lnTo>
                  <a:lnTo>
                    <a:pt x="291" y="355"/>
                  </a:lnTo>
                  <a:lnTo>
                    <a:pt x="283" y="370"/>
                  </a:lnTo>
                  <a:lnTo>
                    <a:pt x="276" y="384"/>
                  </a:lnTo>
                  <a:lnTo>
                    <a:pt x="269" y="400"/>
                  </a:lnTo>
                  <a:lnTo>
                    <a:pt x="262" y="415"/>
                  </a:lnTo>
                  <a:lnTo>
                    <a:pt x="262" y="415"/>
                  </a:lnTo>
                  <a:lnTo>
                    <a:pt x="251" y="449"/>
                  </a:lnTo>
                  <a:lnTo>
                    <a:pt x="241" y="484"/>
                  </a:lnTo>
                  <a:lnTo>
                    <a:pt x="237" y="501"/>
                  </a:lnTo>
                  <a:lnTo>
                    <a:pt x="233" y="519"/>
                  </a:lnTo>
                  <a:lnTo>
                    <a:pt x="231" y="536"/>
                  </a:lnTo>
                  <a:lnTo>
                    <a:pt x="230" y="555"/>
                  </a:lnTo>
                  <a:lnTo>
                    <a:pt x="230" y="555"/>
                  </a:lnTo>
                  <a:lnTo>
                    <a:pt x="230" y="564"/>
                  </a:lnTo>
                  <a:lnTo>
                    <a:pt x="228" y="573"/>
                  </a:lnTo>
                  <a:lnTo>
                    <a:pt x="223" y="592"/>
                  </a:lnTo>
                  <a:lnTo>
                    <a:pt x="221" y="599"/>
                  </a:lnTo>
                  <a:lnTo>
                    <a:pt x="221" y="599"/>
                  </a:lnTo>
                  <a:lnTo>
                    <a:pt x="220" y="609"/>
                  </a:lnTo>
                  <a:lnTo>
                    <a:pt x="221" y="620"/>
                  </a:lnTo>
                  <a:lnTo>
                    <a:pt x="224" y="645"/>
                  </a:lnTo>
                  <a:lnTo>
                    <a:pt x="224" y="646"/>
                  </a:lnTo>
                  <a:lnTo>
                    <a:pt x="226" y="648"/>
                  </a:lnTo>
                  <a:lnTo>
                    <a:pt x="228" y="650"/>
                  </a:lnTo>
                  <a:lnTo>
                    <a:pt x="230" y="650"/>
                  </a:lnTo>
                  <a:lnTo>
                    <a:pt x="230" y="650"/>
                  </a:lnTo>
                  <a:lnTo>
                    <a:pt x="262" y="651"/>
                  </a:lnTo>
                  <a:lnTo>
                    <a:pt x="262" y="651"/>
                  </a:lnTo>
                  <a:lnTo>
                    <a:pt x="307" y="651"/>
                  </a:lnTo>
                  <a:lnTo>
                    <a:pt x="307" y="651"/>
                  </a:lnTo>
                  <a:lnTo>
                    <a:pt x="339" y="651"/>
                  </a:lnTo>
                  <a:lnTo>
                    <a:pt x="372" y="649"/>
                  </a:lnTo>
                  <a:lnTo>
                    <a:pt x="406" y="646"/>
                  </a:lnTo>
                  <a:lnTo>
                    <a:pt x="423" y="644"/>
                  </a:lnTo>
                  <a:lnTo>
                    <a:pt x="441" y="639"/>
                  </a:lnTo>
                  <a:lnTo>
                    <a:pt x="441" y="639"/>
                  </a:lnTo>
                  <a:lnTo>
                    <a:pt x="461" y="636"/>
                  </a:lnTo>
                  <a:lnTo>
                    <a:pt x="481" y="635"/>
                  </a:lnTo>
                  <a:lnTo>
                    <a:pt x="481" y="635"/>
                  </a:lnTo>
                  <a:lnTo>
                    <a:pt x="509" y="632"/>
                  </a:lnTo>
                  <a:lnTo>
                    <a:pt x="523" y="630"/>
                  </a:lnTo>
                  <a:lnTo>
                    <a:pt x="535" y="627"/>
                  </a:lnTo>
                  <a:lnTo>
                    <a:pt x="535" y="627"/>
                  </a:lnTo>
                  <a:lnTo>
                    <a:pt x="551" y="621"/>
                  </a:lnTo>
                  <a:lnTo>
                    <a:pt x="565" y="615"/>
                  </a:lnTo>
                  <a:lnTo>
                    <a:pt x="594" y="601"/>
                  </a:lnTo>
                  <a:lnTo>
                    <a:pt x="594" y="601"/>
                  </a:lnTo>
                  <a:lnTo>
                    <a:pt x="611" y="592"/>
                  </a:lnTo>
                  <a:lnTo>
                    <a:pt x="630" y="583"/>
                  </a:lnTo>
                  <a:lnTo>
                    <a:pt x="630" y="583"/>
                  </a:lnTo>
                  <a:lnTo>
                    <a:pt x="640" y="578"/>
                  </a:lnTo>
                  <a:lnTo>
                    <a:pt x="652" y="572"/>
                  </a:lnTo>
                  <a:lnTo>
                    <a:pt x="674" y="559"/>
                  </a:lnTo>
                  <a:lnTo>
                    <a:pt x="674" y="559"/>
                  </a:lnTo>
                  <a:lnTo>
                    <a:pt x="692" y="549"/>
                  </a:lnTo>
                  <a:lnTo>
                    <a:pt x="692" y="549"/>
                  </a:lnTo>
                  <a:lnTo>
                    <a:pt x="705" y="540"/>
                  </a:lnTo>
                  <a:lnTo>
                    <a:pt x="705" y="540"/>
                  </a:lnTo>
                  <a:lnTo>
                    <a:pt x="726" y="529"/>
                  </a:lnTo>
                  <a:lnTo>
                    <a:pt x="746" y="517"/>
                  </a:lnTo>
                  <a:lnTo>
                    <a:pt x="764" y="504"/>
                  </a:lnTo>
                  <a:lnTo>
                    <a:pt x="783" y="490"/>
                  </a:lnTo>
                  <a:lnTo>
                    <a:pt x="783" y="490"/>
                  </a:lnTo>
                  <a:lnTo>
                    <a:pt x="803" y="471"/>
                  </a:lnTo>
                  <a:lnTo>
                    <a:pt x="820" y="453"/>
                  </a:lnTo>
                  <a:lnTo>
                    <a:pt x="837" y="433"/>
                  </a:lnTo>
                  <a:lnTo>
                    <a:pt x="851" y="413"/>
                  </a:lnTo>
                  <a:lnTo>
                    <a:pt x="851" y="413"/>
                  </a:lnTo>
                  <a:lnTo>
                    <a:pt x="865" y="396"/>
                  </a:lnTo>
                  <a:lnTo>
                    <a:pt x="865" y="396"/>
                  </a:lnTo>
                  <a:lnTo>
                    <a:pt x="872" y="385"/>
                  </a:lnTo>
                  <a:lnTo>
                    <a:pt x="880" y="375"/>
                  </a:lnTo>
                  <a:lnTo>
                    <a:pt x="884" y="368"/>
                  </a:lnTo>
                  <a:lnTo>
                    <a:pt x="876" y="366"/>
                  </a:lnTo>
                  <a:lnTo>
                    <a:pt x="876" y="366"/>
                  </a:lnTo>
                  <a:lnTo>
                    <a:pt x="851" y="359"/>
                  </a:lnTo>
                  <a:lnTo>
                    <a:pt x="826" y="349"/>
                  </a:lnTo>
                  <a:lnTo>
                    <a:pt x="826" y="349"/>
                  </a:lnTo>
                  <a:lnTo>
                    <a:pt x="805" y="342"/>
                  </a:lnTo>
                  <a:lnTo>
                    <a:pt x="782" y="335"/>
                  </a:lnTo>
                  <a:lnTo>
                    <a:pt x="782" y="335"/>
                  </a:lnTo>
                  <a:lnTo>
                    <a:pt x="759" y="330"/>
                  </a:lnTo>
                  <a:lnTo>
                    <a:pt x="736" y="324"/>
                  </a:lnTo>
                  <a:lnTo>
                    <a:pt x="736" y="324"/>
                  </a:lnTo>
                  <a:lnTo>
                    <a:pt x="717" y="321"/>
                  </a:lnTo>
                  <a:lnTo>
                    <a:pt x="698" y="317"/>
                  </a:lnTo>
                  <a:lnTo>
                    <a:pt x="681" y="312"/>
                  </a:lnTo>
                  <a:lnTo>
                    <a:pt x="671" y="308"/>
                  </a:lnTo>
                  <a:lnTo>
                    <a:pt x="663" y="305"/>
                  </a:lnTo>
                  <a:lnTo>
                    <a:pt x="663" y="305"/>
                  </a:lnTo>
                  <a:lnTo>
                    <a:pt x="660" y="302"/>
                  </a:lnTo>
                  <a:lnTo>
                    <a:pt x="657" y="300"/>
                  </a:lnTo>
                  <a:lnTo>
                    <a:pt x="656" y="297"/>
                  </a:lnTo>
                  <a:lnTo>
                    <a:pt x="655" y="293"/>
                  </a:lnTo>
                  <a:lnTo>
                    <a:pt x="655" y="290"/>
                  </a:lnTo>
                  <a:lnTo>
                    <a:pt x="653" y="289"/>
                  </a:lnTo>
                  <a:lnTo>
                    <a:pt x="653" y="289"/>
                  </a:lnTo>
                  <a:lnTo>
                    <a:pt x="649" y="285"/>
                  </a:lnTo>
                  <a:lnTo>
                    <a:pt x="647" y="280"/>
                  </a:lnTo>
                  <a:lnTo>
                    <a:pt x="646" y="274"/>
                  </a:lnTo>
                  <a:lnTo>
                    <a:pt x="647" y="268"/>
                  </a:lnTo>
                  <a:lnTo>
                    <a:pt x="647" y="268"/>
                  </a:lnTo>
                  <a:lnTo>
                    <a:pt x="649" y="265"/>
                  </a:lnTo>
                  <a:lnTo>
                    <a:pt x="652" y="260"/>
                  </a:lnTo>
                  <a:lnTo>
                    <a:pt x="656" y="257"/>
                  </a:lnTo>
                  <a:lnTo>
                    <a:pt x="659" y="257"/>
                  </a:lnTo>
                  <a:lnTo>
                    <a:pt x="663" y="256"/>
                  </a:lnTo>
                  <a:lnTo>
                    <a:pt x="663" y="256"/>
                  </a:lnTo>
                  <a:lnTo>
                    <a:pt x="709" y="255"/>
                  </a:lnTo>
                  <a:lnTo>
                    <a:pt x="753" y="252"/>
                  </a:lnTo>
                  <a:lnTo>
                    <a:pt x="798" y="248"/>
                  </a:lnTo>
                  <a:lnTo>
                    <a:pt x="843" y="243"/>
                  </a:lnTo>
                  <a:lnTo>
                    <a:pt x="843" y="243"/>
                  </a:lnTo>
                  <a:lnTo>
                    <a:pt x="892" y="238"/>
                  </a:lnTo>
                  <a:lnTo>
                    <a:pt x="942" y="234"/>
                  </a:lnTo>
                  <a:lnTo>
                    <a:pt x="946" y="234"/>
                  </a:lnTo>
                  <a:lnTo>
                    <a:pt x="947" y="229"/>
                  </a:lnTo>
                  <a:lnTo>
                    <a:pt x="947" y="229"/>
                  </a:lnTo>
                  <a:lnTo>
                    <a:pt x="959" y="205"/>
                  </a:lnTo>
                  <a:lnTo>
                    <a:pt x="959" y="205"/>
                  </a:lnTo>
                  <a:lnTo>
                    <a:pt x="967" y="188"/>
                  </a:lnTo>
                  <a:lnTo>
                    <a:pt x="974" y="171"/>
                  </a:lnTo>
                  <a:lnTo>
                    <a:pt x="980" y="153"/>
                  </a:lnTo>
                  <a:lnTo>
                    <a:pt x="985" y="135"/>
                  </a:lnTo>
                  <a:lnTo>
                    <a:pt x="985" y="135"/>
                  </a:lnTo>
                  <a:lnTo>
                    <a:pt x="987" y="115"/>
                  </a:lnTo>
                  <a:lnTo>
                    <a:pt x="990" y="94"/>
                  </a:lnTo>
                  <a:lnTo>
                    <a:pt x="990" y="73"/>
                  </a:lnTo>
                  <a:lnTo>
                    <a:pt x="988" y="52"/>
                  </a:lnTo>
                  <a:lnTo>
                    <a:pt x="988" y="50"/>
                  </a:lnTo>
                  <a:lnTo>
                    <a:pt x="985" y="48"/>
                  </a:lnTo>
                  <a:lnTo>
                    <a:pt x="985" y="48"/>
                  </a:lnTo>
                  <a:lnTo>
                    <a:pt x="982" y="46"/>
                  </a:lnTo>
                  <a:lnTo>
                    <a:pt x="979" y="41"/>
                  </a:lnTo>
                  <a:lnTo>
                    <a:pt x="971" y="48"/>
                  </a:lnTo>
                  <a:lnTo>
                    <a:pt x="971" y="48"/>
                  </a:lnTo>
                  <a:lnTo>
                    <a:pt x="971" y="47"/>
                  </a:lnTo>
                  <a:lnTo>
                    <a:pt x="971" y="47"/>
                  </a:lnTo>
                  <a:lnTo>
                    <a:pt x="973" y="45"/>
                  </a:lnTo>
                  <a:lnTo>
                    <a:pt x="974" y="45"/>
                  </a:lnTo>
                  <a:lnTo>
                    <a:pt x="974" y="45"/>
                  </a:lnTo>
                  <a:lnTo>
                    <a:pt x="974" y="45"/>
                  </a:lnTo>
                  <a:lnTo>
                    <a:pt x="974" y="45"/>
                  </a:lnTo>
                  <a:lnTo>
                    <a:pt x="967" y="43"/>
                  </a:lnTo>
                  <a:lnTo>
                    <a:pt x="967" y="43"/>
                  </a:lnTo>
                  <a:lnTo>
                    <a:pt x="962" y="41"/>
                  </a:lnTo>
                  <a:lnTo>
                    <a:pt x="957" y="41"/>
                  </a:lnTo>
                  <a:lnTo>
                    <a:pt x="957" y="41"/>
                  </a:lnTo>
                  <a:lnTo>
                    <a:pt x="925" y="37"/>
                  </a:lnTo>
                  <a:lnTo>
                    <a:pt x="921" y="37"/>
                  </a:lnTo>
                  <a:lnTo>
                    <a:pt x="921" y="37"/>
                  </a:lnTo>
                  <a:lnTo>
                    <a:pt x="884" y="36"/>
                  </a:lnTo>
                  <a:lnTo>
                    <a:pt x="884" y="3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04" name="Freeform 398">
              <a:extLst>
                <a:ext uri="{FF2B5EF4-FFF2-40B4-BE49-F238E27FC236}">
                  <a16:creationId xmlns:a16="http://schemas.microsoft.com/office/drawing/2014/main" id="{9208258F-3891-4CA1-8BFE-1E86FE131189}"/>
                </a:ext>
              </a:extLst>
            </p:cNvPr>
            <p:cNvSpPr>
              <a:spLocks/>
            </p:cNvSpPr>
            <p:nvPr/>
          </p:nvSpPr>
          <p:spPr bwMode="auto">
            <a:xfrm>
              <a:off x="4587875" y="3630613"/>
              <a:ext cx="239713" cy="161925"/>
            </a:xfrm>
            <a:custGeom>
              <a:avLst/>
              <a:gdLst/>
              <a:ahLst/>
              <a:cxnLst>
                <a:cxn ang="0">
                  <a:pos x="19" y="306"/>
                </a:cxn>
                <a:cxn ang="0">
                  <a:pos x="9" y="303"/>
                </a:cxn>
                <a:cxn ang="0">
                  <a:pos x="4" y="299"/>
                </a:cxn>
                <a:cxn ang="0">
                  <a:pos x="1" y="292"/>
                </a:cxn>
                <a:cxn ang="0">
                  <a:pos x="0" y="288"/>
                </a:cxn>
                <a:cxn ang="0">
                  <a:pos x="1" y="227"/>
                </a:cxn>
                <a:cxn ang="0">
                  <a:pos x="4" y="165"/>
                </a:cxn>
                <a:cxn ang="0">
                  <a:pos x="8" y="89"/>
                </a:cxn>
                <a:cxn ang="0">
                  <a:pos x="8" y="63"/>
                </a:cxn>
                <a:cxn ang="0">
                  <a:pos x="11" y="34"/>
                </a:cxn>
                <a:cxn ang="0">
                  <a:pos x="19" y="18"/>
                </a:cxn>
                <a:cxn ang="0">
                  <a:pos x="25" y="11"/>
                </a:cxn>
                <a:cxn ang="0">
                  <a:pos x="34" y="6"/>
                </a:cxn>
                <a:cxn ang="0">
                  <a:pos x="51" y="1"/>
                </a:cxn>
                <a:cxn ang="0">
                  <a:pos x="64" y="0"/>
                </a:cxn>
                <a:cxn ang="0">
                  <a:pos x="70" y="0"/>
                </a:cxn>
                <a:cxn ang="0">
                  <a:pos x="153" y="7"/>
                </a:cxn>
                <a:cxn ang="0">
                  <a:pos x="234" y="18"/>
                </a:cxn>
                <a:cxn ang="0">
                  <a:pos x="284" y="26"/>
                </a:cxn>
                <a:cxn ang="0">
                  <a:pos x="385" y="37"/>
                </a:cxn>
                <a:cxn ang="0">
                  <a:pos x="436" y="38"/>
                </a:cxn>
                <a:cxn ang="0">
                  <a:pos x="440" y="39"/>
                </a:cxn>
                <a:cxn ang="0">
                  <a:pos x="446" y="41"/>
                </a:cxn>
                <a:cxn ang="0">
                  <a:pos x="450" y="46"/>
                </a:cxn>
                <a:cxn ang="0">
                  <a:pos x="452" y="57"/>
                </a:cxn>
                <a:cxn ang="0">
                  <a:pos x="451" y="63"/>
                </a:cxn>
                <a:cxn ang="0">
                  <a:pos x="448" y="69"/>
                </a:cxn>
                <a:cxn ang="0">
                  <a:pos x="443" y="73"/>
                </a:cxn>
                <a:cxn ang="0">
                  <a:pos x="436" y="74"/>
                </a:cxn>
                <a:cxn ang="0">
                  <a:pos x="410" y="73"/>
                </a:cxn>
                <a:cxn ang="0">
                  <a:pos x="335" y="67"/>
                </a:cxn>
                <a:cxn ang="0">
                  <a:pos x="293" y="64"/>
                </a:cxn>
                <a:cxn ang="0">
                  <a:pos x="249" y="59"/>
                </a:cxn>
                <a:cxn ang="0">
                  <a:pos x="167" y="49"/>
                </a:cxn>
                <a:cxn ang="0">
                  <a:pos x="131" y="43"/>
                </a:cxn>
                <a:cxn ang="0">
                  <a:pos x="77" y="37"/>
                </a:cxn>
                <a:cxn ang="0">
                  <a:pos x="59" y="36"/>
                </a:cxn>
                <a:cxn ang="0">
                  <a:pos x="54" y="37"/>
                </a:cxn>
                <a:cxn ang="0">
                  <a:pos x="49" y="40"/>
                </a:cxn>
                <a:cxn ang="0">
                  <a:pos x="45" y="47"/>
                </a:cxn>
                <a:cxn ang="0">
                  <a:pos x="43" y="66"/>
                </a:cxn>
                <a:cxn ang="0">
                  <a:pos x="44" y="76"/>
                </a:cxn>
                <a:cxn ang="0">
                  <a:pos x="45" y="90"/>
                </a:cxn>
                <a:cxn ang="0">
                  <a:pos x="42" y="113"/>
                </a:cxn>
                <a:cxn ang="0">
                  <a:pos x="40" y="161"/>
                </a:cxn>
                <a:cxn ang="0">
                  <a:pos x="41" y="184"/>
                </a:cxn>
                <a:cxn ang="0">
                  <a:pos x="41" y="207"/>
                </a:cxn>
                <a:cxn ang="0">
                  <a:pos x="38" y="245"/>
                </a:cxn>
                <a:cxn ang="0">
                  <a:pos x="37" y="266"/>
                </a:cxn>
                <a:cxn ang="0">
                  <a:pos x="36" y="289"/>
                </a:cxn>
                <a:cxn ang="0">
                  <a:pos x="35" y="295"/>
                </a:cxn>
                <a:cxn ang="0">
                  <a:pos x="32" y="300"/>
                </a:cxn>
                <a:cxn ang="0">
                  <a:pos x="29" y="302"/>
                </a:cxn>
                <a:cxn ang="0">
                  <a:pos x="23" y="306"/>
                </a:cxn>
                <a:cxn ang="0">
                  <a:pos x="19" y="306"/>
                </a:cxn>
              </a:cxnLst>
              <a:rect l="0" t="0" r="r" b="b"/>
              <a:pathLst>
                <a:path w="452" h="306">
                  <a:moveTo>
                    <a:pt x="19" y="306"/>
                  </a:moveTo>
                  <a:lnTo>
                    <a:pt x="19" y="306"/>
                  </a:lnTo>
                  <a:lnTo>
                    <a:pt x="12" y="304"/>
                  </a:lnTo>
                  <a:lnTo>
                    <a:pt x="9" y="303"/>
                  </a:lnTo>
                  <a:lnTo>
                    <a:pt x="6" y="301"/>
                  </a:lnTo>
                  <a:lnTo>
                    <a:pt x="4" y="299"/>
                  </a:lnTo>
                  <a:lnTo>
                    <a:pt x="2" y="296"/>
                  </a:lnTo>
                  <a:lnTo>
                    <a:pt x="1" y="292"/>
                  </a:lnTo>
                  <a:lnTo>
                    <a:pt x="0" y="288"/>
                  </a:lnTo>
                  <a:lnTo>
                    <a:pt x="0" y="288"/>
                  </a:lnTo>
                  <a:lnTo>
                    <a:pt x="0" y="257"/>
                  </a:lnTo>
                  <a:lnTo>
                    <a:pt x="1" y="227"/>
                  </a:lnTo>
                  <a:lnTo>
                    <a:pt x="4" y="165"/>
                  </a:lnTo>
                  <a:lnTo>
                    <a:pt x="4" y="165"/>
                  </a:lnTo>
                  <a:lnTo>
                    <a:pt x="7" y="114"/>
                  </a:lnTo>
                  <a:lnTo>
                    <a:pt x="8" y="89"/>
                  </a:lnTo>
                  <a:lnTo>
                    <a:pt x="8" y="63"/>
                  </a:lnTo>
                  <a:lnTo>
                    <a:pt x="8" y="63"/>
                  </a:lnTo>
                  <a:lnTo>
                    <a:pt x="9" y="47"/>
                  </a:lnTo>
                  <a:lnTo>
                    <a:pt x="11" y="34"/>
                  </a:lnTo>
                  <a:lnTo>
                    <a:pt x="15" y="24"/>
                  </a:lnTo>
                  <a:lnTo>
                    <a:pt x="19" y="18"/>
                  </a:lnTo>
                  <a:lnTo>
                    <a:pt x="22" y="14"/>
                  </a:lnTo>
                  <a:lnTo>
                    <a:pt x="25" y="11"/>
                  </a:lnTo>
                  <a:lnTo>
                    <a:pt x="29" y="8"/>
                  </a:lnTo>
                  <a:lnTo>
                    <a:pt x="34" y="6"/>
                  </a:lnTo>
                  <a:lnTo>
                    <a:pt x="39" y="4"/>
                  </a:lnTo>
                  <a:lnTo>
                    <a:pt x="51" y="1"/>
                  </a:lnTo>
                  <a:lnTo>
                    <a:pt x="64" y="0"/>
                  </a:lnTo>
                  <a:lnTo>
                    <a:pt x="64" y="0"/>
                  </a:lnTo>
                  <a:lnTo>
                    <a:pt x="70" y="0"/>
                  </a:lnTo>
                  <a:lnTo>
                    <a:pt x="70" y="0"/>
                  </a:lnTo>
                  <a:lnTo>
                    <a:pt x="112" y="3"/>
                  </a:lnTo>
                  <a:lnTo>
                    <a:pt x="153" y="7"/>
                  </a:lnTo>
                  <a:lnTo>
                    <a:pt x="193" y="13"/>
                  </a:lnTo>
                  <a:lnTo>
                    <a:pt x="234" y="18"/>
                  </a:lnTo>
                  <a:lnTo>
                    <a:pt x="234" y="18"/>
                  </a:lnTo>
                  <a:lnTo>
                    <a:pt x="284" y="26"/>
                  </a:lnTo>
                  <a:lnTo>
                    <a:pt x="335" y="32"/>
                  </a:lnTo>
                  <a:lnTo>
                    <a:pt x="385" y="37"/>
                  </a:lnTo>
                  <a:lnTo>
                    <a:pt x="410" y="38"/>
                  </a:lnTo>
                  <a:lnTo>
                    <a:pt x="436" y="38"/>
                  </a:lnTo>
                  <a:lnTo>
                    <a:pt x="436" y="38"/>
                  </a:lnTo>
                  <a:lnTo>
                    <a:pt x="440" y="39"/>
                  </a:lnTo>
                  <a:lnTo>
                    <a:pt x="443" y="40"/>
                  </a:lnTo>
                  <a:lnTo>
                    <a:pt x="446" y="41"/>
                  </a:lnTo>
                  <a:lnTo>
                    <a:pt x="448" y="44"/>
                  </a:lnTo>
                  <a:lnTo>
                    <a:pt x="450" y="46"/>
                  </a:lnTo>
                  <a:lnTo>
                    <a:pt x="451" y="49"/>
                  </a:lnTo>
                  <a:lnTo>
                    <a:pt x="452" y="57"/>
                  </a:lnTo>
                  <a:lnTo>
                    <a:pt x="452" y="57"/>
                  </a:lnTo>
                  <a:lnTo>
                    <a:pt x="451" y="63"/>
                  </a:lnTo>
                  <a:lnTo>
                    <a:pt x="450" y="66"/>
                  </a:lnTo>
                  <a:lnTo>
                    <a:pt x="448" y="69"/>
                  </a:lnTo>
                  <a:lnTo>
                    <a:pt x="446" y="71"/>
                  </a:lnTo>
                  <a:lnTo>
                    <a:pt x="443" y="73"/>
                  </a:lnTo>
                  <a:lnTo>
                    <a:pt x="440" y="74"/>
                  </a:lnTo>
                  <a:lnTo>
                    <a:pt x="436" y="74"/>
                  </a:lnTo>
                  <a:lnTo>
                    <a:pt x="436" y="74"/>
                  </a:lnTo>
                  <a:lnTo>
                    <a:pt x="410" y="73"/>
                  </a:lnTo>
                  <a:lnTo>
                    <a:pt x="384" y="72"/>
                  </a:lnTo>
                  <a:lnTo>
                    <a:pt x="335" y="67"/>
                  </a:lnTo>
                  <a:lnTo>
                    <a:pt x="335" y="67"/>
                  </a:lnTo>
                  <a:lnTo>
                    <a:pt x="293" y="64"/>
                  </a:lnTo>
                  <a:lnTo>
                    <a:pt x="293" y="64"/>
                  </a:lnTo>
                  <a:lnTo>
                    <a:pt x="249" y="59"/>
                  </a:lnTo>
                  <a:lnTo>
                    <a:pt x="207" y="55"/>
                  </a:lnTo>
                  <a:lnTo>
                    <a:pt x="167" y="49"/>
                  </a:lnTo>
                  <a:lnTo>
                    <a:pt x="131" y="43"/>
                  </a:lnTo>
                  <a:lnTo>
                    <a:pt x="131" y="43"/>
                  </a:lnTo>
                  <a:lnTo>
                    <a:pt x="97" y="38"/>
                  </a:lnTo>
                  <a:lnTo>
                    <a:pt x="77" y="37"/>
                  </a:lnTo>
                  <a:lnTo>
                    <a:pt x="59" y="36"/>
                  </a:lnTo>
                  <a:lnTo>
                    <a:pt x="59" y="36"/>
                  </a:lnTo>
                  <a:lnTo>
                    <a:pt x="59" y="36"/>
                  </a:lnTo>
                  <a:lnTo>
                    <a:pt x="54" y="37"/>
                  </a:lnTo>
                  <a:lnTo>
                    <a:pt x="49" y="40"/>
                  </a:lnTo>
                  <a:lnTo>
                    <a:pt x="49" y="40"/>
                  </a:lnTo>
                  <a:lnTo>
                    <a:pt x="46" y="43"/>
                  </a:lnTo>
                  <a:lnTo>
                    <a:pt x="45" y="47"/>
                  </a:lnTo>
                  <a:lnTo>
                    <a:pt x="43" y="56"/>
                  </a:lnTo>
                  <a:lnTo>
                    <a:pt x="43" y="66"/>
                  </a:lnTo>
                  <a:lnTo>
                    <a:pt x="44" y="76"/>
                  </a:lnTo>
                  <a:lnTo>
                    <a:pt x="44" y="76"/>
                  </a:lnTo>
                  <a:lnTo>
                    <a:pt x="45" y="84"/>
                  </a:lnTo>
                  <a:lnTo>
                    <a:pt x="45" y="90"/>
                  </a:lnTo>
                  <a:lnTo>
                    <a:pt x="45" y="90"/>
                  </a:lnTo>
                  <a:lnTo>
                    <a:pt x="42" y="113"/>
                  </a:lnTo>
                  <a:lnTo>
                    <a:pt x="41" y="137"/>
                  </a:lnTo>
                  <a:lnTo>
                    <a:pt x="40" y="161"/>
                  </a:lnTo>
                  <a:lnTo>
                    <a:pt x="41" y="184"/>
                  </a:lnTo>
                  <a:lnTo>
                    <a:pt x="41" y="184"/>
                  </a:lnTo>
                  <a:lnTo>
                    <a:pt x="41" y="207"/>
                  </a:lnTo>
                  <a:lnTo>
                    <a:pt x="41" y="207"/>
                  </a:lnTo>
                  <a:lnTo>
                    <a:pt x="40" y="226"/>
                  </a:lnTo>
                  <a:lnTo>
                    <a:pt x="38" y="245"/>
                  </a:lnTo>
                  <a:lnTo>
                    <a:pt x="38" y="245"/>
                  </a:lnTo>
                  <a:lnTo>
                    <a:pt x="37" y="266"/>
                  </a:lnTo>
                  <a:lnTo>
                    <a:pt x="36" y="289"/>
                  </a:lnTo>
                  <a:lnTo>
                    <a:pt x="36" y="289"/>
                  </a:lnTo>
                  <a:lnTo>
                    <a:pt x="36" y="292"/>
                  </a:lnTo>
                  <a:lnTo>
                    <a:pt x="35" y="295"/>
                  </a:lnTo>
                  <a:lnTo>
                    <a:pt x="34" y="298"/>
                  </a:lnTo>
                  <a:lnTo>
                    <a:pt x="32" y="300"/>
                  </a:lnTo>
                  <a:lnTo>
                    <a:pt x="32" y="300"/>
                  </a:lnTo>
                  <a:lnTo>
                    <a:pt x="29" y="302"/>
                  </a:lnTo>
                  <a:lnTo>
                    <a:pt x="26" y="304"/>
                  </a:lnTo>
                  <a:lnTo>
                    <a:pt x="23" y="306"/>
                  </a:lnTo>
                  <a:lnTo>
                    <a:pt x="19" y="306"/>
                  </a:lnTo>
                  <a:lnTo>
                    <a:pt x="19" y="30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05" name="Freeform 399">
              <a:extLst>
                <a:ext uri="{FF2B5EF4-FFF2-40B4-BE49-F238E27FC236}">
                  <a16:creationId xmlns:a16="http://schemas.microsoft.com/office/drawing/2014/main" id="{258404BF-4192-4AA7-AFF1-0BD76E153827}"/>
                </a:ext>
              </a:extLst>
            </p:cNvPr>
            <p:cNvSpPr>
              <a:spLocks/>
            </p:cNvSpPr>
            <p:nvPr/>
          </p:nvSpPr>
          <p:spPr bwMode="auto">
            <a:xfrm>
              <a:off x="4329113" y="3263900"/>
              <a:ext cx="242888" cy="22225"/>
            </a:xfrm>
            <a:custGeom>
              <a:avLst/>
              <a:gdLst/>
              <a:ahLst/>
              <a:cxnLst>
                <a:cxn ang="0">
                  <a:pos x="189" y="42"/>
                </a:cxn>
                <a:cxn ang="0">
                  <a:pos x="174" y="42"/>
                </a:cxn>
                <a:cxn ang="0">
                  <a:pos x="116" y="40"/>
                </a:cxn>
                <a:cxn ang="0">
                  <a:pos x="43" y="38"/>
                </a:cxn>
                <a:cxn ang="0">
                  <a:pos x="18" y="36"/>
                </a:cxn>
                <a:cxn ang="0">
                  <a:pos x="11" y="34"/>
                </a:cxn>
                <a:cxn ang="0">
                  <a:pos x="5" y="29"/>
                </a:cxn>
                <a:cxn ang="0">
                  <a:pos x="1" y="22"/>
                </a:cxn>
                <a:cxn ang="0">
                  <a:pos x="0" y="15"/>
                </a:cxn>
                <a:cxn ang="0">
                  <a:pos x="5" y="5"/>
                </a:cxn>
                <a:cxn ang="0">
                  <a:pos x="9" y="1"/>
                </a:cxn>
                <a:cxn ang="0">
                  <a:pos x="16" y="0"/>
                </a:cxn>
                <a:cxn ang="0">
                  <a:pos x="17" y="0"/>
                </a:cxn>
                <a:cxn ang="0">
                  <a:pos x="61" y="3"/>
                </a:cxn>
                <a:cxn ang="0">
                  <a:pos x="106" y="4"/>
                </a:cxn>
                <a:cxn ang="0">
                  <a:pos x="189" y="7"/>
                </a:cxn>
                <a:cxn ang="0">
                  <a:pos x="218" y="8"/>
                </a:cxn>
                <a:cxn ang="0">
                  <a:pos x="257" y="7"/>
                </a:cxn>
                <a:cxn ang="0">
                  <a:pos x="300" y="6"/>
                </a:cxn>
                <a:cxn ang="0">
                  <a:pos x="393" y="4"/>
                </a:cxn>
                <a:cxn ang="0">
                  <a:pos x="424" y="4"/>
                </a:cxn>
                <a:cxn ang="0">
                  <a:pos x="447" y="6"/>
                </a:cxn>
                <a:cxn ang="0">
                  <a:pos x="454" y="9"/>
                </a:cxn>
                <a:cxn ang="0">
                  <a:pos x="458" y="13"/>
                </a:cxn>
                <a:cxn ang="0">
                  <a:pos x="459" y="22"/>
                </a:cxn>
                <a:cxn ang="0">
                  <a:pos x="457" y="29"/>
                </a:cxn>
                <a:cxn ang="0">
                  <a:pos x="453" y="35"/>
                </a:cxn>
                <a:cxn ang="0">
                  <a:pos x="448" y="40"/>
                </a:cxn>
                <a:cxn ang="0">
                  <a:pos x="439" y="41"/>
                </a:cxn>
                <a:cxn ang="0">
                  <a:pos x="439" y="41"/>
                </a:cxn>
                <a:cxn ang="0">
                  <a:pos x="436" y="41"/>
                </a:cxn>
                <a:cxn ang="0">
                  <a:pos x="424" y="39"/>
                </a:cxn>
                <a:cxn ang="0">
                  <a:pos x="372" y="38"/>
                </a:cxn>
                <a:cxn ang="0">
                  <a:pos x="322" y="38"/>
                </a:cxn>
                <a:cxn ang="0">
                  <a:pos x="268" y="40"/>
                </a:cxn>
                <a:cxn ang="0">
                  <a:pos x="189" y="42"/>
                </a:cxn>
              </a:cxnLst>
              <a:rect l="0" t="0" r="r" b="b"/>
              <a:pathLst>
                <a:path w="459" h="42">
                  <a:moveTo>
                    <a:pt x="189" y="42"/>
                  </a:moveTo>
                  <a:lnTo>
                    <a:pt x="189" y="42"/>
                  </a:lnTo>
                  <a:lnTo>
                    <a:pt x="174" y="42"/>
                  </a:lnTo>
                  <a:lnTo>
                    <a:pt x="174" y="42"/>
                  </a:lnTo>
                  <a:lnTo>
                    <a:pt x="116" y="40"/>
                  </a:lnTo>
                  <a:lnTo>
                    <a:pt x="116" y="40"/>
                  </a:lnTo>
                  <a:lnTo>
                    <a:pt x="68" y="39"/>
                  </a:lnTo>
                  <a:lnTo>
                    <a:pt x="43" y="38"/>
                  </a:lnTo>
                  <a:lnTo>
                    <a:pt x="18" y="36"/>
                  </a:lnTo>
                  <a:lnTo>
                    <a:pt x="18" y="36"/>
                  </a:lnTo>
                  <a:lnTo>
                    <a:pt x="14" y="35"/>
                  </a:lnTo>
                  <a:lnTo>
                    <a:pt x="11" y="34"/>
                  </a:lnTo>
                  <a:lnTo>
                    <a:pt x="8" y="32"/>
                  </a:lnTo>
                  <a:lnTo>
                    <a:pt x="5" y="29"/>
                  </a:lnTo>
                  <a:lnTo>
                    <a:pt x="2" y="26"/>
                  </a:lnTo>
                  <a:lnTo>
                    <a:pt x="1" y="22"/>
                  </a:lnTo>
                  <a:lnTo>
                    <a:pt x="0" y="15"/>
                  </a:lnTo>
                  <a:lnTo>
                    <a:pt x="0" y="15"/>
                  </a:lnTo>
                  <a:lnTo>
                    <a:pt x="1" y="10"/>
                  </a:lnTo>
                  <a:lnTo>
                    <a:pt x="5" y="5"/>
                  </a:lnTo>
                  <a:lnTo>
                    <a:pt x="7" y="3"/>
                  </a:lnTo>
                  <a:lnTo>
                    <a:pt x="9" y="1"/>
                  </a:lnTo>
                  <a:lnTo>
                    <a:pt x="12" y="1"/>
                  </a:lnTo>
                  <a:lnTo>
                    <a:pt x="16" y="0"/>
                  </a:lnTo>
                  <a:lnTo>
                    <a:pt x="16" y="0"/>
                  </a:lnTo>
                  <a:lnTo>
                    <a:pt x="17" y="0"/>
                  </a:lnTo>
                  <a:lnTo>
                    <a:pt x="17" y="0"/>
                  </a:lnTo>
                  <a:lnTo>
                    <a:pt x="61" y="3"/>
                  </a:lnTo>
                  <a:lnTo>
                    <a:pt x="106" y="4"/>
                  </a:lnTo>
                  <a:lnTo>
                    <a:pt x="106" y="4"/>
                  </a:lnTo>
                  <a:lnTo>
                    <a:pt x="147" y="5"/>
                  </a:lnTo>
                  <a:lnTo>
                    <a:pt x="189" y="7"/>
                  </a:lnTo>
                  <a:lnTo>
                    <a:pt x="189" y="7"/>
                  </a:lnTo>
                  <a:lnTo>
                    <a:pt x="218" y="8"/>
                  </a:lnTo>
                  <a:lnTo>
                    <a:pt x="218" y="8"/>
                  </a:lnTo>
                  <a:lnTo>
                    <a:pt x="257" y="7"/>
                  </a:lnTo>
                  <a:lnTo>
                    <a:pt x="300" y="6"/>
                  </a:lnTo>
                  <a:lnTo>
                    <a:pt x="300" y="6"/>
                  </a:lnTo>
                  <a:lnTo>
                    <a:pt x="347" y="4"/>
                  </a:lnTo>
                  <a:lnTo>
                    <a:pt x="393" y="4"/>
                  </a:lnTo>
                  <a:lnTo>
                    <a:pt x="393" y="4"/>
                  </a:lnTo>
                  <a:lnTo>
                    <a:pt x="424" y="4"/>
                  </a:lnTo>
                  <a:lnTo>
                    <a:pt x="447" y="6"/>
                  </a:lnTo>
                  <a:lnTo>
                    <a:pt x="447" y="6"/>
                  </a:lnTo>
                  <a:lnTo>
                    <a:pt x="451" y="7"/>
                  </a:lnTo>
                  <a:lnTo>
                    <a:pt x="454" y="9"/>
                  </a:lnTo>
                  <a:lnTo>
                    <a:pt x="456" y="11"/>
                  </a:lnTo>
                  <a:lnTo>
                    <a:pt x="458" y="13"/>
                  </a:lnTo>
                  <a:lnTo>
                    <a:pt x="459" y="18"/>
                  </a:lnTo>
                  <a:lnTo>
                    <a:pt x="459" y="22"/>
                  </a:lnTo>
                  <a:lnTo>
                    <a:pt x="459" y="22"/>
                  </a:lnTo>
                  <a:lnTo>
                    <a:pt x="457" y="29"/>
                  </a:lnTo>
                  <a:lnTo>
                    <a:pt x="456" y="32"/>
                  </a:lnTo>
                  <a:lnTo>
                    <a:pt x="453" y="35"/>
                  </a:lnTo>
                  <a:lnTo>
                    <a:pt x="451" y="38"/>
                  </a:lnTo>
                  <a:lnTo>
                    <a:pt x="448" y="40"/>
                  </a:lnTo>
                  <a:lnTo>
                    <a:pt x="444" y="41"/>
                  </a:lnTo>
                  <a:lnTo>
                    <a:pt x="439" y="41"/>
                  </a:lnTo>
                  <a:lnTo>
                    <a:pt x="439" y="41"/>
                  </a:lnTo>
                  <a:lnTo>
                    <a:pt x="439" y="41"/>
                  </a:lnTo>
                  <a:lnTo>
                    <a:pt x="439" y="41"/>
                  </a:lnTo>
                  <a:lnTo>
                    <a:pt x="436" y="41"/>
                  </a:lnTo>
                  <a:lnTo>
                    <a:pt x="436" y="41"/>
                  </a:lnTo>
                  <a:lnTo>
                    <a:pt x="424" y="39"/>
                  </a:lnTo>
                  <a:lnTo>
                    <a:pt x="410" y="38"/>
                  </a:lnTo>
                  <a:lnTo>
                    <a:pt x="372" y="38"/>
                  </a:lnTo>
                  <a:lnTo>
                    <a:pt x="372" y="38"/>
                  </a:lnTo>
                  <a:lnTo>
                    <a:pt x="322" y="38"/>
                  </a:lnTo>
                  <a:lnTo>
                    <a:pt x="268" y="40"/>
                  </a:lnTo>
                  <a:lnTo>
                    <a:pt x="268" y="40"/>
                  </a:lnTo>
                  <a:lnTo>
                    <a:pt x="226" y="41"/>
                  </a:lnTo>
                  <a:lnTo>
                    <a:pt x="189" y="42"/>
                  </a:lnTo>
                  <a:lnTo>
                    <a:pt x="189" y="4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06" name="Freeform 400">
              <a:extLst>
                <a:ext uri="{FF2B5EF4-FFF2-40B4-BE49-F238E27FC236}">
                  <a16:creationId xmlns:a16="http://schemas.microsoft.com/office/drawing/2014/main" id="{4AA5FD90-2282-45E6-B0A3-07494FE3E17E}"/>
                </a:ext>
              </a:extLst>
            </p:cNvPr>
            <p:cNvSpPr>
              <a:spLocks/>
            </p:cNvSpPr>
            <p:nvPr/>
          </p:nvSpPr>
          <p:spPr bwMode="auto">
            <a:xfrm>
              <a:off x="4335463" y="3346450"/>
              <a:ext cx="173038" cy="19050"/>
            </a:xfrm>
            <a:custGeom>
              <a:avLst/>
              <a:gdLst/>
              <a:ahLst/>
              <a:cxnLst>
                <a:cxn ang="0">
                  <a:pos x="17" y="36"/>
                </a:cxn>
                <a:cxn ang="0">
                  <a:pos x="17" y="36"/>
                </a:cxn>
                <a:cxn ang="0">
                  <a:pos x="13" y="35"/>
                </a:cxn>
                <a:cxn ang="0">
                  <a:pos x="10" y="34"/>
                </a:cxn>
                <a:cxn ang="0">
                  <a:pos x="7" y="32"/>
                </a:cxn>
                <a:cxn ang="0">
                  <a:pos x="4" y="30"/>
                </a:cxn>
                <a:cxn ang="0">
                  <a:pos x="3" y="28"/>
                </a:cxn>
                <a:cxn ang="0">
                  <a:pos x="1" y="25"/>
                </a:cxn>
                <a:cxn ang="0">
                  <a:pos x="0" y="17"/>
                </a:cxn>
                <a:cxn ang="0">
                  <a:pos x="0" y="17"/>
                </a:cxn>
                <a:cxn ang="0">
                  <a:pos x="1" y="11"/>
                </a:cxn>
                <a:cxn ang="0">
                  <a:pos x="3" y="8"/>
                </a:cxn>
                <a:cxn ang="0">
                  <a:pos x="4" y="5"/>
                </a:cxn>
                <a:cxn ang="0">
                  <a:pos x="7" y="3"/>
                </a:cxn>
                <a:cxn ang="0">
                  <a:pos x="10" y="1"/>
                </a:cxn>
                <a:cxn ang="0">
                  <a:pos x="13" y="0"/>
                </a:cxn>
                <a:cxn ang="0">
                  <a:pos x="17" y="0"/>
                </a:cxn>
                <a:cxn ang="0">
                  <a:pos x="312" y="0"/>
                </a:cxn>
                <a:cxn ang="0">
                  <a:pos x="312" y="0"/>
                </a:cxn>
                <a:cxn ang="0">
                  <a:pos x="316" y="0"/>
                </a:cxn>
                <a:cxn ang="0">
                  <a:pos x="319" y="1"/>
                </a:cxn>
                <a:cxn ang="0">
                  <a:pos x="322" y="3"/>
                </a:cxn>
                <a:cxn ang="0">
                  <a:pos x="324" y="5"/>
                </a:cxn>
                <a:cxn ang="0">
                  <a:pos x="326" y="8"/>
                </a:cxn>
                <a:cxn ang="0">
                  <a:pos x="327" y="11"/>
                </a:cxn>
                <a:cxn ang="0">
                  <a:pos x="328" y="17"/>
                </a:cxn>
                <a:cxn ang="0">
                  <a:pos x="328" y="17"/>
                </a:cxn>
                <a:cxn ang="0">
                  <a:pos x="327" y="25"/>
                </a:cxn>
                <a:cxn ang="0">
                  <a:pos x="326" y="28"/>
                </a:cxn>
                <a:cxn ang="0">
                  <a:pos x="324" y="30"/>
                </a:cxn>
                <a:cxn ang="0">
                  <a:pos x="322" y="32"/>
                </a:cxn>
                <a:cxn ang="0">
                  <a:pos x="319" y="34"/>
                </a:cxn>
                <a:cxn ang="0">
                  <a:pos x="316" y="35"/>
                </a:cxn>
                <a:cxn ang="0">
                  <a:pos x="312" y="36"/>
                </a:cxn>
                <a:cxn ang="0">
                  <a:pos x="17" y="36"/>
                </a:cxn>
              </a:cxnLst>
              <a:rect l="0" t="0" r="r" b="b"/>
              <a:pathLst>
                <a:path w="328" h="36">
                  <a:moveTo>
                    <a:pt x="17" y="36"/>
                  </a:moveTo>
                  <a:lnTo>
                    <a:pt x="17" y="36"/>
                  </a:lnTo>
                  <a:lnTo>
                    <a:pt x="13" y="35"/>
                  </a:lnTo>
                  <a:lnTo>
                    <a:pt x="10" y="34"/>
                  </a:lnTo>
                  <a:lnTo>
                    <a:pt x="7" y="32"/>
                  </a:lnTo>
                  <a:lnTo>
                    <a:pt x="4" y="30"/>
                  </a:lnTo>
                  <a:lnTo>
                    <a:pt x="3" y="28"/>
                  </a:lnTo>
                  <a:lnTo>
                    <a:pt x="1" y="25"/>
                  </a:lnTo>
                  <a:lnTo>
                    <a:pt x="0" y="17"/>
                  </a:lnTo>
                  <a:lnTo>
                    <a:pt x="0" y="17"/>
                  </a:lnTo>
                  <a:lnTo>
                    <a:pt x="1" y="11"/>
                  </a:lnTo>
                  <a:lnTo>
                    <a:pt x="3" y="8"/>
                  </a:lnTo>
                  <a:lnTo>
                    <a:pt x="4" y="5"/>
                  </a:lnTo>
                  <a:lnTo>
                    <a:pt x="7" y="3"/>
                  </a:lnTo>
                  <a:lnTo>
                    <a:pt x="10" y="1"/>
                  </a:lnTo>
                  <a:lnTo>
                    <a:pt x="13" y="0"/>
                  </a:lnTo>
                  <a:lnTo>
                    <a:pt x="17" y="0"/>
                  </a:lnTo>
                  <a:lnTo>
                    <a:pt x="312" y="0"/>
                  </a:lnTo>
                  <a:lnTo>
                    <a:pt x="312" y="0"/>
                  </a:lnTo>
                  <a:lnTo>
                    <a:pt x="316" y="0"/>
                  </a:lnTo>
                  <a:lnTo>
                    <a:pt x="319" y="1"/>
                  </a:lnTo>
                  <a:lnTo>
                    <a:pt x="322" y="3"/>
                  </a:lnTo>
                  <a:lnTo>
                    <a:pt x="324" y="5"/>
                  </a:lnTo>
                  <a:lnTo>
                    <a:pt x="326" y="8"/>
                  </a:lnTo>
                  <a:lnTo>
                    <a:pt x="327" y="11"/>
                  </a:lnTo>
                  <a:lnTo>
                    <a:pt x="328" y="17"/>
                  </a:lnTo>
                  <a:lnTo>
                    <a:pt x="328" y="17"/>
                  </a:lnTo>
                  <a:lnTo>
                    <a:pt x="327" y="25"/>
                  </a:lnTo>
                  <a:lnTo>
                    <a:pt x="326" y="28"/>
                  </a:lnTo>
                  <a:lnTo>
                    <a:pt x="324" y="30"/>
                  </a:lnTo>
                  <a:lnTo>
                    <a:pt x="322" y="32"/>
                  </a:lnTo>
                  <a:lnTo>
                    <a:pt x="319" y="34"/>
                  </a:lnTo>
                  <a:lnTo>
                    <a:pt x="316" y="35"/>
                  </a:lnTo>
                  <a:lnTo>
                    <a:pt x="312" y="36"/>
                  </a:lnTo>
                  <a:lnTo>
                    <a:pt x="17" y="3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07" name="Freeform 401">
              <a:extLst>
                <a:ext uri="{FF2B5EF4-FFF2-40B4-BE49-F238E27FC236}">
                  <a16:creationId xmlns:a16="http://schemas.microsoft.com/office/drawing/2014/main" id="{A1EE1487-9C79-44F2-B3ED-5E4D8EC4B3B0}"/>
                </a:ext>
              </a:extLst>
            </p:cNvPr>
            <p:cNvSpPr>
              <a:spLocks/>
            </p:cNvSpPr>
            <p:nvPr/>
          </p:nvSpPr>
          <p:spPr bwMode="auto">
            <a:xfrm>
              <a:off x="4332288" y="3421063"/>
              <a:ext cx="63500" cy="23813"/>
            </a:xfrm>
            <a:custGeom>
              <a:avLst/>
              <a:gdLst/>
              <a:ahLst/>
              <a:cxnLst>
                <a:cxn ang="0">
                  <a:pos x="79" y="44"/>
                </a:cxn>
                <a:cxn ang="0">
                  <a:pos x="61" y="40"/>
                </a:cxn>
                <a:cxn ang="0">
                  <a:pos x="57" y="39"/>
                </a:cxn>
                <a:cxn ang="0">
                  <a:pos x="54" y="37"/>
                </a:cxn>
                <a:cxn ang="0">
                  <a:pos x="53" y="36"/>
                </a:cxn>
                <a:cxn ang="0">
                  <a:pos x="44" y="35"/>
                </a:cxn>
                <a:cxn ang="0">
                  <a:pos x="40" y="35"/>
                </a:cxn>
                <a:cxn ang="0">
                  <a:pos x="33" y="36"/>
                </a:cxn>
                <a:cxn ang="0">
                  <a:pos x="16" y="37"/>
                </a:cxn>
                <a:cxn ang="0">
                  <a:pos x="16" y="37"/>
                </a:cxn>
                <a:cxn ang="0">
                  <a:pos x="9" y="36"/>
                </a:cxn>
                <a:cxn ang="0">
                  <a:pos x="4" y="32"/>
                </a:cxn>
                <a:cxn ang="0">
                  <a:pos x="0" y="21"/>
                </a:cxn>
                <a:cxn ang="0">
                  <a:pos x="1" y="15"/>
                </a:cxn>
                <a:cxn ang="0">
                  <a:pos x="4" y="8"/>
                </a:cxn>
                <a:cxn ang="0">
                  <a:pos x="9" y="3"/>
                </a:cxn>
                <a:cxn ang="0">
                  <a:pos x="17" y="1"/>
                </a:cxn>
                <a:cxn ang="0">
                  <a:pos x="29" y="1"/>
                </a:cxn>
                <a:cxn ang="0">
                  <a:pos x="45" y="0"/>
                </a:cxn>
                <a:cxn ang="0">
                  <a:pos x="57" y="1"/>
                </a:cxn>
                <a:cxn ang="0">
                  <a:pos x="67" y="3"/>
                </a:cxn>
                <a:cxn ang="0">
                  <a:pos x="74" y="6"/>
                </a:cxn>
                <a:cxn ang="0">
                  <a:pos x="102" y="6"/>
                </a:cxn>
                <a:cxn ang="0">
                  <a:pos x="110" y="8"/>
                </a:cxn>
                <a:cxn ang="0">
                  <a:pos x="115" y="13"/>
                </a:cxn>
                <a:cxn ang="0">
                  <a:pos x="118" y="18"/>
                </a:cxn>
                <a:cxn ang="0">
                  <a:pos x="119" y="25"/>
                </a:cxn>
                <a:cxn ang="0">
                  <a:pos x="117" y="34"/>
                </a:cxn>
                <a:cxn ang="0">
                  <a:pos x="112" y="39"/>
                </a:cxn>
                <a:cxn ang="0">
                  <a:pos x="106" y="43"/>
                </a:cxn>
                <a:cxn ang="0">
                  <a:pos x="102" y="43"/>
                </a:cxn>
                <a:cxn ang="0">
                  <a:pos x="90" y="43"/>
                </a:cxn>
                <a:cxn ang="0">
                  <a:pos x="79" y="44"/>
                </a:cxn>
              </a:cxnLst>
              <a:rect l="0" t="0" r="r" b="b"/>
              <a:pathLst>
                <a:path w="119" h="44">
                  <a:moveTo>
                    <a:pt x="79" y="44"/>
                  </a:moveTo>
                  <a:lnTo>
                    <a:pt x="79" y="44"/>
                  </a:lnTo>
                  <a:lnTo>
                    <a:pt x="69" y="43"/>
                  </a:lnTo>
                  <a:lnTo>
                    <a:pt x="61" y="40"/>
                  </a:lnTo>
                  <a:lnTo>
                    <a:pt x="61" y="40"/>
                  </a:lnTo>
                  <a:lnTo>
                    <a:pt x="57" y="39"/>
                  </a:lnTo>
                  <a:lnTo>
                    <a:pt x="54" y="37"/>
                  </a:lnTo>
                  <a:lnTo>
                    <a:pt x="54" y="37"/>
                  </a:lnTo>
                  <a:lnTo>
                    <a:pt x="53" y="36"/>
                  </a:lnTo>
                  <a:lnTo>
                    <a:pt x="53" y="36"/>
                  </a:lnTo>
                  <a:lnTo>
                    <a:pt x="44" y="35"/>
                  </a:lnTo>
                  <a:lnTo>
                    <a:pt x="44" y="35"/>
                  </a:lnTo>
                  <a:lnTo>
                    <a:pt x="40" y="35"/>
                  </a:lnTo>
                  <a:lnTo>
                    <a:pt x="40" y="35"/>
                  </a:lnTo>
                  <a:lnTo>
                    <a:pt x="33" y="36"/>
                  </a:lnTo>
                  <a:lnTo>
                    <a:pt x="33" y="36"/>
                  </a:lnTo>
                  <a:lnTo>
                    <a:pt x="16" y="37"/>
                  </a:lnTo>
                  <a:lnTo>
                    <a:pt x="16" y="37"/>
                  </a:lnTo>
                  <a:lnTo>
                    <a:pt x="16" y="37"/>
                  </a:lnTo>
                  <a:lnTo>
                    <a:pt x="16" y="37"/>
                  </a:lnTo>
                  <a:lnTo>
                    <a:pt x="12" y="37"/>
                  </a:lnTo>
                  <a:lnTo>
                    <a:pt x="9" y="36"/>
                  </a:lnTo>
                  <a:lnTo>
                    <a:pt x="6" y="34"/>
                  </a:lnTo>
                  <a:lnTo>
                    <a:pt x="4" y="32"/>
                  </a:lnTo>
                  <a:lnTo>
                    <a:pt x="1" y="27"/>
                  </a:lnTo>
                  <a:lnTo>
                    <a:pt x="0" y="21"/>
                  </a:lnTo>
                  <a:lnTo>
                    <a:pt x="0" y="21"/>
                  </a:lnTo>
                  <a:lnTo>
                    <a:pt x="1" y="15"/>
                  </a:lnTo>
                  <a:lnTo>
                    <a:pt x="2" y="12"/>
                  </a:lnTo>
                  <a:lnTo>
                    <a:pt x="4" y="8"/>
                  </a:lnTo>
                  <a:lnTo>
                    <a:pt x="6" y="5"/>
                  </a:lnTo>
                  <a:lnTo>
                    <a:pt x="9" y="3"/>
                  </a:lnTo>
                  <a:lnTo>
                    <a:pt x="13" y="2"/>
                  </a:lnTo>
                  <a:lnTo>
                    <a:pt x="17" y="1"/>
                  </a:lnTo>
                  <a:lnTo>
                    <a:pt x="17" y="1"/>
                  </a:lnTo>
                  <a:lnTo>
                    <a:pt x="29" y="1"/>
                  </a:lnTo>
                  <a:lnTo>
                    <a:pt x="29" y="1"/>
                  </a:lnTo>
                  <a:lnTo>
                    <a:pt x="45" y="0"/>
                  </a:lnTo>
                  <a:lnTo>
                    <a:pt x="45" y="0"/>
                  </a:lnTo>
                  <a:lnTo>
                    <a:pt x="57" y="1"/>
                  </a:lnTo>
                  <a:lnTo>
                    <a:pt x="67" y="3"/>
                  </a:lnTo>
                  <a:lnTo>
                    <a:pt x="67" y="3"/>
                  </a:lnTo>
                  <a:lnTo>
                    <a:pt x="72" y="5"/>
                  </a:lnTo>
                  <a:lnTo>
                    <a:pt x="74" y="6"/>
                  </a:lnTo>
                  <a:lnTo>
                    <a:pt x="102" y="6"/>
                  </a:lnTo>
                  <a:lnTo>
                    <a:pt x="102" y="6"/>
                  </a:lnTo>
                  <a:lnTo>
                    <a:pt x="106" y="6"/>
                  </a:lnTo>
                  <a:lnTo>
                    <a:pt x="110" y="8"/>
                  </a:lnTo>
                  <a:lnTo>
                    <a:pt x="112" y="9"/>
                  </a:lnTo>
                  <a:lnTo>
                    <a:pt x="115" y="13"/>
                  </a:lnTo>
                  <a:lnTo>
                    <a:pt x="117" y="15"/>
                  </a:lnTo>
                  <a:lnTo>
                    <a:pt x="118" y="18"/>
                  </a:lnTo>
                  <a:lnTo>
                    <a:pt x="119" y="25"/>
                  </a:lnTo>
                  <a:lnTo>
                    <a:pt x="119" y="25"/>
                  </a:lnTo>
                  <a:lnTo>
                    <a:pt x="118" y="31"/>
                  </a:lnTo>
                  <a:lnTo>
                    <a:pt x="117" y="34"/>
                  </a:lnTo>
                  <a:lnTo>
                    <a:pt x="115" y="36"/>
                  </a:lnTo>
                  <a:lnTo>
                    <a:pt x="112" y="39"/>
                  </a:lnTo>
                  <a:lnTo>
                    <a:pt x="110" y="40"/>
                  </a:lnTo>
                  <a:lnTo>
                    <a:pt x="106" y="43"/>
                  </a:lnTo>
                  <a:lnTo>
                    <a:pt x="102" y="43"/>
                  </a:lnTo>
                  <a:lnTo>
                    <a:pt x="102" y="43"/>
                  </a:lnTo>
                  <a:lnTo>
                    <a:pt x="90" y="43"/>
                  </a:lnTo>
                  <a:lnTo>
                    <a:pt x="90" y="43"/>
                  </a:lnTo>
                  <a:lnTo>
                    <a:pt x="79" y="44"/>
                  </a:lnTo>
                  <a:lnTo>
                    <a:pt x="79" y="4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08" name="Freeform 402">
              <a:extLst>
                <a:ext uri="{FF2B5EF4-FFF2-40B4-BE49-F238E27FC236}">
                  <a16:creationId xmlns:a16="http://schemas.microsoft.com/office/drawing/2014/main" id="{4BA10F36-C6CC-4FEB-9DFF-8BA63E2817E6}"/>
                </a:ext>
              </a:extLst>
            </p:cNvPr>
            <p:cNvSpPr>
              <a:spLocks/>
            </p:cNvSpPr>
            <p:nvPr/>
          </p:nvSpPr>
          <p:spPr bwMode="auto">
            <a:xfrm>
              <a:off x="4427538" y="3421063"/>
              <a:ext cx="68263" cy="22225"/>
            </a:xfrm>
            <a:custGeom>
              <a:avLst/>
              <a:gdLst/>
              <a:ahLst/>
              <a:cxnLst>
                <a:cxn ang="0">
                  <a:pos x="18" y="42"/>
                </a:cxn>
                <a:cxn ang="0">
                  <a:pos x="18" y="42"/>
                </a:cxn>
                <a:cxn ang="0">
                  <a:pos x="14" y="42"/>
                </a:cxn>
                <a:cxn ang="0">
                  <a:pos x="10" y="39"/>
                </a:cxn>
                <a:cxn ang="0">
                  <a:pos x="7" y="38"/>
                </a:cxn>
                <a:cxn ang="0">
                  <a:pos x="4" y="36"/>
                </a:cxn>
                <a:cxn ang="0">
                  <a:pos x="2" y="33"/>
                </a:cxn>
                <a:cxn ang="0">
                  <a:pos x="1" y="30"/>
                </a:cxn>
                <a:cxn ang="0">
                  <a:pos x="0" y="24"/>
                </a:cxn>
                <a:cxn ang="0">
                  <a:pos x="0" y="24"/>
                </a:cxn>
                <a:cxn ang="0">
                  <a:pos x="1" y="17"/>
                </a:cxn>
                <a:cxn ang="0">
                  <a:pos x="2" y="14"/>
                </a:cxn>
                <a:cxn ang="0">
                  <a:pos x="4" y="12"/>
                </a:cxn>
                <a:cxn ang="0">
                  <a:pos x="8" y="8"/>
                </a:cxn>
                <a:cxn ang="0">
                  <a:pos x="10" y="7"/>
                </a:cxn>
                <a:cxn ang="0">
                  <a:pos x="14" y="5"/>
                </a:cxn>
                <a:cxn ang="0">
                  <a:pos x="18" y="5"/>
                </a:cxn>
                <a:cxn ang="0">
                  <a:pos x="18" y="5"/>
                </a:cxn>
                <a:cxn ang="0">
                  <a:pos x="42" y="4"/>
                </a:cxn>
                <a:cxn ang="0">
                  <a:pos x="65" y="3"/>
                </a:cxn>
                <a:cxn ang="0">
                  <a:pos x="65" y="3"/>
                </a:cxn>
                <a:cxn ang="0">
                  <a:pos x="89" y="1"/>
                </a:cxn>
                <a:cxn ang="0">
                  <a:pos x="113" y="0"/>
                </a:cxn>
                <a:cxn ang="0">
                  <a:pos x="113" y="0"/>
                </a:cxn>
                <a:cxn ang="0">
                  <a:pos x="117" y="1"/>
                </a:cxn>
                <a:cxn ang="0">
                  <a:pos x="120" y="2"/>
                </a:cxn>
                <a:cxn ang="0">
                  <a:pos x="123" y="4"/>
                </a:cxn>
                <a:cxn ang="0">
                  <a:pos x="125" y="6"/>
                </a:cxn>
                <a:cxn ang="0">
                  <a:pos x="127" y="8"/>
                </a:cxn>
                <a:cxn ang="0">
                  <a:pos x="128" y="12"/>
                </a:cxn>
                <a:cxn ang="0">
                  <a:pos x="129" y="19"/>
                </a:cxn>
                <a:cxn ang="0">
                  <a:pos x="129" y="19"/>
                </a:cxn>
                <a:cxn ang="0">
                  <a:pos x="128" y="25"/>
                </a:cxn>
                <a:cxn ang="0">
                  <a:pos x="127" y="28"/>
                </a:cxn>
                <a:cxn ang="0">
                  <a:pos x="125" y="31"/>
                </a:cxn>
                <a:cxn ang="0">
                  <a:pos x="123" y="33"/>
                </a:cxn>
                <a:cxn ang="0">
                  <a:pos x="120" y="35"/>
                </a:cxn>
                <a:cxn ang="0">
                  <a:pos x="117" y="36"/>
                </a:cxn>
                <a:cxn ang="0">
                  <a:pos x="113" y="36"/>
                </a:cxn>
                <a:cxn ang="0">
                  <a:pos x="113" y="36"/>
                </a:cxn>
                <a:cxn ang="0">
                  <a:pos x="88" y="37"/>
                </a:cxn>
                <a:cxn ang="0">
                  <a:pos x="64" y="39"/>
                </a:cxn>
                <a:cxn ang="0">
                  <a:pos x="64" y="39"/>
                </a:cxn>
                <a:cxn ang="0">
                  <a:pos x="42" y="41"/>
                </a:cxn>
                <a:cxn ang="0">
                  <a:pos x="18" y="42"/>
                </a:cxn>
                <a:cxn ang="0">
                  <a:pos x="18" y="42"/>
                </a:cxn>
              </a:cxnLst>
              <a:rect l="0" t="0" r="r" b="b"/>
              <a:pathLst>
                <a:path w="129" h="42">
                  <a:moveTo>
                    <a:pt x="18" y="42"/>
                  </a:moveTo>
                  <a:lnTo>
                    <a:pt x="18" y="42"/>
                  </a:lnTo>
                  <a:lnTo>
                    <a:pt x="14" y="42"/>
                  </a:lnTo>
                  <a:lnTo>
                    <a:pt x="10" y="39"/>
                  </a:lnTo>
                  <a:lnTo>
                    <a:pt x="7" y="38"/>
                  </a:lnTo>
                  <a:lnTo>
                    <a:pt x="4" y="36"/>
                  </a:lnTo>
                  <a:lnTo>
                    <a:pt x="2" y="33"/>
                  </a:lnTo>
                  <a:lnTo>
                    <a:pt x="1" y="30"/>
                  </a:lnTo>
                  <a:lnTo>
                    <a:pt x="0" y="24"/>
                  </a:lnTo>
                  <a:lnTo>
                    <a:pt x="0" y="24"/>
                  </a:lnTo>
                  <a:lnTo>
                    <a:pt x="1" y="17"/>
                  </a:lnTo>
                  <a:lnTo>
                    <a:pt x="2" y="14"/>
                  </a:lnTo>
                  <a:lnTo>
                    <a:pt x="4" y="12"/>
                  </a:lnTo>
                  <a:lnTo>
                    <a:pt x="8" y="8"/>
                  </a:lnTo>
                  <a:lnTo>
                    <a:pt x="10" y="7"/>
                  </a:lnTo>
                  <a:lnTo>
                    <a:pt x="14" y="5"/>
                  </a:lnTo>
                  <a:lnTo>
                    <a:pt x="18" y="5"/>
                  </a:lnTo>
                  <a:lnTo>
                    <a:pt x="18" y="5"/>
                  </a:lnTo>
                  <a:lnTo>
                    <a:pt x="42" y="4"/>
                  </a:lnTo>
                  <a:lnTo>
                    <a:pt x="65" y="3"/>
                  </a:lnTo>
                  <a:lnTo>
                    <a:pt x="65" y="3"/>
                  </a:lnTo>
                  <a:lnTo>
                    <a:pt x="89" y="1"/>
                  </a:lnTo>
                  <a:lnTo>
                    <a:pt x="113" y="0"/>
                  </a:lnTo>
                  <a:lnTo>
                    <a:pt x="113" y="0"/>
                  </a:lnTo>
                  <a:lnTo>
                    <a:pt x="117" y="1"/>
                  </a:lnTo>
                  <a:lnTo>
                    <a:pt x="120" y="2"/>
                  </a:lnTo>
                  <a:lnTo>
                    <a:pt x="123" y="4"/>
                  </a:lnTo>
                  <a:lnTo>
                    <a:pt x="125" y="6"/>
                  </a:lnTo>
                  <a:lnTo>
                    <a:pt x="127" y="8"/>
                  </a:lnTo>
                  <a:lnTo>
                    <a:pt x="128" y="12"/>
                  </a:lnTo>
                  <a:lnTo>
                    <a:pt x="129" y="19"/>
                  </a:lnTo>
                  <a:lnTo>
                    <a:pt x="129" y="19"/>
                  </a:lnTo>
                  <a:lnTo>
                    <a:pt x="128" y="25"/>
                  </a:lnTo>
                  <a:lnTo>
                    <a:pt x="127" y="28"/>
                  </a:lnTo>
                  <a:lnTo>
                    <a:pt x="125" y="31"/>
                  </a:lnTo>
                  <a:lnTo>
                    <a:pt x="123" y="33"/>
                  </a:lnTo>
                  <a:lnTo>
                    <a:pt x="120" y="35"/>
                  </a:lnTo>
                  <a:lnTo>
                    <a:pt x="117" y="36"/>
                  </a:lnTo>
                  <a:lnTo>
                    <a:pt x="113" y="36"/>
                  </a:lnTo>
                  <a:lnTo>
                    <a:pt x="113" y="36"/>
                  </a:lnTo>
                  <a:lnTo>
                    <a:pt x="88" y="37"/>
                  </a:lnTo>
                  <a:lnTo>
                    <a:pt x="64" y="39"/>
                  </a:lnTo>
                  <a:lnTo>
                    <a:pt x="64" y="39"/>
                  </a:lnTo>
                  <a:lnTo>
                    <a:pt x="42" y="41"/>
                  </a:lnTo>
                  <a:lnTo>
                    <a:pt x="18" y="42"/>
                  </a:lnTo>
                  <a:lnTo>
                    <a:pt x="18" y="4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09" name="Freeform 403">
              <a:extLst>
                <a:ext uri="{FF2B5EF4-FFF2-40B4-BE49-F238E27FC236}">
                  <a16:creationId xmlns:a16="http://schemas.microsoft.com/office/drawing/2014/main" id="{8E84F617-FB8C-4904-B3FC-EFBC8621250A}"/>
                </a:ext>
              </a:extLst>
            </p:cNvPr>
            <p:cNvSpPr>
              <a:spLocks/>
            </p:cNvSpPr>
            <p:nvPr/>
          </p:nvSpPr>
          <p:spPr bwMode="auto">
            <a:xfrm>
              <a:off x="4335463" y="3495675"/>
              <a:ext cx="128588" cy="20638"/>
            </a:xfrm>
            <a:custGeom>
              <a:avLst/>
              <a:gdLst/>
              <a:ahLst/>
              <a:cxnLst>
                <a:cxn ang="0">
                  <a:pos x="226" y="40"/>
                </a:cxn>
                <a:cxn ang="0">
                  <a:pos x="226" y="40"/>
                </a:cxn>
                <a:cxn ang="0">
                  <a:pos x="173" y="39"/>
                </a:cxn>
                <a:cxn ang="0">
                  <a:pos x="122" y="38"/>
                </a:cxn>
                <a:cxn ang="0">
                  <a:pos x="122" y="38"/>
                </a:cxn>
                <a:cxn ang="0">
                  <a:pos x="70" y="36"/>
                </a:cxn>
                <a:cxn ang="0">
                  <a:pos x="17" y="35"/>
                </a:cxn>
                <a:cxn ang="0">
                  <a:pos x="17" y="35"/>
                </a:cxn>
                <a:cxn ang="0">
                  <a:pos x="13" y="35"/>
                </a:cxn>
                <a:cxn ang="0">
                  <a:pos x="10" y="34"/>
                </a:cxn>
                <a:cxn ang="0">
                  <a:pos x="7" y="32"/>
                </a:cxn>
                <a:cxn ang="0">
                  <a:pos x="4" y="30"/>
                </a:cxn>
                <a:cxn ang="0">
                  <a:pos x="3" y="26"/>
                </a:cxn>
                <a:cxn ang="0">
                  <a:pos x="1" y="23"/>
                </a:cxn>
                <a:cxn ang="0">
                  <a:pos x="0" y="17"/>
                </a:cxn>
                <a:cxn ang="0">
                  <a:pos x="0" y="17"/>
                </a:cxn>
                <a:cxn ang="0">
                  <a:pos x="1" y="11"/>
                </a:cxn>
                <a:cxn ang="0">
                  <a:pos x="3" y="8"/>
                </a:cxn>
                <a:cxn ang="0">
                  <a:pos x="4" y="5"/>
                </a:cxn>
                <a:cxn ang="0">
                  <a:pos x="7" y="3"/>
                </a:cxn>
                <a:cxn ang="0">
                  <a:pos x="10" y="1"/>
                </a:cxn>
                <a:cxn ang="0">
                  <a:pos x="13" y="0"/>
                </a:cxn>
                <a:cxn ang="0">
                  <a:pos x="17" y="0"/>
                </a:cxn>
                <a:cxn ang="0">
                  <a:pos x="17" y="0"/>
                </a:cxn>
                <a:cxn ang="0">
                  <a:pos x="70" y="0"/>
                </a:cxn>
                <a:cxn ang="0">
                  <a:pos x="122" y="2"/>
                </a:cxn>
                <a:cxn ang="0">
                  <a:pos x="122" y="2"/>
                </a:cxn>
                <a:cxn ang="0">
                  <a:pos x="173" y="3"/>
                </a:cxn>
                <a:cxn ang="0">
                  <a:pos x="226" y="4"/>
                </a:cxn>
                <a:cxn ang="0">
                  <a:pos x="226" y="4"/>
                </a:cxn>
                <a:cxn ang="0">
                  <a:pos x="230" y="5"/>
                </a:cxn>
                <a:cxn ang="0">
                  <a:pos x="233" y="6"/>
                </a:cxn>
                <a:cxn ang="0">
                  <a:pos x="236" y="7"/>
                </a:cxn>
                <a:cxn ang="0">
                  <a:pos x="239" y="10"/>
                </a:cxn>
                <a:cxn ang="0">
                  <a:pos x="240" y="12"/>
                </a:cxn>
                <a:cxn ang="0">
                  <a:pos x="242" y="15"/>
                </a:cxn>
                <a:cxn ang="0">
                  <a:pos x="243" y="22"/>
                </a:cxn>
                <a:cxn ang="0">
                  <a:pos x="243" y="22"/>
                </a:cxn>
                <a:cxn ang="0">
                  <a:pos x="242" y="29"/>
                </a:cxn>
                <a:cxn ang="0">
                  <a:pos x="240" y="32"/>
                </a:cxn>
                <a:cxn ang="0">
                  <a:pos x="239" y="35"/>
                </a:cxn>
                <a:cxn ang="0">
                  <a:pos x="236" y="37"/>
                </a:cxn>
                <a:cxn ang="0">
                  <a:pos x="233" y="39"/>
                </a:cxn>
                <a:cxn ang="0">
                  <a:pos x="230" y="40"/>
                </a:cxn>
                <a:cxn ang="0">
                  <a:pos x="226" y="40"/>
                </a:cxn>
                <a:cxn ang="0">
                  <a:pos x="226" y="40"/>
                </a:cxn>
              </a:cxnLst>
              <a:rect l="0" t="0" r="r" b="b"/>
              <a:pathLst>
                <a:path w="243" h="40">
                  <a:moveTo>
                    <a:pt x="226" y="40"/>
                  </a:moveTo>
                  <a:lnTo>
                    <a:pt x="226" y="40"/>
                  </a:lnTo>
                  <a:lnTo>
                    <a:pt x="173" y="39"/>
                  </a:lnTo>
                  <a:lnTo>
                    <a:pt x="122" y="38"/>
                  </a:lnTo>
                  <a:lnTo>
                    <a:pt x="122" y="38"/>
                  </a:lnTo>
                  <a:lnTo>
                    <a:pt x="70" y="36"/>
                  </a:lnTo>
                  <a:lnTo>
                    <a:pt x="17" y="35"/>
                  </a:lnTo>
                  <a:lnTo>
                    <a:pt x="17" y="35"/>
                  </a:lnTo>
                  <a:lnTo>
                    <a:pt x="13" y="35"/>
                  </a:lnTo>
                  <a:lnTo>
                    <a:pt x="10" y="34"/>
                  </a:lnTo>
                  <a:lnTo>
                    <a:pt x="7" y="32"/>
                  </a:lnTo>
                  <a:lnTo>
                    <a:pt x="4" y="30"/>
                  </a:lnTo>
                  <a:lnTo>
                    <a:pt x="3" y="26"/>
                  </a:lnTo>
                  <a:lnTo>
                    <a:pt x="1" y="23"/>
                  </a:lnTo>
                  <a:lnTo>
                    <a:pt x="0" y="17"/>
                  </a:lnTo>
                  <a:lnTo>
                    <a:pt x="0" y="17"/>
                  </a:lnTo>
                  <a:lnTo>
                    <a:pt x="1" y="11"/>
                  </a:lnTo>
                  <a:lnTo>
                    <a:pt x="3" y="8"/>
                  </a:lnTo>
                  <a:lnTo>
                    <a:pt x="4" y="5"/>
                  </a:lnTo>
                  <a:lnTo>
                    <a:pt x="7" y="3"/>
                  </a:lnTo>
                  <a:lnTo>
                    <a:pt x="10" y="1"/>
                  </a:lnTo>
                  <a:lnTo>
                    <a:pt x="13" y="0"/>
                  </a:lnTo>
                  <a:lnTo>
                    <a:pt x="17" y="0"/>
                  </a:lnTo>
                  <a:lnTo>
                    <a:pt x="17" y="0"/>
                  </a:lnTo>
                  <a:lnTo>
                    <a:pt x="70" y="0"/>
                  </a:lnTo>
                  <a:lnTo>
                    <a:pt x="122" y="2"/>
                  </a:lnTo>
                  <a:lnTo>
                    <a:pt x="122" y="2"/>
                  </a:lnTo>
                  <a:lnTo>
                    <a:pt x="173" y="3"/>
                  </a:lnTo>
                  <a:lnTo>
                    <a:pt x="226" y="4"/>
                  </a:lnTo>
                  <a:lnTo>
                    <a:pt x="226" y="4"/>
                  </a:lnTo>
                  <a:lnTo>
                    <a:pt x="230" y="5"/>
                  </a:lnTo>
                  <a:lnTo>
                    <a:pt x="233" y="6"/>
                  </a:lnTo>
                  <a:lnTo>
                    <a:pt x="236" y="7"/>
                  </a:lnTo>
                  <a:lnTo>
                    <a:pt x="239" y="10"/>
                  </a:lnTo>
                  <a:lnTo>
                    <a:pt x="240" y="12"/>
                  </a:lnTo>
                  <a:lnTo>
                    <a:pt x="242" y="15"/>
                  </a:lnTo>
                  <a:lnTo>
                    <a:pt x="243" y="22"/>
                  </a:lnTo>
                  <a:lnTo>
                    <a:pt x="243" y="22"/>
                  </a:lnTo>
                  <a:lnTo>
                    <a:pt x="242" y="29"/>
                  </a:lnTo>
                  <a:lnTo>
                    <a:pt x="240" y="32"/>
                  </a:lnTo>
                  <a:lnTo>
                    <a:pt x="239" y="35"/>
                  </a:lnTo>
                  <a:lnTo>
                    <a:pt x="236" y="37"/>
                  </a:lnTo>
                  <a:lnTo>
                    <a:pt x="233" y="39"/>
                  </a:lnTo>
                  <a:lnTo>
                    <a:pt x="230" y="40"/>
                  </a:lnTo>
                  <a:lnTo>
                    <a:pt x="226" y="40"/>
                  </a:lnTo>
                  <a:lnTo>
                    <a:pt x="226" y="4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10" name="Freeform 404">
              <a:extLst>
                <a:ext uri="{FF2B5EF4-FFF2-40B4-BE49-F238E27FC236}">
                  <a16:creationId xmlns:a16="http://schemas.microsoft.com/office/drawing/2014/main" id="{E488E73D-302D-4BA5-8282-646C0CC6C452}"/>
                </a:ext>
              </a:extLst>
            </p:cNvPr>
            <p:cNvSpPr>
              <a:spLocks/>
            </p:cNvSpPr>
            <p:nvPr/>
          </p:nvSpPr>
          <p:spPr bwMode="auto">
            <a:xfrm>
              <a:off x="4332288" y="3560763"/>
              <a:ext cx="77788" cy="19050"/>
            </a:xfrm>
            <a:custGeom>
              <a:avLst/>
              <a:gdLst/>
              <a:ahLst/>
              <a:cxnLst>
                <a:cxn ang="0">
                  <a:pos x="16" y="36"/>
                </a:cxn>
                <a:cxn ang="0">
                  <a:pos x="16" y="36"/>
                </a:cxn>
                <a:cxn ang="0">
                  <a:pos x="12" y="35"/>
                </a:cxn>
                <a:cxn ang="0">
                  <a:pos x="9" y="34"/>
                </a:cxn>
                <a:cxn ang="0">
                  <a:pos x="6" y="33"/>
                </a:cxn>
                <a:cxn ang="0">
                  <a:pos x="4" y="30"/>
                </a:cxn>
                <a:cxn ang="0">
                  <a:pos x="2" y="27"/>
                </a:cxn>
                <a:cxn ang="0">
                  <a:pos x="1" y="24"/>
                </a:cxn>
                <a:cxn ang="0">
                  <a:pos x="0" y="17"/>
                </a:cxn>
                <a:cxn ang="0">
                  <a:pos x="0" y="17"/>
                </a:cxn>
                <a:cxn ang="0">
                  <a:pos x="1" y="11"/>
                </a:cxn>
                <a:cxn ang="0">
                  <a:pos x="2" y="8"/>
                </a:cxn>
                <a:cxn ang="0">
                  <a:pos x="4" y="5"/>
                </a:cxn>
                <a:cxn ang="0">
                  <a:pos x="6" y="3"/>
                </a:cxn>
                <a:cxn ang="0">
                  <a:pos x="9" y="1"/>
                </a:cxn>
                <a:cxn ang="0">
                  <a:pos x="12" y="0"/>
                </a:cxn>
                <a:cxn ang="0">
                  <a:pos x="16" y="0"/>
                </a:cxn>
                <a:cxn ang="0">
                  <a:pos x="131" y="0"/>
                </a:cxn>
                <a:cxn ang="0">
                  <a:pos x="131" y="0"/>
                </a:cxn>
                <a:cxn ang="0">
                  <a:pos x="135" y="0"/>
                </a:cxn>
                <a:cxn ang="0">
                  <a:pos x="138" y="1"/>
                </a:cxn>
                <a:cxn ang="0">
                  <a:pos x="141" y="3"/>
                </a:cxn>
                <a:cxn ang="0">
                  <a:pos x="143" y="5"/>
                </a:cxn>
                <a:cxn ang="0">
                  <a:pos x="145" y="8"/>
                </a:cxn>
                <a:cxn ang="0">
                  <a:pos x="146" y="11"/>
                </a:cxn>
                <a:cxn ang="0">
                  <a:pos x="147" y="17"/>
                </a:cxn>
                <a:cxn ang="0">
                  <a:pos x="147" y="17"/>
                </a:cxn>
                <a:cxn ang="0">
                  <a:pos x="146" y="24"/>
                </a:cxn>
                <a:cxn ang="0">
                  <a:pos x="145" y="27"/>
                </a:cxn>
                <a:cxn ang="0">
                  <a:pos x="143" y="30"/>
                </a:cxn>
                <a:cxn ang="0">
                  <a:pos x="141" y="33"/>
                </a:cxn>
                <a:cxn ang="0">
                  <a:pos x="138" y="34"/>
                </a:cxn>
                <a:cxn ang="0">
                  <a:pos x="135" y="35"/>
                </a:cxn>
                <a:cxn ang="0">
                  <a:pos x="131" y="36"/>
                </a:cxn>
                <a:cxn ang="0">
                  <a:pos x="16" y="36"/>
                </a:cxn>
              </a:cxnLst>
              <a:rect l="0" t="0" r="r" b="b"/>
              <a:pathLst>
                <a:path w="147" h="36">
                  <a:moveTo>
                    <a:pt x="16" y="36"/>
                  </a:moveTo>
                  <a:lnTo>
                    <a:pt x="16" y="36"/>
                  </a:lnTo>
                  <a:lnTo>
                    <a:pt x="12" y="35"/>
                  </a:lnTo>
                  <a:lnTo>
                    <a:pt x="9" y="34"/>
                  </a:lnTo>
                  <a:lnTo>
                    <a:pt x="6" y="33"/>
                  </a:lnTo>
                  <a:lnTo>
                    <a:pt x="4" y="30"/>
                  </a:lnTo>
                  <a:lnTo>
                    <a:pt x="2" y="27"/>
                  </a:lnTo>
                  <a:lnTo>
                    <a:pt x="1" y="24"/>
                  </a:lnTo>
                  <a:lnTo>
                    <a:pt x="0" y="17"/>
                  </a:lnTo>
                  <a:lnTo>
                    <a:pt x="0" y="17"/>
                  </a:lnTo>
                  <a:lnTo>
                    <a:pt x="1" y="11"/>
                  </a:lnTo>
                  <a:lnTo>
                    <a:pt x="2" y="8"/>
                  </a:lnTo>
                  <a:lnTo>
                    <a:pt x="4" y="5"/>
                  </a:lnTo>
                  <a:lnTo>
                    <a:pt x="6" y="3"/>
                  </a:lnTo>
                  <a:lnTo>
                    <a:pt x="9" y="1"/>
                  </a:lnTo>
                  <a:lnTo>
                    <a:pt x="12" y="0"/>
                  </a:lnTo>
                  <a:lnTo>
                    <a:pt x="16" y="0"/>
                  </a:lnTo>
                  <a:lnTo>
                    <a:pt x="131" y="0"/>
                  </a:lnTo>
                  <a:lnTo>
                    <a:pt x="131" y="0"/>
                  </a:lnTo>
                  <a:lnTo>
                    <a:pt x="135" y="0"/>
                  </a:lnTo>
                  <a:lnTo>
                    <a:pt x="138" y="1"/>
                  </a:lnTo>
                  <a:lnTo>
                    <a:pt x="141" y="3"/>
                  </a:lnTo>
                  <a:lnTo>
                    <a:pt x="143" y="5"/>
                  </a:lnTo>
                  <a:lnTo>
                    <a:pt x="145" y="8"/>
                  </a:lnTo>
                  <a:lnTo>
                    <a:pt x="146" y="11"/>
                  </a:lnTo>
                  <a:lnTo>
                    <a:pt x="147" y="17"/>
                  </a:lnTo>
                  <a:lnTo>
                    <a:pt x="147" y="17"/>
                  </a:lnTo>
                  <a:lnTo>
                    <a:pt x="146" y="24"/>
                  </a:lnTo>
                  <a:lnTo>
                    <a:pt x="145" y="27"/>
                  </a:lnTo>
                  <a:lnTo>
                    <a:pt x="143" y="30"/>
                  </a:lnTo>
                  <a:lnTo>
                    <a:pt x="141" y="33"/>
                  </a:lnTo>
                  <a:lnTo>
                    <a:pt x="138" y="34"/>
                  </a:lnTo>
                  <a:lnTo>
                    <a:pt x="135" y="35"/>
                  </a:lnTo>
                  <a:lnTo>
                    <a:pt x="131" y="36"/>
                  </a:lnTo>
                  <a:lnTo>
                    <a:pt x="16" y="3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11" name="Freeform 405">
              <a:extLst>
                <a:ext uri="{FF2B5EF4-FFF2-40B4-BE49-F238E27FC236}">
                  <a16:creationId xmlns:a16="http://schemas.microsoft.com/office/drawing/2014/main" id="{452AA10D-60DF-4ADA-B822-1CBFA85A52CC}"/>
                </a:ext>
              </a:extLst>
            </p:cNvPr>
            <p:cNvSpPr>
              <a:spLocks/>
            </p:cNvSpPr>
            <p:nvPr/>
          </p:nvSpPr>
          <p:spPr bwMode="auto">
            <a:xfrm>
              <a:off x="4329113" y="3621088"/>
              <a:ext cx="66675" cy="20638"/>
            </a:xfrm>
            <a:custGeom>
              <a:avLst/>
              <a:gdLst/>
              <a:ahLst/>
              <a:cxnLst>
                <a:cxn ang="0">
                  <a:pos x="19" y="41"/>
                </a:cxn>
                <a:cxn ang="0">
                  <a:pos x="19" y="41"/>
                </a:cxn>
                <a:cxn ang="0">
                  <a:pos x="15" y="39"/>
                </a:cxn>
                <a:cxn ang="0">
                  <a:pos x="12" y="38"/>
                </a:cxn>
                <a:cxn ang="0">
                  <a:pos x="9" y="37"/>
                </a:cxn>
                <a:cxn ang="0">
                  <a:pos x="7" y="34"/>
                </a:cxn>
                <a:cxn ang="0">
                  <a:pos x="3" y="32"/>
                </a:cxn>
                <a:cxn ang="0">
                  <a:pos x="2" y="29"/>
                </a:cxn>
                <a:cxn ang="0">
                  <a:pos x="1" y="26"/>
                </a:cxn>
                <a:cxn ang="0">
                  <a:pos x="0" y="22"/>
                </a:cxn>
                <a:cxn ang="0">
                  <a:pos x="0" y="18"/>
                </a:cxn>
                <a:cxn ang="0">
                  <a:pos x="0" y="18"/>
                </a:cxn>
                <a:cxn ang="0">
                  <a:pos x="1" y="14"/>
                </a:cxn>
                <a:cxn ang="0">
                  <a:pos x="2" y="10"/>
                </a:cxn>
                <a:cxn ang="0">
                  <a:pos x="5" y="6"/>
                </a:cxn>
                <a:cxn ang="0">
                  <a:pos x="7" y="4"/>
                </a:cxn>
                <a:cxn ang="0">
                  <a:pos x="9" y="2"/>
                </a:cxn>
                <a:cxn ang="0">
                  <a:pos x="12" y="1"/>
                </a:cxn>
                <a:cxn ang="0">
                  <a:pos x="19" y="0"/>
                </a:cxn>
                <a:cxn ang="0">
                  <a:pos x="19" y="0"/>
                </a:cxn>
                <a:cxn ang="0">
                  <a:pos x="24" y="1"/>
                </a:cxn>
                <a:cxn ang="0">
                  <a:pos x="29" y="3"/>
                </a:cxn>
                <a:cxn ang="0">
                  <a:pos x="31" y="4"/>
                </a:cxn>
                <a:cxn ang="0">
                  <a:pos x="109" y="4"/>
                </a:cxn>
                <a:cxn ang="0">
                  <a:pos x="109" y="4"/>
                </a:cxn>
                <a:cxn ang="0">
                  <a:pos x="113" y="4"/>
                </a:cxn>
                <a:cxn ang="0">
                  <a:pos x="117" y="5"/>
                </a:cxn>
                <a:cxn ang="0">
                  <a:pos x="119" y="7"/>
                </a:cxn>
                <a:cxn ang="0">
                  <a:pos x="122" y="10"/>
                </a:cxn>
                <a:cxn ang="0">
                  <a:pos x="124" y="13"/>
                </a:cxn>
                <a:cxn ang="0">
                  <a:pos x="125" y="16"/>
                </a:cxn>
                <a:cxn ang="0">
                  <a:pos x="126" y="22"/>
                </a:cxn>
                <a:cxn ang="0">
                  <a:pos x="126" y="22"/>
                </a:cxn>
                <a:cxn ang="0">
                  <a:pos x="125" y="29"/>
                </a:cxn>
                <a:cxn ang="0">
                  <a:pos x="124" y="31"/>
                </a:cxn>
                <a:cxn ang="0">
                  <a:pos x="122" y="34"/>
                </a:cxn>
                <a:cxn ang="0">
                  <a:pos x="119" y="36"/>
                </a:cxn>
                <a:cxn ang="0">
                  <a:pos x="117" y="38"/>
                </a:cxn>
                <a:cxn ang="0">
                  <a:pos x="113" y="39"/>
                </a:cxn>
                <a:cxn ang="0">
                  <a:pos x="109" y="41"/>
                </a:cxn>
                <a:cxn ang="0">
                  <a:pos x="19" y="41"/>
                </a:cxn>
              </a:cxnLst>
              <a:rect l="0" t="0" r="r" b="b"/>
              <a:pathLst>
                <a:path w="126" h="41">
                  <a:moveTo>
                    <a:pt x="19" y="41"/>
                  </a:moveTo>
                  <a:lnTo>
                    <a:pt x="19" y="41"/>
                  </a:lnTo>
                  <a:lnTo>
                    <a:pt x="15" y="39"/>
                  </a:lnTo>
                  <a:lnTo>
                    <a:pt x="12" y="38"/>
                  </a:lnTo>
                  <a:lnTo>
                    <a:pt x="9" y="37"/>
                  </a:lnTo>
                  <a:lnTo>
                    <a:pt x="7" y="34"/>
                  </a:lnTo>
                  <a:lnTo>
                    <a:pt x="3" y="32"/>
                  </a:lnTo>
                  <a:lnTo>
                    <a:pt x="2" y="29"/>
                  </a:lnTo>
                  <a:lnTo>
                    <a:pt x="1" y="26"/>
                  </a:lnTo>
                  <a:lnTo>
                    <a:pt x="0" y="22"/>
                  </a:lnTo>
                  <a:lnTo>
                    <a:pt x="0" y="18"/>
                  </a:lnTo>
                  <a:lnTo>
                    <a:pt x="0" y="18"/>
                  </a:lnTo>
                  <a:lnTo>
                    <a:pt x="1" y="14"/>
                  </a:lnTo>
                  <a:lnTo>
                    <a:pt x="2" y="10"/>
                  </a:lnTo>
                  <a:lnTo>
                    <a:pt x="5" y="6"/>
                  </a:lnTo>
                  <a:lnTo>
                    <a:pt x="7" y="4"/>
                  </a:lnTo>
                  <a:lnTo>
                    <a:pt x="9" y="2"/>
                  </a:lnTo>
                  <a:lnTo>
                    <a:pt x="12" y="1"/>
                  </a:lnTo>
                  <a:lnTo>
                    <a:pt x="19" y="0"/>
                  </a:lnTo>
                  <a:lnTo>
                    <a:pt x="19" y="0"/>
                  </a:lnTo>
                  <a:lnTo>
                    <a:pt x="24" y="1"/>
                  </a:lnTo>
                  <a:lnTo>
                    <a:pt x="29" y="3"/>
                  </a:lnTo>
                  <a:lnTo>
                    <a:pt x="31" y="4"/>
                  </a:lnTo>
                  <a:lnTo>
                    <a:pt x="109" y="4"/>
                  </a:lnTo>
                  <a:lnTo>
                    <a:pt x="109" y="4"/>
                  </a:lnTo>
                  <a:lnTo>
                    <a:pt x="113" y="4"/>
                  </a:lnTo>
                  <a:lnTo>
                    <a:pt x="117" y="5"/>
                  </a:lnTo>
                  <a:lnTo>
                    <a:pt x="119" y="7"/>
                  </a:lnTo>
                  <a:lnTo>
                    <a:pt x="122" y="10"/>
                  </a:lnTo>
                  <a:lnTo>
                    <a:pt x="124" y="13"/>
                  </a:lnTo>
                  <a:lnTo>
                    <a:pt x="125" y="16"/>
                  </a:lnTo>
                  <a:lnTo>
                    <a:pt x="126" y="22"/>
                  </a:lnTo>
                  <a:lnTo>
                    <a:pt x="126" y="22"/>
                  </a:lnTo>
                  <a:lnTo>
                    <a:pt x="125" y="29"/>
                  </a:lnTo>
                  <a:lnTo>
                    <a:pt x="124" y="31"/>
                  </a:lnTo>
                  <a:lnTo>
                    <a:pt x="122" y="34"/>
                  </a:lnTo>
                  <a:lnTo>
                    <a:pt x="119" y="36"/>
                  </a:lnTo>
                  <a:lnTo>
                    <a:pt x="117" y="38"/>
                  </a:lnTo>
                  <a:lnTo>
                    <a:pt x="113" y="39"/>
                  </a:lnTo>
                  <a:lnTo>
                    <a:pt x="109" y="41"/>
                  </a:lnTo>
                  <a:lnTo>
                    <a:pt x="19" y="4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12" name="Freeform 407">
              <a:extLst>
                <a:ext uri="{FF2B5EF4-FFF2-40B4-BE49-F238E27FC236}">
                  <a16:creationId xmlns:a16="http://schemas.microsoft.com/office/drawing/2014/main" id="{1B429FAC-4753-4C8C-A277-04A6A7387FCF}"/>
                </a:ext>
              </a:extLst>
            </p:cNvPr>
            <p:cNvSpPr>
              <a:spLocks/>
            </p:cNvSpPr>
            <p:nvPr/>
          </p:nvSpPr>
          <p:spPr bwMode="auto">
            <a:xfrm>
              <a:off x="4535488" y="3187700"/>
              <a:ext cx="396875" cy="330200"/>
            </a:xfrm>
            <a:custGeom>
              <a:avLst/>
              <a:gdLst/>
              <a:ahLst/>
              <a:cxnLst>
                <a:cxn ang="0">
                  <a:pos x="12" y="623"/>
                </a:cxn>
                <a:cxn ang="0">
                  <a:pos x="2" y="616"/>
                </a:cxn>
                <a:cxn ang="0">
                  <a:pos x="0" y="610"/>
                </a:cxn>
                <a:cxn ang="0">
                  <a:pos x="1" y="602"/>
                </a:cxn>
                <a:cxn ang="0">
                  <a:pos x="16" y="580"/>
                </a:cxn>
                <a:cxn ang="0">
                  <a:pos x="37" y="561"/>
                </a:cxn>
                <a:cxn ang="0">
                  <a:pos x="58" y="541"/>
                </a:cxn>
                <a:cxn ang="0">
                  <a:pos x="137" y="452"/>
                </a:cxn>
                <a:cxn ang="0">
                  <a:pos x="181" y="404"/>
                </a:cxn>
                <a:cxn ang="0">
                  <a:pos x="252" y="340"/>
                </a:cxn>
                <a:cxn ang="0">
                  <a:pos x="328" y="280"/>
                </a:cxn>
                <a:cxn ang="0">
                  <a:pos x="479" y="173"/>
                </a:cxn>
                <a:cxn ang="0">
                  <a:pos x="552" y="122"/>
                </a:cxn>
                <a:cxn ang="0">
                  <a:pos x="606" y="80"/>
                </a:cxn>
                <a:cxn ang="0">
                  <a:pos x="636" y="59"/>
                </a:cxn>
                <a:cxn ang="0">
                  <a:pos x="657" y="45"/>
                </a:cxn>
                <a:cxn ang="0">
                  <a:pos x="692" y="23"/>
                </a:cxn>
                <a:cxn ang="0">
                  <a:pos x="697" y="21"/>
                </a:cxn>
                <a:cxn ang="0">
                  <a:pos x="722" y="6"/>
                </a:cxn>
                <a:cxn ang="0">
                  <a:pos x="727" y="2"/>
                </a:cxn>
                <a:cxn ang="0">
                  <a:pos x="733" y="0"/>
                </a:cxn>
                <a:cxn ang="0">
                  <a:pos x="748" y="7"/>
                </a:cxn>
                <a:cxn ang="0">
                  <a:pos x="752" y="16"/>
                </a:cxn>
                <a:cxn ang="0">
                  <a:pos x="748" y="32"/>
                </a:cxn>
                <a:cxn ang="0">
                  <a:pos x="736" y="41"/>
                </a:cxn>
                <a:cxn ang="0">
                  <a:pos x="694" y="67"/>
                </a:cxn>
                <a:cxn ang="0">
                  <a:pos x="668" y="82"/>
                </a:cxn>
                <a:cxn ang="0">
                  <a:pos x="639" y="101"/>
                </a:cxn>
                <a:cxn ang="0">
                  <a:pos x="593" y="139"/>
                </a:cxn>
                <a:cxn ang="0">
                  <a:pos x="539" y="176"/>
                </a:cxn>
                <a:cxn ang="0">
                  <a:pos x="472" y="218"/>
                </a:cxn>
                <a:cxn ang="0">
                  <a:pos x="392" y="275"/>
                </a:cxn>
                <a:cxn ang="0">
                  <a:pos x="358" y="305"/>
                </a:cxn>
                <a:cxn ang="0">
                  <a:pos x="296" y="354"/>
                </a:cxn>
                <a:cxn ang="0">
                  <a:pos x="209" y="427"/>
                </a:cxn>
                <a:cxn ang="0">
                  <a:pos x="183" y="454"/>
                </a:cxn>
                <a:cxn ang="0">
                  <a:pos x="140" y="502"/>
                </a:cxn>
                <a:cxn ang="0">
                  <a:pos x="100" y="550"/>
                </a:cxn>
                <a:cxn ang="0">
                  <a:pos x="65" y="586"/>
                </a:cxn>
                <a:cxn ang="0">
                  <a:pos x="56" y="592"/>
                </a:cxn>
                <a:cxn ang="0">
                  <a:pos x="40" y="604"/>
                </a:cxn>
                <a:cxn ang="0">
                  <a:pos x="33" y="616"/>
                </a:cxn>
                <a:cxn ang="0">
                  <a:pos x="17" y="623"/>
                </a:cxn>
              </a:cxnLst>
              <a:rect l="0" t="0" r="r" b="b"/>
              <a:pathLst>
                <a:path w="752" h="623">
                  <a:moveTo>
                    <a:pt x="17" y="623"/>
                  </a:moveTo>
                  <a:lnTo>
                    <a:pt x="17" y="623"/>
                  </a:lnTo>
                  <a:lnTo>
                    <a:pt x="12" y="623"/>
                  </a:lnTo>
                  <a:lnTo>
                    <a:pt x="8" y="621"/>
                  </a:lnTo>
                  <a:lnTo>
                    <a:pt x="4" y="619"/>
                  </a:lnTo>
                  <a:lnTo>
                    <a:pt x="2" y="616"/>
                  </a:lnTo>
                  <a:lnTo>
                    <a:pt x="2" y="616"/>
                  </a:lnTo>
                  <a:lnTo>
                    <a:pt x="0" y="613"/>
                  </a:lnTo>
                  <a:lnTo>
                    <a:pt x="0" y="610"/>
                  </a:lnTo>
                  <a:lnTo>
                    <a:pt x="0" y="606"/>
                  </a:lnTo>
                  <a:lnTo>
                    <a:pt x="1" y="602"/>
                  </a:lnTo>
                  <a:lnTo>
                    <a:pt x="1" y="602"/>
                  </a:lnTo>
                  <a:lnTo>
                    <a:pt x="4" y="596"/>
                  </a:lnTo>
                  <a:lnTo>
                    <a:pt x="8" y="590"/>
                  </a:lnTo>
                  <a:lnTo>
                    <a:pt x="16" y="580"/>
                  </a:lnTo>
                  <a:lnTo>
                    <a:pt x="26" y="570"/>
                  </a:lnTo>
                  <a:lnTo>
                    <a:pt x="37" y="561"/>
                  </a:lnTo>
                  <a:lnTo>
                    <a:pt x="37" y="561"/>
                  </a:lnTo>
                  <a:lnTo>
                    <a:pt x="47" y="552"/>
                  </a:lnTo>
                  <a:lnTo>
                    <a:pt x="58" y="541"/>
                  </a:lnTo>
                  <a:lnTo>
                    <a:pt x="58" y="541"/>
                  </a:lnTo>
                  <a:lnTo>
                    <a:pt x="78" y="520"/>
                  </a:lnTo>
                  <a:lnTo>
                    <a:pt x="98" y="498"/>
                  </a:lnTo>
                  <a:lnTo>
                    <a:pt x="137" y="452"/>
                  </a:lnTo>
                  <a:lnTo>
                    <a:pt x="137" y="452"/>
                  </a:lnTo>
                  <a:lnTo>
                    <a:pt x="158" y="428"/>
                  </a:lnTo>
                  <a:lnTo>
                    <a:pt x="181" y="404"/>
                  </a:lnTo>
                  <a:lnTo>
                    <a:pt x="203" y="381"/>
                  </a:lnTo>
                  <a:lnTo>
                    <a:pt x="228" y="361"/>
                  </a:lnTo>
                  <a:lnTo>
                    <a:pt x="252" y="340"/>
                  </a:lnTo>
                  <a:lnTo>
                    <a:pt x="278" y="319"/>
                  </a:lnTo>
                  <a:lnTo>
                    <a:pt x="328" y="280"/>
                  </a:lnTo>
                  <a:lnTo>
                    <a:pt x="328" y="280"/>
                  </a:lnTo>
                  <a:lnTo>
                    <a:pt x="378" y="243"/>
                  </a:lnTo>
                  <a:lnTo>
                    <a:pt x="428" y="207"/>
                  </a:lnTo>
                  <a:lnTo>
                    <a:pt x="479" y="173"/>
                  </a:lnTo>
                  <a:lnTo>
                    <a:pt x="527" y="141"/>
                  </a:lnTo>
                  <a:lnTo>
                    <a:pt x="527" y="141"/>
                  </a:lnTo>
                  <a:lnTo>
                    <a:pt x="552" y="122"/>
                  </a:lnTo>
                  <a:lnTo>
                    <a:pt x="577" y="102"/>
                  </a:lnTo>
                  <a:lnTo>
                    <a:pt x="577" y="102"/>
                  </a:lnTo>
                  <a:lnTo>
                    <a:pt x="606" y="80"/>
                  </a:lnTo>
                  <a:lnTo>
                    <a:pt x="621" y="69"/>
                  </a:lnTo>
                  <a:lnTo>
                    <a:pt x="636" y="59"/>
                  </a:lnTo>
                  <a:lnTo>
                    <a:pt x="636" y="59"/>
                  </a:lnTo>
                  <a:lnTo>
                    <a:pt x="646" y="52"/>
                  </a:lnTo>
                  <a:lnTo>
                    <a:pt x="657" y="45"/>
                  </a:lnTo>
                  <a:lnTo>
                    <a:pt x="657" y="45"/>
                  </a:lnTo>
                  <a:lnTo>
                    <a:pt x="674" y="32"/>
                  </a:lnTo>
                  <a:lnTo>
                    <a:pt x="683" y="27"/>
                  </a:lnTo>
                  <a:lnTo>
                    <a:pt x="692" y="23"/>
                  </a:lnTo>
                  <a:lnTo>
                    <a:pt x="692" y="23"/>
                  </a:lnTo>
                  <a:lnTo>
                    <a:pt x="697" y="21"/>
                  </a:lnTo>
                  <a:lnTo>
                    <a:pt x="697" y="21"/>
                  </a:lnTo>
                  <a:lnTo>
                    <a:pt x="710" y="15"/>
                  </a:lnTo>
                  <a:lnTo>
                    <a:pt x="717" y="10"/>
                  </a:lnTo>
                  <a:lnTo>
                    <a:pt x="722" y="6"/>
                  </a:lnTo>
                  <a:lnTo>
                    <a:pt x="722" y="6"/>
                  </a:lnTo>
                  <a:lnTo>
                    <a:pt x="725" y="3"/>
                  </a:lnTo>
                  <a:lnTo>
                    <a:pt x="727" y="2"/>
                  </a:lnTo>
                  <a:lnTo>
                    <a:pt x="730" y="0"/>
                  </a:lnTo>
                  <a:lnTo>
                    <a:pt x="733" y="0"/>
                  </a:lnTo>
                  <a:lnTo>
                    <a:pt x="733" y="0"/>
                  </a:lnTo>
                  <a:lnTo>
                    <a:pt x="738" y="1"/>
                  </a:lnTo>
                  <a:lnTo>
                    <a:pt x="743" y="3"/>
                  </a:lnTo>
                  <a:lnTo>
                    <a:pt x="748" y="7"/>
                  </a:lnTo>
                  <a:lnTo>
                    <a:pt x="751" y="13"/>
                  </a:lnTo>
                  <a:lnTo>
                    <a:pt x="751" y="13"/>
                  </a:lnTo>
                  <a:lnTo>
                    <a:pt x="752" y="16"/>
                  </a:lnTo>
                  <a:lnTo>
                    <a:pt x="752" y="21"/>
                  </a:lnTo>
                  <a:lnTo>
                    <a:pt x="751" y="26"/>
                  </a:lnTo>
                  <a:lnTo>
                    <a:pt x="748" y="32"/>
                  </a:lnTo>
                  <a:lnTo>
                    <a:pt x="748" y="32"/>
                  </a:lnTo>
                  <a:lnTo>
                    <a:pt x="741" y="37"/>
                  </a:lnTo>
                  <a:lnTo>
                    <a:pt x="736" y="41"/>
                  </a:lnTo>
                  <a:lnTo>
                    <a:pt x="723" y="51"/>
                  </a:lnTo>
                  <a:lnTo>
                    <a:pt x="708" y="59"/>
                  </a:lnTo>
                  <a:lnTo>
                    <a:pt x="694" y="67"/>
                  </a:lnTo>
                  <a:lnTo>
                    <a:pt x="694" y="67"/>
                  </a:lnTo>
                  <a:lnTo>
                    <a:pt x="680" y="75"/>
                  </a:lnTo>
                  <a:lnTo>
                    <a:pt x="668" y="82"/>
                  </a:lnTo>
                  <a:lnTo>
                    <a:pt x="668" y="82"/>
                  </a:lnTo>
                  <a:lnTo>
                    <a:pt x="654" y="91"/>
                  </a:lnTo>
                  <a:lnTo>
                    <a:pt x="639" y="101"/>
                  </a:lnTo>
                  <a:lnTo>
                    <a:pt x="612" y="122"/>
                  </a:lnTo>
                  <a:lnTo>
                    <a:pt x="612" y="122"/>
                  </a:lnTo>
                  <a:lnTo>
                    <a:pt x="593" y="139"/>
                  </a:lnTo>
                  <a:lnTo>
                    <a:pt x="573" y="153"/>
                  </a:lnTo>
                  <a:lnTo>
                    <a:pt x="573" y="153"/>
                  </a:lnTo>
                  <a:lnTo>
                    <a:pt x="539" y="176"/>
                  </a:lnTo>
                  <a:lnTo>
                    <a:pt x="505" y="196"/>
                  </a:lnTo>
                  <a:lnTo>
                    <a:pt x="505" y="196"/>
                  </a:lnTo>
                  <a:lnTo>
                    <a:pt x="472" y="218"/>
                  </a:lnTo>
                  <a:lnTo>
                    <a:pt x="439" y="239"/>
                  </a:lnTo>
                  <a:lnTo>
                    <a:pt x="408" y="263"/>
                  </a:lnTo>
                  <a:lnTo>
                    <a:pt x="392" y="275"/>
                  </a:lnTo>
                  <a:lnTo>
                    <a:pt x="378" y="287"/>
                  </a:lnTo>
                  <a:lnTo>
                    <a:pt x="378" y="287"/>
                  </a:lnTo>
                  <a:lnTo>
                    <a:pt x="358" y="305"/>
                  </a:lnTo>
                  <a:lnTo>
                    <a:pt x="338" y="322"/>
                  </a:lnTo>
                  <a:lnTo>
                    <a:pt x="296" y="354"/>
                  </a:lnTo>
                  <a:lnTo>
                    <a:pt x="296" y="354"/>
                  </a:lnTo>
                  <a:lnTo>
                    <a:pt x="267" y="377"/>
                  </a:lnTo>
                  <a:lnTo>
                    <a:pt x="238" y="401"/>
                  </a:lnTo>
                  <a:lnTo>
                    <a:pt x="209" y="427"/>
                  </a:lnTo>
                  <a:lnTo>
                    <a:pt x="196" y="440"/>
                  </a:lnTo>
                  <a:lnTo>
                    <a:pt x="183" y="454"/>
                  </a:lnTo>
                  <a:lnTo>
                    <a:pt x="183" y="454"/>
                  </a:lnTo>
                  <a:lnTo>
                    <a:pt x="161" y="478"/>
                  </a:lnTo>
                  <a:lnTo>
                    <a:pt x="140" y="502"/>
                  </a:lnTo>
                  <a:lnTo>
                    <a:pt x="140" y="502"/>
                  </a:lnTo>
                  <a:lnTo>
                    <a:pt x="104" y="545"/>
                  </a:lnTo>
                  <a:lnTo>
                    <a:pt x="100" y="550"/>
                  </a:lnTo>
                  <a:lnTo>
                    <a:pt x="100" y="550"/>
                  </a:lnTo>
                  <a:lnTo>
                    <a:pt x="82" y="568"/>
                  </a:lnTo>
                  <a:lnTo>
                    <a:pt x="74" y="578"/>
                  </a:lnTo>
                  <a:lnTo>
                    <a:pt x="65" y="586"/>
                  </a:lnTo>
                  <a:lnTo>
                    <a:pt x="65" y="586"/>
                  </a:lnTo>
                  <a:lnTo>
                    <a:pt x="56" y="592"/>
                  </a:lnTo>
                  <a:lnTo>
                    <a:pt x="56" y="592"/>
                  </a:lnTo>
                  <a:lnTo>
                    <a:pt x="50" y="596"/>
                  </a:lnTo>
                  <a:lnTo>
                    <a:pt x="44" y="600"/>
                  </a:lnTo>
                  <a:lnTo>
                    <a:pt x="40" y="604"/>
                  </a:lnTo>
                  <a:lnTo>
                    <a:pt x="36" y="611"/>
                  </a:lnTo>
                  <a:lnTo>
                    <a:pt x="36" y="611"/>
                  </a:lnTo>
                  <a:lnTo>
                    <a:pt x="33" y="616"/>
                  </a:lnTo>
                  <a:lnTo>
                    <a:pt x="29" y="620"/>
                  </a:lnTo>
                  <a:lnTo>
                    <a:pt x="24" y="622"/>
                  </a:lnTo>
                  <a:lnTo>
                    <a:pt x="17" y="623"/>
                  </a:lnTo>
                  <a:lnTo>
                    <a:pt x="17" y="62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grpSp>
      <p:grpSp>
        <p:nvGrpSpPr>
          <p:cNvPr id="613" name="组合 612">
            <a:extLst>
              <a:ext uri="{FF2B5EF4-FFF2-40B4-BE49-F238E27FC236}">
                <a16:creationId xmlns:a16="http://schemas.microsoft.com/office/drawing/2014/main" id="{28337120-BF6B-44BB-AD58-E4E3DE298113}"/>
              </a:ext>
            </a:extLst>
          </p:cNvPr>
          <p:cNvGrpSpPr/>
          <p:nvPr/>
        </p:nvGrpSpPr>
        <p:grpSpPr>
          <a:xfrm>
            <a:off x="2580119" y="2729684"/>
            <a:ext cx="986367" cy="827617"/>
            <a:chOff x="2182813" y="3186113"/>
            <a:chExt cx="739775" cy="620713"/>
          </a:xfrm>
          <a:solidFill>
            <a:schemeClr val="tx1"/>
          </a:solidFill>
        </p:grpSpPr>
        <p:sp>
          <p:nvSpPr>
            <p:cNvPr id="614" name="Freeform 486">
              <a:extLst>
                <a:ext uri="{FF2B5EF4-FFF2-40B4-BE49-F238E27FC236}">
                  <a16:creationId xmlns:a16="http://schemas.microsoft.com/office/drawing/2014/main" id="{94B622DB-FAA4-41EA-A3E2-9D4174D0959A}"/>
                </a:ext>
              </a:extLst>
            </p:cNvPr>
            <p:cNvSpPr>
              <a:spLocks/>
            </p:cNvSpPr>
            <p:nvPr/>
          </p:nvSpPr>
          <p:spPr bwMode="auto">
            <a:xfrm>
              <a:off x="2593976" y="3243263"/>
              <a:ext cx="47625" cy="60325"/>
            </a:xfrm>
            <a:custGeom>
              <a:avLst/>
              <a:gdLst/>
              <a:ahLst/>
              <a:cxnLst>
                <a:cxn ang="0">
                  <a:pos x="83" y="3"/>
                </a:cxn>
                <a:cxn ang="0">
                  <a:pos x="83" y="3"/>
                </a:cxn>
                <a:cxn ang="0">
                  <a:pos x="72" y="13"/>
                </a:cxn>
                <a:cxn ang="0">
                  <a:pos x="64" y="24"/>
                </a:cxn>
                <a:cxn ang="0">
                  <a:pos x="55" y="37"/>
                </a:cxn>
                <a:cxn ang="0">
                  <a:pos x="47" y="49"/>
                </a:cxn>
                <a:cxn ang="0">
                  <a:pos x="47" y="49"/>
                </a:cxn>
                <a:cxn ang="0">
                  <a:pos x="37" y="65"/>
                </a:cxn>
                <a:cxn ang="0">
                  <a:pos x="25" y="79"/>
                </a:cxn>
                <a:cxn ang="0">
                  <a:pos x="13" y="93"/>
                </a:cxn>
                <a:cxn ang="0">
                  <a:pos x="1" y="108"/>
                </a:cxn>
                <a:cxn ang="0">
                  <a:pos x="1" y="108"/>
                </a:cxn>
                <a:cxn ang="0">
                  <a:pos x="0" y="109"/>
                </a:cxn>
                <a:cxn ang="0">
                  <a:pos x="1" y="111"/>
                </a:cxn>
                <a:cxn ang="0">
                  <a:pos x="1" y="112"/>
                </a:cxn>
                <a:cxn ang="0">
                  <a:pos x="3" y="114"/>
                </a:cxn>
                <a:cxn ang="0">
                  <a:pos x="6" y="114"/>
                </a:cxn>
                <a:cxn ang="0">
                  <a:pos x="8" y="114"/>
                </a:cxn>
                <a:cxn ang="0">
                  <a:pos x="9" y="112"/>
                </a:cxn>
                <a:cxn ang="0">
                  <a:pos x="9" y="112"/>
                </a:cxn>
                <a:cxn ang="0">
                  <a:pos x="30" y="86"/>
                </a:cxn>
                <a:cxn ang="0">
                  <a:pos x="40" y="74"/>
                </a:cxn>
                <a:cxn ang="0">
                  <a:pos x="52" y="61"/>
                </a:cxn>
                <a:cxn ang="0">
                  <a:pos x="52" y="61"/>
                </a:cxn>
                <a:cxn ang="0">
                  <a:pos x="55" y="57"/>
                </a:cxn>
                <a:cxn ang="0">
                  <a:pos x="58" y="52"/>
                </a:cxn>
                <a:cxn ang="0">
                  <a:pos x="63" y="42"/>
                </a:cxn>
                <a:cxn ang="0">
                  <a:pos x="63" y="42"/>
                </a:cxn>
                <a:cxn ang="0">
                  <a:pos x="69" y="33"/>
                </a:cxn>
                <a:cxn ang="0">
                  <a:pos x="75" y="24"/>
                </a:cxn>
                <a:cxn ang="0">
                  <a:pos x="90" y="9"/>
                </a:cxn>
                <a:cxn ang="0">
                  <a:pos x="90" y="9"/>
                </a:cxn>
                <a:cxn ang="0">
                  <a:pos x="91" y="8"/>
                </a:cxn>
                <a:cxn ang="0">
                  <a:pos x="91" y="6"/>
                </a:cxn>
                <a:cxn ang="0">
                  <a:pos x="90" y="4"/>
                </a:cxn>
                <a:cxn ang="0">
                  <a:pos x="89" y="3"/>
                </a:cxn>
                <a:cxn ang="0">
                  <a:pos x="88" y="2"/>
                </a:cxn>
                <a:cxn ang="0">
                  <a:pos x="86" y="0"/>
                </a:cxn>
                <a:cxn ang="0">
                  <a:pos x="85" y="2"/>
                </a:cxn>
                <a:cxn ang="0">
                  <a:pos x="83" y="3"/>
                </a:cxn>
                <a:cxn ang="0">
                  <a:pos x="83" y="3"/>
                </a:cxn>
              </a:cxnLst>
              <a:rect l="0" t="0" r="r" b="b"/>
              <a:pathLst>
                <a:path w="91" h="114">
                  <a:moveTo>
                    <a:pt x="83" y="3"/>
                  </a:moveTo>
                  <a:lnTo>
                    <a:pt x="83" y="3"/>
                  </a:lnTo>
                  <a:lnTo>
                    <a:pt x="72" y="13"/>
                  </a:lnTo>
                  <a:lnTo>
                    <a:pt x="64" y="24"/>
                  </a:lnTo>
                  <a:lnTo>
                    <a:pt x="55" y="37"/>
                  </a:lnTo>
                  <a:lnTo>
                    <a:pt x="47" y="49"/>
                  </a:lnTo>
                  <a:lnTo>
                    <a:pt x="47" y="49"/>
                  </a:lnTo>
                  <a:lnTo>
                    <a:pt x="37" y="65"/>
                  </a:lnTo>
                  <a:lnTo>
                    <a:pt x="25" y="79"/>
                  </a:lnTo>
                  <a:lnTo>
                    <a:pt x="13" y="93"/>
                  </a:lnTo>
                  <a:lnTo>
                    <a:pt x="1" y="108"/>
                  </a:lnTo>
                  <a:lnTo>
                    <a:pt x="1" y="108"/>
                  </a:lnTo>
                  <a:lnTo>
                    <a:pt x="0" y="109"/>
                  </a:lnTo>
                  <a:lnTo>
                    <a:pt x="1" y="111"/>
                  </a:lnTo>
                  <a:lnTo>
                    <a:pt x="1" y="112"/>
                  </a:lnTo>
                  <a:lnTo>
                    <a:pt x="3" y="114"/>
                  </a:lnTo>
                  <a:lnTo>
                    <a:pt x="6" y="114"/>
                  </a:lnTo>
                  <a:lnTo>
                    <a:pt x="8" y="114"/>
                  </a:lnTo>
                  <a:lnTo>
                    <a:pt x="9" y="112"/>
                  </a:lnTo>
                  <a:lnTo>
                    <a:pt x="9" y="112"/>
                  </a:lnTo>
                  <a:lnTo>
                    <a:pt x="30" y="86"/>
                  </a:lnTo>
                  <a:lnTo>
                    <a:pt x="40" y="74"/>
                  </a:lnTo>
                  <a:lnTo>
                    <a:pt x="52" y="61"/>
                  </a:lnTo>
                  <a:lnTo>
                    <a:pt x="52" y="61"/>
                  </a:lnTo>
                  <a:lnTo>
                    <a:pt x="55" y="57"/>
                  </a:lnTo>
                  <a:lnTo>
                    <a:pt x="58" y="52"/>
                  </a:lnTo>
                  <a:lnTo>
                    <a:pt x="63" y="42"/>
                  </a:lnTo>
                  <a:lnTo>
                    <a:pt x="63" y="42"/>
                  </a:lnTo>
                  <a:lnTo>
                    <a:pt x="69" y="33"/>
                  </a:lnTo>
                  <a:lnTo>
                    <a:pt x="75" y="24"/>
                  </a:lnTo>
                  <a:lnTo>
                    <a:pt x="90" y="9"/>
                  </a:lnTo>
                  <a:lnTo>
                    <a:pt x="90" y="9"/>
                  </a:lnTo>
                  <a:lnTo>
                    <a:pt x="91" y="8"/>
                  </a:lnTo>
                  <a:lnTo>
                    <a:pt x="91" y="6"/>
                  </a:lnTo>
                  <a:lnTo>
                    <a:pt x="90" y="4"/>
                  </a:lnTo>
                  <a:lnTo>
                    <a:pt x="89" y="3"/>
                  </a:lnTo>
                  <a:lnTo>
                    <a:pt x="88" y="2"/>
                  </a:lnTo>
                  <a:lnTo>
                    <a:pt x="86" y="0"/>
                  </a:lnTo>
                  <a:lnTo>
                    <a:pt x="85" y="2"/>
                  </a:lnTo>
                  <a:lnTo>
                    <a:pt x="83" y="3"/>
                  </a:lnTo>
                  <a:lnTo>
                    <a:pt x="83"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15" name="Freeform 487">
              <a:extLst>
                <a:ext uri="{FF2B5EF4-FFF2-40B4-BE49-F238E27FC236}">
                  <a16:creationId xmlns:a16="http://schemas.microsoft.com/office/drawing/2014/main" id="{67F51907-9786-4AFA-BDCB-A83E31F2F3D9}"/>
                </a:ext>
              </a:extLst>
            </p:cNvPr>
            <p:cNvSpPr>
              <a:spLocks/>
            </p:cNvSpPr>
            <p:nvPr/>
          </p:nvSpPr>
          <p:spPr bwMode="auto">
            <a:xfrm>
              <a:off x="2593976" y="3243263"/>
              <a:ext cx="68263" cy="90488"/>
            </a:xfrm>
            <a:custGeom>
              <a:avLst/>
              <a:gdLst/>
              <a:ahLst/>
              <a:cxnLst>
                <a:cxn ang="0">
                  <a:pos x="122" y="2"/>
                </a:cxn>
                <a:cxn ang="0">
                  <a:pos x="122" y="2"/>
                </a:cxn>
                <a:cxn ang="0">
                  <a:pos x="113" y="6"/>
                </a:cxn>
                <a:cxn ang="0">
                  <a:pos x="104" y="11"/>
                </a:cxn>
                <a:cxn ang="0">
                  <a:pos x="96" y="18"/>
                </a:cxn>
                <a:cxn ang="0">
                  <a:pos x="90" y="25"/>
                </a:cxn>
                <a:cxn ang="0">
                  <a:pos x="83" y="34"/>
                </a:cxn>
                <a:cxn ang="0">
                  <a:pos x="77" y="42"/>
                </a:cxn>
                <a:cxn ang="0">
                  <a:pos x="66" y="58"/>
                </a:cxn>
                <a:cxn ang="0">
                  <a:pos x="66" y="58"/>
                </a:cxn>
                <a:cxn ang="0">
                  <a:pos x="50" y="85"/>
                </a:cxn>
                <a:cxn ang="0">
                  <a:pos x="33" y="111"/>
                </a:cxn>
                <a:cxn ang="0">
                  <a:pos x="16" y="138"/>
                </a:cxn>
                <a:cxn ang="0">
                  <a:pos x="0" y="165"/>
                </a:cxn>
                <a:cxn ang="0">
                  <a:pos x="0" y="165"/>
                </a:cxn>
                <a:cxn ang="0">
                  <a:pos x="0" y="167"/>
                </a:cxn>
                <a:cxn ang="0">
                  <a:pos x="0" y="168"/>
                </a:cxn>
                <a:cxn ang="0">
                  <a:pos x="1" y="170"/>
                </a:cxn>
                <a:cxn ang="0">
                  <a:pos x="2" y="171"/>
                </a:cxn>
                <a:cxn ang="0">
                  <a:pos x="4" y="172"/>
                </a:cxn>
                <a:cxn ang="0">
                  <a:pos x="5" y="172"/>
                </a:cxn>
                <a:cxn ang="0">
                  <a:pos x="7" y="171"/>
                </a:cxn>
                <a:cxn ang="0">
                  <a:pos x="8" y="169"/>
                </a:cxn>
                <a:cxn ang="0">
                  <a:pos x="8" y="169"/>
                </a:cxn>
                <a:cxn ang="0">
                  <a:pos x="34" y="128"/>
                </a:cxn>
                <a:cxn ang="0">
                  <a:pos x="61" y="86"/>
                </a:cxn>
                <a:cxn ang="0">
                  <a:pos x="61" y="86"/>
                </a:cxn>
                <a:cxn ang="0">
                  <a:pos x="74" y="65"/>
                </a:cxn>
                <a:cxn ang="0">
                  <a:pos x="80" y="53"/>
                </a:cxn>
                <a:cxn ang="0">
                  <a:pos x="88" y="43"/>
                </a:cxn>
                <a:cxn ang="0">
                  <a:pos x="95" y="33"/>
                </a:cxn>
                <a:cxn ang="0">
                  <a:pos x="103" y="23"/>
                </a:cxn>
                <a:cxn ang="0">
                  <a:pos x="113" y="16"/>
                </a:cxn>
                <a:cxn ang="0">
                  <a:pos x="119" y="13"/>
                </a:cxn>
                <a:cxn ang="0">
                  <a:pos x="124" y="10"/>
                </a:cxn>
                <a:cxn ang="0">
                  <a:pos x="124" y="10"/>
                </a:cxn>
                <a:cxn ang="0">
                  <a:pos x="126" y="9"/>
                </a:cxn>
                <a:cxn ang="0">
                  <a:pos x="127" y="8"/>
                </a:cxn>
                <a:cxn ang="0">
                  <a:pos x="127" y="4"/>
                </a:cxn>
                <a:cxn ang="0">
                  <a:pos x="126" y="3"/>
                </a:cxn>
                <a:cxn ang="0">
                  <a:pos x="125" y="2"/>
                </a:cxn>
                <a:cxn ang="0">
                  <a:pos x="124" y="0"/>
                </a:cxn>
                <a:cxn ang="0">
                  <a:pos x="122" y="2"/>
                </a:cxn>
                <a:cxn ang="0">
                  <a:pos x="122" y="2"/>
                </a:cxn>
              </a:cxnLst>
              <a:rect l="0" t="0" r="r" b="b"/>
              <a:pathLst>
                <a:path w="127" h="172">
                  <a:moveTo>
                    <a:pt x="122" y="2"/>
                  </a:moveTo>
                  <a:lnTo>
                    <a:pt x="122" y="2"/>
                  </a:lnTo>
                  <a:lnTo>
                    <a:pt x="113" y="6"/>
                  </a:lnTo>
                  <a:lnTo>
                    <a:pt x="104" y="11"/>
                  </a:lnTo>
                  <a:lnTo>
                    <a:pt x="96" y="18"/>
                  </a:lnTo>
                  <a:lnTo>
                    <a:pt x="90" y="25"/>
                  </a:lnTo>
                  <a:lnTo>
                    <a:pt x="83" y="34"/>
                  </a:lnTo>
                  <a:lnTo>
                    <a:pt x="77" y="42"/>
                  </a:lnTo>
                  <a:lnTo>
                    <a:pt x="66" y="58"/>
                  </a:lnTo>
                  <a:lnTo>
                    <a:pt x="66" y="58"/>
                  </a:lnTo>
                  <a:lnTo>
                    <a:pt x="50" y="85"/>
                  </a:lnTo>
                  <a:lnTo>
                    <a:pt x="33" y="111"/>
                  </a:lnTo>
                  <a:lnTo>
                    <a:pt x="16" y="138"/>
                  </a:lnTo>
                  <a:lnTo>
                    <a:pt x="0" y="165"/>
                  </a:lnTo>
                  <a:lnTo>
                    <a:pt x="0" y="165"/>
                  </a:lnTo>
                  <a:lnTo>
                    <a:pt x="0" y="167"/>
                  </a:lnTo>
                  <a:lnTo>
                    <a:pt x="0" y="168"/>
                  </a:lnTo>
                  <a:lnTo>
                    <a:pt x="1" y="170"/>
                  </a:lnTo>
                  <a:lnTo>
                    <a:pt x="2" y="171"/>
                  </a:lnTo>
                  <a:lnTo>
                    <a:pt x="4" y="172"/>
                  </a:lnTo>
                  <a:lnTo>
                    <a:pt x="5" y="172"/>
                  </a:lnTo>
                  <a:lnTo>
                    <a:pt x="7" y="171"/>
                  </a:lnTo>
                  <a:lnTo>
                    <a:pt x="8" y="169"/>
                  </a:lnTo>
                  <a:lnTo>
                    <a:pt x="8" y="169"/>
                  </a:lnTo>
                  <a:lnTo>
                    <a:pt x="34" y="128"/>
                  </a:lnTo>
                  <a:lnTo>
                    <a:pt x="61" y="86"/>
                  </a:lnTo>
                  <a:lnTo>
                    <a:pt x="61" y="86"/>
                  </a:lnTo>
                  <a:lnTo>
                    <a:pt x="74" y="65"/>
                  </a:lnTo>
                  <a:lnTo>
                    <a:pt x="80" y="53"/>
                  </a:lnTo>
                  <a:lnTo>
                    <a:pt x="88" y="43"/>
                  </a:lnTo>
                  <a:lnTo>
                    <a:pt x="95" y="33"/>
                  </a:lnTo>
                  <a:lnTo>
                    <a:pt x="103" y="23"/>
                  </a:lnTo>
                  <a:lnTo>
                    <a:pt x="113" y="16"/>
                  </a:lnTo>
                  <a:lnTo>
                    <a:pt x="119" y="13"/>
                  </a:lnTo>
                  <a:lnTo>
                    <a:pt x="124" y="10"/>
                  </a:lnTo>
                  <a:lnTo>
                    <a:pt x="124" y="10"/>
                  </a:lnTo>
                  <a:lnTo>
                    <a:pt x="126" y="9"/>
                  </a:lnTo>
                  <a:lnTo>
                    <a:pt x="127" y="8"/>
                  </a:lnTo>
                  <a:lnTo>
                    <a:pt x="127" y="4"/>
                  </a:lnTo>
                  <a:lnTo>
                    <a:pt x="126" y="3"/>
                  </a:lnTo>
                  <a:lnTo>
                    <a:pt x="125" y="2"/>
                  </a:lnTo>
                  <a:lnTo>
                    <a:pt x="124" y="0"/>
                  </a:lnTo>
                  <a:lnTo>
                    <a:pt x="122" y="2"/>
                  </a:lnTo>
                  <a:lnTo>
                    <a:pt x="122"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16" name="Freeform 488">
              <a:extLst>
                <a:ext uri="{FF2B5EF4-FFF2-40B4-BE49-F238E27FC236}">
                  <a16:creationId xmlns:a16="http://schemas.microsoft.com/office/drawing/2014/main" id="{06DD2809-822E-466E-86C1-03969C02A53E}"/>
                </a:ext>
              </a:extLst>
            </p:cNvPr>
            <p:cNvSpPr>
              <a:spLocks/>
            </p:cNvSpPr>
            <p:nvPr/>
          </p:nvSpPr>
          <p:spPr bwMode="auto">
            <a:xfrm>
              <a:off x="2589213" y="3284538"/>
              <a:ext cx="65088" cy="79375"/>
            </a:xfrm>
            <a:custGeom>
              <a:avLst/>
              <a:gdLst/>
              <a:ahLst/>
              <a:cxnLst>
                <a:cxn ang="0">
                  <a:pos x="115" y="0"/>
                </a:cxn>
                <a:cxn ang="0">
                  <a:pos x="115" y="0"/>
                </a:cxn>
                <a:cxn ang="0">
                  <a:pos x="109" y="4"/>
                </a:cxn>
                <a:cxn ang="0">
                  <a:pos x="103" y="9"/>
                </a:cxn>
                <a:cxn ang="0">
                  <a:pos x="98" y="14"/>
                </a:cxn>
                <a:cxn ang="0">
                  <a:pos x="94" y="21"/>
                </a:cxn>
                <a:cxn ang="0">
                  <a:pos x="94" y="21"/>
                </a:cxn>
                <a:cxn ang="0">
                  <a:pos x="85" y="31"/>
                </a:cxn>
                <a:cxn ang="0">
                  <a:pos x="76" y="41"/>
                </a:cxn>
                <a:cxn ang="0">
                  <a:pos x="66" y="52"/>
                </a:cxn>
                <a:cxn ang="0">
                  <a:pos x="56" y="62"/>
                </a:cxn>
                <a:cxn ang="0">
                  <a:pos x="56" y="62"/>
                </a:cxn>
                <a:cxn ang="0">
                  <a:pos x="41" y="82"/>
                </a:cxn>
                <a:cxn ang="0">
                  <a:pos x="26" y="101"/>
                </a:cxn>
                <a:cxn ang="0">
                  <a:pos x="12" y="123"/>
                </a:cxn>
                <a:cxn ang="0">
                  <a:pos x="0" y="145"/>
                </a:cxn>
                <a:cxn ang="0">
                  <a:pos x="0" y="145"/>
                </a:cxn>
                <a:cxn ang="0">
                  <a:pos x="0" y="147"/>
                </a:cxn>
                <a:cxn ang="0">
                  <a:pos x="1" y="150"/>
                </a:cxn>
                <a:cxn ang="0">
                  <a:pos x="3" y="152"/>
                </a:cxn>
                <a:cxn ang="0">
                  <a:pos x="5" y="152"/>
                </a:cxn>
                <a:cxn ang="0">
                  <a:pos x="5" y="152"/>
                </a:cxn>
                <a:cxn ang="0">
                  <a:pos x="8" y="150"/>
                </a:cxn>
                <a:cxn ang="0">
                  <a:pos x="10" y="149"/>
                </a:cxn>
                <a:cxn ang="0">
                  <a:pos x="12" y="147"/>
                </a:cxn>
                <a:cxn ang="0">
                  <a:pos x="13" y="144"/>
                </a:cxn>
                <a:cxn ang="0">
                  <a:pos x="13" y="144"/>
                </a:cxn>
                <a:cxn ang="0">
                  <a:pos x="13" y="140"/>
                </a:cxn>
                <a:cxn ang="0">
                  <a:pos x="13" y="140"/>
                </a:cxn>
                <a:cxn ang="0">
                  <a:pos x="23" y="123"/>
                </a:cxn>
                <a:cxn ang="0">
                  <a:pos x="35" y="106"/>
                </a:cxn>
                <a:cxn ang="0">
                  <a:pos x="47" y="90"/>
                </a:cxn>
                <a:cxn ang="0">
                  <a:pos x="60" y="74"/>
                </a:cxn>
                <a:cxn ang="0">
                  <a:pos x="60" y="74"/>
                </a:cxn>
                <a:cxn ang="0">
                  <a:pos x="72" y="59"/>
                </a:cxn>
                <a:cxn ang="0">
                  <a:pos x="85" y="43"/>
                </a:cxn>
                <a:cxn ang="0">
                  <a:pos x="85" y="43"/>
                </a:cxn>
                <a:cxn ang="0">
                  <a:pos x="102" y="25"/>
                </a:cxn>
                <a:cxn ang="0">
                  <a:pos x="110" y="16"/>
                </a:cxn>
                <a:cxn ang="0">
                  <a:pos x="115" y="12"/>
                </a:cxn>
                <a:cxn ang="0">
                  <a:pos x="120" y="8"/>
                </a:cxn>
                <a:cxn ang="0">
                  <a:pos x="120" y="8"/>
                </a:cxn>
                <a:cxn ang="0">
                  <a:pos x="122" y="7"/>
                </a:cxn>
                <a:cxn ang="0">
                  <a:pos x="123" y="5"/>
                </a:cxn>
                <a:cxn ang="0">
                  <a:pos x="123" y="4"/>
                </a:cxn>
                <a:cxn ang="0">
                  <a:pos x="122" y="2"/>
                </a:cxn>
                <a:cxn ang="0">
                  <a:pos x="120" y="1"/>
                </a:cxn>
                <a:cxn ang="0">
                  <a:pos x="118" y="0"/>
                </a:cxn>
                <a:cxn ang="0">
                  <a:pos x="117" y="0"/>
                </a:cxn>
                <a:cxn ang="0">
                  <a:pos x="115" y="0"/>
                </a:cxn>
                <a:cxn ang="0">
                  <a:pos x="115" y="0"/>
                </a:cxn>
              </a:cxnLst>
              <a:rect l="0" t="0" r="r" b="b"/>
              <a:pathLst>
                <a:path w="123" h="152">
                  <a:moveTo>
                    <a:pt x="115" y="0"/>
                  </a:moveTo>
                  <a:lnTo>
                    <a:pt x="115" y="0"/>
                  </a:lnTo>
                  <a:lnTo>
                    <a:pt x="109" y="4"/>
                  </a:lnTo>
                  <a:lnTo>
                    <a:pt x="103" y="9"/>
                  </a:lnTo>
                  <a:lnTo>
                    <a:pt x="98" y="14"/>
                  </a:lnTo>
                  <a:lnTo>
                    <a:pt x="94" y="21"/>
                  </a:lnTo>
                  <a:lnTo>
                    <a:pt x="94" y="21"/>
                  </a:lnTo>
                  <a:lnTo>
                    <a:pt x="85" y="31"/>
                  </a:lnTo>
                  <a:lnTo>
                    <a:pt x="76" y="41"/>
                  </a:lnTo>
                  <a:lnTo>
                    <a:pt x="66" y="52"/>
                  </a:lnTo>
                  <a:lnTo>
                    <a:pt x="56" y="62"/>
                  </a:lnTo>
                  <a:lnTo>
                    <a:pt x="56" y="62"/>
                  </a:lnTo>
                  <a:lnTo>
                    <a:pt x="41" y="82"/>
                  </a:lnTo>
                  <a:lnTo>
                    <a:pt x="26" y="101"/>
                  </a:lnTo>
                  <a:lnTo>
                    <a:pt x="12" y="123"/>
                  </a:lnTo>
                  <a:lnTo>
                    <a:pt x="0" y="145"/>
                  </a:lnTo>
                  <a:lnTo>
                    <a:pt x="0" y="145"/>
                  </a:lnTo>
                  <a:lnTo>
                    <a:pt x="0" y="147"/>
                  </a:lnTo>
                  <a:lnTo>
                    <a:pt x="1" y="150"/>
                  </a:lnTo>
                  <a:lnTo>
                    <a:pt x="3" y="152"/>
                  </a:lnTo>
                  <a:lnTo>
                    <a:pt x="5" y="152"/>
                  </a:lnTo>
                  <a:lnTo>
                    <a:pt x="5" y="152"/>
                  </a:lnTo>
                  <a:lnTo>
                    <a:pt x="8" y="150"/>
                  </a:lnTo>
                  <a:lnTo>
                    <a:pt x="10" y="149"/>
                  </a:lnTo>
                  <a:lnTo>
                    <a:pt x="12" y="147"/>
                  </a:lnTo>
                  <a:lnTo>
                    <a:pt x="13" y="144"/>
                  </a:lnTo>
                  <a:lnTo>
                    <a:pt x="13" y="144"/>
                  </a:lnTo>
                  <a:lnTo>
                    <a:pt x="13" y="140"/>
                  </a:lnTo>
                  <a:lnTo>
                    <a:pt x="13" y="140"/>
                  </a:lnTo>
                  <a:lnTo>
                    <a:pt x="23" y="123"/>
                  </a:lnTo>
                  <a:lnTo>
                    <a:pt x="35" y="106"/>
                  </a:lnTo>
                  <a:lnTo>
                    <a:pt x="47" y="90"/>
                  </a:lnTo>
                  <a:lnTo>
                    <a:pt x="60" y="74"/>
                  </a:lnTo>
                  <a:lnTo>
                    <a:pt x="60" y="74"/>
                  </a:lnTo>
                  <a:lnTo>
                    <a:pt x="72" y="59"/>
                  </a:lnTo>
                  <a:lnTo>
                    <a:pt x="85" y="43"/>
                  </a:lnTo>
                  <a:lnTo>
                    <a:pt x="85" y="43"/>
                  </a:lnTo>
                  <a:lnTo>
                    <a:pt x="102" y="25"/>
                  </a:lnTo>
                  <a:lnTo>
                    <a:pt x="110" y="16"/>
                  </a:lnTo>
                  <a:lnTo>
                    <a:pt x="115" y="12"/>
                  </a:lnTo>
                  <a:lnTo>
                    <a:pt x="120" y="8"/>
                  </a:lnTo>
                  <a:lnTo>
                    <a:pt x="120" y="8"/>
                  </a:lnTo>
                  <a:lnTo>
                    <a:pt x="122" y="7"/>
                  </a:lnTo>
                  <a:lnTo>
                    <a:pt x="123" y="5"/>
                  </a:lnTo>
                  <a:lnTo>
                    <a:pt x="123" y="4"/>
                  </a:lnTo>
                  <a:lnTo>
                    <a:pt x="122" y="2"/>
                  </a:lnTo>
                  <a:lnTo>
                    <a:pt x="120" y="1"/>
                  </a:lnTo>
                  <a:lnTo>
                    <a:pt x="118" y="0"/>
                  </a:lnTo>
                  <a:lnTo>
                    <a:pt x="117" y="0"/>
                  </a:lnTo>
                  <a:lnTo>
                    <a:pt x="115" y="0"/>
                  </a:lnTo>
                  <a:lnTo>
                    <a:pt x="115"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17" name="Freeform 489">
              <a:extLst>
                <a:ext uri="{FF2B5EF4-FFF2-40B4-BE49-F238E27FC236}">
                  <a16:creationId xmlns:a16="http://schemas.microsoft.com/office/drawing/2014/main" id="{B25C4F58-C8E2-475E-8DEE-9E58427C343C}"/>
                </a:ext>
              </a:extLst>
            </p:cNvPr>
            <p:cNvSpPr>
              <a:spLocks/>
            </p:cNvSpPr>
            <p:nvPr/>
          </p:nvSpPr>
          <p:spPr bwMode="auto">
            <a:xfrm>
              <a:off x="2609851" y="3311525"/>
              <a:ext cx="49213" cy="60325"/>
            </a:xfrm>
            <a:custGeom>
              <a:avLst/>
              <a:gdLst/>
              <a:ahLst/>
              <a:cxnLst>
                <a:cxn ang="0">
                  <a:pos x="89" y="0"/>
                </a:cxn>
                <a:cxn ang="0">
                  <a:pos x="89" y="0"/>
                </a:cxn>
                <a:cxn ang="0">
                  <a:pos x="82" y="2"/>
                </a:cxn>
                <a:cxn ang="0">
                  <a:pos x="76" y="6"/>
                </a:cxn>
                <a:cxn ang="0">
                  <a:pos x="71" y="11"/>
                </a:cxn>
                <a:cxn ang="0">
                  <a:pos x="66" y="16"/>
                </a:cxn>
                <a:cxn ang="0">
                  <a:pos x="58" y="28"/>
                </a:cxn>
                <a:cxn ang="0">
                  <a:pos x="48" y="39"/>
                </a:cxn>
                <a:cxn ang="0">
                  <a:pos x="48" y="39"/>
                </a:cxn>
                <a:cxn ang="0">
                  <a:pos x="35" y="54"/>
                </a:cxn>
                <a:cxn ang="0">
                  <a:pos x="23" y="71"/>
                </a:cxn>
                <a:cxn ang="0">
                  <a:pos x="10" y="88"/>
                </a:cxn>
                <a:cxn ang="0">
                  <a:pos x="5" y="98"/>
                </a:cxn>
                <a:cxn ang="0">
                  <a:pos x="1" y="107"/>
                </a:cxn>
                <a:cxn ang="0">
                  <a:pos x="1" y="107"/>
                </a:cxn>
                <a:cxn ang="0">
                  <a:pos x="0" y="109"/>
                </a:cxn>
                <a:cxn ang="0">
                  <a:pos x="1" y="110"/>
                </a:cxn>
                <a:cxn ang="0">
                  <a:pos x="3" y="113"/>
                </a:cxn>
                <a:cxn ang="0">
                  <a:pos x="5" y="114"/>
                </a:cxn>
                <a:cxn ang="0">
                  <a:pos x="6" y="114"/>
                </a:cxn>
                <a:cxn ang="0">
                  <a:pos x="8" y="113"/>
                </a:cxn>
                <a:cxn ang="0">
                  <a:pos x="9" y="111"/>
                </a:cxn>
                <a:cxn ang="0">
                  <a:pos x="9" y="111"/>
                </a:cxn>
                <a:cxn ang="0">
                  <a:pos x="13" y="103"/>
                </a:cxn>
                <a:cxn ang="0">
                  <a:pos x="17" y="95"/>
                </a:cxn>
                <a:cxn ang="0">
                  <a:pos x="29" y="79"/>
                </a:cxn>
                <a:cxn ang="0">
                  <a:pos x="52" y="50"/>
                </a:cxn>
                <a:cxn ang="0">
                  <a:pos x="52" y="50"/>
                </a:cxn>
                <a:cxn ang="0">
                  <a:pos x="60" y="39"/>
                </a:cxn>
                <a:cxn ang="0">
                  <a:pos x="69" y="26"/>
                </a:cxn>
                <a:cxn ang="0">
                  <a:pos x="74" y="20"/>
                </a:cxn>
                <a:cxn ang="0">
                  <a:pos x="79" y="15"/>
                </a:cxn>
                <a:cxn ang="0">
                  <a:pos x="86" y="11"/>
                </a:cxn>
                <a:cxn ang="0">
                  <a:pos x="92" y="9"/>
                </a:cxn>
                <a:cxn ang="0">
                  <a:pos x="92" y="9"/>
                </a:cxn>
                <a:cxn ang="0">
                  <a:pos x="93" y="9"/>
                </a:cxn>
                <a:cxn ang="0">
                  <a:pos x="95" y="7"/>
                </a:cxn>
                <a:cxn ang="0">
                  <a:pos x="95" y="6"/>
                </a:cxn>
                <a:cxn ang="0">
                  <a:pos x="95" y="4"/>
                </a:cxn>
                <a:cxn ang="0">
                  <a:pos x="93" y="1"/>
                </a:cxn>
                <a:cxn ang="0">
                  <a:pos x="91" y="1"/>
                </a:cxn>
                <a:cxn ang="0">
                  <a:pos x="89" y="0"/>
                </a:cxn>
                <a:cxn ang="0">
                  <a:pos x="89" y="0"/>
                </a:cxn>
              </a:cxnLst>
              <a:rect l="0" t="0" r="r" b="b"/>
              <a:pathLst>
                <a:path w="95" h="114">
                  <a:moveTo>
                    <a:pt x="89" y="0"/>
                  </a:moveTo>
                  <a:lnTo>
                    <a:pt x="89" y="0"/>
                  </a:lnTo>
                  <a:lnTo>
                    <a:pt x="82" y="2"/>
                  </a:lnTo>
                  <a:lnTo>
                    <a:pt x="76" y="6"/>
                  </a:lnTo>
                  <a:lnTo>
                    <a:pt x="71" y="11"/>
                  </a:lnTo>
                  <a:lnTo>
                    <a:pt x="66" y="16"/>
                  </a:lnTo>
                  <a:lnTo>
                    <a:pt x="58" y="28"/>
                  </a:lnTo>
                  <a:lnTo>
                    <a:pt x="48" y="39"/>
                  </a:lnTo>
                  <a:lnTo>
                    <a:pt x="48" y="39"/>
                  </a:lnTo>
                  <a:lnTo>
                    <a:pt x="35" y="54"/>
                  </a:lnTo>
                  <a:lnTo>
                    <a:pt x="23" y="71"/>
                  </a:lnTo>
                  <a:lnTo>
                    <a:pt x="10" y="88"/>
                  </a:lnTo>
                  <a:lnTo>
                    <a:pt x="5" y="98"/>
                  </a:lnTo>
                  <a:lnTo>
                    <a:pt x="1" y="107"/>
                  </a:lnTo>
                  <a:lnTo>
                    <a:pt x="1" y="107"/>
                  </a:lnTo>
                  <a:lnTo>
                    <a:pt x="0" y="109"/>
                  </a:lnTo>
                  <a:lnTo>
                    <a:pt x="1" y="110"/>
                  </a:lnTo>
                  <a:lnTo>
                    <a:pt x="3" y="113"/>
                  </a:lnTo>
                  <a:lnTo>
                    <a:pt x="5" y="114"/>
                  </a:lnTo>
                  <a:lnTo>
                    <a:pt x="6" y="114"/>
                  </a:lnTo>
                  <a:lnTo>
                    <a:pt x="8" y="113"/>
                  </a:lnTo>
                  <a:lnTo>
                    <a:pt x="9" y="111"/>
                  </a:lnTo>
                  <a:lnTo>
                    <a:pt x="9" y="111"/>
                  </a:lnTo>
                  <a:lnTo>
                    <a:pt x="13" y="103"/>
                  </a:lnTo>
                  <a:lnTo>
                    <a:pt x="17" y="95"/>
                  </a:lnTo>
                  <a:lnTo>
                    <a:pt x="29" y="79"/>
                  </a:lnTo>
                  <a:lnTo>
                    <a:pt x="52" y="50"/>
                  </a:lnTo>
                  <a:lnTo>
                    <a:pt x="52" y="50"/>
                  </a:lnTo>
                  <a:lnTo>
                    <a:pt x="60" y="39"/>
                  </a:lnTo>
                  <a:lnTo>
                    <a:pt x="69" y="26"/>
                  </a:lnTo>
                  <a:lnTo>
                    <a:pt x="74" y="20"/>
                  </a:lnTo>
                  <a:lnTo>
                    <a:pt x="79" y="15"/>
                  </a:lnTo>
                  <a:lnTo>
                    <a:pt x="86" y="11"/>
                  </a:lnTo>
                  <a:lnTo>
                    <a:pt x="92" y="9"/>
                  </a:lnTo>
                  <a:lnTo>
                    <a:pt x="92" y="9"/>
                  </a:lnTo>
                  <a:lnTo>
                    <a:pt x="93" y="9"/>
                  </a:lnTo>
                  <a:lnTo>
                    <a:pt x="95" y="7"/>
                  </a:lnTo>
                  <a:lnTo>
                    <a:pt x="95" y="6"/>
                  </a:lnTo>
                  <a:lnTo>
                    <a:pt x="95" y="4"/>
                  </a:lnTo>
                  <a:lnTo>
                    <a:pt x="93" y="1"/>
                  </a:lnTo>
                  <a:lnTo>
                    <a:pt x="91" y="1"/>
                  </a:lnTo>
                  <a:lnTo>
                    <a:pt x="89" y="0"/>
                  </a:lnTo>
                  <a:lnTo>
                    <a:pt x="89"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18" name="Freeform 490">
              <a:extLst>
                <a:ext uri="{FF2B5EF4-FFF2-40B4-BE49-F238E27FC236}">
                  <a16:creationId xmlns:a16="http://schemas.microsoft.com/office/drawing/2014/main" id="{D351D331-95DB-4476-B912-75A21CB264C1}"/>
                </a:ext>
              </a:extLst>
            </p:cNvPr>
            <p:cNvSpPr>
              <a:spLocks/>
            </p:cNvSpPr>
            <p:nvPr/>
          </p:nvSpPr>
          <p:spPr bwMode="auto">
            <a:xfrm>
              <a:off x="2201863" y="3192463"/>
              <a:ext cx="93663" cy="122238"/>
            </a:xfrm>
            <a:custGeom>
              <a:avLst/>
              <a:gdLst/>
              <a:ahLst/>
              <a:cxnLst>
                <a:cxn ang="0">
                  <a:pos x="169" y="3"/>
                </a:cxn>
                <a:cxn ang="0">
                  <a:pos x="169" y="3"/>
                </a:cxn>
                <a:cxn ang="0">
                  <a:pos x="160" y="13"/>
                </a:cxn>
                <a:cxn ang="0">
                  <a:pos x="154" y="23"/>
                </a:cxn>
                <a:cxn ang="0">
                  <a:pos x="143" y="45"/>
                </a:cxn>
                <a:cxn ang="0">
                  <a:pos x="143" y="45"/>
                </a:cxn>
                <a:cxn ang="0">
                  <a:pos x="134" y="61"/>
                </a:cxn>
                <a:cxn ang="0">
                  <a:pos x="123" y="77"/>
                </a:cxn>
                <a:cxn ang="0">
                  <a:pos x="102" y="106"/>
                </a:cxn>
                <a:cxn ang="0">
                  <a:pos x="102" y="106"/>
                </a:cxn>
                <a:cxn ang="0">
                  <a:pos x="87" y="122"/>
                </a:cxn>
                <a:cxn ang="0">
                  <a:pos x="72" y="139"/>
                </a:cxn>
                <a:cxn ang="0">
                  <a:pos x="56" y="154"/>
                </a:cxn>
                <a:cxn ang="0">
                  <a:pos x="42" y="170"/>
                </a:cxn>
                <a:cxn ang="0">
                  <a:pos x="42" y="170"/>
                </a:cxn>
                <a:cxn ang="0">
                  <a:pos x="21" y="195"/>
                </a:cxn>
                <a:cxn ang="0">
                  <a:pos x="1" y="222"/>
                </a:cxn>
                <a:cxn ang="0">
                  <a:pos x="1" y="222"/>
                </a:cxn>
                <a:cxn ang="0">
                  <a:pos x="0" y="224"/>
                </a:cxn>
                <a:cxn ang="0">
                  <a:pos x="1" y="226"/>
                </a:cxn>
                <a:cxn ang="0">
                  <a:pos x="1" y="227"/>
                </a:cxn>
                <a:cxn ang="0">
                  <a:pos x="3" y="228"/>
                </a:cxn>
                <a:cxn ang="0">
                  <a:pos x="4" y="229"/>
                </a:cxn>
                <a:cxn ang="0">
                  <a:pos x="7" y="229"/>
                </a:cxn>
                <a:cxn ang="0">
                  <a:pos x="9" y="228"/>
                </a:cxn>
                <a:cxn ang="0">
                  <a:pos x="10" y="227"/>
                </a:cxn>
                <a:cxn ang="0">
                  <a:pos x="10" y="227"/>
                </a:cxn>
                <a:cxn ang="0">
                  <a:pos x="20" y="211"/>
                </a:cxn>
                <a:cxn ang="0">
                  <a:pos x="31" y="198"/>
                </a:cxn>
                <a:cxn ang="0">
                  <a:pos x="54" y="170"/>
                </a:cxn>
                <a:cxn ang="0">
                  <a:pos x="79" y="144"/>
                </a:cxn>
                <a:cxn ang="0">
                  <a:pos x="104" y="118"/>
                </a:cxn>
                <a:cxn ang="0">
                  <a:pos x="104" y="118"/>
                </a:cxn>
                <a:cxn ang="0">
                  <a:pos x="113" y="108"/>
                </a:cxn>
                <a:cxn ang="0">
                  <a:pos x="122" y="95"/>
                </a:cxn>
                <a:cxn ang="0">
                  <a:pos x="138" y="71"/>
                </a:cxn>
                <a:cxn ang="0">
                  <a:pos x="138" y="71"/>
                </a:cxn>
                <a:cxn ang="0">
                  <a:pos x="147" y="55"/>
                </a:cxn>
                <a:cxn ang="0">
                  <a:pos x="155" y="40"/>
                </a:cxn>
                <a:cxn ang="0">
                  <a:pos x="165" y="23"/>
                </a:cxn>
                <a:cxn ang="0">
                  <a:pos x="170" y="16"/>
                </a:cxn>
                <a:cxn ang="0">
                  <a:pos x="175" y="9"/>
                </a:cxn>
                <a:cxn ang="0">
                  <a:pos x="175" y="9"/>
                </a:cxn>
                <a:cxn ang="0">
                  <a:pos x="176" y="8"/>
                </a:cxn>
                <a:cxn ang="0">
                  <a:pos x="176" y="6"/>
                </a:cxn>
                <a:cxn ang="0">
                  <a:pos x="176" y="4"/>
                </a:cxn>
                <a:cxn ang="0">
                  <a:pos x="175" y="3"/>
                </a:cxn>
                <a:cxn ang="0">
                  <a:pos x="173" y="1"/>
                </a:cxn>
                <a:cxn ang="0">
                  <a:pos x="172" y="0"/>
                </a:cxn>
                <a:cxn ang="0">
                  <a:pos x="170" y="1"/>
                </a:cxn>
                <a:cxn ang="0">
                  <a:pos x="169" y="3"/>
                </a:cxn>
                <a:cxn ang="0">
                  <a:pos x="169" y="3"/>
                </a:cxn>
              </a:cxnLst>
              <a:rect l="0" t="0" r="r" b="b"/>
              <a:pathLst>
                <a:path w="176" h="229">
                  <a:moveTo>
                    <a:pt x="169" y="3"/>
                  </a:moveTo>
                  <a:lnTo>
                    <a:pt x="169" y="3"/>
                  </a:lnTo>
                  <a:lnTo>
                    <a:pt x="160" y="13"/>
                  </a:lnTo>
                  <a:lnTo>
                    <a:pt x="154" y="23"/>
                  </a:lnTo>
                  <a:lnTo>
                    <a:pt x="143" y="45"/>
                  </a:lnTo>
                  <a:lnTo>
                    <a:pt x="143" y="45"/>
                  </a:lnTo>
                  <a:lnTo>
                    <a:pt x="134" y="61"/>
                  </a:lnTo>
                  <a:lnTo>
                    <a:pt x="123" y="77"/>
                  </a:lnTo>
                  <a:lnTo>
                    <a:pt x="102" y="106"/>
                  </a:lnTo>
                  <a:lnTo>
                    <a:pt x="102" y="106"/>
                  </a:lnTo>
                  <a:lnTo>
                    <a:pt x="87" y="122"/>
                  </a:lnTo>
                  <a:lnTo>
                    <a:pt x="72" y="139"/>
                  </a:lnTo>
                  <a:lnTo>
                    <a:pt x="56" y="154"/>
                  </a:lnTo>
                  <a:lnTo>
                    <a:pt x="42" y="170"/>
                  </a:lnTo>
                  <a:lnTo>
                    <a:pt x="42" y="170"/>
                  </a:lnTo>
                  <a:lnTo>
                    <a:pt x="21" y="195"/>
                  </a:lnTo>
                  <a:lnTo>
                    <a:pt x="1" y="222"/>
                  </a:lnTo>
                  <a:lnTo>
                    <a:pt x="1" y="222"/>
                  </a:lnTo>
                  <a:lnTo>
                    <a:pt x="0" y="224"/>
                  </a:lnTo>
                  <a:lnTo>
                    <a:pt x="1" y="226"/>
                  </a:lnTo>
                  <a:lnTo>
                    <a:pt x="1" y="227"/>
                  </a:lnTo>
                  <a:lnTo>
                    <a:pt x="3" y="228"/>
                  </a:lnTo>
                  <a:lnTo>
                    <a:pt x="4" y="229"/>
                  </a:lnTo>
                  <a:lnTo>
                    <a:pt x="7" y="229"/>
                  </a:lnTo>
                  <a:lnTo>
                    <a:pt x="9" y="228"/>
                  </a:lnTo>
                  <a:lnTo>
                    <a:pt x="10" y="227"/>
                  </a:lnTo>
                  <a:lnTo>
                    <a:pt x="10" y="227"/>
                  </a:lnTo>
                  <a:lnTo>
                    <a:pt x="20" y="211"/>
                  </a:lnTo>
                  <a:lnTo>
                    <a:pt x="31" y="198"/>
                  </a:lnTo>
                  <a:lnTo>
                    <a:pt x="54" y="170"/>
                  </a:lnTo>
                  <a:lnTo>
                    <a:pt x="79" y="144"/>
                  </a:lnTo>
                  <a:lnTo>
                    <a:pt x="104" y="118"/>
                  </a:lnTo>
                  <a:lnTo>
                    <a:pt x="104" y="118"/>
                  </a:lnTo>
                  <a:lnTo>
                    <a:pt x="113" y="108"/>
                  </a:lnTo>
                  <a:lnTo>
                    <a:pt x="122" y="95"/>
                  </a:lnTo>
                  <a:lnTo>
                    <a:pt x="138" y="71"/>
                  </a:lnTo>
                  <a:lnTo>
                    <a:pt x="138" y="71"/>
                  </a:lnTo>
                  <a:lnTo>
                    <a:pt x="147" y="55"/>
                  </a:lnTo>
                  <a:lnTo>
                    <a:pt x="155" y="40"/>
                  </a:lnTo>
                  <a:lnTo>
                    <a:pt x="165" y="23"/>
                  </a:lnTo>
                  <a:lnTo>
                    <a:pt x="170" y="16"/>
                  </a:lnTo>
                  <a:lnTo>
                    <a:pt x="175" y="9"/>
                  </a:lnTo>
                  <a:lnTo>
                    <a:pt x="175" y="9"/>
                  </a:lnTo>
                  <a:lnTo>
                    <a:pt x="176" y="8"/>
                  </a:lnTo>
                  <a:lnTo>
                    <a:pt x="176" y="6"/>
                  </a:lnTo>
                  <a:lnTo>
                    <a:pt x="176" y="4"/>
                  </a:lnTo>
                  <a:lnTo>
                    <a:pt x="175" y="3"/>
                  </a:lnTo>
                  <a:lnTo>
                    <a:pt x="173" y="1"/>
                  </a:lnTo>
                  <a:lnTo>
                    <a:pt x="172" y="0"/>
                  </a:lnTo>
                  <a:lnTo>
                    <a:pt x="170" y="1"/>
                  </a:lnTo>
                  <a:lnTo>
                    <a:pt x="169" y="3"/>
                  </a:lnTo>
                  <a:lnTo>
                    <a:pt x="169"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19" name="Freeform 491">
              <a:extLst>
                <a:ext uri="{FF2B5EF4-FFF2-40B4-BE49-F238E27FC236}">
                  <a16:creationId xmlns:a16="http://schemas.microsoft.com/office/drawing/2014/main" id="{D8F15FD1-2C2B-445D-A122-8A36D0288533}"/>
                </a:ext>
              </a:extLst>
            </p:cNvPr>
            <p:cNvSpPr>
              <a:spLocks/>
            </p:cNvSpPr>
            <p:nvPr/>
          </p:nvSpPr>
          <p:spPr bwMode="auto">
            <a:xfrm>
              <a:off x="2214563" y="3246438"/>
              <a:ext cx="85725" cy="115888"/>
            </a:xfrm>
            <a:custGeom>
              <a:avLst/>
              <a:gdLst/>
              <a:ahLst/>
              <a:cxnLst>
                <a:cxn ang="0">
                  <a:pos x="153" y="2"/>
                </a:cxn>
                <a:cxn ang="0">
                  <a:pos x="153" y="2"/>
                </a:cxn>
                <a:cxn ang="0">
                  <a:pos x="146" y="16"/>
                </a:cxn>
                <a:cxn ang="0">
                  <a:pos x="137" y="30"/>
                </a:cxn>
                <a:cxn ang="0">
                  <a:pos x="129" y="43"/>
                </a:cxn>
                <a:cxn ang="0">
                  <a:pos x="120" y="55"/>
                </a:cxn>
                <a:cxn ang="0">
                  <a:pos x="100" y="80"/>
                </a:cxn>
                <a:cxn ang="0">
                  <a:pos x="81" y="105"/>
                </a:cxn>
                <a:cxn ang="0">
                  <a:pos x="81" y="105"/>
                </a:cxn>
                <a:cxn ang="0">
                  <a:pos x="60" y="135"/>
                </a:cxn>
                <a:cxn ang="0">
                  <a:pos x="39" y="165"/>
                </a:cxn>
                <a:cxn ang="0">
                  <a:pos x="39" y="165"/>
                </a:cxn>
                <a:cxn ang="0">
                  <a:pos x="31" y="176"/>
                </a:cxn>
                <a:cxn ang="0">
                  <a:pos x="21" y="188"/>
                </a:cxn>
                <a:cxn ang="0">
                  <a:pos x="10" y="199"/>
                </a:cxn>
                <a:cxn ang="0">
                  <a:pos x="1" y="210"/>
                </a:cxn>
                <a:cxn ang="0">
                  <a:pos x="1" y="210"/>
                </a:cxn>
                <a:cxn ang="0">
                  <a:pos x="0" y="212"/>
                </a:cxn>
                <a:cxn ang="0">
                  <a:pos x="1" y="215"/>
                </a:cxn>
                <a:cxn ang="0">
                  <a:pos x="1" y="216"/>
                </a:cxn>
                <a:cxn ang="0">
                  <a:pos x="3" y="217"/>
                </a:cxn>
                <a:cxn ang="0">
                  <a:pos x="4" y="218"/>
                </a:cxn>
                <a:cxn ang="0">
                  <a:pos x="6" y="218"/>
                </a:cxn>
                <a:cxn ang="0">
                  <a:pos x="8" y="217"/>
                </a:cxn>
                <a:cxn ang="0">
                  <a:pos x="9" y="216"/>
                </a:cxn>
                <a:cxn ang="0">
                  <a:pos x="9" y="216"/>
                </a:cxn>
                <a:cxn ang="0">
                  <a:pos x="19" y="203"/>
                </a:cxn>
                <a:cxn ang="0">
                  <a:pos x="29" y="193"/>
                </a:cxn>
                <a:cxn ang="0">
                  <a:pos x="38" y="181"/>
                </a:cxn>
                <a:cxn ang="0">
                  <a:pos x="48" y="170"/>
                </a:cxn>
                <a:cxn ang="0">
                  <a:pos x="48" y="170"/>
                </a:cxn>
                <a:cxn ang="0">
                  <a:pos x="68" y="140"/>
                </a:cxn>
                <a:cxn ang="0">
                  <a:pos x="89" y="110"/>
                </a:cxn>
                <a:cxn ang="0">
                  <a:pos x="89" y="110"/>
                </a:cxn>
                <a:cxn ang="0">
                  <a:pos x="109" y="85"/>
                </a:cxn>
                <a:cxn ang="0">
                  <a:pos x="128" y="61"/>
                </a:cxn>
                <a:cxn ang="0">
                  <a:pos x="137" y="47"/>
                </a:cxn>
                <a:cxn ang="0">
                  <a:pos x="146" y="35"/>
                </a:cxn>
                <a:cxn ang="0">
                  <a:pos x="154" y="20"/>
                </a:cxn>
                <a:cxn ang="0">
                  <a:pos x="161" y="7"/>
                </a:cxn>
                <a:cxn ang="0">
                  <a:pos x="161" y="7"/>
                </a:cxn>
                <a:cxn ang="0">
                  <a:pos x="161" y="5"/>
                </a:cxn>
                <a:cxn ang="0">
                  <a:pos x="161" y="3"/>
                </a:cxn>
                <a:cxn ang="0">
                  <a:pos x="159" y="1"/>
                </a:cxn>
                <a:cxn ang="0">
                  <a:pos x="157" y="0"/>
                </a:cxn>
                <a:cxn ang="0">
                  <a:pos x="156" y="0"/>
                </a:cxn>
                <a:cxn ang="0">
                  <a:pos x="154" y="1"/>
                </a:cxn>
                <a:cxn ang="0">
                  <a:pos x="153" y="2"/>
                </a:cxn>
                <a:cxn ang="0">
                  <a:pos x="153" y="2"/>
                </a:cxn>
              </a:cxnLst>
              <a:rect l="0" t="0" r="r" b="b"/>
              <a:pathLst>
                <a:path w="161" h="218">
                  <a:moveTo>
                    <a:pt x="153" y="2"/>
                  </a:moveTo>
                  <a:lnTo>
                    <a:pt x="153" y="2"/>
                  </a:lnTo>
                  <a:lnTo>
                    <a:pt x="146" y="16"/>
                  </a:lnTo>
                  <a:lnTo>
                    <a:pt x="137" y="30"/>
                  </a:lnTo>
                  <a:lnTo>
                    <a:pt x="129" y="43"/>
                  </a:lnTo>
                  <a:lnTo>
                    <a:pt x="120" y="55"/>
                  </a:lnTo>
                  <a:lnTo>
                    <a:pt x="100" y="80"/>
                  </a:lnTo>
                  <a:lnTo>
                    <a:pt x="81" y="105"/>
                  </a:lnTo>
                  <a:lnTo>
                    <a:pt x="81" y="105"/>
                  </a:lnTo>
                  <a:lnTo>
                    <a:pt x="60" y="135"/>
                  </a:lnTo>
                  <a:lnTo>
                    <a:pt x="39" y="165"/>
                  </a:lnTo>
                  <a:lnTo>
                    <a:pt x="39" y="165"/>
                  </a:lnTo>
                  <a:lnTo>
                    <a:pt x="31" y="176"/>
                  </a:lnTo>
                  <a:lnTo>
                    <a:pt x="21" y="188"/>
                  </a:lnTo>
                  <a:lnTo>
                    <a:pt x="10" y="199"/>
                  </a:lnTo>
                  <a:lnTo>
                    <a:pt x="1" y="210"/>
                  </a:lnTo>
                  <a:lnTo>
                    <a:pt x="1" y="210"/>
                  </a:lnTo>
                  <a:lnTo>
                    <a:pt x="0" y="212"/>
                  </a:lnTo>
                  <a:lnTo>
                    <a:pt x="1" y="215"/>
                  </a:lnTo>
                  <a:lnTo>
                    <a:pt x="1" y="216"/>
                  </a:lnTo>
                  <a:lnTo>
                    <a:pt x="3" y="217"/>
                  </a:lnTo>
                  <a:lnTo>
                    <a:pt x="4" y="218"/>
                  </a:lnTo>
                  <a:lnTo>
                    <a:pt x="6" y="218"/>
                  </a:lnTo>
                  <a:lnTo>
                    <a:pt x="8" y="217"/>
                  </a:lnTo>
                  <a:lnTo>
                    <a:pt x="9" y="216"/>
                  </a:lnTo>
                  <a:lnTo>
                    <a:pt x="9" y="216"/>
                  </a:lnTo>
                  <a:lnTo>
                    <a:pt x="19" y="203"/>
                  </a:lnTo>
                  <a:lnTo>
                    <a:pt x="29" y="193"/>
                  </a:lnTo>
                  <a:lnTo>
                    <a:pt x="38" y="181"/>
                  </a:lnTo>
                  <a:lnTo>
                    <a:pt x="48" y="170"/>
                  </a:lnTo>
                  <a:lnTo>
                    <a:pt x="48" y="170"/>
                  </a:lnTo>
                  <a:lnTo>
                    <a:pt x="68" y="140"/>
                  </a:lnTo>
                  <a:lnTo>
                    <a:pt x="89" y="110"/>
                  </a:lnTo>
                  <a:lnTo>
                    <a:pt x="89" y="110"/>
                  </a:lnTo>
                  <a:lnTo>
                    <a:pt x="109" y="85"/>
                  </a:lnTo>
                  <a:lnTo>
                    <a:pt x="128" y="61"/>
                  </a:lnTo>
                  <a:lnTo>
                    <a:pt x="137" y="47"/>
                  </a:lnTo>
                  <a:lnTo>
                    <a:pt x="146" y="35"/>
                  </a:lnTo>
                  <a:lnTo>
                    <a:pt x="154" y="20"/>
                  </a:lnTo>
                  <a:lnTo>
                    <a:pt x="161" y="7"/>
                  </a:lnTo>
                  <a:lnTo>
                    <a:pt x="161" y="7"/>
                  </a:lnTo>
                  <a:lnTo>
                    <a:pt x="161" y="5"/>
                  </a:lnTo>
                  <a:lnTo>
                    <a:pt x="161" y="3"/>
                  </a:lnTo>
                  <a:lnTo>
                    <a:pt x="159" y="1"/>
                  </a:lnTo>
                  <a:lnTo>
                    <a:pt x="157" y="0"/>
                  </a:lnTo>
                  <a:lnTo>
                    <a:pt x="156" y="0"/>
                  </a:lnTo>
                  <a:lnTo>
                    <a:pt x="154" y="1"/>
                  </a:lnTo>
                  <a:lnTo>
                    <a:pt x="153" y="2"/>
                  </a:lnTo>
                  <a:lnTo>
                    <a:pt x="153"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20" name="Freeform 492">
              <a:extLst>
                <a:ext uri="{FF2B5EF4-FFF2-40B4-BE49-F238E27FC236}">
                  <a16:creationId xmlns:a16="http://schemas.microsoft.com/office/drawing/2014/main" id="{A5E16460-E330-4BF1-9739-77B41408F50F}"/>
                </a:ext>
              </a:extLst>
            </p:cNvPr>
            <p:cNvSpPr>
              <a:spLocks/>
            </p:cNvSpPr>
            <p:nvPr/>
          </p:nvSpPr>
          <p:spPr bwMode="auto">
            <a:xfrm>
              <a:off x="2203451" y="3306763"/>
              <a:ext cx="96838" cy="125413"/>
            </a:xfrm>
            <a:custGeom>
              <a:avLst/>
              <a:gdLst/>
              <a:ahLst/>
              <a:cxnLst>
                <a:cxn ang="0">
                  <a:pos x="177" y="2"/>
                </a:cxn>
                <a:cxn ang="0">
                  <a:pos x="177" y="2"/>
                </a:cxn>
                <a:cxn ang="0">
                  <a:pos x="165" y="13"/>
                </a:cxn>
                <a:cxn ang="0">
                  <a:pos x="153" y="25"/>
                </a:cxn>
                <a:cxn ang="0">
                  <a:pos x="143" y="38"/>
                </a:cxn>
                <a:cxn ang="0">
                  <a:pos x="133" y="53"/>
                </a:cxn>
                <a:cxn ang="0">
                  <a:pos x="114" y="83"/>
                </a:cxn>
                <a:cxn ang="0">
                  <a:pos x="106" y="97"/>
                </a:cxn>
                <a:cxn ang="0">
                  <a:pos x="96" y="111"/>
                </a:cxn>
                <a:cxn ang="0">
                  <a:pos x="96" y="111"/>
                </a:cxn>
                <a:cxn ang="0">
                  <a:pos x="86" y="126"/>
                </a:cxn>
                <a:cxn ang="0">
                  <a:pos x="77" y="143"/>
                </a:cxn>
                <a:cxn ang="0">
                  <a:pos x="66" y="159"/>
                </a:cxn>
                <a:cxn ang="0">
                  <a:pos x="56" y="175"/>
                </a:cxn>
                <a:cxn ang="0">
                  <a:pos x="56" y="175"/>
                </a:cxn>
                <a:cxn ang="0">
                  <a:pos x="48" y="186"/>
                </a:cxn>
                <a:cxn ang="0">
                  <a:pos x="33" y="205"/>
                </a:cxn>
                <a:cxn ang="0">
                  <a:pos x="25" y="214"/>
                </a:cxn>
                <a:cxn ang="0">
                  <a:pos x="18" y="221"/>
                </a:cxn>
                <a:cxn ang="0">
                  <a:pos x="11" y="226"/>
                </a:cxn>
                <a:cxn ang="0">
                  <a:pos x="9" y="228"/>
                </a:cxn>
                <a:cxn ang="0">
                  <a:pos x="6" y="229"/>
                </a:cxn>
                <a:cxn ang="0">
                  <a:pos x="6" y="229"/>
                </a:cxn>
                <a:cxn ang="0">
                  <a:pos x="3" y="229"/>
                </a:cxn>
                <a:cxn ang="0">
                  <a:pos x="2" y="229"/>
                </a:cxn>
                <a:cxn ang="0">
                  <a:pos x="0" y="232"/>
                </a:cxn>
                <a:cxn ang="0">
                  <a:pos x="0" y="234"/>
                </a:cxn>
                <a:cxn ang="0">
                  <a:pos x="0" y="236"/>
                </a:cxn>
                <a:cxn ang="0">
                  <a:pos x="1" y="237"/>
                </a:cxn>
                <a:cxn ang="0">
                  <a:pos x="3" y="238"/>
                </a:cxn>
                <a:cxn ang="0">
                  <a:pos x="3" y="238"/>
                </a:cxn>
                <a:cxn ang="0">
                  <a:pos x="8" y="238"/>
                </a:cxn>
                <a:cxn ang="0">
                  <a:pos x="12" y="237"/>
                </a:cxn>
                <a:cxn ang="0">
                  <a:pos x="15" y="236"/>
                </a:cxn>
                <a:cxn ang="0">
                  <a:pos x="19" y="233"/>
                </a:cxn>
                <a:cxn ang="0">
                  <a:pos x="24" y="228"/>
                </a:cxn>
                <a:cxn ang="0">
                  <a:pos x="30" y="220"/>
                </a:cxn>
                <a:cxn ang="0">
                  <a:pos x="30" y="220"/>
                </a:cxn>
                <a:cxn ang="0">
                  <a:pos x="42" y="206"/>
                </a:cxn>
                <a:cxn ang="0">
                  <a:pos x="55" y="190"/>
                </a:cxn>
                <a:cxn ang="0">
                  <a:pos x="66" y="175"/>
                </a:cxn>
                <a:cxn ang="0">
                  <a:pos x="78" y="159"/>
                </a:cxn>
                <a:cxn ang="0">
                  <a:pos x="78" y="159"/>
                </a:cxn>
                <a:cxn ang="0">
                  <a:pos x="104" y="119"/>
                </a:cxn>
                <a:cxn ang="0">
                  <a:pos x="129" y="80"/>
                </a:cxn>
                <a:cxn ang="0">
                  <a:pos x="129" y="80"/>
                </a:cxn>
                <a:cxn ang="0">
                  <a:pos x="141" y="61"/>
                </a:cxn>
                <a:cxn ang="0">
                  <a:pos x="153" y="42"/>
                </a:cxn>
                <a:cxn ang="0">
                  <a:pos x="160" y="32"/>
                </a:cxn>
                <a:cxn ang="0">
                  <a:pos x="168" y="24"/>
                </a:cxn>
                <a:cxn ang="0">
                  <a:pos x="175" y="16"/>
                </a:cxn>
                <a:cxn ang="0">
                  <a:pos x="183" y="9"/>
                </a:cxn>
                <a:cxn ang="0">
                  <a:pos x="183" y="9"/>
                </a:cxn>
                <a:cxn ang="0">
                  <a:pos x="185" y="8"/>
                </a:cxn>
                <a:cxn ang="0">
                  <a:pos x="185" y="5"/>
                </a:cxn>
                <a:cxn ang="0">
                  <a:pos x="184" y="3"/>
                </a:cxn>
                <a:cxn ang="0">
                  <a:pos x="183" y="2"/>
                </a:cxn>
                <a:cxn ang="0">
                  <a:pos x="180" y="0"/>
                </a:cxn>
                <a:cxn ang="0">
                  <a:pos x="179" y="1"/>
                </a:cxn>
                <a:cxn ang="0">
                  <a:pos x="177" y="2"/>
                </a:cxn>
                <a:cxn ang="0">
                  <a:pos x="177" y="2"/>
                </a:cxn>
              </a:cxnLst>
              <a:rect l="0" t="0" r="r" b="b"/>
              <a:pathLst>
                <a:path w="185" h="238">
                  <a:moveTo>
                    <a:pt x="177" y="2"/>
                  </a:moveTo>
                  <a:lnTo>
                    <a:pt x="177" y="2"/>
                  </a:lnTo>
                  <a:lnTo>
                    <a:pt x="165" y="13"/>
                  </a:lnTo>
                  <a:lnTo>
                    <a:pt x="153" y="25"/>
                  </a:lnTo>
                  <a:lnTo>
                    <a:pt x="143" y="38"/>
                  </a:lnTo>
                  <a:lnTo>
                    <a:pt x="133" y="53"/>
                  </a:lnTo>
                  <a:lnTo>
                    <a:pt x="114" y="83"/>
                  </a:lnTo>
                  <a:lnTo>
                    <a:pt x="106" y="97"/>
                  </a:lnTo>
                  <a:lnTo>
                    <a:pt x="96" y="111"/>
                  </a:lnTo>
                  <a:lnTo>
                    <a:pt x="96" y="111"/>
                  </a:lnTo>
                  <a:lnTo>
                    <a:pt x="86" y="126"/>
                  </a:lnTo>
                  <a:lnTo>
                    <a:pt x="77" y="143"/>
                  </a:lnTo>
                  <a:lnTo>
                    <a:pt x="66" y="159"/>
                  </a:lnTo>
                  <a:lnTo>
                    <a:pt x="56" y="175"/>
                  </a:lnTo>
                  <a:lnTo>
                    <a:pt x="56" y="175"/>
                  </a:lnTo>
                  <a:lnTo>
                    <a:pt x="48" y="186"/>
                  </a:lnTo>
                  <a:lnTo>
                    <a:pt x="33" y="205"/>
                  </a:lnTo>
                  <a:lnTo>
                    <a:pt x="25" y="214"/>
                  </a:lnTo>
                  <a:lnTo>
                    <a:pt x="18" y="221"/>
                  </a:lnTo>
                  <a:lnTo>
                    <a:pt x="11" y="226"/>
                  </a:lnTo>
                  <a:lnTo>
                    <a:pt x="9" y="228"/>
                  </a:lnTo>
                  <a:lnTo>
                    <a:pt x="6" y="229"/>
                  </a:lnTo>
                  <a:lnTo>
                    <a:pt x="6" y="229"/>
                  </a:lnTo>
                  <a:lnTo>
                    <a:pt x="3" y="229"/>
                  </a:lnTo>
                  <a:lnTo>
                    <a:pt x="2" y="229"/>
                  </a:lnTo>
                  <a:lnTo>
                    <a:pt x="0" y="232"/>
                  </a:lnTo>
                  <a:lnTo>
                    <a:pt x="0" y="234"/>
                  </a:lnTo>
                  <a:lnTo>
                    <a:pt x="0" y="236"/>
                  </a:lnTo>
                  <a:lnTo>
                    <a:pt x="1" y="237"/>
                  </a:lnTo>
                  <a:lnTo>
                    <a:pt x="3" y="238"/>
                  </a:lnTo>
                  <a:lnTo>
                    <a:pt x="3" y="238"/>
                  </a:lnTo>
                  <a:lnTo>
                    <a:pt x="8" y="238"/>
                  </a:lnTo>
                  <a:lnTo>
                    <a:pt x="12" y="237"/>
                  </a:lnTo>
                  <a:lnTo>
                    <a:pt x="15" y="236"/>
                  </a:lnTo>
                  <a:lnTo>
                    <a:pt x="19" y="233"/>
                  </a:lnTo>
                  <a:lnTo>
                    <a:pt x="24" y="228"/>
                  </a:lnTo>
                  <a:lnTo>
                    <a:pt x="30" y="220"/>
                  </a:lnTo>
                  <a:lnTo>
                    <a:pt x="30" y="220"/>
                  </a:lnTo>
                  <a:lnTo>
                    <a:pt x="42" y="206"/>
                  </a:lnTo>
                  <a:lnTo>
                    <a:pt x="55" y="190"/>
                  </a:lnTo>
                  <a:lnTo>
                    <a:pt x="66" y="175"/>
                  </a:lnTo>
                  <a:lnTo>
                    <a:pt x="78" y="159"/>
                  </a:lnTo>
                  <a:lnTo>
                    <a:pt x="78" y="159"/>
                  </a:lnTo>
                  <a:lnTo>
                    <a:pt x="104" y="119"/>
                  </a:lnTo>
                  <a:lnTo>
                    <a:pt x="129" y="80"/>
                  </a:lnTo>
                  <a:lnTo>
                    <a:pt x="129" y="80"/>
                  </a:lnTo>
                  <a:lnTo>
                    <a:pt x="141" y="61"/>
                  </a:lnTo>
                  <a:lnTo>
                    <a:pt x="153" y="42"/>
                  </a:lnTo>
                  <a:lnTo>
                    <a:pt x="160" y="32"/>
                  </a:lnTo>
                  <a:lnTo>
                    <a:pt x="168" y="24"/>
                  </a:lnTo>
                  <a:lnTo>
                    <a:pt x="175" y="16"/>
                  </a:lnTo>
                  <a:lnTo>
                    <a:pt x="183" y="9"/>
                  </a:lnTo>
                  <a:lnTo>
                    <a:pt x="183" y="9"/>
                  </a:lnTo>
                  <a:lnTo>
                    <a:pt x="185" y="8"/>
                  </a:lnTo>
                  <a:lnTo>
                    <a:pt x="185" y="5"/>
                  </a:lnTo>
                  <a:lnTo>
                    <a:pt x="184" y="3"/>
                  </a:lnTo>
                  <a:lnTo>
                    <a:pt x="183" y="2"/>
                  </a:lnTo>
                  <a:lnTo>
                    <a:pt x="180" y="0"/>
                  </a:lnTo>
                  <a:lnTo>
                    <a:pt x="179" y="1"/>
                  </a:lnTo>
                  <a:lnTo>
                    <a:pt x="177" y="2"/>
                  </a:lnTo>
                  <a:lnTo>
                    <a:pt x="177"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21" name="Freeform 493">
              <a:extLst>
                <a:ext uri="{FF2B5EF4-FFF2-40B4-BE49-F238E27FC236}">
                  <a16:creationId xmlns:a16="http://schemas.microsoft.com/office/drawing/2014/main" id="{8086CF10-1D7A-46C8-A3DC-100B4468B5AB}"/>
                </a:ext>
              </a:extLst>
            </p:cNvPr>
            <p:cNvSpPr>
              <a:spLocks/>
            </p:cNvSpPr>
            <p:nvPr/>
          </p:nvSpPr>
          <p:spPr bwMode="auto">
            <a:xfrm>
              <a:off x="2197101" y="3367088"/>
              <a:ext cx="98425" cy="117475"/>
            </a:xfrm>
            <a:custGeom>
              <a:avLst/>
              <a:gdLst/>
              <a:ahLst/>
              <a:cxnLst>
                <a:cxn ang="0">
                  <a:pos x="178" y="2"/>
                </a:cxn>
                <a:cxn ang="0">
                  <a:pos x="178" y="2"/>
                </a:cxn>
                <a:cxn ang="0">
                  <a:pos x="164" y="14"/>
                </a:cxn>
                <a:cxn ang="0">
                  <a:pos x="153" y="28"/>
                </a:cxn>
                <a:cxn ang="0">
                  <a:pos x="142" y="42"/>
                </a:cxn>
                <a:cxn ang="0">
                  <a:pos x="131" y="57"/>
                </a:cxn>
                <a:cxn ang="0">
                  <a:pos x="112" y="87"/>
                </a:cxn>
                <a:cxn ang="0">
                  <a:pos x="101" y="101"/>
                </a:cxn>
                <a:cxn ang="0">
                  <a:pos x="90" y="116"/>
                </a:cxn>
                <a:cxn ang="0">
                  <a:pos x="90" y="116"/>
                </a:cxn>
                <a:cxn ang="0">
                  <a:pos x="66" y="148"/>
                </a:cxn>
                <a:cxn ang="0">
                  <a:pos x="53" y="163"/>
                </a:cxn>
                <a:cxn ang="0">
                  <a:pos x="39" y="177"/>
                </a:cxn>
                <a:cxn ang="0">
                  <a:pos x="39" y="177"/>
                </a:cxn>
                <a:cxn ang="0">
                  <a:pos x="19" y="195"/>
                </a:cxn>
                <a:cxn ang="0">
                  <a:pos x="9" y="204"/>
                </a:cxn>
                <a:cxn ang="0">
                  <a:pos x="5" y="210"/>
                </a:cxn>
                <a:cxn ang="0">
                  <a:pos x="1" y="216"/>
                </a:cxn>
                <a:cxn ang="0">
                  <a:pos x="1" y="216"/>
                </a:cxn>
                <a:cxn ang="0">
                  <a:pos x="0" y="218"/>
                </a:cxn>
                <a:cxn ang="0">
                  <a:pos x="1" y="220"/>
                </a:cxn>
                <a:cxn ang="0">
                  <a:pos x="1" y="221"/>
                </a:cxn>
                <a:cxn ang="0">
                  <a:pos x="3" y="222"/>
                </a:cxn>
                <a:cxn ang="0">
                  <a:pos x="4" y="223"/>
                </a:cxn>
                <a:cxn ang="0">
                  <a:pos x="6" y="223"/>
                </a:cxn>
                <a:cxn ang="0">
                  <a:pos x="8" y="222"/>
                </a:cxn>
                <a:cxn ang="0">
                  <a:pos x="9" y="221"/>
                </a:cxn>
                <a:cxn ang="0">
                  <a:pos x="9" y="221"/>
                </a:cxn>
                <a:cxn ang="0">
                  <a:pos x="13" y="215"/>
                </a:cxn>
                <a:cxn ang="0">
                  <a:pos x="19" y="209"/>
                </a:cxn>
                <a:cxn ang="0">
                  <a:pos x="29" y="198"/>
                </a:cxn>
                <a:cxn ang="0">
                  <a:pos x="40" y="189"/>
                </a:cxn>
                <a:cxn ang="0">
                  <a:pos x="52" y="179"/>
                </a:cxn>
                <a:cxn ang="0">
                  <a:pos x="52" y="179"/>
                </a:cxn>
                <a:cxn ang="0">
                  <a:pos x="58" y="172"/>
                </a:cxn>
                <a:cxn ang="0">
                  <a:pos x="65" y="164"/>
                </a:cxn>
                <a:cxn ang="0">
                  <a:pos x="78" y="148"/>
                </a:cxn>
                <a:cxn ang="0">
                  <a:pos x="90" y="131"/>
                </a:cxn>
                <a:cxn ang="0">
                  <a:pos x="102" y="115"/>
                </a:cxn>
                <a:cxn ang="0">
                  <a:pos x="102" y="115"/>
                </a:cxn>
                <a:cxn ang="0">
                  <a:pos x="113" y="101"/>
                </a:cxn>
                <a:cxn ang="0">
                  <a:pos x="122" y="88"/>
                </a:cxn>
                <a:cxn ang="0">
                  <a:pos x="141" y="60"/>
                </a:cxn>
                <a:cxn ang="0">
                  <a:pos x="151" y="46"/>
                </a:cxn>
                <a:cxn ang="0">
                  <a:pos x="161" y="33"/>
                </a:cxn>
                <a:cxn ang="0">
                  <a:pos x="171" y="21"/>
                </a:cxn>
                <a:cxn ang="0">
                  <a:pos x="184" y="8"/>
                </a:cxn>
                <a:cxn ang="0">
                  <a:pos x="184" y="8"/>
                </a:cxn>
                <a:cxn ang="0">
                  <a:pos x="185" y="7"/>
                </a:cxn>
                <a:cxn ang="0">
                  <a:pos x="186" y="5"/>
                </a:cxn>
                <a:cxn ang="0">
                  <a:pos x="185" y="3"/>
                </a:cxn>
                <a:cxn ang="0">
                  <a:pos x="184" y="2"/>
                </a:cxn>
                <a:cxn ang="0">
                  <a:pos x="183" y="1"/>
                </a:cxn>
                <a:cxn ang="0">
                  <a:pos x="181" y="0"/>
                </a:cxn>
                <a:cxn ang="0">
                  <a:pos x="179" y="1"/>
                </a:cxn>
                <a:cxn ang="0">
                  <a:pos x="178" y="2"/>
                </a:cxn>
                <a:cxn ang="0">
                  <a:pos x="178" y="2"/>
                </a:cxn>
              </a:cxnLst>
              <a:rect l="0" t="0" r="r" b="b"/>
              <a:pathLst>
                <a:path w="186" h="223">
                  <a:moveTo>
                    <a:pt x="178" y="2"/>
                  </a:moveTo>
                  <a:lnTo>
                    <a:pt x="178" y="2"/>
                  </a:lnTo>
                  <a:lnTo>
                    <a:pt x="164" y="14"/>
                  </a:lnTo>
                  <a:lnTo>
                    <a:pt x="153" y="28"/>
                  </a:lnTo>
                  <a:lnTo>
                    <a:pt x="142" y="42"/>
                  </a:lnTo>
                  <a:lnTo>
                    <a:pt x="131" y="57"/>
                  </a:lnTo>
                  <a:lnTo>
                    <a:pt x="112" y="87"/>
                  </a:lnTo>
                  <a:lnTo>
                    <a:pt x="101" y="101"/>
                  </a:lnTo>
                  <a:lnTo>
                    <a:pt x="90" y="116"/>
                  </a:lnTo>
                  <a:lnTo>
                    <a:pt x="90" y="116"/>
                  </a:lnTo>
                  <a:lnTo>
                    <a:pt x="66" y="148"/>
                  </a:lnTo>
                  <a:lnTo>
                    <a:pt x="53" y="163"/>
                  </a:lnTo>
                  <a:lnTo>
                    <a:pt x="39" y="177"/>
                  </a:lnTo>
                  <a:lnTo>
                    <a:pt x="39" y="177"/>
                  </a:lnTo>
                  <a:lnTo>
                    <a:pt x="19" y="195"/>
                  </a:lnTo>
                  <a:lnTo>
                    <a:pt x="9" y="204"/>
                  </a:lnTo>
                  <a:lnTo>
                    <a:pt x="5" y="210"/>
                  </a:lnTo>
                  <a:lnTo>
                    <a:pt x="1" y="216"/>
                  </a:lnTo>
                  <a:lnTo>
                    <a:pt x="1" y="216"/>
                  </a:lnTo>
                  <a:lnTo>
                    <a:pt x="0" y="218"/>
                  </a:lnTo>
                  <a:lnTo>
                    <a:pt x="1" y="220"/>
                  </a:lnTo>
                  <a:lnTo>
                    <a:pt x="1" y="221"/>
                  </a:lnTo>
                  <a:lnTo>
                    <a:pt x="3" y="222"/>
                  </a:lnTo>
                  <a:lnTo>
                    <a:pt x="4" y="223"/>
                  </a:lnTo>
                  <a:lnTo>
                    <a:pt x="6" y="223"/>
                  </a:lnTo>
                  <a:lnTo>
                    <a:pt x="8" y="222"/>
                  </a:lnTo>
                  <a:lnTo>
                    <a:pt x="9" y="221"/>
                  </a:lnTo>
                  <a:lnTo>
                    <a:pt x="9" y="221"/>
                  </a:lnTo>
                  <a:lnTo>
                    <a:pt x="13" y="215"/>
                  </a:lnTo>
                  <a:lnTo>
                    <a:pt x="19" y="209"/>
                  </a:lnTo>
                  <a:lnTo>
                    <a:pt x="29" y="198"/>
                  </a:lnTo>
                  <a:lnTo>
                    <a:pt x="40" y="189"/>
                  </a:lnTo>
                  <a:lnTo>
                    <a:pt x="52" y="179"/>
                  </a:lnTo>
                  <a:lnTo>
                    <a:pt x="52" y="179"/>
                  </a:lnTo>
                  <a:lnTo>
                    <a:pt x="58" y="172"/>
                  </a:lnTo>
                  <a:lnTo>
                    <a:pt x="65" y="164"/>
                  </a:lnTo>
                  <a:lnTo>
                    <a:pt x="78" y="148"/>
                  </a:lnTo>
                  <a:lnTo>
                    <a:pt x="90" y="131"/>
                  </a:lnTo>
                  <a:lnTo>
                    <a:pt x="102" y="115"/>
                  </a:lnTo>
                  <a:lnTo>
                    <a:pt x="102" y="115"/>
                  </a:lnTo>
                  <a:lnTo>
                    <a:pt x="113" y="101"/>
                  </a:lnTo>
                  <a:lnTo>
                    <a:pt x="122" y="88"/>
                  </a:lnTo>
                  <a:lnTo>
                    <a:pt x="141" y="60"/>
                  </a:lnTo>
                  <a:lnTo>
                    <a:pt x="151" y="46"/>
                  </a:lnTo>
                  <a:lnTo>
                    <a:pt x="161" y="33"/>
                  </a:lnTo>
                  <a:lnTo>
                    <a:pt x="171" y="21"/>
                  </a:lnTo>
                  <a:lnTo>
                    <a:pt x="184" y="8"/>
                  </a:lnTo>
                  <a:lnTo>
                    <a:pt x="184" y="8"/>
                  </a:lnTo>
                  <a:lnTo>
                    <a:pt x="185" y="7"/>
                  </a:lnTo>
                  <a:lnTo>
                    <a:pt x="186" y="5"/>
                  </a:lnTo>
                  <a:lnTo>
                    <a:pt x="185" y="3"/>
                  </a:lnTo>
                  <a:lnTo>
                    <a:pt x="184" y="2"/>
                  </a:lnTo>
                  <a:lnTo>
                    <a:pt x="183" y="1"/>
                  </a:lnTo>
                  <a:lnTo>
                    <a:pt x="181" y="0"/>
                  </a:lnTo>
                  <a:lnTo>
                    <a:pt x="179" y="1"/>
                  </a:lnTo>
                  <a:lnTo>
                    <a:pt x="178" y="2"/>
                  </a:lnTo>
                  <a:lnTo>
                    <a:pt x="178"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22" name="Freeform 494">
              <a:extLst>
                <a:ext uri="{FF2B5EF4-FFF2-40B4-BE49-F238E27FC236}">
                  <a16:creationId xmlns:a16="http://schemas.microsoft.com/office/drawing/2014/main" id="{F3E4F65D-CDD9-4F01-9CCA-9167290BDD8D}"/>
                </a:ext>
              </a:extLst>
            </p:cNvPr>
            <p:cNvSpPr>
              <a:spLocks/>
            </p:cNvSpPr>
            <p:nvPr/>
          </p:nvSpPr>
          <p:spPr bwMode="auto">
            <a:xfrm>
              <a:off x="2208213" y="3397250"/>
              <a:ext cx="117475" cy="139700"/>
            </a:xfrm>
            <a:custGeom>
              <a:avLst/>
              <a:gdLst/>
              <a:ahLst/>
              <a:cxnLst>
                <a:cxn ang="0">
                  <a:pos x="215" y="1"/>
                </a:cxn>
                <a:cxn ang="0">
                  <a:pos x="215" y="1"/>
                </a:cxn>
                <a:cxn ang="0">
                  <a:pos x="209" y="5"/>
                </a:cxn>
                <a:cxn ang="0">
                  <a:pos x="204" y="10"/>
                </a:cxn>
                <a:cxn ang="0">
                  <a:pos x="197" y="20"/>
                </a:cxn>
                <a:cxn ang="0">
                  <a:pos x="197" y="20"/>
                </a:cxn>
                <a:cxn ang="0">
                  <a:pos x="190" y="30"/>
                </a:cxn>
                <a:cxn ang="0">
                  <a:pos x="182" y="38"/>
                </a:cxn>
                <a:cxn ang="0">
                  <a:pos x="166" y="54"/>
                </a:cxn>
                <a:cxn ang="0">
                  <a:pos x="166" y="54"/>
                </a:cxn>
                <a:cxn ang="0">
                  <a:pos x="136" y="88"/>
                </a:cxn>
                <a:cxn ang="0">
                  <a:pos x="122" y="104"/>
                </a:cxn>
                <a:cxn ang="0">
                  <a:pos x="107" y="122"/>
                </a:cxn>
                <a:cxn ang="0">
                  <a:pos x="107" y="122"/>
                </a:cxn>
                <a:cxn ang="0">
                  <a:pos x="52" y="189"/>
                </a:cxn>
                <a:cxn ang="0">
                  <a:pos x="25" y="223"/>
                </a:cxn>
                <a:cxn ang="0">
                  <a:pos x="0" y="258"/>
                </a:cxn>
                <a:cxn ang="0">
                  <a:pos x="0" y="258"/>
                </a:cxn>
                <a:cxn ang="0">
                  <a:pos x="0" y="259"/>
                </a:cxn>
                <a:cxn ang="0">
                  <a:pos x="0" y="261"/>
                </a:cxn>
                <a:cxn ang="0">
                  <a:pos x="0" y="262"/>
                </a:cxn>
                <a:cxn ang="0">
                  <a:pos x="2" y="263"/>
                </a:cxn>
                <a:cxn ang="0">
                  <a:pos x="5" y="264"/>
                </a:cxn>
                <a:cxn ang="0">
                  <a:pos x="7" y="264"/>
                </a:cxn>
                <a:cxn ang="0">
                  <a:pos x="8" y="262"/>
                </a:cxn>
                <a:cxn ang="0">
                  <a:pos x="8" y="262"/>
                </a:cxn>
                <a:cxn ang="0">
                  <a:pos x="35" y="226"/>
                </a:cxn>
                <a:cxn ang="0">
                  <a:pos x="63" y="191"/>
                </a:cxn>
                <a:cxn ang="0">
                  <a:pos x="119" y="121"/>
                </a:cxn>
                <a:cxn ang="0">
                  <a:pos x="119" y="121"/>
                </a:cxn>
                <a:cxn ang="0">
                  <a:pos x="132" y="106"/>
                </a:cxn>
                <a:cxn ang="0">
                  <a:pos x="145" y="91"/>
                </a:cxn>
                <a:cxn ang="0">
                  <a:pos x="173" y="62"/>
                </a:cxn>
                <a:cxn ang="0">
                  <a:pos x="173" y="62"/>
                </a:cxn>
                <a:cxn ang="0">
                  <a:pos x="187" y="46"/>
                </a:cxn>
                <a:cxn ang="0">
                  <a:pos x="201" y="31"/>
                </a:cxn>
                <a:cxn ang="0">
                  <a:pos x="201" y="31"/>
                </a:cxn>
                <a:cxn ang="0">
                  <a:pos x="210" y="18"/>
                </a:cxn>
                <a:cxn ang="0">
                  <a:pos x="216" y="13"/>
                </a:cxn>
                <a:cxn ang="0">
                  <a:pos x="221" y="7"/>
                </a:cxn>
                <a:cxn ang="0">
                  <a:pos x="221" y="7"/>
                </a:cxn>
                <a:cxn ang="0">
                  <a:pos x="222" y="6"/>
                </a:cxn>
                <a:cxn ang="0">
                  <a:pos x="223" y="4"/>
                </a:cxn>
                <a:cxn ang="0">
                  <a:pos x="222" y="3"/>
                </a:cxn>
                <a:cxn ang="0">
                  <a:pos x="221" y="1"/>
                </a:cxn>
                <a:cxn ang="0">
                  <a:pos x="218" y="0"/>
                </a:cxn>
                <a:cxn ang="0">
                  <a:pos x="216" y="0"/>
                </a:cxn>
                <a:cxn ang="0">
                  <a:pos x="215" y="1"/>
                </a:cxn>
                <a:cxn ang="0">
                  <a:pos x="215" y="1"/>
                </a:cxn>
              </a:cxnLst>
              <a:rect l="0" t="0" r="r" b="b"/>
              <a:pathLst>
                <a:path w="223" h="264">
                  <a:moveTo>
                    <a:pt x="215" y="1"/>
                  </a:moveTo>
                  <a:lnTo>
                    <a:pt x="215" y="1"/>
                  </a:lnTo>
                  <a:lnTo>
                    <a:pt x="209" y="5"/>
                  </a:lnTo>
                  <a:lnTo>
                    <a:pt x="204" y="10"/>
                  </a:lnTo>
                  <a:lnTo>
                    <a:pt x="197" y="20"/>
                  </a:lnTo>
                  <a:lnTo>
                    <a:pt x="197" y="20"/>
                  </a:lnTo>
                  <a:lnTo>
                    <a:pt x="190" y="30"/>
                  </a:lnTo>
                  <a:lnTo>
                    <a:pt x="182" y="38"/>
                  </a:lnTo>
                  <a:lnTo>
                    <a:pt x="166" y="54"/>
                  </a:lnTo>
                  <a:lnTo>
                    <a:pt x="166" y="54"/>
                  </a:lnTo>
                  <a:lnTo>
                    <a:pt x="136" y="88"/>
                  </a:lnTo>
                  <a:lnTo>
                    <a:pt x="122" y="104"/>
                  </a:lnTo>
                  <a:lnTo>
                    <a:pt x="107" y="122"/>
                  </a:lnTo>
                  <a:lnTo>
                    <a:pt x="107" y="122"/>
                  </a:lnTo>
                  <a:lnTo>
                    <a:pt x="52" y="189"/>
                  </a:lnTo>
                  <a:lnTo>
                    <a:pt x="25" y="223"/>
                  </a:lnTo>
                  <a:lnTo>
                    <a:pt x="0" y="258"/>
                  </a:lnTo>
                  <a:lnTo>
                    <a:pt x="0" y="258"/>
                  </a:lnTo>
                  <a:lnTo>
                    <a:pt x="0" y="259"/>
                  </a:lnTo>
                  <a:lnTo>
                    <a:pt x="0" y="261"/>
                  </a:lnTo>
                  <a:lnTo>
                    <a:pt x="0" y="262"/>
                  </a:lnTo>
                  <a:lnTo>
                    <a:pt x="2" y="263"/>
                  </a:lnTo>
                  <a:lnTo>
                    <a:pt x="5" y="264"/>
                  </a:lnTo>
                  <a:lnTo>
                    <a:pt x="7" y="264"/>
                  </a:lnTo>
                  <a:lnTo>
                    <a:pt x="8" y="262"/>
                  </a:lnTo>
                  <a:lnTo>
                    <a:pt x="8" y="262"/>
                  </a:lnTo>
                  <a:lnTo>
                    <a:pt x="35" y="226"/>
                  </a:lnTo>
                  <a:lnTo>
                    <a:pt x="63" y="191"/>
                  </a:lnTo>
                  <a:lnTo>
                    <a:pt x="119" y="121"/>
                  </a:lnTo>
                  <a:lnTo>
                    <a:pt x="119" y="121"/>
                  </a:lnTo>
                  <a:lnTo>
                    <a:pt x="132" y="106"/>
                  </a:lnTo>
                  <a:lnTo>
                    <a:pt x="145" y="91"/>
                  </a:lnTo>
                  <a:lnTo>
                    <a:pt x="173" y="62"/>
                  </a:lnTo>
                  <a:lnTo>
                    <a:pt x="173" y="62"/>
                  </a:lnTo>
                  <a:lnTo>
                    <a:pt x="187" y="46"/>
                  </a:lnTo>
                  <a:lnTo>
                    <a:pt x="201" y="31"/>
                  </a:lnTo>
                  <a:lnTo>
                    <a:pt x="201" y="31"/>
                  </a:lnTo>
                  <a:lnTo>
                    <a:pt x="210" y="18"/>
                  </a:lnTo>
                  <a:lnTo>
                    <a:pt x="216" y="13"/>
                  </a:lnTo>
                  <a:lnTo>
                    <a:pt x="221" y="7"/>
                  </a:lnTo>
                  <a:lnTo>
                    <a:pt x="221" y="7"/>
                  </a:lnTo>
                  <a:lnTo>
                    <a:pt x="222" y="6"/>
                  </a:lnTo>
                  <a:lnTo>
                    <a:pt x="223" y="4"/>
                  </a:lnTo>
                  <a:lnTo>
                    <a:pt x="222" y="3"/>
                  </a:lnTo>
                  <a:lnTo>
                    <a:pt x="221" y="1"/>
                  </a:lnTo>
                  <a:lnTo>
                    <a:pt x="218" y="0"/>
                  </a:lnTo>
                  <a:lnTo>
                    <a:pt x="216" y="0"/>
                  </a:lnTo>
                  <a:lnTo>
                    <a:pt x="215" y="1"/>
                  </a:lnTo>
                  <a:lnTo>
                    <a:pt x="215"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23" name="Freeform 495">
              <a:extLst>
                <a:ext uri="{FF2B5EF4-FFF2-40B4-BE49-F238E27FC236}">
                  <a16:creationId xmlns:a16="http://schemas.microsoft.com/office/drawing/2014/main" id="{FFCD8336-9FFF-43C7-A88C-FF91412E8396}"/>
                </a:ext>
              </a:extLst>
            </p:cNvPr>
            <p:cNvSpPr>
              <a:spLocks/>
            </p:cNvSpPr>
            <p:nvPr/>
          </p:nvSpPr>
          <p:spPr bwMode="auto">
            <a:xfrm>
              <a:off x="2216151" y="3408363"/>
              <a:ext cx="147638" cy="184150"/>
            </a:xfrm>
            <a:custGeom>
              <a:avLst/>
              <a:gdLst/>
              <a:ahLst/>
              <a:cxnLst>
                <a:cxn ang="0">
                  <a:pos x="272" y="3"/>
                </a:cxn>
                <a:cxn ang="0">
                  <a:pos x="272" y="3"/>
                </a:cxn>
                <a:cxn ang="0">
                  <a:pos x="253" y="22"/>
                </a:cxn>
                <a:cxn ang="0">
                  <a:pos x="235" y="40"/>
                </a:cxn>
                <a:cxn ang="0">
                  <a:pos x="215" y="58"/>
                </a:cxn>
                <a:cxn ang="0">
                  <a:pos x="197" y="78"/>
                </a:cxn>
                <a:cxn ang="0">
                  <a:pos x="197" y="78"/>
                </a:cxn>
                <a:cxn ang="0">
                  <a:pos x="159" y="124"/>
                </a:cxn>
                <a:cxn ang="0">
                  <a:pos x="121" y="171"/>
                </a:cxn>
                <a:cxn ang="0">
                  <a:pos x="121" y="171"/>
                </a:cxn>
                <a:cxn ang="0">
                  <a:pos x="104" y="192"/>
                </a:cxn>
                <a:cxn ang="0">
                  <a:pos x="88" y="213"/>
                </a:cxn>
                <a:cxn ang="0">
                  <a:pos x="58" y="258"/>
                </a:cxn>
                <a:cxn ang="0">
                  <a:pos x="58" y="258"/>
                </a:cxn>
                <a:cxn ang="0">
                  <a:pos x="45" y="276"/>
                </a:cxn>
                <a:cxn ang="0">
                  <a:pos x="33" y="297"/>
                </a:cxn>
                <a:cxn ang="0">
                  <a:pos x="33" y="297"/>
                </a:cxn>
                <a:cxn ang="0">
                  <a:pos x="27" y="308"/>
                </a:cxn>
                <a:cxn ang="0">
                  <a:pos x="20" y="320"/>
                </a:cxn>
                <a:cxn ang="0">
                  <a:pos x="17" y="325"/>
                </a:cxn>
                <a:cxn ang="0">
                  <a:pos x="13" y="330"/>
                </a:cxn>
                <a:cxn ang="0">
                  <a:pos x="7" y="334"/>
                </a:cxn>
                <a:cxn ang="0">
                  <a:pos x="2" y="338"/>
                </a:cxn>
                <a:cxn ang="0">
                  <a:pos x="2" y="338"/>
                </a:cxn>
                <a:cxn ang="0">
                  <a:pos x="0" y="339"/>
                </a:cxn>
                <a:cxn ang="0">
                  <a:pos x="0" y="341"/>
                </a:cxn>
                <a:cxn ang="0">
                  <a:pos x="0" y="343"/>
                </a:cxn>
                <a:cxn ang="0">
                  <a:pos x="0" y="344"/>
                </a:cxn>
                <a:cxn ang="0">
                  <a:pos x="1" y="345"/>
                </a:cxn>
                <a:cxn ang="0">
                  <a:pos x="3" y="347"/>
                </a:cxn>
                <a:cxn ang="0">
                  <a:pos x="5" y="347"/>
                </a:cxn>
                <a:cxn ang="0">
                  <a:pos x="6" y="347"/>
                </a:cxn>
                <a:cxn ang="0">
                  <a:pos x="6" y="347"/>
                </a:cxn>
                <a:cxn ang="0">
                  <a:pos x="14" y="341"/>
                </a:cxn>
                <a:cxn ang="0">
                  <a:pos x="20" y="335"/>
                </a:cxn>
                <a:cxn ang="0">
                  <a:pos x="25" y="329"/>
                </a:cxn>
                <a:cxn ang="0">
                  <a:pos x="30" y="322"/>
                </a:cxn>
                <a:cxn ang="0">
                  <a:pos x="38" y="307"/>
                </a:cxn>
                <a:cxn ang="0">
                  <a:pos x="47" y="293"/>
                </a:cxn>
                <a:cxn ang="0">
                  <a:pos x="47" y="293"/>
                </a:cxn>
                <a:cxn ang="0">
                  <a:pos x="63" y="266"/>
                </a:cxn>
                <a:cxn ang="0">
                  <a:pos x="81" y="241"/>
                </a:cxn>
                <a:cxn ang="0">
                  <a:pos x="118" y="191"/>
                </a:cxn>
                <a:cxn ang="0">
                  <a:pos x="118" y="191"/>
                </a:cxn>
                <a:cxn ang="0">
                  <a:pos x="136" y="165"/>
                </a:cxn>
                <a:cxn ang="0">
                  <a:pos x="157" y="140"/>
                </a:cxn>
                <a:cxn ang="0">
                  <a:pos x="198" y="92"/>
                </a:cxn>
                <a:cxn ang="0">
                  <a:pos x="198" y="92"/>
                </a:cxn>
                <a:cxn ang="0">
                  <a:pos x="208" y="81"/>
                </a:cxn>
                <a:cxn ang="0">
                  <a:pos x="218" y="71"/>
                </a:cxn>
                <a:cxn ang="0">
                  <a:pos x="238" y="50"/>
                </a:cxn>
                <a:cxn ang="0">
                  <a:pos x="258" y="30"/>
                </a:cxn>
                <a:cxn ang="0">
                  <a:pos x="278" y="9"/>
                </a:cxn>
                <a:cxn ang="0">
                  <a:pos x="278" y="9"/>
                </a:cxn>
                <a:cxn ang="0">
                  <a:pos x="279" y="7"/>
                </a:cxn>
                <a:cxn ang="0">
                  <a:pos x="279" y="6"/>
                </a:cxn>
                <a:cxn ang="0">
                  <a:pos x="278" y="3"/>
                </a:cxn>
                <a:cxn ang="0">
                  <a:pos x="276" y="2"/>
                </a:cxn>
                <a:cxn ang="0">
                  <a:pos x="275" y="0"/>
                </a:cxn>
                <a:cxn ang="0">
                  <a:pos x="273" y="0"/>
                </a:cxn>
                <a:cxn ang="0">
                  <a:pos x="272" y="3"/>
                </a:cxn>
                <a:cxn ang="0">
                  <a:pos x="272" y="3"/>
                </a:cxn>
              </a:cxnLst>
              <a:rect l="0" t="0" r="r" b="b"/>
              <a:pathLst>
                <a:path w="279" h="347">
                  <a:moveTo>
                    <a:pt x="272" y="3"/>
                  </a:moveTo>
                  <a:lnTo>
                    <a:pt x="272" y="3"/>
                  </a:lnTo>
                  <a:lnTo>
                    <a:pt x="253" y="22"/>
                  </a:lnTo>
                  <a:lnTo>
                    <a:pt x="235" y="40"/>
                  </a:lnTo>
                  <a:lnTo>
                    <a:pt x="215" y="58"/>
                  </a:lnTo>
                  <a:lnTo>
                    <a:pt x="197" y="78"/>
                  </a:lnTo>
                  <a:lnTo>
                    <a:pt x="197" y="78"/>
                  </a:lnTo>
                  <a:lnTo>
                    <a:pt x="159" y="124"/>
                  </a:lnTo>
                  <a:lnTo>
                    <a:pt x="121" y="171"/>
                  </a:lnTo>
                  <a:lnTo>
                    <a:pt x="121" y="171"/>
                  </a:lnTo>
                  <a:lnTo>
                    <a:pt x="104" y="192"/>
                  </a:lnTo>
                  <a:lnTo>
                    <a:pt x="88" y="213"/>
                  </a:lnTo>
                  <a:lnTo>
                    <a:pt x="58" y="258"/>
                  </a:lnTo>
                  <a:lnTo>
                    <a:pt x="58" y="258"/>
                  </a:lnTo>
                  <a:lnTo>
                    <a:pt x="45" y="276"/>
                  </a:lnTo>
                  <a:lnTo>
                    <a:pt x="33" y="297"/>
                  </a:lnTo>
                  <a:lnTo>
                    <a:pt x="33" y="297"/>
                  </a:lnTo>
                  <a:lnTo>
                    <a:pt x="27" y="308"/>
                  </a:lnTo>
                  <a:lnTo>
                    <a:pt x="20" y="320"/>
                  </a:lnTo>
                  <a:lnTo>
                    <a:pt x="17" y="325"/>
                  </a:lnTo>
                  <a:lnTo>
                    <a:pt x="13" y="330"/>
                  </a:lnTo>
                  <a:lnTo>
                    <a:pt x="7" y="334"/>
                  </a:lnTo>
                  <a:lnTo>
                    <a:pt x="2" y="338"/>
                  </a:lnTo>
                  <a:lnTo>
                    <a:pt x="2" y="338"/>
                  </a:lnTo>
                  <a:lnTo>
                    <a:pt x="0" y="339"/>
                  </a:lnTo>
                  <a:lnTo>
                    <a:pt x="0" y="341"/>
                  </a:lnTo>
                  <a:lnTo>
                    <a:pt x="0" y="343"/>
                  </a:lnTo>
                  <a:lnTo>
                    <a:pt x="0" y="344"/>
                  </a:lnTo>
                  <a:lnTo>
                    <a:pt x="1" y="345"/>
                  </a:lnTo>
                  <a:lnTo>
                    <a:pt x="3" y="347"/>
                  </a:lnTo>
                  <a:lnTo>
                    <a:pt x="5" y="347"/>
                  </a:lnTo>
                  <a:lnTo>
                    <a:pt x="6" y="347"/>
                  </a:lnTo>
                  <a:lnTo>
                    <a:pt x="6" y="347"/>
                  </a:lnTo>
                  <a:lnTo>
                    <a:pt x="14" y="341"/>
                  </a:lnTo>
                  <a:lnTo>
                    <a:pt x="20" y="335"/>
                  </a:lnTo>
                  <a:lnTo>
                    <a:pt x="25" y="329"/>
                  </a:lnTo>
                  <a:lnTo>
                    <a:pt x="30" y="322"/>
                  </a:lnTo>
                  <a:lnTo>
                    <a:pt x="38" y="307"/>
                  </a:lnTo>
                  <a:lnTo>
                    <a:pt x="47" y="293"/>
                  </a:lnTo>
                  <a:lnTo>
                    <a:pt x="47" y="293"/>
                  </a:lnTo>
                  <a:lnTo>
                    <a:pt x="63" y="266"/>
                  </a:lnTo>
                  <a:lnTo>
                    <a:pt x="81" y="241"/>
                  </a:lnTo>
                  <a:lnTo>
                    <a:pt x="118" y="191"/>
                  </a:lnTo>
                  <a:lnTo>
                    <a:pt x="118" y="191"/>
                  </a:lnTo>
                  <a:lnTo>
                    <a:pt x="136" y="165"/>
                  </a:lnTo>
                  <a:lnTo>
                    <a:pt x="157" y="140"/>
                  </a:lnTo>
                  <a:lnTo>
                    <a:pt x="198" y="92"/>
                  </a:lnTo>
                  <a:lnTo>
                    <a:pt x="198" y="92"/>
                  </a:lnTo>
                  <a:lnTo>
                    <a:pt x="208" y="81"/>
                  </a:lnTo>
                  <a:lnTo>
                    <a:pt x="218" y="71"/>
                  </a:lnTo>
                  <a:lnTo>
                    <a:pt x="238" y="50"/>
                  </a:lnTo>
                  <a:lnTo>
                    <a:pt x="258" y="30"/>
                  </a:lnTo>
                  <a:lnTo>
                    <a:pt x="278" y="9"/>
                  </a:lnTo>
                  <a:lnTo>
                    <a:pt x="278" y="9"/>
                  </a:lnTo>
                  <a:lnTo>
                    <a:pt x="279" y="7"/>
                  </a:lnTo>
                  <a:lnTo>
                    <a:pt x="279" y="6"/>
                  </a:lnTo>
                  <a:lnTo>
                    <a:pt x="278" y="3"/>
                  </a:lnTo>
                  <a:lnTo>
                    <a:pt x="276" y="2"/>
                  </a:lnTo>
                  <a:lnTo>
                    <a:pt x="275" y="0"/>
                  </a:lnTo>
                  <a:lnTo>
                    <a:pt x="273" y="0"/>
                  </a:lnTo>
                  <a:lnTo>
                    <a:pt x="272" y="3"/>
                  </a:lnTo>
                  <a:lnTo>
                    <a:pt x="272"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24" name="Freeform 496">
              <a:extLst>
                <a:ext uri="{FF2B5EF4-FFF2-40B4-BE49-F238E27FC236}">
                  <a16:creationId xmlns:a16="http://schemas.microsoft.com/office/drawing/2014/main" id="{19529DE5-B191-4ACE-879F-43476CA2B8EA}"/>
                </a:ext>
              </a:extLst>
            </p:cNvPr>
            <p:cNvSpPr>
              <a:spLocks/>
            </p:cNvSpPr>
            <p:nvPr/>
          </p:nvSpPr>
          <p:spPr bwMode="auto">
            <a:xfrm>
              <a:off x="2216151" y="3514725"/>
              <a:ext cx="104775" cy="128588"/>
            </a:xfrm>
            <a:custGeom>
              <a:avLst/>
              <a:gdLst/>
              <a:ahLst/>
              <a:cxnLst>
                <a:cxn ang="0">
                  <a:pos x="190" y="1"/>
                </a:cxn>
                <a:cxn ang="0">
                  <a:pos x="190" y="1"/>
                </a:cxn>
                <a:cxn ang="0">
                  <a:pos x="181" y="12"/>
                </a:cxn>
                <a:cxn ang="0">
                  <a:pos x="172" y="24"/>
                </a:cxn>
                <a:cxn ang="0">
                  <a:pos x="163" y="35"/>
                </a:cxn>
                <a:cxn ang="0">
                  <a:pos x="156" y="47"/>
                </a:cxn>
                <a:cxn ang="0">
                  <a:pos x="156" y="47"/>
                </a:cxn>
                <a:cxn ang="0">
                  <a:pos x="146" y="63"/>
                </a:cxn>
                <a:cxn ang="0">
                  <a:pos x="134" y="78"/>
                </a:cxn>
                <a:cxn ang="0">
                  <a:pos x="111" y="108"/>
                </a:cxn>
                <a:cxn ang="0">
                  <a:pos x="111" y="108"/>
                </a:cxn>
                <a:cxn ang="0">
                  <a:pos x="85" y="141"/>
                </a:cxn>
                <a:cxn ang="0">
                  <a:pos x="58" y="173"/>
                </a:cxn>
                <a:cxn ang="0">
                  <a:pos x="30" y="203"/>
                </a:cxn>
                <a:cxn ang="0">
                  <a:pos x="1" y="233"/>
                </a:cxn>
                <a:cxn ang="0">
                  <a:pos x="1" y="233"/>
                </a:cxn>
                <a:cxn ang="0">
                  <a:pos x="0" y="235"/>
                </a:cxn>
                <a:cxn ang="0">
                  <a:pos x="0" y="237"/>
                </a:cxn>
                <a:cxn ang="0">
                  <a:pos x="0" y="238"/>
                </a:cxn>
                <a:cxn ang="0">
                  <a:pos x="1" y="241"/>
                </a:cxn>
                <a:cxn ang="0">
                  <a:pos x="2" y="242"/>
                </a:cxn>
                <a:cxn ang="0">
                  <a:pos x="4" y="242"/>
                </a:cxn>
                <a:cxn ang="0">
                  <a:pos x="6" y="242"/>
                </a:cxn>
                <a:cxn ang="0">
                  <a:pos x="7" y="241"/>
                </a:cxn>
                <a:cxn ang="0">
                  <a:pos x="7" y="241"/>
                </a:cxn>
                <a:cxn ang="0">
                  <a:pos x="33" y="215"/>
                </a:cxn>
                <a:cxn ang="0">
                  <a:pos x="57" y="189"/>
                </a:cxn>
                <a:cxn ang="0">
                  <a:pos x="81" y="163"/>
                </a:cxn>
                <a:cxn ang="0">
                  <a:pos x="103" y="135"/>
                </a:cxn>
                <a:cxn ang="0">
                  <a:pos x="103" y="135"/>
                </a:cxn>
                <a:cxn ang="0">
                  <a:pos x="128" y="101"/>
                </a:cxn>
                <a:cxn ang="0">
                  <a:pos x="154" y="67"/>
                </a:cxn>
                <a:cxn ang="0">
                  <a:pos x="154" y="67"/>
                </a:cxn>
                <a:cxn ang="0">
                  <a:pos x="165" y="51"/>
                </a:cxn>
                <a:cxn ang="0">
                  <a:pos x="175" y="37"/>
                </a:cxn>
                <a:cxn ang="0">
                  <a:pos x="185" y="23"/>
                </a:cxn>
                <a:cxn ang="0">
                  <a:pos x="197" y="8"/>
                </a:cxn>
                <a:cxn ang="0">
                  <a:pos x="197" y="8"/>
                </a:cxn>
                <a:cxn ang="0">
                  <a:pos x="198" y="6"/>
                </a:cxn>
                <a:cxn ang="0">
                  <a:pos x="198" y="5"/>
                </a:cxn>
                <a:cxn ang="0">
                  <a:pos x="198" y="3"/>
                </a:cxn>
                <a:cxn ang="0">
                  <a:pos x="197" y="2"/>
                </a:cxn>
                <a:cxn ang="0">
                  <a:pos x="195" y="1"/>
                </a:cxn>
                <a:cxn ang="0">
                  <a:pos x="194" y="0"/>
                </a:cxn>
                <a:cxn ang="0">
                  <a:pos x="192" y="0"/>
                </a:cxn>
                <a:cxn ang="0">
                  <a:pos x="190" y="1"/>
                </a:cxn>
                <a:cxn ang="0">
                  <a:pos x="190" y="1"/>
                </a:cxn>
              </a:cxnLst>
              <a:rect l="0" t="0" r="r" b="b"/>
              <a:pathLst>
                <a:path w="198" h="242">
                  <a:moveTo>
                    <a:pt x="190" y="1"/>
                  </a:moveTo>
                  <a:lnTo>
                    <a:pt x="190" y="1"/>
                  </a:lnTo>
                  <a:lnTo>
                    <a:pt x="181" y="12"/>
                  </a:lnTo>
                  <a:lnTo>
                    <a:pt x="172" y="24"/>
                  </a:lnTo>
                  <a:lnTo>
                    <a:pt x="163" y="35"/>
                  </a:lnTo>
                  <a:lnTo>
                    <a:pt x="156" y="47"/>
                  </a:lnTo>
                  <a:lnTo>
                    <a:pt x="156" y="47"/>
                  </a:lnTo>
                  <a:lnTo>
                    <a:pt x="146" y="63"/>
                  </a:lnTo>
                  <a:lnTo>
                    <a:pt x="134" y="78"/>
                  </a:lnTo>
                  <a:lnTo>
                    <a:pt x="111" y="108"/>
                  </a:lnTo>
                  <a:lnTo>
                    <a:pt x="111" y="108"/>
                  </a:lnTo>
                  <a:lnTo>
                    <a:pt x="85" y="141"/>
                  </a:lnTo>
                  <a:lnTo>
                    <a:pt x="58" y="173"/>
                  </a:lnTo>
                  <a:lnTo>
                    <a:pt x="30" y="203"/>
                  </a:lnTo>
                  <a:lnTo>
                    <a:pt x="1" y="233"/>
                  </a:lnTo>
                  <a:lnTo>
                    <a:pt x="1" y="233"/>
                  </a:lnTo>
                  <a:lnTo>
                    <a:pt x="0" y="235"/>
                  </a:lnTo>
                  <a:lnTo>
                    <a:pt x="0" y="237"/>
                  </a:lnTo>
                  <a:lnTo>
                    <a:pt x="0" y="238"/>
                  </a:lnTo>
                  <a:lnTo>
                    <a:pt x="1" y="241"/>
                  </a:lnTo>
                  <a:lnTo>
                    <a:pt x="2" y="242"/>
                  </a:lnTo>
                  <a:lnTo>
                    <a:pt x="4" y="242"/>
                  </a:lnTo>
                  <a:lnTo>
                    <a:pt x="6" y="242"/>
                  </a:lnTo>
                  <a:lnTo>
                    <a:pt x="7" y="241"/>
                  </a:lnTo>
                  <a:lnTo>
                    <a:pt x="7" y="241"/>
                  </a:lnTo>
                  <a:lnTo>
                    <a:pt x="33" y="215"/>
                  </a:lnTo>
                  <a:lnTo>
                    <a:pt x="57" y="189"/>
                  </a:lnTo>
                  <a:lnTo>
                    <a:pt x="81" y="163"/>
                  </a:lnTo>
                  <a:lnTo>
                    <a:pt x="103" y="135"/>
                  </a:lnTo>
                  <a:lnTo>
                    <a:pt x="103" y="135"/>
                  </a:lnTo>
                  <a:lnTo>
                    <a:pt x="128" y="101"/>
                  </a:lnTo>
                  <a:lnTo>
                    <a:pt x="154" y="67"/>
                  </a:lnTo>
                  <a:lnTo>
                    <a:pt x="154" y="67"/>
                  </a:lnTo>
                  <a:lnTo>
                    <a:pt x="165" y="51"/>
                  </a:lnTo>
                  <a:lnTo>
                    <a:pt x="175" y="37"/>
                  </a:lnTo>
                  <a:lnTo>
                    <a:pt x="185" y="23"/>
                  </a:lnTo>
                  <a:lnTo>
                    <a:pt x="197" y="8"/>
                  </a:lnTo>
                  <a:lnTo>
                    <a:pt x="197" y="8"/>
                  </a:lnTo>
                  <a:lnTo>
                    <a:pt x="198" y="6"/>
                  </a:lnTo>
                  <a:lnTo>
                    <a:pt x="198" y="5"/>
                  </a:lnTo>
                  <a:lnTo>
                    <a:pt x="198" y="3"/>
                  </a:lnTo>
                  <a:lnTo>
                    <a:pt x="197" y="2"/>
                  </a:lnTo>
                  <a:lnTo>
                    <a:pt x="195" y="1"/>
                  </a:lnTo>
                  <a:lnTo>
                    <a:pt x="194" y="0"/>
                  </a:lnTo>
                  <a:lnTo>
                    <a:pt x="192" y="0"/>
                  </a:lnTo>
                  <a:lnTo>
                    <a:pt x="190" y="1"/>
                  </a:lnTo>
                  <a:lnTo>
                    <a:pt x="190"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25" name="Freeform 497">
              <a:extLst>
                <a:ext uri="{FF2B5EF4-FFF2-40B4-BE49-F238E27FC236}">
                  <a16:creationId xmlns:a16="http://schemas.microsoft.com/office/drawing/2014/main" id="{7ACA2F49-F0FF-47FF-B85C-341D1A7475E1}"/>
                </a:ext>
              </a:extLst>
            </p:cNvPr>
            <p:cNvSpPr>
              <a:spLocks/>
            </p:cNvSpPr>
            <p:nvPr/>
          </p:nvSpPr>
          <p:spPr bwMode="auto">
            <a:xfrm>
              <a:off x="2212976" y="3592513"/>
              <a:ext cx="93663" cy="115888"/>
            </a:xfrm>
            <a:custGeom>
              <a:avLst/>
              <a:gdLst/>
              <a:ahLst/>
              <a:cxnLst>
                <a:cxn ang="0">
                  <a:pos x="166" y="4"/>
                </a:cxn>
                <a:cxn ang="0">
                  <a:pos x="166" y="4"/>
                </a:cxn>
                <a:cxn ang="0">
                  <a:pos x="164" y="9"/>
                </a:cxn>
                <a:cxn ang="0">
                  <a:pos x="162" y="14"/>
                </a:cxn>
                <a:cxn ang="0">
                  <a:pos x="154" y="24"/>
                </a:cxn>
                <a:cxn ang="0">
                  <a:pos x="146" y="35"/>
                </a:cxn>
                <a:cxn ang="0">
                  <a:pos x="138" y="44"/>
                </a:cxn>
                <a:cxn ang="0">
                  <a:pos x="138" y="44"/>
                </a:cxn>
                <a:cxn ang="0">
                  <a:pos x="128" y="58"/>
                </a:cxn>
                <a:cxn ang="0">
                  <a:pos x="118" y="72"/>
                </a:cxn>
                <a:cxn ang="0">
                  <a:pos x="95" y="98"/>
                </a:cxn>
                <a:cxn ang="0">
                  <a:pos x="95" y="98"/>
                </a:cxn>
                <a:cxn ang="0">
                  <a:pos x="71" y="126"/>
                </a:cxn>
                <a:cxn ang="0">
                  <a:pos x="49" y="153"/>
                </a:cxn>
                <a:cxn ang="0">
                  <a:pos x="25" y="182"/>
                </a:cxn>
                <a:cxn ang="0">
                  <a:pos x="1" y="210"/>
                </a:cxn>
                <a:cxn ang="0">
                  <a:pos x="1" y="210"/>
                </a:cxn>
                <a:cxn ang="0">
                  <a:pos x="0" y="211"/>
                </a:cxn>
                <a:cxn ang="0">
                  <a:pos x="0" y="213"/>
                </a:cxn>
                <a:cxn ang="0">
                  <a:pos x="1" y="215"/>
                </a:cxn>
                <a:cxn ang="0">
                  <a:pos x="2" y="216"/>
                </a:cxn>
                <a:cxn ang="0">
                  <a:pos x="3" y="217"/>
                </a:cxn>
                <a:cxn ang="0">
                  <a:pos x="5" y="218"/>
                </a:cxn>
                <a:cxn ang="0">
                  <a:pos x="6" y="217"/>
                </a:cxn>
                <a:cxn ang="0">
                  <a:pos x="8" y="216"/>
                </a:cxn>
                <a:cxn ang="0">
                  <a:pos x="8" y="216"/>
                </a:cxn>
                <a:cxn ang="0">
                  <a:pos x="33" y="188"/>
                </a:cxn>
                <a:cxn ang="0">
                  <a:pos x="58" y="158"/>
                </a:cxn>
                <a:cxn ang="0">
                  <a:pos x="83" y="128"/>
                </a:cxn>
                <a:cxn ang="0">
                  <a:pos x="107" y="98"/>
                </a:cxn>
                <a:cxn ang="0">
                  <a:pos x="107" y="98"/>
                </a:cxn>
                <a:cxn ang="0">
                  <a:pos x="128" y="74"/>
                </a:cxn>
                <a:cxn ang="0">
                  <a:pos x="147" y="49"/>
                </a:cxn>
                <a:cxn ang="0">
                  <a:pos x="147" y="49"/>
                </a:cxn>
                <a:cxn ang="0">
                  <a:pos x="163" y="28"/>
                </a:cxn>
                <a:cxn ang="0">
                  <a:pos x="170" y="18"/>
                </a:cxn>
                <a:cxn ang="0">
                  <a:pos x="173" y="12"/>
                </a:cxn>
                <a:cxn ang="0">
                  <a:pos x="176" y="6"/>
                </a:cxn>
                <a:cxn ang="0">
                  <a:pos x="176" y="6"/>
                </a:cxn>
                <a:cxn ang="0">
                  <a:pos x="176" y="4"/>
                </a:cxn>
                <a:cxn ang="0">
                  <a:pos x="175" y="3"/>
                </a:cxn>
                <a:cxn ang="0">
                  <a:pos x="171" y="1"/>
                </a:cxn>
                <a:cxn ang="0">
                  <a:pos x="169" y="0"/>
                </a:cxn>
                <a:cxn ang="0">
                  <a:pos x="168" y="1"/>
                </a:cxn>
                <a:cxn ang="0">
                  <a:pos x="166" y="2"/>
                </a:cxn>
                <a:cxn ang="0">
                  <a:pos x="166" y="4"/>
                </a:cxn>
                <a:cxn ang="0">
                  <a:pos x="166" y="4"/>
                </a:cxn>
              </a:cxnLst>
              <a:rect l="0" t="0" r="r" b="b"/>
              <a:pathLst>
                <a:path w="176" h="218">
                  <a:moveTo>
                    <a:pt x="166" y="4"/>
                  </a:moveTo>
                  <a:lnTo>
                    <a:pt x="166" y="4"/>
                  </a:lnTo>
                  <a:lnTo>
                    <a:pt x="164" y="9"/>
                  </a:lnTo>
                  <a:lnTo>
                    <a:pt x="162" y="14"/>
                  </a:lnTo>
                  <a:lnTo>
                    <a:pt x="154" y="24"/>
                  </a:lnTo>
                  <a:lnTo>
                    <a:pt x="146" y="35"/>
                  </a:lnTo>
                  <a:lnTo>
                    <a:pt x="138" y="44"/>
                  </a:lnTo>
                  <a:lnTo>
                    <a:pt x="138" y="44"/>
                  </a:lnTo>
                  <a:lnTo>
                    <a:pt x="128" y="58"/>
                  </a:lnTo>
                  <a:lnTo>
                    <a:pt x="118" y="72"/>
                  </a:lnTo>
                  <a:lnTo>
                    <a:pt x="95" y="98"/>
                  </a:lnTo>
                  <a:lnTo>
                    <a:pt x="95" y="98"/>
                  </a:lnTo>
                  <a:lnTo>
                    <a:pt x="71" y="126"/>
                  </a:lnTo>
                  <a:lnTo>
                    <a:pt x="49" y="153"/>
                  </a:lnTo>
                  <a:lnTo>
                    <a:pt x="25" y="182"/>
                  </a:lnTo>
                  <a:lnTo>
                    <a:pt x="1" y="210"/>
                  </a:lnTo>
                  <a:lnTo>
                    <a:pt x="1" y="210"/>
                  </a:lnTo>
                  <a:lnTo>
                    <a:pt x="0" y="211"/>
                  </a:lnTo>
                  <a:lnTo>
                    <a:pt x="0" y="213"/>
                  </a:lnTo>
                  <a:lnTo>
                    <a:pt x="1" y="215"/>
                  </a:lnTo>
                  <a:lnTo>
                    <a:pt x="2" y="216"/>
                  </a:lnTo>
                  <a:lnTo>
                    <a:pt x="3" y="217"/>
                  </a:lnTo>
                  <a:lnTo>
                    <a:pt x="5" y="218"/>
                  </a:lnTo>
                  <a:lnTo>
                    <a:pt x="6" y="217"/>
                  </a:lnTo>
                  <a:lnTo>
                    <a:pt x="8" y="216"/>
                  </a:lnTo>
                  <a:lnTo>
                    <a:pt x="8" y="216"/>
                  </a:lnTo>
                  <a:lnTo>
                    <a:pt x="33" y="188"/>
                  </a:lnTo>
                  <a:lnTo>
                    <a:pt x="58" y="158"/>
                  </a:lnTo>
                  <a:lnTo>
                    <a:pt x="83" y="128"/>
                  </a:lnTo>
                  <a:lnTo>
                    <a:pt x="107" y="98"/>
                  </a:lnTo>
                  <a:lnTo>
                    <a:pt x="107" y="98"/>
                  </a:lnTo>
                  <a:lnTo>
                    <a:pt x="128" y="74"/>
                  </a:lnTo>
                  <a:lnTo>
                    <a:pt x="147" y="49"/>
                  </a:lnTo>
                  <a:lnTo>
                    <a:pt x="147" y="49"/>
                  </a:lnTo>
                  <a:lnTo>
                    <a:pt x="163" y="28"/>
                  </a:lnTo>
                  <a:lnTo>
                    <a:pt x="170" y="18"/>
                  </a:lnTo>
                  <a:lnTo>
                    <a:pt x="173" y="12"/>
                  </a:lnTo>
                  <a:lnTo>
                    <a:pt x="176" y="6"/>
                  </a:lnTo>
                  <a:lnTo>
                    <a:pt x="176" y="6"/>
                  </a:lnTo>
                  <a:lnTo>
                    <a:pt x="176" y="4"/>
                  </a:lnTo>
                  <a:lnTo>
                    <a:pt x="175" y="3"/>
                  </a:lnTo>
                  <a:lnTo>
                    <a:pt x="171" y="1"/>
                  </a:lnTo>
                  <a:lnTo>
                    <a:pt x="169" y="0"/>
                  </a:lnTo>
                  <a:lnTo>
                    <a:pt x="168" y="1"/>
                  </a:lnTo>
                  <a:lnTo>
                    <a:pt x="166" y="2"/>
                  </a:lnTo>
                  <a:lnTo>
                    <a:pt x="166" y="4"/>
                  </a:lnTo>
                  <a:lnTo>
                    <a:pt x="166"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26" name="Freeform 498">
              <a:extLst>
                <a:ext uri="{FF2B5EF4-FFF2-40B4-BE49-F238E27FC236}">
                  <a16:creationId xmlns:a16="http://schemas.microsoft.com/office/drawing/2014/main" id="{149BC4B3-0D7E-4C69-B83D-1208EE859369}"/>
                </a:ext>
              </a:extLst>
            </p:cNvPr>
            <p:cNvSpPr>
              <a:spLocks/>
            </p:cNvSpPr>
            <p:nvPr/>
          </p:nvSpPr>
          <p:spPr bwMode="auto">
            <a:xfrm>
              <a:off x="2252663" y="3652838"/>
              <a:ext cx="63500" cy="95250"/>
            </a:xfrm>
            <a:custGeom>
              <a:avLst/>
              <a:gdLst/>
              <a:ahLst/>
              <a:cxnLst>
                <a:cxn ang="0">
                  <a:pos x="111" y="2"/>
                </a:cxn>
                <a:cxn ang="0">
                  <a:pos x="111" y="2"/>
                </a:cxn>
                <a:cxn ang="0">
                  <a:pos x="97" y="26"/>
                </a:cxn>
                <a:cxn ang="0">
                  <a:pos x="84" y="50"/>
                </a:cxn>
                <a:cxn ang="0">
                  <a:pos x="69" y="72"/>
                </a:cxn>
                <a:cxn ang="0">
                  <a:pos x="53" y="94"/>
                </a:cxn>
                <a:cxn ang="0">
                  <a:pos x="53" y="94"/>
                </a:cxn>
                <a:cxn ang="0">
                  <a:pos x="25" y="132"/>
                </a:cxn>
                <a:cxn ang="0">
                  <a:pos x="12" y="153"/>
                </a:cxn>
                <a:cxn ang="0">
                  <a:pos x="6" y="163"/>
                </a:cxn>
                <a:cxn ang="0">
                  <a:pos x="1" y="174"/>
                </a:cxn>
                <a:cxn ang="0">
                  <a:pos x="1" y="174"/>
                </a:cxn>
                <a:cxn ang="0">
                  <a:pos x="0" y="176"/>
                </a:cxn>
                <a:cxn ang="0">
                  <a:pos x="1" y="178"/>
                </a:cxn>
                <a:cxn ang="0">
                  <a:pos x="2" y="179"/>
                </a:cxn>
                <a:cxn ang="0">
                  <a:pos x="3" y="179"/>
                </a:cxn>
                <a:cxn ang="0">
                  <a:pos x="8" y="179"/>
                </a:cxn>
                <a:cxn ang="0">
                  <a:pos x="9" y="178"/>
                </a:cxn>
                <a:cxn ang="0">
                  <a:pos x="10" y="177"/>
                </a:cxn>
                <a:cxn ang="0">
                  <a:pos x="10" y="177"/>
                </a:cxn>
                <a:cxn ang="0">
                  <a:pos x="15" y="166"/>
                </a:cxn>
                <a:cxn ang="0">
                  <a:pos x="21" y="157"/>
                </a:cxn>
                <a:cxn ang="0">
                  <a:pos x="27" y="149"/>
                </a:cxn>
                <a:cxn ang="0">
                  <a:pos x="33" y="140"/>
                </a:cxn>
                <a:cxn ang="0">
                  <a:pos x="33" y="140"/>
                </a:cxn>
                <a:cxn ang="0">
                  <a:pos x="49" y="116"/>
                </a:cxn>
                <a:cxn ang="0">
                  <a:pos x="65" y="94"/>
                </a:cxn>
                <a:cxn ang="0">
                  <a:pos x="65" y="94"/>
                </a:cxn>
                <a:cxn ang="0">
                  <a:pos x="80" y="74"/>
                </a:cxn>
                <a:cxn ang="0">
                  <a:pos x="94" y="52"/>
                </a:cxn>
                <a:cxn ang="0">
                  <a:pos x="107" y="29"/>
                </a:cxn>
                <a:cxn ang="0">
                  <a:pos x="119" y="6"/>
                </a:cxn>
                <a:cxn ang="0">
                  <a:pos x="119" y="6"/>
                </a:cxn>
                <a:cxn ang="0">
                  <a:pos x="119" y="5"/>
                </a:cxn>
                <a:cxn ang="0">
                  <a:pos x="119" y="3"/>
                </a:cxn>
                <a:cxn ang="0">
                  <a:pos x="118" y="1"/>
                </a:cxn>
                <a:cxn ang="0">
                  <a:pos x="117" y="0"/>
                </a:cxn>
                <a:cxn ang="0">
                  <a:pos x="115" y="0"/>
                </a:cxn>
                <a:cxn ang="0">
                  <a:pos x="113" y="0"/>
                </a:cxn>
                <a:cxn ang="0">
                  <a:pos x="112" y="0"/>
                </a:cxn>
                <a:cxn ang="0">
                  <a:pos x="111" y="2"/>
                </a:cxn>
                <a:cxn ang="0">
                  <a:pos x="111" y="2"/>
                </a:cxn>
              </a:cxnLst>
              <a:rect l="0" t="0" r="r" b="b"/>
              <a:pathLst>
                <a:path w="119" h="179">
                  <a:moveTo>
                    <a:pt x="111" y="2"/>
                  </a:moveTo>
                  <a:lnTo>
                    <a:pt x="111" y="2"/>
                  </a:lnTo>
                  <a:lnTo>
                    <a:pt x="97" y="26"/>
                  </a:lnTo>
                  <a:lnTo>
                    <a:pt x="84" y="50"/>
                  </a:lnTo>
                  <a:lnTo>
                    <a:pt x="69" y="72"/>
                  </a:lnTo>
                  <a:lnTo>
                    <a:pt x="53" y="94"/>
                  </a:lnTo>
                  <a:lnTo>
                    <a:pt x="53" y="94"/>
                  </a:lnTo>
                  <a:lnTo>
                    <a:pt x="25" y="132"/>
                  </a:lnTo>
                  <a:lnTo>
                    <a:pt x="12" y="153"/>
                  </a:lnTo>
                  <a:lnTo>
                    <a:pt x="6" y="163"/>
                  </a:lnTo>
                  <a:lnTo>
                    <a:pt x="1" y="174"/>
                  </a:lnTo>
                  <a:lnTo>
                    <a:pt x="1" y="174"/>
                  </a:lnTo>
                  <a:lnTo>
                    <a:pt x="0" y="176"/>
                  </a:lnTo>
                  <a:lnTo>
                    <a:pt x="1" y="178"/>
                  </a:lnTo>
                  <a:lnTo>
                    <a:pt x="2" y="179"/>
                  </a:lnTo>
                  <a:lnTo>
                    <a:pt x="3" y="179"/>
                  </a:lnTo>
                  <a:lnTo>
                    <a:pt x="8" y="179"/>
                  </a:lnTo>
                  <a:lnTo>
                    <a:pt x="9" y="178"/>
                  </a:lnTo>
                  <a:lnTo>
                    <a:pt x="10" y="177"/>
                  </a:lnTo>
                  <a:lnTo>
                    <a:pt x="10" y="177"/>
                  </a:lnTo>
                  <a:lnTo>
                    <a:pt x="15" y="166"/>
                  </a:lnTo>
                  <a:lnTo>
                    <a:pt x="21" y="157"/>
                  </a:lnTo>
                  <a:lnTo>
                    <a:pt x="27" y="149"/>
                  </a:lnTo>
                  <a:lnTo>
                    <a:pt x="33" y="140"/>
                  </a:lnTo>
                  <a:lnTo>
                    <a:pt x="33" y="140"/>
                  </a:lnTo>
                  <a:lnTo>
                    <a:pt x="49" y="116"/>
                  </a:lnTo>
                  <a:lnTo>
                    <a:pt x="65" y="94"/>
                  </a:lnTo>
                  <a:lnTo>
                    <a:pt x="65" y="94"/>
                  </a:lnTo>
                  <a:lnTo>
                    <a:pt x="80" y="74"/>
                  </a:lnTo>
                  <a:lnTo>
                    <a:pt x="94" y="52"/>
                  </a:lnTo>
                  <a:lnTo>
                    <a:pt x="107" y="29"/>
                  </a:lnTo>
                  <a:lnTo>
                    <a:pt x="119" y="6"/>
                  </a:lnTo>
                  <a:lnTo>
                    <a:pt x="119" y="6"/>
                  </a:lnTo>
                  <a:lnTo>
                    <a:pt x="119" y="5"/>
                  </a:lnTo>
                  <a:lnTo>
                    <a:pt x="119" y="3"/>
                  </a:lnTo>
                  <a:lnTo>
                    <a:pt x="118" y="1"/>
                  </a:lnTo>
                  <a:lnTo>
                    <a:pt x="117" y="0"/>
                  </a:lnTo>
                  <a:lnTo>
                    <a:pt x="115" y="0"/>
                  </a:lnTo>
                  <a:lnTo>
                    <a:pt x="113" y="0"/>
                  </a:lnTo>
                  <a:lnTo>
                    <a:pt x="112" y="0"/>
                  </a:lnTo>
                  <a:lnTo>
                    <a:pt x="111" y="2"/>
                  </a:lnTo>
                  <a:lnTo>
                    <a:pt x="111"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27" name="Freeform 499">
              <a:extLst>
                <a:ext uri="{FF2B5EF4-FFF2-40B4-BE49-F238E27FC236}">
                  <a16:creationId xmlns:a16="http://schemas.microsoft.com/office/drawing/2014/main" id="{8FA4FE80-86D6-4E00-9106-89839B4CC062}"/>
                </a:ext>
              </a:extLst>
            </p:cNvPr>
            <p:cNvSpPr>
              <a:spLocks/>
            </p:cNvSpPr>
            <p:nvPr/>
          </p:nvSpPr>
          <p:spPr bwMode="auto">
            <a:xfrm>
              <a:off x="2282826" y="3692525"/>
              <a:ext cx="55563" cy="82550"/>
            </a:xfrm>
            <a:custGeom>
              <a:avLst/>
              <a:gdLst/>
              <a:ahLst/>
              <a:cxnLst>
                <a:cxn ang="0">
                  <a:pos x="95" y="2"/>
                </a:cxn>
                <a:cxn ang="0">
                  <a:pos x="95" y="2"/>
                </a:cxn>
                <a:cxn ang="0">
                  <a:pos x="66" y="42"/>
                </a:cxn>
                <a:cxn ang="0">
                  <a:pos x="38" y="82"/>
                </a:cxn>
                <a:cxn ang="0">
                  <a:pos x="38" y="82"/>
                </a:cxn>
                <a:cxn ang="0">
                  <a:pos x="27" y="99"/>
                </a:cxn>
                <a:cxn ang="0">
                  <a:pos x="16" y="114"/>
                </a:cxn>
                <a:cxn ang="0">
                  <a:pos x="11" y="122"/>
                </a:cxn>
                <a:cxn ang="0">
                  <a:pos x="6" y="132"/>
                </a:cxn>
                <a:cxn ang="0">
                  <a:pos x="3" y="140"/>
                </a:cxn>
                <a:cxn ang="0">
                  <a:pos x="0" y="150"/>
                </a:cxn>
                <a:cxn ang="0">
                  <a:pos x="0" y="150"/>
                </a:cxn>
                <a:cxn ang="0">
                  <a:pos x="0" y="152"/>
                </a:cxn>
                <a:cxn ang="0">
                  <a:pos x="0" y="153"/>
                </a:cxn>
                <a:cxn ang="0">
                  <a:pos x="1" y="155"/>
                </a:cxn>
                <a:cxn ang="0">
                  <a:pos x="3" y="156"/>
                </a:cxn>
                <a:cxn ang="0">
                  <a:pos x="5" y="156"/>
                </a:cxn>
                <a:cxn ang="0">
                  <a:pos x="6" y="156"/>
                </a:cxn>
                <a:cxn ang="0">
                  <a:pos x="8" y="155"/>
                </a:cxn>
                <a:cxn ang="0">
                  <a:pos x="8" y="152"/>
                </a:cxn>
                <a:cxn ang="0">
                  <a:pos x="8" y="152"/>
                </a:cxn>
                <a:cxn ang="0">
                  <a:pos x="13" y="142"/>
                </a:cxn>
                <a:cxn ang="0">
                  <a:pos x="17" y="133"/>
                </a:cxn>
                <a:cxn ang="0">
                  <a:pos x="22" y="124"/>
                </a:cxn>
                <a:cxn ang="0">
                  <a:pos x="27" y="114"/>
                </a:cxn>
                <a:cxn ang="0">
                  <a:pos x="39" y="97"/>
                </a:cxn>
                <a:cxn ang="0">
                  <a:pos x="52" y="80"/>
                </a:cxn>
                <a:cxn ang="0">
                  <a:pos x="52" y="80"/>
                </a:cxn>
                <a:cxn ang="0">
                  <a:pos x="78" y="43"/>
                </a:cxn>
                <a:cxn ang="0">
                  <a:pos x="103" y="7"/>
                </a:cxn>
                <a:cxn ang="0">
                  <a:pos x="103" y="7"/>
                </a:cxn>
                <a:cxn ang="0">
                  <a:pos x="105" y="5"/>
                </a:cxn>
                <a:cxn ang="0">
                  <a:pos x="103" y="3"/>
                </a:cxn>
                <a:cxn ang="0">
                  <a:pos x="103" y="2"/>
                </a:cxn>
                <a:cxn ang="0">
                  <a:pos x="101" y="1"/>
                </a:cxn>
                <a:cxn ang="0">
                  <a:pos x="100" y="0"/>
                </a:cxn>
                <a:cxn ang="0">
                  <a:pos x="98" y="0"/>
                </a:cxn>
                <a:cxn ang="0">
                  <a:pos x="96" y="1"/>
                </a:cxn>
                <a:cxn ang="0">
                  <a:pos x="95" y="2"/>
                </a:cxn>
                <a:cxn ang="0">
                  <a:pos x="95" y="2"/>
                </a:cxn>
              </a:cxnLst>
              <a:rect l="0" t="0" r="r" b="b"/>
              <a:pathLst>
                <a:path w="105" h="156">
                  <a:moveTo>
                    <a:pt x="95" y="2"/>
                  </a:moveTo>
                  <a:lnTo>
                    <a:pt x="95" y="2"/>
                  </a:lnTo>
                  <a:lnTo>
                    <a:pt x="66" y="42"/>
                  </a:lnTo>
                  <a:lnTo>
                    <a:pt x="38" y="82"/>
                  </a:lnTo>
                  <a:lnTo>
                    <a:pt x="38" y="82"/>
                  </a:lnTo>
                  <a:lnTo>
                    <a:pt x="27" y="99"/>
                  </a:lnTo>
                  <a:lnTo>
                    <a:pt x="16" y="114"/>
                  </a:lnTo>
                  <a:lnTo>
                    <a:pt x="11" y="122"/>
                  </a:lnTo>
                  <a:lnTo>
                    <a:pt x="6" y="132"/>
                  </a:lnTo>
                  <a:lnTo>
                    <a:pt x="3" y="140"/>
                  </a:lnTo>
                  <a:lnTo>
                    <a:pt x="0" y="150"/>
                  </a:lnTo>
                  <a:lnTo>
                    <a:pt x="0" y="150"/>
                  </a:lnTo>
                  <a:lnTo>
                    <a:pt x="0" y="152"/>
                  </a:lnTo>
                  <a:lnTo>
                    <a:pt x="0" y="153"/>
                  </a:lnTo>
                  <a:lnTo>
                    <a:pt x="1" y="155"/>
                  </a:lnTo>
                  <a:lnTo>
                    <a:pt x="3" y="156"/>
                  </a:lnTo>
                  <a:lnTo>
                    <a:pt x="5" y="156"/>
                  </a:lnTo>
                  <a:lnTo>
                    <a:pt x="6" y="156"/>
                  </a:lnTo>
                  <a:lnTo>
                    <a:pt x="8" y="155"/>
                  </a:lnTo>
                  <a:lnTo>
                    <a:pt x="8" y="152"/>
                  </a:lnTo>
                  <a:lnTo>
                    <a:pt x="8" y="152"/>
                  </a:lnTo>
                  <a:lnTo>
                    <a:pt x="13" y="142"/>
                  </a:lnTo>
                  <a:lnTo>
                    <a:pt x="17" y="133"/>
                  </a:lnTo>
                  <a:lnTo>
                    <a:pt x="22" y="124"/>
                  </a:lnTo>
                  <a:lnTo>
                    <a:pt x="27" y="114"/>
                  </a:lnTo>
                  <a:lnTo>
                    <a:pt x="39" y="97"/>
                  </a:lnTo>
                  <a:lnTo>
                    <a:pt x="52" y="80"/>
                  </a:lnTo>
                  <a:lnTo>
                    <a:pt x="52" y="80"/>
                  </a:lnTo>
                  <a:lnTo>
                    <a:pt x="78" y="43"/>
                  </a:lnTo>
                  <a:lnTo>
                    <a:pt x="103" y="7"/>
                  </a:lnTo>
                  <a:lnTo>
                    <a:pt x="103" y="7"/>
                  </a:lnTo>
                  <a:lnTo>
                    <a:pt x="105" y="5"/>
                  </a:lnTo>
                  <a:lnTo>
                    <a:pt x="103" y="3"/>
                  </a:lnTo>
                  <a:lnTo>
                    <a:pt x="103" y="2"/>
                  </a:lnTo>
                  <a:lnTo>
                    <a:pt x="101" y="1"/>
                  </a:lnTo>
                  <a:lnTo>
                    <a:pt x="100" y="0"/>
                  </a:lnTo>
                  <a:lnTo>
                    <a:pt x="98" y="0"/>
                  </a:lnTo>
                  <a:lnTo>
                    <a:pt x="96" y="1"/>
                  </a:lnTo>
                  <a:lnTo>
                    <a:pt x="95" y="2"/>
                  </a:lnTo>
                  <a:lnTo>
                    <a:pt x="95"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28" name="Freeform 500">
              <a:extLst>
                <a:ext uri="{FF2B5EF4-FFF2-40B4-BE49-F238E27FC236}">
                  <a16:creationId xmlns:a16="http://schemas.microsoft.com/office/drawing/2014/main" id="{D09F385E-AF7C-47DA-8490-9344600C4F41}"/>
                </a:ext>
              </a:extLst>
            </p:cNvPr>
            <p:cNvSpPr>
              <a:spLocks/>
            </p:cNvSpPr>
            <p:nvPr/>
          </p:nvSpPr>
          <p:spPr bwMode="auto">
            <a:xfrm>
              <a:off x="2343151" y="3705225"/>
              <a:ext cx="57150" cy="77788"/>
            </a:xfrm>
            <a:custGeom>
              <a:avLst/>
              <a:gdLst/>
              <a:ahLst/>
              <a:cxnLst>
                <a:cxn ang="0">
                  <a:pos x="100" y="1"/>
                </a:cxn>
                <a:cxn ang="0">
                  <a:pos x="100" y="1"/>
                </a:cxn>
                <a:cxn ang="0">
                  <a:pos x="68" y="43"/>
                </a:cxn>
                <a:cxn ang="0">
                  <a:pos x="36" y="82"/>
                </a:cxn>
                <a:cxn ang="0">
                  <a:pos x="36" y="82"/>
                </a:cxn>
                <a:cxn ang="0">
                  <a:pos x="25" y="96"/>
                </a:cxn>
                <a:cxn ang="0">
                  <a:pos x="14" y="110"/>
                </a:cxn>
                <a:cxn ang="0">
                  <a:pos x="9" y="117"/>
                </a:cxn>
                <a:cxn ang="0">
                  <a:pos x="5" y="124"/>
                </a:cxn>
                <a:cxn ang="0">
                  <a:pos x="2" y="133"/>
                </a:cxn>
                <a:cxn ang="0">
                  <a:pos x="0" y="141"/>
                </a:cxn>
                <a:cxn ang="0">
                  <a:pos x="0" y="141"/>
                </a:cxn>
                <a:cxn ang="0">
                  <a:pos x="0" y="143"/>
                </a:cxn>
                <a:cxn ang="0">
                  <a:pos x="0" y="145"/>
                </a:cxn>
                <a:cxn ang="0">
                  <a:pos x="2" y="146"/>
                </a:cxn>
                <a:cxn ang="0">
                  <a:pos x="3" y="147"/>
                </a:cxn>
                <a:cxn ang="0">
                  <a:pos x="5" y="147"/>
                </a:cxn>
                <a:cxn ang="0">
                  <a:pos x="7" y="147"/>
                </a:cxn>
                <a:cxn ang="0">
                  <a:pos x="8" y="146"/>
                </a:cxn>
                <a:cxn ang="0">
                  <a:pos x="9" y="144"/>
                </a:cxn>
                <a:cxn ang="0">
                  <a:pos x="9" y="144"/>
                </a:cxn>
                <a:cxn ang="0">
                  <a:pos x="11" y="135"/>
                </a:cxn>
                <a:cxn ang="0">
                  <a:pos x="15" y="125"/>
                </a:cxn>
                <a:cxn ang="0">
                  <a:pos x="20" y="117"/>
                </a:cxn>
                <a:cxn ang="0">
                  <a:pos x="26" y="110"/>
                </a:cxn>
                <a:cxn ang="0">
                  <a:pos x="38" y="94"/>
                </a:cxn>
                <a:cxn ang="0">
                  <a:pos x="50" y="80"/>
                </a:cxn>
                <a:cxn ang="0">
                  <a:pos x="50" y="80"/>
                </a:cxn>
                <a:cxn ang="0">
                  <a:pos x="107" y="9"/>
                </a:cxn>
                <a:cxn ang="0">
                  <a:pos x="107" y="9"/>
                </a:cxn>
                <a:cxn ang="0">
                  <a:pos x="108" y="7"/>
                </a:cxn>
                <a:cxn ang="0">
                  <a:pos x="108" y="4"/>
                </a:cxn>
                <a:cxn ang="0">
                  <a:pos x="106" y="1"/>
                </a:cxn>
                <a:cxn ang="0">
                  <a:pos x="105" y="0"/>
                </a:cxn>
                <a:cxn ang="0">
                  <a:pos x="103" y="0"/>
                </a:cxn>
                <a:cxn ang="0">
                  <a:pos x="102" y="0"/>
                </a:cxn>
                <a:cxn ang="0">
                  <a:pos x="100" y="1"/>
                </a:cxn>
                <a:cxn ang="0">
                  <a:pos x="100" y="1"/>
                </a:cxn>
              </a:cxnLst>
              <a:rect l="0" t="0" r="r" b="b"/>
              <a:pathLst>
                <a:path w="108" h="147">
                  <a:moveTo>
                    <a:pt x="100" y="1"/>
                  </a:moveTo>
                  <a:lnTo>
                    <a:pt x="100" y="1"/>
                  </a:lnTo>
                  <a:lnTo>
                    <a:pt x="68" y="43"/>
                  </a:lnTo>
                  <a:lnTo>
                    <a:pt x="36" y="82"/>
                  </a:lnTo>
                  <a:lnTo>
                    <a:pt x="36" y="82"/>
                  </a:lnTo>
                  <a:lnTo>
                    <a:pt x="25" y="96"/>
                  </a:lnTo>
                  <a:lnTo>
                    <a:pt x="14" y="110"/>
                  </a:lnTo>
                  <a:lnTo>
                    <a:pt x="9" y="117"/>
                  </a:lnTo>
                  <a:lnTo>
                    <a:pt x="5" y="124"/>
                  </a:lnTo>
                  <a:lnTo>
                    <a:pt x="2" y="133"/>
                  </a:lnTo>
                  <a:lnTo>
                    <a:pt x="0" y="141"/>
                  </a:lnTo>
                  <a:lnTo>
                    <a:pt x="0" y="141"/>
                  </a:lnTo>
                  <a:lnTo>
                    <a:pt x="0" y="143"/>
                  </a:lnTo>
                  <a:lnTo>
                    <a:pt x="0" y="145"/>
                  </a:lnTo>
                  <a:lnTo>
                    <a:pt x="2" y="146"/>
                  </a:lnTo>
                  <a:lnTo>
                    <a:pt x="3" y="147"/>
                  </a:lnTo>
                  <a:lnTo>
                    <a:pt x="5" y="147"/>
                  </a:lnTo>
                  <a:lnTo>
                    <a:pt x="7" y="147"/>
                  </a:lnTo>
                  <a:lnTo>
                    <a:pt x="8" y="146"/>
                  </a:lnTo>
                  <a:lnTo>
                    <a:pt x="9" y="144"/>
                  </a:lnTo>
                  <a:lnTo>
                    <a:pt x="9" y="144"/>
                  </a:lnTo>
                  <a:lnTo>
                    <a:pt x="11" y="135"/>
                  </a:lnTo>
                  <a:lnTo>
                    <a:pt x="15" y="125"/>
                  </a:lnTo>
                  <a:lnTo>
                    <a:pt x="20" y="117"/>
                  </a:lnTo>
                  <a:lnTo>
                    <a:pt x="26" y="110"/>
                  </a:lnTo>
                  <a:lnTo>
                    <a:pt x="38" y="94"/>
                  </a:lnTo>
                  <a:lnTo>
                    <a:pt x="50" y="80"/>
                  </a:lnTo>
                  <a:lnTo>
                    <a:pt x="50" y="80"/>
                  </a:lnTo>
                  <a:lnTo>
                    <a:pt x="107" y="9"/>
                  </a:lnTo>
                  <a:lnTo>
                    <a:pt x="107" y="9"/>
                  </a:lnTo>
                  <a:lnTo>
                    <a:pt x="108" y="7"/>
                  </a:lnTo>
                  <a:lnTo>
                    <a:pt x="108" y="4"/>
                  </a:lnTo>
                  <a:lnTo>
                    <a:pt x="106" y="1"/>
                  </a:lnTo>
                  <a:lnTo>
                    <a:pt x="105" y="0"/>
                  </a:lnTo>
                  <a:lnTo>
                    <a:pt x="103" y="0"/>
                  </a:lnTo>
                  <a:lnTo>
                    <a:pt x="102" y="0"/>
                  </a:lnTo>
                  <a:lnTo>
                    <a:pt x="100" y="1"/>
                  </a:lnTo>
                  <a:lnTo>
                    <a:pt x="100"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29" name="Freeform 501">
              <a:extLst>
                <a:ext uri="{FF2B5EF4-FFF2-40B4-BE49-F238E27FC236}">
                  <a16:creationId xmlns:a16="http://schemas.microsoft.com/office/drawing/2014/main" id="{AADE0B5E-E902-4664-A15F-54BBF676DF2D}"/>
                </a:ext>
              </a:extLst>
            </p:cNvPr>
            <p:cNvSpPr>
              <a:spLocks/>
            </p:cNvSpPr>
            <p:nvPr/>
          </p:nvSpPr>
          <p:spPr bwMode="auto">
            <a:xfrm>
              <a:off x="2408238" y="3716338"/>
              <a:ext cx="46038" cy="63500"/>
            </a:xfrm>
            <a:custGeom>
              <a:avLst/>
              <a:gdLst/>
              <a:ahLst/>
              <a:cxnLst>
                <a:cxn ang="0">
                  <a:pos x="75" y="4"/>
                </a:cxn>
                <a:cxn ang="0">
                  <a:pos x="75" y="4"/>
                </a:cxn>
                <a:cxn ang="0">
                  <a:pos x="74" y="9"/>
                </a:cxn>
                <a:cxn ang="0">
                  <a:pos x="72" y="13"/>
                </a:cxn>
                <a:cxn ang="0">
                  <a:pos x="66" y="23"/>
                </a:cxn>
                <a:cxn ang="0">
                  <a:pos x="51" y="38"/>
                </a:cxn>
                <a:cxn ang="0">
                  <a:pos x="51" y="38"/>
                </a:cxn>
                <a:cxn ang="0">
                  <a:pos x="26" y="66"/>
                </a:cxn>
                <a:cxn ang="0">
                  <a:pos x="26" y="66"/>
                </a:cxn>
                <a:cxn ang="0">
                  <a:pos x="21" y="72"/>
                </a:cxn>
                <a:cxn ang="0">
                  <a:pos x="17" y="77"/>
                </a:cxn>
                <a:cxn ang="0">
                  <a:pos x="10" y="90"/>
                </a:cxn>
                <a:cxn ang="0">
                  <a:pos x="5" y="103"/>
                </a:cxn>
                <a:cxn ang="0">
                  <a:pos x="0" y="117"/>
                </a:cxn>
                <a:cxn ang="0">
                  <a:pos x="0" y="117"/>
                </a:cxn>
                <a:cxn ang="0">
                  <a:pos x="0" y="119"/>
                </a:cxn>
                <a:cxn ang="0">
                  <a:pos x="0" y="120"/>
                </a:cxn>
                <a:cxn ang="0">
                  <a:pos x="1" y="121"/>
                </a:cxn>
                <a:cxn ang="0">
                  <a:pos x="3" y="122"/>
                </a:cxn>
                <a:cxn ang="0">
                  <a:pos x="6" y="122"/>
                </a:cxn>
                <a:cxn ang="0">
                  <a:pos x="8" y="121"/>
                </a:cxn>
                <a:cxn ang="0">
                  <a:pos x="9" y="119"/>
                </a:cxn>
                <a:cxn ang="0">
                  <a:pos x="9" y="119"/>
                </a:cxn>
                <a:cxn ang="0">
                  <a:pos x="16" y="102"/>
                </a:cxn>
                <a:cxn ang="0">
                  <a:pos x="23" y="86"/>
                </a:cxn>
                <a:cxn ang="0">
                  <a:pos x="23" y="86"/>
                </a:cxn>
                <a:cxn ang="0">
                  <a:pos x="30" y="76"/>
                </a:cxn>
                <a:cxn ang="0">
                  <a:pos x="37" y="67"/>
                </a:cxn>
                <a:cxn ang="0">
                  <a:pos x="52" y="51"/>
                </a:cxn>
                <a:cxn ang="0">
                  <a:pos x="52" y="51"/>
                </a:cxn>
                <a:cxn ang="0">
                  <a:pos x="63" y="40"/>
                </a:cxn>
                <a:cxn ang="0">
                  <a:pos x="72" y="29"/>
                </a:cxn>
                <a:cxn ang="0">
                  <a:pos x="77" y="24"/>
                </a:cxn>
                <a:cxn ang="0">
                  <a:pos x="80" y="18"/>
                </a:cxn>
                <a:cxn ang="0">
                  <a:pos x="83" y="11"/>
                </a:cxn>
                <a:cxn ang="0">
                  <a:pos x="85" y="4"/>
                </a:cxn>
                <a:cxn ang="0">
                  <a:pos x="85" y="4"/>
                </a:cxn>
                <a:cxn ang="0">
                  <a:pos x="84" y="2"/>
                </a:cxn>
                <a:cxn ang="0">
                  <a:pos x="84" y="1"/>
                </a:cxn>
                <a:cxn ang="0">
                  <a:pos x="82" y="0"/>
                </a:cxn>
                <a:cxn ang="0">
                  <a:pos x="81" y="0"/>
                </a:cxn>
                <a:cxn ang="0">
                  <a:pos x="77" y="1"/>
                </a:cxn>
                <a:cxn ang="0">
                  <a:pos x="76" y="2"/>
                </a:cxn>
                <a:cxn ang="0">
                  <a:pos x="75" y="4"/>
                </a:cxn>
                <a:cxn ang="0">
                  <a:pos x="75" y="4"/>
                </a:cxn>
              </a:cxnLst>
              <a:rect l="0" t="0" r="r" b="b"/>
              <a:pathLst>
                <a:path w="85" h="122">
                  <a:moveTo>
                    <a:pt x="75" y="4"/>
                  </a:moveTo>
                  <a:lnTo>
                    <a:pt x="75" y="4"/>
                  </a:lnTo>
                  <a:lnTo>
                    <a:pt x="74" y="9"/>
                  </a:lnTo>
                  <a:lnTo>
                    <a:pt x="72" y="13"/>
                  </a:lnTo>
                  <a:lnTo>
                    <a:pt x="66" y="23"/>
                  </a:lnTo>
                  <a:lnTo>
                    <a:pt x="51" y="38"/>
                  </a:lnTo>
                  <a:lnTo>
                    <a:pt x="51" y="38"/>
                  </a:lnTo>
                  <a:lnTo>
                    <a:pt x="26" y="66"/>
                  </a:lnTo>
                  <a:lnTo>
                    <a:pt x="26" y="66"/>
                  </a:lnTo>
                  <a:lnTo>
                    <a:pt x="21" y="72"/>
                  </a:lnTo>
                  <a:lnTo>
                    <a:pt x="17" y="77"/>
                  </a:lnTo>
                  <a:lnTo>
                    <a:pt x="10" y="90"/>
                  </a:lnTo>
                  <a:lnTo>
                    <a:pt x="5" y="103"/>
                  </a:lnTo>
                  <a:lnTo>
                    <a:pt x="0" y="117"/>
                  </a:lnTo>
                  <a:lnTo>
                    <a:pt x="0" y="117"/>
                  </a:lnTo>
                  <a:lnTo>
                    <a:pt x="0" y="119"/>
                  </a:lnTo>
                  <a:lnTo>
                    <a:pt x="0" y="120"/>
                  </a:lnTo>
                  <a:lnTo>
                    <a:pt x="1" y="121"/>
                  </a:lnTo>
                  <a:lnTo>
                    <a:pt x="3" y="122"/>
                  </a:lnTo>
                  <a:lnTo>
                    <a:pt x="6" y="122"/>
                  </a:lnTo>
                  <a:lnTo>
                    <a:pt x="8" y="121"/>
                  </a:lnTo>
                  <a:lnTo>
                    <a:pt x="9" y="119"/>
                  </a:lnTo>
                  <a:lnTo>
                    <a:pt x="9" y="119"/>
                  </a:lnTo>
                  <a:lnTo>
                    <a:pt x="16" y="102"/>
                  </a:lnTo>
                  <a:lnTo>
                    <a:pt x="23" y="86"/>
                  </a:lnTo>
                  <a:lnTo>
                    <a:pt x="23" y="86"/>
                  </a:lnTo>
                  <a:lnTo>
                    <a:pt x="30" y="76"/>
                  </a:lnTo>
                  <a:lnTo>
                    <a:pt x="37" y="67"/>
                  </a:lnTo>
                  <a:lnTo>
                    <a:pt x="52" y="51"/>
                  </a:lnTo>
                  <a:lnTo>
                    <a:pt x="52" y="51"/>
                  </a:lnTo>
                  <a:lnTo>
                    <a:pt x="63" y="40"/>
                  </a:lnTo>
                  <a:lnTo>
                    <a:pt x="72" y="29"/>
                  </a:lnTo>
                  <a:lnTo>
                    <a:pt x="77" y="24"/>
                  </a:lnTo>
                  <a:lnTo>
                    <a:pt x="80" y="18"/>
                  </a:lnTo>
                  <a:lnTo>
                    <a:pt x="83" y="11"/>
                  </a:lnTo>
                  <a:lnTo>
                    <a:pt x="85" y="4"/>
                  </a:lnTo>
                  <a:lnTo>
                    <a:pt x="85" y="4"/>
                  </a:lnTo>
                  <a:lnTo>
                    <a:pt x="84" y="2"/>
                  </a:lnTo>
                  <a:lnTo>
                    <a:pt x="84" y="1"/>
                  </a:lnTo>
                  <a:lnTo>
                    <a:pt x="82" y="0"/>
                  </a:lnTo>
                  <a:lnTo>
                    <a:pt x="81" y="0"/>
                  </a:lnTo>
                  <a:lnTo>
                    <a:pt x="77" y="1"/>
                  </a:lnTo>
                  <a:lnTo>
                    <a:pt x="76" y="2"/>
                  </a:lnTo>
                  <a:lnTo>
                    <a:pt x="75" y="4"/>
                  </a:lnTo>
                  <a:lnTo>
                    <a:pt x="75"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30" name="Freeform 502">
              <a:extLst>
                <a:ext uri="{FF2B5EF4-FFF2-40B4-BE49-F238E27FC236}">
                  <a16:creationId xmlns:a16="http://schemas.microsoft.com/office/drawing/2014/main" id="{F47DB0B9-6AF4-4212-BA76-9474525BDB41}"/>
                </a:ext>
              </a:extLst>
            </p:cNvPr>
            <p:cNvSpPr>
              <a:spLocks/>
            </p:cNvSpPr>
            <p:nvPr/>
          </p:nvSpPr>
          <p:spPr bwMode="auto">
            <a:xfrm>
              <a:off x="2459038" y="3713163"/>
              <a:ext cx="55563" cy="69850"/>
            </a:xfrm>
            <a:custGeom>
              <a:avLst/>
              <a:gdLst/>
              <a:ahLst/>
              <a:cxnLst>
                <a:cxn ang="0">
                  <a:pos x="95" y="3"/>
                </a:cxn>
                <a:cxn ang="0">
                  <a:pos x="95" y="3"/>
                </a:cxn>
                <a:cxn ang="0">
                  <a:pos x="91" y="13"/>
                </a:cxn>
                <a:cxn ang="0">
                  <a:pos x="85" y="23"/>
                </a:cxn>
                <a:cxn ang="0">
                  <a:pos x="79" y="31"/>
                </a:cxn>
                <a:cxn ang="0">
                  <a:pos x="71" y="39"/>
                </a:cxn>
                <a:cxn ang="0">
                  <a:pos x="55" y="53"/>
                </a:cxn>
                <a:cxn ang="0">
                  <a:pos x="46" y="62"/>
                </a:cxn>
                <a:cxn ang="0">
                  <a:pos x="39" y="69"/>
                </a:cxn>
                <a:cxn ang="0">
                  <a:pos x="39" y="69"/>
                </a:cxn>
                <a:cxn ang="0">
                  <a:pos x="27" y="82"/>
                </a:cxn>
                <a:cxn ang="0">
                  <a:pos x="15" y="95"/>
                </a:cxn>
                <a:cxn ang="0">
                  <a:pos x="10" y="102"/>
                </a:cxn>
                <a:cxn ang="0">
                  <a:pos x="6" y="109"/>
                </a:cxn>
                <a:cxn ang="0">
                  <a:pos x="2" y="118"/>
                </a:cxn>
                <a:cxn ang="0">
                  <a:pos x="0" y="126"/>
                </a:cxn>
                <a:cxn ang="0">
                  <a:pos x="0" y="126"/>
                </a:cxn>
                <a:cxn ang="0">
                  <a:pos x="0" y="128"/>
                </a:cxn>
                <a:cxn ang="0">
                  <a:pos x="1" y="130"/>
                </a:cxn>
                <a:cxn ang="0">
                  <a:pos x="2" y="131"/>
                </a:cxn>
                <a:cxn ang="0">
                  <a:pos x="3" y="132"/>
                </a:cxn>
                <a:cxn ang="0">
                  <a:pos x="5" y="132"/>
                </a:cxn>
                <a:cxn ang="0">
                  <a:pos x="7" y="132"/>
                </a:cxn>
                <a:cxn ang="0">
                  <a:pos x="8" y="131"/>
                </a:cxn>
                <a:cxn ang="0">
                  <a:pos x="9" y="129"/>
                </a:cxn>
                <a:cxn ang="0">
                  <a:pos x="9" y="129"/>
                </a:cxn>
                <a:cxn ang="0">
                  <a:pos x="12" y="119"/>
                </a:cxn>
                <a:cxn ang="0">
                  <a:pos x="17" y="108"/>
                </a:cxn>
                <a:cxn ang="0">
                  <a:pos x="24" y="98"/>
                </a:cxn>
                <a:cxn ang="0">
                  <a:pos x="31" y="89"/>
                </a:cxn>
                <a:cxn ang="0">
                  <a:pos x="39" y="79"/>
                </a:cxn>
                <a:cxn ang="0">
                  <a:pos x="48" y="71"/>
                </a:cxn>
                <a:cxn ang="0">
                  <a:pos x="65" y="56"/>
                </a:cxn>
                <a:cxn ang="0">
                  <a:pos x="65" y="56"/>
                </a:cxn>
                <a:cxn ang="0">
                  <a:pos x="77" y="45"/>
                </a:cxn>
                <a:cxn ang="0">
                  <a:pos x="89" y="34"/>
                </a:cxn>
                <a:cxn ang="0">
                  <a:pos x="94" y="28"/>
                </a:cxn>
                <a:cxn ang="0">
                  <a:pos x="98" y="21"/>
                </a:cxn>
                <a:cxn ang="0">
                  <a:pos x="101" y="14"/>
                </a:cxn>
                <a:cxn ang="0">
                  <a:pos x="104" y="6"/>
                </a:cxn>
                <a:cxn ang="0">
                  <a:pos x="104" y="6"/>
                </a:cxn>
                <a:cxn ang="0">
                  <a:pos x="104" y="4"/>
                </a:cxn>
                <a:cxn ang="0">
                  <a:pos x="103" y="2"/>
                </a:cxn>
                <a:cxn ang="0">
                  <a:pos x="102" y="1"/>
                </a:cxn>
                <a:cxn ang="0">
                  <a:pos x="100" y="0"/>
                </a:cxn>
                <a:cxn ang="0">
                  <a:pos x="98" y="0"/>
                </a:cxn>
                <a:cxn ang="0">
                  <a:pos x="97" y="0"/>
                </a:cxn>
                <a:cxn ang="0">
                  <a:pos x="96" y="1"/>
                </a:cxn>
                <a:cxn ang="0">
                  <a:pos x="95" y="3"/>
                </a:cxn>
                <a:cxn ang="0">
                  <a:pos x="95" y="3"/>
                </a:cxn>
              </a:cxnLst>
              <a:rect l="0" t="0" r="r" b="b"/>
              <a:pathLst>
                <a:path w="104" h="132">
                  <a:moveTo>
                    <a:pt x="95" y="3"/>
                  </a:moveTo>
                  <a:lnTo>
                    <a:pt x="95" y="3"/>
                  </a:lnTo>
                  <a:lnTo>
                    <a:pt x="91" y="13"/>
                  </a:lnTo>
                  <a:lnTo>
                    <a:pt x="85" y="23"/>
                  </a:lnTo>
                  <a:lnTo>
                    <a:pt x="79" y="31"/>
                  </a:lnTo>
                  <a:lnTo>
                    <a:pt x="71" y="39"/>
                  </a:lnTo>
                  <a:lnTo>
                    <a:pt x="55" y="53"/>
                  </a:lnTo>
                  <a:lnTo>
                    <a:pt x="46" y="62"/>
                  </a:lnTo>
                  <a:lnTo>
                    <a:pt x="39" y="69"/>
                  </a:lnTo>
                  <a:lnTo>
                    <a:pt x="39" y="69"/>
                  </a:lnTo>
                  <a:lnTo>
                    <a:pt x="27" y="82"/>
                  </a:lnTo>
                  <a:lnTo>
                    <a:pt x="15" y="95"/>
                  </a:lnTo>
                  <a:lnTo>
                    <a:pt x="10" y="102"/>
                  </a:lnTo>
                  <a:lnTo>
                    <a:pt x="6" y="109"/>
                  </a:lnTo>
                  <a:lnTo>
                    <a:pt x="2" y="118"/>
                  </a:lnTo>
                  <a:lnTo>
                    <a:pt x="0" y="126"/>
                  </a:lnTo>
                  <a:lnTo>
                    <a:pt x="0" y="126"/>
                  </a:lnTo>
                  <a:lnTo>
                    <a:pt x="0" y="128"/>
                  </a:lnTo>
                  <a:lnTo>
                    <a:pt x="1" y="130"/>
                  </a:lnTo>
                  <a:lnTo>
                    <a:pt x="2" y="131"/>
                  </a:lnTo>
                  <a:lnTo>
                    <a:pt x="3" y="132"/>
                  </a:lnTo>
                  <a:lnTo>
                    <a:pt x="5" y="132"/>
                  </a:lnTo>
                  <a:lnTo>
                    <a:pt x="7" y="132"/>
                  </a:lnTo>
                  <a:lnTo>
                    <a:pt x="8" y="131"/>
                  </a:lnTo>
                  <a:lnTo>
                    <a:pt x="9" y="129"/>
                  </a:lnTo>
                  <a:lnTo>
                    <a:pt x="9" y="129"/>
                  </a:lnTo>
                  <a:lnTo>
                    <a:pt x="12" y="119"/>
                  </a:lnTo>
                  <a:lnTo>
                    <a:pt x="17" y="108"/>
                  </a:lnTo>
                  <a:lnTo>
                    <a:pt x="24" y="98"/>
                  </a:lnTo>
                  <a:lnTo>
                    <a:pt x="31" y="89"/>
                  </a:lnTo>
                  <a:lnTo>
                    <a:pt x="39" y="79"/>
                  </a:lnTo>
                  <a:lnTo>
                    <a:pt x="48" y="71"/>
                  </a:lnTo>
                  <a:lnTo>
                    <a:pt x="65" y="56"/>
                  </a:lnTo>
                  <a:lnTo>
                    <a:pt x="65" y="56"/>
                  </a:lnTo>
                  <a:lnTo>
                    <a:pt x="77" y="45"/>
                  </a:lnTo>
                  <a:lnTo>
                    <a:pt x="89" y="34"/>
                  </a:lnTo>
                  <a:lnTo>
                    <a:pt x="94" y="28"/>
                  </a:lnTo>
                  <a:lnTo>
                    <a:pt x="98" y="21"/>
                  </a:lnTo>
                  <a:lnTo>
                    <a:pt x="101" y="14"/>
                  </a:lnTo>
                  <a:lnTo>
                    <a:pt x="104" y="6"/>
                  </a:lnTo>
                  <a:lnTo>
                    <a:pt x="104" y="6"/>
                  </a:lnTo>
                  <a:lnTo>
                    <a:pt x="104" y="4"/>
                  </a:lnTo>
                  <a:lnTo>
                    <a:pt x="103" y="2"/>
                  </a:lnTo>
                  <a:lnTo>
                    <a:pt x="102" y="1"/>
                  </a:lnTo>
                  <a:lnTo>
                    <a:pt x="100" y="0"/>
                  </a:lnTo>
                  <a:lnTo>
                    <a:pt x="98" y="0"/>
                  </a:lnTo>
                  <a:lnTo>
                    <a:pt x="97" y="0"/>
                  </a:lnTo>
                  <a:lnTo>
                    <a:pt x="96" y="1"/>
                  </a:lnTo>
                  <a:lnTo>
                    <a:pt x="95" y="3"/>
                  </a:lnTo>
                  <a:lnTo>
                    <a:pt x="95"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31" name="Freeform 503">
              <a:extLst>
                <a:ext uri="{FF2B5EF4-FFF2-40B4-BE49-F238E27FC236}">
                  <a16:creationId xmlns:a16="http://schemas.microsoft.com/office/drawing/2014/main" id="{FBAC92D1-1B90-47B1-AD73-5F8CD31B1E85}"/>
                </a:ext>
              </a:extLst>
            </p:cNvPr>
            <p:cNvSpPr>
              <a:spLocks/>
            </p:cNvSpPr>
            <p:nvPr/>
          </p:nvSpPr>
          <p:spPr bwMode="auto">
            <a:xfrm>
              <a:off x="2528888" y="3719513"/>
              <a:ext cx="39688" cy="58738"/>
            </a:xfrm>
            <a:custGeom>
              <a:avLst/>
              <a:gdLst/>
              <a:ahLst/>
              <a:cxnLst>
                <a:cxn ang="0">
                  <a:pos x="67" y="3"/>
                </a:cxn>
                <a:cxn ang="0">
                  <a:pos x="67" y="3"/>
                </a:cxn>
                <a:cxn ang="0">
                  <a:pos x="60" y="16"/>
                </a:cxn>
                <a:cxn ang="0">
                  <a:pos x="52" y="28"/>
                </a:cxn>
                <a:cxn ang="0">
                  <a:pos x="42" y="38"/>
                </a:cxn>
                <a:cxn ang="0">
                  <a:pos x="33" y="50"/>
                </a:cxn>
                <a:cxn ang="0">
                  <a:pos x="33" y="50"/>
                </a:cxn>
                <a:cxn ang="0">
                  <a:pos x="28" y="56"/>
                </a:cxn>
                <a:cxn ang="0">
                  <a:pos x="24" y="62"/>
                </a:cxn>
                <a:cxn ang="0">
                  <a:pos x="15" y="76"/>
                </a:cxn>
                <a:cxn ang="0">
                  <a:pos x="8" y="89"/>
                </a:cxn>
                <a:cxn ang="0">
                  <a:pos x="1" y="102"/>
                </a:cxn>
                <a:cxn ang="0">
                  <a:pos x="1" y="102"/>
                </a:cxn>
                <a:cxn ang="0">
                  <a:pos x="0" y="105"/>
                </a:cxn>
                <a:cxn ang="0">
                  <a:pos x="0" y="107"/>
                </a:cxn>
                <a:cxn ang="0">
                  <a:pos x="1" y="108"/>
                </a:cxn>
                <a:cxn ang="0">
                  <a:pos x="3" y="109"/>
                </a:cxn>
                <a:cxn ang="0">
                  <a:pos x="4" y="110"/>
                </a:cxn>
                <a:cxn ang="0">
                  <a:pos x="6" y="110"/>
                </a:cxn>
                <a:cxn ang="0">
                  <a:pos x="7" y="109"/>
                </a:cxn>
                <a:cxn ang="0">
                  <a:pos x="9" y="108"/>
                </a:cxn>
                <a:cxn ang="0">
                  <a:pos x="9" y="108"/>
                </a:cxn>
                <a:cxn ang="0">
                  <a:pos x="18" y="93"/>
                </a:cxn>
                <a:cxn ang="0">
                  <a:pos x="25" y="79"/>
                </a:cxn>
                <a:cxn ang="0">
                  <a:pos x="33" y="65"/>
                </a:cxn>
                <a:cxn ang="0">
                  <a:pos x="43" y="52"/>
                </a:cxn>
                <a:cxn ang="0">
                  <a:pos x="43" y="52"/>
                </a:cxn>
                <a:cxn ang="0">
                  <a:pos x="53" y="42"/>
                </a:cxn>
                <a:cxn ang="0">
                  <a:pos x="61" y="31"/>
                </a:cxn>
                <a:cxn ang="0">
                  <a:pos x="69" y="20"/>
                </a:cxn>
                <a:cxn ang="0">
                  <a:pos x="75" y="7"/>
                </a:cxn>
                <a:cxn ang="0">
                  <a:pos x="75" y="7"/>
                </a:cxn>
                <a:cxn ang="0">
                  <a:pos x="76" y="5"/>
                </a:cxn>
                <a:cxn ang="0">
                  <a:pos x="75" y="4"/>
                </a:cxn>
                <a:cxn ang="0">
                  <a:pos x="73" y="1"/>
                </a:cxn>
                <a:cxn ang="0">
                  <a:pos x="71" y="0"/>
                </a:cxn>
                <a:cxn ang="0">
                  <a:pos x="70" y="0"/>
                </a:cxn>
                <a:cxn ang="0">
                  <a:pos x="68" y="1"/>
                </a:cxn>
                <a:cxn ang="0">
                  <a:pos x="67" y="3"/>
                </a:cxn>
                <a:cxn ang="0">
                  <a:pos x="67" y="3"/>
                </a:cxn>
              </a:cxnLst>
              <a:rect l="0" t="0" r="r" b="b"/>
              <a:pathLst>
                <a:path w="76" h="110">
                  <a:moveTo>
                    <a:pt x="67" y="3"/>
                  </a:moveTo>
                  <a:lnTo>
                    <a:pt x="67" y="3"/>
                  </a:lnTo>
                  <a:lnTo>
                    <a:pt x="60" y="16"/>
                  </a:lnTo>
                  <a:lnTo>
                    <a:pt x="52" y="28"/>
                  </a:lnTo>
                  <a:lnTo>
                    <a:pt x="42" y="38"/>
                  </a:lnTo>
                  <a:lnTo>
                    <a:pt x="33" y="50"/>
                  </a:lnTo>
                  <a:lnTo>
                    <a:pt x="33" y="50"/>
                  </a:lnTo>
                  <a:lnTo>
                    <a:pt x="28" y="56"/>
                  </a:lnTo>
                  <a:lnTo>
                    <a:pt x="24" y="62"/>
                  </a:lnTo>
                  <a:lnTo>
                    <a:pt x="15" y="76"/>
                  </a:lnTo>
                  <a:lnTo>
                    <a:pt x="8" y="89"/>
                  </a:lnTo>
                  <a:lnTo>
                    <a:pt x="1" y="102"/>
                  </a:lnTo>
                  <a:lnTo>
                    <a:pt x="1" y="102"/>
                  </a:lnTo>
                  <a:lnTo>
                    <a:pt x="0" y="105"/>
                  </a:lnTo>
                  <a:lnTo>
                    <a:pt x="0" y="107"/>
                  </a:lnTo>
                  <a:lnTo>
                    <a:pt x="1" y="108"/>
                  </a:lnTo>
                  <a:lnTo>
                    <a:pt x="3" y="109"/>
                  </a:lnTo>
                  <a:lnTo>
                    <a:pt x="4" y="110"/>
                  </a:lnTo>
                  <a:lnTo>
                    <a:pt x="6" y="110"/>
                  </a:lnTo>
                  <a:lnTo>
                    <a:pt x="7" y="109"/>
                  </a:lnTo>
                  <a:lnTo>
                    <a:pt x="9" y="108"/>
                  </a:lnTo>
                  <a:lnTo>
                    <a:pt x="9" y="108"/>
                  </a:lnTo>
                  <a:lnTo>
                    <a:pt x="18" y="93"/>
                  </a:lnTo>
                  <a:lnTo>
                    <a:pt x="25" y="79"/>
                  </a:lnTo>
                  <a:lnTo>
                    <a:pt x="33" y="65"/>
                  </a:lnTo>
                  <a:lnTo>
                    <a:pt x="43" y="52"/>
                  </a:lnTo>
                  <a:lnTo>
                    <a:pt x="43" y="52"/>
                  </a:lnTo>
                  <a:lnTo>
                    <a:pt x="53" y="42"/>
                  </a:lnTo>
                  <a:lnTo>
                    <a:pt x="61" y="31"/>
                  </a:lnTo>
                  <a:lnTo>
                    <a:pt x="69" y="20"/>
                  </a:lnTo>
                  <a:lnTo>
                    <a:pt x="75" y="7"/>
                  </a:lnTo>
                  <a:lnTo>
                    <a:pt x="75" y="7"/>
                  </a:lnTo>
                  <a:lnTo>
                    <a:pt x="76" y="5"/>
                  </a:lnTo>
                  <a:lnTo>
                    <a:pt x="75" y="4"/>
                  </a:lnTo>
                  <a:lnTo>
                    <a:pt x="73" y="1"/>
                  </a:lnTo>
                  <a:lnTo>
                    <a:pt x="71" y="0"/>
                  </a:lnTo>
                  <a:lnTo>
                    <a:pt x="70" y="0"/>
                  </a:lnTo>
                  <a:lnTo>
                    <a:pt x="68" y="1"/>
                  </a:lnTo>
                  <a:lnTo>
                    <a:pt x="67" y="3"/>
                  </a:lnTo>
                  <a:lnTo>
                    <a:pt x="67"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32" name="Freeform 504">
              <a:extLst>
                <a:ext uri="{FF2B5EF4-FFF2-40B4-BE49-F238E27FC236}">
                  <a16:creationId xmlns:a16="http://schemas.microsoft.com/office/drawing/2014/main" id="{12F4DCB8-5741-4B13-BEAF-D0589CA57335}"/>
                </a:ext>
              </a:extLst>
            </p:cNvPr>
            <p:cNvSpPr>
              <a:spLocks/>
            </p:cNvSpPr>
            <p:nvPr/>
          </p:nvSpPr>
          <p:spPr bwMode="auto">
            <a:xfrm>
              <a:off x="2584451" y="3717925"/>
              <a:ext cx="44450" cy="61913"/>
            </a:xfrm>
            <a:custGeom>
              <a:avLst/>
              <a:gdLst/>
              <a:ahLst/>
              <a:cxnLst>
                <a:cxn ang="0">
                  <a:pos x="77" y="5"/>
                </a:cxn>
                <a:cxn ang="0">
                  <a:pos x="77" y="5"/>
                </a:cxn>
                <a:cxn ang="0">
                  <a:pos x="77" y="9"/>
                </a:cxn>
                <a:cxn ang="0">
                  <a:pos x="76" y="15"/>
                </a:cxn>
                <a:cxn ang="0">
                  <a:pos x="73" y="23"/>
                </a:cxn>
                <a:cxn ang="0">
                  <a:pos x="68" y="31"/>
                </a:cxn>
                <a:cxn ang="0">
                  <a:pos x="62" y="39"/>
                </a:cxn>
                <a:cxn ang="0">
                  <a:pos x="48" y="54"/>
                </a:cxn>
                <a:cxn ang="0">
                  <a:pos x="42" y="61"/>
                </a:cxn>
                <a:cxn ang="0">
                  <a:pos x="35" y="68"/>
                </a:cxn>
                <a:cxn ang="0">
                  <a:pos x="35" y="68"/>
                </a:cxn>
                <a:cxn ang="0">
                  <a:pos x="26" y="79"/>
                </a:cxn>
                <a:cxn ang="0">
                  <a:pos x="16" y="89"/>
                </a:cxn>
                <a:cxn ang="0">
                  <a:pos x="8" y="100"/>
                </a:cxn>
                <a:cxn ang="0">
                  <a:pos x="4" y="105"/>
                </a:cxn>
                <a:cxn ang="0">
                  <a:pos x="0" y="113"/>
                </a:cxn>
                <a:cxn ang="0">
                  <a:pos x="0" y="113"/>
                </a:cxn>
                <a:cxn ang="0">
                  <a:pos x="0" y="115"/>
                </a:cxn>
                <a:cxn ang="0">
                  <a:pos x="1" y="116"/>
                </a:cxn>
                <a:cxn ang="0">
                  <a:pos x="2" y="117"/>
                </a:cxn>
                <a:cxn ang="0">
                  <a:pos x="3" y="118"/>
                </a:cxn>
                <a:cxn ang="0">
                  <a:pos x="8" y="118"/>
                </a:cxn>
                <a:cxn ang="0">
                  <a:pos x="9" y="117"/>
                </a:cxn>
                <a:cxn ang="0">
                  <a:pos x="10" y="115"/>
                </a:cxn>
                <a:cxn ang="0">
                  <a:pos x="10" y="115"/>
                </a:cxn>
                <a:cxn ang="0">
                  <a:pos x="14" y="106"/>
                </a:cxn>
                <a:cxn ang="0">
                  <a:pos x="19" y="98"/>
                </a:cxn>
                <a:cxn ang="0">
                  <a:pos x="25" y="90"/>
                </a:cxn>
                <a:cxn ang="0">
                  <a:pos x="32" y="83"/>
                </a:cxn>
                <a:cxn ang="0">
                  <a:pos x="47" y="68"/>
                </a:cxn>
                <a:cxn ang="0">
                  <a:pos x="60" y="54"/>
                </a:cxn>
                <a:cxn ang="0">
                  <a:pos x="60" y="54"/>
                </a:cxn>
                <a:cxn ang="0">
                  <a:pos x="71" y="43"/>
                </a:cxn>
                <a:cxn ang="0">
                  <a:pos x="75" y="38"/>
                </a:cxn>
                <a:cxn ang="0">
                  <a:pos x="79" y="32"/>
                </a:cxn>
                <a:cxn ang="0">
                  <a:pos x="82" y="26"/>
                </a:cxn>
                <a:cxn ang="0">
                  <a:pos x="85" y="19"/>
                </a:cxn>
                <a:cxn ang="0">
                  <a:pos x="86" y="12"/>
                </a:cxn>
                <a:cxn ang="0">
                  <a:pos x="86" y="5"/>
                </a:cxn>
                <a:cxn ang="0">
                  <a:pos x="86" y="5"/>
                </a:cxn>
                <a:cxn ang="0">
                  <a:pos x="85" y="3"/>
                </a:cxn>
                <a:cxn ang="0">
                  <a:pos x="84" y="1"/>
                </a:cxn>
                <a:cxn ang="0">
                  <a:pos x="81" y="0"/>
                </a:cxn>
                <a:cxn ang="0">
                  <a:pos x="79" y="0"/>
                </a:cxn>
                <a:cxn ang="0">
                  <a:pos x="78" y="1"/>
                </a:cxn>
                <a:cxn ang="0">
                  <a:pos x="77" y="3"/>
                </a:cxn>
                <a:cxn ang="0">
                  <a:pos x="77" y="5"/>
                </a:cxn>
                <a:cxn ang="0">
                  <a:pos x="77" y="5"/>
                </a:cxn>
              </a:cxnLst>
              <a:rect l="0" t="0" r="r" b="b"/>
              <a:pathLst>
                <a:path w="86" h="118">
                  <a:moveTo>
                    <a:pt x="77" y="5"/>
                  </a:moveTo>
                  <a:lnTo>
                    <a:pt x="77" y="5"/>
                  </a:lnTo>
                  <a:lnTo>
                    <a:pt x="77" y="9"/>
                  </a:lnTo>
                  <a:lnTo>
                    <a:pt x="76" y="15"/>
                  </a:lnTo>
                  <a:lnTo>
                    <a:pt x="73" y="23"/>
                  </a:lnTo>
                  <a:lnTo>
                    <a:pt x="68" y="31"/>
                  </a:lnTo>
                  <a:lnTo>
                    <a:pt x="62" y="39"/>
                  </a:lnTo>
                  <a:lnTo>
                    <a:pt x="48" y="54"/>
                  </a:lnTo>
                  <a:lnTo>
                    <a:pt x="42" y="61"/>
                  </a:lnTo>
                  <a:lnTo>
                    <a:pt x="35" y="68"/>
                  </a:lnTo>
                  <a:lnTo>
                    <a:pt x="35" y="68"/>
                  </a:lnTo>
                  <a:lnTo>
                    <a:pt x="26" y="79"/>
                  </a:lnTo>
                  <a:lnTo>
                    <a:pt x="16" y="89"/>
                  </a:lnTo>
                  <a:lnTo>
                    <a:pt x="8" y="100"/>
                  </a:lnTo>
                  <a:lnTo>
                    <a:pt x="4" y="105"/>
                  </a:lnTo>
                  <a:lnTo>
                    <a:pt x="0" y="113"/>
                  </a:lnTo>
                  <a:lnTo>
                    <a:pt x="0" y="113"/>
                  </a:lnTo>
                  <a:lnTo>
                    <a:pt x="0" y="115"/>
                  </a:lnTo>
                  <a:lnTo>
                    <a:pt x="1" y="116"/>
                  </a:lnTo>
                  <a:lnTo>
                    <a:pt x="2" y="117"/>
                  </a:lnTo>
                  <a:lnTo>
                    <a:pt x="3" y="118"/>
                  </a:lnTo>
                  <a:lnTo>
                    <a:pt x="8" y="118"/>
                  </a:lnTo>
                  <a:lnTo>
                    <a:pt x="9" y="117"/>
                  </a:lnTo>
                  <a:lnTo>
                    <a:pt x="10" y="115"/>
                  </a:lnTo>
                  <a:lnTo>
                    <a:pt x="10" y="115"/>
                  </a:lnTo>
                  <a:lnTo>
                    <a:pt x="14" y="106"/>
                  </a:lnTo>
                  <a:lnTo>
                    <a:pt x="19" y="98"/>
                  </a:lnTo>
                  <a:lnTo>
                    <a:pt x="25" y="90"/>
                  </a:lnTo>
                  <a:lnTo>
                    <a:pt x="32" y="83"/>
                  </a:lnTo>
                  <a:lnTo>
                    <a:pt x="47" y="68"/>
                  </a:lnTo>
                  <a:lnTo>
                    <a:pt x="60" y="54"/>
                  </a:lnTo>
                  <a:lnTo>
                    <a:pt x="60" y="54"/>
                  </a:lnTo>
                  <a:lnTo>
                    <a:pt x="71" y="43"/>
                  </a:lnTo>
                  <a:lnTo>
                    <a:pt x="75" y="38"/>
                  </a:lnTo>
                  <a:lnTo>
                    <a:pt x="79" y="32"/>
                  </a:lnTo>
                  <a:lnTo>
                    <a:pt x="82" y="26"/>
                  </a:lnTo>
                  <a:lnTo>
                    <a:pt x="85" y="19"/>
                  </a:lnTo>
                  <a:lnTo>
                    <a:pt x="86" y="12"/>
                  </a:lnTo>
                  <a:lnTo>
                    <a:pt x="86" y="5"/>
                  </a:lnTo>
                  <a:lnTo>
                    <a:pt x="86" y="5"/>
                  </a:lnTo>
                  <a:lnTo>
                    <a:pt x="85" y="3"/>
                  </a:lnTo>
                  <a:lnTo>
                    <a:pt x="84" y="1"/>
                  </a:lnTo>
                  <a:lnTo>
                    <a:pt x="81" y="0"/>
                  </a:lnTo>
                  <a:lnTo>
                    <a:pt x="79" y="0"/>
                  </a:lnTo>
                  <a:lnTo>
                    <a:pt x="78" y="1"/>
                  </a:lnTo>
                  <a:lnTo>
                    <a:pt x="77" y="3"/>
                  </a:lnTo>
                  <a:lnTo>
                    <a:pt x="77" y="5"/>
                  </a:lnTo>
                  <a:lnTo>
                    <a:pt x="77"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33" name="Freeform 505">
              <a:extLst>
                <a:ext uri="{FF2B5EF4-FFF2-40B4-BE49-F238E27FC236}">
                  <a16:creationId xmlns:a16="http://schemas.microsoft.com/office/drawing/2014/main" id="{19489895-29D6-4161-9F3F-8870BF412B10}"/>
                </a:ext>
              </a:extLst>
            </p:cNvPr>
            <p:cNvSpPr>
              <a:spLocks/>
            </p:cNvSpPr>
            <p:nvPr/>
          </p:nvSpPr>
          <p:spPr bwMode="auto">
            <a:xfrm>
              <a:off x="2632076" y="3725863"/>
              <a:ext cx="49213" cy="57150"/>
            </a:xfrm>
            <a:custGeom>
              <a:avLst/>
              <a:gdLst/>
              <a:ahLst/>
              <a:cxnLst>
                <a:cxn ang="0">
                  <a:pos x="85" y="3"/>
                </a:cxn>
                <a:cxn ang="0">
                  <a:pos x="85" y="3"/>
                </a:cxn>
                <a:cxn ang="0">
                  <a:pos x="83" y="7"/>
                </a:cxn>
                <a:cxn ang="0">
                  <a:pos x="81" y="10"/>
                </a:cxn>
                <a:cxn ang="0">
                  <a:pos x="74" y="15"/>
                </a:cxn>
                <a:cxn ang="0">
                  <a:pos x="74" y="15"/>
                </a:cxn>
                <a:cxn ang="0">
                  <a:pos x="67" y="21"/>
                </a:cxn>
                <a:cxn ang="0">
                  <a:pos x="62" y="27"/>
                </a:cxn>
                <a:cxn ang="0">
                  <a:pos x="58" y="34"/>
                </a:cxn>
                <a:cxn ang="0">
                  <a:pos x="52" y="40"/>
                </a:cxn>
                <a:cxn ang="0">
                  <a:pos x="52" y="40"/>
                </a:cxn>
                <a:cxn ang="0">
                  <a:pos x="38" y="54"/>
                </a:cxn>
                <a:cxn ang="0">
                  <a:pos x="26" y="70"/>
                </a:cxn>
                <a:cxn ang="0">
                  <a:pos x="14" y="85"/>
                </a:cxn>
                <a:cxn ang="0">
                  <a:pos x="1" y="100"/>
                </a:cxn>
                <a:cxn ang="0">
                  <a:pos x="1" y="100"/>
                </a:cxn>
                <a:cxn ang="0">
                  <a:pos x="0" y="102"/>
                </a:cxn>
                <a:cxn ang="0">
                  <a:pos x="0" y="104"/>
                </a:cxn>
                <a:cxn ang="0">
                  <a:pos x="0" y="106"/>
                </a:cxn>
                <a:cxn ang="0">
                  <a:pos x="1" y="107"/>
                </a:cxn>
                <a:cxn ang="0">
                  <a:pos x="2" y="108"/>
                </a:cxn>
                <a:cxn ang="0">
                  <a:pos x="4" y="108"/>
                </a:cxn>
                <a:cxn ang="0">
                  <a:pos x="6" y="108"/>
                </a:cxn>
                <a:cxn ang="0">
                  <a:pos x="7" y="107"/>
                </a:cxn>
                <a:cxn ang="0">
                  <a:pos x="7" y="107"/>
                </a:cxn>
                <a:cxn ang="0">
                  <a:pos x="22" y="90"/>
                </a:cxn>
                <a:cxn ang="0">
                  <a:pos x="35" y="74"/>
                </a:cxn>
                <a:cxn ang="0">
                  <a:pos x="50" y="57"/>
                </a:cxn>
                <a:cxn ang="0">
                  <a:pos x="64" y="41"/>
                </a:cxn>
                <a:cxn ang="0">
                  <a:pos x="64" y="41"/>
                </a:cxn>
                <a:cxn ang="0">
                  <a:pos x="69" y="35"/>
                </a:cxn>
                <a:cxn ang="0">
                  <a:pos x="75" y="28"/>
                </a:cxn>
                <a:cxn ang="0">
                  <a:pos x="81" y="22"/>
                </a:cxn>
                <a:cxn ang="0">
                  <a:pos x="87" y="17"/>
                </a:cxn>
                <a:cxn ang="0">
                  <a:pos x="87" y="17"/>
                </a:cxn>
                <a:cxn ang="0">
                  <a:pos x="90" y="15"/>
                </a:cxn>
                <a:cxn ang="0">
                  <a:pos x="92" y="12"/>
                </a:cxn>
                <a:cxn ang="0">
                  <a:pos x="94" y="6"/>
                </a:cxn>
                <a:cxn ang="0">
                  <a:pos x="94" y="6"/>
                </a:cxn>
                <a:cxn ang="0">
                  <a:pos x="94" y="4"/>
                </a:cxn>
                <a:cxn ang="0">
                  <a:pos x="94" y="2"/>
                </a:cxn>
                <a:cxn ang="0">
                  <a:pos x="93" y="1"/>
                </a:cxn>
                <a:cxn ang="0">
                  <a:pos x="91" y="0"/>
                </a:cxn>
                <a:cxn ang="0">
                  <a:pos x="89" y="0"/>
                </a:cxn>
                <a:cxn ang="0">
                  <a:pos x="88" y="0"/>
                </a:cxn>
                <a:cxn ang="0">
                  <a:pos x="86" y="1"/>
                </a:cxn>
                <a:cxn ang="0">
                  <a:pos x="85" y="3"/>
                </a:cxn>
                <a:cxn ang="0">
                  <a:pos x="85" y="3"/>
                </a:cxn>
              </a:cxnLst>
              <a:rect l="0" t="0" r="r" b="b"/>
              <a:pathLst>
                <a:path w="94" h="108">
                  <a:moveTo>
                    <a:pt x="85" y="3"/>
                  </a:moveTo>
                  <a:lnTo>
                    <a:pt x="85" y="3"/>
                  </a:lnTo>
                  <a:lnTo>
                    <a:pt x="83" y="7"/>
                  </a:lnTo>
                  <a:lnTo>
                    <a:pt x="81" y="10"/>
                  </a:lnTo>
                  <a:lnTo>
                    <a:pt x="74" y="15"/>
                  </a:lnTo>
                  <a:lnTo>
                    <a:pt x="74" y="15"/>
                  </a:lnTo>
                  <a:lnTo>
                    <a:pt x="67" y="21"/>
                  </a:lnTo>
                  <a:lnTo>
                    <a:pt x="62" y="27"/>
                  </a:lnTo>
                  <a:lnTo>
                    <a:pt x="58" y="34"/>
                  </a:lnTo>
                  <a:lnTo>
                    <a:pt x="52" y="40"/>
                  </a:lnTo>
                  <a:lnTo>
                    <a:pt x="52" y="40"/>
                  </a:lnTo>
                  <a:lnTo>
                    <a:pt x="38" y="54"/>
                  </a:lnTo>
                  <a:lnTo>
                    <a:pt x="26" y="70"/>
                  </a:lnTo>
                  <a:lnTo>
                    <a:pt x="14" y="85"/>
                  </a:lnTo>
                  <a:lnTo>
                    <a:pt x="1" y="100"/>
                  </a:lnTo>
                  <a:lnTo>
                    <a:pt x="1" y="100"/>
                  </a:lnTo>
                  <a:lnTo>
                    <a:pt x="0" y="102"/>
                  </a:lnTo>
                  <a:lnTo>
                    <a:pt x="0" y="104"/>
                  </a:lnTo>
                  <a:lnTo>
                    <a:pt x="0" y="106"/>
                  </a:lnTo>
                  <a:lnTo>
                    <a:pt x="1" y="107"/>
                  </a:lnTo>
                  <a:lnTo>
                    <a:pt x="2" y="108"/>
                  </a:lnTo>
                  <a:lnTo>
                    <a:pt x="4" y="108"/>
                  </a:lnTo>
                  <a:lnTo>
                    <a:pt x="6" y="108"/>
                  </a:lnTo>
                  <a:lnTo>
                    <a:pt x="7" y="107"/>
                  </a:lnTo>
                  <a:lnTo>
                    <a:pt x="7" y="107"/>
                  </a:lnTo>
                  <a:lnTo>
                    <a:pt x="22" y="90"/>
                  </a:lnTo>
                  <a:lnTo>
                    <a:pt x="35" y="74"/>
                  </a:lnTo>
                  <a:lnTo>
                    <a:pt x="50" y="57"/>
                  </a:lnTo>
                  <a:lnTo>
                    <a:pt x="64" y="41"/>
                  </a:lnTo>
                  <a:lnTo>
                    <a:pt x="64" y="41"/>
                  </a:lnTo>
                  <a:lnTo>
                    <a:pt x="69" y="35"/>
                  </a:lnTo>
                  <a:lnTo>
                    <a:pt x="75" y="28"/>
                  </a:lnTo>
                  <a:lnTo>
                    <a:pt x="81" y="22"/>
                  </a:lnTo>
                  <a:lnTo>
                    <a:pt x="87" y="17"/>
                  </a:lnTo>
                  <a:lnTo>
                    <a:pt x="87" y="17"/>
                  </a:lnTo>
                  <a:lnTo>
                    <a:pt x="90" y="15"/>
                  </a:lnTo>
                  <a:lnTo>
                    <a:pt x="92" y="12"/>
                  </a:lnTo>
                  <a:lnTo>
                    <a:pt x="94" y="6"/>
                  </a:lnTo>
                  <a:lnTo>
                    <a:pt x="94" y="6"/>
                  </a:lnTo>
                  <a:lnTo>
                    <a:pt x="94" y="4"/>
                  </a:lnTo>
                  <a:lnTo>
                    <a:pt x="94" y="2"/>
                  </a:lnTo>
                  <a:lnTo>
                    <a:pt x="93" y="1"/>
                  </a:lnTo>
                  <a:lnTo>
                    <a:pt x="91" y="0"/>
                  </a:lnTo>
                  <a:lnTo>
                    <a:pt x="89" y="0"/>
                  </a:lnTo>
                  <a:lnTo>
                    <a:pt x="88" y="0"/>
                  </a:lnTo>
                  <a:lnTo>
                    <a:pt x="86" y="1"/>
                  </a:lnTo>
                  <a:lnTo>
                    <a:pt x="85" y="3"/>
                  </a:lnTo>
                  <a:lnTo>
                    <a:pt x="85"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34" name="Freeform 506">
              <a:extLst>
                <a:ext uri="{FF2B5EF4-FFF2-40B4-BE49-F238E27FC236}">
                  <a16:creationId xmlns:a16="http://schemas.microsoft.com/office/drawing/2014/main" id="{39A8152E-DBAD-4C12-A0C4-4A0F15824E1D}"/>
                </a:ext>
              </a:extLst>
            </p:cNvPr>
            <p:cNvSpPr>
              <a:spLocks/>
            </p:cNvSpPr>
            <p:nvPr/>
          </p:nvSpPr>
          <p:spPr bwMode="auto">
            <a:xfrm>
              <a:off x="2674938" y="3722688"/>
              <a:ext cx="49213" cy="58738"/>
            </a:xfrm>
            <a:custGeom>
              <a:avLst/>
              <a:gdLst/>
              <a:ahLst/>
              <a:cxnLst>
                <a:cxn ang="0">
                  <a:pos x="84" y="3"/>
                </a:cxn>
                <a:cxn ang="0">
                  <a:pos x="84" y="3"/>
                </a:cxn>
                <a:cxn ang="0">
                  <a:pos x="82" y="12"/>
                </a:cxn>
                <a:cxn ang="0">
                  <a:pos x="78" y="19"/>
                </a:cxn>
                <a:cxn ang="0">
                  <a:pos x="74" y="25"/>
                </a:cxn>
                <a:cxn ang="0">
                  <a:pos x="70" y="31"/>
                </a:cxn>
                <a:cxn ang="0">
                  <a:pos x="59" y="44"/>
                </a:cxn>
                <a:cxn ang="0">
                  <a:pos x="47" y="55"/>
                </a:cxn>
                <a:cxn ang="0">
                  <a:pos x="47" y="55"/>
                </a:cxn>
                <a:cxn ang="0">
                  <a:pos x="1" y="102"/>
                </a:cxn>
                <a:cxn ang="0">
                  <a:pos x="1" y="102"/>
                </a:cxn>
                <a:cxn ang="0">
                  <a:pos x="0" y="103"/>
                </a:cxn>
                <a:cxn ang="0">
                  <a:pos x="0" y="105"/>
                </a:cxn>
                <a:cxn ang="0">
                  <a:pos x="0" y="107"/>
                </a:cxn>
                <a:cxn ang="0">
                  <a:pos x="1" y="108"/>
                </a:cxn>
                <a:cxn ang="0">
                  <a:pos x="2" y="109"/>
                </a:cxn>
                <a:cxn ang="0">
                  <a:pos x="4" y="110"/>
                </a:cxn>
                <a:cxn ang="0">
                  <a:pos x="6" y="109"/>
                </a:cxn>
                <a:cxn ang="0">
                  <a:pos x="7" y="108"/>
                </a:cxn>
                <a:cxn ang="0">
                  <a:pos x="7" y="108"/>
                </a:cxn>
                <a:cxn ang="0">
                  <a:pos x="59" y="57"/>
                </a:cxn>
                <a:cxn ang="0">
                  <a:pos x="59" y="57"/>
                </a:cxn>
                <a:cxn ang="0">
                  <a:pos x="70" y="46"/>
                </a:cxn>
                <a:cxn ang="0">
                  <a:pos x="80" y="34"/>
                </a:cxn>
                <a:cxn ang="0">
                  <a:pos x="84" y="28"/>
                </a:cxn>
                <a:cxn ang="0">
                  <a:pos x="89" y="21"/>
                </a:cxn>
                <a:cxn ang="0">
                  <a:pos x="92" y="14"/>
                </a:cxn>
                <a:cxn ang="0">
                  <a:pos x="94" y="7"/>
                </a:cxn>
                <a:cxn ang="0">
                  <a:pos x="94" y="7"/>
                </a:cxn>
                <a:cxn ang="0">
                  <a:pos x="94" y="5"/>
                </a:cxn>
                <a:cxn ang="0">
                  <a:pos x="94" y="2"/>
                </a:cxn>
                <a:cxn ang="0">
                  <a:pos x="92" y="1"/>
                </a:cxn>
                <a:cxn ang="0">
                  <a:pos x="91" y="0"/>
                </a:cxn>
                <a:cxn ang="0">
                  <a:pos x="89" y="0"/>
                </a:cxn>
                <a:cxn ang="0">
                  <a:pos x="88" y="1"/>
                </a:cxn>
                <a:cxn ang="0">
                  <a:pos x="85" y="2"/>
                </a:cxn>
                <a:cxn ang="0">
                  <a:pos x="84" y="3"/>
                </a:cxn>
                <a:cxn ang="0">
                  <a:pos x="84" y="3"/>
                </a:cxn>
              </a:cxnLst>
              <a:rect l="0" t="0" r="r" b="b"/>
              <a:pathLst>
                <a:path w="94" h="110">
                  <a:moveTo>
                    <a:pt x="84" y="3"/>
                  </a:moveTo>
                  <a:lnTo>
                    <a:pt x="84" y="3"/>
                  </a:lnTo>
                  <a:lnTo>
                    <a:pt x="82" y="12"/>
                  </a:lnTo>
                  <a:lnTo>
                    <a:pt x="78" y="19"/>
                  </a:lnTo>
                  <a:lnTo>
                    <a:pt x="74" y="25"/>
                  </a:lnTo>
                  <a:lnTo>
                    <a:pt x="70" y="31"/>
                  </a:lnTo>
                  <a:lnTo>
                    <a:pt x="59" y="44"/>
                  </a:lnTo>
                  <a:lnTo>
                    <a:pt x="47" y="55"/>
                  </a:lnTo>
                  <a:lnTo>
                    <a:pt x="47" y="55"/>
                  </a:lnTo>
                  <a:lnTo>
                    <a:pt x="1" y="102"/>
                  </a:lnTo>
                  <a:lnTo>
                    <a:pt x="1" y="102"/>
                  </a:lnTo>
                  <a:lnTo>
                    <a:pt x="0" y="103"/>
                  </a:lnTo>
                  <a:lnTo>
                    <a:pt x="0" y="105"/>
                  </a:lnTo>
                  <a:lnTo>
                    <a:pt x="0" y="107"/>
                  </a:lnTo>
                  <a:lnTo>
                    <a:pt x="1" y="108"/>
                  </a:lnTo>
                  <a:lnTo>
                    <a:pt x="2" y="109"/>
                  </a:lnTo>
                  <a:lnTo>
                    <a:pt x="4" y="110"/>
                  </a:lnTo>
                  <a:lnTo>
                    <a:pt x="6" y="109"/>
                  </a:lnTo>
                  <a:lnTo>
                    <a:pt x="7" y="108"/>
                  </a:lnTo>
                  <a:lnTo>
                    <a:pt x="7" y="108"/>
                  </a:lnTo>
                  <a:lnTo>
                    <a:pt x="59" y="57"/>
                  </a:lnTo>
                  <a:lnTo>
                    <a:pt x="59" y="57"/>
                  </a:lnTo>
                  <a:lnTo>
                    <a:pt x="70" y="46"/>
                  </a:lnTo>
                  <a:lnTo>
                    <a:pt x="80" y="34"/>
                  </a:lnTo>
                  <a:lnTo>
                    <a:pt x="84" y="28"/>
                  </a:lnTo>
                  <a:lnTo>
                    <a:pt x="89" y="21"/>
                  </a:lnTo>
                  <a:lnTo>
                    <a:pt x="92" y="14"/>
                  </a:lnTo>
                  <a:lnTo>
                    <a:pt x="94" y="7"/>
                  </a:lnTo>
                  <a:lnTo>
                    <a:pt x="94" y="7"/>
                  </a:lnTo>
                  <a:lnTo>
                    <a:pt x="94" y="5"/>
                  </a:lnTo>
                  <a:lnTo>
                    <a:pt x="94" y="2"/>
                  </a:lnTo>
                  <a:lnTo>
                    <a:pt x="92" y="1"/>
                  </a:lnTo>
                  <a:lnTo>
                    <a:pt x="91" y="0"/>
                  </a:lnTo>
                  <a:lnTo>
                    <a:pt x="89" y="0"/>
                  </a:lnTo>
                  <a:lnTo>
                    <a:pt x="88" y="1"/>
                  </a:lnTo>
                  <a:lnTo>
                    <a:pt x="85" y="2"/>
                  </a:lnTo>
                  <a:lnTo>
                    <a:pt x="84" y="3"/>
                  </a:lnTo>
                  <a:lnTo>
                    <a:pt x="84"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35" name="Freeform 507">
              <a:extLst>
                <a:ext uri="{FF2B5EF4-FFF2-40B4-BE49-F238E27FC236}">
                  <a16:creationId xmlns:a16="http://schemas.microsoft.com/office/drawing/2014/main" id="{8358CEB2-AEA2-479A-9961-3CF595F91BD4}"/>
                </a:ext>
              </a:extLst>
            </p:cNvPr>
            <p:cNvSpPr>
              <a:spLocks/>
            </p:cNvSpPr>
            <p:nvPr/>
          </p:nvSpPr>
          <p:spPr bwMode="auto">
            <a:xfrm>
              <a:off x="2801938" y="3652838"/>
              <a:ext cx="107950" cy="117475"/>
            </a:xfrm>
            <a:custGeom>
              <a:avLst/>
              <a:gdLst/>
              <a:ahLst/>
              <a:cxnLst>
                <a:cxn ang="0">
                  <a:pos x="196" y="1"/>
                </a:cxn>
                <a:cxn ang="0">
                  <a:pos x="196" y="1"/>
                </a:cxn>
                <a:cxn ang="0">
                  <a:pos x="171" y="24"/>
                </a:cxn>
                <a:cxn ang="0">
                  <a:pos x="157" y="35"/>
                </a:cxn>
                <a:cxn ang="0">
                  <a:pos x="145" y="47"/>
                </a:cxn>
                <a:cxn ang="0">
                  <a:pos x="145" y="47"/>
                </a:cxn>
                <a:cxn ang="0">
                  <a:pos x="133" y="61"/>
                </a:cxn>
                <a:cxn ang="0">
                  <a:pos x="119" y="76"/>
                </a:cxn>
                <a:cxn ang="0">
                  <a:pos x="93" y="106"/>
                </a:cxn>
                <a:cxn ang="0">
                  <a:pos x="93" y="106"/>
                </a:cxn>
                <a:cxn ang="0">
                  <a:pos x="68" y="134"/>
                </a:cxn>
                <a:cxn ang="0">
                  <a:pos x="41" y="164"/>
                </a:cxn>
                <a:cxn ang="0">
                  <a:pos x="41" y="164"/>
                </a:cxn>
                <a:cxn ang="0">
                  <a:pos x="19" y="189"/>
                </a:cxn>
                <a:cxn ang="0">
                  <a:pos x="10" y="202"/>
                </a:cxn>
                <a:cxn ang="0">
                  <a:pos x="0" y="215"/>
                </a:cxn>
                <a:cxn ang="0">
                  <a:pos x="0" y="215"/>
                </a:cxn>
                <a:cxn ang="0">
                  <a:pos x="0" y="217"/>
                </a:cxn>
                <a:cxn ang="0">
                  <a:pos x="0" y="219"/>
                </a:cxn>
                <a:cxn ang="0">
                  <a:pos x="1" y="221"/>
                </a:cxn>
                <a:cxn ang="0">
                  <a:pos x="3" y="222"/>
                </a:cxn>
                <a:cxn ang="0">
                  <a:pos x="5" y="222"/>
                </a:cxn>
                <a:cxn ang="0">
                  <a:pos x="6" y="222"/>
                </a:cxn>
                <a:cxn ang="0">
                  <a:pos x="8" y="222"/>
                </a:cxn>
                <a:cxn ang="0">
                  <a:pos x="9" y="220"/>
                </a:cxn>
                <a:cxn ang="0">
                  <a:pos x="9" y="220"/>
                </a:cxn>
                <a:cxn ang="0">
                  <a:pos x="17" y="207"/>
                </a:cxn>
                <a:cxn ang="0">
                  <a:pos x="26" y="194"/>
                </a:cxn>
                <a:cxn ang="0">
                  <a:pos x="47" y="172"/>
                </a:cxn>
                <a:cxn ang="0">
                  <a:pos x="47" y="172"/>
                </a:cxn>
                <a:cxn ang="0">
                  <a:pos x="74" y="142"/>
                </a:cxn>
                <a:cxn ang="0">
                  <a:pos x="101" y="112"/>
                </a:cxn>
                <a:cxn ang="0">
                  <a:pos x="101" y="112"/>
                </a:cxn>
                <a:cxn ang="0">
                  <a:pos x="126" y="83"/>
                </a:cxn>
                <a:cxn ang="0">
                  <a:pos x="139" y="67"/>
                </a:cxn>
                <a:cxn ang="0">
                  <a:pos x="152" y="54"/>
                </a:cxn>
                <a:cxn ang="0">
                  <a:pos x="152" y="54"/>
                </a:cxn>
                <a:cxn ang="0">
                  <a:pos x="165" y="41"/>
                </a:cxn>
                <a:cxn ang="0">
                  <a:pos x="177" y="30"/>
                </a:cxn>
                <a:cxn ang="0">
                  <a:pos x="203" y="7"/>
                </a:cxn>
                <a:cxn ang="0">
                  <a:pos x="203" y="7"/>
                </a:cxn>
                <a:cxn ang="0">
                  <a:pos x="204" y="6"/>
                </a:cxn>
                <a:cxn ang="0">
                  <a:pos x="204" y="4"/>
                </a:cxn>
                <a:cxn ang="0">
                  <a:pos x="204" y="3"/>
                </a:cxn>
                <a:cxn ang="0">
                  <a:pos x="203" y="1"/>
                </a:cxn>
                <a:cxn ang="0">
                  <a:pos x="201" y="0"/>
                </a:cxn>
                <a:cxn ang="0">
                  <a:pos x="200" y="0"/>
                </a:cxn>
                <a:cxn ang="0">
                  <a:pos x="198" y="0"/>
                </a:cxn>
                <a:cxn ang="0">
                  <a:pos x="196" y="1"/>
                </a:cxn>
                <a:cxn ang="0">
                  <a:pos x="196" y="1"/>
                </a:cxn>
              </a:cxnLst>
              <a:rect l="0" t="0" r="r" b="b"/>
              <a:pathLst>
                <a:path w="204" h="222">
                  <a:moveTo>
                    <a:pt x="196" y="1"/>
                  </a:moveTo>
                  <a:lnTo>
                    <a:pt x="196" y="1"/>
                  </a:lnTo>
                  <a:lnTo>
                    <a:pt x="171" y="24"/>
                  </a:lnTo>
                  <a:lnTo>
                    <a:pt x="157" y="35"/>
                  </a:lnTo>
                  <a:lnTo>
                    <a:pt x="145" y="47"/>
                  </a:lnTo>
                  <a:lnTo>
                    <a:pt x="145" y="47"/>
                  </a:lnTo>
                  <a:lnTo>
                    <a:pt x="133" y="61"/>
                  </a:lnTo>
                  <a:lnTo>
                    <a:pt x="119" y="76"/>
                  </a:lnTo>
                  <a:lnTo>
                    <a:pt x="93" y="106"/>
                  </a:lnTo>
                  <a:lnTo>
                    <a:pt x="93" y="106"/>
                  </a:lnTo>
                  <a:lnTo>
                    <a:pt x="68" y="134"/>
                  </a:lnTo>
                  <a:lnTo>
                    <a:pt x="41" y="164"/>
                  </a:lnTo>
                  <a:lnTo>
                    <a:pt x="41" y="164"/>
                  </a:lnTo>
                  <a:lnTo>
                    <a:pt x="19" y="189"/>
                  </a:lnTo>
                  <a:lnTo>
                    <a:pt x="10" y="202"/>
                  </a:lnTo>
                  <a:lnTo>
                    <a:pt x="0" y="215"/>
                  </a:lnTo>
                  <a:lnTo>
                    <a:pt x="0" y="215"/>
                  </a:lnTo>
                  <a:lnTo>
                    <a:pt x="0" y="217"/>
                  </a:lnTo>
                  <a:lnTo>
                    <a:pt x="0" y="219"/>
                  </a:lnTo>
                  <a:lnTo>
                    <a:pt x="1" y="221"/>
                  </a:lnTo>
                  <a:lnTo>
                    <a:pt x="3" y="222"/>
                  </a:lnTo>
                  <a:lnTo>
                    <a:pt x="5" y="222"/>
                  </a:lnTo>
                  <a:lnTo>
                    <a:pt x="6" y="222"/>
                  </a:lnTo>
                  <a:lnTo>
                    <a:pt x="8" y="222"/>
                  </a:lnTo>
                  <a:lnTo>
                    <a:pt x="9" y="220"/>
                  </a:lnTo>
                  <a:lnTo>
                    <a:pt x="9" y="220"/>
                  </a:lnTo>
                  <a:lnTo>
                    <a:pt x="17" y="207"/>
                  </a:lnTo>
                  <a:lnTo>
                    <a:pt x="26" y="194"/>
                  </a:lnTo>
                  <a:lnTo>
                    <a:pt x="47" y="172"/>
                  </a:lnTo>
                  <a:lnTo>
                    <a:pt x="47" y="172"/>
                  </a:lnTo>
                  <a:lnTo>
                    <a:pt x="74" y="142"/>
                  </a:lnTo>
                  <a:lnTo>
                    <a:pt x="101" y="112"/>
                  </a:lnTo>
                  <a:lnTo>
                    <a:pt x="101" y="112"/>
                  </a:lnTo>
                  <a:lnTo>
                    <a:pt x="126" y="83"/>
                  </a:lnTo>
                  <a:lnTo>
                    <a:pt x="139" y="67"/>
                  </a:lnTo>
                  <a:lnTo>
                    <a:pt x="152" y="54"/>
                  </a:lnTo>
                  <a:lnTo>
                    <a:pt x="152" y="54"/>
                  </a:lnTo>
                  <a:lnTo>
                    <a:pt x="165" y="41"/>
                  </a:lnTo>
                  <a:lnTo>
                    <a:pt x="177" y="30"/>
                  </a:lnTo>
                  <a:lnTo>
                    <a:pt x="203" y="7"/>
                  </a:lnTo>
                  <a:lnTo>
                    <a:pt x="203" y="7"/>
                  </a:lnTo>
                  <a:lnTo>
                    <a:pt x="204" y="6"/>
                  </a:lnTo>
                  <a:lnTo>
                    <a:pt x="204" y="4"/>
                  </a:lnTo>
                  <a:lnTo>
                    <a:pt x="204" y="3"/>
                  </a:lnTo>
                  <a:lnTo>
                    <a:pt x="203" y="1"/>
                  </a:lnTo>
                  <a:lnTo>
                    <a:pt x="201" y="0"/>
                  </a:lnTo>
                  <a:lnTo>
                    <a:pt x="200" y="0"/>
                  </a:lnTo>
                  <a:lnTo>
                    <a:pt x="198" y="0"/>
                  </a:lnTo>
                  <a:lnTo>
                    <a:pt x="196" y="1"/>
                  </a:lnTo>
                  <a:lnTo>
                    <a:pt x="196"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36" name="Freeform 508">
              <a:extLst>
                <a:ext uri="{FF2B5EF4-FFF2-40B4-BE49-F238E27FC236}">
                  <a16:creationId xmlns:a16="http://schemas.microsoft.com/office/drawing/2014/main" id="{6F083B26-66A4-474E-B142-2E812D528413}"/>
                </a:ext>
              </a:extLst>
            </p:cNvPr>
            <p:cNvSpPr>
              <a:spLocks/>
            </p:cNvSpPr>
            <p:nvPr/>
          </p:nvSpPr>
          <p:spPr bwMode="auto">
            <a:xfrm>
              <a:off x="2835276" y="3698875"/>
              <a:ext cx="74613" cy="74613"/>
            </a:xfrm>
            <a:custGeom>
              <a:avLst/>
              <a:gdLst/>
              <a:ahLst/>
              <a:cxnLst>
                <a:cxn ang="0">
                  <a:pos x="134" y="1"/>
                </a:cxn>
                <a:cxn ang="0">
                  <a:pos x="134" y="1"/>
                </a:cxn>
                <a:cxn ang="0">
                  <a:pos x="115" y="15"/>
                </a:cxn>
                <a:cxn ang="0">
                  <a:pos x="98" y="31"/>
                </a:cxn>
                <a:cxn ang="0">
                  <a:pos x="80" y="46"/>
                </a:cxn>
                <a:cxn ang="0">
                  <a:pos x="63" y="63"/>
                </a:cxn>
                <a:cxn ang="0">
                  <a:pos x="48" y="79"/>
                </a:cxn>
                <a:cxn ang="0">
                  <a:pos x="31" y="97"/>
                </a:cxn>
                <a:cxn ang="0">
                  <a:pos x="16" y="115"/>
                </a:cxn>
                <a:cxn ang="0">
                  <a:pos x="1" y="133"/>
                </a:cxn>
                <a:cxn ang="0">
                  <a:pos x="1" y="133"/>
                </a:cxn>
                <a:cxn ang="0">
                  <a:pos x="0" y="135"/>
                </a:cxn>
                <a:cxn ang="0">
                  <a:pos x="0" y="137"/>
                </a:cxn>
                <a:cxn ang="0">
                  <a:pos x="1" y="140"/>
                </a:cxn>
                <a:cxn ang="0">
                  <a:pos x="3" y="141"/>
                </a:cxn>
                <a:cxn ang="0">
                  <a:pos x="5" y="141"/>
                </a:cxn>
                <a:cxn ang="0">
                  <a:pos x="7" y="141"/>
                </a:cxn>
                <a:cxn ang="0">
                  <a:pos x="8" y="140"/>
                </a:cxn>
                <a:cxn ang="0">
                  <a:pos x="8" y="140"/>
                </a:cxn>
                <a:cxn ang="0">
                  <a:pos x="23" y="122"/>
                </a:cxn>
                <a:cxn ang="0">
                  <a:pos x="39" y="104"/>
                </a:cxn>
                <a:cxn ang="0">
                  <a:pos x="54" y="87"/>
                </a:cxn>
                <a:cxn ang="0">
                  <a:pos x="71" y="70"/>
                </a:cxn>
                <a:cxn ang="0">
                  <a:pos x="87" y="54"/>
                </a:cxn>
                <a:cxn ang="0">
                  <a:pos x="105" y="38"/>
                </a:cxn>
                <a:cxn ang="0">
                  <a:pos x="122" y="23"/>
                </a:cxn>
                <a:cxn ang="0">
                  <a:pos x="141" y="7"/>
                </a:cxn>
                <a:cxn ang="0">
                  <a:pos x="141" y="7"/>
                </a:cxn>
                <a:cxn ang="0">
                  <a:pos x="142" y="6"/>
                </a:cxn>
                <a:cxn ang="0">
                  <a:pos x="142" y="4"/>
                </a:cxn>
                <a:cxn ang="0">
                  <a:pos x="142" y="2"/>
                </a:cxn>
                <a:cxn ang="0">
                  <a:pos x="141" y="1"/>
                </a:cxn>
                <a:cxn ang="0">
                  <a:pos x="138" y="0"/>
                </a:cxn>
                <a:cxn ang="0">
                  <a:pos x="136" y="0"/>
                </a:cxn>
                <a:cxn ang="0">
                  <a:pos x="134" y="1"/>
                </a:cxn>
                <a:cxn ang="0">
                  <a:pos x="134" y="1"/>
                </a:cxn>
              </a:cxnLst>
              <a:rect l="0" t="0" r="r" b="b"/>
              <a:pathLst>
                <a:path w="142" h="141">
                  <a:moveTo>
                    <a:pt x="134" y="1"/>
                  </a:moveTo>
                  <a:lnTo>
                    <a:pt x="134" y="1"/>
                  </a:lnTo>
                  <a:lnTo>
                    <a:pt x="115" y="15"/>
                  </a:lnTo>
                  <a:lnTo>
                    <a:pt x="98" y="31"/>
                  </a:lnTo>
                  <a:lnTo>
                    <a:pt x="80" y="46"/>
                  </a:lnTo>
                  <a:lnTo>
                    <a:pt x="63" y="63"/>
                  </a:lnTo>
                  <a:lnTo>
                    <a:pt x="48" y="79"/>
                  </a:lnTo>
                  <a:lnTo>
                    <a:pt x="31" y="97"/>
                  </a:lnTo>
                  <a:lnTo>
                    <a:pt x="16" y="115"/>
                  </a:lnTo>
                  <a:lnTo>
                    <a:pt x="1" y="133"/>
                  </a:lnTo>
                  <a:lnTo>
                    <a:pt x="1" y="133"/>
                  </a:lnTo>
                  <a:lnTo>
                    <a:pt x="0" y="135"/>
                  </a:lnTo>
                  <a:lnTo>
                    <a:pt x="0" y="137"/>
                  </a:lnTo>
                  <a:lnTo>
                    <a:pt x="1" y="140"/>
                  </a:lnTo>
                  <a:lnTo>
                    <a:pt x="3" y="141"/>
                  </a:lnTo>
                  <a:lnTo>
                    <a:pt x="5" y="141"/>
                  </a:lnTo>
                  <a:lnTo>
                    <a:pt x="7" y="141"/>
                  </a:lnTo>
                  <a:lnTo>
                    <a:pt x="8" y="140"/>
                  </a:lnTo>
                  <a:lnTo>
                    <a:pt x="8" y="140"/>
                  </a:lnTo>
                  <a:lnTo>
                    <a:pt x="23" y="122"/>
                  </a:lnTo>
                  <a:lnTo>
                    <a:pt x="39" y="104"/>
                  </a:lnTo>
                  <a:lnTo>
                    <a:pt x="54" y="87"/>
                  </a:lnTo>
                  <a:lnTo>
                    <a:pt x="71" y="70"/>
                  </a:lnTo>
                  <a:lnTo>
                    <a:pt x="87" y="54"/>
                  </a:lnTo>
                  <a:lnTo>
                    <a:pt x="105" y="38"/>
                  </a:lnTo>
                  <a:lnTo>
                    <a:pt x="122" y="23"/>
                  </a:lnTo>
                  <a:lnTo>
                    <a:pt x="141" y="7"/>
                  </a:lnTo>
                  <a:lnTo>
                    <a:pt x="141" y="7"/>
                  </a:lnTo>
                  <a:lnTo>
                    <a:pt x="142" y="6"/>
                  </a:lnTo>
                  <a:lnTo>
                    <a:pt x="142" y="4"/>
                  </a:lnTo>
                  <a:lnTo>
                    <a:pt x="142" y="2"/>
                  </a:lnTo>
                  <a:lnTo>
                    <a:pt x="141" y="1"/>
                  </a:lnTo>
                  <a:lnTo>
                    <a:pt x="138" y="0"/>
                  </a:lnTo>
                  <a:lnTo>
                    <a:pt x="136" y="0"/>
                  </a:lnTo>
                  <a:lnTo>
                    <a:pt x="134" y="1"/>
                  </a:lnTo>
                  <a:lnTo>
                    <a:pt x="134"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37" name="Freeform 509">
              <a:extLst>
                <a:ext uri="{FF2B5EF4-FFF2-40B4-BE49-F238E27FC236}">
                  <a16:creationId xmlns:a16="http://schemas.microsoft.com/office/drawing/2014/main" id="{94D84BC5-E510-49F6-926B-ADD89423C02F}"/>
                </a:ext>
              </a:extLst>
            </p:cNvPr>
            <p:cNvSpPr>
              <a:spLocks/>
            </p:cNvSpPr>
            <p:nvPr/>
          </p:nvSpPr>
          <p:spPr bwMode="auto">
            <a:xfrm>
              <a:off x="2347913" y="3414713"/>
              <a:ext cx="63500" cy="57150"/>
            </a:xfrm>
            <a:custGeom>
              <a:avLst/>
              <a:gdLst/>
              <a:ahLst/>
              <a:cxnLst>
                <a:cxn ang="0">
                  <a:pos x="111" y="1"/>
                </a:cxn>
                <a:cxn ang="0">
                  <a:pos x="111" y="1"/>
                </a:cxn>
                <a:cxn ang="0">
                  <a:pos x="96" y="12"/>
                </a:cxn>
                <a:cxn ang="0">
                  <a:pos x="82" y="24"/>
                </a:cxn>
                <a:cxn ang="0">
                  <a:pos x="51" y="46"/>
                </a:cxn>
                <a:cxn ang="0">
                  <a:pos x="35" y="59"/>
                </a:cxn>
                <a:cxn ang="0">
                  <a:pos x="22" y="71"/>
                </a:cxn>
                <a:cxn ang="0">
                  <a:pos x="16" y="78"/>
                </a:cxn>
                <a:cxn ang="0">
                  <a:pos x="9" y="86"/>
                </a:cxn>
                <a:cxn ang="0">
                  <a:pos x="5" y="93"/>
                </a:cxn>
                <a:cxn ang="0">
                  <a:pos x="0" y="101"/>
                </a:cxn>
                <a:cxn ang="0">
                  <a:pos x="0" y="101"/>
                </a:cxn>
                <a:cxn ang="0">
                  <a:pos x="0" y="103"/>
                </a:cxn>
                <a:cxn ang="0">
                  <a:pos x="0" y="105"/>
                </a:cxn>
                <a:cxn ang="0">
                  <a:pos x="3" y="108"/>
                </a:cxn>
                <a:cxn ang="0">
                  <a:pos x="4" y="108"/>
                </a:cxn>
                <a:cxn ang="0">
                  <a:pos x="6" y="108"/>
                </a:cxn>
                <a:cxn ang="0">
                  <a:pos x="7" y="107"/>
                </a:cxn>
                <a:cxn ang="0">
                  <a:pos x="8" y="106"/>
                </a:cxn>
                <a:cxn ang="0">
                  <a:pos x="8" y="106"/>
                </a:cxn>
                <a:cxn ang="0">
                  <a:pos x="13" y="98"/>
                </a:cxn>
                <a:cxn ang="0">
                  <a:pos x="18" y="91"/>
                </a:cxn>
                <a:cxn ang="0">
                  <a:pos x="24" y="83"/>
                </a:cxn>
                <a:cxn ang="0">
                  <a:pos x="29" y="76"/>
                </a:cxn>
                <a:cxn ang="0">
                  <a:pos x="43" y="64"/>
                </a:cxn>
                <a:cxn ang="0">
                  <a:pos x="58" y="52"/>
                </a:cxn>
                <a:cxn ang="0">
                  <a:pos x="89" y="30"/>
                </a:cxn>
                <a:cxn ang="0">
                  <a:pos x="103" y="19"/>
                </a:cxn>
                <a:cxn ang="0">
                  <a:pos x="117" y="7"/>
                </a:cxn>
                <a:cxn ang="0">
                  <a:pos x="117" y="7"/>
                </a:cxn>
                <a:cxn ang="0">
                  <a:pos x="118" y="6"/>
                </a:cxn>
                <a:cxn ang="0">
                  <a:pos x="119" y="4"/>
                </a:cxn>
                <a:cxn ang="0">
                  <a:pos x="118" y="2"/>
                </a:cxn>
                <a:cxn ang="0">
                  <a:pos x="117" y="1"/>
                </a:cxn>
                <a:cxn ang="0">
                  <a:pos x="116" y="0"/>
                </a:cxn>
                <a:cxn ang="0">
                  <a:pos x="114" y="0"/>
                </a:cxn>
                <a:cxn ang="0">
                  <a:pos x="112" y="0"/>
                </a:cxn>
                <a:cxn ang="0">
                  <a:pos x="111" y="1"/>
                </a:cxn>
                <a:cxn ang="0">
                  <a:pos x="111" y="1"/>
                </a:cxn>
              </a:cxnLst>
              <a:rect l="0" t="0" r="r" b="b"/>
              <a:pathLst>
                <a:path w="119" h="108">
                  <a:moveTo>
                    <a:pt x="111" y="1"/>
                  </a:moveTo>
                  <a:lnTo>
                    <a:pt x="111" y="1"/>
                  </a:lnTo>
                  <a:lnTo>
                    <a:pt x="96" y="12"/>
                  </a:lnTo>
                  <a:lnTo>
                    <a:pt x="82" y="24"/>
                  </a:lnTo>
                  <a:lnTo>
                    <a:pt x="51" y="46"/>
                  </a:lnTo>
                  <a:lnTo>
                    <a:pt x="35" y="59"/>
                  </a:lnTo>
                  <a:lnTo>
                    <a:pt x="22" y="71"/>
                  </a:lnTo>
                  <a:lnTo>
                    <a:pt x="16" y="78"/>
                  </a:lnTo>
                  <a:lnTo>
                    <a:pt x="9" y="86"/>
                  </a:lnTo>
                  <a:lnTo>
                    <a:pt x="5" y="93"/>
                  </a:lnTo>
                  <a:lnTo>
                    <a:pt x="0" y="101"/>
                  </a:lnTo>
                  <a:lnTo>
                    <a:pt x="0" y="101"/>
                  </a:lnTo>
                  <a:lnTo>
                    <a:pt x="0" y="103"/>
                  </a:lnTo>
                  <a:lnTo>
                    <a:pt x="0" y="105"/>
                  </a:lnTo>
                  <a:lnTo>
                    <a:pt x="3" y="108"/>
                  </a:lnTo>
                  <a:lnTo>
                    <a:pt x="4" y="108"/>
                  </a:lnTo>
                  <a:lnTo>
                    <a:pt x="6" y="108"/>
                  </a:lnTo>
                  <a:lnTo>
                    <a:pt x="7" y="107"/>
                  </a:lnTo>
                  <a:lnTo>
                    <a:pt x="8" y="106"/>
                  </a:lnTo>
                  <a:lnTo>
                    <a:pt x="8" y="106"/>
                  </a:lnTo>
                  <a:lnTo>
                    <a:pt x="13" y="98"/>
                  </a:lnTo>
                  <a:lnTo>
                    <a:pt x="18" y="91"/>
                  </a:lnTo>
                  <a:lnTo>
                    <a:pt x="24" y="83"/>
                  </a:lnTo>
                  <a:lnTo>
                    <a:pt x="29" y="76"/>
                  </a:lnTo>
                  <a:lnTo>
                    <a:pt x="43" y="64"/>
                  </a:lnTo>
                  <a:lnTo>
                    <a:pt x="58" y="52"/>
                  </a:lnTo>
                  <a:lnTo>
                    <a:pt x="89" y="30"/>
                  </a:lnTo>
                  <a:lnTo>
                    <a:pt x="103" y="19"/>
                  </a:lnTo>
                  <a:lnTo>
                    <a:pt x="117" y="7"/>
                  </a:lnTo>
                  <a:lnTo>
                    <a:pt x="117" y="7"/>
                  </a:lnTo>
                  <a:lnTo>
                    <a:pt x="118" y="6"/>
                  </a:lnTo>
                  <a:lnTo>
                    <a:pt x="119" y="4"/>
                  </a:lnTo>
                  <a:lnTo>
                    <a:pt x="118" y="2"/>
                  </a:lnTo>
                  <a:lnTo>
                    <a:pt x="117" y="1"/>
                  </a:lnTo>
                  <a:lnTo>
                    <a:pt x="116" y="0"/>
                  </a:lnTo>
                  <a:lnTo>
                    <a:pt x="114" y="0"/>
                  </a:lnTo>
                  <a:lnTo>
                    <a:pt x="112" y="0"/>
                  </a:lnTo>
                  <a:lnTo>
                    <a:pt x="111" y="1"/>
                  </a:lnTo>
                  <a:lnTo>
                    <a:pt x="111"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38" name="Freeform 510">
              <a:extLst>
                <a:ext uri="{FF2B5EF4-FFF2-40B4-BE49-F238E27FC236}">
                  <a16:creationId xmlns:a16="http://schemas.microsoft.com/office/drawing/2014/main" id="{73C26345-F36D-4F1F-95B5-2767789922FA}"/>
                </a:ext>
              </a:extLst>
            </p:cNvPr>
            <p:cNvSpPr>
              <a:spLocks/>
            </p:cNvSpPr>
            <p:nvPr/>
          </p:nvSpPr>
          <p:spPr bwMode="auto">
            <a:xfrm>
              <a:off x="2393951" y="3408363"/>
              <a:ext cx="69850" cy="68263"/>
            </a:xfrm>
            <a:custGeom>
              <a:avLst/>
              <a:gdLst/>
              <a:ahLst/>
              <a:cxnLst>
                <a:cxn ang="0">
                  <a:pos x="124" y="3"/>
                </a:cxn>
                <a:cxn ang="0">
                  <a:pos x="124" y="3"/>
                </a:cxn>
                <a:cxn ang="0">
                  <a:pos x="104" y="20"/>
                </a:cxn>
                <a:cxn ang="0">
                  <a:pos x="84" y="38"/>
                </a:cxn>
                <a:cxn ang="0">
                  <a:pos x="63" y="55"/>
                </a:cxn>
                <a:cxn ang="0">
                  <a:pos x="54" y="66"/>
                </a:cxn>
                <a:cxn ang="0">
                  <a:pos x="43" y="75"/>
                </a:cxn>
                <a:cxn ang="0">
                  <a:pos x="43" y="75"/>
                </a:cxn>
                <a:cxn ang="0">
                  <a:pos x="38" y="80"/>
                </a:cxn>
                <a:cxn ang="0">
                  <a:pos x="32" y="86"/>
                </a:cxn>
                <a:cxn ang="0">
                  <a:pos x="18" y="97"/>
                </a:cxn>
                <a:cxn ang="0">
                  <a:pos x="12" y="103"/>
                </a:cxn>
                <a:cxn ang="0">
                  <a:pos x="6" y="109"/>
                </a:cxn>
                <a:cxn ang="0">
                  <a:pos x="2" y="115"/>
                </a:cxn>
                <a:cxn ang="0">
                  <a:pos x="0" y="122"/>
                </a:cxn>
                <a:cxn ang="0">
                  <a:pos x="0" y="122"/>
                </a:cxn>
                <a:cxn ang="0">
                  <a:pos x="0" y="125"/>
                </a:cxn>
                <a:cxn ang="0">
                  <a:pos x="0" y="126"/>
                </a:cxn>
                <a:cxn ang="0">
                  <a:pos x="2" y="129"/>
                </a:cxn>
                <a:cxn ang="0">
                  <a:pos x="4" y="129"/>
                </a:cxn>
                <a:cxn ang="0">
                  <a:pos x="9" y="129"/>
                </a:cxn>
                <a:cxn ang="0">
                  <a:pos x="9" y="129"/>
                </a:cxn>
                <a:cxn ang="0">
                  <a:pos x="10" y="129"/>
                </a:cxn>
                <a:cxn ang="0">
                  <a:pos x="12" y="128"/>
                </a:cxn>
                <a:cxn ang="0">
                  <a:pos x="13" y="125"/>
                </a:cxn>
                <a:cxn ang="0">
                  <a:pos x="13" y="122"/>
                </a:cxn>
                <a:cxn ang="0">
                  <a:pos x="10" y="119"/>
                </a:cxn>
                <a:cxn ang="0">
                  <a:pos x="10" y="119"/>
                </a:cxn>
                <a:cxn ang="0">
                  <a:pos x="14" y="113"/>
                </a:cxn>
                <a:cxn ang="0">
                  <a:pos x="19" y="108"/>
                </a:cxn>
                <a:cxn ang="0">
                  <a:pos x="33" y="97"/>
                </a:cxn>
                <a:cxn ang="0">
                  <a:pos x="45" y="86"/>
                </a:cxn>
                <a:cxn ang="0">
                  <a:pos x="51" y="81"/>
                </a:cxn>
                <a:cxn ang="0">
                  <a:pos x="56" y="76"/>
                </a:cxn>
                <a:cxn ang="0">
                  <a:pos x="56" y="76"/>
                </a:cxn>
                <a:cxn ang="0">
                  <a:pos x="64" y="66"/>
                </a:cxn>
                <a:cxn ang="0">
                  <a:pos x="72" y="57"/>
                </a:cxn>
                <a:cxn ang="0">
                  <a:pos x="92" y="41"/>
                </a:cxn>
                <a:cxn ang="0">
                  <a:pos x="111" y="25"/>
                </a:cxn>
                <a:cxn ang="0">
                  <a:pos x="122" y="17"/>
                </a:cxn>
                <a:cxn ang="0">
                  <a:pos x="131" y="9"/>
                </a:cxn>
                <a:cxn ang="0">
                  <a:pos x="131" y="9"/>
                </a:cxn>
                <a:cxn ang="0">
                  <a:pos x="132" y="8"/>
                </a:cxn>
                <a:cxn ang="0">
                  <a:pos x="132" y="6"/>
                </a:cxn>
                <a:cxn ang="0">
                  <a:pos x="132" y="4"/>
                </a:cxn>
                <a:cxn ang="0">
                  <a:pos x="131" y="3"/>
                </a:cxn>
                <a:cxn ang="0">
                  <a:pos x="129" y="2"/>
                </a:cxn>
                <a:cxn ang="0">
                  <a:pos x="128" y="0"/>
                </a:cxn>
                <a:cxn ang="0">
                  <a:pos x="126" y="2"/>
                </a:cxn>
                <a:cxn ang="0">
                  <a:pos x="124" y="3"/>
                </a:cxn>
                <a:cxn ang="0">
                  <a:pos x="124" y="3"/>
                </a:cxn>
              </a:cxnLst>
              <a:rect l="0" t="0" r="r" b="b"/>
              <a:pathLst>
                <a:path w="132" h="129">
                  <a:moveTo>
                    <a:pt x="124" y="3"/>
                  </a:moveTo>
                  <a:lnTo>
                    <a:pt x="124" y="3"/>
                  </a:lnTo>
                  <a:lnTo>
                    <a:pt x="104" y="20"/>
                  </a:lnTo>
                  <a:lnTo>
                    <a:pt x="84" y="38"/>
                  </a:lnTo>
                  <a:lnTo>
                    <a:pt x="63" y="55"/>
                  </a:lnTo>
                  <a:lnTo>
                    <a:pt x="54" y="66"/>
                  </a:lnTo>
                  <a:lnTo>
                    <a:pt x="43" y="75"/>
                  </a:lnTo>
                  <a:lnTo>
                    <a:pt x="43" y="75"/>
                  </a:lnTo>
                  <a:lnTo>
                    <a:pt x="38" y="80"/>
                  </a:lnTo>
                  <a:lnTo>
                    <a:pt x="32" y="86"/>
                  </a:lnTo>
                  <a:lnTo>
                    <a:pt x="18" y="97"/>
                  </a:lnTo>
                  <a:lnTo>
                    <a:pt x="12" y="103"/>
                  </a:lnTo>
                  <a:lnTo>
                    <a:pt x="6" y="109"/>
                  </a:lnTo>
                  <a:lnTo>
                    <a:pt x="2" y="115"/>
                  </a:lnTo>
                  <a:lnTo>
                    <a:pt x="0" y="122"/>
                  </a:lnTo>
                  <a:lnTo>
                    <a:pt x="0" y="122"/>
                  </a:lnTo>
                  <a:lnTo>
                    <a:pt x="0" y="125"/>
                  </a:lnTo>
                  <a:lnTo>
                    <a:pt x="0" y="126"/>
                  </a:lnTo>
                  <a:lnTo>
                    <a:pt x="2" y="129"/>
                  </a:lnTo>
                  <a:lnTo>
                    <a:pt x="4" y="129"/>
                  </a:lnTo>
                  <a:lnTo>
                    <a:pt x="9" y="129"/>
                  </a:lnTo>
                  <a:lnTo>
                    <a:pt x="9" y="129"/>
                  </a:lnTo>
                  <a:lnTo>
                    <a:pt x="10" y="129"/>
                  </a:lnTo>
                  <a:lnTo>
                    <a:pt x="12" y="128"/>
                  </a:lnTo>
                  <a:lnTo>
                    <a:pt x="13" y="125"/>
                  </a:lnTo>
                  <a:lnTo>
                    <a:pt x="13" y="122"/>
                  </a:lnTo>
                  <a:lnTo>
                    <a:pt x="10" y="119"/>
                  </a:lnTo>
                  <a:lnTo>
                    <a:pt x="10" y="119"/>
                  </a:lnTo>
                  <a:lnTo>
                    <a:pt x="14" y="113"/>
                  </a:lnTo>
                  <a:lnTo>
                    <a:pt x="19" y="108"/>
                  </a:lnTo>
                  <a:lnTo>
                    <a:pt x="33" y="97"/>
                  </a:lnTo>
                  <a:lnTo>
                    <a:pt x="45" y="86"/>
                  </a:lnTo>
                  <a:lnTo>
                    <a:pt x="51" y="81"/>
                  </a:lnTo>
                  <a:lnTo>
                    <a:pt x="56" y="76"/>
                  </a:lnTo>
                  <a:lnTo>
                    <a:pt x="56" y="76"/>
                  </a:lnTo>
                  <a:lnTo>
                    <a:pt x="64" y="66"/>
                  </a:lnTo>
                  <a:lnTo>
                    <a:pt x="72" y="57"/>
                  </a:lnTo>
                  <a:lnTo>
                    <a:pt x="92" y="41"/>
                  </a:lnTo>
                  <a:lnTo>
                    <a:pt x="111" y="25"/>
                  </a:lnTo>
                  <a:lnTo>
                    <a:pt x="122" y="17"/>
                  </a:lnTo>
                  <a:lnTo>
                    <a:pt x="131" y="9"/>
                  </a:lnTo>
                  <a:lnTo>
                    <a:pt x="131" y="9"/>
                  </a:lnTo>
                  <a:lnTo>
                    <a:pt x="132" y="8"/>
                  </a:lnTo>
                  <a:lnTo>
                    <a:pt x="132" y="6"/>
                  </a:lnTo>
                  <a:lnTo>
                    <a:pt x="132" y="4"/>
                  </a:lnTo>
                  <a:lnTo>
                    <a:pt x="131" y="3"/>
                  </a:lnTo>
                  <a:lnTo>
                    <a:pt x="129" y="2"/>
                  </a:lnTo>
                  <a:lnTo>
                    <a:pt x="128" y="0"/>
                  </a:lnTo>
                  <a:lnTo>
                    <a:pt x="126" y="2"/>
                  </a:lnTo>
                  <a:lnTo>
                    <a:pt x="124" y="3"/>
                  </a:lnTo>
                  <a:lnTo>
                    <a:pt x="124"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39" name="Freeform 511">
              <a:extLst>
                <a:ext uri="{FF2B5EF4-FFF2-40B4-BE49-F238E27FC236}">
                  <a16:creationId xmlns:a16="http://schemas.microsoft.com/office/drawing/2014/main" id="{8876166D-58BE-488A-BCC3-6E517A95977C}"/>
                </a:ext>
              </a:extLst>
            </p:cNvPr>
            <p:cNvSpPr>
              <a:spLocks/>
            </p:cNvSpPr>
            <p:nvPr/>
          </p:nvSpPr>
          <p:spPr bwMode="auto">
            <a:xfrm>
              <a:off x="2430463" y="3419475"/>
              <a:ext cx="80963" cy="66675"/>
            </a:xfrm>
            <a:custGeom>
              <a:avLst/>
              <a:gdLst/>
              <a:ahLst/>
              <a:cxnLst>
                <a:cxn ang="0">
                  <a:pos x="144" y="1"/>
                </a:cxn>
                <a:cxn ang="0">
                  <a:pos x="144" y="1"/>
                </a:cxn>
                <a:cxn ang="0">
                  <a:pos x="125" y="16"/>
                </a:cxn>
                <a:cxn ang="0">
                  <a:pos x="106" y="29"/>
                </a:cxn>
                <a:cxn ang="0">
                  <a:pos x="68" y="56"/>
                </a:cxn>
                <a:cxn ang="0">
                  <a:pos x="50" y="70"/>
                </a:cxn>
                <a:cxn ang="0">
                  <a:pos x="33" y="86"/>
                </a:cxn>
                <a:cxn ang="0">
                  <a:pos x="17" y="102"/>
                </a:cxn>
                <a:cxn ang="0">
                  <a:pos x="1" y="121"/>
                </a:cxn>
                <a:cxn ang="0">
                  <a:pos x="1" y="121"/>
                </a:cxn>
                <a:cxn ang="0">
                  <a:pos x="0" y="122"/>
                </a:cxn>
                <a:cxn ang="0">
                  <a:pos x="0" y="124"/>
                </a:cxn>
                <a:cxn ang="0">
                  <a:pos x="1" y="126"/>
                </a:cxn>
                <a:cxn ang="0">
                  <a:pos x="2" y="127"/>
                </a:cxn>
                <a:cxn ang="0">
                  <a:pos x="6" y="127"/>
                </a:cxn>
                <a:cxn ang="0">
                  <a:pos x="7" y="127"/>
                </a:cxn>
                <a:cxn ang="0">
                  <a:pos x="9" y="125"/>
                </a:cxn>
                <a:cxn ang="0">
                  <a:pos x="9" y="125"/>
                </a:cxn>
                <a:cxn ang="0">
                  <a:pos x="24" y="108"/>
                </a:cxn>
                <a:cxn ang="0">
                  <a:pos x="40" y="91"/>
                </a:cxn>
                <a:cxn ang="0">
                  <a:pos x="58" y="77"/>
                </a:cxn>
                <a:cxn ang="0">
                  <a:pos x="75" y="62"/>
                </a:cxn>
                <a:cxn ang="0">
                  <a:pos x="114" y="35"/>
                </a:cxn>
                <a:cxn ang="0">
                  <a:pos x="132" y="22"/>
                </a:cxn>
                <a:cxn ang="0">
                  <a:pos x="151" y="8"/>
                </a:cxn>
                <a:cxn ang="0">
                  <a:pos x="151" y="8"/>
                </a:cxn>
                <a:cxn ang="0">
                  <a:pos x="152" y="6"/>
                </a:cxn>
                <a:cxn ang="0">
                  <a:pos x="152" y="4"/>
                </a:cxn>
                <a:cxn ang="0">
                  <a:pos x="152" y="3"/>
                </a:cxn>
                <a:cxn ang="0">
                  <a:pos x="151" y="2"/>
                </a:cxn>
                <a:cxn ang="0">
                  <a:pos x="148" y="0"/>
                </a:cxn>
                <a:cxn ang="0">
                  <a:pos x="146" y="0"/>
                </a:cxn>
                <a:cxn ang="0">
                  <a:pos x="144" y="1"/>
                </a:cxn>
                <a:cxn ang="0">
                  <a:pos x="144" y="1"/>
                </a:cxn>
              </a:cxnLst>
              <a:rect l="0" t="0" r="r" b="b"/>
              <a:pathLst>
                <a:path w="152" h="127">
                  <a:moveTo>
                    <a:pt x="144" y="1"/>
                  </a:moveTo>
                  <a:lnTo>
                    <a:pt x="144" y="1"/>
                  </a:lnTo>
                  <a:lnTo>
                    <a:pt x="125" y="16"/>
                  </a:lnTo>
                  <a:lnTo>
                    <a:pt x="106" y="29"/>
                  </a:lnTo>
                  <a:lnTo>
                    <a:pt x="68" y="56"/>
                  </a:lnTo>
                  <a:lnTo>
                    <a:pt x="50" y="70"/>
                  </a:lnTo>
                  <a:lnTo>
                    <a:pt x="33" y="86"/>
                  </a:lnTo>
                  <a:lnTo>
                    <a:pt x="17" y="102"/>
                  </a:lnTo>
                  <a:lnTo>
                    <a:pt x="1" y="121"/>
                  </a:lnTo>
                  <a:lnTo>
                    <a:pt x="1" y="121"/>
                  </a:lnTo>
                  <a:lnTo>
                    <a:pt x="0" y="122"/>
                  </a:lnTo>
                  <a:lnTo>
                    <a:pt x="0" y="124"/>
                  </a:lnTo>
                  <a:lnTo>
                    <a:pt x="1" y="126"/>
                  </a:lnTo>
                  <a:lnTo>
                    <a:pt x="2" y="127"/>
                  </a:lnTo>
                  <a:lnTo>
                    <a:pt x="6" y="127"/>
                  </a:lnTo>
                  <a:lnTo>
                    <a:pt x="7" y="127"/>
                  </a:lnTo>
                  <a:lnTo>
                    <a:pt x="9" y="125"/>
                  </a:lnTo>
                  <a:lnTo>
                    <a:pt x="9" y="125"/>
                  </a:lnTo>
                  <a:lnTo>
                    <a:pt x="24" y="108"/>
                  </a:lnTo>
                  <a:lnTo>
                    <a:pt x="40" y="91"/>
                  </a:lnTo>
                  <a:lnTo>
                    <a:pt x="58" y="77"/>
                  </a:lnTo>
                  <a:lnTo>
                    <a:pt x="75" y="62"/>
                  </a:lnTo>
                  <a:lnTo>
                    <a:pt x="114" y="35"/>
                  </a:lnTo>
                  <a:lnTo>
                    <a:pt x="132" y="22"/>
                  </a:lnTo>
                  <a:lnTo>
                    <a:pt x="151" y="8"/>
                  </a:lnTo>
                  <a:lnTo>
                    <a:pt x="151" y="8"/>
                  </a:lnTo>
                  <a:lnTo>
                    <a:pt x="152" y="6"/>
                  </a:lnTo>
                  <a:lnTo>
                    <a:pt x="152" y="4"/>
                  </a:lnTo>
                  <a:lnTo>
                    <a:pt x="152" y="3"/>
                  </a:lnTo>
                  <a:lnTo>
                    <a:pt x="151" y="2"/>
                  </a:lnTo>
                  <a:lnTo>
                    <a:pt x="148" y="0"/>
                  </a:lnTo>
                  <a:lnTo>
                    <a:pt x="146" y="0"/>
                  </a:lnTo>
                  <a:lnTo>
                    <a:pt x="144" y="1"/>
                  </a:lnTo>
                  <a:lnTo>
                    <a:pt x="144"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40" name="Freeform 512">
              <a:extLst>
                <a:ext uri="{FF2B5EF4-FFF2-40B4-BE49-F238E27FC236}">
                  <a16:creationId xmlns:a16="http://schemas.microsoft.com/office/drawing/2014/main" id="{0E2878EA-D40C-452F-83D6-F3B7CF5AC6F1}"/>
                </a:ext>
              </a:extLst>
            </p:cNvPr>
            <p:cNvSpPr>
              <a:spLocks/>
            </p:cNvSpPr>
            <p:nvPr/>
          </p:nvSpPr>
          <p:spPr bwMode="auto">
            <a:xfrm>
              <a:off x="2490788" y="3421063"/>
              <a:ext cx="73025" cy="60325"/>
            </a:xfrm>
            <a:custGeom>
              <a:avLst/>
              <a:gdLst/>
              <a:ahLst/>
              <a:cxnLst>
                <a:cxn ang="0">
                  <a:pos x="131" y="1"/>
                </a:cxn>
                <a:cxn ang="0">
                  <a:pos x="131" y="1"/>
                </a:cxn>
                <a:cxn ang="0">
                  <a:pos x="115" y="12"/>
                </a:cxn>
                <a:cxn ang="0">
                  <a:pos x="100" y="22"/>
                </a:cxn>
                <a:cxn ang="0">
                  <a:pos x="84" y="32"/>
                </a:cxn>
                <a:cxn ang="0">
                  <a:pos x="69" y="44"/>
                </a:cxn>
                <a:cxn ang="0">
                  <a:pos x="69" y="44"/>
                </a:cxn>
                <a:cxn ang="0">
                  <a:pos x="51" y="59"/>
                </a:cxn>
                <a:cxn ang="0">
                  <a:pos x="35" y="75"/>
                </a:cxn>
                <a:cxn ang="0">
                  <a:pos x="2" y="107"/>
                </a:cxn>
                <a:cxn ang="0">
                  <a:pos x="2" y="107"/>
                </a:cxn>
                <a:cxn ang="0">
                  <a:pos x="1" y="108"/>
                </a:cxn>
                <a:cxn ang="0">
                  <a:pos x="0" y="110"/>
                </a:cxn>
                <a:cxn ang="0">
                  <a:pos x="1" y="112"/>
                </a:cxn>
                <a:cxn ang="0">
                  <a:pos x="2" y="113"/>
                </a:cxn>
                <a:cxn ang="0">
                  <a:pos x="3" y="114"/>
                </a:cxn>
                <a:cxn ang="0">
                  <a:pos x="5" y="114"/>
                </a:cxn>
                <a:cxn ang="0">
                  <a:pos x="7" y="114"/>
                </a:cxn>
                <a:cxn ang="0">
                  <a:pos x="8" y="113"/>
                </a:cxn>
                <a:cxn ang="0">
                  <a:pos x="8" y="113"/>
                </a:cxn>
                <a:cxn ang="0">
                  <a:pos x="35" y="87"/>
                </a:cxn>
                <a:cxn ang="0">
                  <a:pos x="63" y="62"/>
                </a:cxn>
                <a:cxn ang="0">
                  <a:pos x="63" y="62"/>
                </a:cxn>
                <a:cxn ang="0">
                  <a:pos x="80" y="48"/>
                </a:cxn>
                <a:cxn ang="0">
                  <a:pos x="99" y="35"/>
                </a:cxn>
                <a:cxn ang="0">
                  <a:pos x="117" y="23"/>
                </a:cxn>
                <a:cxn ang="0">
                  <a:pos x="135" y="10"/>
                </a:cxn>
                <a:cxn ang="0">
                  <a:pos x="135" y="10"/>
                </a:cxn>
                <a:cxn ang="0">
                  <a:pos x="137" y="7"/>
                </a:cxn>
                <a:cxn ang="0">
                  <a:pos x="137" y="6"/>
                </a:cxn>
                <a:cxn ang="0">
                  <a:pos x="136" y="2"/>
                </a:cxn>
                <a:cxn ang="0">
                  <a:pos x="135" y="1"/>
                </a:cxn>
                <a:cxn ang="0">
                  <a:pos x="134" y="0"/>
                </a:cxn>
                <a:cxn ang="0">
                  <a:pos x="132" y="0"/>
                </a:cxn>
                <a:cxn ang="0">
                  <a:pos x="131" y="1"/>
                </a:cxn>
                <a:cxn ang="0">
                  <a:pos x="131" y="1"/>
                </a:cxn>
              </a:cxnLst>
              <a:rect l="0" t="0" r="r" b="b"/>
              <a:pathLst>
                <a:path w="137" h="114">
                  <a:moveTo>
                    <a:pt x="131" y="1"/>
                  </a:moveTo>
                  <a:lnTo>
                    <a:pt x="131" y="1"/>
                  </a:lnTo>
                  <a:lnTo>
                    <a:pt x="115" y="12"/>
                  </a:lnTo>
                  <a:lnTo>
                    <a:pt x="100" y="22"/>
                  </a:lnTo>
                  <a:lnTo>
                    <a:pt x="84" y="32"/>
                  </a:lnTo>
                  <a:lnTo>
                    <a:pt x="69" y="44"/>
                  </a:lnTo>
                  <a:lnTo>
                    <a:pt x="69" y="44"/>
                  </a:lnTo>
                  <a:lnTo>
                    <a:pt x="51" y="59"/>
                  </a:lnTo>
                  <a:lnTo>
                    <a:pt x="35" y="75"/>
                  </a:lnTo>
                  <a:lnTo>
                    <a:pt x="2" y="107"/>
                  </a:lnTo>
                  <a:lnTo>
                    <a:pt x="2" y="107"/>
                  </a:lnTo>
                  <a:lnTo>
                    <a:pt x="1" y="108"/>
                  </a:lnTo>
                  <a:lnTo>
                    <a:pt x="0" y="110"/>
                  </a:lnTo>
                  <a:lnTo>
                    <a:pt x="1" y="112"/>
                  </a:lnTo>
                  <a:lnTo>
                    <a:pt x="2" y="113"/>
                  </a:lnTo>
                  <a:lnTo>
                    <a:pt x="3" y="114"/>
                  </a:lnTo>
                  <a:lnTo>
                    <a:pt x="5" y="114"/>
                  </a:lnTo>
                  <a:lnTo>
                    <a:pt x="7" y="114"/>
                  </a:lnTo>
                  <a:lnTo>
                    <a:pt x="8" y="113"/>
                  </a:lnTo>
                  <a:lnTo>
                    <a:pt x="8" y="113"/>
                  </a:lnTo>
                  <a:lnTo>
                    <a:pt x="35" y="87"/>
                  </a:lnTo>
                  <a:lnTo>
                    <a:pt x="63" y="62"/>
                  </a:lnTo>
                  <a:lnTo>
                    <a:pt x="63" y="62"/>
                  </a:lnTo>
                  <a:lnTo>
                    <a:pt x="80" y="48"/>
                  </a:lnTo>
                  <a:lnTo>
                    <a:pt x="99" y="35"/>
                  </a:lnTo>
                  <a:lnTo>
                    <a:pt x="117" y="23"/>
                  </a:lnTo>
                  <a:lnTo>
                    <a:pt x="135" y="10"/>
                  </a:lnTo>
                  <a:lnTo>
                    <a:pt x="135" y="10"/>
                  </a:lnTo>
                  <a:lnTo>
                    <a:pt x="137" y="7"/>
                  </a:lnTo>
                  <a:lnTo>
                    <a:pt x="137" y="6"/>
                  </a:lnTo>
                  <a:lnTo>
                    <a:pt x="136" y="2"/>
                  </a:lnTo>
                  <a:lnTo>
                    <a:pt x="135" y="1"/>
                  </a:lnTo>
                  <a:lnTo>
                    <a:pt x="134" y="0"/>
                  </a:lnTo>
                  <a:lnTo>
                    <a:pt x="132" y="0"/>
                  </a:lnTo>
                  <a:lnTo>
                    <a:pt x="131" y="1"/>
                  </a:lnTo>
                  <a:lnTo>
                    <a:pt x="131"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41" name="Freeform 513">
              <a:extLst>
                <a:ext uri="{FF2B5EF4-FFF2-40B4-BE49-F238E27FC236}">
                  <a16:creationId xmlns:a16="http://schemas.microsoft.com/office/drawing/2014/main" id="{133A0A68-1676-4B30-9ABE-77E8A872E193}"/>
                </a:ext>
              </a:extLst>
            </p:cNvPr>
            <p:cNvSpPr>
              <a:spLocks/>
            </p:cNvSpPr>
            <p:nvPr/>
          </p:nvSpPr>
          <p:spPr bwMode="auto">
            <a:xfrm>
              <a:off x="2557463" y="3416300"/>
              <a:ext cx="58738" cy="60325"/>
            </a:xfrm>
            <a:custGeom>
              <a:avLst/>
              <a:gdLst/>
              <a:ahLst/>
              <a:cxnLst>
                <a:cxn ang="0">
                  <a:pos x="104" y="2"/>
                </a:cxn>
                <a:cxn ang="0">
                  <a:pos x="104" y="2"/>
                </a:cxn>
                <a:cxn ang="0">
                  <a:pos x="100" y="9"/>
                </a:cxn>
                <a:cxn ang="0">
                  <a:pos x="94" y="16"/>
                </a:cxn>
                <a:cxn ang="0">
                  <a:pos x="80" y="29"/>
                </a:cxn>
                <a:cxn ang="0">
                  <a:pos x="67" y="41"/>
                </a:cxn>
                <a:cxn ang="0">
                  <a:pos x="53" y="54"/>
                </a:cxn>
                <a:cxn ang="0">
                  <a:pos x="1" y="105"/>
                </a:cxn>
                <a:cxn ang="0">
                  <a:pos x="1" y="105"/>
                </a:cxn>
                <a:cxn ang="0">
                  <a:pos x="0" y="107"/>
                </a:cxn>
                <a:cxn ang="0">
                  <a:pos x="0" y="109"/>
                </a:cxn>
                <a:cxn ang="0">
                  <a:pos x="0" y="110"/>
                </a:cxn>
                <a:cxn ang="0">
                  <a:pos x="1" y="113"/>
                </a:cxn>
                <a:cxn ang="0">
                  <a:pos x="3" y="114"/>
                </a:cxn>
                <a:cxn ang="0">
                  <a:pos x="4" y="114"/>
                </a:cxn>
                <a:cxn ang="0">
                  <a:pos x="6" y="114"/>
                </a:cxn>
                <a:cxn ang="0">
                  <a:pos x="8" y="113"/>
                </a:cxn>
                <a:cxn ang="0">
                  <a:pos x="65" y="55"/>
                </a:cxn>
                <a:cxn ang="0">
                  <a:pos x="65" y="55"/>
                </a:cxn>
                <a:cxn ang="0">
                  <a:pos x="77" y="43"/>
                </a:cxn>
                <a:cxn ang="0">
                  <a:pos x="91" y="32"/>
                </a:cxn>
                <a:cxn ang="0">
                  <a:pos x="102" y="21"/>
                </a:cxn>
                <a:cxn ang="0">
                  <a:pos x="108" y="13"/>
                </a:cxn>
                <a:cxn ang="0">
                  <a:pos x="112" y="7"/>
                </a:cxn>
                <a:cxn ang="0">
                  <a:pos x="112" y="7"/>
                </a:cxn>
                <a:cxn ang="0">
                  <a:pos x="113" y="5"/>
                </a:cxn>
                <a:cxn ang="0">
                  <a:pos x="113" y="4"/>
                </a:cxn>
                <a:cxn ang="0">
                  <a:pos x="112" y="2"/>
                </a:cxn>
                <a:cxn ang="0">
                  <a:pos x="111" y="1"/>
                </a:cxn>
                <a:cxn ang="0">
                  <a:pos x="109" y="0"/>
                </a:cxn>
                <a:cxn ang="0">
                  <a:pos x="107" y="0"/>
                </a:cxn>
                <a:cxn ang="0">
                  <a:pos x="106" y="1"/>
                </a:cxn>
                <a:cxn ang="0">
                  <a:pos x="104" y="2"/>
                </a:cxn>
                <a:cxn ang="0">
                  <a:pos x="104" y="2"/>
                </a:cxn>
              </a:cxnLst>
              <a:rect l="0" t="0" r="r" b="b"/>
              <a:pathLst>
                <a:path w="113" h="114">
                  <a:moveTo>
                    <a:pt x="104" y="2"/>
                  </a:moveTo>
                  <a:lnTo>
                    <a:pt x="104" y="2"/>
                  </a:lnTo>
                  <a:lnTo>
                    <a:pt x="100" y="9"/>
                  </a:lnTo>
                  <a:lnTo>
                    <a:pt x="94" y="16"/>
                  </a:lnTo>
                  <a:lnTo>
                    <a:pt x="80" y="29"/>
                  </a:lnTo>
                  <a:lnTo>
                    <a:pt x="67" y="41"/>
                  </a:lnTo>
                  <a:lnTo>
                    <a:pt x="53" y="54"/>
                  </a:lnTo>
                  <a:lnTo>
                    <a:pt x="1" y="105"/>
                  </a:lnTo>
                  <a:lnTo>
                    <a:pt x="1" y="105"/>
                  </a:lnTo>
                  <a:lnTo>
                    <a:pt x="0" y="107"/>
                  </a:lnTo>
                  <a:lnTo>
                    <a:pt x="0" y="109"/>
                  </a:lnTo>
                  <a:lnTo>
                    <a:pt x="0" y="110"/>
                  </a:lnTo>
                  <a:lnTo>
                    <a:pt x="1" y="113"/>
                  </a:lnTo>
                  <a:lnTo>
                    <a:pt x="3" y="114"/>
                  </a:lnTo>
                  <a:lnTo>
                    <a:pt x="4" y="114"/>
                  </a:lnTo>
                  <a:lnTo>
                    <a:pt x="6" y="114"/>
                  </a:lnTo>
                  <a:lnTo>
                    <a:pt x="8" y="113"/>
                  </a:lnTo>
                  <a:lnTo>
                    <a:pt x="65" y="55"/>
                  </a:lnTo>
                  <a:lnTo>
                    <a:pt x="65" y="55"/>
                  </a:lnTo>
                  <a:lnTo>
                    <a:pt x="77" y="43"/>
                  </a:lnTo>
                  <a:lnTo>
                    <a:pt x="91" y="32"/>
                  </a:lnTo>
                  <a:lnTo>
                    <a:pt x="102" y="21"/>
                  </a:lnTo>
                  <a:lnTo>
                    <a:pt x="108" y="13"/>
                  </a:lnTo>
                  <a:lnTo>
                    <a:pt x="112" y="7"/>
                  </a:lnTo>
                  <a:lnTo>
                    <a:pt x="112" y="7"/>
                  </a:lnTo>
                  <a:lnTo>
                    <a:pt x="113" y="5"/>
                  </a:lnTo>
                  <a:lnTo>
                    <a:pt x="113" y="4"/>
                  </a:lnTo>
                  <a:lnTo>
                    <a:pt x="112" y="2"/>
                  </a:lnTo>
                  <a:lnTo>
                    <a:pt x="111" y="1"/>
                  </a:lnTo>
                  <a:lnTo>
                    <a:pt x="109" y="0"/>
                  </a:lnTo>
                  <a:lnTo>
                    <a:pt x="107" y="0"/>
                  </a:lnTo>
                  <a:lnTo>
                    <a:pt x="106" y="1"/>
                  </a:lnTo>
                  <a:lnTo>
                    <a:pt x="104" y="2"/>
                  </a:lnTo>
                  <a:lnTo>
                    <a:pt x="104"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42" name="Freeform 514">
              <a:extLst>
                <a:ext uri="{FF2B5EF4-FFF2-40B4-BE49-F238E27FC236}">
                  <a16:creationId xmlns:a16="http://schemas.microsoft.com/office/drawing/2014/main" id="{21977FC0-82AB-437A-A337-8A7A57FAF409}"/>
                </a:ext>
              </a:extLst>
            </p:cNvPr>
            <p:cNvSpPr>
              <a:spLocks/>
            </p:cNvSpPr>
            <p:nvPr/>
          </p:nvSpPr>
          <p:spPr bwMode="auto">
            <a:xfrm>
              <a:off x="2611438" y="3403600"/>
              <a:ext cx="55563" cy="68263"/>
            </a:xfrm>
            <a:custGeom>
              <a:avLst/>
              <a:gdLst/>
              <a:ahLst/>
              <a:cxnLst>
                <a:cxn ang="0">
                  <a:pos x="95" y="4"/>
                </a:cxn>
                <a:cxn ang="0">
                  <a:pos x="95" y="4"/>
                </a:cxn>
                <a:cxn ang="0">
                  <a:pos x="92" y="9"/>
                </a:cxn>
                <a:cxn ang="0">
                  <a:pos x="87" y="16"/>
                </a:cxn>
                <a:cxn ang="0">
                  <a:pos x="78" y="29"/>
                </a:cxn>
                <a:cxn ang="0">
                  <a:pos x="78" y="29"/>
                </a:cxn>
                <a:cxn ang="0">
                  <a:pos x="72" y="37"/>
                </a:cxn>
                <a:cxn ang="0">
                  <a:pos x="65" y="46"/>
                </a:cxn>
                <a:cxn ang="0">
                  <a:pos x="50" y="61"/>
                </a:cxn>
                <a:cxn ang="0">
                  <a:pos x="50" y="61"/>
                </a:cxn>
                <a:cxn ang="0">
                  <a:pos x="36" y="75"/>
                </a:cxn>
                <a:cxn ang="0">
                  <a:pos x="23" y="89"/>
                </a:cxn>
                <a:cxn ang="0">
                  <a:pos x="10" y="105"/>
                </a:cxn>
                <a:cxn ang="0">
                  <a:pos x="5" y="113"/>
                </a:cxn>
                <a:cxn ang="0">
                  <a:pos x="0" y="121"/>
                </a:cxn>
                <a:cxn ang="0">
                  <a:pos x="0" y="121"/>
                </a:cxn>
                <a:cxn ang="0">
                  <a:pos x="0" y="124"/>
                </a:cxn>
                <a:cxn ang="0">
                  <a:pos x="1" y="126"/>
                </a:cxn>
                <a:cxn ang="0">
                  <a:pos x="3" y="128"/>
                </a:cxn>
                <a:cxn ang="0">
                  <a:pos x="6" y="128"/>
                </a:cxn>
                <a:cxn ang="0">
                  <a:pos x="6" y="128"/>
                </a:cxn>
                <a:cxn ang="0">
                  <a:pos x="9" y="127"/>
                </a:cxn>
                <a:cxn ang="0">
                  <a:pos x="11" y="125"/>
                </a:cxn>
                <a:cxn ang="0">
                  <a:pos x="12" y="123"/>
                </a:cxn>
                <a:cxn ang="0">
                  <a:pos x="13" y="120"/>
                </a:cxn>
                <a:cxn ang="0">
                  <a:pos x="13" y="120"/>
                </a:cxn>
                <a:cxn ang="0">
                  <a:pos x="14" y="118"/>
                </a:cxn>
                <a:cxn ang="0">
                  <a:pos x="13" y="117"/>
                </a:cxn>
                <a:cxn ang="0">
                  <a:pos x="13" y="117"/>
                </a:cxn>
                <a:cxn ang="0">
                  <a:pos x="20" y="108"/>
                </a:cxn>
                <a:cxn ang="0">
                  <a:pos x="26" y="99"/>
                </a:cxn>
                <a:cxn ang="0">
                  <a:pos x="41" y="84"/>
                </a:cxn>
                <a:cxn ang="0">
                  <a:pos x="56" y="68"/>
                </a:cxn>
                <a:cxn ang="0">
                  <a:pos x="70" y="52"/>
                </a:cxn>
                <a:cxn ang="0">
                  <a:pos x="70" y="52"/>
                </a:cxn>
                <a:cxn ang="0">
                  <a:pos x="80" y="41"/>
                </a:cxn>
                <a:cxn ang="0">
                  <a:pos x="89" y="30"/>
                </a:cxn>
                <a:cxn ang="0">
                  <a:pos x="98" y="19"/>
                </a:cxn>
                <a:cxn ang="0">
                  <a:pos x="101" y="13"/>
                </a:cxn>
                <a:cxn ang="0">
                  <a:pos x="104" y="6"/>
                </a:cxn>
                <a:cxn ang="0">
                  <a:pos x="104" y="6"/>
                </a:cxn>
                <a:cxn ang="0">
                  <a:pos x="104" y="4"/>
                </a:cxn>
                <a:cxn ang="0">
                  <a:pos x="103" y="2"/>
                </a:cxn>
                <a:cxn ang="0">
                  <a:pos x="102" y="1"/>
                </a:cxn>
                <a:cxn ang="0">
                  <a:pos x="100" y="1"/>
                </a:cxn>
                <a:cxn ang="0">
                  <a:pos x="99" y="0"/>
                </a:cxn>
                <a:cxn ang="0">
                  <a:pos x="97" y="1"/>
                </a:cxn>
                <a:cxn ang="0">
                  <a:pos x="96" y="2"/>
                </a:cxn>
                <a:cxn ang="0">
                  <a:pos x="95" y="4"/>
                </a:cxn>
                <a:cxn ang="0">
                  <a:pos x="95" y="4"/>
                </a:cxn>
              </a:cxnLst>
              <a:rect l="0" t="0" r="r" b="b"/>
              <a:pathLst>
                <a:path w="104" h="128">
                  <a:moveTo>
                    <a:pt x="95" y="4"/>
                  </a:moveTo>
                  <a:lnTo>
                    <a:pt x="95" y="4"/>
                  </a:lnTo>
                  <a:lnTo>
                    <a:pt x="92" y="9"/>
                  </a:lnTo>
                  <a:lnTo>
                    <a:pt x="87" y="16"/>
                  </a:lnTo>
                  <a:lnTo>
                    <a:pt x="78" y="29"/>
                  </a:lnTo>
                  <a:lnTo>
                    <a:pt x="78" y="29"/>
                  </a:lnTo>
                  <a:lnTo>
                    <a:pt x="72" y="37"/>
                  </a:lnTo>
                  <a:lnTo>
                    <a:pt x="65" y="46"/>
                  </a:lnTo>
                  <a:lnTo>
                    <a:pt x="50" y="61"/>
                  </a:lnTo>
                  <a:lnTo>
                    <a:pt x="50" y="61"/>
                  </a:lnTo>
                  <a:lnTo>
                    <a:pt x="36" y="75"/>
                  </a:lnTo>
                  <a:lnTo>
                    <a:pt x="23" y="89"/>
                  </a:lnTo>
                  <a:lnTo>
                    <a:pt x="10" y="105"/>
                  </a:lnTo>
                  <a:lnTo>
                    <a:pt x="5" y="113"/>
                  </a:lnTo>
                  <a:lnTo>
                    <a:pt x="0" y="121"/>
                  </a:lnTo>
                  <a:lnTo>
                    <a:pt x="0" y="121"/>
                  </a:lnTo>
                  <a:lnTo>
                    <a:pt x="0" y="124"/>
                  </a:lnTo>
                  <a:lnTo>
                    <a:pt x="1" y="126"/>
                  </a:lnTo>
                  <a:lnTo>
                    <a:pt x="3" y="128"/>
                  </a:lnTo>
                  <a:lnTo>
                    <a:pt x="6" y="128"/>
                  </a:lnTo>
                  <a:lnTo>
                    <a:pt x="6" y="128"/>
                  </a:lnTo>
                  <a:lnTo>
                    <a:pt x="9" y="127"/>
                  </a:lnTo>
                  <a:lnTo>
                    <a:pt x="11" y="125"/>
                  </a:lnTo>
                  <a:lnTo>
                    <a:pt x="12" y="123"/>
                  </a:lnTo>
                  <a:lnTo>
                    <a:pt x="13" y="120"/>
                  </a:lnTo>
                  <a:lnTo>
                    <a:pt x="13" y="120"/>
                  </a:lnTo>
                  <a:lnTo>
                    <a:pt x="14" y="118"/>
                  </a:lnTo>
                  <a:lnTo>
                    <a:pt x="13" y="117"/>
                  </a:lnTo>
                  <a:lnTo>
                    <a:pt x="13" y="117"/>
                  </a:lnTo>
                  <a:lnTo>
                    <a:pt x="20" y="108"/>
                  </a:lnTo>
                  <a:lnTo>
                    <a:pt x="26" y="99"/>
                  </a:lnTo>
                  <a:lnTo>
                    <a:pt x="41" y="84"/>
                  </a:lnTo>
                  <a:lnTo>
                    <a:pt x="56" y="68"/>
                  </a:lnTo>
                  <a:lnTo>
                    <a:pt x="70" y="52"/>
                  </a:lnTo>
                  <a:lnTo>
                    <a:pt x="70" y="52"/>
                  </a:lnTo>
                  <a:lnTo>
                    <a:pt x="80" y="41"/>
                  </a:lnTo>
                  <a:lnTo>
                    <a:pt x="89" y="30"/>
                  </a:lnTo>
                  <a:lnTo>
                    <a:pt x="98" y="19"/>
                  </a:lnTo>
                  <a:lnTo>
                    <a:pt x="101" y="13"/>
                  </a:lnTo>
                  <a:lnTo>
                    <a:pt x="104" y="6"/>
                  </a:lnTo>
                  <a:lnTo>
                    <a:pt x="104" y="6"/>
                  </a:lnTo>
                  <a:lnTo>
                    <a:pt x="104" y="4"/>
                  </a:lnTo>
                  <a:lnTo>
                    <a:pt x="103" y="2"/>
                  </a:lnTo>
                  <a:lnTo>
                    <a:pt x="102" y="1"/>
                  </a:lnTo>
                  <a:lnTo>
                    <a:pt x="100" y="1"/>
                  </a:lnTo>
                  <a:lnTo>
                    <a:pt x="99" y="0"/>
                  </a:lnTo>
                  <a:lnTo>
                    <a:pt x="97" y="1"/>
                  </a:lnTo>
                  <a:lnTo>
                    <a:pt x="96" y="2"/>
                  </a:lnTo>
                  <a:lnTo>
                    <a:pt x="95" y="4"/>
                  </a:lnTo>
                  <a:lnTo>
                    <a:pt x="95"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43" name="Freeform 515">
              <a:extLst>
                <a:ext uri="{FF2B5EF4-FFF2-40B4-BE49-F238E27FC236}">
                  <a16:creationId xmlns:a16="http://schemas.microsoft.com/office/drawing/2014/main" id="{88FFAF7B-1C52-46A3-92C1-CF18BF2335F6}"/>
                </a:ext>
              </a:extLst>
            </p:cNvPr>
            <p:cNvSpPr>
              <a:spLocks/>
            </p:cNvSpPr>
            <p:nvPr/>
          </p:nvSpPr>
          <p:spPr bwMode="auto">
            <a:xfrm>
              <a:off x="2640013" y="3408363"/>
              <a:ext cx="77788" cy="76200"/>
            </a:xfrm>
            <a:custGeom>
              <a:avLst/>
              <a:gdLst/>
              <a:ahLst/>
              <a:cxnLst>
                <a:cxn ang="0">
                  <a:pos x="139" y="3"/>
                </a:cxn>
                <a:cxn ang="0">
                  <a:pos x="139" y="3"/>
                </a:cxn>
                <a:cxn ang="0">
                  <a:pos x="71" y="70"/>
                </a:cxn>
                <a:cxn ang="0">
                  <a:pos x="37" y="103"/>
                </a:cxn>
                <a:cxn ang="0">
                  <a:pos x="2" y="135"/>
                </a:cxn>
                <a:cxn ang="0">
                  <a:pos x="2" y="135"/>
                </a:cxn>
                <a:cxn ang="0">
                  <a:pos x="0" y="137"/>
                </a:cxn>
                <a:cxn ang="0">
                  <a:pos x="0" y="138"/>
                </a:cxn>
                <a:cxn ang="0">
                  <a:pos x="1" y="140"/>
                </a:cxn>
                <a:cxn ang="0">
                  <a:pos x="2" y="141"/>
                </a:cxn>
                <a:cxn ang="0">
                  <a:pos x="3" y="142"/>
                </a:cxn>
                <a:cxn ang="0">
                  <a:pos x="5" y="143"/>
                </a:cxn>
                <a:cxn ang="0">
                  <a:pos x="6" y="143"/>
                </a:cxn>
                <a:cxn ang="0">
                  <a:pos x="8" y="142"/>
                </a:cxn>
                <a:cxn ang="0">
                  <a:pos x="8" y="142"/>
                </a:cxn>
                <a:cxn ang="0">
                  <a:pos x="43" y="109"/>
                </a:cxn>
                <a:cxn ang="0">
                  <a:pos x="77" y="76"/>
                </a:cxn>
                <a:cxn ang="0">
                  <a:pos x="145" y="9"/>
                </a:cxn>
                <a:cxn ang="0">
                  <a:pos x="145" y="9"/>
                </a:cxn>
                <a:cxn ang="0">
                  <a:pos x="146" y="8"/>
                </a:cxn>
                <a:cxn ang="0">
                  <a:pos x="147" y="6"/>
                </a:cxn>
                <a:cxn ang="0">
                  <a:pos x="146" y="4"/>
                </a:cxn>
                <a:cxn ang="0">
                  <a:pos x="145" y="3"/>
                </a:cxn>
                <a:cxn ang="0">
                  <a:pos x="144" y="2"/>
                </a:cxn>
                <a:cxn ang="0">
                  <a:pos x="142" y="0"/>
                </a:cxn>
                <a:cxn ang="0">
                  <a:pos x="140" y="2"/>
                </a:cxn>
                <a:cxn ang="0">
                  <a:pos x="139" y="3"/>
                </a:cxn>
                <a:cxn ang="0">
                  <a:pos x="139" y="3"/>
                </a:cxn>
              </a:cxnLst>
              <a:rect l="0" t="0" r="r" b="b"/>
              <a:pathLst>
                <a:path w="147" h="143">
                  <a:moveTo>
                    <a:pt x="139" y="3"/>
                  </a:moveTo>
                  <a:lnTo>
                    <a:pt x="139" y="3"/>
                  </a:lnTo>
                  <a:lnTo>
                    <a:pt x="71" y="70"/>
                  </a:lnTo>
                  <a:lnTo>
                    <a:pt x="37" y="103"/>
                  </a:lnTo>
                  <a:lnTo>
                    <a:pt x="2" y="135"/>
                  </a:lnTo>
                  <a:lnTo>
                    <a:pt x="2" y="135"/>
                  </a:lnTo>
                  <a:lnTo>
                    <a:pt x="0" y="137"/>
                  </a:lnTo>
                  <a:lnTo>
                    <a:pt x="0" y="138"/>
                  </a:lnTo>
                  <a:lnTo>
                    <a:pt x="1" y="140"/>
                  </a:lnTo>
                  <a:lnTo>
                    <a:pt x="2" y="141"/>
                  </a:lnTo>
                  <a:lnTo>
                    <a:pt x="3" y="142"/>
                  </a:lnTo>
                  <a:lnTo>
                    <a:pt x="5" y="143"/>
                  </a:lnTo>
                  <a:lnTo>
                    <a:pt x="6" y="143"/>
                  </a:lnTo>
                  <a:lnTo>
                    <a:pt x="8" y="142"/>
                  </a:lnTo>
                  <a:lnTo>
                    <a:pt x="8" y="142"/>
                  </a:lnTo>
                  <a:lnTo>
                    <a:pt x="43" y="109"/>
                  </a:lnTo>
                  <a:lnTo>
                    <a:pt x="77" y="76"/>
                  </a:lnTo>
                  <a:lnTo>
                    <a:pt x="145" y="9"/>
                  </a:lnTo>
                  <a:lnTo>
                    <a:pt x="145" y="9"/>
                  </a:lnTo>
                  <a:lnTo>
                    <a:pt x="146" y="8"/>
                  </a:lnTo>
                  <a:lnTo>
                    <a:pt x="147" y="6"/>
                  </a:lnTo>
                  <a:lnTo>
                    <a:pt x="146" y="4"/>
                  </a:lnTo>
                  <a:lnTo>
                    <a:pt x="145" y="3"/>
                  </a:lnTo>
                  <a:lnTo>
                    <a:pt x="144" y="2"/>
                  </a:lnTo>
                  <a:lnTo>
                    <a:pt x="142" y="0"/>
                  </a:lnTo>
                  <a:lnTo>
                    <a:pt x="140" y="2"/>
                  </a:lnTo>
                  <a:lnTo>
                    <a:pt x="139" y="3"/>
                  </a:lnTo>
                  <a:lnTo>
                    <a:pt x="139"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44" name="Freeform 516">
              <a:extLst>
                <a:ext uri="{FF2B5EF4-FFF2-40B4-BE49-F238E27FC236}">
                  <a16:creationId xmlns:a16="http://schemas.microsoft.com/office/drawing/2014/main" id="{92B968FE-F7ED-42AB-8F02-E5B8D54CD609}"/>
                </a:ext>
              </a:extLst>
            </p:cNvPr>
            <p:cNvSpPr>
              <a:spLocks/>
            </p:cNvSpPr>
            <p:nvPr/>
          </p:nvSpPr>
          <p:spPr bwMode="auto">
            <a:xfrm>
              <a:off x="2730501" y="3216275"/>
              <a:ext cx="61913" cy="65088"/>
            </a:xfrm>
            <a:custGeom>
              <a:avLst/>
              <a:gdLst/>
              <a:ahLst/>
              <a:cxnLst>
                <a:cxn ang="0">
                  <a:pos x="112" y="0"/>
                </a:cxn>
                <a:cxn ang="0">
                  <a:pos x="112" y="0"/>
                </a:cxn>
                <a:cxn ang="0">
                  <a:pos x="103" y="3"/>
                </a:cxn>
                <a:cxn ang="0">
                  <a:pos x="96" y="8"/>
                </a:cxn>
                <a:cxn ang="0">
                  <a:pos x="89" y="13"/>
                </a:cxn>
                <a:cxn ang="0">
                  <a:pos x="82" y="18"/>
                </a:cxn>
                <a:cxn ang="0">
                  <a:pos x="69" y="32"/>
                </a:cxn>
                <a:cxn ang="0">
                  <a:pos x="57" y="44"/>
                </a:cxn>
                <a:cxn ang="0">
                  <a:pos x="57" y="44"/>
                </a:cxn>
                <a:cxn ang="0">
                  <a:pos x="50" y="53"/>
                </a:cxn>
                <a:cxn ang="0">
                  <a:pos x="42" y="62"/>
                </a:cxn>
                <a:cxn ang="0">
                  <a:pos x="29" y="79"/>
                </a:cxn>
                <a:cxn ang="0">
                  <a:pos x="16" y="98"/>
                </a:cxn>
                <a:cxn ang="0">
                  <a:pos x="8" y="106"/>
                </a:cxn>
                <a:cxn ang="0">
                  <a:pos x="1" y="114"/>
                </a:cxn>
                <a:cxn ang="0">
                  <a:pos x="1" y="114"/>
                </a:cxn>
                <a:cxn ang="0">
                  <a:pos x="0" y="117"/>
                </a:cxn>
                <a:cxn ang="0">
                  <a:pos x="0" y="119"/>
                </a:cxn>
                <a:cxn ang="0">
                  <a:pos x="0" y="120"/>
                </a:cxn>
                <a:cxn ang="0">
                  <a:pos x="1" y="122"/>
                </a:cxn>
                <a:cxn ang="0">
                  <a:pos x="2" y="123"/>
                </a:cxn>
                <a:cxn ang="0">
                  <a:pos x="4" y="123"/>
                </a:cxn>
                <a:cxn ang="0">
                  <a:pos x="6" y="123"/>
                </a:cxn>
                <a:cxn ang="0">
                  <a:pos x="7" y="122"/>
                </a:cxn>
                <a:cxn ang="0">
                  <a:pos x="7" y="122"/>
                </a:cxn>
                <a:cxn ang="0">
                  <a:pos x="20" y="107"/>
                </a:cxn>
                <a:cxn ang="0">
                  <a:pos x="32" y="93"/>
                </a:cxn>
                <a:cxn ang="0">
                  <a:pos x="54" y="63"/>
                </a:cxn>
                <a:cxn ang="0">
                  <a:pos x="54" y="63"/>
                </a:cxn>
                <a:cxn ang="0">
                  <a:pos x="66" y="47"/>
                </a:cxn>
                <a:cxn ang="0">
                  <a:pos x="81" y="32"/>
                </a:cxn>
                <a:cxn ang="0">
                  <a:pos x="89" y="25"/>
                </a:cxn>
                <a:cxn ang="0">
                  <a:pos x="97" y="18"/>
                </a:cxn>
                <a:cxn ang="0">
                  <a:pos x="105" y="13"/>
                </a:cxn>
                <a:cxn ang="0">
                  <a:pos x="115" y="9"/>
                </a:cxn>
                <a:cxn ang="0">
                  <a:pos x="115" y="9"/>
                </a:cxn>
                <a:cxn ang="0">
                  <a:pos x="117" y="8"/>
                </a:cxn>
                <a:cxn ang="0">
                  <a:pos x="118" y="6"/>
                </a:cxn>
                <a:cxn ang="0">
                  <a:pos x="118" y="5"/>
                </a:cxn>
                <a:cxn ang="0">
                  <a:pos x="118" y="3"/>
                </a:cxn>
                <a:cxn ang="0">
                  <a:pos x="117" y="2"/>
                </a:cxn>
                <a:cxn ang="0">
                  <a:pos x="116" y="0"/>
                </a:cxn>
                <a:cxn ang="0">
                  <a:pos x="114" y="0"/>
                </a:cxn>
                <a:cxn ang="0">
                  <a:pos x="112" y="0"/>
                </a:cxn>
                <a:cxn ang="0">
                  <a:pos x="112" y="0"/>
                </a:cxn>
              </a:cxnLst>
              <a:rect l="0" t="0" r="r" b="b"/>
              <a:pathLst>
                <a:path w="118" h="123">
                  <a:moveTo>
                    <a:pt x="112" y="0"/>
                  </a:moveTo>
                  <a:lnTo>
                    <a:pt x="112" y="0"/>
                  </a:lnTo>
                  <a:lnTo>
                    <a:pt x="103" y="3"/>
                  </a:lnTo>
                  <a:lnTo>
                    <a:pt x="96" y="8"/>
                  </a:lnTo>
                  <a:lnTo>
                    <a:pt x="89" y="13"/>
                  </a:lnTo>
                  <a:lnTo>
                    <a:pt x="82" y="18"/>
                  </a:lnTo>
                  <a:lnTo>
                    <a:pt x="69" y="32"/>
                  </a:lnTo>
                  <a:lnTo>
                    <a:pt x="57" y="44"/>
                  </a:lnTo>
                  <a:lnTo>
                    <a:pt x="57" y="44"/>
                  </a:lnTo>
                  <a:lnTo>
                    <a:pt x="50" y="53"/>
                  </a:lnTo>
                  <a:lnTo>
                    <a:pt x="42" y="62"/>
                  </a:lnTo>
                  <a:lnTo>
                    <a:pt x="29" y="79"/>
                  </a:lnTo>
                  <a:lnTo>
                    <a:pt x="16" y="98"/>
                  </a:lnTo>
                  <a:lnTo>
                    <a:pt x="8" y="106"/>
                  </a:lnTo>
                  <a:lnTo>
                    <a:pt x="1" y="114"/>
                  </a:lnTo>
                  <a:lnTo>
                    <a:pt x="1" y="114"/>
                  </a:lnTo>
                  <a:lnTo>
                    <a:pt x="0" y="117"/>
                  </a:lnTo>
                  <a:lnTo>
                    <a:pt x="0" y="119"/>
                  </a:lnTo>
                  <a:lnTo>
                    <a:pt x="0" y="120"/>
                  </a:lnTo>
                  <a:lnTo>
                    <a:pt x="1" y="122"/>
                  </a:lnTo>
                  <a:lnTo>
                    <a:pt x="2" y="123"/>
                  </a:lnTo>
                  <a:lnTo>
                    <a:pt x="4" y="123"/>
                  </a:lnTo>
                  <a:lnTo>
                    <a:pt x="6" y="123"/>
                  </a:lnTo>
                  <a:lnTo>
                    <a:pt x="7" y="122"/>
                  </a:lnTo>
                  <a:lnTo>
                    <a:pt x="7" y="122"/>
                  </a:lnTo>
                  <a:lnTo>
                    <a:pt x="20" y="107"/>
                  </a:lnTo>
                  <a:lnTo>
                    <a:pt x="32" y="93"/>
                  </a:lnTo>
                  <a:lnTo>
                    <a:pt x="54" y="63"/>
                  </a:lnTo>
                  <a:lnTo>
                    <a:pt x="54" y="63"/>
                  </a:lnTo>
                  <a:lnTo>
                    <a:pt x="66" y="47"/>
                  </a:lnTo>
                  <a:lnTo>
                    <a:pt x="81" y="32"/>
                  </a:lnTo>
                  <a:lnTo>
                    <a:pt x="89" y="25"/>
                  </a:lnTo>
                  <a:lnTo>
                    <a:pt x="97" y="18"/>
                  </a:lnTo>
                  <a:lnTo>
                    <a:pt x="105" y="13"/>
                  </a:lnTo>
                  <a:lnTo>
                    <a:pt x="115" y="9"/>
                  </a:lnTo>
                  <a:lnTo>
                    <a:pt x="115" y="9"/>
                  </a:lnTo>
                  <a:lnTo>
                    <a:pt x="117" y="8"/>
                  </a:lnTo>
                  <a:lnTo>
                    <a:pt x="118" y="6"/>
                  </a:lnTo>
                  <a:lnTo>
                    <a:pt x="118" y="5"/>
                  </a:lnTo>
                  <a:lnTo>
                    <a:pt x="118" y="3"/>
                  </a:lnTo>
                  <a:lnTo>
                    <a:pt x="117" y="2"/>
                  </a:lnTo>
                  <a:lnTo>
                    <a:pt x="116" y="0"/>
                  </a:lnTo>
                  <a:lnTo>
                    <a:pt x="114" y="0"/>
                  </a:lnTo>
                  <a:lnTo>
                    <a:pt x="112" y="0"/>
                  </a:lnTo>
                  <a:lnTo>
                    <a:pt x="112"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45" name="Freeform 517">
              <a:extLst>
                <a:ext uri="{FF2B5EF4-FFF2-40B4-BE49-F238E27FC236}">
                  <a16:creationId xmlns:a16="http://schemas.microsoft.com/office/drawing/2014/main" id="{D9C738B9-4F51-419B-A11C-831611373E97}"/>
                </a:ext>
              </a:extLst>
            </p:cNvPr>
            <p:cNvSpPr>
              <a:spLocks/>
            </p:cNvSpPr>
            <p:nvPr/>
          </p:nvSpPr>
          <p:spPr bwMode="auto">
            <a:xfrm>
              <a:off x="2713038" y="3238500"/>
              <a:ext cx="100013" cy="103188"/>
            </a:xfrm>
            <a:custGeom>
              <a:avLst/>
              <a:gdLst/>
              <a:ahLst/>
              <a:cxnLst>
                <a:cxn ang="0">
                  <a:pos x="180" y="5"/>
                </a:cxn>
                <a:cxn ang="0">
                  <a:pos x="180" y="5"/>
                </a:cxn>
                <a:cxn ang="0">
                  <a:pos x="178" y="12"/>
                </a:cxn>
                <a:cxn ang="0">
                  <a:pos x="175" y="18"/>
                </a:cxn>
                <a:cxn ang="0">
                  <a:pos x="169" y="24"/>
                </a:cxn>
                <a:cxn ang="0">
                  <a:pos x="164" y="29"/>
                </a:cxn>
                <a:cxn ang="0">
                  <a:pos x="153" y="38"/>
                </a:cxn>
                <a:cxn ang="0">
                  <a:pos x="142" y="48"/>
                </a:cxn>
                <a:cxn ang="0">
                  <a:pos x="142" y="48"/>
                </a:cxn>
                <a:cxn ang="0">
                  <a:pos x="118" y="69"/>
                </a:cxn>
                <a:cxn ang="0">
                  <a:pos x="94" y="93"/>
                </a:cxn>
                <a:cxn ang="0">
                  <a:pos x="94" y="93"/>
                </a:cxn>
                <a:cxn ang="0">
                  <a:pos x="69" y="115"/>
                </a:cxn>
                <a:cxn ang="0">
                  <a:pos x="45" y="139"/>
                </a:cxn>
                <a:cxn ang="0">
                  <a:pos x="23" y="161"/>
                </a:cxn>
                <a:cxn ang="0">
                  <a:pos x="1" y="187"/>
                </a:cxn>
                <a:cxn ang="0">
                  <a:pos x="1" y="187"/>
                </a:cxn>
                <a:cxn ang="0">
                  <a:pos x="0" y="188"/>
                </a:cxn>
                <a:cxn ang="0">
                  <a:pos x="0" y="190"/>
                </a:cxn>
                <a:cxn ang="0">
                  <a:pos x="1" y="193"/>
                </a:cxn>
                <a:cxn ang="0">
                  <a:pos x="3" y="194"/>
                </a:cxn>
                <a:cxn ang="0">
                  <a:pos x="4" y="195"/>
                </a:cxn>
                <a:cxn ang="0">
                  <a:pos x="6" y="194"/>
                </a:cxn>
                <a:cxn ang="0">
                  <a:pos x="7" y="193"/>
                </a:cxn>
                <a:cxn ang="0">
                  <a:pos x="7" y="193"/>
                </a:cxn>
                <a:cxn ang="0">
                  <a:pos x="20" y="179"/>
                </a:cxn>
                <a:cxn ang="0">
                  <a:pos x="32" y="165"/>
                </a:cxn>
                <a:cxn ang="0">
                  <a:pos x="58" y="139"/>
                </a:cxn>
                <a:cxn ang="0">
                  <a:pos x="113" y="88"/>
                </a:cxn>
                <a:cxn ang="0">
                  <a:pos x="113" y="88"/>
                </a:cxn>
                <a:cxn ang="0">
                  <a:pos x="139" y="63"/>
                </a:cxn>
                <a:cxn ang="0">
                  <a:pos x="166" y="38"/>
                </a:cxn>
                <a:cxn ang="0">
                  <a:pos x="166" y="38"/>
                </a:cxn>
                <a:cxn ang="0">
                  <a:pos x="175" y="31"/>
                </a:cxn>
                <a:cxn ang="0">
                  <a:pos x="182" y="24"/>
                </a:cxn>
                <a:cxn ang="0">
                  <a:pos x="184" y="20"/>
                </a:cxn>
                <a:cxn ang="0">
                  <a:pos x="186" y="16"/>
                </a:cxn>
                <a:cxn ang="0">
                  <a:pos x="188" y="11"/>
                </a:cxn>
                <a:cxn ang="0">
                  <a:pos x="189" y="5"/>
                </a:cxn>
                <a:cxn ang="0">
                  <a:pos x="189" y="5"/>
                </a:cxn>
                <a:cxn ang="0">
                  <a:pos x="189" y="3"/>
                </a:cxn>
                <a:cxn ang="0">
                  <a:pos x="188" y="2"/>
                </a:cxn>
                <a:cxn ang="0">
                  <a:pos x="187" y="1"/>
                </a:cxn>
                <a:cxn ang="0">
                  <a:pos x="185" y="0"/>
                </a:cxn>
                <a:cxn ang="0">
                  <a:pos x="182" y="2"/>
                </a:cxn>
                <a:cxn ang="0">
                  <a:pos x="180" y="3"/>
                </a:cxn>
                <a:cxn ang="0">
                  <a:pos x="180" y="5"/>
                </a:cxn>
                <a:cxn ang="0">
                  <a:pos x="180" y="5"/>
                </a:cxn>
              </a:cxnLst>
              <a:rect l="0" t="0" r="r" b="b"/>
              <a:pathLst>
                <a:path w="189" h="195">
                  <a:moveTo>
                    <a:pt x="180" y="5"/>
                  </a:moveTo>
                  <a:lnTo>
                    <a:pt x="180" y="5"/>
                  </a:lnTo>
                  <a:lnTo>
                    <a:pt x="178" y="12"/>
                  </a:lnTo>
                  <a:lnTo>
                    <a:pt x="175" y="18"/>
                  </a:lnTo>
                  <a:lnTo>
                    <a:pt x="169" y="24"/>
                  </a:lnTo>
                  <a:lnTo>
                    <a:pt x="164" y="29"/>
                  </a:lnTo>
                  <a:lnTo>
                    <a:pt x="153" y="38"/>
                  </a:lnTo>
                  <a:lnTo>
                    <a:pt x="142" y="48"/>
                  </a:lnTo>
                  <a:lnTo>
                    <a:pt x="142" y="48"/>
                  </a:lnTo>
                  <a:lnTo>
                    <a:pt x="118" y="69"/>
                  </a:lnTo>
                  <a:lnTo>
                    <a:pt x="94" y="93"/>
                  </a:lnTo>
                  <a:lnTo>
                    <a:pt x="94" y="93"/>
                  </a:lnTo>
                  <a:lnTo>
                    <a:pt x="69" y="115"/>
                  </a:lnTo>
                  <a:lnTo>
                    <a:pt x="45" y="139"/>
                  </a:lnTo>
                  <a:lnTo>
                    <a:pt x="23" y="161"/>
                  </a:lnTo>
                  <a:lnTo>
                    <a:pt x="1" y="187"/>
                  </a:lnTo>
                  <a:lnTo>
                    <a:pt x="1" y="187"/>
                  </a:lnTo>
                  <a:lnTo>
                    <a:pt x="0" y="188"/>
                  </a:lnTo>
                  <a:lnTo>
                    <a:pt x="0" y="190"/>
                  </a:lnTo>
                  <a:lnTo>
                    <a:pt x="1" y="193"/>
                  </a:lnTo>
                  <a:lnTo>
                    <a:pt x="3" y="194"/>
                  </a:lnTo>
                  <a:lnTo>
                    <a:pt x="4" y="195"/>
                  </a:lnTo>
                  <a:lnTo>
                    <a:pt x="6" y="194"/>
                  </a:lnTo>
                  <a:lnTo>
                    <a:pt x="7" y="193"/>
                  </a:lnTo>
                  <a:lnTo>
                    <a:pt x="7" y="193"/>
                  </a:lnTo>
                  <a:lnTo>
                    <a:pt x="20" y="179"/>
                  </a:lnTo>
                  <a:lnTo>
                    <a:pt x="32" y="165"/>
                  </a:lnTo>
                  <a:lnTo>
                    <a:pt x="58" y="139"/>
                  </a:lnTo>
                  <a:lnTo>
                    <a:pt x="113" y="88"/>
                  </a:lnTo>
                  <a:lnTo>
                    <a:pt x="113" y="88"/>
                  </a:lnTo>
                  <a:lnTo>
                    <a:pt x="139" y="63"/>
                  </a:lnTo>
                  <a:lnTo>
                    <a:pt x="166" y="38"/>
                  </a:lnTo>
                  <a:lnTo>
                    <a:pt x="166" y="38"/>
                  </a:lnTo>
                  <a:lnTo>
                    <a:pt x="175" y="31"/>
                  </a:lnTo>
                  <a:lnTo>
                    <a:pt x="182" y="24"/>
                  </a:lnTo>
                  <a:lnTo>
                    <a:pt x="184" y="20"/>
                  </a:lnTo>
                  <a:lnTo>
                    <a:pt x="186" y="16"/>
                  </a:lnTo>
                  <a:lnTo>
                    <a:pt x="188" y="11"/>
                  </a:lnTo>
                  <a:lnTo>
                    <a:pt x="189" y="5"/>
                  </a:lnTo>
                  <a:lnTo>
                    <a:pt x="189" y="5"/>
                  </a:lnTo>
                  <a:lnTo>
                    <a:pt x="189" y="3"/>
                  </a:lnTo>
                  <a:lnTo>
                    <a:pt x="188" y="2"/>
                  </a:lnTo>
                  <a:lnTo>
                    <a:pt x="187" y="1"/>
                  </a:lnTo>
                  <a:lnTo>
                    <a:pt x="185" y="0"/>
                  </a:lnTo>
                  <a:lnTo>
                    <a:pt x="182" y="2"/>
                  </a:lnTo>
                  <a:lnTo>
                    <a:pt x="180" y="3"/>
                  </a:lnTo>
                  <a:lnTo>
                    <a:pt x="180" y="5"/>
                  </a:lnTo>
                  <a:lnTo>
                    <a:pt x="180"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46" name="Freeform 518">
              <a:extLst>
                <a:ext uri="{FF2B5EF4-FFF2-40B4-BE49-F238E27FC236}">
                  <a16:creationId xmlns:a16="http://schemas.microsoft.com/office/drawing/2014/main" id="{FD6B0B6E-1750-4E70-BEBF-620E28320FD8}"/>
                </a:ext>
              </a:extLst>
            </p:cNvPr>
            <p:cNvSpPr>
              <a:spLocks/>
            </p:cNvSpPr>
            <p:nvPr/>
          </p:nvSpPr>
          <p:spPr bwMode="auto">
            <a:xfrm>
              <a:off x="2716213" y="3262313"/>
              <a:ext cx="123825" cy="117475"/>
            </a:xfrm>
            <a:custGeom>
              <a:avLst/>
              <a:gdLst/>
              <a:ahLst/>
              <a:cxnLst>
                <a:cxn ang="0">
                  <a:pos x="225" y="1"/>
                </a:cxn>
                <a:cxn ang="0">
                  <a:pos x="225" y="1"/>
                </a:cxn>
                <a:cxn ang="0">
                  <a:pos x="211" y="13"/>
                </a:cxn>
                <a:cxn ang="0">
                  <a:pos x="198" y="25"/>
                </a:cxn>
                <a:cxn ang="0">
                  <a:pos x="169" y="49"/>
                </a:cxn>
                <a:cxn ang="0">
                  <a:pos x="169" y="49"/>
                </a:cxn>
                <a:cxn ang="0">
                  <a:pos x="135" y="80"/>
                </a:cxn>
                <a:cxn ang="0">
                  <a:pos x="116" y="95"/>
                </a:cxn>
                <a:cxn ang="0">
                  <a:pos x="98" y="109"/>
                </a:cxn>
                <a:cxn ang="0">
                  <a:pos x="98" y="109"/>
                </a:cxn>
                <a:cxn ang="0">
                  <a:pos x="84" y="120"/>
                </a:cxn>
                <a:cxn ang="0">
                  <a:pos x="71" y="134"/>
                </a:cxn>
                <a:cxn ang="0">
                  <a:pos x="46" y="161"/>
                </a:cxn>
                <a:cxn ang="0">
                  <a:pos x="46" y="161"/>
                </a:cxn>
                <a:cxn ang="0">
                  <a:pos x="23" y="188"/>
                </a:cxn>
                <a:cxn ang="0">
                  <a:pos x="12" y="201"/>
                </a:cxn>
                <a:cxn ang="0">
                  <a:pos x="1" y="214"/>
                </a:cxn>
                <a:cxn ang="0">
                  <a:pos x="1" y="214"/>
                </a:cxn>
                <a:cxn ang="0">
                  <a:pos x="0" y="216"/>
                </a:cxn>
                <a:cxn ang="0">
                  <a:pos x="0" y="219"/>
                </a:cxn>
                <a:cxn ang="0">
                  <a:pos x="1" y="220"/>
                </a:cxn>
                <a:cxn ang="0">
                  <a:pos x="3" y="221"/>
                </a:cxn>
                <a:cxn ang="0">
                  <a:pos x="6" y="222"/>
                </a:cxn>
                <a:cxn ang="0">
                  <a:pos x="9" y="221"/>
                </a:cxn>
                <a:cxn ang="0">
                  <a:pos x="10" y="220"/>
                </a:cxn>
                <a:cxn ang="0">
                  <a:pos x="10" y="220"/>
                </a:cxn>
                <a:cxn ang="0">
                  <a:pos x="21" y="204"/>
                </a:cxn>
                <a:cxn ang="0">
                  <a:pos x="33" y="189"/>
                </a:cxn>
                <a:cxn ang="0">
                  <a:pos x="46" y="174"/>
                </a:cxn>
                <a:cxn ang="0">
                  <a:pos x="59" y="161"/>
                </a:cxn>
                <a:cxn ang="0">
                  <a:pos x="87" y="134"/>
                </a:cxn>
                <a:cxn ang="0">
                  <a:pos x="116" y="109"/>
                </a:cxn>
                <a:cxn ang="0">
                  <a:pos x="175" y="59"/>
                </a:cxn>
                <a:cxn ang="0">
                  <a:pos x="204" y="34"/>
                </a:cxn>
                <a:cxn ang="0">
                  <a:pos x="232" y="7"/>
                </a:cxn>
                <a:cxn ang="0">
                  <a:pos x="232" y="7"/>
                </a:cxn>
                <a:cxn ang="0">
                  <a:pos x="233" y="6"/>
                </a:cxn>
                <a:cxn ang="0">
                  <a:pos x="233" y="4"/>
                </a:cxn>
                <a:cxn ang="0">
                  <a:pos x="233" y="2"/>
                </a:cxn>
                <a:cxn ang="0">
                  <a:pos x="232" y="1"/>
                </a:cxn>
                <a:cxn ang="0">
                  <a:pos x="231" y="0"/>
                </a:cxn>
                <a:cxn ang="0">
                  <a:pos x="229" y="0"/>
                </a:cxn>
                <a:cxn ang="0">
                  <a:pos x="227" y="0"/>
                </a:cxn>
                <a:cxn ang="0">
                  <a:pos x="225" y="1"/>
                </a:cxn>
                <a:cxn ang="0">
                  <a:pos x="225" y="1"/>
                </a:cxn>
              </a:cxnLst>
              <a:rect l="0" t="0" r="r" b="b"/>
              <a:pathLst>
                <a:path w="233" h="222">
                  <a:moveTo>
                    <a:pt x="225" y="1"/>
                  </a:moveTo>
                  <a:lnTo>
                    <a:pt x="225" y="1"/>
                  </a:lnTo>
                  <a:lnTo>
                    <a:pt x="211" y="13"/>
                  </a:lnTo>
                  <a:lnTo>
                    <a:pt x="198" y="25"/>
                  </a:lnTo>
                  <a:lnTo>
                    <a:pt x="169" y="49"/>
                  </a:lnTo>
                  <a:lnTo>
                    <a:pt x="169" y="49"/>
                  </a:lnTo>
                  <a:lnTo>
                    <a:pt x="135" y="80"/>
                  </a:lnTo>
                  <a:lnTo>
                    <a:pt x="116" y="95"/>
                  </a:lnTo>
                  <a:lnTo>
                    <a:pt x="98" y="109"/>
                  </a:lnTo>
                  <a:lnTo>
                    <a:pt x="98" y="109"/>
                  </a:lnTo>
                  <a:lnTo>
                    <a:pt x="84" y="120"/>
                  </a:lnTo>
                  <a:lnTo>
                    <a:pt x="71" y="134"/>
                  </a:lnTo>
                  <a:lnTo>
                    <a:pt x="46" y="161"/>
                  </a:lnTo>
                  <a:lnTo>
                    <a:pt x="46" y="161"/>
                  </a:lnTo>
                  <a:lnTo>
                    <a:pt x="23" y="188"/>
                  </a:lnTo>
                  <a:lnTo>
                    <a:pt x="12" y="201"/>
                  </a:lnTo>
                  <a:lnTo>
                    <a:pt x="1" y="214"/>
                  </a:lnTo>
                  <a:lnTo>
                    <a:pt x="1" y="214"/>
                  </a:lnTo>
                  <a:lnTo>
                    <a:pt x="0" y="216"/>
                  </a:lnTo>
                  <a:lnTo>
                    <a:pt x="0" y="219"/>
                  </a:lnTo>
                  <a:lnTo>
                    <a:pt x="1" y="220"/>
                  </a:lnTo>
                  <a:lnTo>
                    <a:pt x="3" y="221"/>
                  </a:lnTo>
                  <a:lnTo>
                    <a:pt x="6" y="222"/>
                  </a:lnTo>
                  <a:lnTo>
                    <a:pt x="9" y="221"/>
                  </a:lnTo>
                  <a:lnTo>
                    <a:pt x="10" y="220"/>
                  </a:lnTo>
                  <a:lnTo>
                    <a:pt x="10" y="220"/>
                  </a:lnTo>
                  <a:lnTo>
                    <a:pt x="21" y="204"/>
                  </a:lnTo>
                  <a:lnTo>
                    <a:pt x="33" y="189"/>
                  </a:lnTo>
                  <a:lnTo>
                    <a:pt x="46" y="174"/>
                  </a:lnTo>
                  <a:lnTo>
                    <a:pt x="59" y="161"/>
                  </a:lnTo>
                  <a:lnTo>
                    <a:pt x="87" y="134"/>
                  </a:lnTo>
                  <a:lnTo>
                    <a:pt x="116" y="109"/>
                  </a:lnTo>
                  <a:lnTo>
                    <a:pt x="175" y="59"/>
                  </a:lnTo>
                  <a:lnTo>
                    <a:pt x="204" y="34"/>
                  </a:lnTo>
                  <a:lnTo>
                    <a:pt x="232" y="7"/>
                  </a:lnTo>
                  <a:lnTo>
                    <a:pt x="232" y="7"/>
                  </a:lnTo>
                  <a:lnTo>
                    <a:pt x="233" y="6"/>
                  </a:lnTo>
                  <a:lnTo>
                    <a:pt x="233" y="4"/>
                  </a:lnTo>
                  <a:lnTo>
                    <a:pt x="233" y="2"/>
                  </a:lnTo>
                  <a:lnTo>
                    <a:pt x="232" y="1"/>
                  </a:lnTo>
                  <a:lnTo>
                    <a:pt x="231" y="0"/>
                  </a:lnTo>
                  <a:lnTo>
                    <a:pt x="229" y="0"/>
                  </a:lnTo>
                  <a:lnTo>
                    <a:pt x="227" y="0"/>
                  </a:lnTo>
                  <a:lnTo>
                    <a:pt x="225" y="1"/>
                  </a:lnTo>
                  <a:lnTo>
                    <a:pt x="225"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47" name="Freeform 519">
              <a:extLst>
                <a:ext uri="{FF2B5EF4-FFF2-40B4-BE49-F238E27FC236}">
                  <a16:creationId xmlns:a16="http://schemas.microsoft.com/office/drawing/2014/main" id="{55105BD8-9D49-4A5E-880F-03E1B02875FB}"/>
                </a:ext>
              </a:extLst>
            </p:cNvPr>
            <p:cNvSpPr>
              <a:spLocks/>
            </p:cNvSpPr>
            <p:nvPr/>
          </p:nvSpPr>
          <p:spPr bwMode="auto">
            <a:xfrm>
              <a:off x="2722563" y="3286125"/>
              <a:ext cx="157163" cy="141288"/>
            </a:xfrm>
            <a:custGeom>
              <a:avLst/>
              <a:gdLst/>
              <a:ahLst/>
              <a:cxnLst>
                <a:cxn ang="0">
                  <a:pos x="290" y="2"/>
                </a:cxn>
                <a:cxn ang="0">
                  <a:pos x="290" y="2"/>
                </a:cxn>
                <a:cxn ang="0">
                  <a:pos x="275" y="15"/>
                </a:cxn>
                <a:cxn ang="0">
                  <a:pos x="260" y="27"/>
                </a:cxn>
                <a:cxn ang="0">
                  <a:pos x="243" y="39"/>
                </a:cxn>
                <a:cxn ang="0">
                  <a:pos x="229" y="52"/>
                </a:cxn>
                <a:cxn ang="0">
                  <a:pos x="229" y="52"/>
                </a:cxn>
                <a:cxn ang="0">
                  <a:pos x="147" y="122"/>
                </a:cxn>
                <a:cxn ang="0">
                  <a:pos x="147" y="122"/>
                </a:cxn>
                <a:cxn ang="0">
                  <a:pos x="110" y="155"/>
                </a:cxn>
                <a:cxn ang="0">
                  <a:pos x="73" y="189"/>
                </a:cxn>
                <a:cxn ang="0">
                  <a:pos x="37" y="223"/>
                </a:cxn>
                <a:cxn ang="0">
                  <a:pos x="1" y="258"/>
                </a:cxn>
                <a:cxn ang="0">
                  <a:pos x="1" y="258"/>
                </a:cxn>
                <a:cxn ang="0">
                  <a:pos x="0" y="259"/>
                </a:cxn>
                <a:cxn ang="0">
                  <a:pos x="0" y="261"/>
                </a:cxn>
                <a:cxn ang="0">
                  <a:pos x="0" y="263"/>
                </a:cxn>
                <a:cxn ang="0">
                  <a:pos x="1" y="264"/>
                </a:cxn>
                <a:cxn ang="0">
                  <a:pos x="3" y="266"/>
                </a:cxn>
                <a:cxn ang="0">
                  <a:pos x="4" y="266"/>
                </a:cxn>
                <a:cxn ang="0">
                  <a:pos x="6" y="266"/>
                </a:cxn>
                <a:cxn ang="0">
                  <a:pos x="8" y="264"/>
                </a:cxn>
                <a:cxn ang="0">
                  <a:pos x="8" y="264"/>
                </a:cxn>
                <a:cxn ang="0">
                  <a:pos x="43" y="229"/>
                </a:cxn>
                <a:cxn ang="0">
                  <a:pos x="79" y="195"/>
                </a:cxn>
                <a:cxn ang="0">
                  <a:pos x="116" y="162"/>
                </a:cxn>
                <a:cxn ang="0">
                  <a:pos x="155" y="129"/>
                </a:cxn>
                <a:cxn ang="0">
                  <a:pos x="155" y="129"/>
                </a:cxn>
                <a:cxn ang="0">
                  <a:pos x="228" y="65"/>
                </a:cxn>
                <a:cxn ang="0">
                  <a:pos x="228" y="65"/>
                </a:cxn>
                <a:cxn ang="0">
                  <a:pos x="245" y="51"/>
                </a:cxn>
                <a:cxn ang="0">
                  <a:pos x="263" y="37"/>
                </a:cxn>
                <a:cxn ang="0">
                  <a:pos x="281" y="23"/>
                </a:cxn>
                <a:cxn ang="0">
                  <a:pos x="297" y="8"/>
                </a:cxn>
                <a:cxn ang="0">
                  <a:pos x="297" y="8"/>
                </a:cxn>
                <a:cxn ang="0">
                  <a:pos x="298" y="7"/>
                </a:cxn>
                <a:cxn ang="0">
                  <a:pos x="298" y="5"/>
                </a:cxn>
                <a:cxn ang="0">
                  <a:pos x="297" y="3"/>
                </a:cxn>
                <a:cxn ang="0">
                  <a:pos x="296" y="2"/>
                </a:cxn>
                <a:cxn ang="0">
                  <a:pos x="295" y="1"/>
                </a:cxn>
                <a:cxn ang="0">
                  <a:pos x="293" y="0"/>
                </a:cxn>
                <a:cxn ang="0">
                  <a:pos x="292" y="1"/>
                </a:cxn>
                <a:cxn ang="0">
                  <a:pos x="290" y="2"/>
                </a:cxn>
                <a:cxn ang="0">
                  <a:pos x="290" y="2"/>
                </a:cxn>
              </a:cxnLst>
              <a:rect l="0" t="0" r="r" b="b"/>
              <a:pathLst>
                <a:path w="298" h="266">
                  <a:moveTo>
                    <a:pt x="290" y="2"/>
                  </a:moveTo>
                  <a:lnTo>
                    <a:pt x="290" y="2"/>
                  </a:lnTo>
                  <a:lnTo>
                    <a:pt x="275" y="15"/>
                  </a:lnTo>
                  <a:lnTo>
                    <a:pt x="260" y="27"/>
                  </a:lnTo>
                  <a:lnTo>
                    <a:pt x="243" y="39"/>
                  </a:lnTo>
                  <a:lnTo>
                    <a:pt x="229" y="52"/>
                  </a:lnTo>
                  <a:lnTo>
                    <a:pt x="229" y="52"/>
                  </a:lnTo>
                  <a:lnTo>
                    <a:pt x="147" y="122"/>
                  </a:lnTo>
                  <a:lnTo>
                    <a:pt x="147" y="122"/>
                  </a:lnTo>
                  <a:lnTo>
                    <a:pt x="110" y="155"/>
                  </a:lnTo>
                  <a:lnTo>
                    <a:pt x="73" y="189"/>
                  </a:lnTo>
                  <a:lnTo>
                    <a:pt x="37" y="223"/>
                  </a:lnTo>
                  <a:lnTo>
                    <a:pt x="1" y="258"/>
                  </a:lnTo>
                  <a:lnTo>
                    <a:pt x="1" y="258"/>
                  </a:lnTo>
                  <a:lnTo>
                    <a:pt x="0" y="259"/>
                  </a:lnTo>
                  <a:lnTo>
                    <a:pt x="0" y="261"/>
                  </a:lnTo>
                  <a:lnTo>
                    <a:pt x="0" y="263"/>
                  </a:lnTo>
                  <a:lnTo>
                    <a:pt x="1" y="264"/>
                  </a:lnTo>
                  <a:lnTo>
                    <a:pt x="3" y="266"/>
                  </a:lnTo>
                  <a:lnTo>
                    <a:pt x="4" y="266"/>
                  </a:lnTo>
                  <a:lnTo>
                    <a:pt x="6" y="266"/>
                  </a:lnTo>
                  <a:lnTo>
                    <a:pt x="8" y="264"/>
                  </a:lnTo>
                  <a:lnTo>
                    <a:pt x="8" y="264"/>
                  </a:lnTo>
                  <a:lnTo>
                    <a:pt x="43" y="229"/>
                  </a:lnTo>
                  <a:lnTo>
                    <a:pt x="79" y="195"/>
                  </a:lnTo>
                  <a:lnTo>
                    <a:pt x="116" y="162"/>
                  </a:lnTo>
                  <a:lnTo>
                    <a:pt x="155" y="129"/>
                  </a:lnTo>
                  <a:lnTo>
                    <a:pt x="155" y="129"/>
                  </a:lnTo>
                  <a:lnTo>
                    <a:pt x="228" y="65"/>
                  </a:lnTo>
                  <a:lnTo>
                    <a:pt x="228" y="65"/>
                  </a:lnTo>
                  <a:lnTo>
                    <a:pt x="245" y="51"/>
                  </a:lnTo>
                  <a:lnTo>
                    <a:pt x="263" y="37"/>
                  </a:lnTo>
                  <a:lnTo>
                    <a:pt x="281" y="23"/>
                  </a:lnTo>
                  <a:lnTo>
                    <a:pt x="297" y="8"/>
                  </a:lnTo>
                  <a:lnTo>
                    <a:pt x="297" y="8"/>
                  </a:lnTo>
                  <a:lnTo>
                    <a:pt x="298" y="7"/>
                  </a:lnTo>
                  <a:lnTo>
                    <a:pt x="298" y="5"/>
                  </a:lnTo>
                  <a:lnTo>
                    <a:pt x="297" y="3"/>
                  </a:lnTo>
                  <a:lnTo>
                    <a:pt x="296" y="2"/>
                  </a:lnTo>
                  <a:lnTo>
                    <a:pt x="295" y="1"/>
                  </a:lnTo>
                  <a:lnTo>
                    <a:pt x="293" y="0"/>
                  </a:lnTo>
                  <a:lnTo>
                    <a:pt x="292" y="1"/>
                  </a:lnTo>
                  <a:lnTo>
                    <a:pt x="290" y="2"/>
                  </a:lnTo>
                  <a:lnTo>
                    <a:pt x="290"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48" name="Freeform 520">
              <a:extLst>
                <a:ext uri="{FF2B5EF4-FFF2-40B4-BE49-F238E27FC236}">
                  <a16:creationId xmlns:a16="http://schemas.microsoft.com/office/drawing/2014/main" id="{E76FE606-B254-4CF0-81BD-50553A0CA369}"/>
                </a:ext>
              </a:extLst>
            </p:cNvPr>
            <p:cNvSpPr>
              <a:spLocks/>
            </p:cNvSpPr>
            <p:nvPr/>
          </p:nvSpPr>
          <p:spPr bwMode="auto">
            <a:xfrm>
              <a:off x="2711451" y="3314700"/>
              <a:ext cx="196850" cy="166688"/>
            </a:xfrm>
            <a:custGeom>
              <a:avLst/>
              <a:gdLst/>
              <a:ahLst/>
              <a:cxnLst>
                <a:cxn ang="0">
                  <a:pos x="363" y="1"/>
                </a:cxn>
                <a:cxn ang="0">
                  <a:pos x="363" y="1"/>
                </a:cxn>
                <a:cxn ang="0">
                  <a:pos x="341" y="21"/>
                </a:cxn>
                <a:cxn ang="0">
                  <a:pos x="319" y="41"/>
                </a:cxn>
                <a:cxn ang="0">
                  <a:pos x="274" y="79"/>
                </a:cxn>
                <a:cxn ang="0">
                  <a:pos x="228" y="116"/>
                </a:cxn>
                <a:cxn ang="0">
                  <a:pos x="183" y="155"/>
                </a:cxn>
                <a:cxn ang="0">
                  <a:pos x="183" y="155"/>
                </a:cxn>
                <a:cxn ang="0">
                  <a:pos x="138" y="194"/>
                </a:cxn>
                <a:cxn ang="0">
                  <a:pos x="94" y="234"/>
                </a:cxn>
                <a:cxn ang="0">
                  <a:pos x="94" y="234"/>
                </a:cxn>
                <a:cxn ang="0">
                  <a:pos x="71" y="253"/>
                </a:cxn>
                <a:cxn ang="0">
                  <a:pos x="48" y="271"/>
                </a:cxn>
                <a:cxn ang="0">
                  <a:pos x="25" y="290"/>
                </a:cxn>
                <a:cxn ang="0">
                  <a:pos x="2" y="310"/>
                </a:cxn>
                <a:cxn ang="0">
                  <a:pos x="2" y="310"/>
                </a:cxn>
                <a:cxn ang="0">
                  <a:pos x="1" y="311"/>
                </a:cxn>
                <a:cxn ang="0">
                  <a:pos x="0" y="313"/>
                </a:cxn>
                <a:cxn ang="0">
                  <a:pos x="1" y="314"/>
                </a:cxn>
                <a:cxn ang="0">
                  <a:pos x="2" y="316"/>
                </a:cxn>
                <a:cxn ang="0">
                  <a:pos x="3" y="317"/>
                </a:cxn>
                <a:cxn ang="0">
                  <a:pos x="5" y="317"/>
                </a:cxn>
                <a:cxn ang="0">
                  <a:pos x="6" y="317"/>
                </a:cxn>
                <a:cxn ang="0">
                  <a:pos x="8" y="316"/>
                </a:cxn>
                <a:cxn ang="0">
                  <a:pos x="8" y="316"/>
                </a:cxn>
                <a:cxn ang="0">
                  <a:pos x="30" y="298"/>
                </a:cxn>
                <a:cxn ang="0">
                  <a:pos x="52" y="281"/>
                </a:cxn>
                <a:cxn ang="0">
                  <a:pos x="73" y="264"/>
                </a:cxn>
                <a:cxn ang="0">
                  <a:pos x="95" y="247"/>
                </a:cxn>
                <a:cxn ang="0">
                  <a:pos x="95" y="247"/>
                </a:cxn>
                <a:cxn ang="0">
                  <a:pos x="183" y="167"/>
                </a:cxn>
                <a:cxn ang="0">
                  <a:pos x="183" y="167"/>
                </a:cxn>
                <a:cxn ang="0">
                  <a:pos x="207" y="146"/>
                </a:cxn>
                <a:cxn ang="0">
                  <a:pos x="229" y="127"/>
                </a:cxn>
                <a:cxn ang="0">
                  <a:pos x="277" y="89"/>
                </a:cxn>
                <a:cxn ang="0">
                  <a:pos x="324" y="49"/>
                </a:cxn>
                <a:cxn ang="0">
                  <a:pos x="347" y="29"/>
                </a:cxn>
                <a:cxn ang="0">
                  <a:pos x="369" y="8"/>
                </a:cxn>
                <a:cxn ang="0">
                  <a:pos x="369" y="8"/>
                </a:cxn>
                <a:cxn ang="0">
                  <a:pos x="370" y="6"/>
                </a:cxn>
                <a:cxn ang="0">
                  <a:pos x="370" y="4"/>
                </a:cxn>
                <a:cxn ang="0">
                  <a:pos x="370" y="3"/>
                </a:cxn>
                <a:cxn ang="0">
                  <a:pos x="369" y="1"/>
                </a:cxn>
                <a:cxn ang="0">
                  <a:pos x="368" y="0"/>
                </a:cxn>
                <a:cxn ang="0">
                  <a:pos x="366" y="0"/>
                </a:cxn>
                <a:cxn ang="0">
                  <a:pos x="364" y="0"/>
                </a:cxn>
                <a:cxn ang="0">
                  <a:pos x="363" y="1"/>
                </a:cxn>
                <a:cxn ang="0">
                  <a:pos x="363" y="1"/>
                </a:cxn>
              </a:cxnLst>
              <a:rect l="0" t="0" r="r" b="b"/>
              <a:pathLst>
                <a:path w="370" h="317">
                  <a:moveTo>
                    <a:pt x="363" y="1"/>
                  </a:moveTo>
                  <a:lnTo>
                    <a:pt x="363" y="1"/>
                  </a:lnTo>
                  <a:lnTo>
                    <a:pt x="341" y="21"/>
                  </a:lnTo>
                  <a:lnTo>
                    <a:pt x="319" y="41"/>
                  </a:lnTo>
                  <a:lnTo>
                    <a:pt x="274" y="79"/>
                  </a:lnTo>
                  <a:lnTo>
                    <a:pt x="228" y="116"/>
                  </a:lnTo>
                  <a:lnTo>
                    <a:pt x="183" y="155"/>
                  </a:lnTo>
                  <a:lnTo>
                    <a:pt x="183" y="155"/>
                  </a:lnTo>
                  <a:lnTo>
                    <a:pt x="138" y="194"/>
                  </a:lnTo>
                  <a:lnTo>
                    <a:pt x="94" y="234"/>
                  </a:lnTo>
                  <a:lnTo>
                    <a:pt x="94" y="234"/>
                  </a:lnTo>
                  <a:lnTo>
                    <a:pt x="71" y="253"/>
                  </a:lnTo>
                  <a:lnTo>
                    <a:pt x="48" y="271"/>
                  </a:lnTo>
                  <a:lnTo>
                    <a:pt x="25" y="290"/>
                  </a:lnTo>
                  <a:lnTo>
                    <a:pt x="2" y="310"/>
                  </a:lnTo>
                  <a:lnTo>
                    <a:pt x="2" y="310"/>
                  </a:lnTo>
                  <a:lnTo>
                    <a:pt x="1" y="311"/>
                  </a:lnTo>
                  <a:lnTo>
                    <a:pt x="0" y="313"/>
                  </a:lnTo>
                  <a:lnTo>
                    <a:pt x="1" y="314"/>
                  </a:lnTo>
                  <a:lnTo>
                    <a:pt x="2" y="316"/>
                  </a:lnTo>
                  <a:lnTo>
                    <a:pt x="3" y="317"/>
                  </a:lnTo>
                  <a:lnTo>
                    <a:pt x="5" y="317"/>
                  </a:lnTo>
                  <a:lnTo>
                    <a:pt x="6" y="317"/>
                  </a:lnTo>
                  <a:lnTo>
                    <a:pt x="8" y="316"/>
                  </a:lnTo>
                  <a:lnTo>
                    <a:pt x="8" y="316"/>
                  </a:lnTo>
                  <a:lnTo>
                    <a:pt x="30" y="298"/>
                  </a:lnTo>
                  <a:lnTo>
                    <a:pt x="52" y="281"/>
                  </a:lnTo>
                  <a:lnTo>
                    <a:pt x="73" y="264"/>
                  </a:lnTo>
                  <a:lnTo>
                    <a:pt x="95" y="247"/>
                  </a:lnTo>
                  <a:lnTo>
                    <a:pt x="95" y="247"/>
                  </a:lnTo>
                  <a:lnTo>
                    <a:pt x="183" y="167"/>
                  </a:lnTo>
                  <a:lnTo>
                    <a:pt x="183" y="167"/>
                  </a:lnTo>
                  <a:lnTo>
                    <a:pt x="207" y="146"/>
                  </a:lnTo>
                  <a:lnTo>
                    <a:pt x="229" y="127"/>
                  </a:lnTo>
                  <a:lnTo>
                    <a:pt x="277" y="89"/>
                  </a:lnTo>
                  <a:lnTo>
                    <a:pt x="324" y="49"/>
                  </a:lnTo>
                  <a:lnTo>
                    <a:pt x="347" y="29"/>
                  </a:lnTo>
                  <a:lnTo>
                    <a:pt x="369" y="8"/>
                  </a:lnTo>
                  <a:lnTo>
                    <a:pt x="369" y="8"/>
                  </a:lnTo>
                  <a:lnTo>
                    <a:pt x="370" y="6"/>
                  </a:lnTo>
                  <a:lnTo>
                    <a:pt x="370" y="4"/>
                  </a:lnTo>
                  <a:lnTo>
                    <a:pt x="370" y="3"/>
                  </a:lnTo>
                  <a:lnTo>
                    <a:pt x="369" y="1"/>
                  </a:lnTo>
                  <a:lnTo>
                    <a:pt x="368" y="0"/>
                  </a:lnTo>
                  <a:lnTo>
                    <a:pt x="366" y="0"/>
                  </a:lnTo>
                  <a:lnTo>
                    <a:pt x="364" y="0"/>
                  </a:lnTo>
                  <a:lnTo>
                    <a:pt x="363" y="1"/>
                  </a:lnTo>
                  <a:lnTo>
                    <a:pt x="363"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49" name="Freeform 521">
              <a:extLst>
                <a:ext uri="{FF2B5EF4-FFF2-40B4-BE49-F238E27FC236}">
                  <a16:creationId xmlns:a16="http://schemas.microsoft.com/office/drawing/2014/main" id="{25912BE5-89FE-4B9A-A00E-CA700E373094}"/>
                </a:ext>
              </a:extLst>
            </p:cNvPr>
            <p:cNvSpPr>
              <a:spLocks/>
            </p:cNvSpPr>
            <p:nvPr/>
          </p:nvSpPr>
          <p:spPr bwMode="auto">
            <a:xfrm>
              <a:off x="2752726" y="3368675"/>
              <a:ext cx="144463" cy="133350"/>
            </a:xfrm>
            <a:custGeom>
              <a:avLst/>
              <a:gdLst/>
              <a:ahLst/>
              <a:cxnLst>
                <a:cxn ang="0">
                  <a:pos x="268" y="1"/>
                </a:cxn>
                <a:cxn ang="0">
                  <a:pos x="268" y="1"/>
                </a:cxn>
                <a:cxn ang="0">
                  <a:pos x="250" y="15"/>
                </a:cxn>
                <a:cxn ang="0">
                  <a:pos x="233" y="30"/>
                </a:cxn>
                <a:cxn ang="0">
                  <a:pos x="199" y="61"/>
                </a:cxn>
                <a:cxn ang="0">
                  <a:pos x="166" y="92"/>
                </a:cxn>
                <a:cxn ang="0">
                  <a:pos x="132" y="123"/>
                </a:cxn>
                <a:cxn ang="0">
                  <a:pos x="132" y="123"/>
                </a:cxn>
                <a:cxn ang="0">
                  <a:pos x="66" y="182"/>
                </a:cxn>
                <a:cxn ang="0">
                  <a:pos x="33" y="212"/>
                </a:cxn>
                <a:cxn ang="0">
                  <a:pos x="1" y="243"/>
                </a:cxn>
                <a:cxn ang="0">
                  <a:pos x="1" y="243"/>
                </a:cxn>
                <a:cxn ang="0">
                  <a:pos x="0" y="245"/>
                </a:cxn>
                <a:cxn ang="0">
                  <a:pos x="0" y="247"/>
                </a:cxn>
                <a:cxn ang="0">
                  <a:pos x="0" y="248"/>
                </a:cxn>
                <a:cxn ang="0">
                  <a:pos x="1" y="250"/>
                </a:cxn>
                <a:cxn ang="0">
                  <a:pos x="4" y="251"/>
                </a:cxn>
                <a:cxn ang="0">
                  <a:pos x="5" y="251"/>
                </a:cxn>
                <a:cxn ang="0">
                  <a:pos x="7" y="251"/>
                </a:cxn>
                <a:cxn ang="0">
                  <a:pos x="9" y="250"/>
                </a:cxn>
                <a:cxn ang="0">
                  <a:pos x="9" y="250"/>
                </a:cxn>
                <a:cxn ang="0">
                  <a:pos x="39" y="220"/>
                </a:cxn>
                <a:cxn ang="0">
                  <a:pos x="69" y="192"/>
                </a:cxn>
                <a:cxn ang="0">
                  <a:pos x="100" y="163"/>
                </a:cxn>
                <a:cxn ang="0">
                  <a:pos x="132" y="136"/>
                </a:cxn>
                <a:cxn ang="0">
                  <a:pos x="132" y="136"/>
                </a:cxn>
                <a:cxn ang="0">
                  <a:pos x="167" y="104"/>
                </a:cxn>
                <a:cxn ang="0">
                  <a:pos x="202" y="71"/>
                </a:cxn>
                <a:cxn ang="0">
                  <a:pos x="236" y="39"/>
                </a:cxn>
                <a:cxn ang="0">
                  <a:pos x="255" y="24"/>
                </a:cxn>
                <a:cxn ang="0">
                  <a:pos x="273" y="8"/>
                </a:cxn>
                <a:cxn ang="0">
                  <a:pos x="273" y="8"/>
                </a:cxn>
                <a:cxn ang="0">
                  <a:pos x="274" y="7"/>
                </a:cxn>
                <a:cxn ang="0">
                  <a:pos x="275" y="5"/>
                </a:cxn>
                <a:cxn ang="0">
                  <a:pos x="274" y="2"/>
                </a:cxn>
                <a:cxn ang="0">
                  <a:pos x="273" y="1"/>
                </a:cxn>
                <a:cxn ang="0">
                  <a:pos x="271" y="0"/>
                </a:cxn>
                <a:cxn ang="0">
                  <a:pos x="270" y="0"/>
                </a:cxn>
                <a:cxn ang="0">
                  <a:pos x="268" y="1"/>
                </a:cxn>
                <a:cxn ang="0">
                  <a:pos x="268" y="1"/>
                </a:cxn>
              </a:cxnLst>
              <a:rect l="0" t="0" r="r" b="b"/>
              <a:pathLst>
                <a:path w="275" h="251">
                  <a:moveTo>
                    <a:pt x="268" y="1"/>
                  </a:moveTo>
                  <a:lnTo>
                    <a:pt x="268" y="1"/>
                  </a:lnTo>
                  <a:lnTo>
                    <a:pt x="250" y="15"/>
                  </a:lnTo>
                  <a:lnTo>
                    <a:pt x="233" y="30"/>
                  </a:lnTo>
                  <a:lnTo>
                    <a:pt x="199" y="61"/>
                  </a:lnTo>
                  <a:lnTo>
                    <a:pt x="166" y="92"/>
                  </a:lnTo>
                  <a:lnTo>
                    <a:pt x="132" y="123"/>
                  </a:lnTo>
                  <a:lnTo>
                    <a:pt x="132" y="123"/>
                  </a:lnTo>
                  <a:lnTo>
                    <a:pt x="66" y="182"/>
                  </a:lnTo>
                  <a:lnTo>
                    <a:pt x="33" y="212"/>
                  </a:lnTo>
                  <a:lnTo>
                    <a:pt x="1" y="243"/>
                  </a:lnTo>
                  <a:lnTo>
                    <a:pt x="1" y="243"/>
                  </a:lnTo>
                  <a:lnTo>
                    <a:pt x="0" y="245"/>
                  </a:lnTo>
                  <a:lnTo>
                    <a:pt x="0" y="247"/>
                  </a:lnTo>
                  <a:lnTo>
                    <a:pt x="0" y="248"/>
                  </a:lnTo>
                  <a:lnTo>
                    <a:pt x="1" y="250"/>
                  </a:lnTo>
                  <a:lnTo>
                    <a:pt x="4" y="251"/>
                  </a:lnTo>
                  <a:lnTo>
                    <a:pt x="5" y="251"/>
                  </a:lnTo>
                  <a:lnTo>
                    <a:pt x="7" y="251"/>
                  </a:lnTo>
                  <a:lnTo>
                    <a:pt x="9" y="250"/>
                  </a:lnTo>
                  <a:lnTo>
                    <a:pt x="9" y="250"/>
                  </a:lnTo>
                  <a:lnTo>
                    <a:pt x="39" y="220"/>
                  </a:lnTo>
                  <a:lnTo>
                    <a:pt x="69" y="192"/>
                  </a:lnTo>
                  <a:lnTo>
                    <a:pt x="100" y="163"/>
                  </a:lnTo>
                  <a:lnTo>
                    <a:pt x="132" y="136"/>
                  </a:lnTo>
                  <a:lnTo>
                    <a:pt x="132" y="136"/>
                  </a:lnTo>
                  <a:lnTo>
                    <a:pt x="167" y="104"/>
                  </a:lnTo>
                  <a:lnTo>
                    <a:pt x="202" y="71"/>
                  </a:lnTo>
                  <a:lnTo>
                    <a:pt x="236" y="39"/>
                  </a:lnTo>
                  <a:lnTo>
                    <a:pt x="255" y="24"/>
                  </a:lnTo>
                  <a:lnTo>
                    <a:pt x="273" y="8"/>
                  </a:lnTo>
                  <a:lnTo>
                    <a:pt x="273" y="8"/>
                  </a:lnTo>
                  <a:lnTo>
                    <a:pt x="274" y="7"/>
                  </a:lnTo>
                  <a:lnTo>
                    <a:pt x="275" y="5"/>
                  </a:lnTo>
                  <a:lnTo>
                    <a:pt x="274" y="2"/>
                  </a:lnTo>
                  <a:lnTo>
                    <a:pt x="273" y="1"/>
                  </a:lnTo>
                  <a:lnTo>
                    <a:pt x="271" y="0"/>
                  </a:lnTo>
                  <a:lnTo>
                    <a:pt x="270" y="0"/>
                  </a:lnTo>
                  <a:lnTo>
                    <a:pt x="268" y="1"/>
                  </a:lnTo>
                  <a:lnTo>
                    <a:pt x="268"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50" name="Freeform 522">
              <a:extLst>
                <a:ext uri="{FF2B5EF4-FFF2-40B4-BE49-F238E27FC236}">
                  <a16:creationId xmlns:a16="http://schemas.microsoft.com/office/drawing/2014/main" id="{3A8C57CB-B0EE-4424-95C8-0703A7108F35}"/>
                </a:ext>
              </a:extLst>
            </p:cNvPr>
            <p:cNvSpPr>
              <a:spLocks/>
            </p:cNvSpPr>
            <p:nvPr/>
          </p:nvSpPr>
          <p:spPr bwMode="auto">
            <a:xfrm>
              <a:off x="2774951" y="3416300"/>
              <a:ext cx="127000" cy="128588"/>
            </a:xfrm>
            <a:custGeom>
              <a:avLst/>
              <a:gdLst/>
              <a:ahLst/>
              <a:cxnLst>
                <a:cxn ang="0">
                  <a:pos x="241" y="3"/>
                </a:cxn>
                <a:cxn ang="0">
                  <a:pos x="241" y="3"/>
                </a:cxn>
                <a:cxn ang="0">
                  <a:pos x="240" y="2"/>
                </a:cxn>
                <a:cxn ang="0">
                  <a:pos x="239" y="1"/>
                </a:cxn>
                <a:cxn ang="0">
                  <a:pos x="238" y="0"/>
                </a:cxn>
                <a:cxn ang="0">
                  <a:pos x="236" y="0"/>
                </a:cxn>
                <a:cxn ang="0">
                  <a:pos x="233" y="2"/>
                </a:cxn>
                <a:cxn ang="0">
                  <a:pos x="232" y="4"/>
                </a:cxn>
                <a:cxn ang="0">
                  <a:pos x="232" y="6"/>
                </a:cxn>
                <a:cxn ang="0">
                  <a:pos x="232" y="6"/>
                </a:cxn>
                <a:cxn ang="0">
                  <a:pos x="232" y="9"/>
                </a:cxn>
                <a:cxn ang="0">
                  <a:pos x="230" y="13"/>
                </a:cxn>
                <a:cxn ang="0">
                  <a:pos x="227" y="16"/>
                </a:cxn>
                <a:cxn ang="0">
                  <a:pos x="223" y="21"/>
                </a:cxn>
                <a:cxn ang="0">
                  <a:pos x="208" y="31"/>
                </a:cxn>
                <a:cxn ang="0">
                  <a:pos x="208" y="31"/>
                </a:cxn>
                <a:cxn ang="0">
                  <a:pos x="193" y="45"/>
                </a:cxn>
                <a:cxn ang="0">
                  <a:pos x="176" y="60"/>
                </a:cxn>
                <a:cxn ang="0">
                  <a:pos x="176" y="60"/>
                </a:cxn>
                <a:cxn ang="0">
                  <a:pos x="141" y="92"/>
                </a:cxn>
                <a:cxn ang="0">
                  <a:pos x="105" y="124"/>
                </a:cxn>
                <a:cxn ang="0">
                  <a:pos x="105" y="124"/>
                </a:cxn>
                <a:cxn ang="0">
                  <a:pos x="76" y="149"/>
                </a:cxn>
                <a:cxn ang="0">
                  <a:pos x="62" y="162"/>
                </a:cxn>
                <a:cxn ang="0">
                  <a:pos x="47" y="174"/>
                </a:cxn>
                <a:cxn ang="0">
                  <a:pos x="34" y="188"/>
                </a:cxn>
                <a:cxn ang="0">
                  <a:pos x="21" y="202"/>
                </a:cxn>
                <a:cxn ang="0">
                  <a:pos x="10" y="218"/>
                </a:cxn>
                <a:cxn ang="0">
                  <a:pos x="1" y="234"/>
                </a:cxn>
                <a:cxn ang="0">
                  <a:pos x="1" y="234"/>
                </a:cxn>
                <a:cxn ang="0">
                  <a:pos x="0" y="236"/>
                </a:cxn>
                <a:cxn ang="0">
                  <a:pos x="1" y="239"/>
                </a:cxn>
                <a:cxn ang="0">
                  <a:pos x="1" y="241"/>
                </a:cxn>
                <a:cxn ang="0">
                  <a:pos x="3" y="242"/>
                </a:cxn>
                <a:cxn ang="0">
                  <a:pos x="4" y="242"/>
                </a:cxn>
                <a:cxn ang="0">
                  <a:pos x="6" y="242"/>
                </a:cxn>
                <a:cxn ang="0">
                  <a:pos x="7" y="241"/>
                </a:cxn>
                <a:cxn ang="0">
                  <a:pos x="9" y="240"/>
                </a:cxn>
                <a:cxn ang="0">
                  <a:pos x="9" y="240"/>
                </a:cxn>
                <a:cxn ang="0">
                  <a:pos x="14" y="229"/>
                </a:cxn>
                <a:cxn ang="0">
                  <a:pos x="20" y="220"/>
                </a:cxn>
                <a:cxn ang="0">
                  <a:pos x="27" y="211"/>
                </a:cxn>
                <a:cxn ang="0">
                  <a:pos x="34" y="202"/>
                </a:cxn>
                <a:cxn ang="0">
                  <a:pos x="48" y="186"/>
                </a:cxn>
                <a:cxn ang="0">
                  <a:pos x="65" y="170"/>
                </a:cxn>
                <a:cxn ang="0">
                  <a:pos x="99" y="141"/>
                </a:cxn>
                <a:cxn ang="0">
                  <a:pos x="117" y="126"/>
                </a:cxn>
                <a:cxn ang="0">
                  <a:pos x="133" y="111"/>
                </a:cxn>
                <a:cxn ang="0">
                  <a:pos x="133" y="111"/>
                </a:cxn>
                <a:cxn ang="0">
                  <a:pos x="153" y="93"/>
                </a:cxn>
                <a:cxn ang="0">
                  <a:pos x="172" y="76"/>
                </a:cxn>
                <a:cxn ang="0">
                  <a:pos x="192" y="59"/>
                </a:cxn>
                <a:cxn ang="0">
                  <a:pos x="212" y="41"/>
                </a:cxn>
                <a:cxn ang="0">
                  <a:pos x="212" y="41"/>
                </a:cxn>
                <a:cxn ang="0">
                  <a:pos x="222" y="34"/>
                </a:cxn>
                <a:cxn ang="0">
                  <a:pos x="232" y="25"/>
                </a:cxn>
                <a:cxn ang="0">
                  <a:pos x="236" y="21"/>
                </a:cxn>
                <a:cxn ang="0">
                  <a:pos x="239" y="15"/>
                </a:cxn>
                <a:cxn ang="0">
                  <a:pos x="241" y="9"/>
                </a:cxn>
                <a:cxn ang="0">
                  <a:pos x="241" y="3"/>
                </a:cxn>
                <a:cxn ang="0">
                  <a:pos x="241" y="3"/>
                </a:cxn>
              </a:cxnLst>
              <a:rect l="0" t="0" r="r" b="b"/>
              <a:pathLst>
                <a:path w="241" h="242">
                  <a:moveTo>
                    <a:pt x="241" y="3"/>
                  </a:moveTo>
                  <a:lnTo>
                    <a:pt x="241" y="3"/>
                  </a:lnTo>
                  <a:lnTo>
                    <a:pt x="240" y="2"/>
                  </a:lnTo>
                  <a:lnTo>
                    <a:pt x="239" y="1"/>
                  </a:lnTo>
                  <a:lnTo>
                    <a:pt x="238" y="0"/>
                  </a:lnTo>
                  <a:lnTo>
                    <a:pt x="236" y="0"/>
                  </a:lnTo>
                  <a:lnTo>
                    <a:pt x="233" y="2"/>
                  </a:lnTo>
                  <a:lnTo>
                    <a:pt x="232" y="4"/>
                  </a:lnTo>
                  <a:lnTo>
                    <a:pt x="232" y="6"/>
                  </a:lnTo>
                  <a:lnTo>
                    <a:pt x="232" y="6"/>
                  </a:lnTo>
                  <a:lnTo>
                    <a:pt x="232" y="9"/>
                  </a:lnTo>
                  <a:lnTo>
                    <a:pt x="230" y="13"/>
                  </a:lnTo>
                  <a:lnTo>
                    <a:pt x="227" y="16"/>
                  </a:lnTo>
                  <a:lnTo>
                    <a:pt x="223" y="21"/>
                  </a:lnTo>
                  <a:lnTo>
                    <a:pt x="208" y="31"/>
                  </a:lnTo>
                  <a:lnTo>
                    <a:pt x="208" y="31"/>
                  </a:lnTo>
                  <a:lnTo>
                    <a:pt x="193" y="45"/>
                  </a:lnTo>
                  <a:lnTo>
                    <a:pt x="176" y="60"/>
                  </a:lnTo>
                  <a:lnTo>
                    <a:pt x="176" y="60"/>
                  </a:lnTo>
                  <a:lnTo>
                    <a:pt x="141" y="92"/>
                  </a:lnTo>
                  <a:lnTo>
                    <a:pt x="105" y="124"/>
                  </a:lnTo>
                  <a:lnTo>
                    <a:pt x="105" y="124"/>
                  </a:lnTo>
                  <a:lnTo>
                    <a:pt x="76" y="149"/>
                  </a:lnTo>
                  <a:lnTo>
                    <a:pt x="62" y="162"/>
                  </a:lnTo>
                  <a:lnTo>
                    <a:pt x="47" y="174"/>
                  </a:lnTo>
                  <a:lnTo>
                    <a:pt x="34" y="188"/>
                  </a:lnTo>
                  <a:lnTo>
                    <a:pt x="21" y="202"/>
                  </a:lnTo>
                  <a:lnTo>
                    <a:pt x="10" y="218"/>
                  </a:lnTo>
                  <a:lnTo>
                    <a:pt x="1" y="234"/>
                  </a:lnTo>
                  <a:lnTo>
                    <a:pt x="1" y="234"/>
                  </a:lnTo>
                  <a:lnTo>
                    <a:pt x="0" y="236"/>
                  </a:lnTo>
                  <a:lnTo>
                    <a:pt x="1" y="239"/>
                  </a:lnTo>
                  <a:lnTo>
                    <a:pt x="1" y="241"/>
                  </a:lnTo>
                  <a:lnTo>
                    <a:pt x="3" y="242"/>
                  </a:lnTo>
                  <a:lnTo>
                    <a:pt x="4" y="242"/>
                  </a:lnTo>
                  <a:lnTo>
                    <a:pt x="6" y="242"/>
                  </a:lnTo>
                  <a:lnTo>
                    <a:pt x="7" y="241"/>
                  </a:lnTo>
                  <a:lnTo>
                    <a:pt x="9" y="240"/>
                  </a:lnTo>
                  <a:lnTo>
                    <a:pt x="9" y="240"/>
                  </a:lnTo>
                  <a:lnTo>
                    <a:pt x="14" y="229"/>
                  </a:lnTo>
                  <a:lnTo>
                    <a:pt x="20" y="220"/>
                  </a:lnTo>
                  <a:lnTo>
                    <a:pt x="27" y="211"/>
                  </a:lnTo>
                  <a:lnTo>
                    <a:pt x="34" y="202"/>
                  </a:lnTo>
                  <a:lnTo>
                    <a:pt x="48" y="186"/>
                  </a:lnTo>
                  <a:lnTo>
                    <a:pt x="65" y="170"/>
                  </a:lnTo>
                  <a:lnTo>
                    <a:pt x="99" y="141"/>
                  </a:lnTo>
                  <a:lnTo>
                    <a:pt x="117" y="126"/>
                  </a:lnTo>
                  <a:lnTo>
                    <a:pt x="133" y="111"/>
                  </a:lnTo>
                  <a:lnTo>
                    <a:pt x="133" y="111"/>
                  </a:lnTo>
                  <a:lnTo>
                    <a:pt x="153" y="93"/>
                  </a:lnTo>
                  <a:lnTo>
                    <a:pt x="172" y="76"/>
                  </a:lnTo>
                  <a:lnTo>
                    <a:pt x="192" y="59"/>
                  </a:lnTo>
                  <a:lnTo>
                    <a:pt x="212" y="41"/>
                  </a:lnTo>
                  <a:lnTo>
                    <a:pt x="212" y="41"/>
                  </a:lnTo>
                  <a:lnTo>
                    <a:pt x="222" y="34"/>
                  </a:lnTo>
                  <a:lnTo>
                    <a:pt x="232" y="25"/>
                  </a:lnTo>
                  <a:lnTo>
                    <a:pt x="236" y="21"/>
                  </a:lnTo>
                  <a:lnTo>
                    <a:pt x="239" y="15"/>
                  </a:lnTo>
                  <a:lnTo>
                    <a:pt x="241" y="9"/>
                  </a:lnTo>
                  <a:lnTo>
                    <a:pt x="241" y="3"/>
                  </a:lnTo>
                  <a:lnTo>
                    <a:pt x="241"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51" name="Freeform 523">
              <a:extLst>
                <a:ext uri="{FF2B5EF4-FFF2-40B4-BE49-F238E27FC236}">
                  <a16:creationId xmlns:a16="http://schemas.microsoft.com/office/drawing/2014/main" id="{7E888623-C024-43F1-B3AA-AD7293D73624}"/>
                </a:ext>
              </a:extLst>
            </p:cNvPr>
            <p:cNvSpPr>
              <a:spLocks/>
            </p:cNvSpPr>
            <p:nvPr/>
          </p:nvSpPr>
          <p:spPr bwMode="auto">
            <a:xfrm>
              <a:off x="2779713" y="3467100"/>
              <a:ext cx="134938" cy="130175"/>
            </a:xfrm>
            <a:custGeom>
              <a:avLst/>
              <a:gdLst/>
              <a:ahLst/>
              <a:cxnLst>
                <a:cxn ang="0">
                  <a:pos x="249" y="1"/>
                </a:cxn>
                <a:cxn ang="0">
                  <a:pos x="249" y="1"/>
                </a:cxn>
                <a:cxn ang="0">
                  <a:pos x="232" y="12"/>
                </a:cxn>
                <a:cxn ang="0">
                  <a:pos x="217" y="25"/>
                </a:cxn>
                <a:cxn ang="0">
                  <a:pos x="202" y="39"/>
                </a:cxn>
                <a:cxn ang="0">
                  <a:pos x="187" y="54"/>
                </a:cxn>
                <a:cxn ang="0">
                  <a:pos x="187" y="54"/>
                </a:cxn>
                <a:cxn ang="0">
                  <a:pos x="151" y="90"/>
                </a:cxn>
                <a:cxn ang="0">
                  <a:pos x="117" y="128"/>
                </a:cxn>
                <a:cxn ang="0">
                  <a:pos x="117" y="128"/>
                </a:cxn>
                <a:cxn ang="0">
                  <a:pos x="83" y="164"/>
                </a:cxn>
                <a:cxn ang="0">
                  <a:pos x="66" y="182"/>
                </a:cxn>
                <a:cxn ang="0">
                  <a:pos x="48" y="199"/>
                </a:cxn>
                <a:cxn ang="0">
                  <a:pos x="48" y="199"/>
                </a:cxn>
                <a:cxn ang="0">
                  <a:pos x="25" y="219"/>
                </a:cxn>
                <a:cxn ang="0">
                  <a:pos x="12" y="231"/>
                </a:cxn>
                <a:cxn ang="0">
                  <a:pos x="9" y="235"/>
                </a:cxn>
                <a:cxn ang="0">
                  <a:pos x="8" y="238"/>
                </a:cxn>
                <a:cxn ang="0">
                  <a:pos x="8" y="239"/>
                </a:cxn>
                <a:cxn ang="0">
                  <a:pos x="8" y="239"/>
                </a:cxn>
                <a:cxn ang="0">
                  <a:pos x="7" y="238"/>
                </a:cxn>
                <a:cxn ang="0">
                  <a:pos x="5" y="237"/>
                </a:cxn>
                <a:cxn ang="0">
                  <a:pos x="3" y="238"/>
                </a:cxn>
                <a:cxn ang="0">
                  <a:pos x="2" y="239"/>
                </a:cxn>
                <a:cxn ang="0">
                  <a:pos x="1" y="240"/>
                </a:cxn>
                <a:cxn ang="0">
                  <a:pos x="0" y="242"/>
                </a:cxn>
                <a:cxn ang="0">
                  <a:pos x="1" y="244"/>
                </a:cxn>
                <a:cxn ang="0">
                  <a:pos x="2" y="245"/>
                </a:cxn>
                <a:cxn ang="0">
                  <a:pos x="2" y="245"/>
                </a:cxn>
                <a:cxn ang="0">
                  <a:pos x="2" y="246"/>
                </a:cxn>
                <a:cxn ang="0">
                  <a:pos x="2" y="246"/>
                </a:cxn>
                <a:cxn ang="0">
                  <a:pos x="4" y="247"/>
                </a:cxn>
                <a:cxn ang="0">
                  <a:pos x="7" y="247"/>
                </a:cxn>
                <a:cxn ang="0">
                  <a:pos x="7" y="247"/>
                </a:cxn>
                <a:cxn ang="0">
                  <a:pos x="11" y="245"/>
                </a:cxn>
                <a:cxn ang="0">
                  <a:pos x="16" y="242"/>
                </a:cxn>
                <a:cxn ang="0">
                  <a:pos x="24" y="235"/>
                </a:cxn>
                <a:cxn ang="0">
                  <a:pos x="38" y="220"/>
                </a:cxn>
                <a:cxn ang="0">
                  <a:pos x="38" y="220"/>
                </a:cxn>
                <a:cxn ang="0">
                  <a:pos x="70" y="190"/>
                </a:cxn>
                <a:cxn ang="0">
                  <a:pos x="86" y="176"/>
                </a:cxn>
                <a:cxn ang="0">
                  <a:pos x="101" y="160"/>
                </a:cxn>
                <a:cxn ang="0">
                  <a:pos x="101" y="160"/>
                </a:cxn>
                <a:cxn ang="0">
                  <a:pos x="135" y="122"/>
                </a:cxn>
                <a:cxn ang="0">
                  <a:pos x="171" y="86"/>
                </a:cxn>
                <a:cxn ang="0">
                  <a:pos x="171" y="86"/>
                </a:cxn>
                <a:cxn ang="0">
                  <a:pos x="190" y="65"/>
                </a:cxn>
                <a:cxn ang="0">
                  <a:pos x="210" y="44"/>
                </a:cxn>
                <a:cxn ang="0">
                  <a:pos x="220" y="35"/>
                </a:cxn>
                <a:cxn ang="0">
                  <a:pos x="230" y="26"/>
                </a:cxn>
                <a:cxn ang="0">
                  <a:pos x="242" y="16"/>
                </a:cxn>
                <a:cxn ang="0">
                  <a:pos x="254" y="8"/>
                </a:cxn>
                <a:cxn ang="0">
                  <a:pos x="254" y="8"/>
                </a:cxn>
                <a:cxn ang="0">
                  <a:pos x="255" y="7"/>
                </a:cxn>
                <a:cxn ang="0">
                  <a:pos x="256" y="5"/>
                </a:cxn>
                <a:cxn ang="0">
                  <a:pos x="256" y="4"/>
                </a:cxn>
                <a:cxn ang="0">
                  <a:pos x="255" y="2"/>
                </a:cxn>
                <a:cxn ang="0">
                  <a:pos x="254" y="1"/>
                </a:cxn>
                <a:cxn ang="0">
                  <a:pos x="253" y="0"/>
                </a:cxn>
                <a:cxn ang="0">
                  <a:pos x="251" y="0"/>
                </a:cxn>
                <a:cxn ang="0">
                  <a:pos x="249" y="1"/>
                </a:cxn>
                <a:cxn ang="0">
                  <a:pos x="249" y="1"/>
                </a:cxn>
              </a:cxnLst>
              <a:rect l="0" t="0" r="r" b="b"/>
              <a:pathLst>
                <a:path w="256" h="247">
                  <a:moveTo>
                    <a:pt x="249" y="1"/>
                  </a:moveTo>
                  <a:lnTo>
                    <a:pt x="249" y="1"/>
                  </a:lnTo>
                  <a:lnTo>
                    <a:pt x="232" y="12"/>
                  </a:lnTo>
                  <a:lnTo>
                    <a:pt x="217" y="25"/>
                  </a:lnTo>
                  <a:lnTo>
                    <a:pt x="202" y="39"/>
                  </a:lnTo>
                  <a:lnTo>
                    <a:pt x="187" y="54"/>
                  </a:lnTo>
                  <a:lnTo>
                    <a:pt x="187" y="54"/>
                  </a:lnTo>
                  <a:lnTo>
                    <a:pt x="151" y="90"/>
                  </a:lnTo>
                  <a:lnTo>
                    <a:pt x="117" y="128"/>
                  </a:lnTo>
                  <a:lnTo>
                    <a:pt x="117" y="128"/>
                  </a:lnTo>
                  <a:lnTo>
                    <a:pt x="83" y="164"/>
                  </a:lnTo>
                  <a:lnTo>
                    <a:pt x="66" y="182"/>
                  </a:lnTo>
                  <a:lnTo>
                    <a:pt x="48" y="199"/>
                  </a:lnTo>
                  <a:lnTo>
                    <a:pt x="48" y="199"/>
                  </a:lnTo>
                  <a:lnTo>
                    <a:pt x="25" y="219"/>
                  </a:lnTo>
                  <a:lnTo>
                    <a:pt x="12" y="231"/>
                  </a:lnTo>
                  <a:lnTo>
                    <a:pt x="9" y="235"/>
                  </a:lnTo>
                  <a:lnTo>
                    <a:pt x="8" y="238"/>
                  </a:lnTo>
                  <a:lnTo>
                    <a:pt x="8" y="239"/>
                  </a:lnTo>
                  <a:lnTo>
                    <a:pt x="8" y="239"/>
                  </a:lnTo>
                  <a:lnTo>
                    <a:pt x="7" y="238"/>
                  </a:lnTo>
                  <a:lnTo>
                    <a:pt x="5" y="237"/>
                  </a:lnTo>
                  <a:lnTo>
                    <a:pt x="3" y="238"/>
                  </a:lnTo>
                  <a:lnTo>
                    <a:pt x="2" y="239"/>
                  </a:lnTo>
                  <a:lnTo>
                    <a:pt x="1" y="240"/>
                  </a:lnTo>
                  <a:lnTo>
                    <a:pt x="0" y="242"/>
                  </a:lnTo>
                  <a:lnTo>
                    <a:pt x="1" y="244"/>
                  </a:lnTo>
                  <a:lnTo>
                    <a:pt x="2" y="245"/>
                  </a:lnTo>
                  <a:lnTo>
                    <a:pt x="2" y="245"/>
                  </a:lnTo>
                  <a:lnTo>
                    <a:pt x="2" y="246"/>
                  </a:lnTo>
                  <a:lnTo>
                    <a:pt x="2" y="246"/>
                  </a:lnTo>
                  <a:lnTo>
                    <a:pt x="4" y="247"/>
                  </a:lnTo>
                  <a:lnTo>
                    <a:pt x="7" y="247"/>
                  </a:lnTo>
                  <a:lnTo>
                    <a:pt x="7" y="247"/>
                  </a:lnTo>
                  <a:lnTo>
                    <a:pt x="11" y="245"/>
                  </a:lnTo>
                  <a:lnTo>
                    <a:pt x="16" y="242"/>
                  </a:lnTo>
                  <a:lnTo>
                    <a:pt x="24" y="235"/>
                  </a:lnTo>
                  <a:lnTo>
                    <a:pt x="38" y="220"/>
                  </a:lnTo>
                  <a:lnTo>
                    <a:pt x="38" y="220"/>
                  </a:lnTo>
                  <a:lnTo>
                    <a:pt x="70" y="190"/>
                  </a:lnTo>
                  <a:lnTo>
                    <a:pt x="86" y="176"/>
                  </a:lnTo>
                  <a:lnTo>
                    <a:pt x="101" y="160"/>
                  </a:lnTo>
                  <a:lnTo>
                    <a:pt x="101" y="160"/>
                  </a:lnTo>
                  <a:lnTo>
                    <a:pt x="135" y="122"/>
                  </a:lnTo>
                  <a:lnTo>
                    <a:pt x="171" y="86"/>
                  </a:lnTo>
                  <a:lnTo>
                    <a:pt x="171" y="86"/>
                  </a:lnTo>
                  <a:lnTo>
                    <a:pt x="190" y="65"/>
                  </a:lnTo>
                  <a:lnTo>
                    <a:pt x="210" y="44"/>
                  </a:lnTo>
                  <a:lnTo>
                    <a:pt x="220" y="35"/>
                  </a:lnTo>
                  <a:lnTo>
                    <a:pt x="230" y="26"/>
                  </a:lnTo>
                  <a:lnTo>
                    <a:pt x="242" y="16"/>
                  </a:lnTo>
                  <a:lnTo>
                    <a:pt x="254" y="8"/>
                  </a:lnTo>
                  <a:lnTo>
                    <a:pt x="254" y="8"/>
                  </a:lnTo>
                  <a:lnTo>
                    <a:pt x="255" y="7"/>
                  </a:lnTo>
                  <a:lnTo>
                    <a:pt x="256" y="5"/>
                  </a:lnTo>
                  <a:lnTo>
                    <a:pt x="256" y="4"/>
                  </a:lnTo>
                  <a:lnTo>
                    <a:pt x="255" y="2"/>
                  </a:lnTo>
                  <a:lnTo>
                    <a:pt x="254" y="1"/>
                  </a:lnTo>
                  <a:lnTo>
                    <a:pt x="253" y="0"/>
                  </a:lnTo>
                  <a:lnTo>
                    <a:pt x="251" y="0"/>
                  </a:lnTo>
                  <a:lnTo>
                    <a:pt x="249" y="1"/>
                  </a:lnTo>
                  <a:lnTo>
                    <a:pt x="249"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52" name="Freeform 524">
              <a:extLst>
                <a:ext uri="{FF2B5EF4-FFF2-40B4-BE49-F238E27FC236}">
                  <a16:creationId xmlns:a16="http://schemas.microsoft.com/office/drawing/2014/main" id="{6B73C3C1-07BE-4612-8CFA-64D49742749F}"/>
                </a:ext>
              </a:extLst>
            </p:cNvPr>
            <p:cNvSpPr>
              <a:spLocks/>
            </p:cNvSpPr>
            <p:nvPr/>
          </p:nvSpPr>
          <p:spPr bwMode="auto">
            <a:xfrm>
              <a:off x="2817813" y="3517900"/>
              <a:ext cx="87313" cy="96838"/>
            </a:xfrm>
            <a:custGeom>
              <a:avLst/>
              <a:gdLst/>
              <a:ahLst/>
              <a:cxnLst>
                <a:cxn ang="0">
                  <a:pos x="157" y="3"/>
                </a:cxn>
                <a:cxn ang="0">
                  <a:pos x="157" y="3"/>
                </a:cxn>
                <a:cxn ang="0">
                  <a:pos x="155" y="7"/>
                </a:cxn>
                <a:cxn ang="0">
                  <a:pos x="152" y="11"/>
                </a:cxn>
                <a:cxn ang="0">
                  <a:pos x="144" y="19"/>
                </a:cxn>
                <a:cxn ang="0">
                  <a:pos x="135" y="26"/>
                </a:cxn>
                <a:cxn ang="0">
                  <a:pos x="127" y="32"/>
                </a:cxn>
                <a:cxn ang="0">
                  <a:pos x="127" y="32"/>
                </a:cxn>
                <a:cxn ang="0">
                  <a:pos x="109" y="55"/>
                </a:cxn>
                <a:cxn ang="0">
                  <a:pos x="90" y="77"/>
                </a:cxn>
                <a:cxn ang="0">
                  <a:pos x="90" y="77"/>
                </a:cxn>
                <a:cxn ang="0">
                  <a:pos x="47" y="128"/>
                </a:cxn>
                <a:cxn ang="0">
                  <a:pos x="25" y="153"/>
                </a:cxn>
                <a:cxn ang="0">
                  <a:pos x="1" y="177"/>
                </a:cxn>
                <a:cxn ang="0">
                  <a:pos x="1" y="177"/>
                </a:cxn>
                <a:cxn ang="0">
                  <a:pos x="0" y="179"/>
                </a:cxn>
                <a:cxn ang="0">
                  <a:pos x="0" y="180"/>
                </a:cxn>
                <a:cxn ang="0">
                  <a:pos x="1" y="182"/>
                </a:cxn>
                <a:cxn ang="0">
                  <a:pos x="2" y="183"/>
                </a:cxn>
                <a:cxn ang="0">
                  <a:pos x="3" y="184"/>
                </a:cxn>
                <a:cxn ang="0">
                  <a:pos x="6" y="185"/>
                </a:cxn>
                <a:cxn ang="0">
                  <a:pos x="7" y="184"/>
                </a:cxn>
                <a:cxn ang="0">
                  <a:pos x="9" y="183"/>
                </a:cxn>
                <a:cxn ang="0">
                  <a:pos x="9" y="183"/>
                </a:cxn>
                <a:cxn ang="0">
                  <a:pos x="32" y="158"/>
                </a:cxn>
                <a:cxn ang="0">
                  <a:pos x="56" y="131"/>
                </a:cxn>
                <a:cxn ang="0">
                  <a:pos x="103" y="77"/>
                </a:cxn>
                <a:cxn ang="0">
                  <a:pos x="103" y="77"/>
                </a:cxn>
                <a:cxn ang="0">
                  <a:pos x="123" y="52"/>
                </a:cxn>
                <a:cxn ang="0">
                  <a:pos x="135" y="39"/>
                </a:cxn>
                <a:cxn ang="0">
                  <a:pos x="146" y="27"/>
                </a:cxn>
                <a:cxn ang="0">
                  <a:pos x="146" y="27"/>
                </a:cxn>
                <a:cxn ang="0">
                  <a:pos x="151" y="22"/>
                </a:cxn>
                <a:cxn ang="0">
                  <a:pos x="157" y="18"/>
                </a:cxn>
                <a:cxn ang="0">
                  <a:pos x="163" y="12"/>
                </a:cxn>
                <a:cxn ang="0">
                  <a:pos x="165" y="9"/>
                </a:cxn>
                <a:cxn ang="0">
                  <a:pos x="167" y="6"/>
                </a:cxn>
                <a:cxn ang="0">
                  <a:pos x="167" y="6"/>
                </a:cxn>
                <a:cxn ang="0">
                  <a:pos x="167" y="4"/>
                </a:cxn>
                <a:cxn ang="0">
                  <a:pos x="166" y="2"/>
                </a:cxn>
                <a:cxn ang="0">
                  <a:pos x="165" y="1"/>
                </a:cxn>
                <a:cxn ang="0">
                  <a:pos x="164" y="0"/>
                </a:cxn>
                <a:cxn ang="0">
                  <a:pos x="159" y="0"/>
                </a:cxn>
                <a:cxn ang="0">
                  <a:pos x="158" y="1"/>
                </a:cxn>
                <a:cxn ang="0">
                  <a:pos x="157" y="3"/>
                </a:cxn>
                <a:cxn ang="0">
                  <a:pos x="157" y="3"/>
                </a:cxn>
              </a:cxnLst>
              <a:rect l="0" t="0" r="r" b="b"/>
              <a:pathLst>
                <a:path w="167" h="185">
                  <a:moveTo>
                    <a:pt x="157" y="3"/>
                  </a:moveTo>
                  <a:lnTo>
                    <a:pt x="157" y="3"/>
                  </a:lnTo>
                  <a:lnTo>
                    <a:pt x="155" y="7"/>
                  </a:lnTo>
                  <a:lnTo>
                    <a:pt x="152" y="11"/>
                  </a:lnTo>
                  <a:lnTo>
                    <a:pt x="144" y="19"/>
                  </a:lnTo>
                  <a:lnTo>
                    <a:pt x="135" y="26"/>
                  </a:lnTo>
                  <a:lnTo>
                    <a:pt x="127" y="32"/>
                  </a:lnTo>
                  <a:lnTo>
                    <a:pt x="127" y="32"/>
                  </a:lnTo>
                  <a:lnTo>
                    <a:pt x="109" y="55"/>
                  </a:lnTo>
                  <a:lnTo>
                    <a:pt x="90" y="77"/>
                  </a:lnTo>
                  <a:lnTo>
                    <a:pt x="90" y="77"/>
                  </a:lnTo>
                  <a:lnTo>
                    <a:pt x="47" y="128"/>
                  </a:lnTo>
                  <a:lnTo>
                    <a:pt x="25" y="153"/>
                  </a:lnTo>
                  <a:lnTo>
                    <a:pt x="1" y="177"/>
                  </a:lnTo>
                  <a:lnTo>
                    <a:pt x="1" y="177"/>
                  </a:lnTo>
                  <a:lnTo>
                    <a:pt x="0" y="179"/>
                  </a:lnTo>
                  <a:lnTo>
                    <a:pt x="0" y="180"/>
                  </a:lnTo>
                  <a:lnTo>
                    <a:pt x="1" y="182"/>
                  </a:lnTo>
                  <a:lnTo>
                    <a:pt x="2" y="183"/>
                  </a:lnTo>
                  <a:lnTo>
                    <a:pt x="3" y="184"/>
                  </a:lnTo>
                  <a:lnTo>
                    <a:pt x="6" y="185"/>
                  </a:lnTo>
                  <a:lnTo>
                    <a:pt x="7" y="184"/>
                  </a:lnTo>
                  <a:lnTo>
                    <a:pt x="9" y="183"/>
                  </a:lnTo>
                  <a:lnTo>
                    <a:pt x="9" y="183"/>
                  </a:lnTo>
                  <a:lnTo>
                    <a:pt x="32" y="158"/>
                  </a:lnTo>
                  <a:lnTo>
                    <a:pt x="56" y="131"/>
                  </a:lnTo>
                  <a:lnTo>
                    <a:pt x="103" y="77"/>
                  </a:lnTo>
                  <a:lnTo>
                    <a:pt x="103" y="77"/>
                  </a:lnTo>
                  <a:lnTo>
                    <a:pt x="123" y="52"/>
                  </a:lnTo>
                  <a:lnTo>
                    <a:pt x="135" y="39"/>
                  </a:lnTo>
                  <a:lnTo>
                    <a:pt x="146" y="27"/>
                  </a:lnTo>
                  <a:lnTo>
                    <a:pt x="146" y="27"/>
                  </a:lnTo>
                  <a:lnTo>
                    <a:pt x="151" y="22"/>
                  </a:lnTo>
                  <a:lnTo>
                    <a:pt x="157" y="18"/>
                  </a:lnTo>
                  <a:lnTo>
                    <a:pt x="163" y="12"/>
                  </a:lnTo>
                  <a:lnTo>
                    <a:pt x="165" y="9"/>
                  </a:lnTo>
                  <a:lnTo>
                    <a:pt x="167" y="6"/>
                  </a:lnTo>
                  <a:lnTo>
                    <a:pt x="167" y="6"/>
                  </a:lnTo>
                  <a:lnTo>
                    <a:pt x="167" y="4"/>
                  </a:lnTo>
                  <a:lnTo>
                    <a:pt x="166" y="2"/>
                  </a:lnTo>
                  <a:lnTo>
                    <a:pt x="165" y="1"/>
                  </a:lnTo>
                  <a:lnTo>
                    <a:pt x="164" y="0"/>
                  </a:lnTo>
                  <a:lnTo>
                    <a:pt x="159" y="0"/>
                  </a:lnTo>
                  <a:lnTo>
                    <a:pt x="158" y="1"/>
                  </a:lnTo>
                  <a:lnTo>
                    <a:pt x="157" y="3"/>
                  </a:lnTo>
                  <a:lnTo>
                    <a:pt x="157"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53" name="Freeform 525">
              <a:extLst>
                <a:ext uri="{FF2B5EF4-FFF2-40B4-BE49-F238E27FC236}">
                  <a16:creationId xmlns:a16="http://schemas.microsoft.com/office/drawing/2014/main" id="{49DD5C3F-5D59-4742-90D3-423A994DD8CB}"/>
                </a:ext>
              </a:extLst>
            </p:cNvPr>
            <p:cNvSpPr>
              <a:spLocks/>
            </p:cNvSpPr>
            <p:nvPr/>
          </p:nvSpPr>
          <p:spPr bwMode="auto">
            <a:xfrm>
              <a:off x="2782888" y="3571875"/>
              <a:ext cx="109538" cy="106363"/>
            </a:xfrm>
            <a:custGeom>
              <a:avLst/>
              <a:gdLst/>
              <a:ahLst/>
              <a:cxnLst>
                <a:cxn ang="0">
                  <a:pos x="201" y="1"/>
                </a:cxn>
                <a:cxn ang="0">
                  <a:pos x="201" y="1"/>
                </a:cxn>
                <a:cxn ang="0">
                  <a:pos x="172" y="28"/>
                </a:cxn>
                <a:cxn ang="0">
                  <a:pos x="143" y="55"/>
                </a:cxn>
                <a:cxn ang="0">
                  <a:pos x="87" y="110"/>
                </a:cxn>
                <a:cxn ang="0">
                  <a:pos x="87" y="110"/>
                </a:cxn>
                <a:cxn ang="0">
                  <a:pos x="63" y="135"/>
                </a:cxn>
                <a:cxn ang="0">
                  <a:pos x="50" y="146"/>
                </a:cxn>
                <a:cxn ang="0">
                  <a:pos x="35" y="156"/>
                </a:cxn>
                <a:cxn ang="0">
                  <a:pos x="35" y="156"/>
                </a:cxn>
                <a:cxn ang="0">
                  <a:pos x="25" y="164"/>
                </a:cxn>
                <a:cxn ang="0">
                  <a:pos x="16" y="172"/>
                </a:cxn>
                <a:cxn ang="0">
                  <a:pos x="7" y="181"/>
                </a:cxn>
                <a:cxn ang="0">
                  <a:pos x="1" y="192"/>
                </a:cxn>
                <a:cxn ang="0">
                  <a:pos x="1" y="192"/>
                </a:cxn>
                <a:cxn ang="0">
                  <a:pos x="0" y="193"/>
                </a:cxn>
                <a:cxn ang="0">
                  <a:pos x="0" y="196"/>
                </a:cxn>
                <a:cxn ang="0">
                  <a:pos x="1" y="198"/>
                </a:cxn>
                <a:cxn ang="0">
                  <a:pos x="2" y="199"/>
                </a:cxn>
                <a:cxn ang="0">
                  <a:pos x="4" y="199"/>
                </a:cxn>
                <a:cxn ang="0">
                  <a:pos x="6" y="199"/>
                </a:cxn>
                <a:cxn ang="0">
                  <a:pos x="7" y="199"/>
                </a:cxn>
                <a:cxn ang="0">
                  <a:pos x="9" y="197"/>
                </a:cxn>
                <a:cxn ang="0">
                  <a:pos x="9" y="197"/>
                </a:cxn>
                <a:cxn ang="0">
                  <a:pos x="13" y="190"/>
                </a:cxn>
                <a:cxn ang="0">
                  <a:pos x="18" y="184"/>
                </a:cxn>
                <a:cxn ang="0">
                  <a:pos x="28" y="174"/>
                </a:cxn>
                <a:cxn ang="0">
                  <a:pos x="39" y="166"/>
                </a:cxn>
                <a:cxn ang="0">
                  <a:pos x="52" y="156"/>
                </a:cxn>
                <a:cxn ang="0">
                  <a:pos x="52" y="156"/>
                </a:cxn>
                <a:cxn ang="0">
                  <a:pos x="63" y="148"/>
                </a:cxn>
                <a:cxn ang="0">
                  <a:pos x="74" y="138"/>
                </a:cxn>
                <a:cxn ang="0">
                  <a:pos x="94" y="117"/>
                </a:cxn>
                <a:cxn ang="0">
                  <a:pos x="94" y="117"/>
                </a:cxn>
                <a:cxn ang="0">
                  <a:pos x="150" y="61"/>
                </a:cxn>
                <a:cxn ang="0">
                  <a:pos x="178" y="34"/>
                </a:cxn>
                <a:cxn ang="0">
                  <a:pos x="208" y="9"/>
                </a:cxn>
                <a:cxn ang="0">
                  <a:pos x="208" y="9"/>
                </a:cxn>
                <a:cxn ang="0">
                  <a:pos x="209" y="7"/>
                </a:cxn>
                <a:cxn ang="0">
                  <a:pos x="209" y="4"/>
                </a:cxn>
                <a:cxn ang="0">
                  <a:pos x="209" y="3"/>
                </a:cxn>
                <a:cxn ang="0">
                  <a:pos x="208" y="1"/>
                </a:cxn>
                <a:cxn ang="0">
                  <a:pos x="206" y="0"/>
                </a:cxn>
                <a:cxn ang="0">
                  <a:pos x="205" y="0"/>
                </a:cxn>
                <a:cxn ang="0">
                  <a:pos x="203" y="0"/>
                </a:cxn>
                <a:cxn ang="0">
                  <a:pos x="201" y="1"/>
                </a:cxn>
                <a:cxn ang="0">
                  <a:pos x="201" y="1"/>
                </a:cxn>
              </a:cxnLst>
              <a:rect l="0" t="0" r="r" b="b"/>
              <a:pathLst>
                <a:path w="209" h="199">
                  <a:moveTo>
                    <a:pt x="201" y="1"/>
                  </a:moveTo>
                  <a:lnTo>
                    <a:pt x="201" y="1"/>
                  </a:lnTo>
                  <a:lnTo>
                    <a:pt x="172" y="28"/>
                  </a:lnTo>
                  <a:lnTo>
                    <a:pt x="143" y="55"/>
                  </a:lnTo>
                  <a:lnTo>
                    <a:pt x="87" y="110"/>
                  </a:lnTo>
                  <a:lnTo>
                    <a:pt x="87" y="110"/>
                  </a:lnTo>
                  <a:lnTo>
                    <a:pt x="63" y="135"/>
                  </a:lnTo>
                  <a:lnTo>
                    <a:pt x="50" y="146"/>
                  </a:lnTo>
                  <a:lnTo>
                    <a:pt x="35" y="156"/>
                  </a:lnTo>
                  <a:lnTo>
                    <a:pt x="35" y="156"/>
                  </a:lnTo>
                  <a:lnTo>
                    <a:pt x="25" y="164"/>
                  </a:lnTo>
                  <a:lnTo>
                    <a:pt x="16" y="172"/>
                  </a:lnTo>
                  <a:lnTo>
                    <a:pt x="7" y="181"/>
                  </a:lnTo>
                  <a:lnTo>
                    <a:pt x="1" y="192"/>
                  </a:lnTo>
                  <a:lnTo>
                    <a:pt x="1" y="192"/>
                  </a:lnTo>
                  <a:lnTo>
                    <a:pt x="0" y="193"/>
                  </a:lnTo>
                  <a:lnTo>
                    <a:pt x="0" y="196"/>
                  </a:lnTo>
                  <a:lnTo>
                    <a:pt x="1" y="198"/>
                  </a:lnTo>
                  <a:lnTo>
                    <a:pt x="2" y="199"/>
                  </a:lnTo>
                  <a:lnTo>
                    <a:pt x="4" y="199"/>
                  </a:lnTo>
                  <a:lnTo>
                    <a:pt x="6" y="199"/>
                  </a:lnTo>
                  <a:lnTo>
                    <a:pt x="7" y="199"/>
                  </a:lnTo>
                  <a:lnTo>
                    <a:pt x="9" y="197"/>
                  </a:lnTo>
                  <a:lnTo>
                    <a:pt x="9" y="197"/>
                  </a:lnTo>
                  <a:lnTo>
                    <a:pt x="13" y="190"/>
                  </a:lnTo>
                  <a:lnTo>
                    <a:pt x="18" y="184"/>
                  </a:lnTo>
                  <a:lnTo>
                    <a:pt x="28" y="174"/>
                  </a:lnTo>
                  <a:lnTo>
                    <a:pt x="39" y="166"/>
                  </a:lnTo>
                  <a:lnTo>
                    <a:pt x="52" y="156"/>
                  </a:lnTo>
                  <a:lnTo>
                    <a:pt x="52" y="156"/>
                  </a:lnTo>
                  <a:lnTo>
                    <a:pt x="63" y="148"/>
                  </a:lnTo>
                  <a:lnTo>
                    <a:pt x="74" y="138"/>
                  </a:lnTo>
                  <a:lnTo>
                    <a:pt x="94" y="117"/>
                  </a:lnTo>
                  <a:lnTo>
                    <a:pt x="94" y="117"/>
                  </a:lnTo>
                  <a:lnTo>
                    <a:pt x="150" y="61"/>
                  </a:lnTo>
                  <a:lnTo>
                    <a:pt x="178" y="34"/>
                  </a:lnTo>
                  <a:lnTo>
                    <a:pt x="208" y="9"/>
                  </a:lnTo>
                  <a:lnTo>
                    <a:pt x="208" y="9"/>
                  </a:lnTo>
                  <a:lnTo>
                    <a:pt x="209" y="7"/>
                  </a:lnTo>
                  <a:lnTo>
                    <a:pt x="209" y="4"/>
                  </a:lnTo>
                  <a:lnTo>
                    <a:pt x="209" y="3"/>
                  </a:lnTo>
                  <a:lnTo>
                    <a:pt x="208" y="1"/>
                  </a:lnTo>
                  <a:lnTo>
                    <a:pt x="206" y="0"/>
                  </a:lnTo>
                  <a:lnTo>
                    <a:pt x="205" y="0"/>
                  </a:lnTo>
                  <a:lnTo>
                    <a:pt x="203" y="0"/>
                  </a:lnTo>
                  <a:lnTo>
                    <a:pt x="201" y="1"/>
                  </a:lnTo>
                  <a:lnTo>
                    <a:pt x="201"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54" name="Freeform 526">
              <a:extLst>
                <a:ext uri="{FF2B5EF4-FFF2-40B4-BE49-F238E27FC236}">
                  <a16:creationId xmlns:a16="http://schemas.microsoft.com/office/drawing/2014/main" id="{426819A4-1FC9-49F1-A5EB-4884F87D9CB6}"/>
                </a:ext>
              </a:extLst>
            </p:cNvPr>
            <p:cNvSpPr>
              <a:spLocks/>
            </p:cNvSpPr>
            <p:nvPr/>
          </p:nvSpPr>
          <p:spPr bwMode="auto">
            <a:xfrm>
              <a:off x="2747963" y="3602038"/>
              <a:ext cx="160338" cy="166688"/>
            </a:xfrm>
            <a:custGeom>
              <a:avLst/>
              <a:gdLst/>
              <a:ahLst/>
              <a:cxnLst>
                <a:cxn ang="0">
                  <a:pos x="293" y="3"/>
                </a:cxn>
                <a:cxn ang="0">
                  <a:pos x="289" y="9"/>
                </a:cxn>
                <a:cxn ang="0">
                  <a:pos x="276" y="21"/>
                </a:cxn>
                <a:cxn ang="0">
                  <a:pos x="271" y="26"/>
                </a:cxn>
                <a:cxn ang="0">
                  <a:pos x="229" y="63"/>
                </a:cxn>
                <a:cxn ang="0">
                  <a:pos x="208" y="83"/>
                </a:cxn>
                <a:cxn ang="0">
                  <a:pos x="147" y="145"/>
                </a:cxn>
                <a:cxn ang="0">
                  <a:pos x="110" y="182"/>
                </a:cxn>
                <a:cxn ang="0">
                  <a:pos x="84" y="211"/>
                </a:cxn>
                <a:cxn ang="0">
                  <a:pos x="77" y="221"/>
                </a:cxn>
                <a:cxn ang="0">
                  <a:pos x="51" y="255"/>
                </a:cxn>
                <a:cxn ang="0">
                  <a:pos x="41" y="267"/>
                </a:cxn>
                <a:cxn ang="0">
                  <a:pos x="24" y="288"/>
                </a:cxn>
                <a:cxn ang="0">
                  <a:pos x="15" y="298"/>
                </a:cxn>
                <a:cxn ang="0">
                  <a:pos x="3" y="304"/>
                </a:cxn>
                <a:cxn ang="0">
                  <a:pos x="1" y="304"/>
                </a:cxn>
                <a:cxn ang="0">
                  <a:pos x="0" y="307"/>
                </a:cxn>
                <a:cxn ang="0">
                  <a:pos x="1" y="311"/>
                </a:cxn>
                <a:cxn ang="0">
                  <a:pos x="3" y="313"/>
                </a:cxn>
                <a:cxn ang="0">
                  <a:pos x="5" y="313"/>
                </a:cxn>
                <a:cxn ang="0">
                  <a:pos x="14" y="310"/>
                </a:cxn>
                <a:cxn ang="0">
                  <a:pos x="26" y="299"/>
                </a:cxn>
                <a:cxn ang="0">
                  <a:pos x="31" y="292"/>
                </a:cxn>
                <a:cxn ang="0">
                  <a:pos x="56" y="266"/>
                </a:cxn>
                <a:cxn ang="0">
                  <a:pos x="63" y="256"/>
                </a:cxn>
                <a:cxn ang="0">
                  <a:pos x="102" y="206"/>
                </a:cxn>
                <a:cxn ang="0">
                  <a:pos x="147" y="158"/>
                </a:cxn>
                <a:cxn ang="0">
                  <a:pos x="191" y="114"/>
                </a:cxn>
                <a:cxn ang="0">
                  <a:pos x="236" y="70"/>
                </a:cxn>
                <a:cxn ang="0">
                  <a:pos x="259" y="49"/>
                </a:cxn>
                <a:cxn ang="0">
                  <a:pos x="283" y="27"/>
                </a:cxn>
                <a:cxn ang="0">
                  <a:pos x="300" y="13"/>
                </a:cxn>
                <a:cxn ang="0">
                  <a:pos x="303" y="6"/>
                </a:cxn>
                <a:cxn ang="0">
                  <a:pos x="303" y="2"/>
                </a:cxn>
                <a:cxn ang="0">
                  <a:pos x="300" y="0"/>
                </a:cxn>
                <a:cxn ang="0">
                  <a:pos x="295" y="1"/>
                </a:cxn>
                <a:cxn ang="0">
                  <a:pos x="293" y="3"/>
                </a:cxn>
              </a:cxnLst>
              <a:rect l="0" t="0" r="r" b="b"/>
              <a:pathLst>
                <a:path w="304" h="313">
                  <a:moveTo>
                    <a:pt x="293" y="3"/>
                  </a:moveTo>
                  <a:lnTo>
                    <a:pt x="293" y="3"/>
                  </a:lnTo>
                  <a:lnTo>
                    <a:pt x="292" y="6"/>
                  </a:lnTo>
                  <a:lnTo>
                    <a:pt x="289" y="9"/>
                  </a:lnTo>
                  <a:lnTo>
                    <a:pt x="283" y="16"/>
                  </a:lnTo>
                  <a:lnTo>
                    <a:pt x="276" y="21"/>
                  </a:lnTo>
                  <a:lnTo>
                    <a:pt x="271" y="26"/>
                  </a:lnTo>
                  <a:lnTo>
                    <a:pt x="271" y="26"/>
                  </a:lnTo>
                  <a:lnTo>
                    <a:pt x="250" y="45"/>
                  </a:lnTo>
                  <a:lnTo>
                    <a:pt x="229" y="63"/>
                  </a:lnTo>
                  <a:lnTo>
                    <a:pt x="229" y="63"/>
                  </a:lnTo>
                  <a:lnTo>
                    <a:pt x="208" y="83"/>
                  </a:lnTo>
                  <a:lnTo>
                    <a:pt x="187" y="103"/>
                  </a:lnTo>
                  <a:lnTo>
                    <a:pt x="147" y="145"/>
                  </a:lnTo>
                  <a:lnTo>
                    <a:pt x="147" y="145"/>
                  </a:lnTo>
                  <a:lnTo>
                    <a:pt x="110" y="182"/>
                  </a:lnTo>
                  <a:lnTo>
                    <a:pt x="92" y="201"/>
                  </a:lnTo>
                  <a:lnTo>
                    <a:pt x="84" y="211"/>
                  </a:lnTo>
                  <a:lnTo>
                    <a:pt x="77" y="221"/>
                  </a:lnTo>
                  <a:lnTo>
                    <a:pt x="77" y="221"/>
                  </a:lnTo>
                  <a:lnTo>
                    <a:pt x="60" y="244"/>
                  </a:lnTo>
                  <a:lnTo>
                    <a:pt x="51" y="255"/>
                  </a:lnTo>
                  <a:lnTo>
                    <a:pt x="41" y="267"/>
                  </a:lnTo>
                  <a:lnTo>
                    <a:pt x="41" y="267"/>
                  </a:lnTo>
                  <a:lnTo>
                    <a:pt x="33" y="276"/>
                  </a:lnTo>
                  <a:lnTo>
                    <a:pt x="24" y="288"/>
                  </a:lnTo>
                  <a:lnTo>
                    <a:pt x="20" y="293"/>
                  </a:lnTo>
                  <a:lnTo>
                    <a:pt x="15" y="298"/>
                  </a:lnTo>
                  <a:lnTo>
                    <a:pt x="8" y="302"/>
                  </a:lnTo>
                  <a:lnTo>
                    <a:pt x="3" y="304"/>
                  </a:lnTo>
                  <a:lnTo>
                    <a:pt x="3" y="304"/>
                  </a:lnTo>
                  <a:lnTo>
                    <a:pt x="1" y="304"/>
                  </a:lnTo>
                  <a:lnTo>
                    <a:pt x="0" y="306"/>
                  </a:lnTo>
                  <a:lnTo>
                    <a:pt x="0" y="307"/>
                  </a:lnTo>
                  <a:lnTo>
                    <a:pt x="0" y="309"/>
                  </a:lnTo>
                  <a:lnTo>
                    <a:pt x="1" y="311"/>
                  </a:lnTo>
                  <a:lnTo>
                    <a:pt x="2" y="312"/>
                  </a:lnTo>
                  <a:lnTo>
                    <a:pt x="3" y="313"/>
                  </a:lnTo>
                  <a:lnTo>
                    <a:pt x="5" y="313"/>
                  </a:lnTo>
                  <a:lnTo>
                    <a:pt x="5" y="313"/>
                  </a:lnTo>
                  <a:lnTo>
                    <a:pt x="10" y="311"/>
                  </a:lnTo>
                  <a:lnTo>
                    <a:pt x="14" y="310"/>
                  </a:lnTo>
                  <a:lnTo>
                    <a:pt x="20" y="305"/>
                  </a:lnTo>
                  <a:lnTo>
                    <a:pt x="26" y="299"/>
                  </a:lnTo>
                  <a:lnTo>
                    <a:pt x="31" y="292"/>
                  </a:lnTo>
                  <a:lnTo>
                    <a:pt x="31" y="292"/>
                  </a:lnTo>
                  <a:lnTo>
                    <a:pt x="48" y="275"/>
                  </a:lnTo>
                  <a:lnTo>
                    <a:pt x="56" y="266"/>
                  </a:lnTo>
                  <a:lnTo>
                    <a:pt x="63" y="256"/>
                  </a:lnTo>
                  <a:lnTo>
                    <a:pt x="63" y="256"/>
                  </a:lnTo>
                  <a:lnTo>
                    <a:pt x="82" y="229"/>
                  </a:lnTo>
                  <a:lnTo>
                    <a:pt x="102" y="206"/>
                  </a:lnTo>
                  <a:lnTo>
                    <a:pt x="124" y="182"/>
                  </a:lnTo>
                  <a:lnTo>
                    <a:pt x="147" y="158"/>
                  </a:lnTo>
                  <a:lnTo>
                    <a:pt x="147" y="158"/>
                  </a:lnTo>
                  <a:lnTo>
                    <a:pt x="191" y="114"/>
                  </a:lnTo>
                  <a:lnTo>
                    <a:pt x="213" y="91"/>
                  </a:lnTo>
                  <a:lnTo>
                    <a:pt x="236" y="70"/>
                  </a:lnTo>
                  <a:lnTo>
                    <a:pt x="236" y="70"/>
                  </a:lnTo>
                  <a:lnTo>
                    <a:pt x="259" y="49"/>
                  </a:lnTo>
                  <a:lnTo>
                    <a:pt x="283" y="27"/>
                  </a:lnTo>
                  <a:lnTo>
                    <a:pt x="283" y="27"/>
                  </a:lnTo>
                  <a:lnTo>
                    <a:pt x="295" y="18"/>
                  </a:lnTo>
                  <a:lnTo>
                    <a:pt x="300" y="13"/>
                  </a:lnTo>
                  <a:lnTo>
                    <a:pt x="303" y="6"/>
                  </a:lnTo>
                  <a:lnTo>
                    <a:pt x="303" y="6"/>
                  </a:lnTo>
                  <a:lnTo>
                    <a:pt x="304" y="4"/>
                  </a:lnTo>
                  <a:lnTo>
                    <a:pt x="303" y="2"/>
                  </a:lnTo>
                  <a:lnTo>
                    <a:pt x="302" y="1"/>
                  </a:lnTo>
                  <a:lnTo>
                    <a:pt x="300" y="0"/>
                  </a:lnTo>
                  <a:lnTo>
                    <a:pt x="297" y="0"/>
                  </a:lnTo>
                  <a:lnTo>
                    <a:pt x="295" y="1"/>
                  </a:lnTo>
                  <a:lnTo>
                    <a:pt x="293" y="3"/>
                  </a:lnTo>
                  <a:lnTo>
                    <a:pt x="293"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55" name="Freeform 527">
              <a:extLst>
                <a:ext uri="{FF2B5EF4-FFF2-40B4-BE49-F238E27FC236}">
                  <a16:creationId xmlns:a16="http://schemas.microsoft.com/office/drawing/2014/main" id="{62D81BAF-4333-458D-9D95-D9BB40AAC9EA}"/>
                </a:ext>
              </a:extLst>
            </p:cNvPr>
            <p:cNvSpPr>
              <a:spLocks/>
            </p:cNvSpPr>
            <p:nvPr/>
          </p:nvSpPr>
          <p:spPr bwMode="auto">
            <a:xfrm>
              <a:off x="2405063" y="3481388"/>
              <a:ext cx="68263" cy="88900"/>
            </a:xfrm>
            <a:custGeom>
              <a:avLst/>
              <a:gdLst/>
              <a:ahLst/>
              <a:cxnLst>
                <a:cxn ang="0">
                  <a:pos x="120" y="2"/>
                </a:cxn>
                <a:cxn ang="0">
                  <a:pos x="120" y="2"/>
                </a:cxn>
                <a:cxn ang="0">
                  <a:pos x="108" y="16"/>
                </a:cxn>
                <a:cxn ang="0">
                  <a:pos x="97" y="31"/>
                </a:cxn>
                <a:cxn ang="0">
                  <a:pos x="97" y="31"/>
                </a:cxn>
                <a:cxn ang="0">
                  <a:pos x="88" y="41"/>
                </a:cxn>
                <a:cxn ang="0">
                  <a:pos x="79" y="51"/>
                </a:cxn>
                <a:cxn ang="0">
                  <a:pos x="71" y="62"/>
                </a:cxn>
                <a:cxn ang="0">
                  <a:pos x="64" y="72"/>
                </a:cxn>
                <a:cxn ang="0">
                  <a:pos x="64" y="72"/>
                </a:cxn>
                <a:cxn ang="0">
                  <a:pos x="48" y="95"/>
                </a:cxn>
                <a:cxn ang="0">
                  <a:pos x="32" y="117"/>
                </a:cxn>
                <a:cxn ang="0">
                  <a:pos x="15" y="138"/>
                </a:cxn>
                <a:cxn ang="0">
                  <a:pos x="0" y="161"/>
                </a:cxn>
                <a:cxn ang="0">
                  <a:pos x="0" y="161"/>
                </a:cxn>
                <a:cxn ang="0">
                  <a:pos x="0" y="163"/>
                </a:cxn>
                <a:cxn ang="0">
                  <a:pos x="0" y="164"/>
                </a:cxn>
                <a:cxn ang="0">
                  <a:pos x="1" y="166"/>
                </a:cxn>
                <a:cxn ang="0">
                  <a:pos x="2" y="167"/>
                </a:cxn>
                <a:cxn ang="0">
                  <a:pos x="4" y="167"/>
                </a:cxn>
                <a:cxn ang="0">
                  <a:pos x="5" y="167"/>
                </a:cxn>
                <a:cxn ang="0">
                  <a:pos x="7" y="167"/>
                </a:cxn>
                <a:cxn ang="0">
                  <a:pos x="8" y="165"/>
                </a:cxn>
                <a:cxn ang="0">
                  <a:pos x="8" y="165"/>
                </a:cxn>
                <a:cxn ang="0">
                  <a:pos x="22" y="144"/>
                </a:cxn>
                <a:cxn ang="0">
                  <a:pos x="37" y="125"/>
                </a:cxn>
                <a:cxn ang="0">
                  <a:pos x="52" y="104"/>
                </a:cxn>
                <a:cxn ang="0">
                  <a:pos x="67" y="85"/>
                </a:cxn>
                <a:cxn ang="0">
                  <a:pos x="67" y="85"/>
                </a:cxn>
                <a:cxn ang="0">
                  <a:pos x="81" y="65"/>
                </a:cxn>
                <a:cxn ang="0">
                  <a:pos x="96" y="45"/>
                </a:cxn>
                <a:cxn ang="0">
                  <a:pos x="111" y="26"/>
                </a:cxn>
                <a:cxn ang="0">
                  <a:pos x="128" y="8"/>
                </a:cxn>
                <a:cxn ang="0">
                  <a:pos x="128" y="8"/>
                </a:cxn>
                <a:cxn ang="0">
                  <a:pos x="129" y="7"/>
                </a:cxn>
                <a:cxn ang="0">
                  <a:pos x="129" y="5"/>
                </a:cxn>
                <a:cxn ang="0">
                  <a:pos x="129" y="3"/>
                </a:cxn>
                <a:cxn ang="0">
                  <a:pos x="128" y="2"/>
                </a:cxn>
                <a:cxn ang="0">
                  <a:pos x="126" y="1"/>
                </a:cxn>
                <a:cxn ang="0">
                  <a:pos x="125" y="0"/>
                </a:cxn>
                <a:cxn ang="0">
                  <a:pos x="122" y="1"/>
                </a:cxn>
                <a:cxn ang="0">
                  <a:pos x="120" y="2"/>
                </a:cxn>
                <a:cxn ang="0">
                  <a:pos x="120" y="2"/>
                </a:cxn>
              </a:cxnLst>
              <a:rect l="0" t="0" r="r" b="b"/>
              <a:pathLst>
                <a:path w="129" h="167">
                  <a:moveTo>
                    <a:pt x="120" y="2"/>
                  </a:moveTo>
                  <a:lnTo>
                    <a:pt x="120" y="2"/>
                  </a:lnTo>
                  <a:lnTo>
                    <a:pt x="108" y="16"/>
                  </a:lnTo>
                  <a:lnTo>
                    <a:pt x="97" y="31"/>
                  </a:lnTo>
                  <a:lnTo>
                    <a:pt x="97" y="31"/>
                  </a:lnTo>
                  <a:lnTo>
                    <a:pt x="88" y="41"/>
                  </a:lnTo>
                  <a:lnTo>
                    <a:pt x="79" y="51"/>
                  </a:lnTo>
                  <a:lnTo>
                    <a:pt x="71" y="62"/>
                  </a:lnTo>
                  <a:lnTo>
                    <a:pt x="64" y="72"/>
                  </a:lnTo>
                  <a:lnTo>
                    <a:pt x="64" y="72"/>
                  </a:lnTo>
                  <a:lnTo>
                    <a:pt x="48" y="95"/>
                  </a:lnTo>
                  <a:lnTo>
                    <a:pt x="32" y="117"/>
                  </a:lnTo>
                  <a:lnTo>
                    <a:pt x="15" y="138"/>
                  </a:lnTo>
                  <a:lnTo>
                    <a:pt x="0" y="161"/>
                  </a:lnTo>
                  <a:lnTo>
                    <a:pt x="0" y="161"/>
                  </a:lnTo>
                  <a:lnTo>
                    <a:pt x="0" y="163"/>
                  </a:lnTo>
                  <a:lnTo>
                    <a:pt x="0" y="164"/>
                  </a:lnTo>
                  <a:lnTo>
                    <a:pt x="1" y="166"/>
                  </a:lnTo>
                  <a:lnTo>
                    <a:pt x="2" y="167"/>
                  </a:lnTo>
                  <a:lnTo>
                    <a:pt x="4" y="167"/>
                  </a:lnTo>
                  <a:lnTo>
                    <a:pt x="5" y="167"/>
                  </a:lnTo>
                  <a:lnTo>
                    <a:pt x="7" y="167"/>
                  </a:lnTo>
                  <a:lnTo>
                    <a:pt x="8" y="165"/>
                  </a:lnTo>
                  <a:lnTo>
                    <a:pt x="8" y="165"/>
                  </a:lnTo>
                  <a:lnTo>
                    <a:pt x="22" y="144"/>
                  </a:lnTo>
                  <a:lnTo>
                    <a:pt x="37" y="125"/>
                  </a:lnTo>
                  <a:lnTo>
                    <a:pt x="52" y="104"/>
                  </a:lnTo>
                  <a:lnTo>
                    <a:pt x="67" y="85"/>
                  </a:lnTo>
                  <a:lnTo>
                    <a:pt x="67" y="85"/>
                  </a:lnTo>
                  <a:lnTo>
                    <a:pt x="81" y="65"/>
                  </a:lnTo>
                  <a:lnTo>
                    <a:pt x="96" y="45"/>
                  </a:lnTo>
                  <a:lnTo>
                    <a:pt x="111" y="26"/>
                  </a:lnTo>
                  <a:lnTo>
                    <a:pt x="128" y="8"/>
                  </a:lnTo>
                  <a:lnTo>
                    <a:pt x="128" y="8"/>
                  </a:lnTo>
                  <a:lnTo>
                    <a:pt x="129" y="7"/>
                  </a:lnTo>
                  <a:lnTo>
                    <a:pt x="129" y="5"/>
                  </a:lnTo>
                  <a:lnTo>
                    <a:pt x="129" y="3"/>
                  </a:lnTo>
                  <a:lnTo>
                    <a:pt x="128" y="2"/>
                  </a:lnTo>
                  <a:lnTo>
                    <a:pt x="126" y="1"/>
                  </a:lnTo>
                  <a:lnTo>
                    <a:pt x="125" y="0"/>
                  </a:lnTo>
                  <a:lnTo>
                    <a:pt x="122" y="1"/>
                  </a:lnTo>
                  <a:lnTo>
                    <a:pt x="120" y="2"/>
                  </a:lnTo>
                  <a:lnTo>
                    <a:pt x="120"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56" name="Freeform 528">
              <a:extLst>
                <a:ext uri="{FF2B5EF4-FFF2-40B4-BE49-F238E27FC236}">
                  <a16:creationId xmlns:a16="http://schemas.microsoft.com/office/drawing/2014/main" id="{1779C6A6-5834-4E01-B146-71676C1065C2}"/>
                </a:ext>
              </a:extLst>
            </p:cNvPr>
            <p:cNvSpPr>
              <a:spLocks/>
            </p:cNvSpPr>
            <p:nvPr/>
          </p:nvSpPr>
          <p:spPr bwMode="auto">
            <a:xfrm>
              <a:off x="2468563" y="3505200"/>
              <a:ext cx="55563" cy="65088"/>
            </a:xfrm>
            <a:custGeom>
              <a:avLst/>
              <a:gdLst/>
              <a:ahLst/>
              <a:cxnLst>
                <a:cxn ang="0">
                  <a:pos x="96" y="2"/>
                </a:cxn>
                <a:cxn ang="0">
                  <a:pos x="96" y="2"/>
                </a:cxn>
                <a:cxn ang="0">
                  <a:pos x="71" y="29"/>
                </a:cxn>
                <a:cxn ang="0">
                  <a:pos x="46" y="57"/>
                </a:cxn>
                <a:cxn ang="0">
                  <a:pos x="23" y="86"/>
                </a:cxn>
                <a:cxn ang="0">
                  <a:pos x="1" y="117"/>
                </a:cxn>
                <a:cxn ang="0">
                  <a:pos x="1" y="117"/>
                </a:cxn>
                <a:cxn ang="0">
                  <a:pos x="0" y="119"/>
                </a:cxn>
                <a:cxn ang="0">
                  <a:pos x="0" y="120"/>
                </a:cxn>
                <a:cxn ang="0">
                  <a:pos x="1" y="122"/>
                </a:cxn>
                <a:cxn ang="0">
                  <a:pos x="2" y="123"/>
                </a:cxn>
                <a:cxn ang="0">
                  <a:pos x="4" y="123"/>
                </a:cxn>
                <a:cxn ang="0">
                  <a:pos x="7" y="123"/>
                </a:cxn>
                <a:cxn ang="0">
                  <a:pos x="8" y="123"/>
                </a:cxn>
                <a:cxn ang="0">
                  <a:pos x="10" y="121"/>
                </a:cxn>
                <a:cxn ang="0">
                  <a:pos x="10" y="121"/>
                </a:cxn>
                <a:cxn ang="0">
                  <a:pos x="30" y="91"/>
                </a:cxn>
                <a:cxn ang="0">
                  <a:pos x="54" y="63"/>
                </a:cxn>
                <a:cxn ang="0">
                  <a:pos x="78" y="35"/>
                </a:cxn>
                <a:cxn ang="0">
                  <a:pos x="104" y="9"/>
                </a:cxn>
                <a:cxn ang="0">
                  <a:pos x="104" y="9"/>
                </a:cxn>
                <a:cxn ang="0">
                  <a:pos x="105" y="6"/>
                </a:cxn>
                <a:cxn ang="0">
                  <a:pos x="105" y="5"/>
                </a:cxn>
                <a:cxn ang="0">
                  <a:pos x="105" y="3"/>
                </a:cxn>
                <a:cxn ang="0">
                  <a:pos x="104" y="2"/>
                </a:cxn>
                <a:cxn ang="0">
                  <a:pos x="102" y="1"/>
                </a:cxn>
                <a:cxn ang="0">
                  <a:pos x="101" y="0"/>
                </a:cxn>
                <a:cxn ang="0">
                  <a:pos x="98" y="1"/>
                </a:cxn>
                <a:cxn ang="0">
                  <a:pos x="96" y="2"/>
                </a:cxn>
                <a:cxn ang="0">
                  <a:pos x="96" y="2"/>
                </a:cxn>
              </a:cxnLst>
              <a:rect l="0" t="0" r="r" b="b"/>
              <a:pathLst>
                <a:path w="105" h="123">
                  <a:moveTo>
                    <a:pt x="96" y="2"/>
                  </a:moveTo>
                  <a:lnTo>
                    <a:pt x="96" y="2"/>
                  </a:lnTo>
                  <a:lnTo>
                    <a:pt x="71" y="29"/>
                  </a:lnTo>
                  <a:lnTo>
                    <a:pt x="46" y="57"/>
                  </a:lnTo>
                  <a:lnTo>
                    <a:pt x="23" y="86"/>
                  </a:lnTo>
                  <a:lnTo>
                    <a:pt x="1" y="117"/>
                  </a:lnTo>
                  <a:lnTo>
                    <a:pt x="1" y="117"/>
                  </a:lnTo>
                  <a:lnTo>
                    <a:pt x="0" y="119"/>
                  </a:lnTo>
                  <a:lnTo>
                    <a:pt x="0" y="120"/>
                  </a:lnTo>
                  <a:lnTo>
                    <a:pt x="1" y="122"/>
                  </a:lnTo>
                  <a:lnTo>
                    <a:pt x="2" y="123"/>
                  </a:lnTo>
                  <a:lnTo>
                    <a:pt x="4" y="123"/>
                  </a:lnTo>
                  <a:lnTo>
                    <a:pt x="7" y="123"/>
                  </a:lnTo>
                  <a:lnTo>
                    <a:pt x="8" y="123"/>
                  </a:lnTo>
                  <a:lnTo>
                    <a:pt x="10" y="121"/>
                  </a:lnTo>
                  <a:lnTo>
                    <a:pt x="10" y="121"/>
                  </a:lnTo>
                  <a:lnTo>
                    <a:pt x="30" y="91"/>
                  </a:lnTo>
                  <a:lnTo>
                    <a:pt x="54" y="63"/>
                  </a:lnTo>
                  <a:lnTo>
                    <a:pt x="78" y="35"/>
                  </a:lnTo>
                  <a:lnTo>
                    <a:pt x="104" y="9"/>
                  </a:lnTo>
                  <a:lnTo>
                    <a:pt x="104" y="9"/>
                  </a:lnTo>
                  <a:lnTo>
                    <a:pt x="105" y="6"/>
                  </a:lnTo>
                  <a:lnTo>
                    <a:pt x="105" y="5"/>
                  </a:lnTo>
                  <a:lnTo>
                    <a:pt x="105" y="3"/>
                  </a:lnTo>
                  <a:lnTo>
                    <a:pt x="104" y="2"/>
                  </a:lnTo>
                  <a:lnTo>
                    <a:pt x="102" y="1"/>
                  </a:lnTo>
                  <a:lnTo>
                    <a:pt x="101" y="0"/>
                  </a:lnTo>
                  <a:lnTo>
                    <a:pt x="98" y="1"/>
                  </a:lnTo>
                  <a:lnTo>
                    <a:pt x="96" y="2"/>
                  </a:lnTo>
                  <a:lnTo>
                    <a:pt x="96"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57" name="Freeform 529">
              <a:extLst>
                <a:ext uri="{FF2B5EF4-FFF2-40B4-BE49-F238E27FC236}">
                  <a16:creationId xmlns:a16="http://schemas.microsoft.com/office/drawing/2014/main" id="{E353A07B-8FC5-4431-830B-4C432294DE98}"/>
                </a:ext>
              </a:extLst>
            </p:cNvPr>
            <p:cNvSpPr>
              <a:spLocks/>
            </p:cNvSpPr>
            <p:nvPr/>
          </p:nvSpPr>
          <p:spPr bwMode="auto">
            <a:xfrm>
              <a:off x="2498726" y="3582988"/>
              <a:ext cx="82550" cy="95250"/>
            </a:xfrm>
            <a:custGeom>
              <a:avLst/>
              <a:gdLst/>
              <a:ahLst/>
              <a:cxnLst>
                <a:cxn ang="0">
                  <a:pos x="147" y="1"/>
                </a:cxn>
                <a:cxn ang="0">
                  <a:pos x="147" y="1"/>
                </a:cxn>
                <a:cxn ang="0">
                  <a:pos x="107" y="41"/>
                </a:cxn>
                <a:cxn ang="0">
                  <a:pos x="87" y="61"/>
                </a:cxn>
                <a:cxn ang="0">
                  <a:pos x="67" y="82"/>
                </a:cxn>
                <a:cxn ang="0">
                  <a:pos x="49" y="103"/>
                </a:cxn>
                <a:cxn ang="0">
                  <a:pos x="31" y="125"/>
                </a:cxn>
                <a:cxn ang="0">
                  <a:pos x="16" y="149"/>
                </a:cxn>
                <a:cxn ang="0">
                  <a:pos x="1" y="173"/>
                </a:cxn>
                <a:cxn ang="0">
                  <a:pos x="1" y="173"/>
                </a:cxn>
                <a:cxn ang="0">
                  <a:pos x="0" y="176"/>
                </a:cxn>
                <a:cxn ang="0">
                  <a:pos x="0" y="177"/>
                </a:cxn>
                <a:cxn ang="0">
                  <a:pos x="1" y="179"/>
                </a:cxn>
                <a:cxn ang="0">
                  <a:pos x="3" y="180"/>
                </a:cxn>
                <a:cxn ang="0">
                  <a:pos x="4" y="180"/>
                </a:cxn>
                <a:cxn ang="0">
                  <a:pos x="6" y="180"/>
                </a:cxn>
                <a:cxn ang="0">
                  <a:pos x="7" y="180"/>
                </a:cxn>
                <a:cxn ang="0">
                  <a:pos x="9" y="178"/>
                </a:cxn>
                <a:cxn ang="0">
                  <a:pos x="9" y="178"/>
                </a:cxn>
                <a:cxn ang="0">
                  <a:pos x="23" y="154"/>
                </a:cxn>
                <a:cxn ang="0">
                  <a:pos x="39" y="130"/>
                </a:cxn>
                <a:cxn ang="0">
                  <a:pos x="57" y="108"/>
                </a:cxn>
                <a:cxn ang="0">
                  <a:pos x="75" y="88"/>
                </a:cxn>
                <a:cxn ang="0">
                  <a:pos x="94" y="67"/>
                </a:cxn>
                <a:cxn ang="0">
                  <a:pos x="114" y="47"/>
                </a:cxn>
                <a:cxn ang="0">
                  <a:pos x="154" y="8"/>
                </a:cxn>
                <a:cxn ang="0">
                  <a:pos x="154" y="8"/>
                </a:cxn>
                <a:cxn ang="0">
                  <a:pos x="155" y="6"/>
                </a:cxn>
                <a:cxn ang="0">
                  <a:pos x="155" y="5"/>
                </a:cxn>
                <a:cxn ang="0">
                  <a:pos x="155" y="3"/>
                </a:cxn>
                <a:cxn ang="0">
                  <a:pos x="154" y="2"/>
                </a:cxn>
                <a:cxn ang="0">
                  <a:pos x="152" y="1"/>
                </a:cxn>
                <a:cxn ang="0">
                  <a:pos x="151" y="0"/>
                </a:cxn>
                <a:cxn ang="0">
                  <a:pos x="149" y="0"/>
                </a:cxn>
                <a:cxn ang="0">
                  <a:pos x="147" y="1"/>
                </a:cxn>
                <a:cxn ang="0">
                  <a:pos x="147" y="1"/>
                </a:cxn>
              </a:cxnLst>
              <a:rect l="0" t="0" r="r" b="b"/>
              <a:pathLst>
                <a:path w="155" h="180">
                  <a:moveTo>
                    <a:pt x="147" y="1"/>
                  </a:moveTo>
                  <a:lnTo>
                    <a:pt x="147" y="1"/>
                  </a:lnTo>
                  <a:lnTo>
                    <a:pt x="107" y="41"/>
                  </a:lnTo>
                  <a:lnTo>
                    <a:pt x="87" y="61"/>
                  </a:lnTo>
                  <a:lnTo>
                    <a:pt x="67" y="82"/>
                  </a:lnTo>
                  <a:lnTo>
                    <a:pt x="49" y="103"/>
                  </a:lnTo>
                  <a:lnTo>
                    <a:pt x="31" y="125"/>
                  </a:lnTo>
                  <a:lnTo>
                    <a:pt x="16" y="149"/>
                  </a:lnTo>
                  <a:lnTo>
                    <a:pt x="1" y="173"/>
                  </a:lnTo>
                  <a:lnTo>
                    <a:pt x="1" y="173"/>
                  </a:lnTo>
                  <a:lnTo>
                    <a:pt x="0" y="176"/>
                  </a:lnTo>
                  <a:lnTo>
                    <a:pt x="0" y="177"/>
                  </a:lnTo>
                  <a:lnTo>
                    <a:pt x="1" y="179"/>
                  </a:lnTo>
                  <a:lnTo>
                    <a:pt x="3" y="180"/>
                  </a:lnTo>
                  <a:lnTo>
                    <a:pt x="4" y="180"/>
                  </a:lnTo>
                  <a:lnTo>
                    <a:pt x="6" y="180"/>
                  </a:lnTo>
                  <a:lnTo>
                    <a:pt x="7" y="180"/>
                  </a:lnTo>
                  <a:lnTo>
                    <a:pt x="9" y="178"/>
                  </a:lnTo>
                  <a:lnTo>
                    <a:pt x="9" y="178"/>
                  </a:lnTo>
                  <a:lnTo>
                    <a:pt x="23" y="154"/>
                  </a:lnTo>
                  <a:lnTo>
                    <a:pt x="39" y="130"/>
                  </a:lnTo>
                  <a:lnTo>
                    <a:pt x="57" y="108"/>
                  </a:lnTo>
                  <a:lnTo>
                    <a:pt x="75" y="88"/>
                  </a:lnTo>
                  <a:lnTo>
                    <a:pt x="94" y="67"/>
                  </a:lnTo>
                  <a:lnTo>
                    <a:pt x="114" y="47"/>
                  </a:lnTo>
                  <a:lnTo>
                    <a:pt x="154" y="8"/>
                  </a:lnTo>
                  <a:lnTo>
                    <a:pt x="154" y="8"/>
                  </a:lnTo>
                  <a:lnTo>
                    <a:pt x="155" y="6"/>
                  </a:lnTo>
                  <a:lnTo>
                    <a:pt x="155" y="5"/>
                  </a:lnTo>
                  <a:lnTo>
                    <a:pt x="155" y="3"/>
                  </a:lnTo>
                  <a:lnTo>
                    <a:pt x="154" y="2"/>
                  </a:lnTo>
                  <a:lnTo>
                    <a:pt x="152" y="1"/>
                  </a:lnTo>
                  <a:lnTo>
                    <a:pt x="151" y="0"/>
                  </a:lnTo>
                  <a:lnTo>
                    <a:pt x="149" y="0"/>
                  </a:lnTo>
                  <a:lnTo>
                    <a:pt x="147" y="1"/>
                  </a:lnTo>
                  <a:lnTo>
                    <a:pt x="147"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58" name="Freeform 530">
              <a:extLst>
                <a:ext uri="{FF2B5EF4-FFF2-40B4-BE49-F238E27FC236}">
                  <a16:creationId xmlns:a16="http://schemas.microsoft.com/office/drawing/2014/main" id="{3C185C23-CB91-4C3A-8A83-AAEA1E384454}"/>
                </a:ext>
              </a:extLst>
            </p:cNvPr>
            <p:cNvSpPr>
              <a:spLocks/>
            </p:cNvSpPr>
            <p:nvPr/>
          </p:nvSpPr>
          <p:spPr bwMode="auto">
            <a:xfrm>
              <a:off x="2598738" y="3586163"/>
              <a:ext cx="39688" cy="50800"/>
            </a:xfrm>
            <a:custGeom>
              <a:avLst/>
              <a:gdLst/>
              <a:ahLst/>
              <a:cxnLst>
                <a:cxn ang="0">
                  <a:pos x="64" y="2"/>
                </a:cxn>
                <a:cxn ang="0">
                  <a:pos x="64" y="2"/>
                </a:cxn>
                <a:cxn ang="0">
                  <a:pos x="48" y="25"/>
                </a:cxn>
                <a:cxn ang="0">
                  <a:pos x="31" y="47"/>
                </a:cxn>
                <a:cxn ang="0">
                  <a:pos x="15" y="68"/>
                </a:cxn>
                <a:cxn ang="0">
                  <a:pos x="7" y="80"/>
                </a:cxn>
                <a:cxn ang="0">
                  <a:pos x="0" y="91"/>
                </a:cxn>
                <a:cxn ang="0">
                  <a:pos x="0" y="91"/>
                </a:cxn>
                <a:cxn ang="0">
                  <a:pos x="0" y="93"/>
                </a:cxn>
                <a:cxn ang="0">
                  <a:pos x="0" y="95"/>
                </a:cxn>
                <a:cxn ang="0">
                  <a:pos x="1" y="96"/>
                </a:cxn>
                <a:cxn ang="0">
                  <a:pos x="2" y="97"/>
                </a:cxn>
                <a:cxn ang="0">
                  <a:pos x="4" y="98"/>
                </a:cxn>
                <a:cxn ang="0">
                  <a:pos x="5" y="98"/>
                </a:cxn>
                <a:cxn ang="0">
                  <a:pos x="7" y="97"/>
                </a:cxn>
                <a:cxn ang="0">
                  <a:pos x="8" y="96"/>
                </a:cxn>
                <a:cxn ang="0">
                  <a:pos x="8" y="96"/>
                </a:cxn>
                <a:cxn ang="0">
                  <a:pos x="16" y="84"/>
                </a:cxn>
                <a:cxn ang="0">
                  <a:pos x="23" y="73"/>
                </a:cxn>
                <a:cxn ang="0">
                  <a:pos x="39" y="51"/>
                </a:cxn>
                <a:cxn ang="0">
                  <a:pos x="56" y="29"/>
                </a:cxn>
                <a:cxn ang="0">
                  <a:pos x="73" y="7"/>
                </a:cxn>
                <a:cxn ang="0">
                  <a:pos x="73" y="7"/>
                </a:cxn>
                <a:cxn ang="0">
                  <a:pos x="73" y="5"/>
                </a:cxn>
                <a:cxn ang="0">
                  <a:pos x="73" y="4"/>
                </a:cxn>
                <a:cxn ang="0">
                  <a:pos x="71" y="2"/>
                </a:cxn>
                <a:cxn ang="0">
                  <a:pos x="70" y="1"/>
                </a:cxn>
                <a:cxn ang="0">
                  <a:pos x="67" y="0"/>
                </a:cxn>
                <a:cxn ang="0">
                  <a:pos x="65" y="1"/>
                </a:cxn>
                <a:cxn ang="0">
                  <a:pos x="64" y="2"/>
                </a:cxn>
                <a:cxn ang="0">
                  <a:pos x="64" y="2"/>
                </a:cxn>
              </a:cxnLst>
              <a:rect l="0" t="0" r="r" b="b"/>
              <a:pathLst>
                <a:path w="73" h="98">
                  <a:moveTo>
                    <a:pt x="64" y="2"/>
                  </a:moveTo>
                  <a:lnTo>
                    <a:pt x="64" y="2"/>
                  </a:lnTo>
                  <a:lnTo>
                    <a:pt x="48" y="25"/>
                  </a:lnTo>
                  <a:lnTo>
                    <a:pt x="31" y="47"/>
                  </a:lnTo>
                  <a:lnTo>
                    <a:pt x="15" y="68"/>
                  </a:lnTo>
                  <a:lnTo>
                    <a:pt x="7" y="80"/>
                  </a:lnTo>
                  <a:lnTo>
                    <a:pt x="0" y="91"/>
                  </a:lnTo>
                  <a:lnTo>
                    <a:pt x="0" y="91"/>
                  </a:lnTo>
                  <a:lnTo>
                    <a:pt x="0" y="93"/>
                  </a:lnTo>
                  <a:lnTo>
                    <a:pt x="0" y="95"/>
                  </a:lnTo>
                  <a:lnTo>
                    <a:pt x="1" y="96"/>
                  </a:lnTo>
                  <a:lnTo>
                    <a:pt x="2" y="97"/>
                  </a:lnTo>
                  <a:lnTo>
                    <a:pt x="4" y="98"/>
                  </a:lnTo>
                  <a:lnTo>
                    <a:pt x="5" y="98"/>
                  </a:lnTo>
                  <a:lnTo>
                    <a:pt x="7" y="97"/>
                  </a:lnTo>
                  <a:lnTo>
                    <a:pt x="8" y="96"/>
                  </a:lnTo>
                  <a:lnTo>
                    <a:pt x="8" y="96"/>
                  </a:lnTo>
                  <a:lnTo>
                    <a:pt x="16" y="84"/>
                  </a:lnTo>
                  <a:lnTo>
                    <a:pt x="23" y="73"/>
                  </a:lnTo>
                  <a:lnTo>
                    <a:pt x="39" y="51"/>
                  </a:lnTo>
                  <a:lnTo>
                    <a:pt x="56" y="29"/>
                  </a:lnTo>
                  <a:lnTo>
                    <a:pt x="73" y="7"/>
                  </a:lnTo>
                  <a:lnTo>
                    <a:pt x="73" y="7"/>
                  </a:lnTo>
                  <a:lnTo>
                    <a:pt x="73" y="5"/>
                  </a:lnTo>
                  <a:lnTo>
                    <a:pt x="73" y="4"/>
                  </a:lnTo>
                  <a:lnTo>
                    <a:pt x="71" y="2"/>
                  </a:lnTo>
                  <a:lnTo>
                    <a:pt x="70" y="1"/>
                  </a:lnTo>
                  <a:lnTo>
                    <a:pt x="67" y="0"/>
                  </a:lnTo>
                  <a:lnTo>
                    <a:pt x="65" y="1"/>
                  </a:lnTo>
                  <a:lnTo>
                    <a:pt x="64" y="2"/>
                  </a:lnTo>
                  <a:lnTo>
                    <a:pt x="64"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59" name="Freeform 531">
              <a:extLst>
                <a:ext uri="{FF2B5EF4-FFF2-40B4-BE49-F238E27FC236}">
                  <a16:creationId xmlns:a16="http://schemas.microsoft.com/office/drawing/2014/main" id="{C26EF46E-8575-4296-841D-F32496E1884E}"/>
                </a:ext>
              </a:extLst>
            </p:cNvPr>
            <p:cNvSpPr>
              <a:spLocks/>
            </p:cNvSpPr>
            <p:nvPr/>
          </p:nvSpPr>
          <p:spPr bwMode="auto">
            <a:xfrm>
              <a:off x="2665413" y="3605213"/>
              <a:ext cx="28575" cy="46038"/>
            </a:xfrm>
            <a:custGeom>
              <a:avLst/>
              <a:gdLst/>
              <a:ahLst/>
              <a:cxnLst>
                <a:cxn ang="0">
                  <a:pos x="45" y="3"/>
                </a:cxn>
                <a:cxn ang="0">
                  <a:pos x="45" y="3"/>
                </a:cxn>
                <a:cxn ang="0">
                  <a:pos x="42" y="15"/>
                </a:cxn>
                <a:cxn ang="0">
                  <a:pos x="37" y="24"/>
                </a:cxn>
                <a:cxn ang="0">
                  <a:pos x="31" y="33"/>
                </a:cxn>
                <a:cxn ang="0">
                  <a:pos x="25" y="43"/>
                </a:cxn>
                <a:cxn ang="0">
                  <a:pos x="13" y="60"/>
                </a:cxn>
                <a:cxn ang="0">
                  <a:pos x="6" y="69"/>
                </a:cxn>
                <a:cxn ang="0">
                  <a:pos x="1" y="79"/>
                </a:cxn>
                <a:cxn ang="0">
                  <a:pos x="1" y="79"/>
                </a:cxn>
                <a:cxn ang="0">
                  <a:pos x="0" y="81"/>
                </a:cxn>
                <a:cxn ang="0">
                  <a:pos x="0" y="82"/>
                </a:cxn>
                <a:cxn ang="0">
                  <a:pos x="1" y="84"/>
                </a:cxn>
                <a:cxn ang="0">
                  <a:pos x="3" y="85"/>
                </a:cxn>
                <a:cxn ang="0">
                  <a:pos x="4" y="85"/>
                </a:cxn>
                <a:cxn ang="0">
                  <a:pos x="6" y="85"/>
                </a:cxn>
                <a:cxn ang="0">
                  <a:pos x="7" y="85"/>
                </a:cxn>
                <a:cxn ang="0">
                  <a:pos x="10" y="83"/>
                </a:cxn>
                <a:cxn ang="0">
                  <a:pos x="10" y="83"/>
                </a:cxn>
                <a:cxn ang="0">
                  <a:pos x="15" y="74"/>
                </a:cxn>
                <a:cxn ang="0">
                  <a:pos x="21" y="64"/>
                </a:cxn>
                <a:cxn ang="0">
                  <a:pos x="34" y="46"/>
                </a:cxn>
                <a:cxn ang="0">
                  <a:pos x="41" y="36"/>
                </a:cxn>
                <a:cxn ang="0">
                  <a:pos x="46" y="27"/>
                </a:cxn>
                <a:cxn ang="0">
                  <a:pos x="51" y="17"/>
                </a:cxn>
                <a:cxn ang="0">
                  <a:pos x="54" y="7"/>
                </a:cxn>
                <a:cxn ang="0">
                  <a:pos x="54" y="7"/>
                </a:cxn>
                <a:cxn ang="0">
                  <a:pos x="54" y="4"/>
                </a:cxn>
                <a:cxn ang="0">
                  <a:pos x="53" y="2"/>
                </a:cxn>
                <a:cxn ang="0">
                  <a:pos x="52" y="1"/>
                </a:cxn>
                <a:cxn ang="0">
                  <a:pos x="51" y="0"/>
                </a:cxn>
                <a:cxn ang="0">
                  <a:pos x="49" y="0"/>
                </a:cxn>
                <a:cxn ang="0">
                  <a:pos x="47" y="0"/>
                </a:cxn>
                <a:cxn ang="0">
                  <a:pos x="46" y="1"/>
                </a:cxn>
                <a:cxn ang="0">
                  <a:pos x="45" y="3"/>
                </a:cxn>
                <a:cxn ang="0">
                  <a:pos x="45" y="3"/>
                </a:cxn>
              </a:cxnLst>
              <a:rect l="0" t="0" r="r" b="b"/>
              <a:pathLst>
                <a:path w="54" h="85">
                  <a:moveTo>
                    <a:pt x="45" y="3"/>
                  </a:moveTo>
                  <a:lnTo>
                    <a:pt x="45" y="3"/>
                  </a:lnTo>
                  <a:lnTo>
                    <a:pt x="42" y="15"/>
                  </a:lnTo>
                  <a:lnTo>
                    <a:pt x="37" y="24"/>
                  </a:lnTo>
                  <a:lnTo>
                    <a:pt x="31" y="33"/>
                  </a:lnTo>
                  <a:lnTo>
                    <a:pt x="25" y="43"/>
                  </a:lnTo>
                  <a:lnTo>
                    <a:pt x="13" y="60"/>
                  </a:lnTo>
                  <a:lnTo>
                    <a:pt x="6" y="69"/>
                  </a:lnTo>
                  <a:lnTo>
                    <a:pt x="1" y="79"/>
                  </a:lnTo>
                  <a:lnTo>
                    <a:pt x="1" y="79"/>
                  </a:lnTo>
                  <a:lnTo>
                    <a:pt x="0" y="81"/>
                  </a:lnTo>
                  <a:lnTo>
                    <a:pt x="0" y="82"/>
                  </a:lnTo>
                  <a:lnTo>
                    <a:pt x="1" y="84"/>
                  </a:lnTo>
                  <a:lnTo>
                    <a:pt x="3" y="85"/>
                  </a:lnTo>
                  <a:lnTo>
                    <a:pt x="4" y="85"/>
                  </a:lnTo>
                  <a:lnTo>
                    <a:pt x="6" y="85"/>
                  </a:lnTo>
                  <a:lnTo>
                    <a:pt x="7" y="85"/>
                  </a:lnTo>
                  <a:lnTo>
                    <a:pt x="10" y="83"/>
                  </a:lnTo>
                  <a:lnTo>
                    <a:pt x="10" y="83"/>
                  </a:lnTo>
                  <a:lnTo>
                    <a:pt x="15" y="74"/>
                  </a:lnTo>
                  <a:lnTo>
                    <a:pt x="21" y="64"/>
                  </a:lnTo>
                  <a:lnTo>
                    <a:pt x="34" y="46"/>
                  </a:lnTo>
                  <a:lnTo>
                    <a:pt x="41" y="36"/>
                  </a:lnTo>
                  <a:lnTo>
                    <a:pt x="46" y="27"/>
                  </a:lnTo>
                  <a:lnTo>
                    <a:pt x="51" y="17"/>
                  </a:lnTo>
                  <a:lnTo>
                    <a:pt x="54" y="7"/>
                  </a:lnTo>
                  <a:lnTo>
                    <a:pt x="54" y="7"/>
                  </a:lnTo>
                  <a:lnTo>
                    <a:pt x="54" y="4"/>
                  </a:lnTo>
                  <a:lnTo>
                    <a:pt x="53" y="2"/>
                  </a:lnTo>
                  <a:lnTo>
                    <a:pt x="52" y="1"/>
                  </a:lnTo>
                  <a:lnTo>
                    <a:pt x="51" y="0"/>
                  </a:lnTo>
                  <a:lnTo>
                    <a:pt x="49" y="0"/>
                  </a:lnTo>
                  <a:lnTo>
                    <a:pt x="47" y="0"/>
                  </a:lnTo>
                  <a:lnTo>
                    <a:pt x="46" y="1"/>
                  </a:lnTo>
                  <a:lnTo>
                    <a:pt x="45" y="3"/>
                  </a:lnTo>
                  <a:lnTo>
                    <a:pt x="45"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60" name="Freeform 532">
              <a:extLst>
                <a:ext uri="{FF2B5EF4-FFF2-40B4-BE49-F238E27FC236}">
                  <a16:creationId xmlns:a16="http://schemas.microsoft.com/office/drawing/2014/main" id="{C7E6CBF3-85A8-4333-BB5F-C0253FDBB6B1}"/>
                </a:ext>
              </a:extLst>
            </p:cNvPr>
            <p:cNvSpPr>
              <a:spLocks/>
            </p:cNvSpPr>
            <p:nvPr/>
          </p:nvSpPr>
          <p:spPr bwMode="auto">
            <a:xfrm>
              <a:off x="2389188" y="3224213"/>
              <a:ext cx="34925" cy="49213"/>
            </a:xfrm>
            <a:custGeom>
              <a:avLst/>
              <a:gdLst/>
              <a:ahLst/>
              <a:cxnLst>
                <a:cxn ang="0">
                  <a:pos x="59" y="1"/>
                </a:cxn>
                <a:cxn ang="0">
                  <a:pos x="59" y="1"/>
                </a:cxn>
                <a:cxn ang="0">
                  <a:pos x="48" y="9"/>
                </a:cxn>
                <a:cxn ang="0">
                  <a:pos x="39" y="17"/>
                </a:cxn>
                <a:cxn ang="0">
                  <a:pos x="29" y="27"/>
                </a:cxn>
                <a:cxn ang="0">
                  <a:pos x="21" y="38"/>
                </a:cxn>
                <a:cxn ang="0">
                  <a:pos x="15" y="50"/>
                </a:cxn>
                <a:cxn ang="0">
                  <a:pos x="9" y="62"/>
                </a:cxn>
                <a:cxn ang="0">
                  <a:pos x="4" y="74"/>
                </a:cxn>
                <a:cxn ang="0">
                  <a:pos x="0" y="86"/>
                </a:cxn>
                <a:cxn ang="0">
                  <a:pos x="0" y="86"/>
                </a:cxn>
                <a:cxn ang="0">
                  <a:pos x="0" y="88"/>
                </a:cxn>
                <a:cxn ang="0">
                  <a:pos x="1" y="90"/>
                </a:cxn>
                <a:cxn ang="0">
                  <a:pos x="2" y="91"/>
                </a:cxn>
                <a:cxn ang="0">
                  <a:pos x="4" y="92"/>
                </a:cxn>
                <a:cxn ang="0">
                  <a:pos x="5" y="92"/>
                </a:cxn>
                <a:cxn ang="0">
                  <a:pos x="7" y="91"/>
                </a:cxn>
                <a:cxn ang="0">
                  <a:pos x="8" y="90"/>
                </a:cxn>
                <a:cxn ang="0">
                  <a:pos x="9" y="89"/>
                </a:cxn>
                <a:cxn ang="0">
                  <a:pos x="9" y="89"/>
                </a:cxn>
                <a:cxn ang="0">
                  <a:pos x="13" y="78"/>
                </a:cxn>
                <a:cxn ang="0">
                  <a:pos x="17" y="66"/>
                </a:cxn>
                <a:cxn ang="0">
                  <a:pos x="22" y="55"/>
                </a:cxn>
                <a:cxn ang="0">
                  <a:pos x="29" y="44"/>
                </a:cxn>
                <a:cxn ang="0">
                  <a:pos x="37" y="33"/>
                </a:cxn>
                <a:cxn ang="0">
                  <a:pos x="45" y="24"/>
                </a:cxn>
                <a:cxn ang="0">
                  <a:pos x="54" y="16"/>
                </a:cxn>
                <a:cxn ang="0">
                  <a:pos x="64" y="10"/>
                </a:cxn>
                <a:cxn ang="0">
                  <a:pos x="64" y="10"/>
                </a:cxn>
                <a:cxn ang="0">
                  <a:pos x="66" y="9"/>
                </a:cxn>
                <a:cxn ang="0">
                  <a:pos x="66" y="7"/>
                </a:cxn>
                <a:cxn ang="0">
                  <a:pos x="66" y="4"/>
                </a:cxn>
                <a:cxn ang="0">
                  <a:pos x="66" y="3"/>
                </a:cxn>
                <a:cxn ang="0">
                  <a:pos x="65" y="1"/>
                </a:cxn>
                <a:cxn ang="0">
                  <a:pos x="63" y="0"/>
                </a:cxn>
                <a:cxn ang="0">
                  <a:pos x="60" y="0"/>
                </a:cxn>
                <a:cxn ang="0">
                  <a:pos x="59" y="1"/>
                </a:cxn>
                <a:cxn ang="0">
                  <a:pos x="59" y="1"/>
                </a:cxn>
              </a:cxnLst>
              <a:rect l="0" t="0" r="r" b="b"/>
              <a:pathLst>
                <a:path w="66" h="92">
                  <a:moveTo>
                    <a:pt x="59" y="1"/>
                  </a:moveTo>
                  <a:lnTo>
                    <a:pt x="59" y="1"/>
                  </a:lnTo>
                  <a:lnTo>
                    <a:pt x="48" y="9"/>
                  </a:lnTo>
                  <a:lnTo>
                    <a:pt x="39" y="17"/>
                  </a:lnTo>
                  <a:lnTo>
                    <a:pt x="29" y="27"/>
                  </a:lnTo>
                  <a:lnTo>
                    <a:pt x="21" y="38"/>
                  </a:lnTo>
                  <a:lnTo>
                    <a:pt x="15" y="50"/>
                  </a:lnTo>
                  <a:lnTo>
                    <a:pt x="9" y="62"/>
                  </a:lnTo>
                  <a:lnTo>
                    <a:pt x="4" y="74"/>
                  </a:lnTo>
                  <a:lnTo>
                    <a:pt x="0" y="86"/>
                  </a:lnTo>
                  <a:lnTo>
                    <a:pt x="0" y="86"/>
                  </a:lnTo>
                  <a:lnTo>
                    <a:pt x="0" y="88"/>
                  </a:lnTo>
                  <a:lnTo>
                    <a:pt x="1" y="90"/>
                  </a:lnTo>
                  <a:lnTo>
                    <a:pt x="2" y="91"/>
                  </a:lnTo>
                  <a:lnTo>
                    <a:pt x="4" y="92"/>
                  </a:lnTo>
                  <a:lnTo>
                    <a:pt x="5" y="92"/>
                  </a:lnTo>
                  <a:lnTo>
                    <a:pt x="7" y="91"/>
                  </a:lnTo>
                  <a:lnTo>
                    <a:pt x="8" y="90"/>
                  </a:lnTo>
                  <a:lnTo>
                    <a:pt x="9" y="89"/>
                  </a:lnTo>
                  <a:lnTo>
                    <a:pt x="9" y="89"/>
                  </a:lnTo>
                  <a:lnTo>
                    <a:pt x="13" y="78"/>
                  </a:lnTo>
                  <a:lnTo>
                    <a:pt x="17" y="66"/>
                  </a:lnTo>
                  <a:lnTo>
                    <a:pt x="22" y="55"/>
                  </a:lnTo>
                  <a:lnTo>
                    <a:pt x="29" y="44"/>
                  </a:lnTo>
                  <a:lnTo>
                    <a:pt x="37" y="33"/>
                  </a:lnTo>
                  <a:lnTo>
                    <a:pt x="45" y="24"/>
                  </a:lnTo>
                  <a:lnTo>
                    <a:pt x="54" y="16"/>
                  </a:lnTo>
                  <a:lnTo>
                    <a:pt x="64" y="10"/>
                  </a:lnTo>
                  <a:lnTo>
                    <a:pt x="64" y="10"/>
                  </a:lnTo>
                  <a:lnTo>
                    <a:pt x="66" y="9"/>
                  </a:lnTo>
                  <a:lnTo>
                    <a:pt x="66" y="7"/>
                  </a:lnTo>
                  <a:lnTo>
                    <a:pt x="66" y="4"/>
                  </a:lnTo>
                  <a:lnTo>
                    <a:pt x="66" y="3"/>
                  </a:lnTo>
                  <a:lnTo>
                    <a:pt x="65" y="1"/>
                  </a:lnTo>
                  <a:lnTo>
                    <a:pt x="63" y="0"/>
                  </a:lnTo>
                  <a:lnTo>
                    <a:pt x="60" y="0"/>
                  </a:lnTo>
                  <a:lnTo>
                    <a:pt x="59" y="1"/>
                  </a:lnTo>
                  <a:lnTo>
                    <a:pt x="59"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61" name="Freeform 533">
              <a:extLst>
                <a:ext uri="{FF2B5EF4-FFF2-40B4-BE49-F238E27FC236}">
                  <a16:creationId xmlns:a16="http://schemas.microsoft.com/office/drawing/2014/main" id="{B605AD71-3026-41CF-8675-8949D063E91F}"/>
                </a:ext>
              </a:extLst>
            </p:cNvPr>
            <p:cNvSpPr>
              <a:spLocks/>
            </p:cNvSpPr>
            <p:nvPr/>
          </p:nvSpPr>
          <p:spPr bwMode="auto">
            <a:xfrm>
              <a:off x="2425701" y="3241675"/>
              <a:ext cx="31750" cy="44450"/>
            </a:xfrm>
            <a:custGeom>
              <a:avLst/>
              <a:gdLst/>
              <a:ahLst/>
              <a:cxnLst>
                <a:cxn ang="0">
                  <a:pos x="50" y="2"/>
                </a:cxn>
                <a:cxn ang="0">
                  <a:pos x="50" y="2"/>
                </a:cxn>
                <a:cxn ang="0">
                  <a:pos x="45" y="13"/>
                </a:cxn>
                <a:cxn ang="0">
                  <a:pos x="39" y="22"/>
                </a:cxn>
                <a:cxn ang="0">
                  <a:pos x="26" y="41"/>
                </a:cxn>
                <a:cxn ang="0">
                  <a:pos x="12" y="59"/>
                </a:cxn>
                <a:cxn ang="0">
                  <a:pos x="6" y="69"/>
                </a:cxn>
                <a:cxn ang="0">
                  <a:pos x="0" y="79"/>
                </a:cxn>
                <a:cxn ang="0">
                  <a:pos x="0" y="79"/>
                </a:cxn>
                <a:cxn ang="0">
                  <a:pos x="0" y="80"/>
                </a:cxn>
                <a:cxn ang="0">
                  <a:pos x="0" y="82"/>
                </a:cxn>
                <a:cxn ang="0">
                  <a:pos x="1" y="84"/>
                </a:cxn>
                <a:cxn ang="0">
                  <a:pos x="2" y="85"/>
                </a:cxn>
                <a:cxn ang="0">
                  <a:pos x="4" y="85"/>
                </a:cxn>
                <a:cxn ang="0">
                  <a:pos x="5" y="85"/>
                </a:cxn>
                <a:cxn ang="0">
                  <a:pos x="7" y="85"/>
                </a:cxn>
                <a:cxn ang="0">
                  <a:pos x="8" y="83"/>
                </a:cxn>
                <a:cxn ang="0">
                  <a:pos x="8" y="83"/>
                </a:cxn>
                <a:cxn ang="0">
                  <a:pos x="14" y="74"/>
                </a:cxn>
                <a:cxn ang="0">
                  <a:pos x="20" y="63"/>
                </a:cxn>
                <a:cxn ang="0">
                  <a:pos x="34" y="45"/>
                </a:cxn>
                <a:cxn ang="0">
                  <a:pos x="47" y="27"/>
                </a:cxn>
                <a:cxn ang="0">
                  <a:pos x="53" y="17"/>
                </a:cxn>
                <a:cxn ang="0">
                  <a:pos x="59" y="8"/>
                </a:cxn>
                <a:cxn ang="0">
                  <a:pos x="59" y="8"/>
                </a:cxn>
                <a:cxn ang="0">
                  <a:pos x="60" y="6"/>
                </a:cxn>
                <a:cxn ang="0">
                  <a:pos x="59" y="3"/>
                </a:cxn>
                <a:cxn ang="0">
                  <a:pos x="58" y="2"/>
                </a:cxn>
                <a:cxn ang="0">
                  <a:pos x="57" y="0"/>
                </a:cxn>
                <a:cxn ang="0">
                  <a:pos x="56" y="0"/>
                </a:cxn>
                <a:cxn ang="0">
                  <a:pos x="53" y="0"/>
                </a:cxn>
                <a:cxn ang="0">
                  <a:pos x="51" y="1"/>
                </a:cxn>
                <a:cxn ang="0">
                  <a:pos x="50" y="2"/>
                </a:cxn>
                <a:cxn ang="0">
                  <a:pos x="50" y="2"/>
                </a:cxn>
              </a:cxnLst>
              <a:rect l="0" t="0" r="r" b="b"/>
              <a:pathLst>
                <a:path w="60" h="85">
                  <a:moveTo>
                    <a:pt x="50" y="2"/>
                  </a:moveTo>
                  <a:lnTo>
                    <a:pt x="50" y="2"/>
                  </a:lnTo>
                  <a:lnTo>
                    <a:pt x="45" y="13"/>
                  </a:lnTo>
                  <a:lnTo>
                    <a:pt x="39" y="22"/>
                  </a:lnTo>
                  <a:lnTo>
                    <a:pt x="26" y="41"/>
                  </a:lnTo>
                  <a:lnTo>
                    <a:pt x="12" y="59"/>
                  </a:lnTo>
                  <a:lnTo>
                    <a:pt x="6" y="69"/>
                  </a:lnTo>
                  <a:lnTo>
                    <a:pt x="0" y="79"/>
                  </a:lnTo>
                  <a:lnTo>
                    <a:pt x="0" y="79"/>
                  </a:lnTo>
                  <a:lnTo>
                    <a:pt x="0" y="80"/>
                  </a:lnTo>
                  <a:lnTo>
                    <a:pt x="0" y="82"/>
                  </a:lnTo>
                  <a:lnTo>
                    <a:pt x="1" y="84"/>
                  </a:lnTo>
                  <a:lnTo>
                    <a:pt x="2" y="85"/>
                  </a:lnTo>
                  <a:lnTo>
                    <a:pt x="4" y="85"/>
                  </a:lnTo>
                  <a:lnTo>
                    <a:pt x="5" y="85"/>
                  </a:lnTo>
                  <a:lnTo>
                    <a:pt x="7" y="85"/>
                  </a:lnTo>
                  <a:lnTo>
                    <a:pt x="8" y="83"/>
                  </a:lnTo>
                  <a:lnTo>
                    <a:pt x="8" y="83"/>
                  </a:lnTo>
                  <a:lnTo>
                    <a:pt x="14" y="74"/>
                  </a:lnTo>
                  <a:lnTo>
                    <a:pt x="20" y="63"/>
                  </a:lnTo>
                  <a:lnTo>
                    <a:pt x="34" y="45"/>
                  </a:lnTo>
                  <a:lnTo>
                    <a:pt x="47" y="27"/>
                  </a:lnTo>
                  <a:lnTo>
                    <a:pt x="53" y="17"/>
                  </a:lnTo>
                  <a:lnTo>
                    <a:pt x="59" y="8"/>
                  </a:lnTo>
                  <a:lnTo>
                    <a:pt x="59" y="8"/>
                  </a:lnTo>
                  <a:lnTo>
                    <a:pt x="60" y="6"/>
                  </a:lnTo>
                  <a:lnTo>
                    <a:pt x="59" y="3"/>
                  </a:lnTo>
                  <a:lnTo>
                    <a:pt x="58" y="2"/>
                  </a:lnTo>
                  <a:lnTo>
                    <a:pt x="57" y="0"/>
                  </a:lnTo>
                  <a:lnTo>
                    <a:pt x="56" y="0"/>
                  </a:lnTo>
                  <a:lnTo>
                    <a:pt x="53" y="0"/>
                  </a:lnTo>
                  <a:lnTo>
                    <a:pt x="51" y="1"/>
                  </a:lnTo>
                  <a:lnTo>
                    <a:pt x="50" y="2"/>
                  </a:lnTo>
                  <a:lnTo>
                    <a:pt x="50"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62" name="Freeform 534">
              <a:extLst>
                <a:ext uri="{FF2B5EF4-FFF2-40B4-BE49-F238E27FC236}">
                  <a16:creationId xmlns:a16="http://schemas.microsoft.com/office/drawing/2014/main" id="{E63CEF1F-FB41-40B8-9FD4-502907EB5777}"/>
                </a:ext>
              </a:extLst>
            </p:cNvPr>
            <p:cNvSpPr>
              <a:spLocks/>
            </p:cNvSpPr>
            <p:nvPr/>
          </p:nvSpPr>
          <p:spPr bwMode="auto">
            <a:xfrm>
              <a:off x="2455863" y="3324225"/>
              <a:ext cx="23813" cy="39688"/>
            </a:xfrm>
            <a:custGeom>
              <a:avLst/>
              <a:gdLst/>
              <a:ahLst/>
              <a:cxnLst>
                <a:cxn ang="0">
                  <a:pos x="38" y="2"/>
                </a:cxn>
                <a:cxn ang="0">
                  <a:pos x="38" y="2"/>
                </a:cxn>
                <a:cxn ang="0">
                  <a:pos x="33" y="11"/>
                </a:cxn>
                <a:cxn ang="0">
                  <a:pos x="27" y="18"/>
                </a:cxn>
                <a:cxn ang="0">
                  <a:pos x="16" y="33"/>
                </a:cxn>
                <a:cxn ang="0">
                  <a:pos x="16" y="33"/>
                </a:cxn>
                <a:cxn ang="0">
                  <a:pos x="12" y="42"/>
                </a:cxn>
                <a:cxn ang="0">
                  <a:pos x="9" y="50"/>
                </a:cxn>
                <a:cxn ang="0">
                  <a:pos x="6" y="57"/>
                </a:cxn>
                <a:cxn ang="0">
                  <a:pos x="1" y="64"/>
                </a:cxn>
                <a:cxn ang="0">
                  <a:pos x="1" y="64"/>
                </a:cxn>
                <a:cxn ang="0">
                  <a:pos x="0" y="67"/>
                </a:cxn>
                <a:cxn ang="0">
                  <a:pos x="0" y="69"/>
                </a:cxn>
                <a:cxn ang="0">
                  <a:pos x="0" y="71"/>
                </a:cxn>
                <a:cxn ang="0">
                  <a:pos x="1" y="72"/>
                </a:cxn>
                <a:cxn ang="0">
                  <a:pos x="3" y="73"/>
                </a:cxn>
                <a:cxn ang="0">
                  <a:pos x="4" y="73"/>
                </a:cxn>
                <a:cxn ang="0">
                  <a:pos x="6" y="73"/>
                </a:cxn>
                <a:cxn ang="0">
                  <a:pos x="7" y="72"/>
                </a:cxn>
                <a:cxn ang="0">
                  <a:pos x="7" y="72"/>
                </a:cxn>
                <a:cxn ang="0">
                  <a:pos x="12" y="65"/>
                </a:cxn>
                <a:cxn ang="0">
                  <a:pos x="15" y="59"/>
                </a:cxn>
                <a:cxn ang="0">
                  <a:pos x="20" y="45"/>
                </a:cxn>
                <a:cxn ang="0">
                  <a:pos x="20" y="45"/>
                </a:cxn>
                <a:cxn ang="0">
                  <a:pos x="26" y="36"/>
                </a:cxn>
                <a:cxn ang="0">
                  <a:pos x="33" y="26"/>
                </a:cxn>
                <a:cxn ang="0">
                  <a:pos x="40" y="17"/>
                </a:cxn>
                <a:cxn ang="0">
                  <a:pos x="46" y="8"/>
                </a:cxn>
                <a:cxn ang="0">
                  <a:pos x="46" y="8"/>
                </a:cxn>
                <a:cxn ang="0">
                  <a:pos x="46" y="6"/>
                </a:cxn>
                <a:cxn ang="0">
                  <a:pos x="46" y="3"/>
                </a:cxn>
                <a:cxn ang="0">
                  <a:pos x="45" y="2"/>
                </a:cxn>
                <a:cxn ang="0">
                  <a:pos x="44" y="1"/>
                </a:cxn>
                <a:cxn ang="0">
                  <a:pos x="42" y="0"/>
                </a:cxn>
                <a:cxn ang="0">
                  <a:pos x="41" y="0"/>
                </a:cxn>
                <a:cxn ang="0">
                  <a:pos x="39" y="1"/>
                </a:cxn>
                <a:cxn ang="0">
                  <a:pos x="38" y="2"/>
                </a:cxn>
                <a:cxn ang="0">
                  <a:pos x="38" y="2"/>
                </a:cxn>
              </a:cxnLst>
              <a:rect l="0" t="0" r="r" b="b"/>
              <a:pathLst>
                <a:path w="46" h="73">
                  <a:moveTo>
                    <a:pt x="38" y="2"/>
                  </a:moveTo>
                  <a:lnTo>
                    <a:pt x="38" y="2"/>
                  </a:lnTo>
                  <a:lnTo>
                    <a:pt x="33" y="11"/>
                  </a:lnTo>
                  <a:lnTo>
                    <a:pt x="27" y="18"/>
                  </a:lnTo>
                  <a:lnTo>
                    <a:pt x="16" y="33"/>
                  </a:lnTo>
                  <a:lnTo>
                    <a:pt x="16" y="33"/>
                  </a:lnTo>
                  <a:lnTo>
                    <a:pt x="12" y="42"/>
                  </a:lnTo>
                  <a:lnTo>
                    <a:pt x="9" y="50"/>
                  </a:lnTo>
                  <a:lnTo>
                    <a:pt x="6" y="57"/>
                  </a:lnTo>
                  <a:lnTo>
                    <a:pt x="1" y="64"/>
                  </a:lnTo>
                  <a:lnTo>
                    <a:pt x="1" y="64"/>
                  </a:lnTo>
                  <a:lnTo>
                    <a:pt x="0" y="67"/>
                  </a:lnTo>
                  <a:lnTo>
                    <a:pt x="0" y="69"/>
                  </a:lnTo>
                  <a:lnTo>
                    <a:pt x="0" y="71"/>
                  </a:lnTo>
                  <a:lnTo>
                    <a:pt x="1" y="72"/>
                  </a:lnTo>
                  <a:lnTo>
                    <a:pt x="3" y="73"/>
                  </a:lnTo>
                  <a:lnTo>
                    <a:pt x="4" y="73"/>
                  </a:lnTo>
                  <a:lnTo>
                    <a:pt x="6" y="73"/>
                  </a:lnTo>
                  <a:lnTo>
                    <a:pt x="7" y="72"/>
                  </a:lnTo>
                  <a:lnTo>
                    <a:pt x="7" y="72"/>
                  </a:lnTo>
                  <a:lnTo>
                    <a:pt x="12" y="65"/>
                  </a:lnTo>
                  <a:lnTo>
                    <a:pt x="15" y="59"/>
                  </a:lnTo>
                  <a:lnTo>
                    <a:pt x="20" y="45"/>
                  </a:lnTo>
                  <a:lnTo>
                    <a:pt x="20" y="45"/>
                  </a:lnTo>
                  <a:lnTo>
                    <a:pt x="26" y="36"/>
                  </a:lnTo>
                  <a:lnTo>
                    <a:pt x="33" y="26"/>
                  </a:lnTo>
                  <a:lnTo>
                    <a:pt x="40" y="17"/>
                  </a:lnTo>
                  <a:lnTo>
                    <a:pt x="46" y="8"/>
                  </a:lnTo>
                  <a:lnTo>
                    <a:pt x="46" y="8"/>
                  </a:lnTo>
                  <a:lnTo>
                    <a:pt x="46" y="6"/>
                  </a:lnTo>
                  <a:lnTo>
                    <a:pt x="46" y="3"/>
                  </a:lnTo>
                  <a:lnTo>
                    <a:pt x="45" y="2"/>
                  </a:lnTo>
                  <a:lnTo>
                    <a:pt x="44" y="1"/>
                  </a:lnTo>
                  <a:lnTo>
                    <a:pt x="42" y="0"/>
                  </a:lnTo>
                  <a:lnTo>
                    <a:pt x="41" y="0"/>
                  </a:lnTo>
                  <a:lnTo>
                    <a:pt x="39" y="1"/>
                  </a:lnTo>
                  <a:lnTo>
                    <a:pt x="38" y="2"/>
                  </a:lnTo>
                  <a:lnTo>
                    <a:pt x="38"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63" name="Freeform 535">
              <a:extLst>
                <a:ext uri="{FF2B5EF4-FFF2-40B4-BE49-F238E27FC236}">
                  <a16:creationId xmlns:a16="http://schemas.microsoft.com/office/drawing/2014/main" id="{D1BD7585-BE7B-4A4C-9AFE-CA4CC6C671BA}"/>
                </a:ext>
              </a:extLst>
            </p:cNvPr>
            <p:cNvSpPr>
              <a:spLocks/>
            </p:cNvSpPr>
            <p:nvPr/>
          </p:nvSpPr>
          <p:spPr bwMode="auto">
            <a:xfrm>
              <a:off x="2482851" y="3341688"/>
              <a:ext cx="34925" cy="34925"/>
            </a:xfrm>
            <a:custGeom>
              <a:avLst/>
              <a:gdLst/>
              <a:ahLst/>
              <a:cxnLst>
                <a:cxn ang="0">
                  <a:pos x="57" y="2"/>
                </a:cxn>
                <a:cxn ang="0">
                  <a:pos x="57" y="2"/>
                </a:cxn>
                <a:cxn ang="0">
                  <a:pos x="53" y="9"/>
                </a:cxn>
                <a:cxn ang="0">
                  <a:pos x="48" y="14"/>
                </a:cxn>
                <a:cxn ang="0">
                  <a:pos x="41" y="18"/>
                </a:cxn>
                <a:cxn ang="0">
                  <a:pos x="36" y="23"/>
                </a:cxn>
                <a:cxn ang="0">
                  <a:pos x="36" y="23"/>
                </a:cxn>
                <a:cxn ang="0">
                  <a:pos x="1" y="58"/>
                </a:cxn>
                <a:cxn ang="0">
                  <a:pos x="1" y="58"/>
                </a:cxn>
                <a:cxn ang="0">
                  <a:pos x="0" y="60"/>
                </a:cxn>
                <a:cxn ang="0">
                  <a:pos x="0" y="61"/>
                </a:cxn>
                <a:cxn ang="0">
                  <a:pos x="0" y="63"/>
                </a:cxn>
                <a:cxn ang="0">
                  <a:pos x="1" y="64"/>
                </a:cxn>
                <a:cxn ang="0">
                  <a:pos x="2" y="65"/>
                </a:cxn>
                <a:cxn ang="0">
                  <a:pos x="4" y="67"/>
                </a:cxn>
                <a:cxn ang="0">
                  <a:pos x="6" y="65"/>
                </a:cxn>
                <a:cxn ang="0">
                  <a:pos x="7" y="64"/>
                </a:cxn>
                <a:cxn ang="0">
                  <a:pos x="43" y="30"/>
                </a:cxn>
                <a:cxn ang="0">
                  <a:pos x="43" y="30"/>
                </a:cxn>
                <a:cxn ang="0">
                  <a:pos x="55" y="19"/>
                </a:cxn>
                <a:cxn ang="0">
                  <a:pos x="60" y="14"/>
                </a:cxn>
                <a:cxn ang="0">
                  <a:pos x="65" y="7"/>
                </a:cxn>
                <a:cxn ang="0">
                  <a:pos x="65" y="7"/>
                </a:cxn>
                <a:cxn ang="0">
                  <a:pos x="66" y="5"/>
                </a:cxn>
                <a:cxn ang="0">
                  <a:pos x="66" y="4"/>
                </a:cxn>
                <a:cxn ang="0">
                  <a:pos x="65" y="1"/>
                </a:cxn>
                <a:cxn ang="0">
                  <a:pos x="63" y="0"/>
                </a:cxn>
                <a:cxn ang="0">
                  <a:pos x="62" y="0"/>
                </a:cxn>
                <a:cxn ang="0">
                  <a:pos x="60" y="0"/>
                </a:cxn>
                <a:cxn ang="0">
                  <a:pos x="59" y="0"/>
                </a:cxn>
                <a:cxn ang="0">
                  <a:pos x="57" y="2"/>
                </a:cxn>
                <a:cxn ang="0">
                  <a:pos x="57" y="2"/>
                </a:cxn>
              </a:cxnLst>
              <a:rect l="0" t="0" r="r" b="b"/>
              <a:pathLst>
                <a:path w="66" h="67">
                  <a:moveTo>
                    <a:pt x="57" y="2"/>
                  </a:moveTo>
                  <a:lnTo>
                    <a:pt x="57" y="2"/>
                  </a:lnTo>
                  <a:lnTo>
                    <a:pt x="53" y="9"/>
                  </a:lnTo>
                  <a:lnTo>
                    <a:pt x="48" y="14"/>
                  </a:lnTo>
                  <a:lnTo>
                    <a:pt x="41" y="18"/>
                  </a:lnTo>
                  <a:lnTo>
                    <a:pt x="36" y="23"/>
                  </a:lnTo>
                  <a:lnTo>
                    <a:pt x="36" y="23"/>
                  </a:lnTo>
                  <a:lnTo>
                    <a:pt x="1" y="58"/>
                  </a:lnTo>
                  <a:lnTo>
                    <a:pt x="1" y="58"/>
                  </a:lnTo>
                  <a:lnTo>
                    <a:pt x="0" y="60"/>
                  </a:lnTo>
                  <a:lnTo>
                    <a:pt x="0" y="61"/>
                  </a:lnTo>
                  <a:lnTo>
                    <a:pt x="0" y="63"/>
                  </a:lnTo>
                  <a:lnTo>
                    <a:pt x="1" y="64"/>
                  </a:lnTo>
                  <a:lnTo>
                    <a:pt x="2" y="65"/>
                  </a:lnTo>
                  <a:lnTo>
                    <a:pt x="4" y="67"/>
                  </a:lnTo>
                  <a:lnTo>
                    <a:pt x="6" y="65"/>
                  </a:lnTo>
                  <a:lnTo>
                    <a:pt x="7" y="64"/>
                  </a:lnTo>
                  <a:lnTo>
                    <a:pt x="43" y="30"/>
                  </a:lnTo>
                  <a:lnTo>
                    <a:pt x="43" y="30"/>
                  </a:lnTo>
                  <a:lnTo>
                    <a:pt x="55" y="19"/>
                  </a:lnTo>
                  <a:lnTo>
                    <a:pt x="60" y="14"/>
                  </a:lnTo>
                  <a:lnTo>
                    <a:pt x="65" y="7"/>
                  </a:lnTo>
                  <a:lnTo>
                    <a:pt x="65" y="7"/>
                  </a:lnTo>
                  <a:lnTo>
                    <a:pt x="66" y="5"/>
                  </a:lnTo>
                  <a:lnTo>
                    <a:pt x="66" y="4"/>
                  </a:lnTo>
                  <a:lnTo>
                    <a:pt x="65" y="1"/>
                  </a:lnTo>
                  <a:lnTo>
                    <a:pt x="63" y="0"/>
                  </a:lnTo>
                  <a:lnTo>
                    <a:pt x="62" y="0"/>
                  </a:lnTo>
                  <a:lnTo>
                    <a:pt x="60" y="0"/>
                  </a:lnTo>
                  <a:lnTo>
                    <a:pt x="59" y="0"/>
                  </a:lnTo>
                  <a:lnTo>
                    <a:pt x="57" y="2"/>
                  </a:lnTo>
                  <a:lnTo>
                    <a:pt x="57"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64" name="Freeform 536">
              <a:extLst>
                <a:ext uri="{FF2B5EF4-FFF2-40B4-BE49-F238E27FC236}">
                  <a16:creationId xmlns:a16="http://schemas.microsoft.com/office/drawing/2014/main" id="{C23430D9-F79D-4715-9303-110428666015}"/>
                </a:ext>
              </a:extLst>
            </p:cNvPr>
            <p:cNvSpPr>
              <a:spLocks noEditPoints="1"/>
            </p:cNvSpPr>
            <p:nvPr/>
          </p:nvSpPr>
          <p:spPr bwMode="auto">
            <a:xfrm>
              <a:off x="2182813" y="3186113"/>
              <a:ext cx="739775" cy="620713"/>
            </a:xfrm>
            <a:custGeom>
              <a:avLst/>
              <a:gdLst/>
              <a:ahLst/>
              <a:cxnLst>
                <a:cxn ang="0">
                  <a:pos x="431" y="1168"/>
                </a:cxn>
                <a:cxn ang="0">
                  <a:pos x="198" y="1161"/>
                </a:cxn>
                <a:cxn ang="0">
                  <a:pos x="114" y="1134"/>
                </a:cxn>
                <a:cxn ang="0">
                  <a:pos x="43" y="1094"/>
                </a:cxn>
                <a:cxn ang="0">
                  <a:pos x="11" y="1044"/>
                </a:cxn>
                <a:cxn ang="0">
                  <a:pos x="0" y="938"/>
                </a:cxn>
                <a:cxn ang="0">
                  <a:pos x="5" y="899"/>
                </a:cxn>
                <a:cxn ang="0">
                  <a:pos x="19" y="682"/>
                </a:cxn>
                <a:cxn ang="0">
                  <a:pos x="21" y="296"/>
                </a:cxn>
                <a:cxn ang="0">
                  <a:pos x="20" y="136"/>
                </a:cxn>
                <a:cxn ang="0">
                  <a:pos x="59" y="36"/>
                </a:cxn>
                <a:cxn ang="0">
                  <a:pos x="123" y="2"/>
                </a:cxn>
                <a:cxn ang="0">
                  <a:pos x="162" y="3"/>
                </a:cxn>
                <a:cxn ang="0">
                  <a:pos x="529" y="3"/>
                </a:cxn>
                <a:cxn ang="0">
                  <a:pos x="692" y="12"/>
                </a:cxn>
                <a:cxn ang="0">
                  <a:pos x="793" y="4"/>
                </a:cxn>
                <a:cxn ang="0">
                  <a:pos x="946" y="5"/>
                </a:cxn>
                <a:cxn ang="0">
                  <a:pos x="1075" y="4"/>
                </a:cxn>
                <a:cxn ang="0">
                  <a:pos x="1149" y="27"/>
                </a:cxn>
                <a:cxn ang="0">
                  <a:pos x="1264" y="114"/>
                </a:cxn>
                <a:cxn ang="0">
                  <a:pos x="1373" y="221"/>
                </a:cxn>
                <a:cxn ang="0">
                  <a:pos x="1385" y="262"/>
                </a:cxn>
                <a:cxn ang="0">
                  <a:pos x="1387" y="528"/>
                </a:cxn>
                <a:cxn ang="0">
                  <a:pos x="1392" y="754"/>
                </a:cxn>
                <a:cxn ang="0">
                  <a:pos x="1389" y="905"/>
                </a:cxn>
                <a:cxn ang="0">
                  <a:pos x="1398" y="935"/>
                </a:cxn>
                <a:cxn ang="0">
                  <a:pos x="1392" y="951"/>
                </a:cxn>
                <a:cxn ang="0">
                  <a:pos x="1372" y="1065"/>
                </a:cxn>
                <a:cxn ang="0">
                  <a:pos x="1333" y="1111"/>
                </a:cxn>
                <a:cxn ang="0">
                  <a:pos x="1230" y="1151"/>
                </a:cxn>
                <a:cxn ang="0">
                  <a:pos x="926" y="1171"/>
                </a:cxn>
                <a:cxn ang="0">
                  <a:pos x="351" y="1128"/>
                </a:cxn>
                <a:cxn ang="0">
                  <a:pos x="678" y="1137"/>
                </a:cxn>
                <a:cxn ang="0">
                  <a:pos x="1085" y="1127"/>
                </a:cxn>
                <a:cxn ang="0">
                  <a:pos x="1210" y="1119"/>
                </a:cxn>
                <a:cxn ang="0">
                  <a:pos x="1307" y="1087"/>
                </a:cxn>
                <a:cxn ang="0">
                  <a:pos x="1347" y="1018"/>
                </a:cxn>
                <a:cxn ang="0">
                  <a:pos x="1356" y="934"/>
                </a:cxn>
                <a:cxn ang="0">
                  <a:pos x="1356" y="895"/>
                </a:cxn>
                <a:cxn ang="0">
                  <a:pos x="1352" y="598"/>
                </a:cxn>
                <a:cxn ang="0">
                  <a:pos x="1351" y="312"/>
                </a:cxn>
                <a:cxn ang="0">
                  <a:pos x="1336" y="236"/>
                </a:cxn>
                <a:cxn ang="0">
                  <a:pos x="1326" y="218"/>
                </a:cxn>
                <a:cxn ang="0">
                  <a:pos x="1212" y="118"/>
                </a:cxn>
                <a:cxn ang="0">
                  <a:pos x="1141" y="68"/>
                </a:cxn>
                <a:cxn ang="0">
                  <a:pos x="1073" y="40"/>
                </a:cxn>
                <a:cxn ang="0">
                  <a:pos x="905" y="40"/>
                </a:cxn>
                <a:cxn ang="0">
                  <a:pos x="773" y="43"/>
                </a:cxn>
                <a:cxn ang="0">
                  <a:pos x="686" y="46"/>
                </a:cxn>
                <a:cxn ang="0">
                  <a:pos x="436" y="37"/>
                </a:cxn>
                <a:cxn ang="0">
                  <a:pos x="132" y="40"/>
                </a:cxn>
                <a:cxn ang="0">
                  <a:pos x="89" y="59"/>
                </a:cxn>
                <a:cxn ang="0">
                  <a:pos x="56" y="145"/>
                </a:cxn>
                <a:cxn ang="0">
                  <a:pos x="58" y="358"/>
                </a:cxn>
                <a:cxn ang="0">
                  <a:pos x="57" y="617"/>
                </a:cxn>
                <a:cxn ang="0">
                  <a:pos x="52" y="787"/>
                </a:cxn>
                <a:cxn ang="0">
                  <a:pos x="41" y="914"/>
                </a:cxn>
                <a:cxn ang="0">
                  <a:pos x="36" y="942"/>
                </a:cxn>
                <a:cxn ang="0">
                  <a:pos x="52" y="1040"/>
                </a:cxn>
                <a:cxn ang="0">
                  <a:pos x="111" y="1092"/>
                </a:cxn>
                <a:cxn ang="0">
                  <a:pos x="198" y="1125"/>
                </a:cxn>
              </a:cxnLst>
              <a:rect l="0" t="0" r="r" b="b"/>
              <a:pathLst>
                <a:path w="1399" h="1173">
                  <a:moveTo>
                    <a:pt x="678" y="1173"/>
                  </a:moveTo>
                  <a:lnTo>
                    <a:pt x="678" y="1173"/>
                  </a:lnTo>
                  <a:lnTo>
                    <a:pt x="616" y="1172"/>
                  </a:lnTo>
                  <a:lnTo>
                    <a:pt x="554" y="1171"/>
                  </a:lnTo>
                  <a:lnTo>
                    <a:pt x="554" y="1171"/>
                  </a:lnTo>
                  <a:lnTo>
                    <a:pt x="493" y="1169"/>
                  </a:lnTo>
                  <a:lnTo>
                    <a:pt x="431" y="1168"/>
                  </a:lnTo>
                  <a:lnTo>
                    <a:pt x="431" y="1168"/>
                  </a:lnTo>
                  <a:lnTo>
                    <a:pt x="375" y="1168"/>
                  </a:lnTo>
                  <a:lnTo>
                    <a:pt x="319" y="1168"/>
                  </a:lnTo>
                  <a:lnTo>
                    <a:pt x="266" y="1166"/>
                  </a:lnTo>
                  <a:lnTo>
                    <a:pt x="213" y="1163"/>
                  </a:lnTo>
                  <a:lnTo>
                    <a:pt x="213" y="1163"/>
                  </a:lnTo>
                  <a:lnTo>
                    <a:pt x="198" y="1161"/>
                  </a:lnTo>
                  <a:lnTo>
                    <a:pt x="186" y="1159"/>
                  </a:lnTo>
                  <a:lnTo>
                    <a:pt x="173" y="1157"/>
                  </a:lnTo>
                  <a:lnTo>
                    <a:pt x="160" y="1154"/>
                  </a:lnTo>
                  <a:lnTo>
                    <a:pt x="149" y="1150"/>
                  </a:lnTo>
                  <a:lnTo>
                    <a:pt x="136" y="1146"/>
                  </a:lnTo>
                  <a:lnTo>
                    <a:pt x="125" y="1140"/>
                  </a:lnTo>
                  <a:lnTo>
                    <a:pt x="114" y="1134"/>
                  </a:lnTo>
                  <a:lnTo>
                    <a:pt x="114" y="1134"/>
                  </a:lnTo>
                  <a:lnTo>
                    <a:pt x="93" y="1124"/>
                  </a:lnTo>
                  <a:lnTo>
                    <a:pt x="93" y="1124"/>
                  </a:lnTo>
                  <a:lnTo>
                    <a:pt x="78" y="1117"/>
                  </a:lnTo>
                  <a:lnTo>
                    <a:pt x="63" y="1108"/>
                  </a:lnTo>
                  <a:lnTo>
                    <a:pt x="50" y="1099"/>
                  </a:lnTo>
                  <a:lnTo>
                    <a:pt x="43" y="1094"/>
                  </a:lnTo>
                  <a:lnTo>
                    <a:pt x="38" y="1088"/>
                  </a:lnTo>
                  <a:lnTo>
                    <a:pt x="38" y="1088"/>
                  </a:lnTo>
                  <a:lnTo>
                    <a:pt x="31" y="1079"/>
                  </a:lnTo>
                  <a:lnTo>
                    <a:pt x="25" y="1070"/>
                  </a:lnTo>
                  <a:lnTo>
                    <a:pt x="20" y="1062"/>
                  </a:lnTo>
                  <a:lnTo>
                    <a:pt x="16" y="1053"/>
                  </a:lnTo>
                  <a:lnTo>
                    <a:pt x="11" y="1044"/>
                  </a:lnTo>
                  <a:lnTo>
                    <a:pt x="8" y="1035"/>
                  </a:lnTo>
                  <a:lnTo>
                    <a:pt x="4" y="1017"/>
                  </a:lnTo>
                  <a:lnTo>
                    <a:pt x="1" y="999"/>
                  </a:lnTo>
                  <a:lnTo>
                    <a:pt x="0" y="979"/>
                  </a:lnTo>
                  <a:lnTo>
                    <a:pt x="0" y="960"/>
                  </a:lnTo>
                  <a:lnTo>
                    <a:pt x="0" y="938"/>
                  </a:lnTo>
                  <a:lnTo>
                    <a:pt x="0" y="938"/>
                  </a:lnTo>
                  <a:lnTo>
                    <a:pt x="0" y="914"/>
                  </a:lnTo>
                  <a:lnTo>
                    <a:pt x="0" y="914"/>
                  </a:lnTo>
                  <a:lnTo>
                    <a:pt x="1" y="908"/>
                  </a:lnTo>
                  <a:lnTo>
                    <a:pt x="4" y="903"/>
                  </a:lnTo>
                  <a:lnTo>
                    <a:pt x="5" y="901"/>
                  </a:lnTo>
                  <a:lnTo>
                    <a:pt x="5" y="899"/>
                  </a:lnTo>
                  <a:lnTo>
                    <a:pt x="5" y="899"/>
                  </a:lnTo>
                  <a:lnTo>
                    <a:pt x="8" y="852"/>
                  </a:lnTo>
                  <a:lnTo>
                    <a:pt x="13" y="806"/>
                  </a:lnTo>
                  <a:lnTo>
                    <a:pt x="13" y="806"/>
                  </a:lnTo>
                  <a:lnTo>
                    <a:pt x="17" y="744"/>
                  </a:lnTo>
                  <a:lnTo>
                    <a:pt x="19" y="713"/>
                  </a:lnTo>
                  <a:lnTo>
                    <a:pt x="19" y="682"/>
                  </a:lnTo>
                  <a:lnTo>
                    <a:pt x="19" y="682"/>
                  </a:lnTo>
                  <a:lnTo>
                    <a:pt x="20" y="592"/>
                  </a:lnTo>
                  <a:lnTo>
                    <a:pt x="22" y="503"/>
                  </a:lnTo>
                  <a:lnTo>
                    <a:pt x="22" y="503"/>
                  </a:lnTo>
                  <a:lnTo>
                    <a:pt x="24" y="372"/>
                  </a:lnTo>
                  <a:lnTo>
                    <a:pt x="24" y="372"/>
                  </a:lnTo>
                  <a:lnTo>
                    <a:pt x="23" y="336"/>
                  </a:lnTo>
                  <a:lnTo>
                    <a:pt x="21" y="296"/>
                  </a:lnTo>
                  <a:lnTo>
                    <a:pt x="21" y="296"/>
                  </a:lnTo>
                  <a:lnTo>
                    <a:pt x="19" y="261"/>
                  </a:lnTo>
                  <a:lnTo>
                    <a:pt x="17" y="225"/>
                  </a:lnTo>
                  <a:lnTo>
                    <a:pt x="17" y="189"/>
                  </a:lnTo>
                  <a:lnTo>
                    <a:pt x="17" y="171"/>
                  </a:lnTo>
                  <a:lnTo>
                    <a:pt x="19" y="154"/>
                  </a:lnTo>
                  <a:lnTo>
                    <a:pt x="20" y="136"/>
                  </a:lnTo>
                  <a:lnTo>
                    <a:pt x="23" y="120"/>
                  </a:lnTo>
                  <a:lnTo>
                    <a:pt x="26" y="103"/>
                  </a:lnTo>
                  <a:lnTo>
                    <a:pt x="30" y="88"/>
                  </a:lnTo>
                  <a:lnTo>
                    <a:pt x="36" y="73"/>
                  </a:lnTo>
                  <a:lnTo>
                    <a:pt x="42" y="60"/>
                  </a:lnTo>
                  <a:lnTo>
                    <a:pt x="51" y="48"/>
                  </a:lnTo>
                  <a:lnTo>
                    <a:pt x="59" y="36"/>
                  </a:lnTo>
                  <a:lnTo>
                    <a:pt x="59" y="36"/>
                  </a:lnTo>
                  <a:lnTo>
                    <a:pt x="68" y="28"/>
                  </a:lnTo>
                  <a:lnTo>
                    <a:pt x="78" y="21"/>
                  </a:lnTo>
                  <a:lnTo>
                    <a:pt x="88" y="14"/>
                  </a:lnTo>
                  <a:lnTo>
                    <a:pt x="98" y="9"/>
                  </a:lnTo>
                  <a:lnTo>
                    <a:pt x="111" y="5"/>
                  </a:lnTo>
                  <a:lnTo>
                    <a:pt x="123" y="2"/>
                  </a:lnTo>
                  <a:lnTo>
                    <a:pt x="136" y="0"/>
                  </a:lnTo>
                  <a:lnTo>
                    <a:pt x="151" y="0"/>
                  </a:lnTo>
                  <a:lnTo>
                    <a:pt x="151" y="0"/>
                  </a:lnTo>
                  <a:lnTo>
                    <a:pt x="151" y="0"/>
                  </a:lnTo>
                  <a:lnTo>
                    <a:pt x="151" y="0"/>
                  </a:lnTo>
                  <a:lnTo>
                    <a:pt x="157" y="0"/>
                  </a:lnTo>
                  <a:lnTo>
                    <a:pt x="162" y="3"/>
                  </a:lnTo>
                  <a:lnTo>
                    <a:pt x="163" y="4"/>
                  </a:lnTo>
                  <a:lnTo>
                    <a:pt x="388" y="4"/>
                  </a:lnTo>
                  <a:lnTo>
                    <a:pt x="388" y="4"/>
                  </a:lnTo>
                  <a:lnTo>
                    <a:pt x="458" y="3"/>
                  </a:lnTo>
                  <a:lnTo>
                    <a:pt x="458" y="3"/>
                  </a:lnTo>
                  <a:lnTo>
                    <a:pt x="529" y="3"/>
                  </a:lnTo>
                  <a:lnTo>
                    <a:pt x="529" y="3"/>
                  </a:lnTo>
                  <a:lnTo>
                    <a:pt x="580" y="3"/>
                  </a:lnTo>
                  <a:lnTo>
                    <a:pt x="624" y="6"/>
                  </a:lnTo>
                  <a:lnTo>
                    <a:pt x="624" y="6"/>
                  </a:lnTo>
                  <a:lnTo>
                    <a:pt x="648" y="8"/>
                  </a:lnTo>
                  <a:lnTo>
                    <a:pt x="648" y="8"/>
                  </a:lnTo>
                  <a:lnTo>
                    <a:pt x="678" y="11"/>
                  </a:lnTo>
                  <a:lnTo>
                    <a:pt x="692" y="12"/>
                  </a:lnTo>
                  <a:lnTo>
                    <a:pt x="708" y="12"/>
                  </a:lnTo>
                  <a:lnTo>
                    <a:pt x="708" y="12"/>
                  </a:lnTo>
                  <a:lnTo>
                    <a:pt x="731" y="11"/>
                  </a:lnTo>
                  <a:lnTo>
                    <a:pt x="731" y="11"/>
                  </a:lnTo>
                  <a:lnTo>
                    <a:pt x="762" y="7"/>
                  </a:lnTo>
                  <a:lnTo>
                    <a:pt x="762" y="7"/>
                  </a:lnTo>
                  <a:lnTo>
                    <a:pt x="793" y="4"/>
                  </a:lnTo>
                  <a:lnTo>
                    <a:pt x="809" y="3"/>
                  </a:lnTo>
                  <a:lnTo>
                    <a:pt x="825" y="2"/>
                  </a:lnTo>
                  <a:lnTo>
                    <a:pt x="825" y="2"/>
                  </a:lnTo>
                  <a:lnTo>
                    <a:pt x="837" y="3"/>
                  </a:lnTo>
                  <a:lnTo>
                    <a:pt x="837" y="3"/>
                  </a:lnTo>
                  <a:lnTo>
                    <a:pt x="887" y="4"/>
                  </a:lnTo>
                  <a:lnTo>
                    <a:pt x="946" y="5"/>
                  </a:lnTo>
                  <a:lnTo>
                    <a:pt x="946" y="5"/>
                  </a:lnTo>
                  <a:lnTo>
                    <a:pt x="1009" y="4"/>
                  </a:lnTo>
                  <a:lnTo>
                    <a:pt x="1009" y="4"/>
                  </a:lnTo>
                  <a:lnTo>
                    <a:pt x="1071" y="4"/>
                  </a:lnTo>
                  <a:lnTo>
                    <a:pt x="1072" y="4"/>
                  </a:lnTo>
                  <a:lnTo>
                    <a:pt x="1072" y="4"/>
                  </a:lnTo>
                  <a:lnTo>
                    <a:pt x="1075" y="4"/>
                  </a:lnTo>
                  <a:lnTo>
                    <a:pt x="1075" y="4"/>
                  </a:lnTo>
                  <a:lnTo>
                    <a:pt x="1085" y="5"/>
                  </a:lnTo>
                  <a:lnTo>
                    <a:pt x="1094" y="6"/>
                  </a:lnTo>
                  <a:lnTo>
                    <a:pt x="1103" y="8"/>
                  </a:lnTo>
                  <a:lnTo>
                    <a:pt x="1113" y="10"/>
                  </a:lnTo>
                  <a:lnTo>
                    <a:pt x="1130" y="18"/>
                  </a:lnTo>
                  <a:lnTo>
                    <a:pt x="1149" y="27"/>
                  </a:lnTo>
                  <a:lnTo>
                    <a:pt x="1165" y="38"/>
                  </a:lnTo>
                  <a:lnTo>
                    <a:pt x="1183" y="50"/>
                  </a:lnTo>
                  <a:lnTo>
                    <a:pt x="1215" y="74"/>
                  </a:lnTo>
                  <a:lnTo>
                    <a:pt x="1215" y="74"/>
                  </a:lnTo>
                  <a:lnTo>
                    <a:pt x="1230" y="87"/>
                  </a:lnTo>
                  <a:lnTo>
                    <a:pt x="1230" y="87"/>
                  </a:lnTo>
                  <a:lnTo>
                    <a:pt x="1264" y="114"/>
                  </a:lnTo>
                  <a:lnTo>
                    <a:pt x="1298" y="144"/>
                  </a:lnTo>
                  <a:lnTo>
                    <a:pt x="1333" y="175"/>
                  </a:lnTo>
                  <a:lnTo>
                    <a:pt x="1368" y="209"/>
                  </a:lnTo>
                  <a:lnTo>
                    <a:pt x="1368" y="209"/>
                  </a:lnTo>
                  <a:lnTo>
                    <a:pt x="1371" y="213"/>
                  </a:lnTo>
                  <a:lnTo>
                    <a:pt x="1373" y="217"/>
                  </a:lnTo>
                  <a:lnTo>
                    <a:pt x="1373" y="221"/>
                  </a:lnTo>
                  <a:lnTo>
                    <a:pt x="1373" y="224"/>
                  </a:lnTo>
                  <a:lnTo>
                    <a:pt x="1373" y="226"/>
                  </a:lnTo>
                  <a:lnTo>
                    <a:pt x="1374" y="227"/>
                  </a:lnTo>
                  <a:lnTo>
                    <a:pt x="1374" y="227"/>
                  </a:lnTo>
                  <a:lnTo>
                    <a:pt x="1378" y="239"/>
                  </a:lnTo>
                  <a:lnTo>
                    <a:pt x="1382" y="251"/>
                  </a:lnTo>
                  <a:lnTo>
                    <a:pt x="1385" y="262"/>
                  </a:lnTo>
                  <a:lnTo>
                    <a:pt x="1387" y="275"/>
                  </a:lnTo>
                  <a:lnTo>
                    <a:pt x="1389" y="296"/>
                  </a:lnTo>
                  <a:lnTo>
                    <a:pt x="1389" y="312"/>
                  </a:lnTo>
                  <a:lnTo>
                    <a:pt x="1389" y="312"/>
                  </a:lnTo>
                  <a:lnTo>
                    <a:pt x="1388" y="406"/>
                  </a:lnTo>
                  <a:lnTo>
                    <a:pt x="1388" y="406"/>
                  </a:lnTo>
                  <a:lnTo>
                    <a:pt x="1387" y="528"/>
                  </a:lnTo>
                  <a:lnTo>
                    <a:pt x="1387" y="528"/>
                  </a:lnTo>
                  <a:lnTo>
                    <a:pt x="1388" y="588"/>
                  </a:lnTo>
                  <a:lnTo>
                    <a:pt x="1389" y="647"/>
                  </a:lnTo>
                  <a:lnTo>
                    <a:pt x="1389" y="647"/>
                  </a:lnTo>
                  <a:lnTo>
                    <a:pt x="1391" y="700"/>
                  </a:lnTo>
                  <a:lnTo>
                    <a:pt x="1392" y="754"/>
                  </a:lnTo>
                  <a:lnTo>
                    <a:pt x="1392" y="754"/>
                  </a:lnTo>
                  <a:lnTo>
                    <a:pt x="1392" y="827"/>
                  </a:lnTo>
                  <a:lnTo>
                    <a:pt x="1392" y="850"/>
                  </a:lnTo>
                  <a:lnTo>
                    <a:pt x="1392" y="850"/>
                  </a:lnTo>
                  <a:lnTo>
                    <a:pt x="1391" y="868"/>
                  </a:lnTo>
                  <a:lnTo>
                    <a:pt x="1391" y="868"/>
                  </a:lnTo>
                  <a:lnTo>
                    <a:pt x="1389" y="888"/>
                  </a:lnTo>
                  <a:lnTo>
                    <a:pt x="1389" y="905"/>
                  </a:lnTo>
                  <a:lnTo>
                    <a:pt x="1389" y="912"/>
                  </a:lnTo>
                  <a:lnTo>
                    <a:pt x="1390" y="918"/>
                  </a:lnTo>
                  <a:lnTo>
                    <a:pt x="1392" y="924"/>
                  </a:lnTo>
                  <a:lnTo>
                    <a:pt x="1395" y="929"/>
                  </a:lnTo>
                  <a:lnTo>
                    <a:pt x="1395" y="929"/>
                  </a:lnTo>
                  <a:lnTo>
                    <a:pt x="1397" y="932"/>
                  </a:lnTo>
                  <a:lnTo>
                    <a:pt x="1398" y="935"/>
                  </a:lnTo>
                  <a:lnTo>
                    <a:pt x="1399" y="938"/>
                  </a:lnTo>
                  <a:lnTo>
                    <a:pt x="1398" y="940"/>
                  </a:lnTo>
                  <a:lnTo>
                    <a:pt x="1397" y="944"/>
                  </a:lnTo>
                  <a:lnTo>
                    <a:pt x="1394" y="947"/>
                  </a:lnTo>
                  <a:lnTo>
                    <a:pt x="1392" y="949"/>
                  </a:lnTo>
                  <a:lnTo>
                    <a:pt x="1392" y="951"/>
                  </a:lnTo>
                  <a:lnTo>
                    <a:pt x="1392" y="951"/>
                  </a:lnTo>
                  <a:lnTo>
                    <a:pt x="1391" y="970"/>
                  </a:lnTo>
                  <a:lnTo>
                    <a:pt x="1390" y="990"/>
                  </a:lnTo>
                  <a:lnTo>
                    <a:pt x="1388" y="1009"/>
                  </a:lnTo>
                  <a:lnTo>
                    <a:pt x="1384" y="1028"/>
                  </a:lnTo>
                  <a:lnTo>
                    <a:pt x="1379" y="1046"/>
                  </a:lnTo>
                  <a:lnTo>
                    <a:pt x="1376" y="1056"/>
                  </a:lnTo>
                  <a:lnTo>
                    <a:pt x="1372" y="1065"/>
                  </a:lnTo>
                  <a:lnTo>
                    <a:pt x="1367" y="1073"/>
                  </a:lnTo>
                  <a:lnTo>
                    <a:pt x="1361" y="1081"/>
                  </a:lnTo>
                  <a:lnTo>
                    <a:pt x="1355" y="1090"/>
                  </a:lnTo>
                  <a:lnTo>
                    <a:pt x="1349" y="1097"/>
                  </a:lnTo>
                  <a:lnTo>
                    <a:pt x="1349" y="1097"/>
                  </a:lnTo>
                  <a:lnTo>
                    <a:pt x="1341" y="1105"/>
                  </a:lnTo>
                  <a:lnTo>
                    <a:pt x="1333" y="1111"/>
                  </a:lnTo>
                  <a:lnTo>
                    <a:pt x="1323" y="1119"/>
                  </a:lnTo>
                  <a:lnTo>
                    <a:pt x="1315" y="1124"/>
                  </a:lnTo>
                  <a:lnTo>
                    <a:pt x="1305" y="1129"/>
                  </a:lnTo>
                  <a:lnTo>
                    <a:pt x="1295" y="1133"/>
                  </a:lnTo>
                  <a:lnTo>
                    <a:pt x="1275" y="1140"/>
                  </a:lnTo>
                  <a:lnTo>
                    <a:pt x="1253" y="1147"/>
                  </a:lnTo>
                  <a:lnTo>
                    <a:pt x="1230" y="1151"/>
                  </a:lnTo>
                  <a:lnTo>
                    <a:pt x="1208" y="1154"/>
                  </a:lnTo>
                  <a:lnTo>
                    <a:pt x="1184" y="1156"/>
                  </a:lnTo>
                  <a:lnTo>
                    <a:pt x="1184" y="1156"/>
                  </a:lnTo>
                  <a:lnTo>
                    <a:pt x="1120" y="1162"/>
                  </a:lnTo>
                  <a:lnTo>
                    <a:pt x="1055" y="1166"/>
                  </a:lnTo>
                  <a:lnTo>
                    <a:pt x="991" y="1169"/>
                  </a:lnTo>
                  <a:lnTo>
                    <a:pt x="926" y="1171"/>
                  </a:lnTo>
                  <a:lnTo>
                    <a:pt x="862" y="1172"/>
                  </a:lnTo>
                  <a:lnTo>
                    <a:pt x="800" y="1173"/>
                  </a:lnTo>
                  <a:lnTo>
                    <a:pt x="678" y="1173"/>
                  </a:lnTo>
                  <a:lnTo>
                    <a:pt x="678" y="1173"/>
                  </a:lnTo>
                  <a:close/>
                  <a:moveTo>
                    <a:pt x="305" y="1128"/>
                  </a:moveTo>
                  <a:lnTo>
                    <a:pt x="305" y="1128"/>
                  </a:lnTo>
                  <a:lnTo>
                    <a:pt x="351" y="1128"/>
                  </a:lnTo>
                  <a:lnTo>
                    <a:pt x="398" y="1129"/>
                  </a:lnTo>
                  <a:lnTo>
                    <a:pt x="491" y="1133"/>
                  </a:lnTo>
                  <a:lnTo>
                    <a:pt x="491" y="1133"/>
                  </a:lnTo>
                  <a:lnTo>
                    <a:pt x="584" y="1136"/>
                  </a:lnTo>
                  <a:lnTo>
                    <a:pt x="630" y="1137"/>
                  </a:lnTo>
                  <a:lnTo>
                    <a:pt x="678" y="1137"/>
                  </a:lnTo>
                  <a:lnTo>
                    <a:pt x="678" y="1137"/>
                  </a:lnTo>
                  <a:lnTo>
                    <a:pt x="780" y="1137"/>
                  </a:lnTo>
                  <a:lnTo>
                    <a:pt x="780" y="1137"/>
                  </a:lnTo>
                  <a:lnTo>
                    <a:pt x="851" y="1137"/>
                  </a:lnTo>
                  <a:lnTo>
                    <a:pt x="928" y="1136"/>
                  </a:lnTo>
                  <a:lnTo>
                    <a:pt x="1006" y="1133"/>
                  </a:lnTo>
                  <a:lnTo>
                    <a:pt x="1045" y="1130"/>
                  </a:lnTo>
                  <a:lnTo>
                    <a:pt x="1085" y="1127"/>
                  </a:lnTo>
                  <a:lnTo>
                    <a:pt x="1085" y="1127"/>
                  </a:lnTo>
                  <a:lnTo>
                    <a:pt x="1110" y="1126"/>
                  </a:lnTo>
                  <a:lnTo>
                    <a:pt x="1137" y="1124"/>
                  </a:lnTo>
                  <a:lnTo>
                    <a:pt x="1137" y="1124"/>
                  </a:lnTo>
                  <a:lnTo>
                    <a:pt x="1173" y="1123"/>
                  </a:lnTo>
                  <a:lnTo>
                    <a:pt x="1192" y="1121"/>
                  </a:lnTo>
                  <a:lnTo>
                    <a:pt x="1210" y="1119"/>
                  </a:lnTo>
                  <a:lnTo>
                    <a:pt x="1227" y="1117"/>
                  </a:lnTo>
                  <a:lnTo>
                    <a:pt x="1245" y="1112"/>
                  </a:lnTo>
                  <a:lnTo>
                    <a:pt x="1262" y="1108"/>
                  </a:lnTo>
                  <a:lnTo>
                    <a:pt x="1279" y="1102"/>
                  </a:lnTo>
                  <a:lnTo>
                    <a:pt x="1279" y="1102"/>
                  </a:lnTo>
                  <a:lnTo>
                    <a:pt x="1293" y="1095"/>
                  </a:lnTo>
                  <a:lnTo>
                    <a:pt x="1307" y="1087"/>
                  </a:lnTo>
                  <a:lnTo>
                    <a:pt x="1318" y="1078"/>
                  </a:lnTo>
                  <a:lnTo>
                    <a:pt x="1327" y="1068"/>
                  </a:lnTo>
                  <a:lnTo>
                    <a:pt x="1335" y="1058"/>
                  </a:lnTo>
                  <a:lnTo>
                    <a:pt x="1341" y="1045"/>
                  </a:lnTo>
                  <a:lnTo>
                    <a:pt x="1345" y="1033"/>
                  </a:lnTo>
                  <a:lnTo>
                    <a:pt x="1347" y="1018"/>
                  </a:lnTo>
                  <a:lnTo>
                    <a:pt x="1347" y="1018"/>
                  </a:lnTo>
                  <a:lnTo>
                    <a:pt x="1351" y="993"/>
                  </a:lnTo>
                  <a:lnTo>
                    <a:pt x="1351" y="993"/>
                  </a:lnTo>
                  <a:lnTo>
                    <a:pt x="1354" y="966"/>
                  </a:lnTo>
                  <a:lnTo>
                    <a:pt x="1355" y="951"/>
                  </a:lnTo>
                  <a:lnTo>
                    <a:pt x="1356" y="938"/>
                  </a:lnTo>
                  <a:lnTo>
                    <a:pt x="1356" y="938"/>
                  </a:lnTo>
                  <a:lnTo>
                    <a:pt x="1356" y="934"/>
                  </a:lnTo>
                  <a:lnTo>
                    <a:pt x="1356" y="933"/>
                  </a:lnTo>
                  <a:lnTo>
                    <a:pt x="1356" y="932"/>
                  </a:lnTo>
                  <a:lnTo>
                    <a:pt x="1356" y="932"/>
                  </a:lnTo>
                  <a:lnTo>
                    <a:pt x="1355" y="919"/>
                  </a:lnTo>
                  <a:lnTo>
                    <a:pt x="1356" y="907"/>
                  </a:lnTo>
                  <a:lnTo>
                    <a:pt x="1356" y="907"/>
                  </a:lnTo>
                  <a:lnTo>
                    <a:pt x="1356" y="895"/>
                  </a:lnTo>
                  <a:lnTo>
                    <a:pt x="1356" y="804"/>
                  </a:lnTo>
                  <a:lnTo>
                    <a:pt x="1356" y="804"/>
                  </a:lnTo>
                  <a:lnTo>
                    <a:pt x="1355" y="743"/>
                  </a:lnTo>
                  <a:lnTo>
                    <a:pt x="1354" y="683"/>
                  </a:lnTo>
                  <a:lnTo>
                    <a:pt x="1354" y="683"/>
                  </a:lnTo>
                  <a:lnTo>
                    <a:pt x="1352" y="598"/>
                  </a:lnTo>
                  <a:lnTo>
                    <a:pt x="1352" y="598"/>
                  </a:lnTo>
                  <a:lnTo>
                    <a:pt x="1351" y="492"/>
                  </a:lnTo>
                  <a:lnTo>
                    <a:pt x="1351" y="437"/>
                  </a:lnTo>
                  <a:lnTo>
                    <a:pt x="1351" y="383"/>
                  </a:lnTo>
                  <a:lnTo>
                    <a:pt x="1351" y="383"/>
                  </a:lnTo>
                  <a:lnTo>
                    <a:pt x="1352" y="348"/>
                  </a:lnTo>
                  <a:lnTo>
                    <a:pt x="1351" y="330"/>
                  </a:lnTo>
                  <a:lnTo>
                    <a:pt x="1351" y="312"/>
                  </a:lnTo>
                  <a:lnTo>
                    <a:pt x="1349" y="294"/>
                  </a:lnTo>
                  <a:lnTo>
                    <a:pt x="1347" y="276"/>
                  </a:lnTo>
                  <a:lnTo>
                    <a:pt x="1343" y="257"/>
                  </a:lnTo>
                  <a:lnTo>
                    <a:pt x="1338" y="239"/>
                  </a:lnTo>
                  <a:lnTo>
                    <a:pt x="1338" y="238"/>
                  </a:lnTo>
                  <a:lnTo>
                    <a:pt x="1336" y="236"/>
                  </a:lnTo>
                  <a:lnTo>
                    <a:pt x="1336" y="236"/>
                  </a:lnTo>
                  <a:lnTo>
                    <a:pt x="1333" y="233"/>
                  </a:lnTo>
                  <a:lnTo>
                    <a:pt x="1331" y="230"/>
                  </a:lnTo>
                  <a:lnTo>
                    <a:pt x="1328" y="226"/>
                  </a:lnTo>
                  <a:lnTo>
                    <a:pt x="1327" y="222"/>
                  </a:lnTo>
                  <a:lnTo>
                    <a:pt x="1327" y="220"/>
                  </a:lnTo>
                  <a:lnTo>
                    <a:pt x="1326" y="218"/>
                  </a:lnTo>
                  <a:lnTo>
                    <a:pt x="1326" y="218"/>
                  </a:lnTo>
                  <a:lnTo>
                    <a:pt x="1302" y="196"/>
                  </a:lnTo>
                  <a:lnTo>
                    <a:pt x="1277" y="176"/>
                  </a:lnTo>
                  <a:lnTo>
                    <a:pt x="1277" y="176"/>
                  </a:lnTo>
                  <a:lnTo>
                    <a:pt x="1248" y="151"/>
                  </a:lnTo>
                  <a:lnTo>
                    <a:pt x="1219" y="125"/>
                  </a:lnTo>
                  <a:lnTo>
                    <a:pt x="1219" y="125"/>
                  </a:lnTo>
                  <a:lnTo>
                    <a:pt x="1212" y="118"/>
                  </a:lnTo>
                  <a:lnTo>
                    <a:pt x="1202" y="112"/>
                  </a:lnTo>
                  <a:lnTo>
                    <a:pt x="1186" y="101"/>
                  </a:lnTo>
                  <a:lnTo>
                    <a:pt x="1186" y="101"/>
                  </a:lnTo>
                  <a:lnTo>
                    <a:pt x="1170" y="92"/>
                  </a:lnTo>
                  <a:lnTo>
                    <a:pt x="1157" y="83"/>
                  </a:lnTo>
                  <a:lnTo>
                    <a:pt x="1157" y="83"/>
                  </a:lnTo>
                  <a:lnTo>
                    <a:pt x="1141" y="68"/>
                  </a:lnTo>
                  <a:lnTo>
                    <a:pt x="1132" y="62"/>
                  </a:lnTo>
                  <a:lnTo>
                    <a:pt x="1122" y="55"/>
                  </a:lnTo>
                  <a:lnTo>
                    <a:pt x="1110" y="50"/>
                  </a:lnTo>
                  <a:lnTo>
                    <a:pt x="1100" y="44"/>
                  </a:lnTo>
                  <a:lnTo>
                    <a:pt x="1088" y="41"/>
                  </a:lnTo>
                  <a:lnTo>
                    <a:pt x="1075" y="40"/>
                  </a:lnTo>
                  <a:lnTo>
                    <a:pt x="1073" y="40"/>
                  </a:lnTo>
                  <a:lnTo>
                    <a:pt x="1071" y="40"/>
                  </a:lnTo>
                  <a:lnTo>
                    <a:pt x="1071" y="40"/>
                  </a:lnTo>
                  <a:lnTo>
                    <a:pt x="1018" y="40"/>
                  </a:lnTo>
                  <a:lnTo>
                    <a:pt x="1018" y="40"/>
                  </a:lnTo>
                  <a:lnTo>
                    <a:pt x="965" y="40"/>
                  </a:lnTo>
                  <a:lnTo>
                    <a:pt x="965" y="40"/>
                  </a:lnTo>
                  <a:lnTo>
                    <a:pt x="905" y="40"/>
                  </a:lnTo>
                  <a:lnTo>
                    <a:pt x="837" y="39"/>
                  </a:lnTo>
                  <a:lnTo>
                    <a:pt x="837" y="39"/>
                  </a:lnTo>
                  <a:lnTo>
                    <a:pt x="830" y="38"/>
                  </a:lnTo>
                  <a:lnTo>
                    <a:pt x="830" y="38"/>
                  </a:lnTo>
                  <a:lnTo>
                    <a:pt x="815" y="39"/>
                  </a:lnTo>
                  <a:lnTo>
                    <a:pt x="801" y="40"/>
                  </a:lnTo>
                  <a:lnTo>
                    <a:pt x="773" y="43"/>
                  </a:lnTo>
                  <a:lnTo>
                    <a:pt x="773" y="43"/>
                  </a:lnTo>
                  <a:lnTo>
                    <a:pt x="752" y="45"/>
                  </a:lnTo>
                  <a:lnTo>
                    <a:pt x="730" y="48"/>
                  </a:lnTo>
                  <a:lnTo>
                    <a:pt x="730" y="48"/>
                  </a:lnTo>
                  <a:lnTo>
                    <a:pt x="715" y="48"/>
                  </a:lnTo>
                  <a:lnTo>
                    <a:pt x="715" y="48"/>
                  </a:lnTo>
                  <a:lnTo>
                    <a:pt x="686" y="46"/>
                  </a:lnTo>
                  <a:lnTo>
                    <a:pt x="658" y="44"/>
                  </a:lnTo>
                  <a:lnTo>
                    <a:pt x="658" y="44"/>
                  </a:lnTo>
                  <a:lnTo>
                    <a:pt x="624" y="42"/>
                  </a:lnTo>
                  <a:lnTo>
                    <a:pt x="624" y="42"/>
                  </a:lnTo>
                  <a:lnTo>
                    <a:pt x="582" y="40"/>
                  </a:lnTo>
                  <a:lnTo>
                    <a:pt x="536" y="38"/>
                  </a:lnTo>
                  <a:lnTo>
                    <a:pt x="436" y="37"/>
                  </a:lnTo>
                  <a:lnTo>
                    <a:pt x="436" y="37"/>
                  </a:lnTo>
                  <a:lnTo>
                    <a:pt x="360" y="38"/>
                  </a:lnTo>
                  <a:lnTo>
                    <a:pt x="283" y="39"/>
                  </a:lnTo>
                  <a:lnTo>
                    <a:pt x="283" y="39"/>
                  </a:lnTo>
                  <a:lnTo>
                    <a:pt x="208" y="40"/>
                  </a:lnTo>
                  <a:lnTo>
                    <a:pt x="132" y="40"/>
                  </a:lnTo>
                  <a:lnTo>
                    <a:pt x="132" y="40"/>
                  </a:lnTo>
                  <a:lnTo>
                    <a:pt x="127" y="39"/>
                  </a:lnTo>
                  <a:lnTo>
                    <a:pt x="125" y="39"/>
                  </a:lnTo>
                  <a:lnTo>
                    <a:pt x="124" y="39"/>
                  </a:lnTo>
                  <a:lnTo>
                    <a:pt x="124" y="39"/>
                  </a:lnTo>
                  <a:lnTo>
                    <a:pt x="111" y="44"/>
                  </a:lnTo>
                  <a:lnTo>
                    <a:pt x="99" y="51"/>
                  </a:lnTo>
                  <a:lnTo>
                    <a:pt x="89" y="59"/>
                  </a:lnTo>
                  <a:lnTo>
                    <a:pt x="81" y="68"/>
                  </a:lnTo>
                  <a:lnTo>
                    <a:pt x="73" y="80"/>
                  </a:lnTo>
                  <a:lnTo>
                    <a:pt x="68" y="91"/>
                  </a:lnTo>
                  <a:lnTo>
                    <a:pt x="64" y="103"/>
                  </a:lnTo>
                  <a:lnTo>
                    <a:pt x="60" y="117"/>
                  </a:lnTo>
                  <a:lnTo>
                    <a:pt x="58" y="131"/>
                  </a:lnTo>
                  <a:lnTo>
                    <a:pt x="56" y="145"/>
                  </a:lnTo>
                  <a:lnTo>
                    <a:pt x="55" y="174"/>
                  </a:lnTo>
                  <a:lnTo>
                    <a:pt x="55" y="201"/>
                  </a:lnTo>
                  <a:lnTo>
                    <a:pt x="56" y="228"/>
                  </a:lnTo>
                  <a:lnTo>
                    <a:pt x="56" y="241"/>
                  </a:lnTo>
                  <a:lnTo>
                    <a:pt x="56" y="241"/>
                  </a:lnTo>
                  <a:lnTo>
                    <a:pt x="58" y="300"/>
                  </a:lnTo>
                  <a:lnTo>
                    <a:pt x="58" y="358"/>
                  </a:lnTo>
                  <a:lnTo>
                    <a:pt x="57" y="416"/>
                  </a:lnTo>
                  <a:lnTo>
                    <a:pt x="56" y="476"/>
                  </a:lnTo>
                  <a:lnTo>
                    <a:pt x="56" y="476"/>
                  </a:lnTo>
                  <a:lnTo>
                    <a:pt x="56" y="527"/>
                  </a:lnTo>
                  <a:lnTo>
                    <a:pt x="56" y="577"/>
                  </a:lnTo>
                  <a:lnTo>
                    <a:pt x="56" y="577"/>
                  </a:lnTo>
                  <a:lnTo>
                    <a:pt x="57" y="617"/>
                  </a:lnTo>
                  <a:lnTo>
                    <a:pt x="57" y="655"/>
                  </a:lnTo>
                  <a:lnTo>
                    <a:pt x="56" y="694"/>
                  </a:lnTo>
                  <a:lnTo>
                    <a:pt x="54" y="733"/>
                  </a:lnTo>
                  <a:lnTo>
                    <a:pt x="54" y="733"/>
                  </a:lnTo>
                  <a:lnTo>
                    <a:pt x="53" y="760"/>
                  </a:lnTo>
                  <a:lnTo>
                    <a:pt x="52" y="787"/>
                  </a:lnTo>
                  <a:lnTo>
                    <a:pt x="52" y="787"/>
                  </a:lnTo>
                  <a:lnTo>
                    <a:pt x="51" y="814"/>
                  </a:lnTo>
                  <a:lnTo>
                    <a:pt x="50" y="840"/>
                  </a:lnTo>
                  <a:lnTo>
                    <a:pt x="50" y="840"/>
                  </a:lnTo>
                  <a:lnTo>
                    <a:pt x="46" y="873"/>
                  </a:lnTo>
                  <a:lnTo>
                    <a:pt x="46" y="873"/>
                  </a:lnTo>
                  <a:lnTo>
                    <a:pt x="42" y="900"/>
                  </a:lnTo>
                  <a:lnTo>
                    <a:pt x="41" y="914"/>
                  </a:lnTo>
                  <a:lnTo>
                    <a:pt x="41" y="928"/>
                  </a:lnTo>
                  <a:lnTo>
                    <a:pt x="41" y="928"/>
                  </a:lnTo>
                  <a:lnTo>
                    <a:pt x="40" y="934"/>
                  </a:lnTo>
                  <a:lnTo>
                    <a:pt x="37" y="939"/>
                  </a:lnTo>
                  <a:lnTo>
                    <a:pt x="36" y="940"/>
                  </a:lnTo>
                  <a:lnTo>
                    <a:pt x="36" y="942"/>
                  </a:lnTo>
                  <a:lnTo>
                    <a:pt x="36" y="942"/>
                  </a:lnTo>
                  <a:lnTo>
                    <a:pt x="36" y="963"/>
                  </a:lnTo>
                  <a:lnTo>
                    <a:pt x="36" y="983"/>
                  </a:lnTo>
                  <a:lnTo>
                    <a:pt x="39" y="1003"/>
                  </a:lnTo>
                  <a:lnTo>
                    <a:pt x="41" y="1012"/>
                  </a:lnTo>
                  <a:lnTo>
                    <a:pt x="43" y="1022"/>
                  </a:lnTo>
                  <a:lnTo>
                    <a:pt x="48" y="1031"/>
                  </a:lnTo>
                  <a:lnTo>
                    <a:pt x="52" y="1040"/>
                  </a:lnTo>
                  <a:lnTo>
                    <a:pt x="57" y="1049"/>
                  </a:lnTo>
                  <a:lnTo>
                    <a:pt x="64" y="1058"/>
                  </a:lnTo>
                  <a:lnTo>
                    <a:pt x="71" y="1066"/>
                  </a:lnTo>
                  <a:lnTo>
                    <a:pt x="81" y="1073"/>
                  </a:lnTo>
                  <a:lnTo>
                    <a:pt x="91" y="1080"/>
                  </a:lnTo>
                  <a:lnTo>
                    <a:pt x="103" y="1088"/>
                  </a:lnTo>
                  <a:lnTo>
                    <a:pt x="111" y="1092"/>
                  </a:lnTo>
                  <a:lnTo>
                    <a:pt x="111" y="1092"/>
                  </a:lnTo>
                  <a:lnTo>
                    <a:pt x="135" y="1104"/>
                  </a:lnTo>
                  <a:lnTo>
                    <a:pt x="147" y="1109"/>
                  </a:lnTo>
                  <a:lnTo>
                    <a:pt x="159" y="1115"/>
                  </a:lnTo>
                  <a:lnTo>
                    <a:pt x="172" y="1119"/>
                  </a:lnTo>
                  <a:lnTo>
                    <a:pt x="185" y="1123"/>
                  </a:lnTo>
                  <a:lnTo>
                    <a:pt x="198" y="1125"/>
                  </a:lnTo>
                  <a:lnTo>
                    <a:pt x="212" y="1127"/>
                  </a:lnTo>
                  <a:lnTo>
                    <a:pt x="212" y="1127"/>
                  </a:lnTo>
                  <a:lnTo>
                    <a:pt x="251" y="1128"/>
                  </a:lnTo>
                  <a:lnTo>
                    <a:pt x="291" y="1128"/>
                  </a:lnTo>
                  <a:lnTo>
                    <a:pt x="305" y="112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65" name="Freeform 537">
              <a:extLst>
                <a:ext uri="{FF2B5EF4-FFF2-40B4-BE49-F238E27FC236}">
                  <a16:creationId xmlns:a16="http://schemas.microsoft.com/office/drawing/2014/main" id="{BCF700A5-A49D-408D-BFBB-539227B492BA}"/>
                </a:ext>
              </a:extLst>
            </p:cNvPr>
            <p:cNvSpPr>
              <a:spLocks/>
            </p:cNvSpPr>
            <p:nvPr/>
          </p:nvSpPr>
          <p:spPr bwMode="auto">
            <a:xfrm>
              <a:off x="2292351" y="3190875"/>
              <a:ext cx="436563" cy="241300"/>
            </a:xfrm>
            <a:custGeom>
              <a:avLst/>
              <a:gdLst/>
              <a:ahLst/>
              <a:cxnLst>
                <a:cxn ang="0">
                  <a:pos x="718" y="456"/>
                </a:cxn>
                <a:cxn ang="0">
                  <a:pos x="677" y="453"/>
                </a:cxn>
                <a:cxn ang="0">
                  <a:pos x="599" y="450"/>
                </a:cxn>
                <a:cxn ang="0">
                  <a:pos x="445" y="443"/>
                </a:cxn>
                <a:cxn ang="0">
                  <a:pos x="334" y="441"/>
                </a:cxn>
                <a:cxn ang="0">
                  <a:pos x="225" y="439"/>
                </a:cxn>
                <a:cxn ang="0">
                  <a:pos x="195" y="439"/>
                </a:cxn>
                <a:cxn ang="0">
                  <a:pos x="133" y="439"/>
                </a:cxn>
                <a:cxn ang="0">
                  <a:pos x="84" y="434"/>
                </a:cxn>
                <a:cxn ang="0">
                  <a:pos x="36" y="422"/>
                </a:cxn>
                <a:cxn ang="0">
                  <a:pos x="25" y="416"/>
                </a:cxn>
                <a:cxn ang="0">
                  <a:pos x="12" y="403"/>
                </a:cxn>
                <a:cxn ang="0">
                  <a:pos x="4" y="376"/>
                </a:cxn>
                <a:cxn ang="0">
                  <a:pos x="4" y="338"/>
                </a:cxn>
                <a:cxn ang="0">
                  <a:pos x="0" y="23"/>
                </a:cxn>
                <a:cxn ang="0">
                  <a:pos x="3" y="13"/>
                </a:cxn>
                <a:cxn ang="0">
                  <a:pos x="11" y="6"/>
                </a:cxn>
                <a:cxn ang="0">
                  <a:pos x="22" y="4"/>
                </a:cxn>
                <a:cxn ang="0">
                  <a:pos x="33" y="8"/>
                </a:cxn>
                <a:cxn ang="0">
                  <a:pos x="37" y="13"/>
                </a:cxn>
                <a:cxn ang="0">
                  <a:pos x="39" y="28"/>
                </a:cxn>
                <a:cxn ang="0">
                  <a:pos x="41" y="363"/>
                </a:cxn>
                <a:cxn ang="0">
                  <a:pos x="43" y="379"/>
                </a:cxn>
                <a:cxn ang="0">
                  <a:pos x="58" y="392"/>
                </a:cxn>
                <a:cxn ang="0">
                  <a:pos x="82" y="398"/>
                </a:cxn>
                <a:cxn ang="0">
                  <a:pos x="112" y="401"/>
                </a:cxn>
                <a:cxn ang="0">
                  <a:pos x="146" y="402"/>
                </a:cxn>
                <a:cxn ang="0">
                  <a:pos x="221" y="401"/>
                </a:cxn>
                <a:cxn ang="0">
                  <a:pos x="267" y="404"/>
                </a:cxn>
                <a:cxn ang="0">
                  <a:pos x="314" y="407"/>
                </a:cxn>
                <a:cxn ang="0">
                  <a:pos x="391" y="408"/>
                </a:cxn>
                <a:cxn ang="0">
                  <a:pos x="427" y="407"/>
                </a:cxn>
                <a:cxn ang="0">
                  <a:pos x="576" y="411"/>
                </a:cxn>
                <a:cxn ang="0">
                  <a:pos x="645" y="417"/>
                </a:cxn>
                <a:cxn ang="0">
                  <a:pos x="691" y="421"/>
                </a:cxn>
                <a:cxn ang="0">
                  <a:pos x="726" y="421"/>
                </a:cxn>
                <a:cxn ang="0">
                  <a:pos x="761" y="411"/>
                </a:cxn>
                <a:cxn ang="0">
                  <a:pos x="775" y="401"/>
                </a:cxn>
                <a:cxn ang="0">
                  <a:pos x="784" y="387"/>
                </a:cxn>
                <a:cxn ang="0">
                  <a:pos x="787" y="369"/>
                </a:cxn>
                <a:cxn ang="0">
                  <a:pos x="785" y="269"/>
                </a:cxn>
                <a:cxn ang="0">
                  <a:pos x="783" y="152"/>
                </a:cxn>
                <a:cxn ang="0">
                  <a:pos x="783" y="114"/>
                </a:cxn>
                <a:cxn ang="0">
                  <a:pos x="782" y="68"/>
                </a:cxn>
                <a:cxn ang="0">
                  <a:pos x="771" y="43"/>
                </a:cxn>
                <a:cxn ang="0">
                  <a:pos x="768" y="31"/>
                </a:cxn>
                <a:cxn ang="0">
                  <a:pos x="768" y="14"/>
                </a:cxn>
                <a:cxn ang="0">
                  <a:pos x="773" y="5"/>
                </a:cxn>
                <a:cxn ang="0">
                  <a:pos x="786" y="0"/>
                </a:cxn>
                <a:cxn ang="0">
                  <a:pos x="795" y="3"/>
                </a:cxn>
                <a:cxn ang="0">
                  <a:pos x="802" y="11"/>
                </a:cxn>
                <a:cxn ang="0">
                  <a:pos x="804" y="18"/>
                </a:cxn>
                <a:cxn ang="0">
                  <a:pos x="812" y="49"/>
                </a:cxn>
                <a:cxn ang="0">
                  <a:pos x="818" y="69"/>
                </a:cxn>
                <a:cxn ang="0">
                  <a:pos x="819" y="111"/>
                </a:cxn>
                <a:cxn ang="0">
                  <a:pos x="818" y="183"/>
                </a:cxn>
                <a:cxn ang="0">
                  <a:pos x="821" y="238"/>
                </a:cxn>
                <a:cxn ang="0">
                  <a:pos x="825" y="313"/>
                </a:cxn>
                <a:cxn ang="0">
                  <a:pos x="823" y="386"/>
                </a:cxn>
                <a:cxn ang="0">
                  <a:pos x="814" y="419"/>
                </a:cxn>
                <a:cxn ang="0">
                  <a:pos x="801" y="435"/>
                </a:cxn>
                <a:cxn ang="0">
                  <a:pos x="774" y="451"/>
                </a:cxn>
                <a:cxn ang="0">
                  <a:pos x="735" y="456"/>
                </a:cxn>
              </a:cxnLst>
              <a:rect l="0" t="0" r="r" b="b"/>
              <a:pathLst>
                <a:path w="825" h="456">
                  <a:moveTo>
                    <a:pt x="735" y="456"/>
                  </a:moveTo>
                  <a:lnTo>
                    <a:pt x="735" y="456"/>
                  </a:lnTo>
                  <a:lnTo>
                    <a:pt x="718" y="456"/>
                  </a:lnTo>
                  <a:lnTo>
                    <a:pt x="700" y="455"/>
                  </a:lnTo>
                  <a:lnTo>
                    <a:pt x="700" y="455"/>
                  </a:lnTo>
                  <a:lnTo>
                    <a:pt x="677" y="453"/>
                  </a:lnTo>
                  <a:lnTo>
                    <a:pt x="677" y="453"/>
                  </a:lnTo>
                  <a:lnTo>
                    <a:pt x="599" y="450"/>
                  </a:lnTo>
                  <a:lnTo>
                    <a:pt x="599" y="450"/>
                  </a:lnTo>
                  <a:lnTo>
                    <a:pt x="522" y="445"/>
                  </a:lnTo>
                  <a:lnTo>
                    <a:pt x="483" y="444"/>
                  </a:lnTo>
                  <a:lnTo>
                    <a:pt x="445" y="443"/>
                  </a:lnTo>
                  <a:lnTo>
                    <a:pt x="445" y="443"/>
                  </a:lnTo>
                  <a:lnTo>
                    <a:pt x="389" y="443"/>
                  </a:lnTo>
                  <a:lnTo>
                    <a:pt x="334" y="441"/>
                  </a:lnTo>
                  <a:lnTo>
                    <a:pt x="334" y="441"/>
                  </a:lnTo>
                  <a:lnTo>
                    <a:pt x="281" y="440"/>
                  </a:lnTo>
                  <a:lnTo>
                    <a:pt x="225" y="439"/>
                  </a:lnTo>
                  <a:lnTo>
                    <a:pt x="225" y="439"/>
                  </a:lnTo>
                  <a:lnTo>
                    <a:pt x="195" y="439"/>
                  </a:lnTo>
                  <a:lnTo>
                    <a:pt x="195" y="439"/>
                  </a:lnTo>
                  <a:lnTo>
                    <a:pt x="166" y="439"/>
                  </a:lnTo>
                  <a:lnTo>
                    <a:pt x="166" y="439"/>
                  </a:lnTo>
                  <a:lnTo>
                    <a:pt x="133" y="439"/>
                  </a:lnTo>
                  <a:lnTo>
                    <a:pt x="118" y="438"/>
                  </a:lnTo>
                  <a:lnTo>
                    <a:pt x="101" y="436"/>
                  </a:lnTo>
                  <a:lnTo>
                    <a:pt x="84" y="434"/>
                  </a:lnTo>
                  <a:lnTo>
                    <a:pt x="68" y="431"/>
                  </a:lnTo>
                  <a:lnTo>
                    <a:pt x="52" y="427"/>
                  </a:lnTo>
                  <a:lnTo>
                    <a:pt x="36" y="422"/>
                  </a:lnTo>
                  <a:lnTo>
                    <a:pt x="36" y="422"/>
                  </a:lnTo>
                  <a:lnTo>
                    <a:pt x="30" y="419"/>
                  </a:lnTo>
                  <a:lnTo>
                    <a:pt x="25" y="416"/>
                  </a:lnTo>
                  <a:lnTo>
                    <a:pt x="20" y="411"/>
                  </a:lnTo>
                  <a:lnTo>
                    <a:pt x="16" y="407"/>
                  </a:lnTo>
                  <a:lnTo>
                    <a:pt x="12" y="403"/>
                  </a:lnTo>
                  <a:lnTo>
                    <a:pt x="10" y="398"/>
                  </a:lnTo>
                  <a:lnTo>
                    <a:pt x="6" y="388"/>
                  </a:lnTo>
                  <a:lnTo>
                    <a:pt x="4" y="376"/>
                  </a:lnTo>
                  <a:lnTo>
                    <a:pt x="3" y="364"/>
                  </a:lnTo>
                  <a:lnTo>
                    <a:pt x="4" y="338"/>
                  </a:lnTo>
                  <a:lnTo>
                    <a:pt x="4" y="338"/>
                  </a:lnTo>
                  <a:lnTo>
                    <a:pt x="5" y="315"/>
                  </a:lnTo>
                  <a:lnTo>
                    <a:pt x="0" y="23"/>
                  </a:lnTo>
                  <a:lnTo>
                    <a:pt x="0" y="23"/>
                  </a:lnTo>
                  <a:lnTo>
                    <a:pt x="0" y="19"/>
                  </a:lnTo>
                  <a:lnTo>
                    <a:pt x="1" y="16"/>
                  </a:lnTo>
                  <a:lnTo>
                    <a:pt x="3" y="13"/>
                  </a:lnTo>
                  <a:lnTo>
                    <a:pt x="5" y="10"/>
                  </a:lnTo>
                  <a:lnTo>
                    <a:pt x="8" y="8"/>
                  </a:lnTo>
                  <a:lnTo>
                    <a:pt x="11" y="6"/>
                  </a:lnTo>
                  <a:lnTo>
                    <a:pt x="14" y="5"/>
                  </a:lnTo>
                  <a:lnTo>
                    <a:pt x="18" y="4"/>
                  </a:lnTo>
                  <a:lnTo>
                    <a:pt x="22" y="4"/>
                  </a:lnTo>
                  <a:lnTo>
                    <a:pt x="22" y="4"/>
                  </a:lnTo>
                  <a:lnTo>
                    <a:pt x="29" y="5"/>
                  </a:lnTo>
                  <a:lnTo>
                    <a:pt x="33" y="8"/>
                  </a:lnTo>
                  <a:lnTo>
                    <a:pt x="36" y="11"/>
                  </a:lnTo>
                  <a:lnTo>
                    <a:pt x="37" y="13"/>
                  </a:lnTo>
                  <a:lnTo>
                    <a:pt x="37" y="13"/>
                  </a:lnTo>
                  <a:lnTo>
                    <a:pt x="39" y="18"/>
                  </a:lnTo>
                  <a:lnTo>
                    <a:pt x="40" y="23"/>
                  </a:lnTo>
                  <a:lnTo>
                    <a:pt x="39" y="28"/>
                  </a:lnTo>
                  <a:lnTo>
                    <a:pt x="37" y="33"/>
                  </a:lnTo>
                  <a:lnTo>
                    <a:pt x="36" y="35"/>
                  </a:lnTo>
                  <a:lnTo>
                    <a:pt x="41" y="363"/>
                  </a:lnTo>
                  <a:lnTo>
                    <a:pt x="41" y="363"/>
                  </a:lnTo>
                  <a:lnTo>
                    <a:pt x="41" y="372"/>
                  </a:lnTo>
                  <a:lnTo>
                    <a:pt x="43" y="379"/>
                  </a:lnTo>
                  <a:lnTo>
                    <a:pt x="47" y="385"/>
                  </a:lnTo>
                  <a:lnTo>
                    <a:pt x="51" y="389"/>
                  </a:lnTo>
                  <a:lnTo>
                    <a:pt x="58" y="392"/>
                  </a:lnTo>
                  <a:lnTo>
                    <a:pt x="64" y="394"/>
                  </a:lnTo>
                  <a:lnTo>
                    <a:pt x="78" y="397"/>
                  </a:lnTo>
                  <a:lnTo>
                    <a:pt x="82" y="398"/>
                  </a:lnTo>
                  <a:lnTo>
                    <a:pt x="82" y="398"/>
                  </a:lnTo>
                  <a:lnTo>
                    <a:pt x="97" y="400"/>
                  </a:lnTo>
                  <a:lnTo>
                    <a:pt x="112" y="401"/>
                  </a:lnTo>
                  <a:lnTo>
                    <a:pt x="129" y="402"/>
                  </a:lnTo>
                  <a:lnTo>
                    <a:pt x="146" y="402"/>
                  </a:lnTo>
                  <a:lnTo>
                    <a:pt x="146" y="402"/>
                  </a:lnTo>
                  <a:lnTo>
                    <a:pt x="184" y="402"/>
                  </a:lnTo>
                  <a:lnTo>
                    <a:pt x="184" y="402"/>
                  </a:lnTo>
                  <a:lnTo>
                    <a:pt x="221" y="401"/>
                  </a:lnTo>
                  <a:lnTo>
                    <a:pt x="221" y="401"/>
                  </a:lnTo>
                  <a:lnTo>
                    <a:pt x="246" y="402"/>
                  </a:lnTo>
                  <a:lnTo>
                    <a:pt x="267" y="404"/>
                  </a:lnTo>
                  <a:lnTo>
                    <a:pt x="267" y="404"/>
                  </a:lnTo>
                  <a:lnTo>
                    <a:pt x="291" y="406"/>
                  </a:lnTo>
                  <a:lnTo>
                    <a:pt x="314" y="407"/>
                  </a:lnTo>
                  <a:lnTo>
                    <a:pt x="355" y="408"/>
                  </a:lnTo>
                  <a:lnTo>
                    <a:pt x="355" y="408"/>
                  </a:lnTo>
                  <a:lnTo>
                    <a:pt x="391" y="408"/>
                  </a:lnTo>
                  <a:lnTo>
                    <a:pt x="391" y="408"/>
                  </a:lnTo>
                  <a:lnTo>
                    <a:pt x="427" y="407"/>
                  </a:lnTo>
                  <a:lnTo>
                    <a:pt x="427" y="407"/>
                  </a:lnTo>
                  <a:lnTo>
                    <a:pt x="480" y="408"/>
                  </a:lnTo>
                  <a:lnTo>
                    <a:pt x="530" y="409"/>
                  </a:lnTo>
                  <a:lnTo>
                    <a:pt x="576" y="411"/>
                  </a:lnTo>
                  <a:lnTo>
                    <a:pt x="622" y="413"/>
                  </a:lnTo>
                  <a:lnTo>
                    <a:pt x="622" y="413"/>
                  </a:lnTo>
                  <a:lnTo>
                    <a:pt x="645" y="417"/>
                  </a:lnTo>
                  <a:lnTo>
                    <a:pt x="645" y="417"/>
                  </a:lnTo>
                  <a:lnTo>
                    <a:pt x="675" y="420"/>
                  </a:lnTo>
                  <a:lnTo>
                    <a:pt x="691" y="421"/>
                  </a:lnTo>
                  <a:lnTo>
                    <a:pt x="707" y="421"/>
                  </a:lnTo>
                  <a:lnTo>
                    <a:pt x="707" y="421"/>
                  </a:lnTo>
                  <a:lnTo>
                    <a:pt x="726" y="421"/>
                  </a:lnTo>
                  <a:lnTo>
                    <a:pt x="741" y="418"/>
                  </a:lnTo>
                  <a:lnTo>
                    <a:pt x="756" y="413"/>
                  </a:lnTo>
                  <a:lnTo>
                    <a:pt x="761" y="411"/>
                  </a:lnTo>
                  <a:lnTo>
                    <a:pt x="767" y="408"/>
                  </a:lnTo>
                  <a:lnTo>
                    <a:pt x="771" y="404"/>
                  </a:lnTo>
                  <a:lnTo>
                    <a:pt x="775" y="401"/>
                  </a:lnTo>
                  <a:lnTo>
                    <a:pt x="779" y="396"/>
                  </a:lnTo>
                  <a:lnTo>
                    <a:pt x="782" y="392"/>
                  </a:lnTo>
                  <a:lnTo>
                    <a:pt x="784" y="387"/>
                  </a:lnTo>
                  <a:lnTo>
                    <a:pt x="786" y="381"/>
                  </a:lnTo>
                  <a:lnTo>
                    <a:pt x="787" y="375"/>
                  </a:lnTo>
                  <a:lnTo>
                    <a:pt x="787" y="369"/>
                  </a:lnTo>
                  <a:lnTo>
                    <a:pt x="787" y="369"/>
                  </a:lnTo>
                  <a:lnTo>
                    <a:pt x="786" y="324"/>
                  </a:lnTo>
                  <a:lnTo>
                    <a:pt x="785" y="269"/>
                  </a:lnTo>
                  <a:lnTo>
                    <a:pt x="785" y="269"/>
                  </a:lnTo>
                  <a:lnTo>
                    <a:pt x="783" y="188"/>
                  </a:lnTo>
                  <a:lnTo>
                    <a:pt x="783" y="152"/>
                  </a:lnTo>
                  <a:lnTo>
                    <a:pt x="783" y="121"/>
                  </a:lnTo>
                  <a:lnTo>
                    <a:pt x="783" y="114"/>
                  </a:lnTo>
                  <a:lnTo>
                    <a:pt x="783" y="114"/>
                  </a:lnTo>
                  <a:lnTo>
                    <a:pt x="784" y="96"/>
                  </a:lnTo>
                  <a:lnTo>
                    <a:pt x="783" y="78"/>
                  </a:lnTo>
                  <a:lnTo>
                    <a:pt x="782" y="68"/>
                  </a:lnTo>
                  <a:lnTo>
                    <a:pt x="779" y="59"/>
                  </a:lnTo>
                  <a:lnTo>
                    <a:pt x="777" y="51"/>
                  </a:lnTo>
                  <a:lnTo>
                    <a:pt x="771" y="43"/>
                  </a:lnTo>
                  <a:lnTo>
                    <a:pt x="771" y="43"/>
                  </a:lnTo>
                  <a:lnTo>
                    <a:pt x="769" y="37"/>
                  </a:lnTo>
                  <a:lnTo>
                    <a:pt x="768" y="31"/>
                  </a:lnTo>
                  <a:lnTo>
                    <a:pt x="768" y="18"/>
                  </a:lnTo>
                  <a:lnTo>
                    <a:pt x="768" y="18"/>
                  </a:lnTo>
                  <a:lnTo>
                    <a:pt x="768" y="14"/>
                  </a:lnTo>
                  <a:lnTo>
                    <a:pt x="769" y="11"/>
                  </a:lnTo>
                  <a:lnTo>
                    <a:pt x="771" y="8"/>
                  </a:lnTo>
                  <a:lnTo>
                    <a:pt x="773" y="5"/>
                  </a:lnTo>
                  <a:lnTo>
                    <a:pt x="777" y="3"/>
                  </a:lnTo>
                  <a:lnTo>
                    <a:pt x="780" y="1"/>
                  </a:lnTo>
                  <a:lnTo>
                    <a:pt x="786" y="0"/>
                  </a:lnTo>
                  <a:lnTo>
                    <a:pt x="786" y="0"/>
                  </a:lnTo>
                  <a:lnTo>
                    <a:pt x="792" y="1"/>
                  </a:lnTo>
                  <a:lnTo>
                    <a:pt x="795" y="3"/>
                  </a:lnTo>
                  <a:lnTo>
                    <a:pt x="798" y="5"/>
                  </a:lnTo>
                  <a:lnTo>
                    <a:pt x="800" y="8"/>
                  </a:lnTo>
                  <a:lnTo>
                    <a:pt x="802" y="11"/>
                  </a:lnTo>
                  <a:lnTo>
                    <a:pt x="803" y="14"/>
                  </a:lnTo>
                  <a:lnTo>
                    <a:pt x="804" y="18"/>
                  </a:lnTo>
                  <a:lnTo>
                    <a:pt x="804" y="18"/>
                  </a:lnTo>
                  <a:lnTo>
                    <a:pt x="804" y="26"/>
                  </a:lnTo>
                  <a:lnTo>
                    <a:pt x="806" y="33"/>
                  </a:lnTo>
                  <a:lnTo>
                    <a:pt x="812" y="49"/>
                  </a:lnTo>
                  <a:lnTo>
                    <a:pt x="812" y="49"/>
                  </a:lnTo>
                  <a:lnTo>
                    <a:pt x="816" y="62"/>
                  </a:lnTo>
                  <a:lnTo>
                    <a:pt x="818" y="69"/>
                  </a:lnTo>
                  <a:lnTo>
                    <a:pt x="819" y="76"/>
                  </a:lnTo>
                  <a:lnTo>
                    <a:pt x="819" y="76"/>
                  </a:lnTo>
                  <a:lnTo>
                    <a:pt x="819" y="111"/>
                  </a:lnTo>
                  <a:lnTo>
                    <a:pt x="819" y="145"/>
                  </a:lnTo>
                  <a:lnTo>
                    <a:pt x="819" y="145"/>
                  </a:lnTo>
                  <a:lnTo>
                    <a:pt x="818" y="183"/>
                  </a:lnTo>
                  <a:lnTo>
                    <a:pt x="818" y="183"/>
                  </a:lnTo>
                  <a:lnTo>
                    <a:pt x="819" y="207"/>
                  </a:lnTo>
                  <a:lnTo>
                    <a:pt x="821" y="238"/>
                  </a:lnTo>
                  <a:lnTo>
                    <a:pt x="821" y="238"/>
                  </a:lnTo>
                  <a:lnTo>
                    <a:pt x="824" y="287"/>
                  </a:lnTo>
                  <a:lnTo>
                    <a:pt x="825" y="313"/>
                  </a:lnTo>
                  <a:lnTo>
                    <a:pt x="825" y="339"/>
                  </a:lnTo>
                  <a:lnTo>
                    <a:pt x="825" y="363"/>
                  </a:lnTo>
                  <a:lnTo>
                    <a:pt x="823" y="386"/>
                  </a:lnTo>
                  <a:lnTo>
                    <a:pt x="819" y="404"/>
                  </a:lnTo>
                  <a:lnTo>
                    <a:pt x="817" y="411"/>
                  </a:lnTo>
                  <a:lnTo>
                    <a:pt x="814" y="419"/>
                  </a:lnTo>
                  <a:lnTo>
                    <a:pt x="814" y="419"/>
                  </a:lnTo>
                  <a:lnTo>
                    <a:pt x="809" y="428"/>
                  </a:lnTo>
                  <a:lnTo>
                    <a:pt x="801" y="435"/>
                  </a:lnTo>
                  <a:lnTo>
                    <a:pt x="794" y="442"/>
                  </a:lnTo>
                  <a:lnTo>
                    <a:pt x="785" y="448"/>
                  </a:lnTo>
                  <a:lnTo>
                    <a:pt x="774" y="451"/>
                  </a:lnTo>
                  <a:lnTo>
                    <a:pt x="763" y="454"/>
                  </a:lnTo>
                  <a:lnTo>
                    <a:pt x="750" y="456"/>
                  </a:lnTo>
                  <a:lnTo>
                    <a:pt x="735" y="456"/>
                  </a:lnTo>
                  <a:lnTo>
                    <a:pt x="735" y="45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66" name="Freeform 538">
              <a:extLst>
                <a:ext uri="{FF2B5EF4-FFF2-40B4-BE49-F238E27FC236}">
                  <a16:creationId xmlns:a16="http://schemas.microsoft.com/office/drawing/2014/main" id="{BC88FADD-0E6C-4248-A628-A5CC9D5C5B03}"/>
                </a:ext>
              </a:extLst>
            </p:cNvPr>
            <p:cNvSpPr>
              <a:spLocks noEditPoints="1"/>
            </p:cNvSpPr>
            <p:nvPr/>
          </p:nvSpPr>
          <p:spPr bwMode="auto">
            <a:xfrm>
              <a:off x="2570163" y="3225800"/>
              <a:ext cx="103188" cy="158750"/>
            </a:xfrm>
            <a:custGeom>
              <a:avLst/>
              <a:gdLst/>
              <a:ahLst/>
              <a:cxnLst>
                <a:cxn ang="0">
                  <a:pos x="72" y="299"/>
                </a:cxn>
                <a:cxn ang="0">
                  <a:pos x="40" y="295"/>
                </a:cxn>
                <a:cxn ang="0">
                  <a:pos x="18" y="284"/>
                </a:cxn>
                <a:cxn ang="0">
                  <a:pos x="8" y="274"/>
                </a:cxn>
                <a:cxn ang="0">
                  <a:pos x="2" y="250"/>
                </a:cxn>
                <a:cxn ang="0">
                  <a:pos x="3" y="124"/>
                </a:cxn>
                <a:cxn ang="0">
                  <a:pos x="2" y="92"/>
                </a:cxn>
                <a:cxn ang="0">
                  <a:pos x="2" y="58"/>
                </a:cxn>
                <a:cxn ang="0">
                  <a:pos x="6" y="38"/>
                </a:cxn>
                <a:cxn ang="0">
                  <a:pos x="8" y="23"/>
                </a:cxn>
                <a:cxn ang="0">
                  <a:pos x="8" y="22"/>
                </a:cxn>
                <a:cxn ang="0">
                  <a:pos x="12" y="10"/>
                </a:cxn>
                <a:cxn ang="0">
                  <a:pos x="21" y="5"/>
                </a:cxn>
                <a:cxn ang="0">
                  <a:pos x="55" y="2"/>
                </a:cxn>
                <a:cxn ang="0">
                  <a:pos x="101" y="0"/>
                </a:cxn>
                <a:cxn ang="0">
                  <a:pos x="136" y="4"/>
                </a:cxn>
                <a:cxn ang="0">
                  <a:pos x="172" y="17"/>
                </a:cxn>
                <a:cxn ang="0">
                  <a:pos x="184" y="32"/>
                </a:cxn>
                <a:cxn ang="0">
                  <a:pos x="192" y="60"/>
                </a:cxn>
                <a:cxn ang="0">
                  <a:pos x="195" y="117"/>
                </a:cxn>
                <a:cxn ang="0">
                  <a:pos x="193" y="193"/>
                </a:cxn>
                <a:cxn ang="0">
                  <a:pos x="190" y="273"/>
                </a:cxn>
                <a:cxn ang="0">
                  <a:pos x="187" y="283"/>
                </a:cxn>
                <a:cxn ang="0">
                  <a:pos x="183" y="288"/>
                </a:cxn>
                <a:cxn ang="0">
                  <a:pos x="172" y="291"/>
                </a:cxn>
                <a:cxn ang="0">
                  <a:pos x="169" y="291"/>
                </a:cxn>
                <a:cxn ang="0">
                  <a:pos x="165" y="292"/>
                </a:cxn>
                <a:cxn ang="0">
                  <a:pos x="153" y="296"/>
                </a:cxn>
                <a:cxn ang="0">
                  <a:pos x="107" y="299"/>
                </a:cxn>
                <a:cxn ang="0">
                  <a:pos x="82" y="39"/>
                </a:cxn>
                <a:cxn ang="0">
                  <a:pos x="42" y="40"/>
                </a:cxn>
                <a:cxn ang="0">
                  <a:pos x="39" y="70"/>
                </a:cxn>
                <a:cxn ang="0">
                  <a:pos x="38" y="177"/>
                </a:cxn>
                <a:cxn ang="0">
                  <a:pos x="37" y="209"/>
                </a:cxn>
                <a:cxn ang="0">
                  <a:pos x="40" y="240"/>
                </a:cxn>
                <a:cxn ang="0">
                  <a:pos x="46" y="252"/>
                </a:cxn>
                <a:cxn ang="0">
                  <a:pos x="61" y="261"/>
                </a:cxn>
                <a:cxn ang="0">
                  <a:pos x="71" y="261"/>
                </a:cxn>
                <a:cxn ang="0">
                  <a:pos x="109" y="260"/>
                </a:cxn>
                <a:cxn ang="0">
                  <a:pos x="153" y="255"/>
                </a:cxn>
                <a:cxn ang="0">
                  <a:pos x="156" y="180"/>
                </a:cxn>
                <a:cxn ang="0">
                  <a:pos x="159" y="100"/>
                </a:cxn>
                <a:cxn ang="0">
                  <a:pos x="159" y="74"/>
                </a:cxn>
                <a:cxn ang="0">
                  <a:pos x="150" y="53"/>
                </a:cxn>
                <a:cxn ang="0">
                  <a:pos x="123" y="42"/>
                </a:cxn>
                <a:cxn ang="0">
                  <a:pos x="82" y="39"/>
                </a:cxn>
              </a:cxnLst>
              <a:rect l="0" t="0" r="r" b="b"/>
              <a:pathLst>
                <a:path w="195" h="299">
                  <a:moveTo>
                    <a:pt x="85" y="299"/>
                  </a:moveTo>
                  <a:lnTo>
                    <a:pt x="85" y="299"/>
                  </a:lnTo>
                  <a:lnTo>
                    <a:pt x="72" y="299"/>
                  </a:lnTo>
                  <a:lnTo>
                    <a:pt x="60" y="298"/>
                  </a:lnTo>
                  <a:lnTo>
                    <a:pt x="49" y="297"/>
                  </a:lnTo>
                  <a:lnTo>
                    <a:pt x="40" y="295"/>
                  </a:lnTo>
                  <a:lnTo>
                    <a:pt x="31" y="292"/>
                  </a:lnTo>
                  <a:lnTo>
                    <a:pt x="24" y="289"/>
                  </a:lnTo>
                  <a:lnTo>
                    <a:pt x="18" y="284"/>
                  </a:lnTo>
                  <a:lnTo>
                    <a:pt x="13" y="280"/>
                  </a:lnTo>
                  <a:lnTo>
                    <a:pt x="13" y="280"/>
                  </a:lnTo>
                  <a:lnTo>
                    <a:pt x="8" y="274"/>
                  </a:lnTo>
                  <a:lnTo>
                    <a:pt x="5" y="268"/>
                  </a:lnTo>
                  <a:lnTo>
                    <a:pt x="3" y="260"/>
                  </a:lnTo>
                  <a:lnTo>
                    <a:pt x="2" y="250"/>
                  </a:lnTo>
                  <a:lnTo>
                    <a:pt x="2" y="250"/>
                  </a:lnTo>
                  <a:lnTo>
                    <a:pt x="3" y="126"/>
                  </a:lnTo>
                  <a:lnTo>
                    <a:pt x="3" y="124"/>
                  </a:lnTo>
                  <a:lnTo>
                    <a:pt x="3" y="124"/>
                  </a:lnTo>
                  <a:lnTo>
                    <a:pt x="2" y="92"/>
                  </a:lnTo>
                  <a:lnTo>
                    <a:pt x="2" y="92"/>
                  </a:lnTo>
                  <a:lnTo>
                    <a:pt x="0" y="70"/>
                  </a:lnTo>
                  <a:lnTo>
                    <a:pt x="0" y="70"/>
                  </a:lnTo>
                  <a:lnTo>
                    <a:pt x="2" y="58"/>
                  </a:lnTo>
                  <a:lnTo>
                    <a:pt x="4" y="48"/>
                  </a:lnTo>
                  <a:lnTo>
                    <a:pt x="4" y="48"/>
                  </a:lnTo>
                  <a:lnTo>
                    <a:pt x="6" y="38"/>
                  </a:lnTo>
                  <a:lnTo>
                    <a:pt x="7" y="27"/>
                  </a:lnTo>
                  <a:lnTo>
                    <a:pt x="7" y="27"/>
                  </a:lnTo>
                  <a:lnTo>
                    <a:pt x="8" y="23"/>
                  </a:lnTo>
                  <a:lnTo>
                    <a:pt x="8" y="22"/>
                  </a:lnTo>
                  <a:lnTo>
                    <a:pt x="8" y="22"/>
                  </a:lnTo>
                  <a:lnTo>
                    <a:pt x="8" y="22"/>
                  </a:lnTo>
                  <a:lnTo>
                    <a:pt x="9" y="15"/>
                  </a:lnTo>
                  <a:lnTo>
                    <a:pt x="10" y="12"/>
                  </a:lnTo>
                  <a:lnTo>
                    <a:pt x="12" y="10"/>
                  </a:lnTo>
                  <a:lnTo>
                    <a:pt x="14" y="8"/>
                  </a:lnTo>
                  <a:lnTo>
                    <a:pt x="17" y="6"/>
                  </a:lnTo>
                  <a:lnTo>
                    <a:pt x="21" y="5"/>
                  </a:lnTo>
                  <a:lnTo>
                    <a:pt x="25" y="5"/>
                  </a:lnTo>
                  <a:lnTo>
                    <a:pt x="25" y="5"/>
                  </a:lnTo>
                  <a:lnTo>
                    <a:pt x="55" y="2"/>
                  </a:lnTo>
                  <a:lnTo>
                    <a:pt x="55" y="2"/>
                  </a:lnTo>
                  <a:lnTo>
                    <a:pt x="78" y="1"/>
                  </a:lnTo>
                  <a:lnTo>
                    <a:pt x="101" y="0"/>
                  </a:lnTo>
                  <a:lnTo>
                    <a:pt x="101" y="0"/>
                  </a:lnTo>
                  <a:lnTo>
                    <a:pt x="119" y="1"/>
                  </a:lnTo>
                  <a:lnTo>
                    <a:pt x="136" y="4"/>
                  </a:lnTo>
                  <a:lnTo>
                    <a:pt x="150" y="7"/>
                  </a:lnTo>
                  <a:lnTo>
                    <a:pt x="163" y="11"/>
                  </a:lnTo>
                  <a:lnTo>
                    <a:pt x="172" y="17"/>
                  </a:lnTo>
                  <a:lnTo>
                    <a:pt x="179" y="23"/>
                  </a:lnTo>
                  <a:lnTo>
                    <a:pt x="182" y="27"/>
                  </a:lnTo>
                  <a:lnTo>
                    <a:pt x="184" y="32"/>
                  </a:lnTo>
                  <a:lnTo>
                    <a:pt x="187" y="42"/>
                  </a:lnTo>
                  <a:lnTo>
                    <a:pt x="187" y="42"/>
                  </a:lnTo>
                  <a:lnTo>
                    <a:pt x="192" y="60"/>
                  </a:lnTo>
                  <a:lnTo>
                    <a:pt x="194" y="80"/>
                  </a:lnTo>
                  <a:lnTo>
                    <a:pt x="195" y="99"/>
                  </a:lnTo>
                  <a:lnTo>
                    <a:pt x="195" y="117"/>
                  </a:lnTo>
                  <a:lnTo>
                    <a:pt x="195" y="155"/>
                  </a:lnTo>
                  <a:lnTo>
                    <a:pt x="193" y="193"/>
                  </a:lnTo>
                  <a:lnTo>
                    <a:pt x="193" y="193"/>
                  </a:lnTo>
                  <a:lnTo>
                    <a:pt x="191" y="233"/>
                  </a:lnTo>
                  <a:lnTo>
                    <a:pt x="190" y="254"/>
                  </a:lnTo>
                  <a:lnTo>
                    <a:pt x="190" y="273"/>
                  </a:lnTo>
                  <a:lnTo>
                    <a:pt x="190" y="273"/>
                  </a:lnTo>
                  <a:lnTo>
                    <a:pt x="188" y="280"/>
                  </a:lnTo>
                  <a:lnTo>
                    <a:pt x="187" y="283"/>
                  </a:lnTo>
                  <a:lnTo>
                    <a:pt x="185" y="286"/>
                  </a:lnTo>
                  <a:lnTo>
                    <a:pt x="185" y="286"/>
                  </a:lnTo>
                  <a:lnTo>
                    <a:pt x="183" y="288"/>
                  </a:lnTo>
                  <a:lnTo>
                    <a:pt x="179" y="290"/>
                  </a:lnTo>
                  <a:lnTo>
                    <a:pt x="176" y="291"/>
                  </a:lnTo>
                  <a:lnTo>
                    <a:pt x="172" y="291"/>
                  </a:lnTo>
                  <a:lnTo>
                    <a:pt x="172" y="291"/>
                  </a:lnTo>
                  <a:lnTo>
                    <a:pt x="172" y="291"/>
                  </a:lnTo>
                  <a:lnTo>
                    <a:pt x="169" y="291"/>
                  </a:lnTo>
                  <a:lnTo>
                    <a:pt x="167" y="290"/>
                  </a:lnTo>
                  <a:lnTo>
                    <a:pt x="165" y="292"/>
                  </a:lnTo>
                  <a:lnTo>
                    <a:pt x="165" y="292"/>
                  </a:lnTo>
                  <a:lnTo>
                    <a:pt x="160" y="295"/>
                  </a:lnTo>
                  <a:lnTo>
                    <a:pt x="153" y="296"/>
                  </a:lnTo>
                  <a:lnTo>
                    <a:pt x="153" y="296"/>
                  </a:lnTo>
                  <a:lnTo>
                    <a:pt x="126" y="298"/>
                  </a:lnTo>
                  <a:lnTo>
                    <a:pt x="126" y="298"/>
                  </a:lnTo>
                  <a:lnTo>
                    <a:pt x="107" y="299"/>
                  </a:lnTo>
                  <a:lnTo>
                    <a:pt x="85" y="299"/>
                  </a:lnTo>
                  <a:lnTo>
                    <a:pt x="85" y="299"/>
                  </a:lnTo>
                  <a:close/>
                  <a:moveTo>
                    <a:pt x="82" y="39"/>
                  </a:moveTo>
                  <a:lnTo>
                    <a:pt x="82" y="39"/>
                  </a:lnTo>
                  <a:lnTo>
                    <a:pt x="53" y="40"/>
                  </a:lnTo>
                  <a:lnTo>
                    <a:pt x="42" y="40"/>
                  </a:lnTo>
                  <a:lnTo>
                    <a:pt x="41" y="52"/>
                  </a:lnTo>
                  <a:lnTo>
                    <a:pt x="41" y="52"/>
                  </a:lnTo>
                  <a:lnTo>
                    <a:pt x="39" y="70"/>
                  </a:lnTo>
                  <a:lnTo>
                    <a:pt x="38" y="88"/>
                  </a:lnTo>
                  <a:lnTo>
                    <a:pt x="38" y="177"/>
                  </a:lnTo>
                  <a:lnTo>
                    <a:pt x="38" y="177"/>
                  </a:lnTo>
                  <a:lnTo>
                    <a:pt x="38" y="194"/>
                  </a:lnTo>
                  <a:lnTo>
                    <a:pt x="38" y="194"/>
                  </a:lnTo>
                  <a:lnTo>
                    <a:pt x="37" y="209"/>
                  </a:lnTo>
                  <a:lnTo>
                    <a:pt x="37" y="226"/>
                  </a:lnTo>
                  <a:lnTo>
                    <a:pt x="38" y="233"/>
                  </a:lnTo>
                  <a:lnTo>
                    <a:pt x="40" y="240"/>
                  </a:lnTo>
                  <a:lnTo>
                    <a:pt x="42" y="246"/>
                  </a:lnTo>
                  <a:lnTo>
                    <a:pt x="46" y="252"/>
                  </a:lnTo>
                  <a:lnTo>
                    <a:pt x="46" y="252"/>
                  </a:lnTo>
                  <a:lnTo>
                    <a:pt x="51" y="256"/>
                  </a:lnTo>
                  <a:lnTo>
                    <a:pt x="56" y="259"/>
                  </a:lnTo>
                  <a:lnTo>
                    <a:pt x="61" y="261"/>
                  </a:lnTo>
                  <a:lnTo>
                    <a:pt x="69" y="261"/>
                  </a:lnTo>
                  <a:lnTo>
                    <a:pt x="69" y="261"/>
                  </a:lnTo>
                  <a:lnTo>
                    <a:pt x="71" y="261"/>
                  </a:lnTo>
                  <a:lnTo>
                    <a:pt x="71" y="261"/>
                  </a:lnTo>
                  <a:lnTo>
                    <a:pt x="109" y="260"/>
                  </a:lnTo>
                  <a:lnTo>
                    <a:pt x="109" y="260"/>
                  </a:lnTo>
                  <a:lnTo>
                    <a:pt x="131" y="260"/>
                  </a:lnTo>
                  <a:lnTo>
                    <a:pt x="153" y="260"/>
                  </a:lnTo>
                  <a:lnTo>
                    <a:pt x="153" y="255"/>
                  </a:lnTo>
                  <a:lnTo>
                    <a:pt x="153" y="255"/>
                  </a:lnTo>
                  <a:lnTo>
                    <a:pt x="154" y="217"/>
                  </a:lnTo>
                  <a:lnTo>
                    <a:pt x="156" y="180"/>
                  </a:lnTo>
                  <a:lnTo>
                    <a:pt x="156" y="180"/>
                  </a:lnTo>
                  <a:lnTo>
                    <a:pt x="157" y="140"/>
                  </a:lnTo>
                  <a:lnTo>
                    <a:pt x="159" y="100"/>
                  </a:lnTo>
                  <a:lnTo>
                    <a:pt x="159" y="93"/>
                  </a:lnTo>
                  <a:lnTo>
                    <a:pt x="159" y="93"/>
                  </a:lnTo>
                  <a:lnTo>
                    <a:pt x="159" y="74"/>
                  </a:lnTo>
                  <a:lnTo>
                    <a:pt x="156" y="67"/>
                  </a:lnTo>
                  <a:lnTo>
                    <a:pt x="154" y="59"/>
                  </a:lnTo>
                  <a:lnTo>
                    <a:pt x="150" y="53"/>
                  </a:lnTo>
                  <a:lnTo>
                    <a:pt x="144" y="48"/>
                  </a:lnTo>
                  <a:lnTo>
                    <a:pt x="136" y="45"/>
                  </a:lnTo>
                  <a:lnTo>
                    <a:pt x="123" y="42"/>
                  </a:lnTo>
                  <a:lnTo>
                    <a:pt x="123" y="42"/>
                  </a:lnTo>
                  <a:lnTo>
                    <a:pt x="105" y="40"/>
                  </a:lnTo>
                  <a:lnTo>
                    <a:pt x="82" y="39"/>
                  </a:lnTo>
                  <a:lnTo>
                    <a:pt x="82" y="3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67" name="Freeform 539">
              <a:extLst>
                <a:ext uri="{FF2B5EF4-FFF2-40B4-BE49-F238E27FC236}">
                  <a16:creationId xmlns:a16="http://schemas.microsoft.com/office/drawing/2014/main" id="{7BE1DE08-6B80-4093-B62E-2B7C2C1FDB5A}"/>
                </a:ext>
              </a:extLst>
            </p:cNvPr>
            <p:cNvSpPr>
              <a:spLocks noEditPoints="1"/>
            </p:cNvSpPr>
            <p:nvPr/>
          </p:nvSpPr>
          <p:spPr bwMode="auto">
            <a:xfrm>
              <a:off x="2292351" y="3478213"/>
              <a:ext cx="504825" cy="250825"/>
            </a:xfrm>
            <a:custGeom>
              <a:avLst/>
              <a:gdLst/>
              <a:ahLst/>
              <a:cxnLst>
                <a:cxn ang="0">
                  <a:pos x="761" y="472"/>
                </a:cxn>
                <a:cxn ang="0">
                  <a:pos x="506" y="468"/>
                </a:cxn>
                <a:cxn ang="0">
                  <a:pos x="259" y="459"/>
                </a:cxn>
                <a:cxn ang="0">
                  <a:pos x="116" y="455"/>
                </a:cxn>
                <a:cxn ang="0">
                  <a:pos x="53" y="437"/>
                </a:cxn>
                <a:cxn ang="0">
                  <a:pos x="13" y="392"/>
                </a:cxn>
                <a:cxn ang="0">
                  <a:pos x="2" y="316"/>
                </a:cxn>
                <a:cxn ang="0">
                  <a:pos x="5" y="219"/>
                </a:cxn>
                <a:cxn ang="0">
                  <a:pos x="1" y="114"/>
                </a:cxn>
                <a:cxn ang="0">
                  <a:pos x="5" y="67"/>
                </a:cxn>
                <a:cxn ang="0">
                  <a:pos x="11" y="38"/>
                </a:cxn>
                <a:cxn ang="0">
                  <a:pos x="31" y="13"/>
                </a:cxn>
                <a:cxn ang="0">
                  <a:pos x="69" y="2"/>
                </a:cxn>
                <a:cxn ang="0">
                  <a:pos x="132" y="0"/>
                </a:cxn>
                <a:cxn ang="0">
                  <a:pos x="565" y="3"/>
                </a:cxn>
                <a:cxn ang="0">
                  <a:pos x="777" y="14"/>
                </a:cxn>
                <a:cxn ang="0">
                  <a:pos x="810" y="13"/>
                </a:cxn>
                <a:cxn ang="0">
                  <a:pos x="868" y="16"/>
                </a:cxn>
                <a:cxn ang="0">
                  <a:pos x="899" y="30"/>
                </a:cxn>
                <a:cxn ang="0">
                  <a:pos x="934" y="75"/>
                </a:cxn>
                <a:cxn ang="0">
                  <a:pos x="941" y="96"/>
                </a:cxn>
                <a:cxn ang="0">
                  <a:pos x="946" y="107"/>
                </a:cxn>
                <a:cxn ang="0">
                  <a:pos x="947" y="117"/>
                </a:cxn>
                <a:cxn ang="0">
                  <a:pos x="950" y="207"/>
                </a:cxn>
                <a:cxn ang="0">
                  <a:pos x="953" y="353"/>
                </a:cxn>
                <a:cxn ang="0">
                  <a:pos x="945" y="401"/>
                </a:cxn>
                <a:cxn ang="0">
                  <a:pos x="924" y="440"/>
                </a:cxn>
                <a:cxn ang="0">
                  <a:pos x="890" y="463"/>
                </a:cxn>
                <a:cxn ang="0">
                  <a:pos x="864" y="471"/>
                </a:cxn>
                <a:cxn ang="0">
                  <a:pos x="41" y="90"/>
                </a:cxn>
                <a:cxn ang="0">
                  <a:pos x="36" y="103"/>
                </a:cxn>
                <a:cxn ang="0">
                  <a:pos x="41" y="219"/>
                </a:cxn>
                <a:cxn ang="0">
                  <a:pos x="38" y="333"/>
                </a:cxn>
                <a:cxn ang="0">
                  <a:pos x="48" y="377"/>
                </a:cxn>
                <a:cxn ang="0">
                  <a:pos x="82" y="410"/>
                </a:cxn>
                <a:cxn ang="0">
                  <a:pos x="144" y="422"/>
                </a:cxn>
                <a:cxn ang="0">
                  <a:pos x="233" y="425"/>
                </a:cxn>
                <a:cxn ang="0">
                  <a:pos x="564" y="435"/>
                </a:cxn>
                <a:cxn ang="0">
                  <a:pos x="868" y="433"/>
                </a:cxn>
                <a:cxn ang="0">
                  <a:pos x="894" y="418"/>
                </a:cxn>
                <a:cxn ang="0">
                  <a:pos x="909" y="392"/>
                </a:cxn>
                <a:cxn ang="0">
                  <a:pos x="916" y="292"/>
                </a:cxn>
                <a:cxn ang="0">
                  <a:pos x="913" y="186"/>
                </a:cxn>
                <a:cxn ang="0">
                  <a:pos x="910" y="117"/>
                </a:cxn>
                <a:cxn ang="0">
                  <a:pos x="899" y="94"/>
                </a:cxn>
                <a:cxn ang="0">
                  <a:pos x="871" y="55"/>
                </a:cxn>
                <a:cxn ang="0">
                  <a:pos x="828" y="50"/>
                </a:cxn>
                <a:cxn ang="0">
                  <a:pos x="749" y="51"/>
                </a:cxn>
                <a:cxn ang="0">
                  <a:pos x="567" y="38"/>
                </a:cxn>
                <a:cxn ang="0">
                  <a:pos x="102" y="37"/>
                </a:cxn>
                <a:cxn ang="0">
                  <a:pos x="52" y="46"/>
                </a:cxn>
                <a:cxn ang="0">
                  <a:pos x="41" y="82"/>
                </a:cxn>
              </a:cxnLst>
              <a:rect l="0" t="0" r="r" b="b"/>
              <a:pathLst>
                <a:path w="954" h="473">
                  <a:moveTo>
                    <a:pt x="849" y="473"/>
                  </a:moveTo>
                  <a:lnTo>
                    <a:pt x="848" y="473"/>
                  </a:lnTo>
                  <a:lnTo>
                    <a:pt x="847" y="473"/>
                  </a:lnTo>
                  <a:lnTo>
                    <a:pt x="847" y="473"/>
                  </a:lnTo>
                  <a:lnTo>
                    <a:pt x="761" y="472"/>
                  </a:lnTo>
                  <a:lnTo>
                    <a:pt x="675" y="470"/>
                  </a:lnTo>
                  <a:lnTo>
                    <a:pt x="675" y="470"/>
                  </a:lnTo>
                  <a:lnTo>
                    <a:pt x="591" y="469"/>
                  </a:lnTo>
                  <a:lnTo>
                    <a:pt x="506" y="468"/>
                  </a:lnTo>
                  <a:lnTo>
                    <a:pt x="506" y="468"/>
                  </a:lnTo>
                  <a:lnTo>
                    <a:pt x="465" y="468"/>
                  </a:lnTo>
                  <a:lnTo>
                    <a:pt x="423" y="467"/>
                  </a:lnTo>
                  <a:lnTo>
                    <a:pt x="343" y="463"/>
                  </a:lnTo>
                  <a:lnTo>
                    <a:pt x="343" y="463"/>
                  </a:lnTo>
                  <a:lnTo>
                    <a:pt x="259" y="459"/>
                  </a:lnTo>
                  <a:lnTo>
                    <a:pt x="217" y="458"/>
                  </a:lnTo>
                  <a:lnTo>
                    <a:pt x="174" y="458"/>
                  </a:lnTo>
                  <a:lnTo>
                    <a:pt x="174" y="458"/>
                  </a:lnTo>
                  <a:lnTo>
                    <a:pt x="144" y="457"/>
                  </a:lnTo>
                  <a:lnTo>
                    <a:pt x="116" y="455"/>
                  </a:lnTo>
                  <a:lnTo>
                    <a:pt x="102" y="453"/>
                  </a:lnTo>
                  <a:lnTo>
                    <a:pt x="90" y="450"/>
                  </a:lnTo>
                  <a:lnTo>
                    <a:pt x="77" y="447"/>
                  </a:lnTo>
                  <a:lnTo>
                    <a:pt x="65" y="443"/>
                  </a:lnTo>
                  <a:lnTo>
                    <a:pt x="53" y="437"/>
                  </a:lnTo>
                  <a:lnTo>
                    <a:pt x="44" y="430"/>
                  </a:lnTo>
                  <a:lnTo>
                    <a:pt x="35" y="423"/>
                  </a:lnTo>
                  <a:lnTo>
                    <a:pt x="27" y="414"/>
                  </a:lnTo>
                  <a:lnTo>
                    <a:pt x="19" y="405"/>
                  </a:lnTo>
                  <a:lnTo>
                    <a:pt x="13" y="392"/>
                  </a:lnTo>
                  <a:lnTo>
                    <a:pt x="9" y="380"/>
                  </a:lnTo>
                  <a:lnTo>
                    <a:pt x="5" y="365"/>
                  </a:lnTo>
                  <a:lnTo>
                    <a:pt x="5" y="365"/>
                  </a:lnTo>
                  <a:lnTo>
                    <a:pt x="3" y="341"/>
                  </a:lnTo>
                  <a:lnTo>
                    <a:pt x="2" y="316"/>
                  </a:lnTo>
                  <a:lnTo>
                    <a:pt x="2" y="291"/>
                  </a:lnTo>
                  <a:lnTo>
                    <a:pt x="3" y="265"/>
                  </a:lnTo>
                  <a:lnTo>
                    <a:pt x="3" y="265"/>
                  </a:lnTo>
                  <a:lnTo>
                    <a:pt x="4" y="242"/>
                  </a:lnTo>
                  <a:lnTo>
                    <a:pt x="5" y="219"/>
                  </a:lnTo>
                  <a:lnTo>
                    <a:pt x="5" y="219"/>
                  </a:lnTo>
                  <a:lnTo>
                    <a:pt x="4" y="184"/>
                  </a:lnTo>
                  <a:lnTo>
                    <a:pt x="2" y="148"/>
                  </a:lnTo>
                  <a:lnTo>
                    <a:pt x="2" y="148"/>
                  </a:lnTo>
                  <a:lnTo>
                    <a:pt x="1" y="114"/>
                  </a:lnTo>
                  <a:lnTo>
                    <a:pt x="0" y="80"/>
                  </a:lnTo>
                  <a:lnTo>
                    <a:pt x="0" y="80"/>
                  </a:lnTo>
                  <a:lnTo>
                    <a:pt x="1" y="74"/>
                  </a:lnTo>
                  <a:lnTo>
                    <a:pt x="4" y="69"/>
                  </a:lnTo>
                  <a:lnTo>
                    <a:pt x="5" y="67"/>
                  </a:lnTo>
                  <a:lnTo>
                    <a:pt x="6" y="65"/>
                  </a:lnTo>
                  <a:lnTo>
                    <a:pt x="6" y="65"/>
                  </a:lnTo>
                  <a:lnTo>
                    <a:pt x="7" y="55"/>
                  </a:lnTo>
                  <a:lnTo>
                    <a:pt x="8" y="46"/>
                  </a:lnTo>
                  <a:lnTo>
                    <a:pt x="11" y="38"/>
                  </a:lnTo>
                  <a:lnTo>
                    <a:pt x="13" y="31"/>
                  </a:lnTo>
                  <a:lnTo>
                    <a:pt x="17" y="25"/>
                  </a:lnTo>
                  <a:lnTo>
                    <a:pt x="21" y="20"/>
                  </a:lnTo>
                  <a:lnTo>
                    <a:pt x="26" y="16"/>
                  </a:lnTo>
                  <a:lnTo>
                    <a:pt x="31" y="13"/>
                  </a:lnTo>
                  <a:lnTo>
                    <a:pt x="31" y="13"/>
                  </a:lnTo>
                  <a:lnTo>
                    <a:pt x="40" y="9"/>
                  </a:lnTo>
                  <a:lnTo>
                    <a:pt x="49" y="6"/>
                  </a:lnTo>
                  <a:lnTo>
                    <a:pt x="60" y="4"/>
                  </a:lnTo>
                  <a:lnTo>
                    <a:pt x="69" y="2"/>
                  </a:lnTo>
                  <a:lnTo>
                    <a:pt x="89" y="0"/>
                  </a:lnTo>
                  <a:lnTo>
                    <a:pt x="108" y="0"/>
                  </a:lnTo>
                  <a:lnTo>
                    <a:pt x="108" y="0"/>
                  </a:lnTo>
                  <a:lnTo>
                    <a:pt x="132" y="0"/>
                  </a:lnTo>
                  <a:lnTo>
                    <a:pt x="132" y="0"/>
                  </a:lnTo>
                  <a:lnTo>
                    <a:pt x="154" y="1"/>
                  </a:lnTo>
                  <a:lnTo>
                    <a:pt x="493" y="1"/>
                  </a:lnTo>
                  <a:lnTo>
                    <a:pt x="493" y="1"/>
                  </a:lnTo>
                  <a:lnTo>
                    <a:pt x="529" y="1"/>
                  </a:lnTo>
                  <a:lnTo>
                    <a:pt x="565" y="3"/>
                  </a:lnTo>
                  <a:lnTo>
                    <a:pt x="635" y="7"/>
                  </a:lnTo>
                  <a:lnTo>
                    <a:pt x="635" y="7"/>
                  </a:lnTo>
                  <a:lnTo>
                    <a:pt x="705" y="12"/>
                  </a:lnTo>
                  <a:lnTo>
                    <a:pt x="741" y="13"/>
                  </a:lnTo>
                  <a:lnTo>
                    <a:pt x="777" y="14"/>
                  </a:lnTo>
                  <a:lnTo>
                    <a:pt x="777" y="14"/>
                  </a:lnTo>
                  <a:lnTo>
                    <a:pt x="799" y="14"/>
                  </a:lnTo>
                  <a:lnTo>
                    <a:pt x="799" y="14"/>
                  </a:lnTo>
                  <a:lnTo>
                    <a:pt x="810" y="13"/>
                  </a:lnTo>
                  <a:lnTo>
                    <a:pt x="810" y="13"/>
                  </a:lnTo>
                  <a:lnTo>
                    <a:pt x="832" y="13"/>
                  </a:lnTo>
                  <a:lnTo>
                    <a:pt x="832" y="13"/>
                  </a:lnTo>
                  <a:lnTo>
                    <a:pt x="850" y="13"/>
                  </a:lnTo>
                  <a:lnTo>
                    <a:pt x="859" y="14"/>
                  </a:lnTo>
                  <a:lnTo>
                    <a:pt x="868" y="16"/>
                  </a:lnTo>
                  <a:lnTo>
                    <a:pt x="877" y="18"/>
                  </a:lnTo>
                  <a:lnTo>
                    <a:pt x="885" y="20"/>
                  </a:lnTo>
                  <a:lnTo>
                    <a:pt x="893" y="24"/>
                  </a:lnTo>
                  <a:lnTo>
                    <a:pt x="899" y="30"/>
                  </a:lnTo>
                  <a:lnTo>
                    <a:pt x="899" y="30"/>
                  </a:lnTo>
                  <a:lnTo>
                    <a:pt x="911" y="40"/>
                  </a:lnTo>
                  <a:lnTo>
                    <a:pt x="920" y="51"/>
                  </a:lnTo>
                  <a:lnTo>
                    <a:pt x="927" y="63"/>
                  </a:lnTo>
                  <a:lnTo>
                    <a:pt x="934" y="75"/>
                  </a:lnTo>
                  <a:lnTo>
                    <a:pt x="934" y="75"/>
                  </a:lnTo>
                  <a:lnTo>
                    <a:pt x="937" y="85"/>
                  </a:lnTo>
                  <a:lnTo>
                    <a:pt x="937" y="85"/>
                  </a:lnTo>
                  <a:lnTo>
                    <a:pt x="939" y="93"/>
                  </a:lnTo>
                  <a:lnTo>
                    <a:pt x="940" y="95"/>
                  </a:lnTo>
                  <a:lnTo>
                    <a:pt x="941" y="96"/>
                  </a:lnTo>
                  <a:lnTo>
                    <a:pt x="941" y="96"/>
                  </a:lnTo>
                  <a:lnTo>
                    <a:pt x="943" y="98"/>
                  </a:lnTo>
                  <a:lnTo>
                    <a:pt x="945" y="101"/>
                  </a:lnTo>
                  <a:lnTo>
                    <a:pt x="946" y="104"/>
                  </a:lnTo>
                  <a:lnTo>
                    <a:pt x="946" y="107"/>
                  </a:lnTo>
                  <a:lnTo>
                    <a:pt x="946" y="108"/>
                  </a:lnTo>
                  <a:lnTo>
                    <a:pt x="946" y="109"/>
                  </a:lnTo>
                  <a:lnTo>
                    <a:pt x="946" y="109"/>
                  </a:lnTo>
                  <a:lnTo>
                    <a:pt x="947" y="113"/>
                  </a:lnTo>
                  <a:lnTo>
                    <a:pt x="947" y="117"/>
                  </a:lnTo>
                  <a:lnTo>
                    <a:pt x="946" y="118"/>
                  </a:lnTo>
                  <a:lnTo>
                    <a:pt x="946" y="119"/>
                  </a:lnTo>
                  <a:lnTo>
                    <a:pt x="946" y="119"/>
                  </a:lnTo>
                  <a:lnTo>
                    <a:pt x="948" y="164"/>
                  </a:lnTo>
                  <a:lnTo>
                    <a:pt x="950" y="207"/>
                  </a:lnTo>
                  <a:lnTo>
                    <a:pt x="950" y="207"/>
                  </a:lnTo>
                  <a:lnTo>
                    <a:pt x="952" y="249"/>
                  </a:lnTo>
                  <a:lnTo>
                    <a:pt x="954" y="291"/>
                  </a:lnTo>
                  <a:lnTo>
                    <a:pt x="954" y="332"/>
                  </a:lnTo>
                  <a:lnTo>
                    <a:pt x="953" y="353"/>
                  </a:lnTo>
                  <a:lnTo>
                    <a:pt x="951" y="374"/>
                  </a:lnTo>
                  <a:lnTo>
                    <a:pt x="951" y="374"/>
                  </a:lnTo>
                  <a:lnTo>
                    <a:pt x="950" y="383"/>
                  </a:lnTo>
                  <a:lnTo>
                    <a:pt x="948" y="392"/>
                  </a:lnTo>
                  <a:lnTo>
                    <a:pt x="945" y="401"/>
                  </a:lnTo>
                  <a:lnTo>
                    <a:pt x="942" y="410"/>
                  </a:lnTo>
                  <a:lnTo>
                    <a:pt x="938" y="418"/>
                  </a:lnTo>
                  <a:lnTo>
                    <a:pt x="934" y="425"/>
                  </a:lnTo>
                  <a:lnTo>
                    <a:pt x="929" y="432"/>
                  </a:lnTo>
                  <a:lnTo>
                    <a:pt x="924" y="440"/>
                  </a:lnTo>
                  <a:lnTo>
                    <a:pt x="918" y="445"/>
                  </a:lnTo>
                  <a:lnTo>
                    <a:pt x="912" y="451"/>
                  </a:lnTo>
                  <a:lnTo>
                    <a:pt x="905" y="455"/>
                  </a:lnTo>
                  <a:lnTo>
                    <a:pt x="898" y="460"/>
                  </a:lnTo>
                  <a:lnTo>
                    <a:pt x="890" y="463"/>
                  </a:lnTo>
                  <a:lnTo>
                    <a:pt x="882" y="467"/>
                  </a:lnTo>
                  <a:lnTo>
                    <a:pt x="874" y="469"/>
                  </a:lnTo>
                  <a:lnTo>
                    <a:pt x="865" y="471"/>
                  </a:lnTo>
                  <a:lnTo>
                    <a:pt x="864" y="471"/>
                  </a:lnTo>
                  <a:lnTo>
                    <a:pt x="864" y="471"/>
                  </a:lnTo>
                  <a:lnTo>
                    <a:pt x="864" y="471"/>
                  </a:lnTo>
                  <a:lnTo>
                    <a:pt x="860" y="472"/>
                  </a:lnTo>
                  <a:lnTo>
                    <a:pt x="857" y="473"/>
                  </a:lnTo>
                  <a:lnTo>
                    <a:pt x="849" y="473"/>
                  </a:lnTo>
                  <a:close/>
                  <a:moveTo>
                    <a:pt x="41" y="90"/>
                  </a:moveTo>
                  <a:lnTo>
                    <a:pt x="41" y="90"/>
                  </a:lnTo>
                  <a:lnTo>
                    <a:pt x="40" y="95"/>
                  </a:lnTo>
                  <a:lnTo>
                    <a:pt x="38" y="100"/>
                  </a:lnTo>
                  <a:lnTo>
                    <a:pt x="36" y="101"/>
                  </a:lnTo>
                  <a:lnTo>
                    <a:pt x="36" y="103"/>
                  </a:lnTo>
                  <a:lnTo>
                    <a:pt x="36" y="103"/>
                  </a:lnTo>
                  <a:lnTo>
                    <a:pt x="38" y="148"/>
                  </a:lnTo>
                  <a:lnTo>
                    <a:pt x="38" y="148"/>
                  </a:lnTo>
                  <a:lnTo>
                    <a:pt x="40" y="184"/>
                  </a:lnTo>
                  <a:lnTo>
                    <a:pt x="41" y="219"/>
                  </a:lnTo>
                  <a:lnTo>
                    <a:pt x="41" y="290"/>
                  </a:lnTo>
                  <a:lnTo>
                    <a:pt x="41" y="290"/>
                  </a:lnTo>
                  <a:lnTo>
                    <a:pt x="39" y="311"/>
                  </a:lnTo>
                  <a:lnTo>
                    <a:pt x="39" y="311"/>
                  </a:lnTo>
                  <a:lnTo>
                    <a:pt x="38" y="333"/>
                  </a:lnTo>
                  <a:lnTo>
                    <a:pt x="38" y="345"/>
                  </a:lnTo>
                  <a:lnTo>
                    <a:pt x="40" y="355"/>
                  </a:lnTo>
                  <a:lnTo>
                    <a:pt x="40" y="355"/>
                  </a:lnTo>
                  <a:lnTo>
                    <a:pt x="44" y="366"/>
                  </a:lnTo>
                  <a:lnTo>
                    <a:pt x="48" y="377"/>
                  </a:lnTo>
                  <a:lnTo>
                    <a:pt x="55" y="386"/>
                  </a:lnTo>
                  <a:lnTo>
                    <a:pt x="61" y="394"/>
                  </a:lnTo>
                  <a:lnTo>
                    <a:pt x="67" y="400"/>
                  </a:lnTo>
                  <a:lnTo>
                    <a:pt x="74" y="406"/>
                  </a:lnTo>
                  <a:lnTo>
                    <a:pt x="82" y="410"/>
                  </a:lnTo>
                  <a:lnTo>
                    <a:pt x="91" y="414"/>
                  </a:lnTo>
                  <a:lnTo>
                    <a:pt x="99" y="417"/>
                  </a:lnTo>
                  <a:lnTo>
                    <a:pt x="108" y="419"/>
                  </a:lnTo>
                  <a:lnTo>
                    <a:pt x="126" y="421"/>
                  </a:lnTo>
                  <a:lnTo>
                    <a:pt x="144" y="422"/>
                  </a:lnTo>
                  <a:lnTo>
                    <a:pt x="163" y="422"/>
                  </a:lnTo>
                  <a:lnTo>
                    <a:pt x="163" y="422"/>
                  </a:lnTo>
                  <a:lnTo>
                    <a:pt x="199" y="423"/>
                  </a:lnTo>
                  <a:lnTo>
                    <a:pt x="233" y="425"/>
                  </a:lnTo>
                  <a:lnTo>
                    <a:pt x="233" y="425"/>
                  </a:lnTo>
                  <a:lnTo>
                    <a:pt x="261" y="427"/>
                  </a:lnTo>
                  <a:lnTo>
                    <a:pt x="290" y="429"/>
                  </a:lnTo>
                  <a:lnTo>
                    <a:pt x="290" y="429"/>
                  </a:lnTo>
                  <a:lnTo>
                    <a:pt x="424" y="432"/>
                  </a:lnTo>
                  <a:lnTo>
                    <a:pt x="564" y="435"/>
                  </a:lnTo>
                  <a:lnTo>
                    <a:pt x="704" y="436"/>
                  </a:lnTo>
                  <a:lnTo>
                    <a:pt x="848" y="437"/>
                  </a:lnTo>
                  <a:lnTo>
                    <a:pt x="848" y="437"/>
                  </a:lnTo>
                  <a:lnTo>
                    <a:pt x="862" y="435"/>
                  </a:lnTo>
                  <a:lnTo>
                    <a:pt x="868" y="433"/>
                  </a:lnTo>
                  <a:lnTo>
                    <a:pt x="875" y="431"/>
                  </a:lnTo>
                  <a:lnTo>
                    <a:pt x="880" y="428"/>
                  </a:lnTo>
                  <a:lnTo>
                    <a:pt x="885" y="425"/>
                  </a:lnTo>
                  <a:lnTo>
                    <a:pt x="890" y="422"/>
                  </a:lnTo>
                  <a:lnTo>
                    <a:pt x="894" y="418"/>
                  </a:lnTo>
                  <a:lnTo>
                    <a:pt x="894" y="418"/>
                  </a:lnTo>
                  <a:lnTo>
                    <a:pt x="898" y="412"/>
                  </a:lnTo>
                  <a:lnTo>
                    <a:pt x="903" y="406"/>
                  </a:lnTo>
                  <a:lnTo>
                    <a:pt x="906" y="399"/>
                  </a:lnTo>
                  <a:lnTo>
                    <a:pt x="909" y="392"/>
                  </a:lnTo>
                  <a:lnTo>
                    <a:pt x="913" y="377"/>
                  </a:lnTo>
                  <a:lnTo>
                    <a:pt x="916" y="360"/>
                  </a:lnTo>
                  <a:lnTo>
                    <a:pt x="917" y="344"/>
                  </a:lnTo>
                  <a:lnTo>
                    <a:pt x="917" y="326"/>
                  </a:lnTo>
                  <a:lnTo>
                    <a:pt x="916" y="292"/>
                  </a:lnTo>
                  <a:lnTo>
                    <a:pt x="916" y="292"/>
                  </a:lnTo>
                  <a:lnTo>
                    <a:pt x="915" y="264"/>
                  </a:lnTo>
                  <a:lnTo>
                    <a:pt x="915" y="264"/>
                  </a:lnTo>
                  <a:lnTo>
                    <a:pt x="914" y="225"/>
                  </a:lnTo>
                  <a:lnTo>
                    <a:pt x="913" y="186"/>
                  </a:lnTo>
                  <a:lnTo>
                    <a:pt x="913" y="186"/>
                  </a:lnTo>
                  <a:lnTo>
                    <a:pt x="911" y="154"/>
                  </a:lnTo>
                  <a:lnTo>
                    <a:pt x="911" y="121"/>
                  </a:lnTo>
                  <a:lnTo>
                    <a:pt x="911" y="118"/>
                  </a:lnTo>
                  <a:lnTo>
                    <a:pt x="910" y="117"/>
                  </a:lnTo>
                  <a:lnTo>
                    <a:pt x="910" y="117"/>
                  </a:lnTo>
                  <a:lnTo>
                    <a:pt x="907" y="112"/>
                  </a:lnTo>
                  <a:lnTo>
                    <a:pt x="904" y="106"/>
                  </a:lnTo>
                  <a:lnTo>
                    <a:pt x="899" y="94"/>
                  </a:lnTo>
                  <a:lnTo>
                    <a:pt x="899" y="94"/>
                  </a:lnTo>
                  <a:lnTo>
                    <a:pt x="894" y="79"/>
                  </a:lnTo>
                  <a:lnTo>
                    <a:pt x="890" y="72"/>
                  </a:lnTo>
                  <a:lnTo>
                    <a:pt x="886" y="65"/>
                  </a:lnTo>
                  <a:lnTo>
                    <a:pt x="879" y="60"/>
                  </a:lnTo>
                  <a:lnTo>
                    <a:pt x="871" y="55"/>
                  </a:lnTo>
                  <a:lnTo>
                    <a:pt x="860" y="51"/>
                  </a:lnTo>
                  <a:lnTo>
                    <a:pt x="847" y="50"/>
                  </a:lnTo>
                  <a:lnTo>
                    <a:pt x="847" y="50"/>
                  </a:lnTo>
                  <a:lnTo>
                    <a:pt x="828" y="50"/>
                  </a:lnTo>
                  <a:lnTo>
                    <a:pt x="828" y="50"/>
                  </a:lnTo>
                  <a:lnTo>
                    <a:pt x="796" y="50"/>
                  </a:lnTo>
                  <a:lnTo>
                    <a:pt x="796" y="50"/>
                  </a:lnTo>
                  <a:lnTo>
                    <a:pt x="764" y="51"/>
                  </a:lnTo>
                  <a:lnTo>
                    <a:pt x="764" y="51"/>
                  </a:lnTo>
                  <a:lnTo>
                    <a:pt x="749" y="51"/>
                  </a:lnTo>
                  <a:lnTo>
                    <a:pt x="735" y="50"/>
                  </a:lnTo>
                  <a:lnTo>
                    <a:pt x="735" y="50"/>
                  </a:lnTo>
                  <a:lnTo>
                    <a:pt x="678" y="45"/>
                  </a:lnTo>
                  <a:lnTo>
                    <a:pt x="623" y="40"/>
                  </a:lnTo>
                  <a:lnTo>
                    <a:pt x="567" y="38"/>
                  </a:lnTo>
                  <a:lnTo>
                    <a:pt x="511" y="36"/>
                  </a:lnTo>
                  <a:lnTo>
                    <a:pt x="178" y="36"/>
                  </a:lnTo>
                  <a:lnTo>
                    <a:pt x="119" y="36"/>
                  </a:lnTo>
                  <a:lnTo>
                    <a:pt x="119" y="36"/>
                  </a:lnTo>
                  <a:lnTo>
                    <a:pt x="102" y="37"/>
                  </a:lnTo>
                  <a:lnTo>
                    <a:pt x="84" y="37"/>
                  </a:lnTo>
                  <a:lnTo>
                    <a:pt x="84" y="37"/>
                  </a:lnTo>
                  <a:lnTo>
                    <a:pt x="71" y="39"/>
                  </a:lnTo>
                  <a:lnTo>
                    <a:pt x="60" y="42"/>
                  </a:lnTo>
                  <a:lnTo>
                    <a:pt x="52" y="46"/>
                  </a:lnTo>
                  <a:lnTo>
                    <a:pt x="46" y="51"/>
                  </a:lnTo>
                  <a:lnTo>
                    <a:pt x="43" y="57"/>
                  </a:lnTo>
                  <a:lnTo>
                    <a:pt x="41" y="65"/>
                  </a:lnTo>
                  <a:lnTo>
                    <a:pt x="41" y="73"/>
                  </a:lnTo>
                  <a:lnTo>
                    <a:pt x="41" y="82"/>
                  </a:lnTo>
                  <a:lnTo>
                    <a:pt x="41" y="85"/>
                  </a:lnTo>
                  <a:lnTo>
                    <a:pt x="41" y="9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grpSp>
      <p:sp>
        <p:nvSpPr>
          <p:cNvPr id="4" name="文本框 3">
            <a:extLst>
              <a:ext uri="{FF2B5EF4-FFF2-40B4-BE49-F238E27FC236}">
                <a16:creationId xmlns:a16="http://schemas.microsoft.com/office/drawing/2014/main" id="{D795BC32-7DB8-46B5-9D82-CA54448EC842}"/>
              </a:ext>
            </a:extLst>
          </p:cNvPr>
          <p:cNvSpPr txBox="1"/>
          <p:nvPr/>
        </p:nvSpPr>
        <p:spPr>
          <a:xfrm>
            <a:off x="2961119" y="5792071"/>
            <a:ext cx="5410455" cy="369332"/>
          </a:xfrm>
          <a:prstGeom prst="rect">
            <a:avLst/>
          </a:prstGeom>
          <a:noFill/>
        </p:spPr>
        <p:txBody>
          <a:bodyPr wrap="none" rtlCol="0">
            <a:spAutoFit/>
          </a:bodyPr>
          <a:lstStyle/>
          <a:p>
            <a:r>
              <a:rPr lang="zh-CN" altLang="en-US" dirty="0"/>
              <a:t>正常情况下可以直接由</a:t>
            </a:r>
            <a:r>
              <a:rPr lang="en-US" altLang="zh-CN" dirty="0"/>
              <a:t>USB</a:t>
            </a:r>
            <a:r>
              <a:rPr lang="zh-CN" altLang="en-US" dirty="0"/>
              <a:t>供电或使用扩展板供电。</a:t>
            </a:r>
          </a:p>
        </p:txBody>
      </p:sp>
    </p:spTree>
    <p:extLst>
      <p:ext uri="{BB962C8B-B14F-4D97-AF65-F5344CB8AC3E}">
        <p14:creationId xmlns:p14="http://schemas.microsoft.com/office/powerpoint/2010/main" val="3661760818"/>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p:cNvGrpSpPr/>
          <p:nvPr/>
        </p:nvGrpSpPr>
        <p:grpSpPr>
          <a:xfrm>
            <a:off x="3790496" y="841828"/>
            <a:ext cx="4540704" cy="1074057"/>
            <a:chOff x="3659868" y="841828"/>
            <a:chExt cx="4540704" cy="1074057"/>
          </a:xfrm>
        </p:grpSpPr>
        <p:sp>
          <p:nvSpPr>
            <p:cNvPr id="86" name="任意多边形 85"/>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7" name="组合 86"/>
            <p:cNvGrpSpPr/>
            <p:nvPr/>
          </p:nvGrpSpPr>
          <p:grpSpPr>
            <a:xfrm>
              <a:off x="3659868" y="841828"/>
              <a:ext cx="4540704" cy="1074057"/>
              <a:chOff x="4429125" y="2685143"/>
              <a:chExt cx="4118758" cy="1182009"/>
            </a:xfrm>
          </p:grpSpPr>
          <p:sp>
            <p:nvSpPr>
              <p:cNvPr id="89"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93"/>
              <p:cNvSpPr>
                <a:spLocks/>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94"/>
              <p:cNvSpPr>
                <a:spLocks/>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95"/>
              <p:cNvSpPr>
                <a:spLocks/>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96"/>
              <p:cNvSpPr>
                <a:spLocks/>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97"/>
              <p:cNvSpPr>
                <a:spLocks/>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98"/>
              <p:cNvSpPr>
                <a:spLocks/>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99"/>
              <p:cNvSpPr>
                <a:spLocks/>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100"/>
              <p:cNvSpPr>
                <a:spLocks/>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101"/>
              <p:cNvSpPr>
                <a:spLocks/>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102"/>
              <p:cNvSpPr>
                <a:spLocks/>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03"/>
              <p:cNvSpPr>
                <a:spLocks/>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104"/>
              <p:cNvSpPr>
                <a:spLocks/>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105"/>
              <p:cNvSpPr>
                <a:spLocks/>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106"/>
              <p:cNvSpPr>
                <a:spLocks/>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107"/>
              <p:cNvSpPr>
                <a:spLocks/>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108"/>
              <p:cNvSpPr>
                <a:spLocks/>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109"/>
              <p:cNvSpPr>
                <a:spLocks/>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10"/>
              <p:cNvSpPr>
                <a:spLocks/>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11"/>
              <p:cNvSpPr>
                <a:spLocks/>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12"/>
              <p:cNvSpPr>
                <a:spLocks/>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13"/>
              <p:cNvSpPr>
                <a:spLocks/>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14"/>
              <p:cNvSpPr>
                <a:spLocks/>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115"/>
              <p:cNvSpPr>
                <a:spLocks/>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116"/>
              <p:cNvSpPr>
                <a:spLocks/>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117"/>
              <p:cNvSpPr>
                <a:spLocks/>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118"/>
              <p:cNvSpPr>
                <a:spLocks/>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119"/>
              <p:cNvSpPr>
                <a:spLocks/>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120"/>
              <p:cNvSpPr>
                <a:spLocks/>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121"/>
              <p:cNvSpPr>
                <a:spLocks/>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122"/>
              <p:cNvSpPr>
                <a:spLocks/>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123"/>
              <p:cNvSpPr>
                <a:spLocks/>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124"/>
              <p:cNvSpPr>
                <a:spLocks/>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125"/>
              <p:cNvSpPr>
                <a:spLocks/>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126"/>
              <p:cNvSpPr>
                <a:spLocks/>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127"/>
              <p:cNvSpPr>
                <a:spLocks/>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128"/>
              <p:cNvSpPr>
                <a:spLocks/>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129"/>
              <p:cNvSpPr>
                <a:spLocks/>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130"/>
              <p:cNvSpPr>
                <a:spLocks/>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131"/>
              <p:cNvSpPr>
                <a:spLocks/>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132"/>
              <p:cNvSpPr>
                <a:spLocks/>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133"/>
              <p:cNvSpPr>
                <a:spLocks/>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134"/>
              <p:cNvSpPr>
                <a:spLocks/>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135"/>
              <p:cNvSpPr>
                <a:spLocks/>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136"/>
              <p:cNvSpPr>
                <a:spLocks/>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137"/>
              <p:cNvSpPr>
                <a:spLocks/>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138"/>
              <p:cNvSpPr>
                <a:spLocks/>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8" name="文本框 87"/>
            <p:cNvSpPr txBox="1"/>
            <p:nvPr/>
          </p:nvSpPr>
          <p:spPr>
            <a:xfrm>
              <a:off x="5086911" y="1162161"/>
              <a:ext cx="2863122" cy="523220"/>
            </a:xfrm>
            <a:prstGeom prst="rect">
              <a:avLst/>
            </a:prstGeom>
            <a:noFill/>
          </p:spPr>
          <p:txBody>
            <a:bodyPr wrap="square" rtlCol="0">
              <a:spAutoFit/>
            </a:bodyPr>
            <a:lstStyle/>
            <a:p>
              <a:r>
                <a:rPr lang="zh-CN" altLang="en-US" sz="2800" dirty="0">
                  <a:solidFill>
                    <a:srgbClr val="FF0000"/>
                  </a:solidFill>
                  <a:latin typeface="Calista" panose="02000500000000000000" charset="-122"/>
                  <a:ea typeface="Calista" panose="02000500000000000000" charset="-122"/>
                  <a:cs typeface="Calista" panose="02000500000000000000" charset="-122"/>
                </a:rPr>
                <a:t>蓝牙模块</a:t>
              </a:r>
            </a:p>
          </p:txBody>
        </p:sp>
      </p:grpSp>
      <p:sp>
        <p:nvSpPr>
          <p:cNvPr id="132" name="任意多边形 2">
            <a:extLst>
              <a:ext uri="{FF2B5EF4-FFF2-40B4-BE49-F238E27FC236}">
                <a16:creationId xmlns:a16="http://schemas.microsoft.com/office/drawing/2014/main" id="{B049FC3C-536E-4172-BEB0-26B54819695E}"/>
              </a:ext>
            </a:extLst>
          </p:cNvPr>
          <p:cNvSpPr/>
          <p:nvPr/>
        </p:nvSpPr>
        <p:spPr>
          <a:xfrm>
            <a:off x="1255341" y="2601303"/>
            <a:ext cx="3488240" cy="2760335"/>
          </a:xfrm>
          <a:custGeom>
            <a:avLst/>
            <a:gdLst>
              <a:gd name="connsiteX0" fmla="*/ 135734 w 5735830"/>
              <a:gd name="connsiteY0" fmla="*/ 360201 h 4633519"/>
              <a:gd name="connsiteX1" fmla="*/ 250034 w 5735830"/>
              <a:gd name="connsiteY1" fmla="*/ 1666487 h 4633519"/>
              <a:gd name="connsiteX2" fmla="*/ 201049 w 5735830"/>
              <a:gd name="connsiteY2" fmla="*/ 4262730 h 4633519"/>
              <a:gd name="connsiteX3" fmla="*/ 1376706 w 5735830"/>
              <a:gd name="connsiteY3" fmla="*/ 4475001 h 4633519"/>
              <a:gd name="connsiteX4" fmla="*/ 5344549 w 5735830"/>
              <a:gd name="connsiteY4" fmla="*/ 4491330 h 4633519"/>
              <a:gd name="connsiteX5" fmla="*/ 5360877 w 5735830"/>
              <a:gd name="connsiteY5" fmla="*/ 2613544 h 4633519"/>
              <a:gd name="connsiteX6" fmla="*/ 5507834 w 5735830"/>
              <a:gd name="connsiteY6" fmla="*/ 278558 h 4633519"/>
              <a:gd name="connsiteX7" fmla="*/ 1899220 w 5735830"/>
              <a:gd name="connsiteY7" fmla="*/ 294887 h 4633519"/>
              <a:gd name="connsiteX8" fmla="*/ 152063 w 5735830"/>
              <a:gd name="connsiteY8" fmla="*/ 972 h 4633519"/>
              <a:gd name="connsiteX9" fmla="*/ 86749 w 5735830"/>
              <a:gd name="connsiteY9" fmla="*/ 409187 h 4633519"/>
              <a:gd name="connsiteX10" fmla="*/ 135734 w 5735830"/>
              <a:gd name="connsiteY10" fmla="*/ 360201 h 4633519"/>
              <a:gd name="connsiteX0" fmla="*/ 92877 w 5741958"/>
              <a:gd name="connsiteY0" fmla="*/ 409187 h 4633519"/>
              <a:gd name="connsiteX1" fmla="*/ 256162 w 5741958"/>
              <a:gd name="connsiteY1" fmla="*/ 1666487 h 4633519"/>
              <a:gd name="connsiteX2" fmla="*/ 207177 w 5741958"/>
              <a:gd name="connsiteY2" fmla="*/ 4262730 h 4633519"/>
              <a:gd name="connsiteX3" fmla="*/ 1382834 w 5741958"/>
              <a:gd name="connsiteY3" fmla="*/ 4475001 h 4633519"/>
              <a:gd name="connsiteX4" fmla="*/ 5350677 w 5741958"/>
              <a:gd name="connsiteY4" fmla="*/ 4491330 h 4633519"/>
              <a:gd name="connsiteX5" fmla="*/ 5367005 w 5741958"/>
              <a:gd name="connsiteY5" fmla="*/ 2613544 h 4633519"/>
              <a:gd name="connsiteX6" fmla="*/ 5513962 w 5741958"/>
              <a:gd name="connsiteY6" fmla="*/ 278558 h 4633519"/>
              <a:gd name="connsiteX7" fmla="*/ 1905348 w 5741958"/>
              <a:gd name="connsiteY7" fmla="*/ 294887 h 4633519"/>
              <a:gd name="connsiteX8" fmla="*/ 158191 w 5741958"/>
              <a:gd name="connsiteY8" fmla="*/ 972 h 4633519"/>
              <a:gd name="connsiteX9" fmla="*/ 92877 w 5741958"/>
              <a:gd name="connsiteY9" fmla="*/ 409187 h 4633519"/>
              <a:gd name="connsiteX0" fmla="*/ 92877 w 5741958"/>
              <a:gd name="connsiteY0" fmla="*/ 768415 h 4633519"/>
              <a:gd name="connsiteX1" fmla="*/ 256162 w 5741958"/>
              <a:gd name="connsiteY1" fmla="*/ 1666487 h 4633519"/>
              <a:gd name="connsiteX2" fmla="*/ 207177 w 5741958"/>
              <a:gd name="connsiteY2" fmla="*/ 4262730 h 4633519"/>
              <a:gd name="connsiteX3" fmla="*/ 1382834 w 5741958"/>
              <a:gd name="connsiteY3" fmla="*/ 4475001 h 4633519"/>
              <a:gd name="connsiteX4" fmla="*/ 5350677 w 5741958"/>
              <a:gd name="connsiteY4" fmla="*/ 4491330 h 4633519"/>
              <a:gd name="connsiteX5" fmla="*/ 5367005 w 5741958"/>
              <a:gd name="connsiteY5" fmla="*/ 2613544 h 4633519"/>
              <a:gd name="connsiteX6" fmla="*/ 5513962 w 5741958"/>
              <a:gd name="connsiteY6" fmla="*/ 278558 h 4633519"/>
              <a:gd name="connsiteX7" fmla="*/ 1905348 w 5741958"/>
              <a:gd name="connsiteY7" fmla="*/ 294887 h 4633519"/>
              <a:gd name="connsiteX8" fmla="*/ 158191 w 5741958"/>
              <a:gd name="connsiteY8" fmla="*/ 972 h 4633519"/>
              <a:gd name="connsiteX9" fmla="*/ 92877 w 5741958"/>
              <a:gd name="connsiteY9" fmla="*/ 768415 h 4633519"/>
              <a:gd name="connsiteX0" fmla="*/ 3451 w 5652532"/>
              <a:gd name="connsiteY0" fmla="*/ 654617 h 4519721"/>
              <a:gd name="connsiteX1" fmla="*/ 166736 w 5652532"/>
              <a:gd name="connsiteY1" fmla="*/ 1552689 h 4519721"/>
              <a:gd name="connsiteX2" fmla="*/ 117751 w 5652532"/>
              <a:gd name="connsiteY2" fmla="*/ 4148932 h 4519721"/>
              <a:gd name="connsiteX3" fmla="*/ 1293408 w 5652532"/>
              <a:gd name="connsiteY3" fmla="*/ 4361203 h 4519721"/>
              <a:gd name="connsiteX4" fmla="*/ 5261251 w 5652532"/>
              <a:gd name="connsiteY4" fmla="*/ 4377532 h 4519721"/>
              <a:gd name="connsiteX5" fmla="*/ 5277579 w 5652532"/>
              <a:gd name="connsiteY5" fmla="*/ 2499746 h 4519721"/>
              <a:gd name="connsiteX6" fmla="*/ 5424536 w 5652532"/>
              <a:gd name="connsiteY6" fmla="*/ 164760 h 4519721"/>
              <a:gd name="connsiteX7" fmla="*/ 1815922 w 5652532"/>
              <a:gd name="connsiteY7" fmla="*/ 181089 h 4519721"/>
              <a:gd name="connsiteX8" fmla="*/ 346351 w 5652532"/>
              <a:gd name="connsiteY8" fmla="*/ 1474 h 4519721"/>
              <a:gd name="connsiteX9" fmla="*/ 3451 w 5652532"/>
              <a:gd name="connsiteY9" fmla="*/ 654617 h 4519721"/>
              <a:gd name="connsiteX0" fmla="*/ 3451 w 5613197"/>
              <a:gd name="connsiteY0" fmla="*/ 698621 h 4563725"/>
              <a:gd name="connsiteX1" fmla="*/ 166736 w 5613197"/>
              <a:gd name="connsiteY1" fmla="*/ 1596693 h 4563725"/>
              <a:gd name="connsiteX2" fmla="*/ 117751 w 5613197"/>
              <a:gd name="connsiteY2" fmla="*/ 4192936 h 4563725"/>
              <a:gd name="connsiteX3" fmla="*/ 1293408 w 5613197"/>
              <a:gd name="connsiteY3" fmla="*/ 4405207 h 4563725"/>
              <a:gd name="connsiteX4" fmla="*/ 5261251 w 5613197"/>
              <a:gd name="connsiteY4" fmla="*/ 4421536 h 4563725"/>
              <a:gd name="connsiteX5" fmla="*/ 5277579 w 5613197"/>
              <a:gd name="connsiteY5" fmla="*/ 2543750 h 4563725"/>
              <a:gd name="connsiteX6" fmla="*/ 5424536 w 5613197"/>
              <a:gd name="connsiteY6" fmla="*/ 208764 h 4563725"/>
              <a:gd name="connsiteX7" fmla="*/ 2354765 w 5613197"/>
              <a:gd name="connsiteY7" fmla="*/ 94464 h 4563725"/>
              <a:gd name="connsiteX8" fmla="*/ 346351 w 5613197"/>
              <a:gd name="connsiteY8" fmla="*/ 45478 h 4563725"/>
              <a:gd name="connsiteX9" fmla="*/ 3451 w 5613197"/>
              <a:gd name="connsiteY9" fmla="*/ 698621 h 4563725"/>
              <a:gd name="connsiteX0" fmla="*/ 3451 w 5554564"/>
              <a:gd name="connsiteY0" fmla="*/ 677467 h 4542571"/>
              <a:gd name="connsiteX1" fmla="*/ 166736 w 5554564"/>
              <a:gd name="connsiteY1" fmla="*/ 1575539 h 4542571"/>
              <a:gd name="connsiteX2" fmla="*/ 117751 w 5554564"/>
              <a:gd name="connsiteY2" fmla="*/ 4171782 h 4542571"/>
              <a:gd name="connsiteX3" fmla="*/ 1293408 w 5554564"/>
              <a:gd name="connsiteY3" fmla="*/ 4384053 h 4542571"/>
              <a:gd name="connsiteX4" fmla="*/ 5261251 w 5554564"/>
              <a:gd name="connsiteY4" fmla="*/ 4400382 h 4542571"/>
              <a:gd name="connsiteX5" fmla="*/ 5277579 w 5554564"/>
              <a:gd name="connsiteY5" fmla="*/ 2522596 h 4542571"/>
              <a:gd name="connsiteX6" fmla="*/ 5424536 w 5554564"/>
              <a:gd name="connsiteY6" fmla="*/ 187610 h 4542571"/>
              <a:gd name="connsiteX7" fmla="*/ 2354765 w 5554564"/>
              <a:gd name="connsiteY7" fmla="*/ 73310 h 4542571"/>
              <a:gd name="connsiteX8" fmla="*/ 346351 w 5554564"/>
              <a:gd name="connsiteY8" fmla="*/ 24324 h 4542571"/>
              <a:gd name="connsiteX9" fmla="*/ 3451 w 5554564"/>
              <a:gd name="connsiteY9" fmla="*/ 677467 h 4542571"/>
              <a:gd name="connsiteX0" fmla="*/ 3451 w 5682000"/>
              <a:gd name="connsiteY0" fmla="*/ 700982 h 4563669"/>
              <a:gd name="connsiteX1" fmla="*/ 166736 w 5682000"/>
              <a:gd name="connsiteY1" fmla="*/ 1599054 h 4563669"/>
              <a:gd name="connsiteX2" fmla="*/ 117751 w 5682000"/>
              <a:gd name="connsiteY2" fmla="*/ 4195297 h 4563669"/>
              <a:gd name="connsiteX3" fmla="*/ 1293408 w 5682000"/>
              <a:gd name="connsiteY3" fmla="*/ 4407568 h 4563669"/>
              <a:gd name="connsiteX4" fmla="*/ 5261251 w 5682000"/>
              <a:gd name="connsiteY4" fmla="*/ 4423897 h 4563669"/>
              <a:gd name="connsiteX5" fmla="*/ 5489850 w 5682000"/>
              <a:gd name="connsiteY5" fmla="*/ 2578768 h 4563669"/>
              <a:gd name="connsiteX6" fmla="*/ 5424536 w 5682000"/>
              <a:gd name="connsiteY6" fmla="*/ 211125 h 4563669"/>
              <a:gd name="connsiteX7" fmla="*/ 2354765 w 5682000"/>
              <a:gd name="connsiteY7" fmla="*/ 96825 h 4563669"/>
              <a:gd name="connsiteX8" fmla="*/ 346351 w 5682000"/>
              <a:gd name="connsiteY8" fmla="*/ 47839 h 4563669"/>
              <a:gd name="connsiteX9" fmla="*/ 3451 w 5682000"/>
              <a:gd name="connsiteY9" fmla="*/ 700982 h 4563669"/>
              <a:gd name="connsiteX0" fmla="*/ 3451 w 5687062"/>
              <a:gd name="connsiteY0" fmla="*/ 700982 h 4602114"/>
              <a:gd name="connsiteX1" fmla="*/ 166736 w 5687062"/>
              <a:gd name="connsiteY1" fmla="*/ 1599054 h 4602114"/>
              <a:gd name="connsiteX2" fmla="*/ 117751 w 5687062"/>
              <a:gd name="connsiteY2" fmla="*/ 4195297 h 4602114"/>
              <a:gd name="connsiteX3" fmla="*/ 1293408 w 5687062"/>
              <a:gd name="connsiteY3" fmla="*/ 4407568 h 4602114"/>
              <a:gd name="connsiteX4" fmla="*/ 5146951 w 5687062"/>
              <a:gd name="connsiteY4" fmla="*/ 4472883 h 4602114"/>
              <a:gd name="connsiteX5" fmla="*/ 5489850 w 5687062"/>
              <a:gd name="connsiteY5" fmla="*/ 2578768 h 4602114"/>
              <a:gd name="connsiteX6" fmla="*/ 5424536 w 5687062"/>
              <a:gd name="connsiteY6" fmla="*/ 211125 h 4602114"/>
              <a:gd name="connsiteX7" fmla="*/ 2354765 w 5687062"/>
              <a:gd name="connsiteY7" fmla="*/ 96825 h 4602114"/>
              <a:gd name="connsiteX8" fmla="*/ 346351 w 5687062"/>
              <a:gd name="connsiteY8" fmla="*/ 47839 h 4602114"/>
              <a:gd name="connsiteX9" fmla="*/ 3451 w 5687062"/>
              <a:gd name="connsiteY9" fmla="*/ 700982 h 4602114"/>
              <a:gd name="connsiteX0" fmla="*/ 3451 w 5687062"/>
              <a:gd name="connsiteY0" fmla="*/ 700982 h 4630183"/>
              <a:gd name="connsiteX1" fmla="*/ 166736 w 5687062"/>
              <a:gd name="connsiteY1" fmla="*/ 1599054 h 4630183"/>
              <a:gd name="connsiteX2" fmla="*/ 117751 w 5687062"/>
              <a:gd name="connsiteY2" fmla="*/ 4195297 h 4630183"/>
              <a:gd name="connsiteX3" fmla="*/ 1750608 w 5687062"/>
              <a:gd name="connsiteY3" fmla="*/ 4489211 h 4630183"/>
              <a:gd name="connsiteX4" fmla="*/ 5146951 w 5687062"/>
              <a:gd name="connsiteY4" fmla="*/ 4472883 h 4630183"/>
              <a:gd name="connsiteX5" fmla="*/ 5489850 w 5687062"/>
              <a:gd name="connsiteY5" fmla="*/ 2578768 h 4630183"/>
              <a:gd name="connsiteX6" fmla="*/ 5424536 w 5687062"/>
              <a:gd name="connsiteY6" fmla="*/ 211125 h 4630183"/>
              <a:gd name="connsiteX7" fmla="*/ 2354765 w 5687062"/>
              <a:gd name="connsiteY7" fmla="*/ 96825 h 4630183"/>
              <a:gd name="connsiteX8" fmla="*/ 346351 w 5687062"/>
              <a:gd name="connsiteY8" fmla="*/ 47839 h 4630183"/>
              <a:gd name="connsiteX9" fmla="*/ 3451 w 5687062"/>
              <a:gd name="connsiteY9" fmla="*/ 700982 h 4630183"/>
              <a:gd name="connsiteX0" fmla="*/ 39466 w 5723077"/>
              <a:gd name="connsiteY0" fmla="*/ 700982 h 4630183"/>
              <a:gd name="connsiteX1" fmla="*/ 55794 w 5723077"/>
              <a:gd name="connsiteY1" fmla="*/ 1958282 h 4630183"/>
              <a:gd name="connsiteX2" fmla="*/ 153766 w 5723077"/>
              <a:gd name="connsiteY2" fmla="*/ 4195297 h 4630183"/>
              <a:gd name="connsiteX3" fmla="*/ 1786623 w 5723077"/>
              <a:gd name="connsiteY3" fmla="*/ 4489211 h 4630183"/>
              <a:gd name="connsiteX4" fmla="*/ 5182966 w 5723077"/>
              <a:gd name="connsiteY4" fmla="*/ 4472883 h 4630183"/>
              <a:gd name="connsiteX5" fmla="*/ 5525865 w 5723077"/>
              <a:gd name="connsiteY5" fmla="*/ 2578768 h 4630183"/>
              <a:gd name="connsiteX6" fmla="*/ 5460551 w 5723077"/>
              <a:gd name="connsiteY6" fmla="*/ 211125 h 4630183"/>
              <a:gd name="connsiteX7" fmla="*/ 2390780 w 5723077"/>
              <a:gd name="connsiteY7" fmla="*/ 96825 h 4630183"/>
              <a:gd name="connsiteX8" fmla="*/ 382366 w 5723077"/>
              <a:gd name="connsiteY8" fmla="*/ 47839 h 4630183"/>
              <a:gd name="connsiteX9" fmla="*/ 39466 w 5723077"/>
              <a:gd name="connsiteY9" fmla="*/ 700982 h 4630183"/>
              <a:gd name="connsiteX0" fmla="*/ 39466 w 5723077"/>
              <a:gd name="connsiteY0" fmla="*/ 700982 h 4598647"/>
              <a:gd name="connsiteX1" fmla="*/ 55794 w 5723077"/>
              <a:gd name="connsiteY1" fmla="*/ 1958282 h 4598647"/>
              <a:gd name="connsiteX2" fmla="*/ 153766 w 5723077"/>
              <a:gd name="connsiteY2" fmla="*/ 4195297 h 4598647"/>
              <a:gd name="connsiteX3" fmla="*/ 1786623 w 5723077"/>
              <a:gd name="connsiteY3" fmla="*/ 4489211 h 4598647"/>
              <a:gd name="connsiteX4" fmla="*/ 5182966 w 5723077"/>
              <a:gd name="connsiteY4" fmla="*/ 4472883 h 4598647"/>
              <a:gd name="connsiteX5" fmla="*/ 5525865 w 5723077"/>
              <a:gd name="connsiteY5" fmla="*/ 2578768 h 4598647"/>
              <a:gd name="connsiteX6" fmla="*/ 5460551 w 5723077"/>
              <a:gd name="connsiteY6" fmla="*/ 211125 h 4598647"/>
              <a:gd name="connsiteX7" fmla="*/ 2390780 w 5723077"/>
              <a:gd name="connsiteY7" fmla="*/ 96825 h 4598647"/>
              <a:gd name="connsiteX8" fmla="*/ 382366 w 5723077"/>
              <a:gd name="connsiteY8" fmla="*/ 47839 h 4598647"/>
              <a:gd name="connsiteX9" fmla="*/ 39466 w 5723077"/>
              <a:gd name="connsiteY9" fmla="*/ 700982 h 4598647"/>
              <a:gd name="connsiteX0" fmla="*/ 39466 w 5716643"/>
              <a:gd name="connsiteY0" fmla="*/ 700982 h 4625148"/>
              <a:gd name="connsiteX1" fmla="*/ 55794 w 5716643"/>
              <a:gd name="connsiteY1" fmla="*/ 1958282 h 4625148"/>
              <a:gd name="connsiteX2" fmla="*/ 153766 w 5716643"/>
              <a:gd name="connsiteY2" fmla="*/ 4195297 h 4625148"/>
              <a:gd name="connsiteX3" fmla="*/ 1786623 w 5716643"/>
              <a:gd name="connsiteY3" fmla="*/ 4489211 h 4625148"/>
              <a:gd name="connsiteX4" fmla="*/ 5328776 w 5716643"/>
              <a:gd name="connsiteY4" fmla="*/ 4508802 h 4625148"/>
              <a:gd name="connsiteX5" fmla="*/ 5525865 w 5716643"/>
              <a:gd name="connsiteY5" fmla="*/ 2578768 h 4625148"/>
              <a:gd name="connsiteX6" fmla="*/ 5460551 w 5716643"/>
              <a:gd name="connsiteY6" fmla="*/ 211125 h 4625148"/>
              <a:gd name="connsiteX7" fmla="*/ 2390780 w 5716643"/>
              <a:gd name="connsiteY7" fmla="*/ 96825 h 4625148"/>
              <a:gd name="connsiteX8" fmla="*/ 382366 w 5716643"/>
              <a:gd name="connsiteY8" fmla="*/ 47839 h 4625148"/>
              <a:gd name="connsiteX9" fmla="*/ 39466 w 5716643"/>
              <a:gd name="connsiteY9" fmla="*/ 700982 h 4625148"/>
              <a:gd name="connsiteX0" fmla="*/ 39466 w 5715854"/>
              <a:gd name="connsiteY0" fmla="*/ 700982 h 4573748"/>
              <a:gd name="connsiteX1" fmla="*/ 55794 w 5715854"/>
              <a:gd name="connsiteY1" fmla="*/ 1958282 h 4573748"/>
              <a:gd name="connsiteX2" fmla="*/ 153766 w 5715854"/>
              <a:gd name="connsiteY2" fmla="*/ 4195297 h 4573748"/>
              <a:gd name="connsiteX3" fmla="*/ 1786623 w 5715854"/>
              <a:gd name="connsiteY3" fmla="*/ 4489211 h 4573748"/>
              <a:gd name="connsiteX4" fmla="*/ 5347003 w 5715854"/>
              <a:gd name="connsiteY4" fmla="*/ 4436964 h 4573748"/>
              <a:gd name="connsiteX5" fmla="*/ 5525865 w 5715854"/>
              <a:gd name="connsiteY5" fmla="*/ 2578768 h 4573748"/>
              <a:gd name="connsiteX6" fmla="*/ 5460551 w 5715854"/>
              <a:gd name="connsiteY6" fmla="*/ 211125 h 4573748"/>
              <a:gd name="connsiteX7" fmla="*/ 2390780 w 5715854"/>
              <a:gd name="connsiteY7" fmla="*/ 96825 h 4573748"/>
              <a:gd name="connsiteX8" fmla="*/ 382366 w 5715854"/>
              <a:gd name="connsiteY8" fmla="*/ 47839 h 4573748"/>
              <a:gd name="connsiteX9" fmla="*/ 39466 w 5715854"/>
              <a:gd name="connsiteY9" fmla="*/ 700982 h 4573748"/>
              <a:gd name="connsiteX0" fmla="*/ 39466 w 5628110"/>
              <a:gd name="connsiteY0" fmla="*/ 658040 h 4530806"/>
              <a:gd name="connsiteX1" fmla="*/ 55794 w 5628110"/>
              <a:gd name="connsiteY1" fmla="*/ 1915340 h 4530806"/>
              <a:gd name="connsiteX2" fmla="*/ 153766 w 5628110"/>
              <a:gd name="connsiteY2" fmla="*/ 4152355 h 4530806"/>
              <a:gd name="connsiteX3" fmla="*/ 1786623 w 5628110"/>
              <a:gd name="connsiteY3" fmla="*/ 4446269 h 4530806"/>
              <a:gd name="connsiteX4" fmla="*/ 5347003 w 5628110"/>
              <a:gd name="connsiteY4" fmla="*/ 4394022 h 4530806"/>
              <a:gd name="connsiteX5" fmla="*/ 5525865 w 5628110"/>
              <a:gd name="connsiteY5" fmla="*/ 2535826 h 4530806"/>
              <a:gd name="connsiteX6" fmla="*/ 5460551 w 5628110"/>
              <a:gd name="connsiteY6" fmla="*/ 168183 h 4530806"/>
              <a:gd name="connsiteX7" fmla="*/ 2390780 w 5628110"/>
              <a:gd name="connsiteY7" fmla="*/ 53883 h 4530806"/>
              <a:gd name="connsiteX8" fmla="*/ 382366 w 5628110"/>
              <a:gd name="connsiteY8" fmla="*/ 4897 h 4530806"/>
              <a:gd name="connsiteX9" fmla="*/ 39466 w 5628110"/>
              <a:gd name="connsiteY9" fmla="*/ 658040 h 4530806"/>
              <a:gd name="connsiteX0" fmla="*/ 39466 w 5628110"/>
              <a:gd name="connsiteY0" fmla="*/ 658040 h 4530806"/>
              <a:gd name="connsiteX1" fmla="*/ 55794 w 5628110"/>
              <a:gd name="connsiteY1" fmla="*/ 1915340 h 4530806"/>
              <a:gd name="connsiteX2" fmla="*/ 153766 w 5628110"/>
              <a:gd name="connsiteY2" fmla="*/ 4152355 h 4530806"/>
              <a:gd name="connsiteX3" fmla="*/ 1786623 w 5628110"/>
              <a:gd name="connsiteY3" fmla="*/ 4446269 h 4530806"/>
              <a:gd name="connsiteX4" fmla="*/ 5347003 w 5628110"/>
              <a:gd name="connsiteY4" fmla="*/ 4394022 h 4530806"/>
              <a:gd name="connsiteX5" fmla="*/ 5525865 w 5628110"/>
              <a:gd name="connsiteY5" fmla="*/ 2535826 h 4530806"/>
              <a:gd name="connsiteX6" fmla="*/ 5460551 w 5628110"/>
              <a:gd name="connsiteY6" fmla="*/ 168183 h 4530806"/>
              <a:gd name="connsiteX7" fmla="*/ 2390780 w 5628110"/>
              <a:gd name="connsiteY7" fmla="*/ 53883 h 4530806"/>
              <a:gd name="connsiteX8" fmla="*/ 473498 w 5628110"/>
              <a:gd name="connsiteY8" fmla="*/ 4897 h 4530806"/>
              <a:gd name="connsiteX9" fmla="*/ 39466 w 5628110"/>
              <a:gd name="connsiteY9" fmla="*/ 658040 h 4530806"/>
              <a:gd name="connsiteX0" fmla="*/ 39466 w 5628110"/>
              <a:gd name="connsiteY0" fmla="*/ 658040 h 4530806"/>
              <a:gd name="connsiteX1" fmla="*/ 55794 w 5628110"/>
              <a:gd name="connsiteY1" fmla="*/ 1915340 h 4530806"/>
              <a:gd name="connsiteX2" fmla="*/ 153766 w 5628110"/>
              <a:gd name="connsiteY2" fmla="*/ 4152355 h 4530806"/>
              <a:gd name="connsiteX3" fmla="*/ 1786623 w 5628110"/>
              <a:gd name="connsiteY3" fmla="*/ 4446269 h 4530806"/>
              <a:gd name="connsiteX4" fmla="*/ 5347003 w 5628110"/>
              <a:gd name="connsiteY4" fmla="*/ 4394022 h 4530806"/>
              <a:gd name="connsiteX5" fmla="*/ 5525865 w 5628110"/>
              <a:gd name="connsiteY5" fmla="*/ 2535826 h 4530806"/>
              <a:gd name="connsiteX6" fmla="*/ 5460551 w 5628110"/>
              <a:gd name="connsiteY6" fmla="*/ 168183 h 4530806"/>
              <a:gd name="connsiteX7" fmla="*/ 2390780 w 5628110"/>
              <a:gd name="connsiteY7" fmla="*/ 53883 h 4530806"/>
              <a:gd name="connsiteX8" fmla="*/ 473498 w 5628110"/>
              <a:gd name="connsiteY8" fmla="*/ 4897 h 4530806"/>
              <a:gd name="connsiteX9" fmla="*/ 277859 w 5628110"/>
              <a:gd name="connsiteY9" fmla="*/ 887092 h 4530806"/>
              <a:gd name="connsiteX0" fmla="*/ 39466 w 5628110"/>
              <a:gd name="connsiteY0" fmla="*/ 658040 h 4530806"/>
              <a:gd name="connsiteX1" fmla="*/ 55794 w 5628110"/>
              <a:gd name="connsiteY1" fmla="*/ 1915340 h 4530806"/>
              <a:gd name="connsiteX2" fmla="*/ 153766 w 5628110"/>
              <a:gd name="connsiteY2" fmla="*/ 4152355 h 4530806"/>
              <a:gd name="connsiteX3" fmla="*/ 1786623 w 5628110"/>
              <a:gd name="connsiteY3" fmla="*/ 4446269 h 4530806"/>
              <a:gd name="connsiteX4" fmla="*/ 5347003 w 5628110"/>
              <a:gd name="connsiteY4" fmla="*/ 4394022 h 4530806"/>
              <a:gd name="connsiteX5" fmla="*/ 5525865 w 5628110"/>
              <a:gd name="connsiteY5" fmla="*/ 2535826 h 4530806"/>
              <a:gd name="connsiteX6" fmla="*/ 5460551 w 5628110"/>
              <a:gd name="connsiteY6" fmla="*/ 168183 h 4530806"/>
              <a:gd name="connsiteX7" fmla="*/ 2390780 w 5628110"/>
              <a:gd name="connsiteY7" fmla="*/ 53883 h 4530806"/>
              <a:gd name="connsiteX8" fmla="*/ 473498 w 5628110"/>
              <a:gd name="connsiteY8" fmla="*/ 4897 h 4530806"/>
              <a:gd name="connsiteX0" fmla="*/ 39466 w 5628110"/>
              <a:gd name="connsiteY0" fmla="*/ 896635 h 4530806"/>
              <a:gd name="connsiteX1" fmla="*/ 55794 w 5628110"/>
              <a:gd name="connsiteY1" fmla="*/ 1915340 h 4530806"/>
              <a:gd name="connsiteX2" fmla="*/ 153766 w 5628110"/>
              <a:gd name="connsiteY2" fmla="*/ 4152355 h 4530806"/>
              <a:gd name="connsiteX3" fmla="*/ 1786623 w 5628110"/>
              <a:gd name="connsiteY3" fmla="*/ 4446269 h 4530806"/>
              <a:gd name="connsiteX4" fmla="*/ 5347003 w 5628110"/>
              <a:gd name="connsiteY4" fmla="*/ 4394022 h 4530806"/>
              <a:gd name="connsiteX5" fmla="*/ 5525865 w 5628110"/>
              <a:gd name="connsiteY5" fmla="*/ 2535826 h 4530806"/>
              <a:gd name="connsiteX6" fmla="*/ 5460551 w 5628110"/>
              <a:gd name="connsiteY6" fmla="*/ 168183 h 4530806"/>
              <a:gd name="connsiteX7" fmla="*/ 2390780 w 5628110"/>
              <a:gd name="connsiteY7" fmla="*/ 53883 h 4530806"/>
              <a:gd name="connsiteX8" fmla="*/ 473498 w 5628110"/>
              <a:gd name="connsiteY8" fmla="*/ 4897 h 4530806"/>
              <a:gd name="connsiteX0" fmla="*/ 39466 w 5628110"/>
              <a:gd name="connsiteY0" fmla="*/ 896635 h 4530806"/>
              <a:gd name="connsiteX1" fmla="*/ 55794 w 5628110"/>
              <a:gd name="connsiteY1" fmla="*/ 1915340 h 4530806"/>
              <a:gd name="connsiteX2" fmla="*/ 153766 w 5628110"/>
              <a:gd name="connsiteY2" fmla="*/ 4152355 h 4530806"/>
              <a:gd name="connsiteX3" fmla="*/ 1786623 w 5628110"/>
              <a:gd name="connsiteY3" fmla="*/ 4446269 h 4530806"/>
              <a:gd name="connsiteX4" fmla="*/ 5347003 w 5628110"/>
              <a:gd name="connsiteY4" fmla="*/ 4394022 h 4530806"/>
              <a:gd name="connsiteX5" fmla="*/ 5525865 w 5628110"/>
              <a:gd name="connsiteY5" fmla="*/ 2535826 h 4530806"/>
              <a:gd name="connsiteX6" fmla="*/ 5460551 w 5628110"/>
              <a:gd name="connsiteY6" fmla="*/ 168183 h 4530806"/>
              <a:gd name="connsiteX7" fmla="*/ 2390780 w 5628110"/>
              <a:gd name="connsiteY7" fmla="*/ 53883 h 4530806"/>
              <a:gd name="connsiteX8" fmla="*/ 845987 w 5628110"/>
              <a:gd name="connsiteY8" fmla="*/ 4897 h 4530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8110" h="4530806">
                <a:moveTo>
                  <a:pt x="39466" y="896635"/>
                </a:moveTo>
                <a:cubicBezTo>
                  <a:pt x="-30151" y="1215042"/>
                  <a:pt x="36744" y="1372720"/>
                  <a:pt x="55794" y="1915340"/>
                </a:cubicBezTo>
                <a:cubicBezTo>
                  <a:pt x="74844" y="2457960"/>
                  <a:pt x="-134706" y="3730534"/>
                  <a:pt x="153766" y="4152355"/>
                </a:cubicBezTo>
                <a:cubicBezTo>
                  <a:pt x="442238" y="4574177"/>
                  <a:pt x="921084" y="4405991"/>
                  <a:pt x="1786623" y="4446269"/>
                </a:cubicBezTo>
                <a:cubicBezTo>
                  <a:pt x="2652162" y="4486547"/>
                  <a:pt x="4942512" y="4640591"/>
                  <a:pt x="5347003" y="4394022"/>
                </a:cubicBezTo>
                <a:cubicBezTo>
                  <a:pt x="5751494" y="4147453"/>
                  <a:pt x="5506940" y="3240133"/>
                  <a:pt x="5525865" y="2535826"/>
                </a:cubicBezTo>
                <a:cubicBezTo>
                  <a:pt x="5544790" y="1831520"/>
                  <a:pt x="5782574" y="438161"/>
                  <a:pt x="5460551" y="168183"/>
                </a:cubicBezTo>
                <a:cubicBezTo>
                  <a:pt x="5138528" y="-101795"/>
                  <a:pt x="3221955" y="81097"/>
                  <a:pt x="2390780" y="53883"/>
                </a:cubicBezTo>
                <a:cubicBezTo>
                  <a:pt x="1559605" y="26669"/>
                  <a:pt x="1148065" y="-14153"/>
                  <a:pt x="845987" y="4897"/>
                </a:cubicBezTo>
              </a:path>
            </a:pathLst>
          </a:custGeom>
          <a:no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5790"/>
              </a:solidFill>
            </a:endParaRPr>
          </a:p>
        </p:txBody>
      </p:sp>
      <p:pic>
        <p:nvPicPr>
          <p:cNvPr id="133" name="图片 132" descr="blue">
            <a:extLst>
              <a:ext uri="{FF2B5EF4-FFF2-40B4-BE49-F238E27FC236}">
                <a16:creationId xmlns:a16="http://schemas.microsoft.com/office/drawing/2014/main" id="{42D60067-C5F7-48D9-B8B5-E107E1AF689C}"/>
              </a:ext>
            </a:extLst>
          </p:cNvPr>
          <p:cNvPicPr>
            <a:picLocks noChangeAspect="1"/>
          </p:cNvPicPr>
          <p:nvPr/>
        </p:nvPicPr>
        <p:blipFill rotWithShape="1">
          <a:blip r:embed="rId3"/>
          <a:srcRect l="2050" r="2297" b="2901"/>
          <a:stretch/>
        </p:blipFill>
        <p:spPr>
          <a:xfrm>
            <a:off x="1640608" y="2679153"/>
            <a:ext cx="2855302" cy="2424340"/>
          </a:xfrm>
          <a:prstGeom prst="rect">
            <a:avLst/>
          </a:prstGeom>
        </p:spPr>
      </p:pic>
      <p:sp>
        <p:nvSpPr>
          <p:cNvPr id="5" name="矩形 4">
            <a:extLst>
              <a:ext uri="{FF2B5EF4-FFF2-40B4-BE49-F238E27FC236}">
                <a16:creationId xmlns:a16="http://schemas.microsoft.com/office/drawing/2014/main" id="{842BFDB0-CAC8-42B0-9C86-E0B6BA42A1EF}"/>
              </a:ext>
            </a:extLst>
          </p:cNvPr>
          <p:cNvSpPr/>
          <p:nvPr/>
        </p:nvSpPr>
        <p:spPr>
          <a:xfrm>
            <a:off x="6112920" y="2843286"/>
            <a:ext cx="2591694" cy="2308324"/>
          </a:xfrm>
          <a:prstGeom prst="rect">
            <a:avLst/>
          </a:prstGeom>
        </p:spPr>
        <p:txBody>
          <a:bodyPr wrap="square">
            <a:spAutoFit/>
          </a:bodyPr>
          <a:lstStyle/>
          <a:p>
            <a:r>
              <a:rPr lang="en-US" altLang="zh-CN" sz="2400" dirty="0">
                <a:solidFill>
                  <a:schemeClr val="accent1">
                    <a:lumMod val="75000"/>
                  </a:schemeClr>
                </a:solidFill>
                <a:latin typeface="Calista" panose="02000500000000000000" charset="-122"/>
                <a:ea typeface="Calista" panose="02000500000000000000" charset="-122"/>
                <a:cs typeface="Calista" panose="02000500000000000000" charset="-122"/>
              </a:rPr>
              <a:t>    </a:t>
            </a:r>
            <a:r>
              <a:rPr lang="zh-CN" altLang="en-US" sz="2400" dirty="0">
                <a:solidFill>
                  <a:schemeClr val="accent1">
                    <a:lumMod val="75000"/>
                  </a:schemeClr>
                </a:solidFill>
                <a:latin typeface="Calista" panose="02000500000000000000" charset="-122"/>
                <a:ea typeface="Calista" panose="02000500000000000000" charset="-122"/>
                <a:cs typeface="Calista" panose="02000500000000000000" charset="-122"/>
              </a:rPr>
              <a:t>可以发出蓝牙信号，和手机形</a:t>
            </a:r>
            <a:r>
              <a:rPr lang="zh-CN" altLang="en-US" sz="2400" dirty="0">
                <a:solidFill>
                  <a:srgbClr val="002060"/>
                </a:solidFill>
                <a:latin typeface="Calista" panose="02000500000000000000" charset="-122"/>
                <a:ea typeface="Calista" panose="02000500000000000000" charset="-122"/>
                <a:cs typeface="Calista" panose="02000500000000000000" charset="-122"/>
              </a:rPr>
              <a:t>成通讯，从而简单的给</a:t>
            </a:r>
            <a:r>
              <a:rPr lang="en-US" altLang="zh-CN" sz="2400" dirty="0">
                <a:solidFill>
                  <a:srgbClr val="002060"/>
                </a:solidFill>
                <a:latin typeface="Calista" panose="02000500000000000000" charset="-122"/>
                <a:ea typeface="Calista" panose="02000500000000000000" charset="-122"/>
                <a:cs typeface="Calista" panose="02000500000000000000" charset="-122"/>
              </a:rPr>
              <a:t>m</a:t>
            </a:r>
            <a:r>
              <a:rPr lang="zh-CN" altLang="en-US" sz="2400" dirty="0">
                <a:solidFill>
                  <a:srgbClr val="002060"/>
                </a:solidFill>
                <a:latin typeface="Calista" panose="02000500000000000000" charset="-122"/>
                <a:ea typeface="Calista" panose="02000500000000000000" charset="-122"/>
                <a:cs typeface="Calista" panose="02000500000000000000" charset="-122"/>
              </a:rPr>
              <a:t>icro：bit 烧录程序或者建立控制链接。</a:t>
            </a:r>
          </a:p>
        </p:txBody>
      </p:sp>
      <p:sp>
        <p:nvSpPr>
          <p:cNvPr id="134" name="Freeform 140">
            <a:extLst>
              <a:ext uri="{FF2B5EF4-FFF2-40B4-BE49-F238E27FC236}">
                <a16:creationId xmlns:a16="http://schemas.microsoft.com/office/drawing/2014/main" id="{53EFE1D8-01E8-4A21-AF03-EBBED08DDB44}"/>
              </a:ext>
            </a:extLst>
          </p:cNvPr>
          <p:cNvSpPr>
            <a:spLocks noEditPoints="1"/>
          </p:cNvSpPr>
          <p:nvPr/>
        </p:nvSpPr>
        <p:spPr bwMode="auto">
          <a:xfrm rot="16862230">
            <a:off x="8042723" y="3751222"/>
            <a:ext cx="3425366" cy="1442551"/>
          </a:xfrm>
          <a:custGeom>
            <a:avLst/>
            <a:gdLst/>
            <a:ahLst/>
            <a:cxnLst>
              <a:cxn ang="0">
                <a:pos x="1197" y="631"/>
              </a:cxn>
              <a:cxn ang="0">
                <a:pos x="1794" y="471"/>
              </a:cxn>
              <a:cxn ang="0">
                <a:pos x="828" y="176"/>
              </a:cxn>
              <a:cxn ang="0">
                <a:pos x="21" y="382"/>
              </a:cxn>
              <a:cxn ang="0">
                <a:pos x="117" y="373"/>
              </a:cxn>
              <a:cxn ang="0">
                <a:pos x="100" y="488"/>
              </a:cxn>
              <a:cxn ang="0">
                <a:pos x="87" y="613"/>
              </a:cxn>
              <a:cxn ang="0">
                <a:pos x="200" y="507"/>
              </a:cxn>
              <a:cxn ang="0">
                <a:pos x="386" y="462"/>
              </a:cxn>
              <a:cxn ang="0">
                <a:pos x="458" y="485"/>
              </a:cxn>
              <a:cxn ang="0">
                <a:pos x="277" y="472"/>
              </a:cxn>
              <a:cxn ang="0">
                <a:pos x="301" y="514"/>
              </a:cxn>
              <a:cxn ang="0">
                <a:pos x="308" y="537"/>
              </a:cxn>
              <a:cxn ang="0">
                <a:pos x="344" y="564"/>
              </a:cxn>
              <a:cxn ang="0">
                <a:pos x="420" y="529"/>
              </a:cxn>
              <a:cxn ang="0">
                <a:pos x="513" y="589"/>
              </a:cxn>
              <a:cxn ang="0">
                <a:pos x="579" y="488"/>
              </a:cxn>
              <a:cxn ang="0">
                <a:pos x="585" y="533"/>
              </a:cxn>
              <a:cxn ang="0">
                <a:pos x="658" y="507"/>
              </a:cxn>
              <a:cxn ang="0">
                <a:pos x="620" y="590"/>
              </a:cxn>
              <a:cxn ang="0">
                <a:pos x="739" y="486"/>
              </a:cxn>
              <a:cxn ang="0">
                <a:pos x="726" y="585"/>
              </a:cxn>
              <a:cxn ang="0">
                <a:pos x="1183" y="491"/>
              </a:cxn>
              <a:cxn ang="0">
                <a:pos x="1027" y="568"/>
              </a:cxn>
              <a:cxn ang="0">
                <a:pos x="867" y="534"/>
              </a:cxn>
              <a:cxn ang="0">
                <a:pos x="749" y="575"/>
              </a:cxn>
              <a:cxn ang="0">
                <a:pos x="812" y="530"/>
              </a:cxn>
              <a:cxn ang="0">
                <a:pos x="849" y="561"/>
              </a:cxn>
              <a:cxn ang="0">
                <a:pos x="881" y="607"/>
              </a:cxn>
              <a:cxn ang="0">
                <a:pos x="970" y="492"/>
              </a:cxn>
              <a:cxn ang="0">
                <a:pos x="1060" y="513"/>
              </a:cxn>
              <a:cxn ang="0">
                <a:pos x="1117" y="507"/>
              </a:cxn>
              <a:cxn ang="0">
                <a:pos x="1078" y="602"/>
              </a:cxn>
              <a:cxn ang="0">
                <a:pos x="1237" y="530"/>
              </a:cxn>
              <a:cxn ang="0">
                <a:pos x="1137" y="610"/>
              </a:cxn>
              <a:cxn ang="0">
                <a:pos x="1241" y="474"/>
              </a:cxn>
              <a:cxn ang="0">
                <a:pos x="1303" y="533"/>
              </a:cxn>
              <a:cxn ang="0">
                <a:pos x="1262" y="573"/>
              </a:cxn>
              <a:cxn ang="0">
                <a:pos x="1196" y="738"/>
              </a:cxn>
              <a:cxn ang="0">
                <a:pos x="1231" y="710"/>
              </a:cxn>
              <a:cxn ang="0">
                <a:pos x="1220" y="796"/>
              </a:cxn>
              <a:cxn ang="0">
                <a:pos x="1342" y="676"/>
              </a:cxn>
              <a:cxn ang="0">
                <a:pos x="1411" y="631"/>
              </a:cxn>
              <a:cxn ang="0">
                <a:pos x="1421" y="634"/>
              </a:cxn>
              <a:cxn ang="0">
                <a:pos x="1539" y="523"/>
              </a:cxn>
              <a:cxn ang="0">
                <a:pos x="1560" y="506"/>
              </a:cxn>
              <a:cxn ang="0">
                <a:pos x="1645" y="450"/>
              </a:cxn>
              <a:cxn ang="0">
                <a:pos x="1616" y="538"/>
              </a:cxn>
              <a:cxn ang="0">
                <a:pos x="1765" y="370"/>
              </a:cxn>
              <a:cxn ang="0">
                <a:pos x="1726" y="491"/>
              </a:cxn>
              <a:cxn ang="0">
                <a:pos x="1799" y="444"/>
              </a:cxn>
              <a:cxn ang="0">
                <a:pos x="1279" y="179"/>
              </a:cxn>
              <a:cxn ang="0">
                <a:pos x="1289" y="104"/>
              </a:cxn>
              <a:cxn ang="0">
                <a:pos x="1201" y="193"/>
              </a:cxn>
              <a:cxn ang="0">
                <a:pos x="1284" y="37"/>
              </a:cxn>
              <a:cxn ang="0">
                <a:pos x="1201" y="86"/>
              </a:cxn>
              <a:cxn ang="0">
                <a:pos x="1106" y="190"/>
              </a:cxn>
              <a:cxn ang="0">
                <a:pos x="1322" y="210"/>
              </a:cxn>
              <a:cxn ang="0">
                <a:pos x="1318" y="478"/>
              </a:cxn>
              <a:cxn ang="0">
                <a:pos x="306" y="202"/>
              </a:cxn>
              <a:cxn ang="0">
                <a:pos x="29" y="430"/>
              </a:cxn>
              <a:cxn ang="0">
                <a:pos x="111" y="214"/>
              </a:cxn>
            </a:cxnLst>
            <a:rect l="0" t="0" r="r" b="b"/>
            <a:pathLst>
              <a:path w="1858" h="840">
                <a:moveTo>
                  <a:pt x="15" y="443"/>
                </a:moveTo>
                <a:lnTo>
                  <a:pt x="15" y="443"/>
                </a:lnTo>
                <a:lnTo>
                  <a:pt x="21" y="467"/>
                </a:lnTo>
                <a:lnTo>
                  <a:pt x="27" y="491"/>
                </a:lnTo>
                <a:lnTo>
                  <a:pt x="35" y="543"/>
                </a:lnTo>
                <a:lnTo>
                  <a:pt x="35" y="543"/>
                </a:lnTo>
                <a:lnTo>
                  <a:pt x="39" y="566"/>
                </a:lnTo>
                <a:lnTo>
                  <a:pt x="45" y="590"/>
                </a:lnTo>
                <a:lnTo>
                  <a:pt x="48" y="602"/>
                </a:lnTo>
                <a:lnTo>
                  <a:pt x="53" y="613"/>
                </a:lnTo>
                <a:lnTo>
                  <a:pt x="58" y="621"/>
                </a:lnTo>
                <a:lnTo>
                  <a:pt x="65" y="628"/>
                </a:lnTo>
                <a:lnTo>
                  <a:pt x="65" y="628"/>
                </a:lnTo>
                <a:lnTo>
                  <a:pt x="94" y="624"/>
                </a:lnTo>
                <a:lnTo>
                  <a:pt x="124" y="621"/>
                </a:lnTo>
                <a:lnTo>
                  <a:pt x="155" y="618"/>
                </a:lnTo>
                <a:lnTo>
                  <a:pt x="185" y="617"/>
                </a:lnTo>
                <a:lnTo>
                  <a:pt x="312" y="614"/>
                </a:lnTo>
                <a:lnTo>
                  <a:pt x="312" y="614"/>
                </a:lnTo>
                <a:lnTo>
                  <a:pt x="415" y="613"/>
                </a:lnTo>
                <a:lnTo>
                  <a:pt x="516" y="613"/>
                </a:lnTo>
                <a:lnTo>
                  <a:pt x="618" y="614"/>
                </a:lnTo>
                <a:lnTo>
                  <a:pt x="719" y="617"/>
                </a:lnTo>
                <a:lnTo>
                  <a:pt x="923" y="623"/>
                </a:lnTo>
                <a:lnTo>
                  <a:pt x="1026" y="625"/>
                </a:lnTo>
                <a:lnTo>
                  <a:pt x="1128" y="627"/>
                </a:lnTo>
                <a:lnTo>
                  <a:pt x="1128" y="627"/>
                </a:lnTo>
                <a:lnTo>
                  <a:pt x="1158" y="625"/>
                </a:lnTo>
                <a:lnTo>
                  <a:pt x="1172" y="627"/>
                </a:lnTo>
                <a:lnTo>
                  <a:pt x="1179" y="630"/>
                </a:lnTo>
                <a:lnTo>
                  <a:pt x="1185" y="632"/>
                </a:lnTo>
                <a:lnTo>
                  <a:pt x="1185" y="632"/>
                </a:lnTo>
                <a:lnTo>
                  <a:pt x="1187" y="625"/>
                </a:lnTo>
                <a:lnTo>
                  <a:pt x="1192" y="618"/>
                </a:lnTo>
                <a:lnTo>
                  <a:pt x="1201" y="604"/>
                </a:lnTo>
                <a:lnTo>
                  <a:pt x="1214" y="592"/>
                </a:lnTo>
                <a:lnTo>
                  <a:pt x="1225" y="582"/>
                </a:lnTo>
                <a:lnTo>
                  <a:pt x="1225" y="582"/>
                </a:lnTo>
                <a:lnTo>
                  <a:pt x="1214" y="600"/>
                </a:lnTo>
                <a:lnTo>
                  <a:pt x="1203" y="618"/>
                </a:lnTo>
                <a:lnTo>
                  <a:pt x="1203" y="618"/>
                </a:lnTo>
                <a:lnTo>
                  <a:pt x="1197" y="631"/>
                </a:lnTo>
                <a:lnTo>
                  <a:pt x="1196" y="637"/>
                </a:lnTo>
                <a:lnTo>
                  <a:pt x="1197" y="638"/>
                </a:lnTo>
                <a:lnTo>
                  <a:pt x="1199" y="637"/>
                </a:lnTo>
                <a:lnTo>
                  <a:pt x="1199" y="637"/>
                </a:lnTo>
                <a:lnTo>
                  <a:pt x="1230" y="607"/>
                </a:lnTo>
                <a:lnTo>
                  <a:pt x="1259" y="578"/>
                </a:lnTo>
                <a:lnTo>
                  <a:pt x="1200" y="661"/>
                </a:lnTo>
                <a:lnTo>
                  <a:pt x="1193" y="627"/>
                </a:lnTo>
                <a:lnTo>
                  <a:pt x="1193" y="627"/>
                </a:lnTo>
                <a:lnTo>
                  <a:pt x="1192" y="631"/>
                </a:lnTo>
                <a:lnTo>
                  <a:pt x="1190" y="634"/>
                </a:lnTo>
                <a:lnTo>
                  <a:pt x="1185" y="638"/>
                </a:lnTo>
                <a:lnTo>
                  <a:pt x="1182" y="640"/>
                </a:lnTo>
                <a:lnTo>
                  <a:pt x="1179" y="642"/>
                </a:lnTo>
                <a:lnTo>
                  <a:pt x="1176" y="647"/>
                </a:lnTo>
                <a:lnTo>
                  <a:pt x="1176" y="652"/>
                </a:lnTo>
                <a:lnTo>
                  <a:pt x="1176" y="652"/>
                </a:lnTo>
                <a:lnTo>
                  <a:pt x="1176" y="677"/>
                </a:lnTo>
                <a:lnTo>
                  <a:pt x="1176" y="703"/>
                </a:lnTo>
                <a:lnTo>
                  <a:pt x="1179" y="728"/>
                </a:lnTo>
                <a:lnTo>
                  <a:pt x="1182" y="752"/>
                </a:lnTo>
                <a:lnTo>
                  <a:pt x="1189" y="797"/>
                </a:lnTo>
                <a:lnTo>
                  <a:pt x="1197" y="840"/>
                </a:lnTo>
                <a:lnTo>
                  <a:pt x="1197" y="840"/>
                </a:lnTo>
                <a:lnTo>
                  <a:pt x="1277" y="794"/>
                </a:lnTo>
                <a:lnTo>
                  <a:pt x="1359" y="748"/>
                </a:lnTo>
                <a:lnTo>
                  <a:pt x="1439" y="701"/>
                </a:lnTo>
                <a:lnTo>
                  <a:pt x="1478" y="677"/>
                </a:lnTo>
                <a:lnTo>
                  <a:pt x="1516" y="654"/>
                </a:lnTo>
                <a:lnTo>
                  <a:pt x="1516" y="654"/>
                </a:lnTo>
                <a:lnTo>
                  <a:pt x="1547" y="632"/>
                </a:lnTo>
                <a:lnTo>
                  <a:pt x="1577" y="610"/>
                </a:lnTo>
                <a:lnTo>
                  <a:pt x="1634" y="568"/>
                </a:lnTo>
                <a:lnTo>
                  <a:pt x="1665" y="547"/>
                </a:lnTo>
                <a:lnTo>
                  <a:pt x="1696" y="529"/>
                </a:lnTo>
                <a:lnTo>
                  <a:pt x="1728" y="510"/>
                </a:lnTo>
                <a:lnTo>
                  <a:pt x="1762" y="495"/>
                </a:lnTo>
                <a:lnTo>
                  <a:pt x="1762" y="495"/>
                </a:lnTo>
                <a:lnTo>
                  <a:pt x="1772" y="489"/>
                </a:lnTo>
                <a:lnTo>
                  <a:pt x="1780" y="485"/>
                </a:lnTo>
                <a:lnTo>
                  <a:pt x="1787" y="478"/>
                </a:lnTo>
                <a:lnTo>
                  <a:pt x="1794" y="471"/>
                </a:lnTo>
                <a:lnTo>
                  <a:pt x="1807" y="457"/>
                </a:lnTo>
                <a:lnTo>
                  <a:pt x="1820" y="441"/>
                </a:lnTo>
                <a:lnTo>
                  <a:pt x="1820" y="441"/>
                </a:lnTo>
                <a:lnTo>
                  <a:pt x="1827" y="403"/>
                </a:lnTo>
                <a:lnTo>
                  <a:pt x="1835" y="366"/>
                </a:lnTo>
                <a:lnTo>
                  <a:pt x="1846" y="329"/>
                </a:lnTo>
                <a:lnTo>
                  <a:pt x="1858" y="294"/>
                </a:lnTo>
                <a:lnTo>
                  <a:pt x="1296" y="2"/>
                </a:lnTo>
                <a:lnTo>
                  <a:pt x="1296" y="2"/>
                </a:lnTo>
                <a:lnTo>
                  <a:pt x="1293" y="0"/>
                </a:lnTo>
                <a:lnTo>
                  <a:pt x="1289" y="3"/>
                </a:lnTo>
                <a:lnTo>
                  <a:pt x="1287" y="6"/>
                </a:lnTo>
                <a:lnTo>
                  <a:pt x="1286" y="9"/>
                </a:lnTo>
                <a:lnTo>
                  <a:pt x="1286" y="9"/>
                </a:lnTo>
                <a:lnTo>
                  <a:pt x="1284" y="11"/>
                </a:lnTo>
                <a:lnTo>
                  <a:pt x="1284" y="11"/>
                </a:lnTo>
                <a:lnTo>
                  <a:pt x="1282" y="9"/>
                </a:lnTo>
                <a:lnTo>
                  <a:pt x="1280" y="4"/>
                </a:lnTo>
                <a:lnTo>
                  <a:pt x="1277" y="4"/>
                </a:lnTo>
                <a:lnTo>
                  <a:pt x="1276" y="4"/>
                </a:lnTo>
                <a:lnTo>
                  <a:pt x="1276" y="4"/>
                </a:lnTo>
                <a:lnTo>
                  <a:pt x="1256" y="21"/>
                </a:lnTo>
                <a:lnTo>
                  <a:pt x="1237" y="37"/>
                </a:lnTo>
                <a:lnTo>
                  <a:pt x="1217" y="51"/>
                </a:lnTo>
                <a:lnTo>
                  <a:pt x="1206" y="56"/>
                </a:lnTo>
                <a:lnTo>
                  <a:pt x="1194" y="62"/>
                </a:lnTo>
                <a:lnTo>
                  <a:pt x="1194" y="62"/>
                </a:lnTo>
                <a:lnTo>
                  <a:pt x="1189" y="65"/>
                </a:lnTo>
                <a:lnTo>
                  <a:pt x="1186" y="69"/>
                </a:lnTo>
                <a:lnTo>
                  <a:pt x="1183" y="73"/>
                </a:lnTo>
                <a:lnTo>
                  <a:pt x="1180" y="79"/>
                </a:lnTo>
                <a:lnTo>
                  <a:pt x="1178" y="91"/>
                </a:lnTo>
                <a:lnTo>
                  <a:pt x="1175" y="104"/>
                </a:lnTo>
                <a:lnTo>
                  <a:pt x="1175" y="104"/>
                </a:lnTo>
                <a:lnTo>
                  <a:pt x="1172" y="122"/>
                </a:lnTo>
                <a:lnTo>
                  <a:pt x="1171" y="142"/>
                </a:lnTo>
                <a:lnTo>
                  <a:pt x="1172" y="160"/>
                </a:lnTo>
                <a:lnTo>
                  <a:pt x="1175" y="179"/>
                </a:lnTo>
                <a:lnTo>
                  <a:pt x="1069" y="179"/>
                </a:lnTo>
                <a:lnTo>
                  <a:pt x="1069" y="179"/>
                </a:lnTo>
                <a:lnTo>
                  <a:pt x="948" y="176"/>
                </a:lnTo>
                <a:lnTo>
                  <a:pt x="828" y="176"/>
                </a:lnTo>
                <a:lnTo>
                  <a:pt x="708" y="177"/>
                </a:lnTo>
                <a:lnTo>
                  <a:pt x="589" y="180"/>
                </a:lnTo>
                <a:lnTo>
                  <a:pt x="353" y="186"/>
                </a:lnTo>
                <a:lnTo>
                  <a:pt x="233" y="188"/>
                </a:lnTo>
                <a:lnTo>
                  <a:pt x="115" y="190"/>
                </a:lnTo>
                <a:lnTo>
                  <a:pt x="115" y="190"/>
                </a:lnTo>
                <a:lnTo>
                  <a:pt x="98" y="210"/>
                </a:lnTo>
                <a:lnTo>
                  <a:pt x="84" y="231"/>
                </a:lnTo>
                <a:lnTo>
                  <a:pt x="55" y="273"/>
                </a:lnTo>
                <a:lnTo>
                  <a:pt x="28" y="318"/>
                </a:lnTo>
                <a:lnTo>
                  <a:pt x="0" y="363"/>
                </a:lnTo>
                <a:lnTo>
                  <a:pt x="0" y="363"/>
                </a:lnTo>
                <a:lnTo>
                  <a:pt x="1" y="378"/>
                </a:lnTo>
                <a:lnTo>
                  <a:pt x="4" y="395"/>
                </a:lnTo>
                <a:lnTo>
                  <a:pt x="8" y="412"/>
                </a:lnTo>
                <a:lnTo>
                  <a:pt x="8" y="420"/>
                </a:lnTo>
                <a:lnTo>
                  <a:pt x="8" y="429"/>
                </a:lnTo>
                <a:lnTo>
                  <a:pt x="8" y="429"/>
                </a:lnTo>
                <a:lnTo>
                  <a:pt x="8" y="436"/>
                </a:lnTo>
                <a:lnTo>
                  <a:pt x="8" y="441"/>
                </a:lnTo>
                <a:lnTo>
                  <a:pt x="10" y="443"/>
                </a:lnTo>
                <a:lnTo>
                  <a:pt x="11" y="444"/>
                </a:lnTo>
                <a:lnTo>
                  <a:pt x="13" y="444"/>
                </a:lnTo>
                <a:lnTo>
                  <a:pt x="15" y="443"/>
                </a:lnTo>
                <a:lnTo>
                  <a:pt x="15" y="443"/>
                </a:lnTo>
                <a:close/>
                <a:moveTo>
                  <a:pt x="32" y="364"/>
                </a:moveTo>
                <a:lnTo>
                  <a:pt x="32" y="364"/>
                </a:lnTo>
                <a:lnTo>
                  <a:pt x="48" y="337"/>
                </a:lnTo>
                <a:lnTo>
                  <a:pt x="66" y="311"/>
                </a:lnTo>
                <a:lnTo>
                  <a:pt x="84" y="287"/>
                </a:lnTo>
                <a:lnTo>
                  <a:pt x="104" y="266"/>
                </a:lnTo>
                <a:lnTo>
                  <a:pt x="104" y="266"/>
                </a:lnTo>
                <a:lnTo>
                  <a:pt x="107" y="266"/>
                </a:lnTo>
                <a:lnTo>
                  <a:pt x="107" y="266"/>
                </a:lnTo>
                <a:lnTo>
                  <a:pt x="79" y="309"/>
                </a:lnTo>
                <a:lnTo>
                  <a:pt x="49" y="356"/>
                </a:lnTo>
                <a:lnTo>
                  <a:pt x="21" y="405"/>
                </a:lnTo>
                <a:lnTo>
                  <a:pt x="21" y="405"/>
                </a:lnTo>
                <a:lnTo>
                  <a:pt x="18" y="399"/>
                </a:lnTo>
                <a:lnTo>
                  <a:pt x="18" y="394"/>
                </a:lnTo>
                <a:lnTo>
                  <a:pt x="20" y="388"/>
                </a:lnTo>
                <a:lnTo>
                  <a:pt x="21" y="382"/>
                </a:lnTo>
                <a:lnTo>
                  <a:pt x="27" y="373"/>
                </a:lnTo>
                <a:lnTo>
                  <a:pt x="32" y="364"/>
                </a:lnTo>
                <a:lnTo>
                  <a:pt x="32" y="364"/>
                </a:lnTo>
                <a:close/>
                <a:moveTo>
                  <a:pt x="135" y="378"/>
                </a:moveTo>
                <a:lnTo>
                  <a:pt x="94" y="425"/>
                </a:lnTo>
                <a:lnTo>
                  <a:pt x="94" y="425"/>
                </a:lnTo>
                <a:lnTo>
                  <a:pt x="104" y="406"/>
                </a:lnTo>
                <a:lnTo>
                  <a:pt x="114" y="389"/>
                </a:lnTo>
                <a:lnTo>
                  <a:pt x="136" y="354"/>
                </a:lnTo>
                <a:lnTo>
                  <a:pt x="136" y="354"/>
                </a:lnTo>
                <a:lnTo>
                  <a:pt x="138" y="356"/>
                </a:lnTo>
                <a:lnTo>
                  <a:pt x="139" y="358"/>
                </a:lnTo>
                <a:lnTo>
                  <a:pt x="140" y="364"/>
                </a:lnTo>
                <a:lnTo>
                  <a:pt x="139" y="371"/>
                </a:lnTo>
                <a:lnTo>
                  <a:pt x="135" y="378"/>
                </a:lnTo>
                <a:lnTo>
                  <a:pt x="135" y="378"/>
                </a:lnTo>
                <a:close/>
                <a:moveTo>
                  <a:pt x="143" y="391"/>
                </a:moveTo>
                <a:lnTo>
                  <a:pt x="143" y="391"/>
                </a:lnTo>
                <a:lnTo>
                  <a:pt x="146" y="396"/>
                </a:lnTo>
                <a:lnTo>
                  <a:pt x="148" y="403"/>
                </a:lnTo>
                <a:lnTo>
                  <a:pt x="146" y="413"/>
                </a:lnTo>
                <a:lnTo>
                  <a:pt x="145" y="417"/>
                </a:lnTo>
                <a:lnTo>
                  <a:pt x="142" y="422"/>
                </a:lnTo>
                <a:lnTo>
                  <a:pt x="96" y="478"/>
                </a:lnTo>
                <a:lnTo>
                  <a:pt x="96" y="478"/>
                </a:lnTo>
                <a:lnTo>
                  <a:pt x="118" y="434"/>
                </a:lnTo>
                <a:lnTo>
                  <a:pt x="143" y="391"/>
                </a:lnTo>
                <a:lnTo>
                  <a:pt x="143" y="391"/>
                </a:lnTo>
                <a:close/>
                <a:moveTo>
                  <a:pt x="129" y="332"/>
                </a:moveTo>
                <a:lnTo>
                  <a:pt x="129" y="332"/>
                </a:lnTo>
                <a:lnTo>
                  <a:pt x="110" y="356"/>
                </a:lnTo>
                <a:lnTo>
                  <a:pt x="90" y="381"/>
                </a:lnTo>
                <a:lnTo>
                  <a:pt x="70" y="406"/>
                </a:lnTo>
                <a:lnTo>
                  <a:pt x="63" y="420"/>
                </a:lnTo>
                <a:lnTo>
                  <a:pt x="56" y="436"/>
                </a:lnTo>
                <a:lnTo>
                  <a:pt x="56" y="436"/>
                </a:lnTo>
                <a:lnTo>
                  <a:pt x="73" y="415"/>
                </a:lnTo>
                <a:lnTo>
                  <a:pt x="90" y="394"/>
                </a:lnTo>
                <a:lnTo>
                  <a:pt x="108" y="373"/>
                </a:lnTo>
                <a:lnTo>
                  <a:pt x="125" y="354"/>
                </a:lnTo>
                <a:lnTo>
                  <a:pt x="125" y="354"/>
                </a:lnTo>
                <a:lnTo>
                  <a:pt x="117" y="373"/>
                </a:lnTo>
                <a:lnTo>
                  <a:pt x="107" y="389"/>
                </a:lnTo>
                <a:lnTo>
                  <a:pt x="84" y="423"/>
                </a:lnTo>
                <a:lnTo>
                  <a:pt x="60" y="455"/>
                </a:lnTo>
                <a:lnTo>
                  <a:pt x="38" y="491"/>
                </a:lnTo>
                <a:lnTo>
                  <a:pt x="38" y="491"/>
                </a:lnTo>
                <a:lnTo>
                  <a:pt x="38" y="478"/>
                </a:lnTo>
                <a:lnTo>
                  <a:pt x="39" y="467"/>
                </a:lnTo>
                <a:lnTo>
                  <a:pt x="44" y="448"/>
                </a:lnTo>
                <a:lnTo>
                  <a:pt x="51" y="430"/>
                </a:lnTo>
                <a:lnTo>
                  <a:pt x="59" y="413"/>
                </a:lnTo>
                <a:lnTo>
                  <a:pt x="124" y="306"/>
                </a:lnTo>
                <a:lnTo>
                  <a:pt x="124" y="306"/>
                </a:lnTo>
                <a:lnTo>
                  <a:pt x="125" y="305"/>
                </a:lnTo>
                <a:lnTo>
                  <a:pt x="126" y="306"/>
                </a:lnTo>
                <a:lnTo>
                  <a:pt x="129" y="315"/>
                </a:lnTo>
                <a:lnTo>
                  <a:pt x="131" y="325"/>
                </a:lnTo>
                <a:lnTo>
                  <a:pt x="131" y="329"/>
                </a:lnTo>
                <a:lnTo>
                  <a:pt x="129" y="332"/>
                </a:lnTo>
                <a:lnTo>
                  <a:pt x="129" y="332"/>
                </a:lnTo>
                <a:close/>
                <a:moveTo>
                  <a:pt x="65" y="479"/>
                </a:moveTo>
                <a:lnTo>
                  <a:pt x="65" y="477"/>
                </a:lnTo>
                <a:lnTo>
                  <a:pt x="65" y="472"/>
                </a:lnTo>
                <a:lnTo>
                  <a:pt x="133" y="395"/>
                </a:lnTo>
                <a:lnTo>
                  <a:pt x="133" y="395"/>
                </a:lnTo>
                <a:lnTo>
                  <a:pt x="111" y="432"/>
                </a:lnTo>
                <a:lnTo>
                  <a:pt x="88" y="468"/>
                </a:lnTo>
                <a:lnTo>
                  <a:pt x="48" y="544"/>
                </a:lnTo>
                <a:lnTo>
                  <a:pt x="48" y="544"/>
                </a:lnTo>
                <a:lnTo>
                  <a:pt x="44" y="533"/>
                </a:lnTo>
                <a:lnTo>
                  <a:pt x="42" y="524"/>
                </a:lnTo>
                <a:lnTo>
                  <a:pt x="44" y="514"/>
                </a:lnTo>
                <a:lnTo>
                  <a:pt x="45" y="506"/>
                </a:lnTo>
                <a:lnTo>
                  <a:pt x="49" y="498"/>
                </a:lnTo>
                <a:lnTo>
                  <a:pt x="53" y="491"/>
                </a:lnTo>
                <a:lnTo>
                  <a:pt x="59" y="485"/>
                </a:lnTo>
                <a:lnTo>
                  <a:pt x="65" y="479"/>
                </a:lnTo>
                <a:lnTo>
                  <a:pt x="65" y="479"/>
                </a:lnTo>
                <a:close/>
                <a:moveTo>
                  <a:pt x="49" y="562"/>
                </a:moveTo>
                <a:lnTo>
                  <a:pt x="49" y="562"/>
                </a:lnTo>
                <a:lnTo>
                  <a:pt x="65" y="537"/>
                </a:lnTo>
                <a:lnTo>
                  <a:pt x="81" y="512"/>
                </a:lnTo>
                <a:lnTo>
                  <a:pt x="100" y="488"/>
                </a:lnTo>
                <a:lnTo>
                  <a:pt x="118" y="465"/>
                </a:lnTo>
                <a:lnTo>
                  <a:pt x="55" y="581"/>
                </a:lnTo>
                <a:lnTo>
                  <a:pt x="55" y="581"/>
                </a:lnTo>
                <a:lnTo>
                  <a:pt x="53" y="576"/>
                </a:lnTo>
                <a:lnTo>
                  <a:pt x="52" y="571"/>
                </a:lnTo>
                <a:lnTo>
                  <a:pt x="49" y="566"/>
                </a:lnTo>
                <a:lnTo>
                  <a:pt x="49" y="562"/>
                </a:lnTo>
                <a:lnTo>
                  <a:pt x="49" y="562"/>
                </a:lnTo>
                <a:close/>
                <a:moveTo>
                  <a:pt x="66" y="581"/>
                </a:moveTo>
                <a:lnTo>
                  <a:pt x="66" y="581"/>
                </a:lnTo>
                <a:lnTo>
                  <a:pt x="110" y="500"/>
                </a:lnTo>
                <a:lnTo>
                  <a:pt x="131" y="464"/>
                </a:lnTo>
                <a:lnTo>
                  <a:pt x="153" y="427"/>
                </a:lnTo>
                <a:lnTo>
                  <a:pt x="153" y="427"/>
                </a:lnTo>
                <a:lnTo>
                  <a:pt x="155" y="430"/>
                </a:lnTo>
                <a:lnTo>
                  <a:pt x="155" y="434"/>
                </a:lnTo>
                <a:lnTo>
                  <a:pt x="155" y="439"/>
                </a:lnTo>
                <a:lnTo>
                  <a:pt x="155" y="439"/>
                </a:lnTo>
                <a:lnTo>
                  <a:pt x="131" y="482"/>
                </a:lnTo>
                <a:lnTo>
                  <a:pt x="110" y="526"/>
                </a:lnTo>
                <a:lnTo>
                  <a:pt x="87" y="569"/>
                </a:lnTo>
                <a:lnTo>
                  <a:pt x="65" y="610"/>
                </a:lnTo>
                <a:lnTo>
                  <a:pt x="65" y="610"/>
                </a:lnTo>
                <a:lnTo>
                  <a:pt x="63" y="607"/>
                </a:lnTo>
                <a:lnTo>
                  <a:pt x="62" y="603"/>
                </a:lnTo>
                <a:lnTo>
                  <a:pt x="62" y="595"/>
                </a:lnTo>
                <a:lnTo>
                  <a:pt x="63" y="586"/>
                </a:lnTo>
                <a:lnTo>
                  <a:pt x="66" y="581"/>
                </a:lnTo>
                <a:lnTo>
                  <a:pt x="66" y="581"/>
                </a:lnTo>
                <a:close/>
                <a:moveTo>
                  <a:pt x="84" y="602"/>
                </a:moveTo>
                <a:lnTo>
                  <a:pt x="156" y="460"/>
                </a:lnTo>
                <a:lnTo>
                  <a:pt x="156" y="460"/>
                </a:lnTo>
                <a:lnTo>
                  <a:pt x="159" y="462"/>
                </a:lnTo>
                <a:lnTo>
                  <a:pt x="160" y="464"/>
                </a:lnTo>
                <a:lnTo>
                  <a:pt x="167" y="465"/>
                </a:lnTo>
                <a:lnTo>
                  <a:pt x="173" y="465"/>
                </a:lnTo>
                <a:lnTo>
                  <a:pt x="176" y="467"/>
                </a:lnTo>
                <a:lnTo>
                  <a:pt x="178" y="469"/>
                </a:lnTo>
                <a:lnTo>
                  <a:pt x="90" y="610"/>
                </a:lnTo>
                <a:lnTo>
                  <a:pt x="90" y="610"/>
                </a:lnTo>
                <a:lnTo>
                  <a:pt x="88" y="613"/>
                </a:lnTo>
                <a:lnTo>
                  <a:pt x="87" y="613"/>
                </a:lnTo>
                <a:lnTo>
                  <a:pt x="86" y="613"/>
                </a:lnTo>
                <a:lnTo>
                  <a:pt x="84" y="610"/>
                </a:lnTo>
                <a:lnTo>
                  <a:pt x="84" y="606"/>
                </a:lnTo>
                <a:lnTo>
                  <a:pt x="84" y="602"/>
                </a:lnTo>
                <a:lnTo>
                  <a:pt x="84" y="602"/>
                </a:lnTo>
                <a:close/>
                <a:moveTo>
                  <a:pt x="104" y="610"/>
                </a:moveTo>
                <a:lnTo>
                  <a:pt x="104" y="610"/>
                </a:lnTo>
                <a:lnTo>
                  <a:pt x="124" y="575"/>
                </a:lnTo>
                <a:lnTo>
                  <a:pt x="143" y="541"/>
                </a:lnTo>
                <a:lnTo>
                  <a:pt x="164" y="510"/>
                </a:lnTo>
                <a:lnTo>
                  <a:pt x="187" y="479"/>
                </a:lnTo>
                <a:lnTo>
                  <a:pt x="187" y="479"/>
                </a:lnTo>
                <a:lnTo>
                  <a:pt x="188" y="485"/>
                </a:lnTo>
                <a:lnTo>
                  <a:pt x="187" y="491"/>
                </a:lnTo>
                <a:lnTo>
                  <a:pt x="184" y="496"/>
                </a:lnTo>
                <a:lnTo>
                  <a:pt x="180" y="500"/>
                </a:lnTo>
                <a:lnTo>
                  <a:pt x="180" y="500"/>
                </a:lnTo>
                <a:lnTo>
                  <a:pt x="177" y="503"/>
                </a:lnTo>
                <a:lnTo>
                  <a:pt x="176" y="507"/>
                </a:lnTo>
                <a:lnTo>
                  <a:pt x="174" y="516"/>
                </a:lnTo>
                <a:lnTo>
                  <a:pt x="176" y="519"/>
                </a:lnTo>
                <a:lnTo>
                  <a:pt x="126" y="607"/>
                </a:lnTo>
                <a:lnTo>
                  <a:pt x="126" y="607"/>
                </a:lnTo>
                <a:lnTo>
                  <a:pt x="115" y="607"/>
                </a:lnTo>
                <a:lnTo>
                  <a:pt x="110" y="607"/>
                </a:lnTo>
                <a:lnTo>
                  <a:pt x="104" y="610"/>
                </a:lnTo>
                <a:lnTo>
                  <a:pt x="104" y="610"/>
                </a:lnTo>
                <a:close/>
                <a:moveTo>
                  <a:pt x="140" y="606"/>
                </a:moveTo>
                <a:lnTo>
                  <a:pt x="140" y="606"/>
                </a:lnTo>
                <a:lnTo>
                  <a:pt x="155" y="572"/>
                </a:lnTo>
                <a:lnTo>
                  <a:pt x="170" y="540"/>
                </a:lnTo>
                <a:lnTo>
                  <a:pt x="187" y="506"/>
                </a:lnTo>
                <a:lnTo>
                  <a:pt x="201" y="472"/>
                </a:lnTo>
                <a:lnTo>
                  <a:pt x="201" y="472"/>
                </a:lnTo>
                <a:lnTo>
                  <a:pt x="204" y="469"/>
                </a:lnTo>
                <a:lnTo>
                  <a:pt x="207" y="468"/>
                </a:lnTo>
                <a:lnTo>
                  <a:pt x="215" y="467"/>
                </a:lnTo>
                <a:lnTo>
                  <a:pt x="226" y="468"/>
                </a:lnTo>
                <a:lnTo>
                  <a:pt x="235" y="471"/>
                </a:lnTo>
                <a:lnTo>
                  <a:pt x="235" y="471"/>
                </a:lnTo>
                <a:lnTo>
                  <a:pt x="211" y="495"/>
                </a:lnTo>
                <a:lnTo>
                  <a:pt x="200" y="507"/>
                </a:lnTo>
                <a:lnTo>
                  <a:pt x="190" y="521"/>
                </a:lnTo>
                <a:lnTo>
                  <a:pt x="180" y="534"/>
                </a:lnTo>
                <a:lnTo>
                  <a:pt x="170" y="550"/>
                </a:lnTo>
                <a:lnTo>
                  <a:pt x="162" y="565"/>
                </a:lnTo>
                <a:lnTo>
                  <a:pt x="155" y="581"/>
                </a:lnTo>
                <a:lnTo>
                  <a:pt x="155" y="581"/>
                </a:lnTo>
                <a:lnTo>
                  <a:pt x="191" y="533"/>
                </a:lnTo>
                <a:lnTo>
                  <a:pt x="209" y="509"/>
                </a:lnTo>
                <a:lnTo>
                  <a:pt x="230" y="485"/>
                </a:lnTo>
                <a:lnTo>
                  <a:pt x="223" y="513"/>
                </a:lnTo>
                <a:lnTo>
                  <a:pt x="223" y="513"/>
                </a:lnTo>
                <a:lnTo>
                  <a:pt x="222" y="512"/>
                </a:lnTo>
                <a:lnTo>
                  <a:pt x="221" y="509"/>
                </a:lnTo>
                <a:lnTo>
                  <a:pt x="219" y="510"/>
                </a:lnTo>
                <a:lnTo>
                  <a:pt x="218" y="513"/>
                </a:lnTo>
                <a:lnTo>
                  <a:pt x="218" y="513"/>
                </a:lnTo>
                <a:lnTo>
                  <a:pt x="216" y="519"/>
                </a:lnTo>
                <a:lnTo>
                  <a:pt x="216" y="521"/>
                </a:lnTo>
                <a:lnTo>
                  <a:pt x="216" y="524"/>
                </a:lnTo>
                <a:lnTo>
                  <a:pt x="216" y="524"/>
                </a:lnTo>
                <a:lnTo>
                  <a:pt x="192" y="561"/>
                </a:lnTo>
                <a:lnTo>
                  <a:pt x="180" y="582"/>
                </a:lnTo>
                <a:lnTo>
                  <a:pt x="174" y="592"/>
                </a:lnTo>
                <a:lnTo>
                  <a:pt x="170" y="602"/>
                </a:lnTo>
                <a:lnTo>
                  <a:pt x="140" y="606"/>
                </a:lnTo>
                <a:close/>
                <a:moveTo>
                  <a:pt x="319" y="457"/>
                </a:moveTo>
                <a:lnTo>
                  <a:pt x="236" y="454"/>
                </a:lnTo>
                <a:lnTo>
                  <a:pt x="236" y="454"/>
                </a:lnTo>
                <a:lnTo>
                  <a:pt x="235" y="454"/>
                </a:lnTo>
                <a:lnTo>
                  <a:pt x="233" y="451"/>
                </a:lnTo>
                <a:lnTo>
                  <a:pt x="233" y="451"/>
                </a:lnTo>
                <a:lnTo>
                  <a:pt x="280" y="450"/>
                </a:lnTo>
                <a:lnTo>
                  <a:pt x="325" y="450"/>
                </a:lnTo>
                <a:lnTo>
                  <a:pt x="370" y="453"/>
                </a:lnTo>
                <a:lnTo>
                  <a:pt x="415" y="455"/>
                </a:lnTo>
                <a:lnTo>
                  <a:pt x="504" y="462"/>
                </a:lnTo>
                <a:lnTo>
                  <a:pt x="593" y="471"/>
                </a:lnTo>
                <a:lnTo>
                  <a:pt x="593" y="471"/>
                </a:lnTo>
                <a:lnTo>
                  <a:pt x="558" y="471"/>
                </a:lnTo>
                <a:lnTo>
                  <a:pt x="523" y="471"/>
                </a:lnTo>
                <a:lnTo>
                  <a:pt x="454" y="468"/>
                </a:lnTo>
                <a:lnTo>
                  <a:pt x="386" y="462"/>
                </a:lnTo>
                <a:lnTo>
                  <a:pt x="319" y="457"/>
                </a:lnTo>
                <a:lnTo>
                  <a:pt x="319" y="457"/>
                </a:lnTo>
                <a:close/>
                <a:moveTo>
                  <a:pt x="556" y="486"/>
                </a:moveTo>
                <a:lnTo>
                  <a:pt x="556" y="486"/>
                </a:lnTo>
                <a:lnTo>
                  <a:pt x="521" y="517"/>
                </a:lnTo>
                <a:lnTo>
                  <a:pt x="504" y="534"/>
                </a:lnTo>
                <a:lnTo>
                  <a:pt x="488" y="551"/>
                </a:lnTo>
                <a:lnTo>
                  <a:pt x="488" y="551"/>
                </a:lnTo>
                <a:lnTo>
                  <a:pt x="492" y="543"/>
                </a:lnTo>
                <a:lnTo>
                  <a:pt x="496" y="536"/>
                </a:lnTo>
                <a:lnTo>
                  <a:pt x="507" y="520"/>
                </a:lnTo>
                <a:lnTo>
                  <a:pt x="518" y="505"/>
                </a:lnTo>
                <a:lnTo>
                  <a:pt x="524" y="496"/>
                </a:lnTo>
                <a:lnTo>
                  <a:pt x="530" y="488"/>
                </a:lnTo>
                <a:lnTo>
                  <a:pt x="530" y="488"/>
                </a:lnTo>
                <a:lnTo>
                  <a:pt x="531" y="486"/>
                </a:lnTo>
                <a:lnTo>
                  <a:pt x="533" y="485"/>
                </a:lnTo>
                <a:lnTo>
                  <a:pt x="541" y="485"/>
                </a:lnTo>
                <a:lnTo>
                  <a:pt x="556" y="486"/>
                </a:lnTo>
                <a:lnTo>
                  <a:pt x="556" y="486"/>
                </a:lnTo>
                <a:close/>
                <a:moveTo>
                  <a:pt x="503" y="486"/>
                </a:moveTo>
                <a:lnTo>
                  <a:pt x="503" y="486"/>
                </a:lnTo>
                <a:lnTo>
                  <a:pt x="483" y="502"/>
                </a:lnTo>
                <a:lnTo>
                  <a:pt x="465" y="519"/>
                </a:lnTo>
                <a:lnTo>
                  <a:pt x="448" y="537"/>
                </a:lnTo>
                <a:lnTo>
                  <a:pt x="433" y="558"/>
                </a:lnTo>
                <a:lnTo>
                  <a:pt x="433" y="558"/>
                </a:lnTo>
                <a:lnTo>
                  <a:pt x="443" y="540"/>
                </a:lnTo>
                <a:lnTo>
                  <a:pt x="452" y="524"/>
                </a:lnTo>
                <a:lnTo>
                  <a:pt x="464" y="509"/>
                </a:lnTo>
                <a:lnTo>
                  <a:pt x="474" y="492"/>
                </a:lnTo>
                <a:lnTo>
                  <a:pt x="474" y="492"/>
                </a:lnTo>
                <a:lnTo>
                  <a:pt x="478" y="488"/>
                </a:lnTo>
                <a:lnTo>
                  <a:pt x="479" y="485"/>
                </a:lnTo>
                <a:lnTo>
                  <a:pt x="482" y="484"/>
                </a:lnTo>
                <a:lnTo>
                  <a:pt x="482" y="484"/>
                </a:lnTo>
                <a:lnTo>
                  <a:pt x="488" y="484"/>
                </a:lnTo>
                <a:lnTo>
                  <a:pt x="493" y="485"/>
                </a:lnTo>
                <a:lnTo>
                  <a:pt x="503" y="486"/>
                </a:lnTo>
                <a:lnTo>
                  <a:pt x="503" y="486"/>
                </a:lnTo>
                <a:close/>
                <a:moveTo>
                  <a:pt x="458" y="485"/>
                </a:moveTo>
                <a:lnTo>
                  <a:pt x="458" y="485"/>
                </a:lnTo>
                <a:lnTo>
                  <a:pt x="441" y="498"/>
                </a:lnTo>
                <a:lnTo>
                  <a:pt x="426" y="512"/>
                </a:lnTo>
                <a:lnTo>
                  <a:pt x="410" y="527"/>
                </a:lnTo>
                <a:lnTo>
                  <a:pt x="396" y="543"/>
                </a:lnTo>
                <a:lnTo>
                  <a:pt x="430" y="484"/>
                </a:lnTo>
                <a:lnTo>
                  <a:pt x="430" y="484"/>
                </a:lnTo>
                <a:lnTo>
                  <a:pt x="431" y="482"/>
                </a:lnTo>
                <a:lnTo>
                  <a:pt x="434" y="481"/>
                </a:lnTo>
                <a:lnTo>
                  <a:pt x="441" y="481"/>
                </a:lnTo>
                <a:lnTo>
                  <a:pt x="450" y="482"/>
                </a:lnTo>
                <a:lnTo>
                  <a:pt x="458" y="485"/>
                </a:lnTo>
                <a:lnTo>
                  <a:pt x="458" y="485"/>
                </a:lnTo>
                <a:close/>
                <a:moveTo>
                  <a:pt x="407" y="479"/>
                </a:moveTo>
                <a:lnTo>
                  <a:pt x="407" y="479"/>
                </a:lnTo>
                <a:lnTo>
                  <a:pt x="393" y="492"/>
                </a:lnTo>
                <a:lnTo>
                  <a:pt x="381" y="506"/>
                </a:lnTo>
                <a:lnTo>
                  <a:pt x="355" y="533"/>
                </a:lnTo>
                <a:lnTo>
                  <a:pt x="355" y="533"/>
                </a:lnTo>
                <a:lnTo>
                  <a:pt x="364" y="520"/>
                </a:lnTo>
                <a:lnTo>
                  <a:pt x="374" y="506"/>
                </a:lnTo>
                <a:lnTo>
                  <a:pt x="382" y="492"/>
                </a:lnTo>
                <a:lnTo>
                  <a:pt x="391" y="479"/>
                </a:lnTo>
                <a:lnTo>
                  <a:pt x="407" y="479"/>
                </a:lnTo>
                <a:close/>
                <a:moveTo>
                  <a:pt x="332" y="469"/>
                </a:moveTo>
                <a:lnTo>
                  <a:pt x="332" y="469"/>
                </a:lnTo>
                <a:lnTo>
                  <a:pt x="315" y="486"/>
                </a:lnTo>
                <a:lnTo>
                  <a:pt x="298" y="505"/>
                </a:lnTo>
                <a:lnTo>
                  <a:pt x="282" y="523"/>
                </a:lnTo>
                <a:lnTo>
                  <a:pt x="267" y="541"/>
                </a:lnTo>
                <a:lnTo>
                  <a:pt x="302" y="471"/>
                </a:lnTo>
                <a:lnTo>
                  <a:pt x="302" y="471"/>
                </a:lnTo>
                <a:lnTo>
                  <a:pt x="313" y="471"/>
                </a:lnTo>
                <a:lnTo>
                  <a:pt x="332" y="469"/>
                </a:lnTo>
                <a:lnTo>
                  <a:pt x="332" y="469"/>
                </a:lnTo>
                <a:close/>
                <a:moveTo>
                  <a:pt x="244" y="482"/>
                </a:moveTo>
                <a:lnTo>
                  <a:pt x="244" y="482"/>
                </a:lnTo>
                <a:lnTo>
                  <a:pt x="249" y="475"/>
                </a:lnTo>
                <a:lnTo>
                  <a:pt x="253" y="472"/>
                </a:lnTo>
                <a:lnTo>
                  <a:pt x="257" y="472"/>
                </a:lnTo>
                <a:lnTo>
                  <a:pt x="261" y="472"/>
                </a:lnTo>
                <a:lnTo>
                  <a:pt x="261" y="472"/>
                </a:lnTo>
                <a:lnTo>
                  <a:pt x="277" y="472"/>
                </a:lnTo>
                <a:lnTo>
                  <a:pt x="294" y="471"/>
                </a:lnTo>
                <a:lnTo>
                  <a:pt x="294" y="471"/>
                </a:lnTo>
                <a:lnTo>
                  <a:pt x="268" y="498"/>
                </a:lnTo>
                <a:lnTo>
                  <a:pt x="244" y="526"/>
                </a:lnTo>
                <a:lnTo>
                  <a:pt x="223" y="554"/>
                </a:lnTo>
                <a:lnTo>
                  <a:pt x="202" y="585"/>
                </a:lnTo>
                <a:lnTo>
                  <a:pt x="202" y="585"/>
                </a:lnTo>
                <a:lnTo>
                  <a:pt x="198" y="589"/>
                </a:lnTo>
                <a:lnTo>
                  <a:pt x="194" y="595"/>
                </a:lnTo>
                <a:lnTo>
                  <a:pt x="187" y="599"/>
                </a:lnTo>
                <a:lnTo>
                  <a:pt x="180" y="602"/>
                </a:lnTo>
                <a:lnTo>
                  <a:pt x="244" y="482"/>
                </a:lnTo>
                <a:close/>
                <a:moveTo>
                  <a:pt x="195" y="600"/>
                </a:moveTo>
                <a:lnTo>
                  <a:pt x="274" y="502"/>
                </a:lnTo>
                <a:lnTo>
                  <a:pt x="274" y="502"/>
                </a:lnTo>
                <a:lnTo>
                  <a:pt x="275" y="510"/>
                </a:lnTo>
                <a:lnTo>
                  <a:pt x="274" y="517"/>
                </a:lnTo>
                <a:lnTo>
                  <a:pt x="273" y="520"/>
                </a:lnTo>
                <a:lnTo>
                  <a:pt x="270" y="521"/>
                </a:lnTo>
                <a:lnTo>
                  <a:pt x="270" y="521"/>
                </a:lnTo>
                <a:lnTo>
                  <a:pt x="270" y="519"/>
                </a:lnTo>
                <a:lnTo>
                  <a:pt x="270" y="519"/>
                </a:lnTo>
                <a:lnTo>
                  <a:pt x="267" y="520"/>
                </a:lnTo>
                <a:lnTo>
                  <a:pt x="266" y="523"/>
                </a:lnTo>
                <a:lnTo>
                  <a:pt x="264" y="524"/>
                </a:lnTo>
                <a:lnTo>
                  <a:pt x="266" y="526"/>
                </a:lnTo>
                <a:lnTo>
                  <a:pt x="225" y="600"/>
                </a:lnTo>
                <a:lnTo>
                  <a:pt x="225" y="600"/>
                </a:lnTo>
                <a:lnTo>
                  <a:pt x="223" y="602"/>
                </a:lnTo>
                <a:lnTo>
                  <a:pt x="219" y="603"/>
                </a:lnTo>
                <a:lnTo>
                  <a:pt x="212" y="603"/>
                </a:lnTo>
                <a:lnTo>
                  <a:pt x="195" y="600"/>
                </a:lnTo>
                <a:lnTo>
                  <a:pt x="195" y="600"/>
                </a:lnTo>
                <a:close/>
                <a:moveTo>
                  <a:pt x="237" y="599"/>
                </a:moveTo>
                <a:lnTo>
                  <a:pt x="251" y="575"/>
                </a:lnTo>
                <a:lnTo>
                  <a:pt x="251" y="575"/>
                </a:lnTo>
                <a:lnTo>
                  <a:pt x="254" y="575"/>
                </a:lnTo>
                <a:lnTo>
                  <a:pt x="257" y="572"/>
                </a:lnTo>
                <a:lnTo>
                  <a:pt x="257" y="572"/>
                </a:lnTo>
                <a:lnTo>
                  <a:pt x="270" y="552"/>
                </a:lnTo>
                <a:lnTo>
                  <a:pt x="285" y="533"/>
                </a:lnTo>
                <a:lnTo>
                  <a:pt x="301" y="514"/>
                </a:lnTo>
                <a:lnTo>
                  <a:pt x="318" y="496"/>
                </a:lnTo>
                <a:lnTo>
                  <a:pt x="318" y="496"/>
                </a:lnTo>
                <a:lnTo>
                  <a:pt x="318" y="500"/>
                </a:lnTo>
                <a:lnTo>
                  <a:pt x="318" y="500"/>
                </a:lnTo>
                <a:lnTo>
                  <a:pt x="306" y="523"/>
                </a:lnTo>
                <a:lnTo>
                  <a:pt x="295" y="545"/>
                </a:lnTo>
                <a:lnTo>
                  <a:pt x="268" y="590"/>
                </a:lnTo>
                <a:lnTo>
                  <a:pt x="268" y="590"/>
                </a:lnTo>
                <a:lnTo>
                  <a:pt x="266" y="595"/>
                </a:lnTo>
                <a:lnTo>
                  <a:pt x="261" y="597"/>
                </a:lnTo>
                <a:lnTo>
                  <a:pt x="259" y="599"/>
                </a:lnTo>
                <a:lnTo>
                  <a:pt x="254" y="599"/>
                </a:lnTo>
                <a:lnTo>
                  <a:pt x="246" y="599"/>
                </a:lnTo>
                <a:lnTo>
                  <a:pt x="237" y="599"/>
                </a:lnTo>
                <a:lnTo>
                  <a:pt x="237" y="599"/>
                </a:lnTo>
                <a:close/>
                <a:moveTo>
                  <a:pt x="305" y="599"/>
                </a:moveTo>
                <a:lnTo>
                  <a:pt x="305" y="599"/>
                </a:lnTo>
                <a:lnTo>
                  <a:pt x="289" y="599"/>
                </a:lnTo>
                <a:lnTo>
                  <a:pt x="271" y="602"/>
                </a:lnTo>
                <a:lnTo>
                  <a:pt x="298" y="562"/>
                </a:lnTo>
                <a:lnTo>
                  <a:pt x="298" y="562"/>
                </a:lnTo>
                <a:lnTo>
                  <a:pt x="296" y="561"/>
                </a:lnTo>
                <a:lnTo>
                  <a:pt x="295" y="559"/>
                </a:lnTo>
                <a:lnTo>
                  <a:pt x="295" y="559"/>
                </a:lnTo>
                <a:lnTo>
                  <a:pt x="298" y="554"/>
                </a:lnTo>
                <a:lnTo>
                  <a:pt x="301" y="548"/>
                </a:lnTo>
                <a:lnTo>
                  <a:pt x="305" y="543"/>
                </a:lnTo>
                <a:lnTo>
                  <a:pt x="308" y="537"/>
                </a:lnTo>
                <a:lnTo>
                  <a:pt x="308" y="537"/>
                </a:lnTo>
                <a:lnTo>
                  <a:pt x="318" y="521"/>
                </a:lnTo>
                <a:lnTo>
                  <a:pt x="325" y="506"/>
                </a:lnTo>
                <a:lnTo>
                  <a:pt x="340" y="472"/>
                </a:lnTo>
                <a:lnTo>
                  <a:pt x="340" y="472"/>
                </a:lnTo>
                <a:lnTo>
                  <a:pt x="346" y="474"/>
                </a:lnTo>
                <a:lnTo>
                  <a:pt x="353" y="474"/>
                </a:lnTo>
                <a:lnTo>
                  <a:pt x="360" y="475"/>
                </a:lnTo>
                <a:lnTo>
                  <a:pt x="367" y="477"/>
                </a:lnTo>
                <a:lnTo>
                  <a:pt x="367" y="477"/>
                </a:lnTo>
                <a:lnTo>
                  <a:pt x="351" y="491"/>
                </a:lnTo>
                <a:lnTo>
                  <a:pt x="337" y="506"/>
                </a:lnTo>
                <a:lnTo>
                  <a:pt x="308" y="537"/>
                </a:lnTo>
                <a:lnTo>
                  <a:pt x="308" y="537"/>
                </a:lnTo>
                <a:lnTo>
                  <a:pt x="308" y="538"/>
                </a:lnTo>
                <a:lnTo>
                  <a:pt x="309" y="541"/>
                </a:lnTo>
                <a:lnTo>
                  <a:pt x="309" y="541"/>
                </a:lnTo>
                <a:lnTo>
                  <a:pt x="303" y="551"/>
                </a:lnTo>
                <a:lnTo>
                  <a:pt x="301" y="562"/>
                </a:lnTo>
                <a:lnTo>
                  <a:pt x="301" y="562"/>
                </a:lnTo>
                <a:lnTo>
                  <a:pt x="318" y="540"/>
                </a:lnTo>
                <a:lnTo>
                  <a:pt x="337" y="517"/>
                </a:lnTo>
                <a:lnTo>
                  <a:pt x="358" y="496"/>
                </a:lnTo>
                <a:lnTo>
                  <a:pt x="370" y="486"/>
                </a:lnTo>
                <a:lnTo>
                  <a:pt x="382" y="477"/>
                </a:lnTo>
                <a:lnTo>
                  <a:pt x="382" y="477"/>
                </a:lnTo>
                <a:lnTo>
                  <a:pt x="379" y="484"/>
                </a:lnTo>
                <a:lnTo>
                  <a:pt x="377" y="489"/>
                </a:lnTo>
                <a:lnTo>
                  <a:pt x="368" y="499"/>
                </a:lnTo>
                <a:lnTo>
                  <a:pt x="361" y="509"/>
                </a:lnTo>
                <a:lnTo>
                  <a:pt x="354" y="520"/>
                </a:lnTo>
                <a:lnTo>
                  <a:pt x="355" y="523"/>
                </a:lnTo>
                <a:lnTo>
                  <a:pt x="355" y="523"/>
                </a:lnTo>
                <a:lnTo>
                  <a:pt x="343" y="540"/>
                </a:lnTo>
                <a:lnTo>
                  <a:pt x="329" y="558"/>
                </a:lnTo>
                <a:lnTo>
                  <a:pt x="316" y="579"/>
                </a:lnTo>
                <a:lnTo>
                  <a:pt x="305" y="599"/>
                </a:lnTo>
                <a:lnTo>
                  <a:pt x="305" y="599"/>
                </a:lnTo>
                <a:close/>
                <a:moveTo>
                  <a:pt x="319" y="602"/>
                </a:moveTo>
                <a:lnTo>
                  <a:pt x="319" y="602"/>
                </a:lnTo>
                <a:lnTo>
                  <a:pt x="322" y="595"/>
                </a:lnTo>
                <a:lnTo>
                  <a:pt x="325" y="588"/>
                </a:lnTo>
                <a:lnTo>
                  <a:pt x="327" y="581"/>
                </a:lnTo>
                <a:lnTo>
                  <a:pt x="334" y="576"/>
                </a:lnTo>
                <a:lnTo>
                  <a:pt x="333" y="573"/>
                </a:lnTo>
                <a:lnTo>
                  <a:pt x="333" y="573"/>
                </a:lnTo>
                <a:lnTo>
                  <a:pt x="334" y="566"/>
                </a:lnTo>
                <a:lnTo>
                  <a:pt x="336" y="564"/>
                </a:lnTo>
                <a:lnTo>
                  <a:pt x="339" y="562"/>
                </a:lnTo>
                <a:lnTo>
                  <a:pt x="339" y="562"/>
                </a:lnTo>
                <a:lnTo>
                  <a:pt x="337" y="566"/>
                </a:lnTo>
                <a:lnTo>
                  <a:pt x="337" y="568"/>
                </a:lnTo>
                <a:lnTo>
                  <a:pt x="339" y="568"/>
                </a:lnTo>
                <a:lnTo>
                  <a:pt x="343" y="565"/>
                </a:lnTo>
                <a:lnTo>
                  <a:pt x="344" y="564"/>
                </a:lnTo>
                <a:lnTo>
                  <a:pt x="344" y="564"/>
                </a:lnTo>
                <a:lnTo>
                  <a:pt x="363" y="541"/>
                </a:lnTo>
                <a:lnTo>
                  <a:pt x="381" y="520"/>
                </a:lnTo>
                <a:lnTo>
                  <a:pt x="399" y="500"/>
                </a:lnTo>
                <a:lnTo>
                  <a:pt x="419" y="482"/>
                </a:lnTo>
                <a:lnTo>
                  <a:pt x="419" y="482"/>
                </a:lnTo>
                <a:lnTo>
                  <a:pt x="420" y="482"/>
                </a:lnTo>
                <a:lnTo>
                  <a:pt x="420" y="482"/>
                </a:lnTo>
                <a:lnTo>
                  <a:pt x="419" y="488"/>
                </a:lnTo>
                <a:lnTo>
                  <a:pt x="416" y="499"/>
                </a:lnTo>
                <a:lnTo>
                  <a:pt x="416" y="499"/>
                </a:lnTo>
                <a:lnTo>
                  <a:pt x="413" y="499"/>
                </a:lnTo>
                <a:lnTo>
                  <a:pt x="412" y="500"/>
                </a:lnTo>
                <a:lnTo>
                  <a:pt x="406" y="506"/>
                </a:lnTo>
                <a:lnTo>
                  <a:pt x="402" y="513"/>
                </a:lnTo>
                <a:lnTo>
                  <a:pt x="399" y="521"/>
                </a:lnTo>
                <a:lnTo>
                  <a:pt x="400" y="524"/>
                </a:lnTo>
                <a:lnTo>
                  <a:pt x="400" y="524"/>
                </a:lnTo>
                <a:lnTo>
                  <a:pt x="386" y="541"/>
                </a:lnTo>
                <a:lnTo>
                  <a:pt x="372" y="561"/>
                </a:lnTo>
                <a:lnTo>
                  <a:pt x="360" y="582"/>
                </a:lnTo>
                <a:lnTo>
                  <a:pt x="347" y="602"/>
                </a:lnTo>
                <a:lnTo>
                  <a:pt x="319" y="602"/>
                </a:lnTo>
                <a:close/>
                <a:moveTo>
                  <a:pt x="361" y="602"/>
                </a:moveTo>
                <a:lnTo>
                  <a:pt x="361" y="602"/>
                </a:lnTo>
                <a:lnTo>
                  <a:pt x="363" y="597"/>
                </a:lnTo>
                <a:lnTo>
                  <a:pt x="365" y="593"/>
                </a:lnTo>
                <a:lnTo>
                  <a:pt x="371" y="585"/>
                </a:lnTo>
                <a:lnTo>
                  <a:pt x="378" y="578"/>
                </a:lnTo>
                <a:lnTo>
                  <a:pt x="384" y="569"/>
                </a:lnTo>
                <a:lnTo>
                  <a:pt x="379" y="571"/>
                </a:lnTo>
                <a:lnTo>
                  <a:pt x="379" y="571"/>
                </a:lnTo>
                <a:lnTo>
                  <a:pt x="381" y="565"/>
                </a:lnTo>
                <a:lnTo>
                  <a:pt x="384" y="561"/>
                </a:lnTo>
                <a:lnTo>
                  <a:pt x="389" y="552"/>
                </a:lnTo>
                <a:lnTo>
                  <a:pt x="389" y="552"/>
                </a:lnTo>
                <a:lnTo>
                  <a:pt x="389" y="557"/>
                </a:lnTo>
                <a:lnTo>
                  <a:pt x="388" y="559"/>
                </a:lnTo>
                <a:lnTo>
                  <a:pt x="385" y="564"/>
                </a:lnTo>
                <a:lnTo>
                  <a:pt x="384" y="569"/>
                </a:lnTo>
                <a:lnTo>
                  <a:pt x="384" y="569"/>
                </a:lnTo>
                <a:lnTo>
                  <a:pt x="402" y="548"/>
                </a:lnTo>
                <a:lnTo>
                  <a:pt x="420" y="529"/>
                </a:lnTo>
                <a:lnTo>
                  <a:pt x="441" y="507"/>
                </a:lnTo>
                <a:lnTo>
                  <a:pt x="452" y="499"/>
                </a:lnTo>
                <a:lnTo>
                  <a:pt x="465" y="491"/>
                </a:lnTo>
                <a:lnTo>
                  <a:pt x="465" y="491"/>
                </a:lnTo>
                <a:lnTo>
                  <a:pt x="459" y="500"/>
                </a:lnTo>
                <a:lnTo>
                  <a:pt x="455" y="509"/>
                </a:lnTo>
                <a:lnTo>
                  <a:pt x="452" y="516"/>
                </a:lnTo>
                <a:lnTo>
                  <a:pt x="447" y="523"/>
                </a:lnTo>
                <a:lnTo>
                  <a:pt x="447" y="523"/>
                </a:lnTo>
                <a:lnTo>
                  <a:pt x="445" y="519"/>
                </a:lnTo>
                <a:lnTo>
                  <a:pt x="445" y="521"/>
                </a:lnTo>
                <a:lnTo>
                  <a:pt x="445" y="521"/>
                </a:lnTo>
                <a:lnTo>
                  <a:pt x="443" y="523"/>
                </a:lnTo>
                <a:lnTo>
                  <a:pt x="443" y="524"/>
                </a:lnTo>
                <a:lnTo>
                  <a:pt x="444" y="529"/>
                </a:lnTo>
                <a:lnTo>
                  <a:pt x="444" y="529"/>
                </a:lnTo>
                <a:lnTo>
                  <a:pt x="434" y="543"/>
                </a:lnTo>
                <a:lnTo>
                  <a:pt x="423" y="557"/>
                </a:lnTo>
                <a:lnTo>
                  <a:pt x="413" y="571"/>
                </a:lnTo>
                <a:lnTo>
                  <a:pt x="403" y="586"/>
                </a:lnTo>
                <a:lnTo>
                  <a:pt x="403" y="586"/>
                </a:lnTo>
                <a:lnTo>
                  <a:pt x="403" y="590"/>
                </a:lnTo>
                <a:lnTo>
                  <a:pt x="403" y="596"/>
                </a:lnTo>
                <a:lnTo>
                  <a:pt x="403" y="597"/>
                </a:lnTo>
                <a:lnTo>
                  <a:pt x="405" y="599"/>
                </a:lnTo>
                <a:lnTo>
                  <a:pt x="406" y="597"/>
                </a:lnTo>
                <a:lnTo>
                  <a:pt x="407" y="596"/>
                </a:lnTo>
                <a:lnTo>
                  <a:pt x="407" y="596"/>
                </a:lnTo>
                <a:lnTo>
                  <a:pt x="419" y="579"/>
                </a:lnTo>
                <a:lnTo>
                  <a:pt x="430" y="565"/>
                </a:lnTo>
                <a:lnTo>
                  <a:pt x="443" y="551"/>
                </a:lnTo>
                <a:lnTo>
                  <a:pt x="455" y="537"/>
                </a:lnTo>
                <a:lnTo>
                  <a:pt x="469" y="524"/>
                </a:lnTo>
                <a:lnTo>
                  <a:pt x="485" y="513"/>
                </a:lnTo>
                <a:lnTo>
                  <a:pt x="516" y="491"/>
                </a:lnTo>
                <a:lnTo>
                  <a:pt x="444" y="603"/>
                </a:lnTo>
                <a:lnTo>
                  <a:pt x="444" y="603"/>
                </a:lnTo>
                <a:lnTo>
                  <a:pt x="402" y="602"/>
                </a:lnTo>
                <a:lnTo>
                  <a:pt x="381" y="602"/>
                </a:lnTo>
                <a:lnTo>
                  <a:pt x="361" y="602"/>
                </a:lnTo>
                <a:lnTo>
                  <a:pt x="361" y="602"/>
                </a:lnTo>
                <a:close/>
                <a:moveTo>
                  <a:pt x="513" y="589"/>
                </a:moveTo>
                <a:lnTo>
                  <a:pt x="513" y="589"/>
                </a:lnTo>
                <a:lnTo>
                  <a:pt x="520" y="578"/>
                </a:lnTo>
                <a:lnTo>
                  <a:pt x="527" y="565"/>
                </a:lnTo>
                <a:lnTo>
                  <a:pt x="533" y="552"/>
                </a:lnTo>
                <a:lnTo>
                  <a:pt x="538" y="537"/>
                </a:lnTo>
                <a:lnTo>
                  <a:pt x="538" y="537"/>
                </a:lnTo>
                <a:lnTo>
                  <a:pt x="526" y="551"/>
                </a:lnTo>
                <a:lnTo>
                  <a:pt x="514" y="566"/>
                </a:lnTo>
                <a:lnTo>
                  <a:pt x="503" y="583"/>
                </a:lnTo>
                <a:lnTo>
                  <a:pt x="495" y="602"/>
                </a:lnTo>
                <a:lnTo>
                  <a:pt x="461" y="600"/>
                </a:lnTo>
                <a:lnTo>
                  <a:pt x="461" y="600"/>
                </a:lnTo>
                <a:lnTo>
                  <a:pt x="465" y="593"/>
                </a:lnTo>
                <a:lnTo>
                  <a:pt x="469" y="588"/>
                </a:lnTo>
                <a:lnTo>
                  <a:pt x="475" y="582"/>
                </a:lnTo>
                <a:lnTo>
                  <a:pt x="479" y="575"/>
                </a:lnTo>
                <a:lnTo>
                  <a:pt x="483" y="571"/>
                </a:lnTo>
                <a:lnTo>
                  <a:pt x="479" y="571"/>
                </a:lnTo>
                <a:lnTo>
                  <a:pt x="479" y="571"/>
                </a:lnTo>
                <a:lnTo>
                  <a:pt x="479" y="566"/>
                </a:lnTo>
                <a:lnTo>
                  <a:pt x="481" y="562"/>
                </a:lnTo>
                <a:lnTo>
                  <a:pt x="483" y="558"/>
                </a:lnTo>
                <a:lnTo>
                  <a:pt x="489" y="558"/>
                </a:lnTo>
                <a:lnTo>
                  <a:pt x="483" y="571"/>
                </a:lnTo>
                <a:lnTo>
                  <a:pt x="483" y="571"/>
                </a:lnTo>
                <a:lnTo>
                  <a:pt x="500" y="551"/>
                </a:lnTo>
                <a:lnTo>
                  <a:pt x="520" y="530"/>
                </a:lnTo>
                <a:lnTo>
                  <a:pt x="541" y="510"/>
                </a:lnTo>
                <a:lnTo>
                  <a:pt x="563" y="492"/>
                </a:lnTo>
                <a:lnTo>
                  <a:pt x="552" y="514"/>
                </a:lnTo>
                <a:lnTo>
                  <a:pt x="552" y="514"/>
                </a:lnTo>
                <a:lnTo>
                  <a:pt x="547" y="519"/>
                </a:lnTo>
                <a:lnTo>
                  <a:pt x="541" y="524"/>
                </a:lnTo>
                <a:lnTo>
                  <a:pt x="540" y="527"/>
                </a:lnTo>
                <a:lnTo>
                  <a:pt x="538" y="531"/>
                </a:lnTo>
                <a:lnTo>
                  <a:pt x="540" y="534"/>
                </a:lnTo>
                <a:lnTo>
                  <a:pt x="542" y="537"/>
                </a:lnTo>
                <a:lnTo>
                  <a:pt x="542" y="537"/>
                </a:lnTo>
                <a:lnTo>
                  <a:pt x="551" y="526"/>
                </a:lnTo>
                <a:lnTo>
                  <a:pt x="562" y="513"/>
                </a:lnTo>
                <a:lnTo>
                  <a:pt x="579" y="488"/>
                </a:lnTo>
                <a:lnTo>
                  <a:pt x="579" y="488"/>
                </a:lnTo>
                <a:lnTo>
                  <a:pt x="580" y="486"/>
                </a:lnTo>
                <a:lnTo>
                  <a:pt x="583" y="485"/>
                </a:lnTo>
                <a:lnTo>
                  <a:pt x="586" y="486"/>
                </a:lnTo>
                <a:lnTo>
                  <a:pt x="589" y="489"/>
                </a:lnTo>
                <a:lnTo>
                  <a:pt x="589" y="491"/>
                </a:lnTo>
                <a:lnTo>
                  <a:pt x="589" y="493"/>
                </a:lnTo>
                <a:lnTo>
                  <a:pt x="589" y="493"/>
                </a:lnTo>
                <a:lnTo>
                  <a:pt x="569" y="519"/>
                </a:lnTo>
                <a:lnTo>
                  <a:pt x="551" y="545"/>
                </a:lnTo>
                <a:lnTo>
                  <a:pt x="534" y="572"/>
                </a:lnTo>
                <a:lnTo>
                  <a:pt x="518" y="599"/>
                </a:lnTo>
                <a:lnTo>
                  <a:pt x="518" y="599"/>
                </a:lnTo>
                <a:lnTo>
                  <a:pt x="516" y="602"/>
                </a:lnTo>
                <a:lnTo>
                  <a:pt x="514" y="602"/>
                </a:lnTo>
                <a:lnTo>
                  <a:pt x="513" y="602"/>
                </a:lnTo>
                <a:lnTo>
                  <a:pt x="511" y="600"/>
                </a:lnTo>
                <a:lnTo>
                  <a:pt x="510" y="595"/>
                </a:lnTo>
                <a:lnTo>
                  <a:pt x="511" y="592"/>
                </a:lnTo>
                <a:lnTo>
                  <a:pt x="513" y="589"/>
                </a:lnTo>
                <a:lnTo>
                  <a:pt x="513" y="589"/>
                </a:lnTo>
                <a:close/>
                <a:moveTo>
                  <a:pt x="542" y="600"/>
                </a:moveTo>
                <a:lnTo>
                  <a:pt x="542" y="600"/>
                </a:lnTo>
                <a:lnTo>
                  <a:pt x="541" y="599"/>
                </a:lnTo>
                <a:lnTo>
                  <a:pt x="541" y="597"/>
                </a:lnTo>
                <a:lnTo>
                  <a:pt x="542" y="593"/>
                </a:lnTo>
                <a:lnTo>
                  <a:pt x="544" y="592"/>
                </a:lnTo>
                <a:lnTo>
                  <a:pt x="542" y="590"/>
                </a:lnTo>
                <a:lnTo>
                  <a:pt x="540" y="590"/>
                </a:lnTo>
                <a:lnTo>
                  <a:pt x="535" y="592"/>
                </a:lnTo>
                <a:lnTo>
                  <a:pt x="535" y="592"/>
                </a:lnTo>
                <a:lnTo>
                  <a:pt x="549" y="566"/>
                </a:lnTo>
                <a:lnTo>
                  <a:pt x="565" y="540"/>
                </a:lnTo>
                <a:lnTo>
                  <a:pt x="583" y="513"/>
                </a:lnTo>
                <a:lnTo>
                  <a:pt x="600" y="489"/>
                </a:lnTo>
                <a:lnTo>
                  <a:pt x="600" y="489"/>
                </a:lnTo>
                <a:lnTo>
                  <a:pt x="601" y="488"/>
                </a:lnTo>
                <a:lnTo>
                  <a:pt x="604" y="486"/>
                </a:lnTo>
                <a:lnTo>
                  <a:pt x="611" y="486"/>
                </a:lnTo>
                <a:lnTo>
                  <a:pt x="630" y="488"/>
                </a:lnTo>
                <a:lnTo>
                  <a:pt x="630" y="488"/>
                </a:lnTo>
                <a:lnTo>
                  <a:pt x="606" y="510"/>
                </a:lnTo>
                <a:lnTo>
                  <a:pt x="585" y="533"/>
                </a:lnTo>
                <a:lnTo>
                  <a:pt x="575" y="545"/>
                </a:lnTo>
                <a:lnTo>
                  <a:pt x="565" y="558"/>
                </a:lnTo>
                <a:lnTo>
                  <a:pt x="556" y="571"/>
                </a:lnTo>
                <a:lnTo>
                  <a:pt x="548" y="585"/>
                </a:lnTo>
                <a:lnTo>
                  <a:pt x="548" y="585"/>
                </a:lnTo>
                <a:lnTo>
                  <a:pt x="590" y="537"/>
                </a:lnTo>
                <a:lnTo>
                  <a:pt x="613" y="513"/>
                </a:lnTo>
                <a:lnTo>
                  <a:pt x="637" y="491"/>
                </a:lnTo>
                <a:lnTo>
                  <a:pt x="637" y="491"/>
                </a:lnTo>
                <a:lnTo>
                  <a:pt x="637" y="495"/>
                </a:lnTo>
                <a:lnTo>
                  <a:pt x="637" y="499"/>
                </a:lnTo>
                <a:lnTo>
                  <a:pt x="632" y="506"/>
                </a:lnTo>
                <a:lnTo>
                  <a:pt x="628" y="513"/>
                </a:lnTo>
                <a:lnTo>
                  <a:pt x="624" y="519"/>
                </a:lnTo>
                <a:lnTo>
                  <a:pt x="624" y="519"/>
                </a:lnTo>
                <a:lnTo>
                  <a:pt x="622" y="520"/>
                </a:lnTo>
                <a:lnTo>
                  <a:pt x="621" y="520"/>
                </a:lnTo>
                <a:lnTo>
                  <a:pt x="620" y="521"/>
                </a:lnTo>
                <a:lnTo>
                  <a:pt x="569" y="600"/>
                </a:lnTo>
                <a:lnTo>
                  <a:pt x="569" y="600"/>
                </a:lnTo>
                <a:lnTo>
                  <a:pt x="563" y="602"/>
                </a:lnTo>
                <a:lnTo>
                  <a:pt x="555" y="602"/>
                </a:lnTo>
                <a:lnTo>
                  <a:pt x="547" y="602"/>
                </a:lnTo>
                <a:lnTo>
                  <a:pt x="542" y="600"/>
                </a:lnTo>
                <a:lnTo>
                  <a:pt x="542" y="600"/>
                </a:lnTo>
                <a:close/>
                <a:moveTo>
                  <a:pt x="592" y="597"/>
                </a:moveTo>
                <a:lnTo>
                  <a:pt x="600" y="585"/>
                </a:lnTo>
                <a:lnTo>
                  <a:pt x="600" y="585"/>
                </a:lnTo>
                <a:lnTo>
                  <a:pt x="597" y="586"/>
                </a:lnTo>
                <a:lnTo>
                  <a:pt x="593" y="589"/>
                </a:lnTo>
                <a:lnTo>
                  <a:pt x="590" y="592"/>
                </a:lnTo>
                <a:lnTo>
                  <a:pt x="587" y="592"/>
                </a:lnTo>
                <a:lnTo>
                  <a:pt x="585" y="592"/>
                </a:lnTo>
                <a:lnTo>
                  <a:pt x="646" y="491"/>
                </a:lnTo>
                <a:lnTo>
                  <a:pt x="646" y="491"/>
                </a:lnTo>
                <a:lnTo>
                  <a:pt x="648" y="488"/>
                </a:lnTo>
                <a:lnTo>
                  <a:pt x="651" y="488"/>
                </a:lnTo>
                <a:lnTo>
                  <a:pt x="658" y="486"/>
                </a:lnTo>
                <a:lnTo>
                  <a:pt x="667" y="486"/>
                </a:lnTo>
                <a:lnTo>
                  <a:pt x="676" y="489"/>
                </a:lnTo>
                <a:lnTo>
                  <a:pt x="676" y="489"/>
                </a:lnTo>
                <a:lnTo>
                  <a:pt x="658" y="507"/>
                </a:lnTo>
                <a:lnTo>
                  <a:pt x="638" y="527"/>
                </a:lnTo>
                <a:lnTo>
                  <a:pt x="621" y="550"/>
                </a:lnTo>
                <a:lnTo>
                  <a:pt x="614" y="561"/>
                </a:lnTo>
                <a:lnTo>
                  <a:pt x="607" y="573"/>
                </a:lnTo>
                <a:lnTo>
                  <a:pt x="607" y="573"/>
                </a:lnTo>
                <a:lnTo>
                  <a:pt x="607" y="569"/>
                </a:lnTo>
                <a:lnTo>
                  <a:pt x="607" y="568"/>
                </a:lnTo>
                <a:lnTo>
                  <a:pt x="606" y="568"/>
                </a:lnTo>
                <a:lnTo>
                  <a:pt x="604" y="568"/>
                </a:lnTo>
                <a:lnTo>
                  <a:pt x="601" y="572"/>
                </a:lnTo>
                <a:lnTo>
                  <a:pt x="601" y="573"/>
                </a:lnTo>
                <a:lnTo>
                  <a:pt x="601" y="575"/>
                </a:lnTo>
                <a:lnTo>
                  <a:pt x="601" y="575"/>
                </a:lnTo>
                <a:lnTo>
                  <a:pt x="599" y="576"/>
                </a:lnTo>
                <a:lnTo>
                  <a:pt x="596" y="578"/>
                </a:lnTo>
                <a:lnTo>
                  <a:pt x="596" y="579"/>
                </a:lnTo>
                <a:lnTo>
                  <a:pt x="596" y="581"/>
                </a:lnTo>
                <a:lnTo>
                  <a:pt x="600" y="585"/>
                </a:lnTo>
                <a:lnTo>
                  <a:pt x="666" y="509"/>
                </a:lnTo>
                <a:lnTo>
                  <a:pt x="666" y="509"/>
                </a:lnTo>
                <a:lnTo>
                  <a:pt x="673" y="505"/>
                </a:lnTo>
                <a:lnTo>
                  <a:pt x="676" y="503"/>
                </a:lnTo>
                <a:lnTo>
                  <a:pt x="677" y="505"/>
                </a:lnTo>
                <a:lnTo>
                  <a:pt x="677" y="506"/>
                </a:lnTo>
                <a:lnTo>
                  <a:pt x="677" y="506"/>
                </a:lnTo>
                <a:lnTo>
                  <a:pt x="676" y="510"/>
                </a:lnTo>
                <a:lnTo>
                  <a:pt x="674" y="514"/>
                </a:lnTo>
                <a:lnTo>
                  <a:pt x="669" y="521"/>
                </a:lnTo>
                <a:lnTo>
                  <a:pt x="666" y="524"/>
                </a:lnTo>
                <a:lnTo>
                  <a:pt x="666" y="524"/>
                </a:lnTo>
                <a:lnTo>
                  <a:pt x="665" y="526"/>
                </a:lnTo>
                <a:lnTo>
                  <a:pt x="663" y="527"/>
                </a:lnTo>
                <a:lnTo>
                  <a:pt x="662" y="530"/>
                </a:lnTo>
                <a:lnTo>
                  <a:pt x="662" y="530"/>
                </a:lnTo>
                <a:lnTo>
                  <a:pt x="662" y="534"/>
                </a:lnTo>
                <a:lnTo>
                  <a:pt x="662" y="534"/>
                </a:lnTo>
                <a:lnTo>
                  <a:pt x="652" y="543"/>
                </a:lnTo>
                <a:lnTo>
                  <a:pt x="644" y="554"/>
                </a:lnTo>
                <a:lnTo>
                  <a:pt x="630" y="576"/>
                </a:lnTo>
                <a:lnTo>
                  <a:pt x="630" y="576"/>
                </a:lnTo>
                <a:lnTo>
                  <a:pt x="624" y="585"/>
                </a:lnTo>
                <a:lnTo>
                  <a:pt x="620" y="590"/>
                </a:lnTo>
                <a:lnTo>
                  <a:pt x="615" y="595"/>
                </a:lnTo>
                <a:lnTo>
                  <a:pt x="610" y="599"/>
                </a:lnTo>
                <a:lnTo>
                  <a:pt x="604" y="600"/>
                </a:lnTo>
                <a:lnTo>
                  <a:pt x="599" y="600"/>
                </a:lnTo>
                <a:lnTo>
                  <a:pt x="592" y="597"/>
                </a:lnTo>
                <a:lnTo>
                  <a:pt x="592" y="597"/>
                </a:lnTo>
                <a:close/>
                <a:moveTo>
                  <a:pt x="693" y="488"/>
                </a:moveTo>
                <a:lnTo>
                  <a:pt x="725" y="488"/>
                </a:lnTo>
                <a:lnTo>
                  <a:pt x="725" y="488"/>
                </a:lnTo>
                <a:lnTo>
                  <a:pt x="704" y="507"/>
                </a:lnTo>
                <a:lnTo>
                  <a:pt x="683" y="529"/>
                </a:lnTo>
                <a:lnTo>
                  <a:pt x="672" y="538"/>
                </a:lnTo>
                <a:lnTo>
                  <a:pt x="662" y="550"/>
                </a:lnTo>
                <a:lnTo>
                  <a:pt x="653" y="561"/>
                </a:lnTo>
                <a:lnTo>
                  <a:pt x="646" y="573"/>
                </a:lnTo>
                <a:lnTo>
                  <a:pt x="646" y="573"/>
                </a:lnTo>
                <a:lnTo>
                  <a:pt x="651" y="562"/>
                </a:lnTo>
                <a:lnTo>
                  <a:pt x="656" y="551"/>
                </a:lnTo>
                <a:lnTo>
                  <a:pt x="667" y="530"/>
                </a:lnTo>
                <a:lnTo>
                  <a:pt x="681" y="510"/>
                </a:lnTo>
                <a:lnTo>
                  <a:pt x="693" y="488"/>
                </a:lnTo>
                <a:lnTo>
                  <a:pt x="693" y="488"/>
                </a:lnTo>
                <a:close/>
                <a:moveTo>
                  <a:pt x="684" y="602"/>
                </a:moveTo>
                <a:lnTo>
                  <a:pt x="710" y="568"/>
                </a:lnTo>
                <a:lnTo>
                  <a:pt x="710" y="568"/>
                </a:lnTo>
                <a:lnTo>
                  <a:pt x="708" y="566"/>
                </a:lnTo>
                <a:lnTo>
                  <a:pt x="708" y="565"/>
                </a:lnTo>
                <a:lnTo>
                  <a:pt x="711" y="558"/>
                </a:lnTo>
                <a:lnTo>
                  <a:pt x="715" y="551"/>
                </a:lnTo>
                <a:lnTo>
                  <a:pt x="715" y="548"/>
                </a:lnTo>
                <a:lnTo>
                  <a:pt x="714" y="547"/>
                </a:lnTo>
                <a:lnTo>
                  <a:pt x="714" y="541"/>
                </a:lnTo>
                <a:lnTo>
                  <a:pt x="714" y="541"/>
                </a:lnTo>
                <a:lnTo>
                  <a:pt x="703" y="554"/>
                </a:lnTo>
                <a:lnTo>
                  <a:pt x="691" y="569"/>
                </a:lnTo>
                <a:lnTo>
                  <a:pt x="683" y="586"/>
                </a:lnTo>
                <a:lnTo>
                  <a:pt x="674" y="602"/>
                </a:lnTo>
                <a:lnTo>
                  <a:pt x="627" y="602"/>
                </a:lnTo>
                <a:lnTo>
                  <a:pt x="627" y="602"/>
                </a:lnTo>
                <a:lnTo>
                  <a:pt x="681" y="543"/>
                </a:lnTo>
                <a:lnTo>
                  <a:pt x="710" y="514"/>
                </a:lnTo>
                <a:lnTo>
                  <a:pt x="739" y="486"/>
                </a:lnTo>
                <a:lnTo>
                  <a:pt x="739" y="486"/>
                </a:lnTo>
                <a:lnTo>
                  <a:pt x="736" y="496"/>
                </a:lnTo>
                <a:lnTo>
                  <a:pt x="732" y="507"/>
                </a:lnTo>
                <a:lnTo>
                  <a:pt x="728" y="514"/>
                </a:lnTo>
                <a:lnTo>
                  <a:pt x="726" y="514"/>
                </a:lnTo>
                <a:lnTo>
                  <a:pt x="726" y="513"/>
                </a:lnTo>
                <a:lnTo>
                  <a:pt x="726" y="513"/>
                </a:lnTo>
                <a:lnTo>
                  <a:pt x="718" y="523"/>
                </a:lnTo>
                <a:lnTo>
                  <a:pt x="715" y="529"/>
                </a:lnTo>
                <a:lnTo>
                  <a:pt x="715" y="531"/>
                </a:lnTo>
                <a:lnTo>
                  <a:pt x="717" y="533"/>
                </a:lnTo>
                <a:lnTo>
                  <a:pt x="717" y="533"/>
                </a:lnTo>
                <a:lnTo>
                  <a:pt x="726" y="524"/>
                </a:lnTo>
                <a:lnTo>
                  <a:pt x="735" y="513"/>
                </a:lnTo>
                <a:lnTo>
                  <a:pt x="742" y="502"/>
                </a:lnTo>
                <a:lnTo>
                  <a:pt x="748" y="488"/>
                </a:lnTo>
                <a:lnTo>
                  <a:pt x="748" y="488"/>
                </a:lnTo>
                <a:lnTo>
                  <a:pt x="760" y="491"/>
                </a:lnTo>
                <a:lnTo>
                  <a:pt x="767" y="491"/>
                </a:lnTo>
                <a:lnTo>
                  <a:pt x="774" y="491"/>
                </a:lnTo>
                <a:lnTo>
                  <a:pt x="774" y="491"/>
                </a:lnTo>
                <a:lnTo>
                  <a:pt x="757" y="506"/>
                </a:lnTo>
                <a:lnTo>
                  <a:pt x="739" y="524"/>
                </a:lnTo>
                <a:lnTo>
                  <a:pt x="731" y="534"/>
                </a:lnTo>
                <a:lnTo>
                  <a:pt x="722" y="545"/>
                </a:lnTo>
                <a:lnTo>
                  <a:pt x="715" y="557"/>
                </a:lnTo>
                <a:lnTo>
                  <a:pt x="710" y="568"/>
                </a:lnTo>
                <a:lnTo>
                  <a:pt x="710" y="568"/>
                </a:lnTo>
                <a:lnTo>
                  <a:pt x="726" y="550"/>
                </a:lnTo>
                <a:lnTo>
                  <a:pt x="745" y="531"/>
                </a:lnTo>
                <a:lnTo>
                  <a:pt x="764" y="514"/>
                </a:lnTo>
                <a:lnTo>
                  <a:pt x="784" y="499"/>
                </a:lnTo>
                <a:lnTo>
                  <a:pt x="784" y="499"/>
                </a:lnTo>
                <a:lnTo>
                  <a:pt x="780" y="507"/>
                </a:lnTo>
                <a:lnTo>
                  <a:pt x="773" y="516"/>
                </a:lnTo>
                <a:lnTo>
                  <a:pt x="767" y="524"/>
                </a:lnTo>
                <a:lnTo>
                  <a:pt x="760" y="534"/>
                </a:lnTo>
                <a:lnTo>
                  <a:pt x="763" y="538"/>
                </a:lnTo>
                <a:lnTo>
                  <a:pt x="763" y="538"/>
                </a:lnTo>
                <a:lnTo>
                  <a:pt x="750" y="552"/>
                </a:lnTo>
                <a:lnTo>
                  <a:pt x="738" y="568"/>
                </a:lnTo>
                <a:lnTo>
                  <a:pt x="726" y="585"/>
                </a:lnTo>
                <a:lnTo>
                  <a:pt x="715" y="602"/>
                </a:lnTo>
                <a:lnTo>
                  <a:pt x="684" y="602"/>
                </a:lnTo>
                <a:close/>
                <a:moveTo>
                  <a:pt x="1161" y="512"/>
                </a:moveTo>
                <a:lnTo>
                  <a:pt x="1161" y="512"/>
                </a:lnTo>
                <a:lnTo>
                  <a:pt x="1155" y="520"/>
                </a:lnTo>
                <a:lnTo>
                  <a:pt x="1152" y="523"/>
                </a:lnTo>
                <a:lnTo>
                  <a:pt x="1149" y="524"/>
                </a:lnTo>
                <a:lnTo>
                  <a:pt x="1149" y="524"/>
                </a:lnTo>
                <a:lnTo>
                  <a:pt x="1147" y="523"/>
                </a:lnTo>
                <a:lnTo>
                  <a:pt x="1147" y="523"/>
                </a:lnTo>
                <a:lnTo>
                  <a:pt x="1152" y="516"/>
                </a:lnTo>
                <a:lnTo>
                  <a:pt x="1156" y="513"/>
                </a:lnTo>
                <a:lnTo>
                  <a:pt x="1161" y="512"/>
                </a:lnTo>
                <a:lnTo>
                  <a:pt x="1161" y="512"/>
                </a:lnTo>
                <a:close/>
                <a:moveTo>
                  <a:pt x="1083" y="566"/>
                </a:moveTo>
                <a:lnTo>
                  <a:pt x="1083" y="566"/>
                </a:lnTo>
                <a:lnTo>
                  <a:pt x="1079" y="571"/>
                </a:lnTo>
                <a:lnTo>
                  <a:pt x="1078" y="573"/>
                </a:lnTo>
                <a:lnTo>
                  <a:pt x="1076" y="576"/>
                </a:lnTo>
                <a:lnTo>
                  <a:pt x="1076" y="576"/>
                </a:lnTo>
                <a:lnTo>
                  <a:pt x="1075" y="581"/>
                </a:lnTo>
                <a:lnTo>
                  <a:pt x="1072" y="583"/>
                </a:lnTo>
                <a:lnTo>
                  <a:pt x="1065" y="590"/>
                </a:lnTo>
                <a:lnTo>
                  <a:pt x="1065" y="590"/>
                </a:lnTo>
                <a:lnTo>
                  <a:pt x="1067" y="586"/>
                </a:lnTo>
                <a:lnTo>
                  <a:pt x="1069" y="582"/>
                </a:lnTo>
                <a:lnTo>
                  <a:pt x="1076" y="576"/>
                </a:lnTo>
                <a:lnTo>
                  <a:pt x="1076" y="576"/>
                </a:lnTo>
                <a:lnTo>
                  <a:pt x="1082" y="564"/>
                </a:lnTo>
                <a:lnTo>
                  <a:pt x="1089" y="552"/>
                </a:lnTo>
                <a:lnTo>
                  <a:pt x="1104" y="531"/>
                </a:lnTo>
                <a:lnTo>
                  <a:pt x="1140" y="491"/>
                </a:lnTo>
                <a:lnTo>
                  <a:pt x="1140" y="491"/>
                </a:lnTo>
                <a:lnTo>
                  <a:pt x="1141" y="491"/>
                </a:lnTo>
                <a:lnTo>
                  <a:pt x="1144" y="489"/>
                </a:lnTo>
                <a:lnTo>
                  <a:pt x="1151" y="489"/>
                </a:lnTo>
                <a:lnTo>
                  <a:pt x="1159" y="491"/>
                </a:lnTo>
                <a:lnTo>
                  <a:pt x="1171" y="489"/>
                </a:lnTo>
                <a:lnTo>
                  <a:pt x="1083" y="566"/>
                </a:lnTo>
                <a:close/>
                <a:moveTo>
                  <a:pt x="1182" y="492"/>
                </a:moveTo>
                <a:lnTo>
                  <a:pt x="1182" y="492"/>
                </a:lnTo>
                <a:lnTo>
                  <a:pt x="1183" y="491"/>
                </a:lnTo>
                <a:lnTo>
                  <a:pt x="1186" y="489"/>
                </a:lnTo>
                <a:lnTo>
                  <a:pt x="1193" y="489"/>
                </a:lnTo>
                <a:lnTo>
                  <a:pt x="1200" y="491"/>
                </a:lnTo>
                <a:lnTo>
                  <a:pt x="1207" y="491"/>
                </a:lnTo>
                <a:lnTo>
                  <a:pt x="1133" y="555"/>
                </a:lnTo>
                <a:lnTo>
                  <a:pt x="1182" y="492"/>
                </a:lnTo>
                <a:close/>
                <a:moveTo>
                  <a:pt x="769" y="471"/>
                </a:moveTo>
                <a:lnTo>
                  <a:pt x="769" y="471"/>
                </a:lnTo>
                <a:lnTo>
                  <a:pt x="788" y="467"/>
                </a:lnTo>
                <a:lnTo>
                  <a:pt x="814" y="465"/>
                </a:lnTo>
                <a:lnTo>
                  <a:pt x="864" y="464"/>
                </a:lnTo>
                <a:lnTo>
                  <a:pt x="864" y="464"/>
                </a:lnTo>
                <a:lnTo>
                  <a:pt x="953" y="464"/>
                </a:lnTo>
                <a:lnTo>
                  <a:pt x="1041" y="465"/>
                </a:lnTo>
                <a:lnTo>
                  <a:pt x="1133" y="468"/>
                </a:lnTo>
                <a:lnTo>
                  <a:pt x="1225" y="469"/>
                </a:lnTo>
                <a:lnTo>
                  <a:pt x="1225" y="469"/>
                </a:lnTo>
                <a:lnTo>
                  <a:pt x="1228" y="471"/>
                </a:lnTo>
                <a:lnTo>
                  <a:pt x="1230" y="472"/>
                </a:lnTo>
                <a:lnTo>
                  <a:pt x="1231" y="474"/>
                </a:lnTo>
                <a:lnTo>
                  <a:pt x="1231" y="475"/>
                </a:lnTo>
                <a:lnTo>
                  <a:pt x="1227" y="475"/>
                </a:lnTo>
                <a:lnTo>
                  <a:pt x="1227" y="475"/>
                </a:lnTo>
                <a:lnTo>
                  <a:pt x="1111" y="475"/>
                </a:lnTo>
                <a:lnTo>
                  <a:pt x="998" y="475"/>
                </a:lnTo>
                <a:lnTo>
                  <a:pt x="882" y="474"/>
                </a:lnTo>
                <a:lnTo>
                  <a:pt x="826" y="472"/>
                </a:lnTo>
                <a:lnTo>
                  <a:pt x="769" y="471"/>
                </a:lnTo>
                <a:lnTo>
                  <a:pt x="769" y="471"/>
                </a:lnTo>
                <a:close/>
                <a:moveTo>
                  <a:pt x="1057" y="500"/>
                </a:moveTo>
                <a:lnTo>
                  <a:pt x="1057" y="500"/>
                </a:lnTo>
                <a:lnTo>
                  <a:pt x="1045" y="509"/>
                </a:lnTo>
                <a:lnTo>
                  <a:pt x="1034" y="517"/>
                </a:lnTo>
                <a:lnTo>
                  <a:pt x="1013" y="536"/>
                </a:lnTo>
                <a:lnTo>
                  <a:pt x="1013" y="536"/>
                </a:lnTo>
                <a:lnTo>
                  <a:pt x="1019" y="524"/>
                </a:lnTo>
                <a:lnTo>
                  <a:pt x="1024" y="512"/>
                </a:lnTo>
                <a:lnTo>
                  <a:pt x="1031" y="500"/>
                </a:lnTo>
                <a:lnTo>
                  <a:pt x="1037" y="489"/>
                </a:lnTo>
                <a:lnTo>
                  <a:pt x="1114" y="491"/>
                </a:lnTo>
                <a:lnTo>
                  <a:pt x="1027" y="568"/>
                </a:lnTo>
                <a:lnTo>
                  <a:pt x="1027" y="568"/>
                </a:lnTo>
                <a:lnTo>
                  <a:pt x="1041" y="551"/>
                </a:lnTo>
                <a:lnTo>
                  <a:pt x="1054" y="534"/>
                </a:lnTo>
                <a:lnTo>
                  <a:pt x="1065" y="516"/>
                </a:lnTo>
                <a:lnTo>
                  <a:pt x="1075" y="498"/>
                </a:lnTo>
                <a:lnTo>
                  <a:pt x="1075" y="498"/>
                </a:lnTo>
                <a:lnTo>
                  <a:pt x="1075" y="495"/>
                </a:lnTo>
                <a:lnTo>
                  <a:pt x="1075" y="493"/>
                </a:lnTo>
                <a:lnTo>
                  <a:pt x="1069" y="495"/>
                </a:lnTo>
                <a:lnTo>
                  <a:pt x="1062" y="498"/>
                </a:lnTo>
                <a:lnTo>
                  <a:pt x="1057" y="500"/>
                </a:lnTo>
                <a:lnTo>
                  <a:pt x="1057" y="500"/>
                </a:lnTo>
                <a:close/>
                <a:moveTo>
                  <a:pt x="988" y="491"/>
                </a:moveTo>
                <a:lnTo>
                  <a:pt x="1019" y="489"/>
                </a:lnTo>
                <a:lnTo>
                  <a:pt x="961" y="544"/>
                </a:lnTo>
                <a:lnTo>
                  <a:pt x="961" y="544"/>
                </a:lnTo>
                <a:lnTo>
                  <a:pt x="974" y="520"/>
                </a:lnTo>
                <a:lnTo>
                  <a:pt x="981" y="509"/>
                </a:lnTo>
                <a:lnTo>
                  <a:pt x="986" y="498"/>
                </a:lnTo>
                <a:lnTo>
                  <a:pt x="986" y="498"/>
                </a:lnTo>
                <a:lnTo>
                  <a:pt x="988" y="491"/>
                </a:lnTo>
                <a:lnTo>
                  <a:pt x="988" y="491"/>
                </a:lnTo>
                <a:close/>
                <a:moveTo>
                  <a:pt x="948" y="491"/>
                </a:moveTo>
                <a:lnTo>
                  <a:pt x="948" y="491"/>
                </a:lnTo>
                <a:lnTo>
                  <a:pt x="936" y="503"/>
                </a:lnTo>
                <a:lnTo>
                  <a:pt x="925" y="517"/>
                </a:lnTo>
                <a:lnTo>
                  <a:pt x="911" y="530"/>
                </a:lnTo>
                <a:lnTo>
                  <a:pt x="904" y="536"/>
                </a:lnTo>
                <a:lnTo>
                  <a:pt x="896" y="541"/>
                </a:lnTo>
                <a:lnTo>
                  <a:pt x="896" y="541"/>
                </a:lnTo>
                <a:lnTo>
                  <a:pt x="913" y="520"/>
                </a:lnTo>
                <a:lnTo>
                  <a:pt x="920" y="509"/>
                </a:lnTo>
                <a:lnTo>
                  <a:pt x="927" y="496"/>
                </a:lnTo>
                <a:lnTo>
                  <a:pt x="927" y="496"/>
                </a:lnTo>
                <a:lnTo>
                  <a:pt x="927" y="493"/>
                </a:lnTo>
                <a:lnTo>
                  <a:pt x="929" y="491"/>
                </a:lnTo>
                <a:lnTo>
                  <a:pt x="929" y="491"/>
                </a:lnTo>
                <a:lnTo>
                  <a:pt x="933" y="489"/>
                </a:lnTo>
                <a:lnTo>
                  <a:pt x="939" y="489"/>
                </a:lnTo>
                <a:lnTo>
                  <a:pt x="948" y="491"/>
                </a:lnTo>
                <a:lnTo>
                  <a:pt x="948" y="491"/>
                </a:lnTo>
                <a:close/>
                <a:moveTo>
                  <a:pt x="912" y="489"/>
                </a:moveTo>
                <a:lnTo>
                  <a:pt x="867" y="534"/>
                </a:lnTo>
                <a:lnTo>
                  <a:pt x="867" y="534"/>
                </a:lnTo>
                <a:lnTo>
                  <a:pt x="873" y="523"/>
                </a:lnTo>
                <a:lnTo>
                  <a:pt x="880" y="512"/>
                </a:lnTo>
                <a:lnTo>
                  <a:pt x="895" y="489"/>
                </a:lnTo>
                <a:lnTo>
                  <a:pt x="895" y="489"/>
                </a:lnTo>
                <a:lnTo>
                  <a:pt x="898" y="489"/>
                </a:lnTo>
                <a:lnTo>
                  <a:pt x="902" y="489"/>
                </a:lnTo>
                <a:lnTo>
                  <a:pt x="912" y="489"/>
                </a:lnTo>
                <a:lnTo>
                  <a:pt x="912" y="489"/>
                </a:lnTo>
                <a:close/>
                <a:moveTo>
                  <a:pt x="873" y="492"/>
                </a:moveTo>
                <a:lnTo>
                  <a:pt x="873" y="492"/>
                </a:lnTo>
                <a:lnTo>
                  <a:pt x="856" y="502"/>
                </a:lnTo>
                <a:lnTo>
                  <a:pt x="842" y="514"/>
                </a:lnTo>
                <a:lnTo>
                  <a:pt x="814" y="538"/>
                </a:lnTo>
                <a:lnTo>
                  <a:pt x="814" y="538"/>
                </a:lnTo>
                <a:lnTo>
                  <a:pt x="814" y="543"/>
                </a:lnTo>
                <a:lnTo>
                  <a:pt x="812" y="545"/>
                </a:lnTo>
                <a:lnTo>
                  <a:pt x="809" y="548"/>
                </a:lnTo>
                <a:lnTo>
                  <a:pt x="807" y="551"/>
                </a:lnTo>
                <a:lnTo>
                  <a:pt x="811" y="541"/>
                </a:lnTo>
                <a:lnTo>
                  <a:pt x="812" y="538"/>
                </a:lnTo>
                <a:lnTo>
                  <a:pt x="814" y="538"/>
                </a:lnTo>
                <a:lnTo>
                  <a:pt x="814" y="538"/>
                </a:lnTo>
                <a:lnTo>
                  <a:pt x="818" y="533"/>
                </a:lnTo>
                <a:lnTo>
                  <a:pt x="822" y="526"/>
                </a:lnTo>
                <a:lnTo>
                  <a:pt x="830" y="512"/>
                </a:lnTo>
                <a:lnTo>
                  <a:pt x="835" y="503"/>
                </a:lnTo>
                <a:lnTo>
                  <a:pt x="839" y="498"/>
                </a:lnTo>
                <a:lnTo>
                  <a:pt x="845" y="492"/>
                </a:lnTo>
                <a:lnTo>
                  <a:pt x="852" y="489"/>
                </a:lnTo>
                <a:lnTo>
                  <a:pt x="852" y="489"/>
                </a:lnTo>
                <a:lnTo>
                  <a:pt x="857" y="489"/>
                </a:lnTo>
                <a:lnTo>
                  <a:pt x="863" y="489"/>
                </a:lnTo>
                <a:lnTo>
                  <a:pt x="868" y="491"/>
                </a:lnTo>
                <a:lnTo>
                  <a:pt x="873" y="492"/>
                </a:lnTo>
                <a:lnTo>
                  <a:pt x="873" y="492"/>
                </a:lnTo>
                <a:close/>
                <a:moveTo>
                  <a:pt x="729" y="602"/>
                </a:moveTo>
                <a:lnTo>
                  <a:pt x="729" y="602"/>
                </a:lnTo>
                <a:lnTo>
                  <a:pt x="738" y="588"/>
                </a:lnTo>
                <a:lnTo>
                  <a:pt x="743" y="581"/>
                </a:lnTo>
                <a:lnTo>
                  <a:pt x="749" y="575"/>
                </a:lnTo>
                <a:lnTo>
                  <a:pt x="749" y="575"/>
                </a:lnTo>
                <a:lnTo>
                  <a:pt x="748" y="573"/>
                </a:lnTo>
                <a:lnTo>
                  <a:pt x="746" y="572"/>
                </a:lnTo>
                <a:lnTo>
                  <a:pt x="746" y="572"/>
                </a:lnTo>
                <a:lnTo>
                  <a:pt x="749" y="568"/>
                </a:lnTo>
                <a:lnTo>
                  <a:pt x="752" y="564"/>
                </a:lnTo>
                <a:lnTo>
                  <a:pt x="755" y="559"/>
                </a:lnTo>
                <a:lnTo>
                  <a:pt x="757" y="555"/>
                </a:lnTo>
                <a:lnTo>
                  <a:pt x="759" y="554"/>
                </a:lnTo>
                <a:lnTo>
                  <a:pt x="756" y="552"/>
                </a:lnTo>
                <a:lnTo>
                  <a:pt x="756" y="552"/>
                </a:lnTo>
                <a:lnTo>
                  <a:pt x="777" y="523"/>
                </a:lnTo>
                <a:lnTo>
                  <a:pt x="788" y="509"/>
                </a:lnTo>
                <a:lnTo>
                  <a:pt x="797" y="492"/>
                </a:lnTo>
                <a:lnTo>
                  <a:pt x="797" y="492"/>
                </a:lnTo>
                <a:lnTo>
                  <a:pt x="800" y="489"/>
                </a:lnTo>
                <a:lnTo>
                  <a:pt x="801" y="489"/>
                </a:lnTo>
                <a:lnTo>
                  <a:pt x="808" y="489"/>
                </a:lnTo>
                <a:lnTo>
                  <a:pt x="825" y="491"/>
                </a:lnTo>
                <a:lnTo>
                  <a:pt x="825" y="491"/>
                </a:lnTo>
                <a:lnTo>
                  <a:pt x="791" y="520"/>
                </a:lnTo>
                <a:lnTo>
                  <a:pt x="776" y="536"/>
                </a:lnTo>
                <a:lnTo>
                  <a:pt x="760" y="551"/>
                </a:lnTo>
                <a:lnTo>
                  <a:pt x="762" y="555"/>
                </a:lnTo>
                <a:lnTo>
                  <a:pt x="762" y="555"/>
                </a:lnTo>
                <a:lnTo>
                  <a:pt x="759" y="558"/>
                </a:lnTo>
                <a:lnTo>
                  <a:pt x="756" y="564"/>
                </a:lnTo>
                <a:lnTo>
                  <a:pt x="752" y="572"/>
                </a:lnTo>
                <a:lnTo>
                  <a:pt x="752" y="572"/>
                </a:lnTo>
                <a:lnTo>
                  <a:pt x="769" y="554"/>
                </a:lnTo>
                <a:lnTo>
                  <a:pt x="787" y="536"/>
                </a:lnTo>
                <a:lnTo>
                  <a:pt x="807" y="517"/>
                </a:lnTo>
                <a:lnTo>
                  <a:pt x="828" y="499"/>
                </a:lnTo>
                <a:lnTo>
                  <a:pt x="828" y="499"/>
                </a:lnTo>
                <a:lnTo>
                  <a:pt x="826" y="506"/>
                </a:lnTo>
                <a:lnTo>
                  <a:pt x="823" y="512"/>
                </a:lnTo>
                <a:lnTo>
                  <a:pt x="821" y="519"/>
                </a:lnTo>
                <a:lnTo>
                  <a:pt x="815" y="524"/>
                </a:lnTo>
                <a:lnTo>
                  <a:pt x="815" y="524"/>
                </a:lnTo>
                <a:lnTo>
                  <a:pt x="814" y="521"/>
                </a:lnTo>
                <a:lnTo>
                  <a:pt x="814" y="523"/>
                </a:lnTo>
                <a:lnTo>
                  <a:pt x="811" y="527"/>
                </a:lnTo>
                <a:lnTo>
                  <a:pt x="812" y="530"/>
                </a:lnTo>
                <a:lnTo>
                  <a:pt x="812" y="530"/>
                </a:lnTo>
                <a:lnTo>
                  <a:pt x="802" y="543"/>
                </a:lnTo>
                <a:lnTo>
                  <a:pt x="793" y="555"/>
                </a:lnTo>
                <a:lnTo>
                  <a:pt x="781" y="569"/>
                </a:lnTo>
                <a:lnTo>
                  <a:pt x="773" y="582"/>
                </a:lnTo>
                <a:lnTo>
                  <a:pt x="773" y="582"/>
                </a:lnTo>
                <a:lnTo>
                  <a:pt x="764" y="593"/>
                </a:lnTo>
                <a:lnTo>
                  <a:pt x="763" y="596"/>
                </a:lnTo>
                <a:lnTo>
                  <a:pt x="762" y="599"/>
                </a:lnTo>
                <a:lnTo>
                  <a:pt x="763" y="602"/>
                </a:lnTo>
                <a:lnTo>
                  <a:pt x="764" y="606"/>
                </a:lnTo>
                <a:lnTo>
                  <a:pt x="764" y="606"/>
                </a:lnTo>
                <a:lnTo>
                  <a:pt x="748" y="603"/>
                </a:lnTo>
                <a:lnTo>
                  <a:pt x="729" y="602"/>
                </a:lnTo>
                <a:lnTo>
                  <a:pt x="729" y="602"/>
                </a:lnTo>
                <a:close/>
                <a:moveTo>
                  <a:pt x="769" y="604"/>
                </a:moveTo>
                <a:lnTo>
                  <a:pt x="769" y="604"/>
                </a:lnTo>
                <a:lnTo>
                  <a:pt x="791" y="576"/>
                </a:lnTo>
                <a:lnTo>
                  <a:pt x="816" y="550"/>
                </a:lnTo>
                <a:lnTo>
                  <a:pt x="843" y="524"/>
                </a:lnTo>
                <a:lnTo>
                  <a:pt x="871" y="502"/>
                </a:lnTo>
                <a:lnTo>
                  <a:pt x="871" y="502"/>
                </a:lnTo>
                <a:lnTo>
                  <a:pt x="871" y="507"/>
                </a:lnTo>
                <a:lnTo>
                  <a:pt x="871" y="513"/>
                </a:lnTo>
                <a:lnTo>
                  <a:pt x="868" y="519"/>
                </a:lnTo>
                <a:lnTo>
                  <a:pt x="864" y="521"/>
                </a:lnTo>
                <a:lnTo>
                  <a:pt x="863" y="523"/>
                </a:lnTo>
                <a:lnTo>
                  <a:pt x="860" y="526"/>
                </a:lnTo>
                <a:lnTo>
                  <a:pt x="860" y="526"/>
                </a:lnTo>
                <a:lnTo>
                  <a:pt x="846" y="547"/>
                </a:lnTo>
                <a:lnTo>
                  <a:pt x="832" y="566"/>
                </a:lnTo>
                <a:lnTo>
                  <a:pt x="816" y="586"/>
                </a:lnTo>
                <a:lnTo>
                  <a:pt x="804" y="606"/>
                </a:lnTo>
                <a:lnTo>
                  <a:pt x="804" y="606"/>
                </a:lnTo>
                <a:lnTo>
                  <a:pt x="801" y="606"/>
                </a:lnTo>
                <a:lnTo>
                  <a:pt x="798" y="607"/>
                </a:lnTo>
                <a:lnTo>
                  <a:pt x="787" y="606"/>
                </a:lnTo>
                <a:lnTo>
                  <a:pt x="769" y="604"/>
                </a:lnTo>
                <a:lnTo>
                  <a:pt x="769" y="604"/>
                </a:lnTo>
                <a:close/>
                <a:moveTo>
                  <a:pt x="850" y="557"/>
                </a:moveTo>
                <a:lnTo>
                  <a:pt x="850" y="557"/>
                </a:lnTo>
                <a:lnTo>
                  <a:pt x="849" y="561"/>
                </a:lnTo>
                <a:lnTo>
                  <a:pt x="847" y="565"/>
                </a:lnTo>
                <a:lnTo>
                  <a:pt x="845" y="568"/>
                </a:lnTo>
                <a:lnTo>
                  <a:pt x="840" y="569"/>
                </a:lnTo>
                <a:lnTo>
                  <a:pt x="840" y="569"/>
                </a:lnTo>
                <a:lnTo>
                  <a:pt x="842" y="566"/>
                </a:lnTo>
                <a:lnTo>
                  <a:pt x="845" y="564"/>
                </a:lnTo>
                <a:lnTo>
                  <a:pt x="850" y="557"/>
                </a:lnTo>
                <a:lnTo>
                  <a:pt x="850" y="557"/>
                </a:lnTo>
                <a:close/>
                <a:moveTo>
                  <a:pt x="819" y="606"/>
                </a:moveTo>
                <a:lnTo>
                  <a:pt x="819" y="606"/>
                </a:lnTo>
                <a:lnTo>
                  <a:pt x="825" y="597"/>
                </a:lnTo>
                <a:lnTo>
                  <a:pt x="828" y="589"/>
                </a:lnTo>
                <a:lnTo>
                  <a:pt x="832" y="581"/>
                </a:lnTo>
                <a:lnTo>
                  <a:pt x="835" y="576"/>
                </a:lnTo>
                <a:lnTo>
                  <a:pt x="839" y="573"/>
                </a:lnTo>
                <a:lnTo>
                  <a:pt x="837" y="582"/>
                </a:lnTo>
                <a:lnTo>
                  <a:pt x="837" y="582"/>
                </a:lnTo>
                <a:lnTo>
                  <a:pt x="874" y="540"/>
                </a:lnTo>
                <a:lnTo>
                  <a:pt x="892" y="520"/>
                </a:lnTo>
                <a:lnTo>
                  <a:pt x="913" y="500"/>
                </a:lnTo>
                <a:lnTo>
                  <a:pt x="913" y="500"/>
                </a:lnTo>
                <a:lnTo>
                  <a:pt x="912" y="506"/>
                </a:lnTo>
                <a:lnTo>
                  <a:pt x="911" y="510"/>
                </a:lnTo>
                <a:lnTo>
                  <a:pt x="906" y="517"/>
                </a:lnTo>
                <a:lnTo>
                  <a:pt x="899" y="523"/>
                </a:lnTo>
                <a:lnTo>
                  <a:pt x="892" y="533"/>
                </a:lnTo>
                <a:lnTo>
                  <a:pt x="894" y="537"/>
                </a:lnTo>
                <a:lnTo>
                  <a:pt x="894" y="537"/>
                </a:lnTo>
                <a:lnTo>
                  <a:pt x="868" y="571"/>
                </a:lnTo>
                <a:lnTo>
                  <a:pt x="857" y="589"/>
                </a:lnTo>
                <a:lnTo>
                  <a:pt x="846" y="606"/>
                </a:lnTo>
                <a:lnTo>
                  <a:pt x="819" y="606"/>
                </a:lnTo>
                <a:close/>
                <a:moveTo>
                  <a:pt x="894" y="604"/>
                </a:moveTo>
                <a:lnTo>
                  <a:pt x="894" y="604"/>
                </a:lnTo>
                <a:lnTo>
                  <a:pt x="916" y="572"/>
                </a:lnTo>
                <a:lnTo>
                  <a:pt x="926" y="555"/>
                </a:lnTo>
                <a:lnTo>
                  <a:pt x="936" y="537"/>
                </a:lnTo>
                <a:lnTo>
                  <a:pt x="936" y="537"/>
                </a:lnTo>
                <a:lnTo>
                  <a:pt x="922" y="552"/>
                </a:lnTo>
                <a:lnTo>
                  <a:pt x="906" y="569"/>
                </a:lnTo>
                <a:lnTo>
                  <a:pt x="892" y="588"/>
                </a:lnTo>
                <a:lnTo>
                  <a:pt x="881" y="607"/>
                </a:lnTo>
                <a:lnTo>
                  <a:pt x="860" y="607"/>
                </a:lnTo>
                <a:lnTo>
                  <a:pt x="891" y="555"/>
                </a:lnTo>
                <a:lnTo>
                  <a:pt x="891" y="555"/>
                </a:lnTo>
                <a:lnTo>
                  <a:pt x="892" y="558"/>
                </a:lnTo>
                <a:lnTo>
                  <a:pt x="891" y="561"/>
                </a:lnTo>
                <a:lnTo>
                  <a:pt x="889" y="564"/>
                </a:lnTo>
                <a:lnTo>
                  <a:pt x="889" y="568"/>
                </a:lnTo>
                <a:lnTo>
                  <a:pt x="889" y="568"/>
                </a:lnTo>
                <a:lnTo>
                  <a:pt x="904" y="551"/>
                </a:lnTo>
                <a:lnTo>
                  <a:pt x="919" y="534"/>
                </a:lnTo>
                <a:lnTo>
                  <a:pt x="951" y="502"/>
                </a:lnTo>
                <a:lnTo>
                  <a:pt x="951" y="502"/>
                </a:lnTo>
                <a:lnTo>
                  <a:pt x="948" y="507"/>
                </a:lnTo>
                <a:lnTo>
                  <a:pt x="944" y="513"/>
                </a:lnTo>
                <a:lnTo>
                  <a:pt x="939" y="520"/>
                </a:lnTo>
                <a:lnTo>
                  <a:pt x="937" y="523"/>
                </a:lnTo>
                <a:lnTo>
                  <a:pt x="936" y="527"/>
                </a:lnTo>
                <a:lnTo>
                  <a:pt x="936" y="527"/>
                </a:lnTo>
                <a:lnTo>
                  <a:pt x="939" y="526"/>
                </a:lnTo>
                <a:lnTo>
                  <a:pt x="946" y="523"/>
                </a:lnTo>
                <a:lnTo>
                  <a:pt x="948" y="521"/>
                </a:lnTo>
                <a:lnTo>
                  <a:pt x="953" y="520"/>
                </a:lnTo>
                <a:lnTo>
                  <a:pt x="954" y="516"/>
                </a:lnTo>
                <a:lnTo>
                  <a:pt x="956" y="512"/>
                </a:lnTo>
                <a:lnTo>
                  <a:pt x="956" y="512"/>
                </a:lnTo>
                <a:lnTo>
                  <a:pt x="956" y="509"/>
                </a:lnTo>
                <a:lnTo>
                  <a:pt x="957" y="506"/>
                </a:lnTo>
                <a:lnTo>
                  <a:pt x="957" y="506"/>
                </a:lnTo>
                <a:lnTo>
                  <a:pt x="954" y="505"/>
                </a:lnTo>
                <a:lnTo>
                  <a:pt x="953" y="502"/>
                </a:lnTo>
                <a:lnTo>
                  <a:pt x="954" y="499"/>
                </a:lnTo>
                <a:lnTo>
                  <a:pt x="957" y="498"/>
                </a:lnTo>
                <a:lnTo>
                  <a:pt x="957" y="498"/>
                </a:lnTo>
                <a:lnTo>
                  <a:pt x="960" y="498"/>
                </a:lnTo>
                <a:lnTo>
                  <a:pt x="958" y="499"/>
                </a:lnTo>
                <a:lnTo>
                  <a:pt x="957" y="502"/>
                </a:lnTo>
                <a:lnTo>
                  <a:pt x="957" y="505"/>
                </a:lnTo>
                <a:lnTo>
                  <a:pt x="957" y="506"/>
                </a:lnTo>
                <a:lnTo>
                  <a:pt x="957" y="506"/>
                </a:lnTo>
                <a:lnTo>
                  <a:pt x="961" y="500"/>
                </a:lnTo>
                <a:lnTo>
                  <a:pt x="967" y="493"/>
                </a:lnTo>
                <a:lnTo>
                  <a:pt x="970" y="492"/>
                </a:lnTo>
                <a:lnTo>
                  <a:pt x="974" y="489"/>
                </a:lnTo>
                <a:lnTo>
                  <a:pt x="978" y="489"/>
                </a:lnTo>
                <a:lnTo>
                  <a:pt x="984" y="491"/>
                </a:lnTo>
                <a:lnTo>
                  <a:pt x="984" y="491"/>
                </a:lnTo>
                <a:lnTo>
                  <a:pt x="946" y="550"/>
                </a:lnTo>
                <a:lnTo>
                  <a:pt x="908" y="610"/>
                </a:lnTo>
                <a:lnTo>
                  <a:pt x="908" y="610"/>
                </a:lnTo>
                <a:lnTo>
                  <a:pt x="902" y="604"/>
                </a:lnTo>
                <a:lnTo>
                  <a:pt x="898" y="603"/>
                </a:lnTo>
                <a:lnTo>
                  <a:pt x="894" y="604"/>
                </a:lnTo>
                <a:lnTo>
                  <a:pt x="894" y="604"/>
                </a:lnTo>
                <a:close/>
                <a:moveTo>
                  <a:pt x="920" y="607"/>
                </a:moveTo>
                <a:lnTo>
                  <a:pt x="920" y="607"/>
                </a:lnTo>
                <a:lnTo>
                  <a:pt x="930" y="590"/>
                </a:lnTo>
                <a:lnTo>
                  <a:pt x="940" y="578"/>
                </a:lnTo>
                <a:lnTo>
                  <a:pt x="951" y="565"/>
                </a:lnTo>
                <a:lnTo>
                  <a:pt x="964" y="552"/>
                </a:lnTo>
                <a:lnTo>
                  <a:pt x="964" y="552"/>
                </a:lnTo>
                <a:lnTo>
                  <a:pt x="992" y="526"/>
                </a:lnTo>
                <a:lnTo>
                  <a:pt x="1006" y="513"/>
                </a:lnTo>
                <a:lnTo>
                  <a:pt x="1022" y="502"/>
                </a:lnTo>
                <a:lnTo>
                  <a:pt x="1022" y="502"/>
                </a:lnTo>
                <a:lnTo>
                  <a:pt x="1013" y="516"/>
                </a:lnTo>
                <a:lnTo>
                  <a:pt x="1005" y="530"/>
                </a:lnTo>
                <a:lnTo>
                  <a:pt x="986" y="557"/>
                </a:lnTo>
                <a:lnTo>
                  <a:pt x="968" y="582"/>
                </a:lnTo>
                <a:lnTo>
                  <a:pt x="950" y="607"/>
                </a:lnTo>
                <a:lnTo>
                  <a:pt x="950" y="607"/>
                </a:lnTo>
                <a:lnTo>
                  <a:pt x="948" y="610"/>
                </a:lnTo>
                <a:lnTo>
                  <a:pt x="944" y="611"/>
                </a:lnTo>
                <a:lnTo>
                  <a:pt x="936" y="611"/>
                </a:lnTo>
                <a:lnTo>
                  <a:pt x="927" y="610"/>
                </a:lnTo>
                <a:lnTo>
                  <a:pt x="920" y="607"/>
                </a:lnTo>
                <a:lnTo>
                  <a:pt x="920" y="607"/>
                </a:lnTo>
                <a:close/>
                <a:moveTo>
                  <a:pt x="961" y="609"/>
                </a:moveTo>
                <a:lnTo>
                  <a:pt x="961" y="609"/>
                </a:lnTo>
                <a:lnTo>
                  <a:pt x="984" y="581"/>
                </a:lnTo>
                <a:lnTo>
                  <a:pt x="1008" y="554"/>
                </a:lnTo>
                <a:lnTo>
                  <a:pt x="1033" y="530"/>
                </a:lnTo>
                <a:lnTo>
                  <a:pt x="1060" y="506"/>
                </a:lnTo>
                <a:lnTo>
                  <a:pt x="1060" y="506"/>
                </a:lnTo>
                <a:lnTo>
                  <a:pt x="1060" y="513"/>
                </a:lnTo>
                <a:lnTo>
                  <a:pt x="1058" y="519"/>
                </a:lnTo>
                <a:lnTo>
                  <a:pt x="1058" y="519"/>
                </a:lnTo>
                <a:lnTo>
                  <a:pt x="1045" y="537"/>
                </a:lnTo>
                <a:lnTo>
                  <a:pt x="1031" y="555"/>
                </a:lnTo>
                <a:lnTo>
                  <a:pt x="1016" y="575"/>
                </a:lnTo>
                <a:lnTo>
                  <a:pt x="1009" y="583"/>
                </a:lnTo>
                <a:lnTo>
                  <a:pt x="999" y="592"/>
                </a:lnTo>
                <a:lnTo>
                  <a:pt x="999" y="592"/>
                </a:lnTo>
                <a:lnTo>
                  <a:pt x="995" y="597"/>
                </a:lnTo>
                <a:lnTo>
                  <a:pt x="985" y="606"/>
                </a:lnTo>
                <a:lnTo>
                  <a:pt x="981" y="610"/>
                </a:lnTo>
                <a:lnTo>
                  <a:pt x="974" y="611"/>
                </a:lnTo>
                <a:lnTo>
                  <a:pt x="968" y="611"/>
                </a:lnTo>
                <a:lnTo>
                  <a:pt x="961" y="609"/>
                </a:lnTo>
                <a:lnTo>
                  <a:pt x="961" y="609"/>
                </a:lnTo>
                <a:close/>
                <a:moveTo>
                  <a:pt x="1000" y="611"/>
                </a:moveTo>
                <a:lnTo>
                  <a:pt x="1000" y="611"/>
                </a:lnTo>
                <a:lnTo>
                  <a:pt x="1010" y="597"/>
                </a:lnTo>
                <a:lnTo>
                  <a:pt x="1013" y="593"/>
                </a:lnTo>
                <a:lnTo>
                  <a:pt x="1020" y="590"/>
                </a:lnTo>
                <a:lnTo>
                  <a:pt x="1020" y="590"/>
                </a:lnTo>
                <a:lnTo>
                  <a:pt x="1016" y="590"/>
                </a:lnTo>
                <a:lnTo>
                  <a:pt x="1015" y="590"/>
                </a:lnTo>
                <a:lnTo>
                  <a:pt x="1015" y="589"/>
                </a:lnTo>
                <a:lnTo>
                  <a:pt x="1015" y="588"/>
                </a:lnTo>
                <a:lnTo>
                  <a:pt x="1017" y="585"/>
                </a:lnTo>
                <a:lnTo>
                  <a:pt x="1020" y="583"/>
                </a:lnTo>
                <a:lnTo>
                  <a:pt x="1031" y="571"/>
                </a:lnTo>
                <a:lnTo>
                  <a:pt x="1022" y="586"/>
                </a:lnTo>
                <a:lnTo>
                  <a:pt x="1022" y="586"/>
                </a:lnTo>
                <a:lnTo>
                  <a:pt x="1071" y="540"/>
                </a:lnTo>
                <a:lnTo>
                  <a:pt x="1096" y="519"/>
                </a:lnTo>
                <a:lnTo>
                  <a:pt x="1121" y="498"/>
                </a:lnTo>
                <a:lnTo>
                  <a:pt x="1121" y="498"/>
                </a:lnTo>
                <a:lnTo>
                  <a:pt x="1126" y="493"/>
                </a:lnTo>
                <a:lnTo>
                  <a:pt x="1127" y="495"/>
                </a:lnTo>
                <a:lnTo>
                  <a:pt x="1126" y="496"/>
                </a:lnTo>
                <a:lnTo>
                  <a:pt x="1124" y="500"/>
                </a:lnTo>
                <a:lnTo>
                  <a:pt x="1123" y="505"/>
                </a:lnTo>
                <a:lnTo>
                  <a:pt x="1123" y="505"/>
                </a:lnTo>
                <a:lnTo>
                  <a:pt x="1120" y="506"/>
                </a:lnTo>
                <a:lnTo>
                  <a:pt x="1117" y="507"/>
                </a:lnTo>
                <a:lnTo>
                  <a:pt x="1114" y="509"/>
                </a:lnTo>
                <a:lnTo>
                  <a:pt x="1113" y="510"/>
                </a:lnTo>
                <a:lnTo>
                  <a:pt x="1113" y="510"/>
                </a:lnTo>
                <a:lnTo>
                  <a:pt x="1103" y="524"/>
                </a:lnTo>
                <a:lnTo>
                  <a:pt x="1093" y="537"/>
                </a:lnTo>
                <a:lnTo>
                  <a:pt x="1074" y="561"/>
                </a:lnTo>
                <a:lnTo>
                  <a:pt x="1052" y="585"/>
                </a:lnTo>
                <a:lnTo>
                  <a:pt x="1043" y="597"/>
                </a:lnTo>
                <a:lnTo>
                  <a:pt x="1034" y="611"/>
                </a:lnTo>
                <a:lnTo>
                  <a:pt x="1034" y="611"/>
                </a:lnTo>
                <a:lnTo>
                  <a:pt x="1031" y="613"/>
                </a:lnTo>
                <a:lnTo>
                  <a:pt x="1027" y="614"/>
                </a:lnTo>
                <a:lnTo>
                  <a:pt x="1017" y="616"/>
                </a:lnTo>
                <a:lnTo>
                  <a:pt x="1008" y="614"/>
                </a:lnTo>
                <a:lnTo>
                  <a:pt x="1000" y="611"/>
                </a:lnTo>
                <a:lnTo>
                  <a:pt x="1000" y="611"/>
                </a:lnTo>
                <a:close/>
                <a:moveTo>
                  <a:pt x="1078" y="602"/>
                </a:moveTo>
                <a:lnTo>
                  <a:pt x="1076" y="606"/>
                </a:lnTo>
                <a:lnTo>
                  <a:pt x="1075" y="607"/>
                </a:lnTo>
                <a:lnTo>
                  <a:pt x="1072" y="609"/>
                </a:lnTo>
                <a:lnTo>
                  <a:pt x="1072" y="609"/>
                </a:lnTo>
                <a:lnTo>
                  <a:pt x="1071" y="610"/>
                </a:lnTo>
                <a:lnTo>
                  <a:pt x="1071" y="610"/>
                </a:lnTo>
                <a:lnTo>
                  <a:pt x="1068" y="613"/>
                </a:lnTo>
                <a:lnTo>
                  <a:pt x="1065" y="616"/>
                </a:lnTo>
                <a:lnTo>
                  <a:pt x="1058" y="616"/>
                </a:lnTo>
                <a:lnTo>
                  <a:pt x="1051" y="616"/>
                </a:lnTo>
                <a:lnTo>
                  <a:pt x="1044" y="616"/>
                </a:lnTo>
                <a:lnTo>
                  <a:pt x="1044" y="616"/>
                </a:lnTo>
                <a:lnTo>
                  <a:pt x="1092" y="571"/>
                </a:lnTo>
                <a:lnTo>
                  <a:pt x="1116" y="548"/>
                </a:lnTo>
                <a:lnTo>
                  <a:pt x="1140" y="527"/>
                </a:lnTo>
                <a:lnTo>
                  <a:pt x="1099" y="581"/>
                </a:lnTo>
                <a:lnTo>
                  <a:pt x="1097" y="581"/>
                </a:lnTo>
                <a:lnTo>
                  <a:pt x="1096" y="583"/>
                </a:lnTo>
                <a:lnTo>
                  <a:pt x="1096" y="585"/>
                </a:lnTo>
                <a:lnTo>
                  <a:pt x="1096" y="585"/>
                </a:lnTo>
                <a:lnTo>
                  <a:pt x="1092" y="589"/>
                </a:lnTo>
                <a:lnTo>
                  <a:pt x="1089" y="593"/>
                </a:lnTo>
                <a:lnTo>
                  <a:pt x="1085" y="599"/>
                </a:lnTo>
                <a:lnTo>
                  <a:pt x="1081" y="602"/>
                </a:lnTo>
                <a:lnTo>
                  <a:pt x="1078" y="602"/>
                </a:lnTo>
                <a:close/>
                <a:moveTo>
                  <a:pt x="1171" y="610"/>
                </a:moveTo>
                <a:lnTo>
                  <a:pt x="1171" y="610"/>
                </a:lnTo>
                <a:lnTo>
                  <a:pt x="1180" y="600"/>
                </a:lnTo>
                <a:lnTo>
                  <a:pt x="1190" y="590"/>
                </a:lnTo>
                <a:lnTo>
                  <a:pt x="1200" y="579"/>
                </a:lnTo>
                <a:lnTo>
                  <a:pt x="1210" y="572"/>
                </a:lnTo>
                <a:lnTo>
                  <a:pt x="1210" y="572"/>
                </a:lnTo>
                <a:lnTo>
                  <a:pt x="1210" y="573"/>
                </a:lnTo>
                <a:lnTo>
                  <a:pt x="1210" y="573"/>
                </a:lnTo>
                <a:lnTo>
                  <a:pt x="1210" y="573"/>
                </a:lnTo>
                <a:lnTo>
                  <a:pt x="1210" y="573"/>
                </a:lnTo>
                <a:lnTo>
                  <a:pt x="1203" y="585"/>
                </a:lnTo>
                <a:lnTo>
                  <a:pt x="1193" y="596"/>
                </a:lnTo>
                <a:lnTo>
                  <a:pt x="1183" y="604"/>
                </a:lnTo>
                <a:lnTo>
                  <a:pt x="1178" y="607"/>
                </a:lnTo>
                <a:lnTo>
                  <a:pt x="1171" y="610"/>
                </a:lnTo>
                <a:lnTo>
                  <a:pt x="1171" y="610"/>
                </a:lnTo>
                <a:close/>
                <a:moveTo>
                  <a:pt x="1214" y="568"/>
                </a:moveTo>
                <a:lnTo>
                  <a:pt x="1214" y="568"/>
                </a:lnTo>
                <a:lnTo>
                  <a:pt x="1218" y="561"/>
                </a:lnTo>
                <a:lnTo>
                  <a:pt x="1223" y="554"/>
                </a:lnTo>
                <a:lnTo>
                  <a:pt x="1232" y="541"/>
                </a:lnTo>
                <a:lnTo>
                  <a:pt x="1253" y="520"/>
                </a:lnTo>
                <a:lnTo>
                  <a:pt x="1253" y="520"/>
                </a:lnTo>
                <a:lnTo>
                  <a:pt x="1258" y="513"/>
                </a:lnTo>
                <a:lnTo>
                  <a:pt x="1260" y="506"/>
                </a:lnTo>
                <a:lnTo>
                  <a:pt x="1256" y="507"/>
                </a:lnTo>
                <a:lnTo>
                  <a:pt x="1256" y="507"/>
                </a:lnTo>
                <a:lnTo>
                  <a:pt x="1255" y="512"/>
                </a:lnTo>
                <a:lnTo>
                  <a:pt x="1253" y="513"/>
                </a:lnTo>
                <a:lnTo>
                  <a:pt x="1251" y="514"/>
                </a:lnTo>
                <a:lnTo>
                  <a:pt x="1249" y="513"/>
                </a:lnTo>
                <a:lnTo>
                  <a:pt x="1246" y="513"/>
                </a:lnTo>
                <a:lnTo>
                  <a:pt x="1244" y="514"/>
                </a:lnTo>
                <a:lnTo>
                  <a:pt x="1242" y="516"/>
                </a:lnTo>
                <a:lnTo>
                  <a:pt x="1241" y="520"/>
                </a:lnTo>
                <a:lnTo>
                  <a:pt x="1246" y="517"/>
                </a:lnTo>
                <a:lnTo>
                  <a:pt x="1246" y="517"/>
                </a:lnTo>
                <a:lnTo>
                  <a:pt x="1246" y="521"/>
                </a:lnTo>
                <a:lnTo>
                  <a:pt x="1244" y="524"/>
                </a:lnTo>
                <a:lnTo>
                  <a:pt x="1241" y="527"/>
                </a:lnTo>
                <a:lnTo>
                  <a:pt x="1237" y="530"/>
                </a:lnTo>
                <a:lnTo>
                  <a:pt x="1237" y="530"/>
                </a:lnTo>
                <a:lnTo>
                  <a:pt x="1227" y="543"/>
                </a:lnTo>
                <a:lnTo>
                  <a:pt x="1214" y="555"/>
                </a:lnTo>
                <a:lnTo>
                  <a:pt x="1200" y="569"/>
                </a:lnTo>
                <a:lnTo>
                  <a:pt x="1187" y="583"/>
                </a:lnTo>
                <a:lnTo>
                  <a:pt x="1186" y="583"/>
                </a:lnTo>
                <a:lnTo>
                  <a:pt x="1186" y="585"/>
                </a:lnTo>
                <a:lnTo>
                  <a:pt x="1182" y="589"/>
                </a:lnTo>
                <a:lnTo>
                  <a:pt x="1180" y="589"/>
                </a:lnTo>
                <a:lnTo>
                  <a:pt x="1178" y="590"/>
                </a:lnTo>
                <a:lnTo>
                  <a:pt x="1173" y="595"/>
                </a:lnTo>
                <a:lnTo>
                  <a:pt x="1173" y="596"/>
                </a:lnTo>
                <a:lnTo>
                  <a:pt x="1173" y="596"/>
                </a:lnTo>
                <a:lnTo>
                  <a:pt x="1171" y="602"/>
                </a:lnTo>
                <a:lnTo>
                  <a:pt x="1166" y="607"/>
                </a:lnTo>
                <a:lnTo>
                  <a:pt x="1161" y="611"/>
                </a:lnTo>
                <a:lnTo>
                  <a:pt x="1158" y="614"/>
                </a:lnTo>
                <a:lnTo>
                  <a:pt x="1154" y="614"/>
                </a:lnTo>
                <a:lnTo>
                  <a:pt x="1154" y="614"/>
                </a:lnTo>
                <a:lnTo>
                  <a:pt x="1137" y="616"/>
                </a:lnTo>
                <a:lnTo>
                  <a:pt x="1119" y="616"/>
                </a:lnTo>
                <a:lnTo>
                  <a:pt x="1082" y="616"/>
                </a:lnTo>
                <a:lnTo>
                  <a:pt x="1082" y="616"/>
                </a:lnTo>
                <a:lnTo>
                  <a:pt x="1113" y="585"/>
                </a:lnTo>
                <a:lnTo>
                  <a:pt x="1145" y="557"/>
                </a:lnTo>
                <a:lnTo>
                  <a:pt x="1211" y="499"/>
                </a:lnTo>
                <a:lnTo>
                  <a:pt x="1211" y="499"/>
                </a:lnTo>
                <a:lnTo>
                  <a:pt x="1214" y="496"/>
                </a:lnTo>
                <a:lnTo>
                  <a:pt x="1218" y="493"/>
                </a:lnTo>
                <a:lnTo>
                  <a:pt x="1224" y="493"/>
                </a:lnTo>
                <a:lnTo>
                  <a:pt x="1225" y="493"/>
                </a:lnTo>
                <a:lnTo>
                  <a:pt x="1227" y="496"/>
                </a:lnTo>
                <a:lnTo>
                  <a:pt x="1227" y="496"/>
                </a:lnTo>
                <a:lnTo>
                  <a:pt x="1217" y="509"/>
                </a:lnTo>
                <a:lnTo>
                  <a:pt x="1207" y="521"/>
                </a:lnTo>
                <a:lnTo>
                  <a:pt x="1186" y="545"/>
                </a:lnTo>
                <a:lnTo>
                  <a:pt x="1141" y="593"/>
                </a:lnTo>
                <a:lnTo>
                  <a:pt x="1141" y="593"/>
                </a:lnTo>
                <a:lnTo>
                  <a:pt x="1138" y="596"/>
                </a:lnTo>
                <a:lnTo>
                  <a:pt x="1135" y="599"/>
                </a:lnTo>
                <a:lnTo>
                  <a:pt x="1134" y="603"/>
                </a:lnTo>
                <a:lnTo>
                  <a:pt x="1137" y="610"/>
                </a:lnTo>
                <a:lnTo>
                  <a:pt x="1137" y="610"/>
                </a:lnTo>
                <a:lnTo>
                  <a:pt x="1196" y="547"/>
                </a:lnTo>
                <a:lnTo>
                  <a:pt x="1227" y="517"/>
                </a:lnTo>
                <a:lnTo>
                  <a:pt x="1259" y="489"/>
                </a:lnTo>
                <a:lnTo>
                  <a:pt x="1259" y="489"/>
                </a:lnTo>
                <a:lnTo>
                  <a:pt x="1260" y="492"/>
                </a:lnTo>
                <a:lnTo>
                  <a:pt x="1262" y="493"/>
                </a:lnTo>
                <a:lnTo>
                  <a:pt x="1259" y="498"/>
                </a:lnTo>
                <a:lnTo>
                  <a:pt x="1258" y="502"/>
                </a:lnTo>
                <a:lnTo>
                  <a:pt x="1259" y="503"/>
                </a:lnTo>
                <a:lnTo>
                  <a:pt x="1260" y="506"/>
                </a:lnTo>
                <a:lnTo>
                  <a:pt x="1260" y="506"/>
                </a:lnTo>
                <a:lnTo>
                  <a:pt x="1263" y="503"/>
                </a:lnTo>
                <a:lnTo>
                  <a:pt x="1267" y="499"/>
                </a:lnTo>
                <a:lnTo>
                  <a:pt x="1269" y="495"/>
                </a:lnTo>
                <a:lnTo>
                  <a:pt x="1272" y="492"/>
                </a:lnTo>
                <a:lnTo>
                  <a:pt x="1272" y="492"/>
                </a:lnTo>
                <a:lnTo>
                  <a:pt x="1279" y="489"/>
                </a:lnTo>
                <a:lnTo>
                  <a:pt x="1280" y="489"/>
                </a:lnTo>
                <a:lnTo>
                  <a:pt x="1280" y="491"/>
                </a:lnTo>
                <a:lnTo>
                  <a:pt x="1279" y="495"/>
                </a:lnTo>
                <a:lnTo>
                  <a:pt x="1276" y="498"/>
                </a:lnTo>
                <a:lnTo>
                  <a:pt x="1276" y="498"/>
                </a:lnTo>
                <a:lnTo>
                  <a:pt x="1245" y="534"/>
                </a:lnTo>
                <a:lnTo>
                  <a:pt x="1231" y="552"/>
                </a:lnTo>
                <a:lnTo>
                  <a:pt x="1214" y="568"/>
                </a:lnTo>
                <a:lnTo>
                  <a:pt x="1214" y="568"/>
                </a:lnTo>
                <a:close/>
                <a:moveTo>
                  <a:pt x="1244" y="493"/>
                </a:moveTo>
                <a:lnTo>
                  <a:pt x="1232" y="502"/>
                </a:lnTo>
                <a:lnTo>
                  <a:pt x="1232" y="502"/>
                </a:lnTo>
                <a:lnTo>
                  <a:pt x="1232" y="498"/>
                </a:lnTo>
                <a:lnTo>
                  <a:pt x="1234" y="495"/>
                </a:lnTo>
                <a:lnTo>
                  <a:pt x="1234" y="495"/>
                </a:lnTo>
                <a:lnTo>
                  <a:pt x="1237" y="493"/>
                </a:lnTo>
                <a:lnTo>
                  <a:pt x="1239" y="492"/>
                </a:lnTo>
                <a:lnTo>
                  <a:pt x="1244" y="493"/>
                </a:lnTo>
                <a:lnTo>
                  <a:pt x="1244" y="493"/>
                </a:lnTo>
                <a:close/>
                <a:moveTo>
                  <a:pt x="1241" y="469"/>
                </a:moveTo>
                <a:lnTo>
                  <a:pt x="1283" y="472"/>
                </a:lnTo>
                <a:lnTo>
                  <a:pt x="1242" y="478"/>
                </a:lnTo>
                <a:lnTo>
                  <a:pt x="1242" y="478"/>
                </a:lnTo>
                <a:lnTo>
                  <a:pt x="1241" y="474"/>
                </a:lnTo>
                <a:lnTo>
                  <a:pt x="1241" y="472"/>
                </a:lnTo>
                <a:lnTo>
                  <a:pt x="1241" y="469"/>
                </a:lnTo>
                <a:lnTo>
                  <a:pt x="1241" y="469"/>
                </a:lnTo>
                <a:close/>
                <a:moveTo>
                  <a:pt x="1224" y="606"/>
                </a:moveTo>
                <a:lnTo>
                  <a:pt x="1224" y="606"/>
                </a:lnTo>
                <a:lnTo>
                  <a:pt x="1241" y="576"/>
                </a:lnTo>
                <a:lnTo>
                  <a:pt x="1260" y="548"/>
                </a:lnTo>
                <a:lnTo>
                  <a:pt x="1280" y="520"/>
                </a:lnTo>
                <a:lnTo>
                  <a:pt x="1301" y="493"/>
                </a:lnTo>
                <a:lnTo>
                  <a:pt x="1301" y="493"/>
                </a:lnTo>
                <a:lnTo>
                  <a:pt x="1301" y="492"/>
                </a:lnTo>
                <a:lnTo>
                  <a:pt x="1301" y="489"/>
                </a:lnTo>
                <a:lnTo>
                  <a:pt x="1301" y="489"/>
                </a:lnTo>
                <a:lnTo>
                  <a:pt x="1303" y="488"/>
                </a:lnTo>
                <a:lnTo>
                  <a:pt x="1305" y="488"/>
                </a:lnTo>
                <a:lnTo>
                  <a:pt x="1307" y="491"/>
                </a:lnTo>
                <a:lnTo>
                  <a:pt x="1307" y="493"/>
                </a:lnTo>
                <a:lnTo>
                  <a:pt x="1308" y="500"/>
                </a:lnTo>
                <a:lnTo>
                  <a:pt x="1307" y="505"/>
                </a:lnTo>
                <a:lnTo>
                  <a:pt x="1307" y="505"/>
                </a:lnTo>
                <a:lnTo>
                  <a:pt x="1286" y="529"/>
                </a:lnTo>
                <a:lnTo>
                  <a:pt x="1265" y="554"/>
                </a:lnTo>
                <a:lnTo>
                  <a:pt x="1244" y="579"/>
                </a:lnTo>
                <a:lnTo>
                  <a:pt x="1224" y="606"/>
                </a:lnTo>
                <a:lnTo>
                  <a:pt x="1224" y="606"/>
                </a:lnTo>
                <a:close/>
                <a:moveTo>
                  <a:pt x="1283" y="602"/>
                </a:moveTo>
                <a:lnTo>
                  <a:pt x="1239" y="651"/>
                </a:lnTo>
                <a:lnTo>
                  <a:pt x="1307" y="551"/>
                </a:lnTo>
                <a:lnTo>
                  <a:pt x="1307" y="551"/>
                </a:lnTo>
                <a:lnTo>
                  <a:pt x="1307" y="550"/>
                </a:lnTo>
                <a:lnTo>
                  <a:pt x="1305" y="548"/>
                </a:lnTo>
                <a:lnTo>
                  <a:pt x="1300" y="552"/>
                </a:lnTo>
                <a:lnTo>
                  <a:pt x="1290" y="559"/>
                </a:lnTo>
                <a:lnTo>
                  <a:pt x="1283" y="566"/>
                </a:lnTo>
                <a:lnTo>
                  <a:pt x="1283" y="566"/>
                </a:lnTo>
                <a:lnTo>
                  <a:pt x="1286" y="558"/>
                </a:lnTo>
                <a:lnTo>
                  <a:pt x="1290" y="551"/>
                </a:lnTo>
                <a:lnTo>
                  <a:pt x="1293" y="545"/>
                </a:lnTo>
                <a:lnTo>
                  <a:pt x="1296" y="540"/>
                </a:lnTo>
                <a:lnTo>
                  <a:pt x="1296" y="540"/>
                </a:lnTo>
                <a:lnTo>
                  <a:pt x="1298" y="537"/>
                </a:lnTo>
                <a:lnTo>
                  <a:pt x="1303" y="533"/>
                </a:lnTo>
                <a:lnTo>
                  <a:pt x="1304" y="527"/>
                </a:lnTo>
                <a:lnTo>
                  <a:pt x="1307" y="521"/>
                </a:lnTo>
                <a:lnTo>
                  <a:pt x="1307" y="521"/>
                </a:lnTo>
                <a:lnTo>
                  <a:pt x="1311" y="534"/>
                </a:lnTo>
                <a:lnTo>
                  <a:pt x="1312" y="547"/>
                </a:lnTo>
                <a:lnTo>
                  <a:pt x="1311" y="558"/>
                </a:lnTo>
                <a:lnTo>
                  <a:pt x="1308" y="569"/>
                </a:lnTo>
                <a:lnTo>
                  <a:pt x="1304" y="581"/>
                </a:lnTo>
                <a:lnTo>
                  <a:pt x="1297" y="589"/>
                </a:lnTo>
                <a:lnTo>
                  <a:pt x="1291" y="596"/>
                </a:lnTo>
                <a:lnTo>
                  <a:pt x="1283" y="602"/>
                </a:lnTo>
                <a:lnTo>
                  <a:pt x="1283" y="602"/>
                </a:lnTo>
                <a:close/>
                <a:moveTo>
                  <a:pt x="1308" y="606"/>
                </a:moveTo>
                <a:lnTo>
                  <a:pt x="1308" y="606"/>
                </a:lnTo>
                <a:lnTo>
                  <a:pt x="1304" y="611"/>
                </a:lnTo>
                <a:lnTo>
                  <a:pt x="1298" y="617"/>
                </a:lnTo>
                <a:lnTo>
                  <a:pt x="1286" y="630"/>
                </a:lnTo>
                <a:lnTo>
                  <a:pt x="1286" y="630"/>
                </a:lnTo>
                <a:lnTo>
                  <a:pt x="1287" y="625"/>
                </a:lnTo>
                <a:lnTo>
                  <a:pt x="1289" y="623"/>
                </a:lnTo>
                <a:lnTo>
                  <a:pt x="1293" y="617"/>
                </a:lnTo>
                <a:lnTo>
                  <a:pt x="1298" y="611"/>
                </a:lnTo>
                <a:lnTo>
                  <a:pt x="1303" y="607"/>
                </a:lnTo>
                <a:lnTo>
                  <a:pt x="1303" y="607"/>
                </a:lnTo>
                <a:lnTo>
                  <a:pt x="1304" y="604"/>
                </a:lnTo>
                <a:lnTo>
                  <a:pt x="1305" y="603"/>
                </a:lnTo>
                <a:lnTo>
                  <a:pt x="1307" y="604"/>
                </a:lnTo>
                <a:lnTo>
                  <a:pt x="1308" y="606"/>
                </a:lnTo>
                <a:lnTo>
                  <a:pt x="1308" y="606"/>
                </a:lnTo>
                <a:close/>
                <a:moveTo>
                  <a:pt x="1279" y="625"/>
                </a:moveTo>
                <a:lnTo>
                  <a:pt x="1208" y="720"/>
                </a:lnTo>
                <a:lnTo>
                  <a:pt x="1208" y="720"/>
                </a:lnTo>
                <a:lnTo>
                  <a:pt x="1206" y="714"/>
                </a:lnTo>
                <a:lnTo>
                  <a:pt x="1204" y="708"/>
                </a:lnTo>
                <a:lnTo>
                  <a:pt x="1206" y="703"/>
                </a:lnTo>
                <a:lnTo>
                  <a:pt x="1208" y="697"/>
                </a:lnTo>
                <a:lnTo>
                  <a:pt x="1277" y="621"/>
                </a:lnTo>
                <a:lnTo>
                  <a:pt x="1277" y="621"/>
                </a:lnTo>
                <a:lnTo>
                  <a:pt x="1279" y="625"/>
                </a:lnTo>
                <a:lnTo>
                  <a:pt x="1279" y="625"/>
                </a:lnTo>
                <a:close/>
                <a:moveTo>
                  <a:pt x="1262" y="573"/>
                </a:moveTo>
                <a:lnTo>
                  <a:pt x="1262" y="573"/>
                </a:lnTo>
                <a:lnTo>
                  <a:pt x="1270" y="562"/>
                </a:lnTo>
                <a:lnTo>
                  <a:pt x="1275" y="557"/>
                </a:lnTo>
                <a:lnTo>
                  <a:pt x="1280" y="551"/>
                </a:lnTo>
                <a:lnTo>
                  <a:pt x="1280" y="551"/>
                </a:lnTo>
                <a:lnTo>
                  <a:pt x="1279" y="554"/>
                </a:lnTo>
                <a:lnTo>
                  <a:pt x="1279" y="554"/>
                </a:lnTo>
                <a:lnTo>
                  <a:pt x="1276" y="561"/>
                </a:lnTo>
                <a:lnTo>
                  <a:pt x="1273" y="565"/>
                </a:lnTo>
                <a:lnTo>
                  <a:pt x="1269" y="569"/>
                </a:lnTo>
                <a:lnTo>
                  <a:pt x="1262" y="573"/>
                </a:lnTo>
                <a:lnTo>
                  <a:pt x="1262" y="573"/>
                </a:lnTo>
                <a:close/>
                <a:moveTo>
                  <a:pt x="1214" y="655"/>
                </a:moveTo>
                <a:lnTo>
                  <a:pt x="1260" y="599"/>
                </a:lnTo>
                <a:lnTo>
                  <a:pt x="1204" y="686"/>
                </a:lnTo>
                <a:lnTo>
                  <a:pt x="1204" y="686"/>
                </a:lnTo>
                <a:lnTo>
                  <a:pt x="1201" y="682"/>
                </a:lnTo>
                <a:lnTo>
                  <a:pt x="1201" y="677"/>
                </a:lnTo>
                <a:lnTo>
                  <a:pt x="1203" y="673"/>
                </a:lnTo>
                <a:lnTo>
                  <a:pt x="1204" y="669"/>
                </a:lnTo>
                <a:lnTo>
                  <a:pt x="1208" y="661"/>
                </a:lnTo>
                <a:lnTo>
                  <a:pt x="1214" y="655"/>
                </a:lnTo>
                <a:lnTo>
                  <a:pt x="1214" y="655"/>
                </a:lnTo>
                <a:close/>
                <a:moveTo>
                  <a:pt x="1187" y="690"/>
                </a:moveTo>
                <a:lnTo>
                  <a:pt x="1187" y="690"/>
                </a:lnTo>
                <a:lnTo>
                  <a:pt x="1189" y="687"/>
                </a:lnTo>
                <a:lnTo>
                  <a:pt x="1190" y="686"/>
                </a:lnTo>
                <a:lnTo>
                  <a:pt x="1192" y="692"/>
                </a:lnTo>
                <a:lnTo>
                  <a:pt x="1192" y="701"/>
                </a:lnTo>
                <a:lnTo>
                  <a:pt x="1192" y="706"/>
                </a:lnTo>
                <a:lnTo>
                  <a:pt x="1189" y="708"/>
                </a:lnTo>
                <a:lnTo>
                  <a:pt x="1189" y="708"/>
                </a:lnTo>
                <a:lnTo>
                  <a:pt x="1187" y="704"/>
                </a:lnTo>
                <a:lnTo>
                  <a:pt x="1187" y="699"/>
                </a:lnTo>
                <a:lnTo>
                  <a:pt x="1187" y="690"/>
                </a:lnTo>
                <a:lnTo>
                  <a:pt x="1187" y="690"/>
                </a:lnTo>
                <a:close/>
                <a:moveTo>
                  <a:pt x="1190" y="725"/>
                </a:moveTo>
                <a:lnTo>
                  <a:pt x="1190" y="725"/>
                </a:lnTo>
                <a:lnTo>
                  <a:pt x="1193" y="722"/>
                </a:lnTo>
                <a:lnTo>
                  <a:pt x="1194" y="721"/>
                </a:lnTo>
                <a:lnTo>
                  <a:pt x="1194" y="721"/>
                </a:lnTo>
                <a:lnTo>
                  <a:pt x="1197" y="732"/>
                </a:lnTo>
                <a:lnTo>
                  <a:pt x="1196" y="738"/>
                </a:lnTo>
                <a:lnTo>
                  <a:pt x="1194" y="741"/>
                </a:lnTo>
                <a:lnTo>
                  <a:pt x="1192" y="744"/>
                </a:lnTo>
                <a:lnTo>
                  <a:pt x="1192" y="744"/>
                </a:lnTo>
                <a:lnTo>
                  <a:pt x="1190" y="739"/>
                </a:lnTo>
                <a:lnTo>
                  <a:pt x="1189" y="734"/>
                </a:lnTo>
                <a:lnTo>
                  <a:pt x="1190" y="729"/>
                </a:lnTo>
                <a:lnTo>
                  <a:pt x="1190" y="725"/>
                </a:lnTo>
                <a:lnTo>
                  <a:pt x="1190" y="725"/>
                </a:lnTo>
                <a:close/>
                <a:moveTo>
                  <a:pt x="1208" y="812"/>
                </a:moveTo>
                <a:lnTo>
                  <a:pt x="1208" y="812"/>
                </a:lnTo>
                <a:lnTo>
                  <a:pt x="1207" y="815"/>
                </a:lnTo>
                <a:lnTo>
                  <a:pt x="1207" y="815"/>
                </a:lnTo>
                <a:lnTo>
                  <a:pt x="1206" y="815"/>
                </a:lnTo>
                <a:lnTo>
                  <a:pt x="1204" y="814"/>
                </a:lnTo>
                <a:lnTo>
                  <a:pt x="1201" y="810"/>
                </a:lnTo>
                <a:lnTo>
                  <a:pt x="1201" y="805"/>
                </a:lnTo>
                <a:lnTo>
                  <a:pt x="1201" y="805"/>
                </a:lnTo>
                <a:lnTo>
                  <a:pt x="1201" y="800"/>
                </a:lnTo>
                <a:lnTo>
                  <a:pt x="1200" y="794"/>
                </a:lnTo>
                <a:lnTo>
                  <a:pt x="1196" y="784"/>
                </a:lnTo>
                <a:lnTo>
                  <a:pt x="1192" y="774"/>
                </a:lnTo>
                <a:lnTo>
                  <a:pt x="1192" y="769"/>
                </a:lnTo>
                <a:lnTo>
                  <a:pt x="1192" y="762"/>
                </a:lnTo>
                <a:lnTo>
                  <a:pt x="1192" y="762"/>
                </a:lnTo>
                <a:lnTo>
                  <a:pt x="1192" y="758"/>
                </a:lnTo>
                <a:lnTo>
                  <a:pt x="1193" y="755"/>
                </a:lnTo>
                <a:lnTo>
                  <a:pt x="1196" y="755"/>
                </a:lnTo>
                <a:lnTo>
                  <a:pt x="1197" y="756"/>
                </a:lnTo>
                <a:lnTo>
                  <a:pt x="1199" y="762"/>
                </a:lnTo>
                <a:lnTo>
                  <a:pt x="1200" y="765"/>
                </a:lnTo>
                <a:lnTo>
                  <a:pt x="1200" y="765"/>
                </a:lnTo>
                <a:lnTo>
                  <a:pt x="1199" y="772"/>
                </a:lnTo>
                <a:lnTo>
                  <a:pt x="1199" y="779"/>
                </a:lnTo>
                <a:lnTo>
                  <a:pt x="1200" y="784"/>
                </a:lnTo>
                <a:lnTo>
                  <a:pt x="1203" y="790"/>
                </a:lnTo>
                <a:lnTo>
                  <a:pt x="1208" y="801"/>
                </a:lnTo>
                <a:lnTo>
                  <a:pt x="1210" y="807"/>
                </a:lnTo>
                <a:lnTo>
                  <a:pt x="1208" y="812"/>
                </a:lnTo>
                <a:lnTo>
                  <a:pt x="1208" y="812"/>
                </a:lnTo>
                <a:close/>
                <a:moveTo>
                  <a:pt x="1208" y="741"/>
                </a:moveTo>
                <a:lnTo>
                  <a:pt x="1208" y="741"/>
                </a:lnTo>
                <a:lnTo>
                  <a:pt x="1231" y="710"/>
                </a:lnTo>
                <a:lnTo>
                  <a:pt x="1253" y="679"/>
                </a:lnTo>
                <a:lnTo>
                  <a:pt x="1266" y="663"/>
                </a:lnTo>
                <a:lnTo>
                  <a:pt x="1279" y="648"/>
                </a:lnTo>
                <a:lnTo>
                  <a:pt x="1293" y="634"/>
                </a:lnTo>
                <a:lnTo>
                  <a:pt x="1308" y="621"/>
                </a:lnTo>
                <a:lnTo>
                  <a:pt x="1308" y="621"/>
                </a:lnTo>
                <a:lnTo>
                  <a:pt x="1310" y="623"/>
                </a:lnTo>
                <a:lnTo>
                  <a:pt x="1310" y="625"/>
                </a:lnTo>
                <a:lnTo>
                  <a:pt x="1308" y="630"/>
                </a:lnTo>
                <a:lnTo>
                  <a:pt x="1307" y="631"/>
                </a:lnTo>
                <a:lnTo>
                  <a:pt x="1305" y="631"/>
                </a:lnTo>
                <a:lnTo>
                  <a:pt x="1304" y="631"/>
                </a:lnTo>
                <a:lnTo>
                  <a:pt x="1303" y="628"/>
                </a:lnTo>
                <a:lnTo>
                  <a:pt x="1303" y="628"/>
                </a:lnTo>
                <a:lnTo>
                  <a:pt x="1280" y="662"/>
                </a:lnTo>
                <a:lnTo>
                  <a:pt x="1258" y="693"/>
                </a:lnTo>
                <a:lnTo>
                  <a:pt x="1234" y="725"/>
                </a:lnTo>
                <a:lnTo>
                  <a:pt x="1211" y="759"/>
                </a:lnTo>
                <a:lnTo>
                  <a:pt x="1211" y="759"/>
                </a:lnTo>
                <a:lnTo>
                  <a:pt x="1208" y="756"/>
                </a:lnTo>
                <a:lnTo>
                  <a:pt x="1207" y="751"/>
                </a:lnTo>
                <a:lnTo>
                  <a:pt x="1207" y="746"/>
                </a:lnTo>
                <a:lnTo>
                  <a:pt x="1208" y="741"/>
                </a:lnTo>
                <a:lnTo>
                  <a:pt x="1208" y="741"/>
                </a:lnTo>
                <a:close/>
                <a:moveTo>
                  <a:pt x="1223" y="758"/>
                </a:moveTo>
                <a:lnTo>
                  <a:pt x="1223" y="758"/>
                </a:lnTo>
                <a:lnTo>
                  <a:pt x="1245" y="725"/>
                </a:lnTo>
                <a:lnTo>
                  <a:pt x="1267" y="692"/>
                </a:lnTo>
                <a:lnTo>
                  <a:pt x="1291" y="658"/>
                </a:lnTo>
                <a:lnTo>
                  <a:pt x="1304" y="642"/>
                </a:lnTo>
                <a:lnTo>
                  <a:pt x="1318" y="627"/>
                </a:lnTo>
                <a:lnTo>
                  <a:pt x="1318" y="627"/>
                </a:lnTo>
                <a:lnTo>
                  <a:pt x="1319" y="625"/>
                </a:lnTo>
                <a:lnTo>
                  <a:pt x="1321" y="627"/>
                </a:lnTo>
                <a:lnTo>
                  <a:pt x="1322" y="631"/>
                </a:lnTo>
                <a:lnTo>
                  <a:pt x="1322" y="637"/>
                </a:lnTo>
                <a:lnTo>
                  <a:pt x="1321" y="641"/>
                </a:lnTo>
                <a:lnTo>
                  <a:pt x="1321" y="641"/>
                </a:lnTo>
                <a:lnTo>
                  <a:pt x="1272" y="720"/>
                </a:lnTo>
                <a:lnTo>
                  <a:pt x="1246" y="759"/>
                </a:lnTo>
                <a:lnTo>
                  <a:pt x="1220" y="796"/>
                </a:lnTo>
                <a:lnTo>
                  <a:pt x="1220" y="796"/>
                </a:lnTo>
                <a:lnTo>
                  <a:pt x="1215" y="787"/>
                </a:lnTo>
                <a:lnTo>
                  <a:pt x="1215" y="777"/>
                </a:lnTo>
                <a:lnTo>
                  <a:pt x="1217" y="767"/>
                </a:lnTo>
                <a:lnTo>
                  <a:pt x="1223" y="758"/>
                </a:lnTo>
                <a:lnTo>
                  <a:pt x="1223" y="758"/>
                </a:lnTo>
                <a:close/>
                <a:moveTo>
                  <a:pt x="1329" y="648"/>
                </a:moveTo>
                <a:lnTo>
                  <a:pt x="1329" y="648"/>
                </a:lnTo>
                <a:lnTo>
                  <a:pt x="1334" y="649"/>
                </a:lnTo>
                <a:lnTo>
                  <a:pt x="1339" y="648"/>
                </a:lnTo>
                <a:lnTo>
                  <a:pt x="1348" y="644"/>
                </a:lnTo>
                <a:lnTo>
                  <a:pt x="1366" y="632"/>
                </a:lnTo>
                <a:lnTo>
                  <a:pt x="1366" y="632"/>
                </a:lnTo>
                <a:lnTo>
                  <a:pt x="1343" y="662"/>
                </a:lnTo>
                <a:lnTo>
                  <a:pt x="1321" y="694"/>
                </a:lnTo>
                <a:lnTo>
                  <a:pt x="1300" y="727"/>
                </a:lnTo>
                <a:lnTo>
                  <a:pt x="1282" y="759"/>
                </a:lnTo>
                <a:lnTo>
                  <a:pt x="1282" y="759"/>
                </a:lnTo>
                <a:lnTo>
                  <a:pt x="1304" y="701"/>
                </a:lnTo>
                <a:lnTo>
                  <a:pt x="1317" y="673"/>
                </a:lnTo>
                <a:lnTo>
                  <a:pt x="1329" y="648"/>
                </a:lnTo>
                <a:lnTo>
                  <a:pt x="1329" y="648"/>
                </a:lnTo>
                <a:close/>
                <a:moveTo>
                  <a:pt x="1234" y="803"/>
                </a:moveTo>
                <a:lnTo>
                  <a:pt x="1234" y="803"/>
                </a:lnTo>
                <a:lnTo>
                  <a:pt x="1258" y="766"/>
                </a:lnTo>
                <a:lnTo>
                  <a:pt x="1269" y="748"/>
                </a:lnTo>
                <a:lnTo>
                  <a:pt x="1280" y="729"/>
                </a:lnTo>
                <a:lnTo>
                  <a:pt x="1280" y="729"/>
                </a:lnTo>
                <a:lnTo>
                  <a:pt x="1282" y="731"/>
                </a:lnTo>
                <a:lnTo>
                  <a:pt x="1282" y="732"/>
                </a:lnTo>
                <a:lnTo>
                  <a:pt x="1282" y="732"/>
                </a:lnTo>
                <a:lnTo>
                  <a:pt x="1282" y="732"/>
                </a:lnTo>
                <a:lnTo>
                  <a:pt x="1272" y="752"/>
                </a:lnTo>
                <a:lnTo>
                  <a:pt x="1260" y="772"/>
                </a:lnTo>
                <a:lnTo>
                  <a:pt x="1255" y="780"/>
                </a:lnTo>
                <a:lnTo>
                  <a:pt x="1248" y="790"/>
                </a:lnTo>
                <a:lnTo>
                  <a:pt x="1241" y="797"/>
                </a:lnTo>
                <a:lnTo>
                  <a:pt x="1234" y="803"/>
                </a:lnTo>
                <a:lnTo>
                  <a:pt x="1234" y="803"/>
                </a:lnTo>
                <a:close/>
                <a:moveTo>
                  <a:pt x="1279" y="772"/>
                </a:moveTo>
                <a:lnTo>
                  <a:pt x="1279" y="772"/>
                </a:lnTo>
                <a:lnTo>
                  <a:pt x="1321" y="708"/>
                </a:lnTo>
                <a:lnTo>
                  <a:pt x="1342" y="676"/>
                </a:lnTo>
                <a:lnTo>
                  <a:pt x="1366" y="647"/>
                </a:lnTo>
                <a:lnTo>
                  <a:pt x="1366" y="647"/>
                </a:lnTo>
                <a:lnTo>
                  <a:pt x="1367" y="652"/>
                </a:lnTo>
                <a:lnTo>
                  <a:pt x="1367" y="655"/>
                </a:lnTo>
                <a:lnTo>
                  <a:pt x="1367" y="656"/>
                </a:lnTo>
                <a:lnTo>
                  <a:pt x="1367" y="656"/>
                </a:lnTo>
                <a:lnTo>
                  <a:pt x="1353" y="675"/>
                </a:lnTo>
                <a:lnTo>
                  <a:pt x="1339" y="696"/>
                </a:lnTo>
                <a:lnTo>
                  <a:pt x="1312" y="742"/>
                </a:lnTo>
                <a:lnTo>
                  <a:pt x="1312" y="742"/>
                </a:lnTo>
                <a:lnTo>
                  <a:pt x="1308" y="752"/>
                </a:lnTo>
                <a:lnTo>
                  <a:pt x="1305" y="756"/>
                </a:lnTo>
                <a:lnTo>
                  <a:pt x="1301" y="762"/>
                </a:lnTo>
                <a:lnTo>
                  <a:pt x="1297" y="766"/>
                </a:lnTo>
                <a:lnTo>
                  <a:pt x="1291" y="769"/>
                </a:lnTo>
                <a:lnTo>
                  <a:pt x="1286" y="772"/>
                </a:lnTo>
                <a:lnTo>
                  <a:pt x="1279" y="772"/>
                </a:lnTo>
                <a:lnTo>
                  <a:pt x="1279" y="772"/>
                </a:lnTo>
                <a:close/>
                <a:moveTo>
                  <a:pt x="1353" y="687"/>
                </a:moveTo>
                <a:lnTo>
                  <a:pt x="1353" y="687"/>
                </a:lnTo>
                <a:lnTo>
                  <a:pt x="1352" y="696"/>
                </a:lnTo>
                <a:lnTo>
                  <a:pt x="1349" y="703"/>
                </a:lnTo>
                <a:lnTo>
                  <a:pt x="1341" y="715"/>
                </a:lnTo>
                <a:lnTo>
                  <a:pt x="1341" y="715"/>
                </a:lnTo>
                <a:lnTo>
                  <a:pt x="1341" y="708"/>
                </a:lnTo>
                <a:lnTo>
                  <a:pt x="1345" y="700"/>
                </a:lnTo>
                <a:lnTo>
                  <a:pt x="1349" y="694"/>
                </a:lnTo>
                <a:lnTo>
                  <a:pt x="1353" y="687"/>
                </a:lnTo>
                <a:lnTo>
                  <a:pt x="1353" y="687"/>
                </a:lnTo>
                <a:close/>
                <a:moveTo>
                  <a:pt x="1332" y="744"/>
                </a:moveTo>
                <a:lnTo>
                  <a:pt x="1332" y="744"/>
                </a:lnTo>
                <a:lnTo>
                  <a:pt x="1353" y="707"/>
                </a:lnTo>
                <a:lnTo>
                  <a:pt x="1376" y="670"/>
                </a:lnTo>
                <a:lnTo>
                  <a:pt x="1423" y="599"/>
                </a:lnTo>
                <a:lnTo>
                  <a:pt x="1423" y="599"/>
                </a:lnTo>
                <a:lnTo>
                  <a:pt x="1425" y="603"/>
                </a:lnTo>
                <a:lnTo>
                  <a:pt x="1423" y="609"/>
                </a:lnTo>
                <a:lnTo>
                  <a:pt x="1422" y="611"/>
                </a:lnTo>
                <a:lnTo>
                  <a:pt x="1419" y="616"/>
                </a:lnTo>
                <a:lnTo>
                  <a:pt x="1415" y="623"/>
                </a:lnTo>
                <a:lnTo>
                  <a:pt x="1412" y="627"/>
                </a:lnTo>
                <a:lnTo>
                  <a:pt x="1411" y="631"/>
                </a:lnTo>
                <a:lnTo>
                  <a:pt x="1412" y="634"/>
                </a:lnTo>
                <a:lnTo>
                  <a:pt x="1412" y="634"/>
                </a:lnTo>
                <a:lnTo>
                  <a:pt x="1409" y="638"/>
                </a:lnTo>
                <a:lnTo>
                  <a:pt x="1408" y="642"/>
                </a:lnTo>
                <a:lnTo>
                  <a:pt x="1407" y="647"/>
                </a:lnTo>
                <a:lnTo>
                  <a:pt x="1405" y="651"/>
                </a:lnTo>
                <a:lnTo>
                  <a:pt x="1405" y="651"/>
                </a:lnTo>
                <a:lnTo>
                  <a:pt x="1405" y="652"/>
                </a:lnTo>
                <a:lnTo>
                  <a:pt x="1405" y="652"/>
                </a:lnTo>
                <a:lnTo>
                  <a:pt x="1405" y="652"/>
                </a:lnTo>
                <a:lnTo>
                  <a:pt x="1397" y="663"/>
                </a:lnTo>
                <a:lnTo>
                  <a:pt x="1388" y="676"/>
                </a:lnTo>
                <a:lnTo>
                  <a:pt x="1373" y="701"/>
                </a:lnTo>
                <a:lnTo>
                  <a:pt x="1364" y="714"/>
                </a:lnTo>
                <a:lnTo>
                  <a:pt x="1355" y="725"/>
                </a:lnTo>
                <a:lnTo>
                  <a:pt x="1345" y="735"/>
                </a:lnTo>
                <a:lnTo>
                  <a:pt x="1332" y="744"/>
                </a:lnTo>
                <a:lnTo>
                  <a:pt x="1332" y="744"/>
                </a:lnTo>
                <a:close/>
                <a:moveTo>
                  <a:pt x="1369" y="666"/>
                </a:moveTo>
                <a:lnTo>
                  <a:pt x="1369" y="666"/>
                </a:lnTo>
                <a:lnTo>
                  <a:pt x="1370" y="663"/>
                </a:lnTo>
                <a:lnTo>
                  <a:pt x="1371" y="659"/>
                </a:lnTo>
                <a:lnTo>
                  <a:pt x="1374" y="655"/>
                </a:lnTo>
                <a:lnTo>
                  <a:pt x="1376" y="651"/>
                </a:lnTo>
                <a:lnTo>
                  <a:pt x="1376" y="651"/>
                </a:lnTo>
                <a:lnTo>
                  <a:pt x="1378" y="637"/>
                </a:lnTo>
                <a:lnTo>
                  <a:pt x="1380" y="630"/>
                </a:lnTo>
                <a:lnTo>
                  <a:pt x="1384" y="624"/>
                </a:lnTo>
                <a:lnTo>
                  <a:pt x="1387" y="618"/>
                </a:lnTo>
                <a:lnTo>
                  <a:pt x="1393" y="614"/>
                </a:lnTo>
                <a:lnTo>
                  <a:pt x="1400" y="611"/>
                </a:lnTo>
                <a:lnTo>
                  <a:pt x="1407" y="610"/>
                </a:lnTo>
                <a:lnTo>
                  <a:pt x="1369" y="666"/>
                </a:lnTo>
                <a:close/>
                <a:moveTo>
                  <a:pt x="1460" y="571"/>
                </a:moveTo>
                <a:lnTo>
                  <a:pt x="1460" y="571"/>
                </a:lnTo>
                <a:lnTo>
                  <a:pt x="1461" y="569"/>
                </a:lnTo>
                <a:lnTo>
                  <a:pt x="1464" y="569"/>
                </a:lnTo>
                <a:lnTo>
                  <a:pt x="1464" y="569"/>
                </a:lnTo>
                <a:lnTo>
                  <a:pt x="1454" y="586"/>
                </a:lnTo>
                <a:lnTo>
                  <a:pt x="1443" y="603"/>
                </a:lnTo>
                <a:lnTo>
                  <a:pt x="1421" y="634"/>
                </a:lnTo>
                <a:lnTo>
                  <a:pt x="1421" y="634"/>
                </a:lnTo>
                <a:lnTo>
                  <a:pt x="1426" y="614"/>
                </a:lnTo>
                <a:lnTo>
                  <a:pt x="1429" y="604"/>
                </a:lnTo>
                <a:lnTo>
                  <a:pt x="1433" y="596"/>
                </a:lnTo>
                <a:lnTo>
                  <a:pt x="1439" y="588"/>
                </a:lnTo>
                <a:lnTo>
                  <a:pt x="1445" y="581"/>
                </a:lnTo>
                <a:lnTo>
                  <a:pt x="1452" y="575"/>
                </a:lnTo>
                <a:lnTo>
                  <a:pt x="1460" y="571"/>
                </a:lnTo>
                <a:lnTo>
                  <a:pt x="1460" y="571"/>
                </a:lnTo>
                <a:close/>
                <a:moveTo>
                  <a:pt x="1383" y="707"/>
                </a:moveTo>
                <a:lnTo>
                  <a:pt x="1463" y="586"/>
                </a:lnTo>
                <a:lnTo>
                  <a:pt x="1467" y="593"/>
                </a:lnTo>
                <a:lnTo>
                  <a:pt x="1467" y="593"/>
                </a:lnTo>
                <a:lnTo>
                  <a:pt x="1440" y="637"/>
                </a:lnTo>
                <a:lnTo>
                  <a:pt x="1428" y="659"/>
                </a:lnTo>
                <a:lnTo>
                  <a:pt x="1416" y="683"/>
                </a:lnTo>
                <a:lnTo>
                  <a:pt x="1416" y="683"/>
                </a:lnTo>
                <a:lnTo>
                  <a:pt x="1411" y="689"/>
                </a:lnTo>
                <a:lnTo>
                  <a:pt x="1401" y="697"/>
                </a:lnTo>
                <a:lnTo>
                  <a:pt x="1390" y="704"/>
                </a:lnTo>
                <a:lnTo>
                  <a:pt x="1386" y="707"/>
                </a:lnTo>
                <a:lnTo>
                  <a:pt x="1383" y="707"/>
                </a:lnTo>
                <a:lnTo>
                  <a:pt x="1383" y="707"/>
                </a:lnTo>
                <a:close/>
                <a:moveTo>
                  <a:pt x="1539" y="523"/>
                </a:moveTo>
                <a:lnTo>
                  <a:pt x="1539" y="523"/>
                </a:lnTo>
                <a:lnTo>
                  <a:pt x="1529" y="541"/>
                </a:lnTo>
                <a:lnTo>
                  <a:pt x="1519" y="559"/>
                </a:lnTo>
                <a:lnTo>
                  <a:pt x="1519" y="559"/>
                </a:lnTo>
                <a:lnTo>
                  <a:pt x="1501" y="595"/>
                </a:lnTo>
                <a:lnTo>
                  <a:pt x="1491" y="613"/>
                </a:lnTo>
                <a:lnTo>
                  <a:pt x="1481" y="630"/>
                </a:lnTo>
                <a:lnTo>
                  <a:pt x="1470" y="647"/>
                </a:lnTo>
                <a:lnTo>
                  <a:pt x="1457" y="662"/>
                </a:lnTo>
                <a:lnTo>
                  <a:pt x="1449" y="668"/>
                </a:lnTo>
                <a:lnTo>
                  <a:pt x="1442" y="673"/>
                </a:lnTo>
                <a:lnTo>
                  <a:pt x="1433" y="679"/>
                </a:lnTo>
                <a:lnTo>
                  <a:pt x="1423" y="683"/>
                </a:lnTo>
                <a:lnTo>
                  <a:pt x="1423" y="683"/>
                </a:lnTo>
                <a:lnTo>
                  <a:pt x="1436" y="661"/>
                </a:lnTo>
                <a:lnTo>
                  <a:pt x="1450" y="640"/>
                </a:lnTo>
                <a:lnTo>
                  <a:pt x="1480" y="599"/>
                </a:lnTo>
                <a:lnTo>
                  <a:pt x="1509" y="561"/>
                </a:lnTo>
                <a:lnTo>
                  <a:pt x="1539" y="523"/>
                </a:lnTo>
                <a:lnTo>
                  <a:pt x="1539" y="523"/>
                </a:lnTo>
                <a:close/>
                <a:moveTo>
                  <a:pt x="1473" y="569"/>
                </a:moveTo>
                <a:lnTo>
                  <a:pt x="1473" y="569"/>
                </a:lnTo>
                <a:lnTo>
                  <a:pt x="1477" y="566"/>
                </a:lnTo>
                <a:lnTo>
                  <a:pt x="1480" y="562"/>
                </a:lnTo>
                <a:lnTo>
                  <a:pt x="1482" y="558"/>
                </a:lnTo>
                <a:lnTo>
                  <a:pt x="1484" y="558"/>
                </a:lnTo>
                <a:lnTo>
                  <a:pt x="1487" y="558"/>
                </a:lnTo>
                <a:lnTo>
                  <a:pt x="1487" y="558"/>
                </a:lnTo>
                <a:lnTo>
                  <a:pt x="1482" y="564"/>
                </a:lnTo>
                <a:lnTo>
                  <a:pt x="1481" y="566"/>
                </a:lnTo>
                <a:lnTo>
                  <a:pt x="1482" y="571"/>
                </a:lnTo>
                <a:lnTo>
                  <a:pt x="1482" y="571"/>
                </a:lnTo>
                <a:lnTo>
                  <a:pt x="1484" y="565"/>
                </a:lnTo>
                <a:lnTo>
                  <a:pt x="1487" y="559"/>
                </a:lnTo>
                <a:lnTo>
                  <a:pt x="1494" y="550"/>
                </a:lnTo>
                <a:lnTo>
                  <a:pt x="1504" y="543"/>
                </a:lnTo>
                <a:lnTo>
                  <a:pt x="1515" y="538"/>
                </a:lnTo>
                <a:lnTo>
                  <a:pt x="1515" y="538"/>
                </a:lnTo>
                <a:lnTo>
                  <a:pt x="1506" y="551"/>
                </a:lnTo>
                <a:lnTo>
                  <a:pt x="1497" y="566"/>
                </a:lnTo>
                <a:lnTo>
                  <a:pt x="1484" y="582"/>
                </a:lnTo>
                <a:lnTo>
                  <a:pt x="1473" y="595"/>
                </a:lnTo>
                <a:lnTo>
                  <a:pt x="1473" y="595"/>
                </a:lnTo>
                <a:lnTo>
                  <a:pt x="1473" y="593"/>
                </a:lnTo>
                <a:lnTo>
                  <a:pt x="1471" y="593"/>
                </a:lnTo>
                <a:lnTo>
                  <a:pt x="1471" y="593"/>
                </a:lnTo>
                <a:lnTo>
                  <a:pt x="1474" y="586"/>
                </a:lnTo>
                <a:lnTo>
                  <a:pt x="1480" y="578"/>
                </a:lnTo>
                <a:lnTo>
                  <a:pt x="1481" y="573"/>
                </a:lnTo>
                <a:lnTo>
                  <a:pt x="1480" y="571"/>
                </a:lnTo>
                <a:lnTo>
                  <a:pt x="1478" y="569"/>
                </a:lnTo>
                <a:lnTo>
                  <a:pt x="1473" y="569"/>
                </a:lnTo>
                <a:lnTo>
                  <a:pt x="1473" y="569"/>
                </a:lnTo>
                <a:close/>
                <a:moveTo>
                  <a:pt x="1578" y="492"/>
                </a:moveTo>
                <a:lnTo>
                  <a:pt x="1522" y="569"/>
                </a:lnTo>
                <a:lnTo>
                  <a:pt x="1522" y="569"/>
                </a:lnTo>
                <a:lnTo>
                  <a:pt x="1527" y="558"/>
                </a:lnTo>
                <a:lnTo>
                  <a:pt x="1533" y="547"/>
                </a:lnTo>
                <a:lnTo>
                  <a:pt x="1546" y="526"/>
                </a:lnTo>
                <a:lnTo>
                  <a:pt x="1551" y="514"/>
                </a:lnTo>
                <a:lnTo>
                  <a:pt x="1560" y="506"/>
                </a:lnTo>
                <a:lnTo>
                  <a:pt x="1568" y="498"/>
                </a:lnTo>
                <a:lnTo>
                  <a:pt x="1578" y="492"/>
                </a:lnTo>
                <a:lnTo>
                  <a:pt x="1578" y="492"/>
                </a:lnTo>
                <a:close/>
                <a:moveTo>
                  <a:pt x="1438" y="690"/>
                </a:moveTo>
                <a:lnTo>
                  <a:pt x="1532" y="628"/>
                </a:lnTo>
                <a:lnTo>
                  <a:pt x="1532" y="628"/>
                </a:lnTo>
                <a:lnTo>
                  <a:pt x="1509" y="644"/>
                </a:lnTo>
                <a:lnTo>
                  <a:pt x="1485" y="661"/>
                </a:lnTo>
                <a:lnTo>
                  <a:pt x="1438" y="690"/>
                </a:lnTo>
                <a:lnTo>
                  <a:pt x="1438" y="690"/>
                </a:lnTo>
                <a:close/>
                <a:moveTo>
                  <a:pt x="1487" y="641"/>
                </a:moveTo>
                <a:lnTo>
                  <a:pt x="1487" y="641"/>
                </a:lnTo>
                <a:lnTo>
                  <a:pt x="1495" y="630"/>
                </a:lnTo>
                <a:lnTo>
                  <a:pt x="1502" y="617"/>
                </a:lnTo>
                <a:lnTo>
                  <a:pt x="1508" y="603"/>
                </a:lnTo>
                <a:lnTo>
                  <a:pt x="1512" y="588"/>
                </a:lnTo>
                <a:lnTo>
                  <a:pt x="1515" y="600"/>
                </a:lnTo>
                <a:lnTo>
                  <a:pt x="1515" y="600"/>
                </a:lnTo>
                <a:lnTo>
                  <a:pt x="1523" y="583"/>
                </a:lnTo>
                <a:lnTo>
                  <a:pt x="1533" y="566"/>
                </a:lnTo>
                <a:lnTo>
                  <a:pt x="1554" y="534"/>
                </a:lnTo>
                <a:lnTo>
                  <a:pt x="1577" y="503"/>
                </a:lnTo>
                <a:lnTo>
                  <a:pt x="1602" y="472"/>
                </a:lnTo>
                <a:lnTo>
                  <a:pt x="1602" y="472"/>
                </a:lnTo>
                <a:lnTo>
                  <a:pt x="1602" y="481"/>
                </a:lnTo>
                <a:lnTo>
                  <a:pt x="1599" y="486"/>
                </a:lnTo>
                <a:lnTo>
                  <a:pt x="1593" y="496"/>
                </a:lnTo>
                <a:lnTo>
                  <a:pt x="1591" y="502"/>
                </a:lnTo>
                <a:lnTo>
                  <a:pt x="1589" y="506"/>
                </a:lnTo>
                <a:lnTo>
                  <a:pt x="1591" y="512"/>
                </a:lnTo>
                <a:lnTo>
                  <a:pt x="1593" y="519"/>
                </a:lnTo>
                <a:lnTo>
                  <a:pt x="1593" y="519"/>
                </a:lnTo>
                <a:lnTo>
                  <a:pt x="1601" y="496"/>
                </a:lnTo>
                <a:lnTo>
                  <a:pt x="1605" y="485"/>
                </a:lnTo>
                <a:lnTo>
                  <a:pt x="1609" y="477"/>
                </a:lnTo>
                <a:lnTo>
                  <a:pt x="1616" y="468"/>
                </a:lnTo>
                <a:lnTo>
                  <a:pt x="1623" y="461"/>
                </a:lnTo>
                <a:lnTo>
                  <a:pt x="1631" y="455"/>
                </a:lnTo>
                <a:lnTo>
                  <a:pt x="1641" y="453"/>
                </a:lnTo>
                <a:lnTo>
                  <a:pt x="1641" y="453"/>
                </a:lnTo>
                <a:lnTo>
                  <a:pt x="1644" y="451"/>
                </a:lnTo>
                <a:lnTo>
                  <a:pt x="1645" y="450"/>
                </a:lnTo>
                <a:lnTo>
                  <a:pt x="1647" y="448"/>
                </a:lnTo>
                <a:lnTo>
                  <a:pt x="1650" y="448"/>
                </a:lnTo>
                <a:lnTo>
                  <a:pt x="1585" y="533"/>
                </a:lnTo>
                <a:lnTo>
                  <a:pt x="1582" y="530"/>
                </a:lnTo>
                <a:lnTo>
                  <a:pt x="1582" y="530"/>
                </a:lnTo>
                <a:lnTo>
                  <a:pt x="1568" y="547"/>
                </a:lnTo>
                <a:lnTo>
                  <a:pt x="1554" y="568"/>
                </a:lnTo>
                <a:lnTo>
                  <a:pt x="1542" y="590"/>
                </a:lnTo>
                <a:lnTo>
                  <a:pt x="1533" y="611"/>
                </a:lnTo>
                <a:lnTo>
                  <a:pt x="1533" y="611"/>
                </a:lnTo>
                <a:lnTo>
                  <a:pt x="1530" y="616"/>
                </a:lnTo>
                <a:lnTo>
                  <a:pt x="1526" y="620"/>
                </a:lnTo>
                <a:lnTo>
                  <a:pt x="1515" y="628"/>
                </a:lnTo>
                <a:lnTo>
                  <a:pt x="1487" y="641"/>
                </a:lnTo>
                <a:lnTo>
                  <a:pt x="1487" y="641"/>
                </a:lnTo>
                <a:close/>
                <a:moveTo>
                  <a:pt x="1557" y="597"/>
                </a:moveTo>
                <a:lnTo>
                  <a:pt x="1577" y="555"/>
                </a:lnTo>
                <a:lnTo>
                  <a:pt x="1577" y="555"/>
                </a:lnTo>
                <a:lnTo>
                  <a:pt x="1577" y="551"/>
                </a:lnTo>
                <a:lnTo>
                  <a:pt x="1578" y="547"/>
                </a:lnTo>
                <a:lnTo>
                  <a:pt x="1582" y="538"/>
                </a:lnTo>
                <a:lnTo>
                  <a:pt x="1582" y="538"/>
                </a:lnTo>
                <a:lnTo>
                  <a:pt x="1582" y="544"/>
                </a:lnTo>
                <a:lnTo>
                  <a:pt x="1581" y="548"/>
                </a:lnTo>
                <a:lnTo>
                  <a:pt x="1577" y="555"/>
                </a:lnTo>
                <a:lnTo>
                  <a:pt x="1648" y="461"/>
                </a:lnTo>
                <a:lnTo>
                  <a:pt x="1648" y="461"/>
                </a:lnTo>
                <a:lnTo>
                  <a:pt x="1641" y="477"/>
                </a:lnTo>
                <a:lnTo>
                  <a:pt x="1633" y="491"/>
                </a:lnTo>
                <a:lnTo>
                  <a:pt x="1616" y="520"/>
                </a:lnTo>
                <a:lnTo>
                  <a:pt x="1599" y="548"/>
                </a:lnTo>
                <a:lnTo>
                  <a:pt x="1591" y="564"/>
                </a:lnTo>
                <a:lnTo>
                  <a:pt x="1584" y="579"/>
                </a:lnTo>
                <a:lnTo>
                  <a:pt x="1584" y="579"/>
                </a:lnTo>
                <a:lnTo>
                  <a:pt x="1579" y="583"/>
                </a:lnTo>
                <a:lnTo>
                  <a:pt x="1572" y="589"/>
                </a:lnTo>
                <a:lnTo>
                  <a:pt x="1557" y="597"/>
                </a:lnTo>
                <a:lnTo>
                  <a:pt x="1557" y="597"/>
                </a:lnTo>
                <a:close/>
                <a:moveTo>
                  <a:pt x="1606" y="562"/>
                </a:moveTo>
                <a:lnTo>
                  <a:pt x="1606" y="562"/>
                </a:lnTo>
                <a:lnTo>
                  <a:pt x="1610" y="550"/>
                </a:lnTo>
                <a:lnTo>
                  <a:pt x="1616" y="538"/>
                </a:lnTo>
                <a:lnTo>
                  <a:pt x="1622" y="527"/>
                </a:lnTo>
                <a:lnTo>
                  <a:pt x="1629" y="516"/>
                </a:lnTo>
                <a:lnTo>
                  <a:pt x="1629" y="524"/>
                </a:lnTo>
                <a:lnTo>
                  <a:pt x="1629" y="524"/>
                </a:lnTo>
                <a:lnTo>
                  <a:pt x="1650" y="491"/>
                </a:lnTo>
                <a:lnTo>
                  <a:pt x="1672" y="458"/>
                </a:lnTo>
                <a:lnTo>
                  <a:pt x="1695" y="429"/>
                </a:lnTo>
                <a:lnTo>
                  <a:pt x="1719" y="401"/>
                </a:lnTo>
                <a:lnTo>
                  <a:pt x="1719" y="401"/>
                </a:lnTo>
                <a:lnTo>
                  <a:pt x="1717" y="405"/>
                </a:lnTo>
                <a:lnTo>
                  <a:pt x="1716" y="409"/>
                </a:lnTo>
                <a:lnTo>
                  <a:pt x="1712" y="419"/>
                </a:lnTo>
                <a:lnTo>
                  <a:pt x="1712" y="419"/>
                </a:lnTo>
                <a:lnTo>
                  <a:pt x="1692" y="461"/>
                </a:lnTo>
                <a:lnTo>
                  <a:pt x="1671" y="505"/>
                </a:lnTo>
                <a:lnTo>
                  <a:pt x="1671" y="505"/>
                </a:lnTo>
                <a:lnTo>
                  <a:pt x="1665" y="514"/>
                </a:lnTo>
                <a:lnTo>
                  <a:pt x="1660" y="524"/>
                </a:lnTo>
                <a:lnTo>
                  <a:pt x="1653" y="533"/>
                </a:lnTo>
                <a:lnTo>
                  <a:pt x="1644" y="541"/>
                </a:lnTo>
                <a:lnTo>
                  <a:pt x="1636" y="548"/>
                </a:lnTo>
                <a:lnTo>
                  <a:pt x="1627" y="554"/>
                </a:lnTo>
                <a:lnTo>
                  <a:pt x="1617" y="558"/>
                </a:lnTo>
                <a:lnTo>
                  <a:pt x="1606" y="562"/>
                </a:lnTo>
                <a:lnTo>
                  <a:pt x="1606" y="562"/>
                </a:lnTo>
                <a:close/>
                <a:moveTo>
                  <a:pt x="1667" y="439"/>
                </a:moveTo>
                <a:lnTo>
                  <a:pt x="1667" y="439"/>
                </a:lnTo>
                <a:lnTo>
                  <a:pt x="1672" y="434"/>
                </a:lnTo>
                <a:lnTo>
                  <a:pt x="1678" y="430"/>
                </a:lnTo>
                <a:lnTo>
                  <a:pt x="1683" y="425"/>
                </a:lnTo>
                <a:lnTo>
                  <a:pt x="1690" y="422"/>
                </a:lnTo>
                <a:lnTo>
                  <a:pt x="1661" y="461"/>
                </a:lnTo>
                <a:lnTo>
                  <a:pt x="1661" y="461"/>
                </a:lnTo>
                <a:lnTo>
                  <a:pt x="1662" y="458"/>
                </a:lnTo>
                <a:lnTo>
                  <a:pt x="1662" y="455"/>
                </a:lnTo>
                <a:lnTo>
                  <a:pt x="1661" y="450"/>
                </a:lnTo>
                <a:lnTo>
                  <a:pt x="1661" y="447"/>
                </a:lnTo>
                <a:lnTo>
                  <a:pt x="1661" y="444"/>
                </a:lnTo>
                <a:lnTo>
                  <a:pt x="1662" y="441"/>
                </a:lnTo>
                <a:lnTo>
                  <a:pt x="1667" y="439"/>
                </a:lnTo>
                <a:lnTo>
                  <a:pt x="1667" y="439"/>
                </a:lnTo>
                <a:close/>
                <a:moveTo>
                  <a:pt x="1765" y="370"/>
                </a:moveTo>
                <a:lnTo>
                  <a:pt x="1706" y="444"/>
                </a:lnTo>
                <a:lnTo>
                  <a:pt x="1706" y="444"/>
                </a:lnTo>
                <a:lnTo>
                  <a:pt x="1706" y="443"/>
                </a:lnTo>
                <a:lnTo>
                  <a:pt x="1707" y="440"/>
                </a:lnTo>
                <a:lnTo>
                  <a:pt x="1709" y="437"/>
                </a:lnTo>
                <a:lnTo>
                  <a:pt x="1709" y="437"/>
                </a:lnTo>
                <a:lnTo>
                  <a:pt x="1719" y="416"/>
                </a:lnTo>
                <a:lnTo>
                  <a:pt x="1724" y="405"/>
                </a:lnTo>
                <a:lnTo>
                  <a:pt x="1730" y="395"/>
                </a:lnTo>
                <a:lnTo>
                  <a:pt x="1738" y="387"/>
                </a:lnTo>
                <a:lnTo>
                  <a:pt x="1745" y="378"/>
                </a:lnTo>
                <a:lnTo>
                  <a:pt x="1755" y="373"/>
                </a:lnTo>
                <a:lnTo>
                  <a:pt x="1766" y="368"/>
                </a:lnTo>
                <a:lnTo>
                  <a:pt x="1766" y="368"/>
                </a:lnTo>
                <a:lnTo>
                  <a:pt x="1765" y="370"/>
                </a:lnTo>
                <a:lnTo>
                  <a:pt x="1765" y="370"/>
                </a:lnTo>
                <a:close/>
                <a:moveTo>
                  <a:pt x="1668" y="526"/>
                </a:moveTo>
                <a:lnTo>
                  <a:pt x="1668" y="526"/>
                </a:lnTo>
                <a:lnTo>
                  <a:pt x="1679" y="503"/>
                </a:lnTo>
                <a:lnTo>
                  <a:pt x="1692" y="482"/>
                </a:lnTo>
                <a:lnTo>
                  <a:pt x="1705" y="462"/>
                </a:lnTo>
                <a:lnTo>
                  <a:pt x="1717" y="443"/>
                </a:lnTo>
                <a:lnTo>
                  <a:pt x="1745" y="406"/>
                </a:lnTo>
                <a:lnTo>
                  <a:pt x="1775" y="373"/>
                </a:lnTo>
                <a:lnTo>
                  <a:pt x="1775" y="373"/>
                </a:lnTo>
                <a:lnTo>
                  <a:pt x="1779" y="370"/>
                </a:lnTo>
                <a:lnTo>
                  <a:pt x="1709" y="500"/>
                </a:lnTo>
                <a:lnTo>
                  <a:pt x="1709" y="500"/>
                </a:lnTo>
                <a:lnTo>
                  <a:pt x="1706" y="503"/>
                </a:lnTo>
                <a:lnTo>
                  <a:pt x="1703" y="507"/>
                </a:lnTo>
                <a:lnTo>
                  <a:pt x="1692" y="513"/>
                </a:lnTo>
                <a:lnTo>
                  <a:pt x="1681" y="519"/>
                </a:lnTo>
                <a:lnTo>
                  <a:pt x="1668" y="526"/>
                </a:lnTo>
                <a:lnTo>
                  <a:pt x="1668" y="526"/>
                </a:lnTo>
                <a:close/>
                <a:moveTo>
                  <a:pt x="1761" y="465"/>
                </a:moveTo>
                <a:lnTo>
                  <a:pt x="1761" y="465"/>
                </a:lnTo>
                <a:lnTo>
                  <a:pt x="1758" y="469"/>
                </a:lnTo>
                <a:lnTo>
                  <a:pt x="1755" y="472"/>
                </a:lnTo>
                <a:lnTo>
                  <a:pt x="1745" y="478"/>
                </a:lnTo>
                <a:lnTo>
                  <a:pt x="1735" y="484"/>
                </a:lnTo>
                <a:lnTo>
                  <a:pt x="1726" y="491"/>
                </a:lnTo>
                <a:lnTo>
                  <a:pt x="1726" y="491"/>
                </a:lnTo>
                <a:lnTo>
                  <a:pt x="1747" y="451"/>
                </a:lnTo>
                <a:lnTo>
                  <a:pt x="1768" y="413"/>
                </a:lnTo>
                <a:lnTo>
                  <a:pt x="1792" y="378"/>
                </a:lnTo>
                <a:lnTo>
                  <a:pt x="1816" y="344"/>
                </a:lnTo>
                <a:lnTo>
                  <a:pt x="1816" y="344"/>
                </a:lnTo>
                <a:lnTo>
                  <a:pt x="1821" y="337"/>
                </a:lnTo>
                <a:lnTo>
                  <a:pt x="1821" y="337"/>
                </a:lnTo>
                <a:lnTo>
                  <a:pt x="1792" y="405"/>
                </a:lnTo>
                <a:lnTo>
                  <a:pt x="1776" y="437"/>
                </a:lnTo>
                <a:lnTo>
                  <a:pt x="1761" y="465"/>
                </a:lnTo>
                <a:lnTo>
                  <a:pt x="1761" y="465"/>
                </a:lnTo>
                <a:close/>
                <a:moveTo>
                  <a:pt x="1785" y="377"/>
                </a:moveTo>
                <a:lnTo>
                  <a:pt x="1785" y="377"/>
                </a:lnTo>
                <a:lnTo>
                  <a:pt x="1787" y="371"/>
                </a:lnTo>
                <a:lnTo>
                  <a:pt x="1790" y="366"/>
                </a:lnTo>
                <a:lnTo>
                  <a:pt x="1794" y="356"/>
                </a:lnTo>
                <a:lnTo>
                  <a:pt x="1796" y="350"/>
                </a:lnTo>
                <a:lnTo>
                  <a:pt x="1800" y="346"/>
                </a:lnTo>
                <a:lnTo>
                  <a:pt x="1804" y="342"/>
                </a:lnTo>
                <a:lnTo>
                  <a:pt x="1810" y="339"/>
                </a:lnTo>
                <a:lnTo>
                  <a:pt x="1810" y="339"/>
                </a:lnTo>
                <a:lnTo>
                  <a:pt x="1803" y="349"/>
                </a:lnTo>
                <a:lnTo>
                  <a:pt x="1797" y="358"/>
                </a:lnTo>
                <a:lnTo>
                  <a:pt x="1792" y="368"/>
                </a:lnTo>
                <a:lnTo>
                  <a:pt x="1785" y="377"/>
                </a:lnTo>
                <a:lnTo>
                  <a:pt x="1785" y="377"/>
                </a:lnTo>
                <a:close/>
                <a:moveTo>
                  <a:pt x="1771" y="475"/>
                </a:moveTo>
                <a:lnTo>
                  <a:pt x="1771" y="475"/>
                </a:lnTo>
                <a:lnTo>
                  <a:pt x="1773" y="471"/>
                </a:lnTo>
                <a:lnTo>
                  <a:pt x="1778" y="468"/>
                </a:lnTo>
                <a:lnTo>
                  <a:pt x="1783" y="467"/>
                </a:lnTo>
                <a:lnTo>
                  <a:pt x="1787" y="462"/>
                </a:lnTo>
                <a:lnTo>
                  <a:pt x="1787" y="462"/>
                </a:lnTo>
                <a:lnTo>
                  <a:pt x="1789" y="465"/>
                </a:lnTo>
                <a:lnTo>
                  <a:pt x="1789" y="467"/>
                </a:lnTo>
                <a:lnTo>
                  <a:pt x="1787" y="468"/>
                </a:lnTo>
                <a:lnTo>
                  <a:pt x="1783" y="471"/>
                </a:lnTo>
                <a:lnTo>
                  <a:pt x="1776" y="474"/>
                </a:lnTo>
                <a:lnTo>
                  <a:pt x="1771" y="475"/>
                </a:lnTo>
                <a:lnTo>
                  <a:pt x="1771" y="475"/>
                </a:lnTo>
                <a:close/>
                <a:moveTo>
                  <a:pt x="1799" y="444"/>
                </a:moveTo>
                <a:lnTo>
                  <a:pt x="1799" y="444"/>
                </a:lnTo>
                <a:lnTo>
                  <a:pt x="1796" y="447"/>
                </a:lnTo>
                <a:lnTo>
                  <a:pt x="1790" y="451"/>
                </a:lnTo>
                <a:lnTo>
                  <a:pt x="1778" y="458"/>
                </a:lnTo>
                <a:lnTo>
                  <a:pt x="1778" y="458"/>
                </a:lnTo>
                <a:lnTo>
                  <a:pt x="1789" y="433"/>
                </a:lnTo>
                <a:lnTo>
                  <a:pt x="1801" y="408"/>
                </a:lnTo>
                <a:lnTo>
                  <a:pt x="1807" y="395"/>
                </a:lnTo>
                <a:lnTo>
                  <a:pt x="1811" y="381"/>
                </a:lnTo>
                <a:lnTo>
                  <a:pt x="1816" y="367"/>
                </a:lnTo>
                <a:lnTo>
                  <a:pt x="1817" y="353"/>
                </a:lnTo>
                <a:lnTo>
                  <a:pt x="1817" y="353"/>
                </a:lnTo>
                <a:lnTo>
                  <a:pt x="1818" y="357"/>
                </a:lnTo>
                <a:lnTo>
                  <a:pt x="1821" y="358"/>
                </a:lnTo>
                <a:lnTo>
                  <a:pt x="1824" y="358"/>
                </a:lnTo>
                <a:lnTo>
                  <a:pt x="1799" y="444"/>
                </a:lnTo>
                <a:close/>
                <a:moveTo>
                  <a:pt x="1289" y="104"/>
                </a:moveTo>
                <a:lnTo>
                  <a:pt x="1289" y="104"/>
                </a:lnTo>
                <a:lnTo>
                  <a:pt x="1289" y="115"/>
                </a:lnTo>
                <a:lnTo>
                  <a:pt x="1290" y="125"/>
                </a:lnTo>
                <a:lnTo>
                  <a:pt x="1290" y="125"/>
                </a:lnTo>
                <a:lnTo>
                  <a:pt x="1289" y="132"/>
                </a:lnTo>
                <a:lnTo>
                  <a:pt x="1287" y="139"/>
                </a:lnTo>
                <a:lnTo>
                  <a:pt x="1279" y="153"/>
                </a:lnTo>
                <a:lnTo>
                  <a:pt x="1270" y="167"/>
                </a:lnTo>
                <a:lnTo>
                  <a:pt x="1267" y="174"/>
                </a:lnTo>
                <a:lnTo>
                  <a:pt x="1266" y="183"/>
                </a:lnTo>
                <a:lnTo>
                  <a:pt x="1266" y="183"/>
                </a:lnTo>
                <a:lnTo>
                  <a:pt x="1267" y="181"/>
                </a:lnTo>
                <a:lnTo>
                  <a:pt x="1270" y="180"/>
                </a:lnTo>
                <a:lnTo>
                  <a:pt x="1270" y="180"/>
                </a:lnTo>
                <a:lnTo>
                  <a:pt x="1276" y="173"/>
                </a:lnTo>
                <a:lnTo>
                  <a:pt x="1280" y="163"/>
                </a:lnTo>
                <a:lnTo>
                  <a:pt x="1291" y="142"/>
                </a:lnTo>
                <a:lnTo>
                  <a:pt x="1291" y="142"/>
                </a:lnTo>
                <a:lnTo>
                  <a:pt x="1293" y="149"/>
                </a:lnTo>
                <a:lnTo>
                  <a:pt x="1294" y="156"/>
                </a:lnTo>
                <a:lnTo>
                  <a:pt x="1293" y="163"/>
                </a:lnTo>
                <a:lnTo>
                  <a:pt x="1291" y="170"/>
                </a:lnTo>
                <a:lnTo>
                  <a:pt x="1291" y="170"/>
                </a:lnTo>
                <a:lnTo>
                  <a:pt x="1289" y="173"/>
                </a:lnTo>
                <a:lnTo>
                  <a:pt x="1284" y="176"/>
                </a:lnTo>
                <a:lnTo>
                  <a:pt x="1279" y="179"/>
                </a:lnTo>
                <a:lnTo>
                  <a:pt x="1273" y="183"/>
                </a:lnTo>
                <a:lnTo>
                  <a:pt x="1273" y="183"/>
                </a:lnTo>
                <a:lnTo>
                  <a:pt x="1270" y="184"/>
                </a:lnTo>
                <a:lnTo>
                  <a:pt x="1267" y="187"/>
                </a:lnTo>
                <a:lnTo>
                  <a:pt x="1266" y="187"/>
                </a:lnTo>
                <a:lnTo>
                  <a:pt x="1266" y="187"/>
                </a:lnTo>
                <a:lnTo>
                  <a:pt x="1266" y="183"/>
                </a:lnTo>
                <a:lnTo>
                  <a:pt x="1266" y="183"/>
                </a:lnTo>
                <a:lnTo>
                  <a:pt x="1263" y="186"/>
                </a:lnTo>
                <a:lnTo>
                  <a:pt x="1260" y="187"/>
                </a:lnTo>
                <a:lnTo>
                  <a:pt x="1258" y="187"/>
                </a:lnTo>
                <a:lnTo>
                  <a:pt x="1253" y="187"/>
                </a:lnTo>
                <a:lnTo>
                  <a:pt x="1239" y="184"/>
                </a:lnTo>
                <a:lnTo>
                  <a:pt x="1239" y="184"/>
                </a:lnTo>
                <a:lnTo>
                  <a:pt x="1246" y="176"/>
                </a:lnTo>
                <a:lnTo>
                  <a:pt x="1253" y="167"/>
                </a:lnTo>
                <a:lnTo>
                  <a:pt x="1262" y="160"/>
                </a:lnTo>
                <a:lnTo>
                  <a:pt x="1269" y="152"/>
                </a:lnTo>
                <a:lnTo>
                  <a:pt x="1269" y="152"/>
                </a:lnTo>
                <a:lnTo>
                  <a:pt x="1265" y="151"/>
                </a:lnTo>
                <a:lnTo>
                  <a:pt x="1260" y="152"/>
                </a:lnTo>
                <a:lnTo>
                  <a:pt x="1258" y="155"/>
                </a:lnTo>
                <a:lnTo>
                  <a:pt x="1253" y="158"/>
                </a:lnTo>
                <a:lnTo>
                  <a:pt x="1246" y="167"/>
                </a:lnTo>
                <a:lnTo>
                  <a:pt x="1239" y="174"/>
                </a:lnTo>
                <a:lnTo>
                  <a:pt x="1239" y="174"/>
                </a:lnTo>
                <a:lnTo>
                  <a:pt x="1241" y="177"/>
                </a:lnTo>
                <a:lnTo>
                  <a:pt x="1238" y="177"/>
                </a:lnTo>
                <a:lnTo>
                  <a:pt x="1235" y="177"/>
                </a:lnTo>
                <a:lnTo>
                  <a:pt x="1234" y="176"/>
                </a:lnTo>
                <a:lnTo>
                  <a:pt x="1234" y="176"/>
                </a:lnTo>
                <a:lnTo>
                  <a:pt x="1258" y="139"/>
                </a:lnTo>
                <a:lnTo>
                  <a:pt x="1270" y="120"/>
                </a:lnTo>
                <a:lnTo>
                  <a:pt x="1280" y="100"/>
                </a:lnTo>
                <a:lnTo>
                  <a:pt x="1280" y="100"/>
                </a:lnTo>
                <a:lnTo>
                  <a:pt x="1283" y="96"/>
                </a:lnTo>
                <a:lnTo>
                  <a:pt x="1284" y="94"/>
                </a:lnTo>
                <a:lnTo>
                  <a:pt x="1286" y="94"/>
                </a:lnTo>
                <a:lnTo>
                  <a:pt x="1287" y="96"/>
                </a:lnTo>
                <a:lnTo>
                  <a:pt x="1289" y="101"/>
                </a:lnTo>
                <a:lnTo>
                  <a:pt x="1289" y="104"/>
                </a:lnTo>
                <a:lnTo>
                  <a:pt x="1289" y="104"/>
                </a:lnTo>
                <a:close/>
                <a:moveTo>
                  <a:pt x="1293" y="190"/>
                </a:moveTo>
                <a:lnTo>
                  <a:pt x="1273" y="188"/>
                </a:lnTo>
                <a:lnTo>
                  <a:pt x="1273" y="188"/>
                </a:lnTo>
                <a:lnTo>
                  <a:pt x="1279" y="187"/>
                </a:lnTo>
                <a:lnTo>
                  <a:pt x="1284" y="183"/>
                </a:lnTo>
                <a:lnTo>
                  <a:pt x="1293" y="174"/>
                </a:lnTo>
                <a:lnTo>
                  <a:pt x="1293" y="174"/>
                </a:lnTo>
                <a:lnTo>
                  <a:pt x="1293" y="183"/>
                </a:lnTo>
                <a:lnTo>
                  <a:pt x="1294" y="186"/>
                </a:lnTo>
                <a:lnTo>
                  <a:pt x="1293" y="190"/>
                </a:lnTo>
                <a:lnTo>
                  <a:pt x="1293" y="190"/>
                </a:lnTo>
                <a:close/>
                <a:moveTo>
                  <a:pt x="1211" y="181"/>
                </a:moveTo>
                <a:lnTo>
                  <a:pt x="1217" y="170"/>
                </a:lnTo>
                <a:lnTo>
                  <a:pt x="1221" y="166"/>
                </a:lnTo>
                <a:lnTo>
                  <a:pt x="1223" y="165"/>
                </a:lnTo>
                <a:lnTo>
                  <a:pt x="1223" y="165"/>
                </a:lnTo>
                <a:lnTo>
                  <a:pt x="1231" y="156"/>
                </a:lnTo>
                <a:lnTo>
                  <a:pt x="1239" y="146"/>
                </a:lnTo>
                <a:lnTo>
                  <a:pt x="1246" y="136"/>
                </a:lnTo>
                <a:lnTo>
                  <a:pt x="1249" y="135"/>
                </a:lnTo>
                <a:lnTo>
                  <a:pt x="1253" y="134"/>
                </a:lnTo>
                <a:lnTo>
                  <a:pt x="1253" y="134"/>
                </a:lnTo>
                <a:lnTo>
                  <a:pt x="1245" y="142"/>
                </a:lnTo>
                <a:lnTo>
                  <a:pt x="1238" y="153"/>
                </a:lnTo>
                <a:lnTo>
                  <a:pt x="1231" y="165"/>
                </a:lnTo>
                <a:lnTo>
                  <a:pt x="1225" y="176"/>
                </a:lnTo>
                <a:lnTo>
                  <a:pt x="1225" y="176"/>
                </a:lnTo>
                <a:lnTo>
                  <a:pt x="1224" y="179"/>
                </a:lnTo>
                <a:lnTo>
                  <a:pt x="1220" y="181"/>
                </a:lnTo>
                <a:lnTo>
                  <a:pt x="1215" y="183"/>
                </a:lnTo>
                <a:lnTo>
                  <a:pt x="1214" y="183"/>
                </a:lnTo>
                <a:lnTo>
                  <a:pt x="1211" y="181"/>
                </a:lnTo>
                <a:lnTo>
                  <a:pt x="1211" y="181"/>
                </a:lnTo>
                <a:close/>
                <a:moveTo>
                  <a:pt x="1220" y="194"/>
                </a:moveTo>
                <a:lnTo>
                  <a:pt x="1220" y="194"/>
                </a:lnTo>
                <a:lnTo>
                  <a:pt x="1214" y="195"/>
                </a:lnTo>
                <a:lnTo>
                  <a:pt x="1208" y="197"/>
                </a:lnTo>
                <a:lnTo>
                  <a:pt x="1197" y="195"/>
                </a:lnTo>
                <a:lnTo>
                  <a:pt x="1197" y="195"/>
                </a:lnTo>
                <a:lnTo>
                  <a:pt x="1199" y="193"/>
                </a:lnTo>
                <a:lnTo>
                  <a:pt x="1201" y="193"/>
                </a:lnTo>
                <a:lnTo>
                  <a:pt x="1201" y="193"/>
                </a:lnTo>
                <a:lnTo>
                  <a:pt x="1210" y="193"/>
                </a:lnTo>
                <a:lnTo>
                  <a:pt x="1220" y="194"/>
                </a:lnTo>
                <a:lnTo>
                  <a:pt x="1220" y="194"/>
                </a:lnTo>
                <a:close/>
                <a:moveTo>
                  <a:pt x="1259" y="108"/>
                </a:moveTo>
                <a:lnTo>
                  <a:pt x="1259" y="108"/>
                </a:lnTo>
                <a:lnTo>
                  <a:pt x="1242" y="134"/>
                </a:lnTo>
                <a:lnTo>
                  <a:pt x="1234" y="145"/>
                </a:lnTo>
                <a:lnTo>
                  <a:pt x="1230" y="149"/>
                </a:lnTo>
                <a:lnTo>
                  <a:pt x="1224" y="152"/>
                </a:lnTo>
                <a:lnTo>
                  <a:pt x="1223" y="153"/>
                </a:lnTo>
                <a:lnTo>
                  <a:pt x="1201" y="180"/>
                </a:lnTo>
                <a:lnTo>
                  <a:pt x="1201" y="180"/>
                </a:lnTo>
                <a:lnTo>
                  <a:pt x="1241" y="108"/>
                </a:lnTo>
                <a:lnTo>
                  <a:pt x="1262" y="75"/>
                </a:lnTo>
                <a:lnTo>
                  <a:pt x="1282" y="41"/>
                </a:lnTo>
                <a:lnTo>
                  <a:pt x="1282" y="41"/>
                </a:lnTo>
                <a:lnTo>
                  <a:pt x="1286" y="52"/>
                </a:lnTo>
                <a:lnTo>
                  <a:pt x="1287" y="63"/>
                </a:lnTo>
                <a:lnTo>
                  <a:pt x="1286" y="73"/>
                </a:lnTo>
                <a:lnTo>
                  <a:pt x="1282" y="82"/>
                </a:lnTo>
                <a:lnTo>
                  <a:pt x="1277" y="90"/>
                </a:lnTo>
                <a:lnTo>
                  <a:pt x="1272" y="97"/>
                </a:lnTo>
                <a:lnTo>
                  <a:pt x="1265" y="104"/>
                </a:lnTo>
                <a:lnTo>
                  <a:pt x="1259" y="108"/>
                </a:lnTo>
                <a:lnTo>
                  <a:pt x="1259" y="108"/>
                </a:lnTo>
                <a:close/>
                <a:moveTo>
                  <a:pt x="1221" y="117"/>
                </a:moveTo>
                <a:lnTo>
                  <a:pt x="1221" y="117"/>
                </a:lnTo>
                <a:lnTo>
                  <a:pt x="1223" y="113"/>
                </a:lnTo>
                <a:lnTo>
                  <a:pt x="1224" y="108"/>
                </a:lnTo>
                <a:lnTo>
                  <a:pt x="1230" y="101"/>
                </a:lnTo>
                <a:lnTo>
                  <a:pt x="1230" y="101"/>
                </a:lnTo>
                <a:lnTo>
                  <a:pt x="1228" y="110"/>
                </a:lnTo>
                <a:lnTo>
                  <a:pt x="1225" y="114"/>
                </a:lnTo>
                <a:lnTo>
                  <a:pt x="1221" y="117"/>
                </a:lnTo>
                <a:lnTo>
                  <a:pt x="1221" y="117"/>
                </a:lnTo>
                <a:close/>
                <a:moveTo>
                  <a:pt x="1282" y="21"/>
                </a:moveTo>
                <a:lnTo>
                  <a:pt x="1282" y="21"/>
                </a:lnTo>
                <a:lnTo>
                  <a:pt x="1283" y="20"/>
                </a:lnTo>
                <a:lnTo>
                  <a:pt x="1284" y="21"/>
                </a:lnTo>
                <a:lnTo>
                  <a:pt x="1284" y="25"/>
                </a:lnTo>
                <a:lnTo>
                  <a:pt x="1284" y="37"/>
                </a:lnTo>
                <a:lnTo>
                  <a:pt x="1284" y="37"/>
                </a:lnTo>
                <a:lnTo>
                  <a:pt x="1282" y="35"/>
                </a:lnTo>
                <a:lnTo>
                  <a:pt x="1280" y="35"/>
                </a:lnTo>
                <a:lnTo>
                  <a:pt x="1276" y="37"/>
                </a:lnTo>
                <a:lnTo>
                  <a:pt x="1272" y="42"/>
                </a:lnTo>
                <a:lnTo>
                  <a:pt x="1272" y="42"/>
                </a:lnTo>
                <a:lnTo>
                  <a:pt x="1262" y="56"/>
                </a:lnTo>
                <a:lnTo>
                  <a:pt x="1258" y="63"/>
                </a:lnTo>
                <a:lnTo>
                  <a:pt x="1251" y="69"/>
                </a:lnTo>
                <a:lnTo>
                  <a:pt x="1251" y="69"/>
                </a:lnTo>
                <a:lnTo>
                  <a:pt x="1265" y="44"/>
                </a:lnTo>
                <a:lnTo>
                  <a:pt x="1272" y="31"/>
                </a:lnTo>
                <a:lnTo>
                  <a:pt x="1282" y="21"/>
                </a:lnTo>
                <a:lnTo>
                  <a:pt x="1282" y="21"/>
                </a:lnTo>
                <a:close/>
                <a:moveTo>
                  <a:pt x="1251" y="48"/>
                </a:moveTo>
                <a:lnTo>
                  <a:pt x="1251" y="48"/>
                </a:lnTo>
                <a:lnTo>
                  <a:pt x="1241" y="58"/>
                </a:lnTo>
                <a:lnTo>
                  <a:pt x="1231" y="70"/>
                </a:lnTo>
                <a:lnTo>
                  <a:pt x="1213" y="94"/>
                </a:lnTo>
                <a:lnTo>
                  <a:pt x="1213" y="94"/>
                </a:lnTo>
                <a:lnTo>
                  <a:pt x="1210" y="96"/>
                </a:lnTo>
                <a:lnTo>
                  <a:pt x="1208" y="97"/>
                </a:lnTo>
                <a:lnTo>
                  <a:pt x="1208" y="97"/>
                </a:lnTo>
                <a:lnTo>
                  <a:pt x="1210" y="89"/>
                </a:lnTo>
                <a:lnTo>
                  <a:pt x="1213" y="80"/>
                </a:lnTo>
                <a:lnTo>
                  <a:pt x="1217" y="72"/>
                </a:lnTo>
                <a:lnTo>
                  <a:pt x="1223" y="65"/>
                </a:lnTo>
                <a:lnTo>
                  <a:pt x="1228" y="59"/>
                </a:lnTo>
                <a:lnTo>
                  <a:pt x="1235" y="55"/>
                </a:lnTo>
                <a:lnTo>
                  <a:pt x="1244" y="51"/>
                </a:lnTo>
                <a:lnTo>
                  <a:pt x="1251" y="48"/>
                </a:lnTo>
                <a:lnTo>
                  <a:pt x="1251" y="48"/>
                </a:lnTo>
                <a:close/>
                <a:moveTo>
                  <a:pt x="1197" y="82"/>
                </a:moveTo>
                <a:lnTo>
                  <a:pt x="1197" y="82"/>
                </a:lnTo>
                <a:lnTo>
                  <a:pt x="1200" y="79"/>
                </a:lnTo>
                <a:lnTo>
                  <a:pt x="1203" y="77"/>
                </a:lnTo>
                <a:lnTo>
                  <a:pt x="1203" y="77"/>
                </a:lnTo>
                <a:lnTo>
                  <a:pt x="1206" y="76"/>
                </a:lnTo>
                <a:lnTo>
                  <a:pt x="1207" y="76"/>
                </a:lnTo>
                <a:lnTo>
                  <a:pt x="1207" y="77"/>
                </a:lnTo>
                <a:lnTo>
                  <a:pt x="1207" y="79"/>
                </a:lnTo>
                <a:lnTo>
                  <a:pt x="1201" y="86"/>
                </a:lnTo>
                <a:lnTo>
                  <a:pt x="1201" y="86"/>
                </a:lnTo>
                <a:lnTo>
                  <a:pt x="1200" y="93"/>
                </a:lnTo>
                <a:lnTo>
                  <a:pt x="1196" y="99"/>
                </a:lnTo>
                <a:lnTo>
                  <a:pt x="1193" y="104"/>
                </a:lnTo>
                <a:lnTo>
                  <a:pt x="1190" y="111"/>
                </a:lnTo>
                <a:lnTo>
                  <a:pt x="1190" y="111"/>
                </a:lnTo>
                <a:lnTo>
                  <a:pt x="1189" y="106"/>
                </a:lnTo>
                <a:lnTo>
                  <a:pt x="1190" y="96"/>
                </a:lnTo>
                <a:lnTo>
                  <a:pt x="1192" y="87"/>
                </a:lnTo>
                <a:lnTo>
                  <a:pt x="1194" y="83"/>
                </a:lnTo>
                <a:lnTo>
                  <a:pt x="1197" y="82"/>
                </a:lnTo>
                <a:lnTo>
                  <a:pt x="1197" y="82"/>
                </a:lnTo>
                <a:close/>
                <a:moveTo>
                  <a:pt x="1187" y="131"/>
                </a:moveTo>
                <a:lnTo>
                  <a:pt x="1187" y="131"/>
                </a:lnTo>
                <a:lnTo>
                  <a:pt x="1192" y="124"/>
                </a:lnTo>
                <a:lnTo>
                  <a:pt x="1199" y="115"/>
                </a:lnTo>
                <a:lnTo>
                  <a:pt x="1214" y="101"/>
                </a:lnTo>
                <a:lnTo>
                  <a:pt x="1214" y="101"/>
                </a:lnTo>
                <a:lnTo>
                  <a:pt x="1208" y="113"/>
                </a:lnTo>
                <a:lnTo>
                  <a:pt x="1201" y="124"/>
                </a:lnTo>
                <a:lnTo>
                  <a:pt x="1194" y="138"/>
                </a:lnTo>
                <a:lnTo>
                  <a:pt x="1193" y="143"/>
                </a:lnTo>
                <a:lnTo>
                  <a:pt x="1193" y="151"/>
                </a:lnTo>
                <a:lnTo>
                  <a:pt x="1193" y="151"/>
                </a:lnTo>
                <a:lnTo>
                  <a:pt x="1197" y="149"/>
                </a:lnTo>
                <a:lnTo>
                  <a:pt x="1200" y="146"/>
                </a:lnTo>
                <a:lnTo>
                  <a:pt x="1206" y="139"/>
                </a:lnTo>
                <a:lnTo>
                  <a:pt x="1211" y="132"/>
                </a:lnTo>
                <a:lnTo>
                  <a:pt x="1217" y="127"/>
                </a:lnTo>
                <a:lnTo>
                  <a:pt x="1217" y="127"/>
                </a:lnTo>
                <a:lnTo>
                  <a:pt x="1214" y="122"/>
                </a:lnTo>
                <a:lnTo>
                  <a:pt x="1214" y="121"/>
                </a:lnTo>
                <a:lnTo>
                  <a:pt x="1215" y="121"/>
                </a:lnTo>
                <a:lnTo>
                  <a:pt x="1218" y="121"/>
                </a:lnTo>
                <a:lnTo>
                  <a:pt x="1221" y="124"/>
                </a:lnTo>
                <a:lnTo>
                  <a:pt x="1190" y="180"/>
                </a:lnTo>
                <a:lnTo>
                  <a:pt x="1190" y="180"/>
                </a:lnTo>
                <a:lnTo>
                  <a:pt x="1187" y="169"/>
                </a:lnTo>
                <a:lnTo>
                  <a:pt x="1185" y="156"/>
                </a:lnTo>
                <a:lnTo>
                  <a:pt x="1185" y="143"/>
                </a:lnTo>
                <a:lnTo>
                  <a:pt x="1187" y="131"/>
                </a:lnTo>
                <a:lnTo>
                  <a:pt x="1187" y="131"/>
                </a:lnTo>
                <a:close/>
                <a:moveTo>
                  <a:pt x="1106" y="190"/>
                </a:moveTo>
                <a:lnTo>
                  <a:pt x="1175" y="191"/>
                </a:lnTo>
                <a:lnTo>
                  <a:pt x="1175" y="191"/>
                </a:lnTo>
                <a:lnTo>
                  <a:pt x="1168" y="194"/>
                </a:lnTo>
                <a:lnTo>
                  <a:pt x="1161" y="194"/>
                </a:lnTo>
                <a:lnTo>
                  <a:pt x="1142" y="194"/>
                </a:lnTo>
                <a:lnTo>
                  <a:pt x="1124" y="193"/>
                </a:lnTo>
                <a:lnTo>
                  <a:pt x="1109" y="191"/>
                </a:lnTo>
                <a:lnTo>
                  <a:pt x="1109" y="191"/>
                </a:lnTo>
                <a:lnTo>
                  <a:pt x="1106" y="190"/>
                </a:lnTo>
                <a:lnTo>
                  <a:pt x="1106" y="190"/>
                </a:lnTo>
                <a:lnTo>
                  <a:pt x="1102" y="191"/>
                </a:lnTo>
                <a:lnTo>
                  <a:pt x="1097" y="193"/>
                </a:lnTo>
                <a:lnTo>
                  <a:pt x="1097" y="193"/>
                </a:lnTo>
                <a:lnTo>
                  <a:pt x="1075" y="191"/>
                </a:lnTo>
                <a:lnTo>
                  <a:pt x="1064" y="191"/>
                </a:lnTo>
                <a:lnTo>
                  <a:pt x="1054" y="190"/>
                </a:lnTo>
                <a:lnTo>
                  <a:pt x="1106" y="190"/>
                </a:lnTo>
                <a:close/>
                <a:moveTo>
                  <a:pt x="836" y="193"/>
                </a:moveTo>
                <a:lnTo>
                  <a:pt x="836" y="193"/>
                </a:lnTo>
                <a:lnTo>
                  <a:pt x="1072" y="202"/>
                </a:lnTo>
                <a:lnTo>
                  <a:pt x="1308" y="215"/>
                </a:lnTo>
                <a:lnTo>
                  <a:pt x="1308" y="215"/>
                </a:lnTo>
                <a:lnTo>
                  <a:pt x="1303" y="135"/>
                </a:lnTo>
                <a:lnTo>
                  <a:pt x="1296" y="54"/>
                </a:lnTo>
                <a:lnTo>
                  <a:pt x="1296" y="54"/>
                </a:lnTo>
                <a:lnTo>
                  <a:pt x="1296" y="45"/>
                </a:lnTo>
                <a:lnTo>
                  <a:pt x="1297" y="37"/>
                </a:lnTo>
                <a:lnTo>
                  <a:pt x="1297" y="37"/>
                </a:lnTo>
                <a:lnTo>
                  <a:pt x="1301" y="55"/>
                </a:lnTo>
                <a:lnTo>
                  <a:pt x="1304" y="73"/>
                </a:lnTo>
                <a:lnTo>
                  <a:pt x="1308" y="114"/>
                </a:lnTo>
                <a:lnTo>
                  <a:pt x="1310" y="153"/>
                </a:lnTo>
                <a:lnTo>
                  <a:pt x="1312" y="194"/>
                </a:lnTo>
                <a:lnTo>
                  <a:pt x="1312" y="194"/>
                </a:lnTo>
                <a:lnTo>
                  <a:pt x="1311" y="194"/>
                </a:lnTo>
                <a:lnTo>
                  <a:pt x="1310" y="194"/>
                </a:lnTo>
                <a:lnTo>
                  <a:pt x="1310" y="200"/>
                </a:lnTo>
                <a:lnTo>
                  <a:pt x="1312" y="207"/>
                </a:lnTo>
                <a:lnTo>
                  <a:pt x="1315" y="208"/>
                </a:lnTo>
                <a:lnTo>
                  <a:pt x="1318" y="210"/>
                </a:lnTo>
                <a:lnTo>
                  <a:pt x="1318" y="210"/>
                </a:lnTo>
                <a:lnTo>
                  <a:pt x="1322" y="210"/>
                </a:lnTo>
                <a:lnTo>
                  <a:pt x="1325" y="208"/>
                </a:lnTo>
                <a:lnTo>
                  <a:pt x="1326" y="205"/>
                </a:lnTo>
                <a:lnTo>
                  <a:pt x="1328" y="202"/>
                </a:lnTo>
                <a:lnTo>
                  <a:pt x="1328" y="202"/>
                </a:lnTo>
                <a:lnTo>
                  <a:pt x="1324" y="155"/>
                </a:lnTo>
                <a:lnTo>
                  <a:pt x="1319" y="107"/>
                </a:lnTo>
                <a:lnTo>
                  <a:pt x="1317" y="83"/>
                </a:lnTo>
                <a:lnTo>
                  <a:pt x="1314" y="61"/>
                </a:lnTo>
                <a:lnTo>
                  <a:pt x="1310" y="38"/>
                </a:lnTo>
                <a:lnTo>
                  <a:pt x="1304" y="18"/>
                </a:lnTo>
                <a:lnTo>
                  <a:pt x="1304" y="18"/>
                </a:lnTo>
                <a:lnTo>
                  <a:pt x="1350" y="48"/>
                </a:lnTo>
                <a:lnTo>
                  <a:pt x="1400" y="76"/>
                </a:lnTo>
                <a:lnTo>
                  <a:pt x="1450" y="103"/>
                </a:lnTo>
                <a:lnTo>
                  <a:pt x="1501" y="128"/>
                </a:lnTo>
                <a:lnTo>
                  <a:pt x="1602" y="177"/>
                </a:lnTo>
                <a:lnTo>
                  <a:pt x="1653" y="204"/>
                </a:lnTo>
                <a:lnTo>
                  <a:pt x="1702" y="232"/>
                </a:lnTo>
                <a:lnTo>
                  <a:pt x="1702" y="232"/>
                </a:lnTo>
                <a:lnTo>
                  <a:pt x="1734" y="249"/>
                </a:lnTo>
                <a:lnTo>
                  <a:pt x="1769" y="266"/>
                </a:lnTo>
                <a:lnTo>
                  <a:pt x="1806" y="283"/>
                </a:lnTo>
                <a:lnTo>
                  <a:pt x="1841" y="301"/>
                </a:lnTo>
                <a:lnTo>
                  <a:pt x="1841" y="301"/>
                </a:lnTo>
                <a:lnTo>
                  <a:pt x="1779" y="340"/>
                </a:lnTo>
                <a:lnTo>
                  <a:pt x="1717" y="381"/>
                </a:lnTo>
                <a:lnTo>
                  <a:pt x="1596" y="464"/>
                </a:lnTo>
                <a:lnTo>
                  <a:pt x="1475" y="545"/>
                </a:lnTo>
                <a:lnTo>
                  <a:pt x="1414" y="586"/>
                </a:lnTo>
                <a:lnTo>
                  <a:pt x="1350" y="624"/>
                </a:lnTo>
                <a:lnTo>
                  <a:pt x="1350" y="624"/>
                </a:lnTo>
                <a:lnTo>
                  <a:pt x="1346" y="625"/>
                </a:lnTo>
                <a:lnTo>
                  <a:pt x="1342" y="625"/>
                </a:lnTo>
                <a:lnTo>
                  <a:pt x="1339" y="623"/>
                </a:lnTo>
                <a:lnTo>
                  <a:pt x="1338" y="618"/>
                </a:lnTo>
                <a:lnTo>
                  <a:pt x="1338" y="618"/>
                </a:lnTo>
                <a:lnTo>
                  <a:pt x="1334" y="583"/>
                </a:lnTo>
                <a:lnTo>
                  <a:pt x="1326" y="550"/>
                </a:lnTo>
                <a:lnTo>
                  <a:pt x="1321" y="514"/>
                </a:lnTo>
                <a:lnTo>
                  <a:pt x="1319" y="496"/>
                </a:lnTo>
                <a:lnTo>
                  <a:pt x="1318" y="478"/>
                </a:lnTo>
                <a:lnTo>
                  <a:pt x="1318" y="478"/>
                </a:lnTo>
                <a:lnTo>
                  <a:pt x="1317" y="472"/>
                </a:lnTo>
                <a:lnTo>
                  <a:pt x="1312" y="468"/>
                </a:lnTo>
                <a:lnTo>
                  <a:pt x="1308" y="465"/>
                </a:lnTo>
                <a:lnTo>
                  <a:pt x="1300" y="464"/>
                </a:lnTo>
                <a:lnTo>
                  <a:pt x="1300" y="464"/>
                </a:lnTo>
                <a:lnTo>
                  <a:pt x="1182" y="460"/>
                </a:lnTo>
                <a:lnTo>
                  <a:pt x="1062" y="455"/>
                </a:lnTo>
                <a:lnTo>
                  <a:pt x="943" y="454"/>
                </a:lnTo>
                <a:lnTo>
                  <a:pt x="885" y="454"/>
                </a:lnTo>
                <a:lnTo>
                  <a:pt x="826" y="455"/>
                </a:lnTo>
                <a:lnTo>
                  <a:pt x="826" y="455"/>
                </a:lnTo>
                <a:lnTo>
                  <a:pt x="798" y="460"/>
                </a:lnTo>
                <a:lnTo>
                  <a:pt x="770" y="462"/>
                </a:lnTo>
                <a:lnTo>
                  <a:pt x="742" y="464"/>
                </a:lnTo>
                <a:lnTo>
                  <a:pt x="714" y="464"/>
                </a:lnTo>
                <a:lnTo>
                  <a:pt x="656" y="462"/>
                </a:lnTo>
                <a:lnTo>
                  <a:pt x="599" y="458"/>
                </a:lnTo>
                <a:lnTo>
                  <a:pt x="483" y="448"/>
                </a:lnTo>
                <a:lnTo>
                  <a:pt x="426" y="443"/>
                </a:lnTo>
                <a:lnTo>
                  <a:pt x="368" y="440"/>
                </a:lnTo>
                <a:lnTo>
                  <a:pt x="181" y="439"/>
                </a:lnTo>
                <a:lnTo>
                  <a:pt x="181" y="439"/>
                </a:lnTo>
                <a:lnTo>
                  <a:pt x="178" y="440"/>
                </a:lnTo>
                <a:lnTo>
                  <a:pt x="177" y="441"/>
                </a:lnTo>
                <a:lnTo>
                  <a:pt x="176" y="446"/>
                </a:lnTo>
                <a:lnTo>
                  <a:pt x="176" y="450"/>
                </a:lnTo>
                <a:lnTo>
                  <a:pt x="176" y="450"/>
                </a:lnTo>
                <a:lnTo>
                  <a:pt x="163" y="392"/>
                </a:lnTo>
                <a:lnTo>
                  <a:pt x="150" y="333"/>
                </a:lnTo>
                <a:lnTo>
                  <a:pt x="139" y="274"/>
                </a:lnTo>
                <a:lnTo>
                  <a:pt x="129" y="214"/>
                </a:lnTo>
                <a:lnTo>
                  <a:pt x="129" y="214"/>
                </a:lnTo>
                <a:lnTo>
                  <a:pt x="131" y="218"/>
                </a:lnTo>
                <a:lnTo>
                  <a:pt x="132" y="219"/>
                </a:lnTo>
                <a:lnTo>
                  <a:pt x="133" y="219"/>
                </a:lnTo>
                <a:lnTo>
                  <a:pt x="133" y="218"/>
                </a:lnTo>
                <a:lnTo>
                  <a:pt x="133" y="212"/>
                </a:lnTo>
                <a:lnTo>
                  <a:pt x="132" y="210"/>
                </a:lnTo>
                <a:lnTo>
                  <a:pt x="131" y="208"/>
                </a:lnTo>
                <a:lnTo>
                  <a:pt x="131" y="208"/>
                </a:lnTo>
                <a:lnTo>
                  <a:pt x="219" y="205"/>
                </a:lnTo>
                <a:lnTo>
                  <a:pt x="306" y="202"/>
                </a:lnTo>
                <a:lnTo>
                  <a:pt x="481" y="194"/>
                </a:lnTo>
                <a:lnTo>
                  <a:pt x="569" y="191"/>
                </a:lnTo>
                <a:lnTo>
                  <a:pt x="656" y="190"/>
                </a:lnTo>
                <a:lnTo>
                  <a:pt x="746" y="190"/>
                </a:lnTo>
                <a:lnTo>
                  <a:pt x="836" y="193"/>
                </a:lnTo>
                <a:lnTo>
                  <a:pt x="836" y="193"/>
                </a:lnTo>
                <a:close/>
                <a:moveTo>
                  <a:pt x="126" y="201"/>
                </a:moveTo>
                <a:lnTo>
                  <a:pt x="126" y="201"/>
                </a:lnTo>
                <a:lnTo>
                  <a:pt x="129" y="200"/>
                </a:lnTo>
                <a:lnTo>
                  <a:pt x="133" y="200"/>
                </a:lnTo>
                <a:lnTo>
                  <a:pt x="135" y="201"/>
                </a:lnTo>
                <a:lnTo>
                  <a:pt x="135" y="202"/>
                </a:lnTo>
                <a:lnTo>
                  <a:pt x="133" y="204"/>
                </a:lnTo>
                <a:lnTo>
                  <a:pt x="133" y="204"/>
                </a:lnTo>
                <a:lnTo>
                  <a:pt x="129" y="205"/>
                </a:lnTo>
                <a:lnTo>
                  <a:pt x="126" y="204"/>
                </a:lnTo>
                <a:lnTo>
                  <a:pt x="125" y="204"/>
                </a:lnTo>
                <a:lnTo>
                  <a:pt x="125" y="204"/>
                </a:lnTo>
                <a:lnTo>
                  <a:pt x="126" y="201"/>
                </a:lnTo>
                <a:lnTo>
                  <a:pt x="126" y="201"/>
                </a:lnTo>
                <a:close/>
                <a:moveTo>
                  <a:pt x="108" y="308"/>
                </a:moveTo>
                <a:lnTo>
                  <a:pt x="108" y="308"/>
                </a:lnTo>
                <a:lnTo>
                  <a:pt x="91" y="330"/>
                </a:lnTo>
                <a:lnTo>
                  <a:pt x="74" y="353"/>
                </a:lnTo>
                <a:lnTo>
                  <a:pt x="59" y="377"/>
                </a:lnTo>
                <a:lnTo>
                  <a:pt x="45" y="401"/>
                </a:lnTo>
                <a:lnTo>
                  <a:pt x="45" y="401"/>
                </a:lnTo>
                <a:lnTo>
                  <a:pt x="44" y="403"/>
                </a:lnTo>
                <a:lnTo>
                  <a:pt x="44" y="405"/>
                </a:lnTo>
                <a:lnTo>
                  <a:pt x="73" y="371"/>
                </a:lnTo>
                <a:lnTo>
                  <a:pt x="73" y="371"/>
                </a:lnTo>
                <a:lnTo>
                  <a:pt x="63" y="387"/>
                </a:lnTo>
                <a:lnTo>
                  <a:pt x="55" y="403"/>
                </a:lnTo>
                <a:lnTo>
                  <a:pt x="35" y="437"/>
                </a:lnTo>
                <a:lnTo>
                  <a:pt x="35" y="437"/>
                </a:lnTo>
                <a:lnTo>
                  <a:pt x="34" y="440"/>
                </a:lnTo>
                <a:lnTo>
                  <a:pt x="31" y="443"/>
                </a:lnTo>
                <a:lnTo>
                  <a:pt x="29" y="443"/>
                </a:lnTo>
                <a:lnTo>
                  <a:pt x="28" y="441"/>
                </a:lnTo>
                <a:lnTo>
                  <a:pt x="28" y="437"/>
                </a:lnTo>
                <a:lnTo>
                  <a:pt x="28" y="437"/>
                </a:lnTo>
                <a:lnTo>
                  <a:pt x="29" y="430"/>
                </a:lnTo>
                <a:lnTo>
                  <a:pt x="31" y="422"/>
                </a:lnTo>
                <a:lnTo>
                  <a:pt x="34" y="416"/>
                </a:lnTo>
                <a:lnTo>
                  <a:pt x="39" y="410"/>
                </a:lnTo>
                <a:lnTo>
                  <a:pt x="39" y="410"/>
                </a:lnTo>
                <a:lnTo>
                  <a:pt x="38" y="408"/>
                </a:lnTo>
                <a:lnTo>
                  <a:pt x="38" y="403"/>
                </a:lnTo>
                <a:lnTo>
                  <a:pt x="36" y="402"/>
                </a:lnTo>
                <a:lnTo>
                  <a:pt x="35" y="406"/>
                </a:lnTo>
                <a:lnTo>
                  <a:pt x="35" y="406"/>
                </a:lnTo>
                <a:lnTo>
                  <a:pt x="29" y="415"/>
                </a:lnTo>
                <a:lnTo>
                  <a:pt x="25" y="423"/>
                </a:lnTo>
                <a:lnTo>
                  <a:pt x="25" y="423"/>
                </a:lnTo>
                <a:lnTo>
                  <a:pt x="32" y="405"/>
                </a:lnTo>
                <a:lnTo>
                  <a:pt x="41" y="388"/>
                </a:lnTo>
                <a:lnTo>
                  <a:pt x="59" y="354"/>
                </a:lnTo>
                <a:lnTo>
                  <a:pt x="79" y="322"/>
                </a:lnTo>
                <a:lnTo>
                  <a:pt x="100" y="291"/>
                </a:lnTo>
                <a:lnTo>
                  <a:pt x="100" y="291"/>
                </a:lnTo>
                <a:lnTo>
                  <a:pt x="105" y="284"/>
                </a:lnTo>
                <a:lnTo>
                  <a:pt x="111" y="276"/>
                </a:lnTo>
                <a:lnTo>
                  <a:pt x="115" y="269"/>
                </a:lnTo>
                <a:lnTo>
                  <a:pt x="118" y="260"/>
                </a:lnTo>
                <a:lnTo>
                  <a:pt x="118" y="260"/>
                </a:lnTo>
                <a:lnTo>
                  <a:pt x="122" y="267"/>
                </a:lnTo>
                <a:lnTo>
                  <a:pt x="124" y="274"/>
                </a:lnTo>
                <a:lnTo>
                  <a:pt x="125" y="281"/>
                </a:lnTo>
                <a:lnTo>
                  <a:pt x="124" y="288"/>
                </a:lnTo>
                <a:lnTo>
                  <a:pt x="121" y="294"/>
                </a:lnTo>
                <a:lnTo>
                  <a:pt x="118" y="299"/>
                </a:lnTo>
                <a:lnTo>
                  <a:pt x="114" y="305"/>
                </a:lnTo>
                <a:lnTo>
                  <a:pt x="108" y="308"/>
                </a:lnTo>
                <a:lnTo>
                  <a:pt x="108" y="308"/>
                </a:lnTo>
                <a:close/>
                <a:moveTo>
                  <a:pt x="111" y="211"/>
                </a:moveTo>
                <a:lnTo>
                  <a:pt x="111" y="211"/>
                </a:lnTo>
                <a:lnTo>
                  <a:pt x="112" y="208"/>
                </a:lnTo>
                <a:lnTo>
                  <a:pt x="114" y="208"/>
                </a:lnTo>
                <a:lnTo>
                  <a:pt x="115" y="208"/>
                </a:lnTo>
                <a:lnTo>
                  <a:pt x="115" y="210"/>
                </a:lnTo>
                <a:lnTo>
                  <a:pt x="115" y="212"/>
                </a:lnTo>
                <a:lnTo>
                  <a:pt x="114" y="214"/>
                </a:lnTo>
                <a:lnTo>
                  <a:pt x="111" y="214"/>
                </a:lnTo>
                <a:lnTo>
                  <a:pt x="111" y="214"/>
                </a:lnTo>
                <a:lnTo>
                  <a:pt x="117" y="229"/>
                </a:lnTo>
                <a:lnTo>
                  <a:pt x="118" y="236"/>
                </a:lnTo>
                <a:lnTo>
                  <a:pt x="117" y="243"/>
                </a:lnTo>
                <a:lnTo>
                  <a:pt x="117" y="243"/>
                </a:lnTo>
                <a:lnTo>
                  <a:pt x="114" y="247"/>
                </a:lnTo>
                <a:lnTo>
                  <a:pt x="110" y="252"/>
                </a:lnTo>
                <a:lnTo>
                  <a:pt x="100" y="259"/>
                </a:lnTo>
                <a:lnTo>
                  <a:pt x="100" y="259"/>
                </a:lnTo>
                <a:lnTo>
                  <a:pt x="103" y="252"/>
                </a:lnTo>
                <a:lnTo>
                  <a:pt x="104" y="246"/>
                </a:lnTo>
                <a:lnTo>
                  <a:pt x="105" y="238"/>
                </a:lnTo>
                <a:lnTo>
                  <a:pt x="105" y="238"/>
                </a:lnTo>
                <a:lnTo>
                  <a:pt x="56" y="305"/>
                </a:lnTo>
                <a:lnTo>
                  <a:pt x="34" y="337"/>
                </a:lnTo>
                <a:lnTo>
                  <a:pt x="13" y="371"/>
                </a:lnTo>
                <a:lnTo>
                  <a:pt x="13" y="371"/>
                </a:lnTo>
                <a:lnTo>
                  <a:pt x="24" y="350"/>
                </a:lnTo>
                <a:lnTo>
                  <a:pt x="35" y="329"/>
                </a:lnTo>
                <a:lnTo>
                  <a:pt x="59" y="290"/>
                </a:lnTo>
                <a:lnTo>
                  <a:pt x="111" y="211"/>
                </a:lnTo>
                <a:lnTo>
                  <a:pt x="111" y="211"/>
                </a:lnTo>
                <a:close/>
              </a:path>
            </a:pathLst>
          </a:custGeom>
          <a:solidFill>
            <a:schemeClr val="tx1"/>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grpSp>
        <p:nvGrpSpPr>
          <p:cNvPr id="135" name="组合 134">
            <a:extLst>
              <a:ext uri="{FF2B5EF4-FFF2-40B4-BE49-F238E27FC236}">
                <a16:creationId xmlns:a16="http://schemas.microsoft.com/office/drawing/2014/main" id="{DB73418F-BAD0-4AA4-BCD7-74BC7DE69E9F}"/>
              </a:ext>
            </a:extLst>
          </p:cNvPr>
          <p:cNvGrpSpPr/>
          <p:nvPr/>
        </p:nvGrpSpPr>
        <p:grpSpPr>
          <a:xfrm>
            <a:off x="4951143" y="5518754"/>
            <a:ext cx="1028700" cy="994835"/>
            <a:chOff x="2033588" y="3044825"/>
            <a:chExt cx="771525" cy="746126"/>
          </a:xfrm>
          <a:solidFill>
            <a:schemeClr val="tx1"/>
          </a:solidFill>
        </p:grpSpPr>
        <p:sp>
          <p:nvSpPr>
            <p:cNvPr id="136" name="Freeform 717">
              <a:extLst>
                <a:ext uri="{FF2B5EF4-FFF2-40B4-BE49-F238E27FC236}">
                  <a16:creationId xmlns:a16="http://schemas.microsoft.com/office/drawing/2014/main" id="{28DD0705-BDFB-446B-BD16-31509432E4E2}"/>
                </a:ext>
              </a:extLst>
            </p:cNvPr>
            <p:cNvSpPr>
              <a:spLocks/>
            </p:cNvSpPr>
            <p:nvPr/>
          </p:nvSpPr>
          <p:spPr bwMode="auto">
            <a:xfrm>
              <a:off x="2122488" y="3668713"/>
              <a:ext cx="20638" cy="30163"/>
            </a:xfrm>
            <a:custGeom>
              <a:avLst/>
              <a:gdLst/>
              <a:ahLst/>
              <a:cxnLst>
                <a:cxn ang="0">
                  <a:pos x="42" y="1"/>
                </a:cxn>
                <a:cxn ang="0">
                  <a:pos x="42" y="1"/>
                </a:cxn>
                <a:cxn ang="0">
                  <a:pos x="29" y="14"/>
                </a:cxn>
                <a:cxn ang="0">
                  <a:pos x="15" y="27"/>
                </a:cxn>
                <a:cxn ang="0">
                  <a:pos x="15" y="27"/>
                </a:cxn>
                <a:cxn ang="0">
                  <a:pos x="13" y="31"/>
                </a:cxn>
                <a:cxn ang="0">
                  <a:pos x="12" y="37"/>
                </a:cxn>
                <a:cxn ang="0">
                  <a:pos x="9" y="46"/>
                </a:cxn>
                <a:cxn ang="0">
                  <a:pos x="6" y="56"/>
                </a:cxn>
                <a:cxn ang="0">
                  <a:pos x="4" y="60"/>
                </a:cxn>
                <a:cxn ang="0">
                  <a:pos x="1" y="64"/>
                </a:cxn>
                <a:cxn ang="0">
                  <a:pos x="1" y="64"/>
                </a:cxn>
                <a:cxn ang="0">
                  <a:pos x="0" y="68"/>
                </a:cxn>
                <a:cxn ang="0">
                  <a:pos x="0" y="71"/>
                </a:cxn>
                <a:cxn ang="0">
                  <a:pos x="2" y="73"/>
                </a:cxn>
                <a:cxn ang="0">
                  <a:pos x="5" y="74"/>
                </a:cxn>
                <a:cxn ang="0">
                  <a:pos x="12" y="74"/>
                </a:cxn>
                <a:cxn ang="0">
                  <a:pos x="12" y="74"/>
                </a:cxn>
                <a:cxn ang="0">
                  <a:pos x="14" y="73"/>
                </a:cxn>
                <a:cxn ang="0">
                  <a:pos x="17" y="71"/>
                </a:cxn>
                <a:cxn ang="0">
                  <a:pos x="17" y="67"/>
                </a:cxn>
                <a:cxn ang="0">
                  <a:pos x="14" y="64"/>
                </a:cxn>
                <a:cxn ang="0">
                  <a:pos x="14" y="64"/>
                </a:cxn>
                <a:cxn ang="0">
                  <a:pos x="18" y="54"/>
                </a:cxn>
                <a:cxn ang="0">
                  <a:pos x="21" y="42"/>
                </a:cxn>
                <a:cxn ang="0">
                  <a:pos x="21" y="42"/>
                </a:cxn>
                <a:cxn ang="0">
                  <a:pos x="23" y="38"/>
                </a:cxn>
                <a:cxn ang="0">
                  <a:pos x="26" y="33"/>
                </a:cxn>
                <a:cxn ang="0">
                  <a:pos x="34" y="25"/>
                </a:cxn>
                <a:cxn ang="0">
                  <a:pos x="49" y="10"/>
                </a:cxn>
                <a:cxn ang="0">
                  <a:pos x="49" y="10"/>
                </a:cxn>
                <a:cxn ang="0">
                  <a:pos x="51" y="8"/>
                </a:cxn>
                <a:cxn ang="0">
                  <a:pos x="51" y="5"/>
                </a:cxn>
                <a:cxn ang="0">
                  <a:pos x="49" y="1"/>
                </a:cxn>
                <a:cxn ang="0">
                  <a:pos x="46" y="0"/>
                </a:cxn>
                <a:cxn ang="0">
                  <a:pos x="43" y="0"/>
                </a:cxn>
                <a:cxn ang="0">
                  <a:pos x="42" y="1"/>
                </a:cxn>
                <a:cxn ang="0">
                  <a:pos x="42" y="1"/>
                </a:cxn>
              </a:cxnLst>
              <a:rect l="0" t="0" r="r" b="b"/>
              <a:pathLst>
                <a:path w="51" h="74">
                  <a:moveTo>
                    <a:pt x="42" y="1"/>
                  </a:moveTo>
                  <a:lnTo>
                    <a:pt x="42" y="1"/>
                  </a:lnTo>
                  <a:lnTo>
                    <a:pt x="29" y="14"/>
                  </a:lnTo>
                  <a:lnTo>
                    <a:pt x="15" y="27"/>
                  </a:lnTo>
                  <a:lnTo>
                    <a:pt x="15" y="27"/>
                  </a:lnTo>
                  <a:lnTo>
                    <a:pt x="13" y="31"/>
                  </a:lnTo>
                  <a:lnTo>
                    <a:pt x="12" y="37"/>
                  </a:lnTo>
                  <a:lnTo>
                    <a:pt x="9" y="46"/>
                  </a:lnTo>
                  <a:lnTo>
                    <a:pt x="6" y="56"/>
                  </a:lnTo>
                  <a:lnTo>
                    <a:pt x="4" y="60"/>
                  </a:lnTo>
                  <a:lnTo>
                    <a:pt x="1" y="64"/>
                  </a:lnTo>
                  <a:lnTo>
                    <a:pt x="1" y="64"/>
                  </a:lnTo>
                  <a:lnTo>
                    <a:pt x="0" y="68"/>
                  </a:lnTo>
                  <a:lnTo>
                    <a:pt x="0" y="71"/>
                  </a:lnTo>
                  <a:lnTo>
                    <a:pt x="2" y="73"/>
                  </a:lnTo>
                  <a:lnTo>
                    <a:pt x="5" y="74"/>
                  </a:lnTo>
                  <a:lnTo>
                    <a:pt x="12" y="74"/>
                  </a:lnTo>
                  <a:lnTo>
                    <a:pt x="12" y="74"/>
                  </a:lnTo>
                  <a:lnTo>
                    <a:pt x="14" y="73"/>
                  </a:lnTo>
                  <a:lnTo>
                    <a:pt x="17" y="71"/>
                  </a:lnTo>
                  <a:lnTo>
                    <a:pt x="17" y="67"/>
                  </a:lnTo>
                  <a:lnTo>
                    <a:pt x="14" y="64"/>
                  </a:lnTo>
                  <a:lnTo>
                    <a:pt x="14" y="64"/>
                  </a:lnTo>
                  <a:lnTo>
                    <a:pt x="18" y="54"/>
                  </a:lnTo>
                  <a:lnTo>
                    <a:pt x="21" y="42"/>
                  </a:lnTo>
                  <a:lnTo>
                    <a:pt x="21" y="42"/>
                  </a:lnTo>
                  <a:lnTo>
                    <a:pt x="23" y="38"/>
                  </a:lnTo>
                  <a:lnTo>
                    <a:pt x="26" y="33"/>
                  </a:lnTo>
                  <a:lnTo>
                    <a:pt x="34" y="25"/>
                  </a:lnTo>
                  <a:lnTo>
                    <a:pt x="49" y="10"/>
                  </a:lnTo>
                  <a:lnTo>
                    <a:pt x="49" y="10"/>
                  </a:lnTo>
                  <a:lnTo>
                    <a:pt x="51" y="8"/>
                  </a:lnTo>
                  <a:lnTo>
                    <a:pt x="51" y="5"/>
                  </a:lnTo>
                  <a:lnTo>
                    <a:pt x="49" y="1"/>
                  </a:lnTo>
                  <a:lnTo>
                    <a:pt x="46" y="0"/>
                  </a:lnTo>
                  <a:lnTo>
                    <a:pt x="43" y="0"/>
                  </a:lnTo>
                  <a:lnTo>
                    <a:pt x="42" y="1"/>
                  </a:lnTo>
                  <a:lnTo>
                    <a:pt x="42"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37" name="Freeform 718">
              <a:extLst>
                <a:ext uri="{FF2B5EF4-FFF2-40B4-BE49-F238E27FC236}">
                  <a16:creationId xmlns:a16="http://schemas.microsoft.com/office/drawing/2014/main" id="{1E0188FC-F157-4090-BA0D-ECF40F3A8F4B}"/>
                </a:ext>
              </a:extLst>
            </p:cNvPr>
            <p:cNvSpPr>
              <a:spLocks/>
            </p:cNvSpPr>
            <p:nvPr/>
          </p:nvSpPr>
          <p:spPr bwMode="auto">
            <a:xfrm>
              <a:off x="2143126" y="3673475"/>
              <a:ext cx="23813" cy="25400"/>
            </a:xfrm>
            <a:custGeom>
              <a:avLst/>
              <a:gdLst/>
              <a:ahLst/>
              <a:cxnLst>
                <a:cxn ang="0">
                  <a:pos x="50" y="0"/>
                </a:cxn>
                <a:cxn ang="0">
                  <a:pos x="50" y="0"/>
                </a:cxn>
                <a:cxn ang="0">
                  <a:pos x="34" y="10"/>
                </a:cxn>
                <a:cxn ang="0">
                  <a:pos x="24" y="17"/>
                </a:cxn>
                <a:cxn ang="0">
                  <a:pos x="15" y="25"/>
                </a:cxn>
                <a:cxn ang="0">
                  <a:pos x="7" y="32"/>
                </a:cxn>
                <a:cxn ang="0">
                  <a:pos x="2" y="42"/>
                </a:cxn>
                <a:cxn ang="0">
                  <a:pos x="0" y="45"/>
                </a:cxn>
                <a:cxn ang="0">
                  <a:pos x="0" y="51"/>
                </a:cxn>
                <a:cxn ang="0">
                  <a:pos x="0" y="55"/>
                </a:cxn>
                <a:cxn ang="0">
                  <a:pos x="3" y="60"/>
                </a:cxn>
                <a:cxn ang="0">
                  <a:pos x="3" y="60"/>
                </a:cxn>
                <a:cxn ang="0">
                  <a:pos x="4" y="61"/>
                </a:cxn>
                <a:cxn ang="0">
                  <a:pos x="6" y="62"/>
                </a:cxn>
                <a:cxn ang="0">
                  <a:pos x="11" y="61"/>
                </a:cxn>
                <a:cxn ang="0">
                  <a:pos x="14" y="59"/>
                </a:cxn>
                <a:cxn ang="0">
                  <a:pos x="14" y="56"/>
                </a:cxn>
                <a:cxn ang="0">
                  <a:pos x="12" y="53"/>
                </a:cxn>
                <a:cxn ang="0">
                  <a:pos x="12" y="53"/>
                </a:cxn>
                <a:cxn ang="0">
                  <a:pos x="11" y="51"/>
                </a:cxn>
                <a:cxn ang="0">
                  <a:pos x="12" y="47"/>
                </a:cxn>
                <a:cxn ang="0">
                  <a:pos x="14" y="43"/>
                </a:cxn>
                <a:cxn ang="0">
                  <a:pos x="17" y="39"/>
                </a:cxn>
                <a:cxn ang="0">
                  <a:pos x="24" y="32"/>
                </a:cxn>
                <a:cxn ang="0">
                  <a:pos x="29" y="27"/>
                </a:cxn>
                <a:cxn ang="0">
                  <a:pos x="29" y="27"/>
                </a:cxn>
                <a:cxn ang="0">
                  <a:pos x="42" y="18"/>
                </a:cxn>
                <a:cxn ang="0">
                  <a:pos x="57" y="10"/>
                </a:cxn>
                <a:cxn ang="0">
                  <a:pos x="57" y="10"/>
                </a:cxn>
                <a:cxn ang="0">
                  <a:pos x="58" y="9"/>
                </a:cxn>
                <a:cxn ang="0">
                  <a:pos x="59" y="6"/>
                </a:cxn>
                <a:cxn ang="0">
                  <a:pos x="58" y="2"/>
                </a:cxn>
                <a:cxn ang="0">
                  <a:pos x="55" y="0"/>
                </a:cxn>
                <a:cxn ang="0">
                  <a:pos x="53" y="0"/>
                </a:cxn>
                <a:cxn ang="0">
                  <a:pos x="50" y="0"/>
                </a:cxn>
                <a:cxn ang="0">
                  <a:pos x="50" y="0"/>
                </a:cxn>
              </a:cxnLst>
              <a:rect l="0" t="0" r="r" b="b"/>
              <a:pathLst>
                <a:path w="59" h="62">
                  <a:moveTo>
                    <a:pt x="50" y="0"/>
                  </a:moveTo>
                  <a:lnTo>
                    <a:pt x="50" y="0"/>
                  </a:lnTo>
                  <a:lnTo>
                    <a:pt x="34" y="10"/>
                  </a:lnTo>
                  <a:lnTo>
                    <a:pt x="24" y="17"/>
                  </a:lnTo>
                  <a:lnTo>
                    <a:pt x="15" y="25"/>
                  </a:lnTo>
                  <a:lnTo>
                    <a:pt x="7" y="32"/>
                  </a:lnTo>
                  <a:lnTo>
                    <a:pt x="2" y="42"/>
                  </a:lnTo>
                  <a:lnTo>
                    <a:pt x="0" y="45"/>
                  </a:lnTo>
                  <a:lnTo>
                    <a:pt x="0" y="51"/>
                  </a:lnTo>
                  <a:lnTo>
                    <a:pt x="0" y="55"/>
                  </a:lnTo>
                  <a:lnTo>
                    <a:pt x="3" y="60"/>
                  </a:lnTo>
                  <a:lnTo>
                    <a:pt x="3" y="60"/>
                  </a:lnTo>
                  <a:lnTo>
                    <a:pt x="4" y="61"/>
                  </a:lnTo>
                  <a:lnTo>
                    <a:pt x="6" y="62"/>
                  </a:lnTo>
                  <a:lnTo>
                    <a:pt x="11" y="61"/>
                  </a:lnTo>
                  <a:lnTo>
                    <a:pt x="14" y="59"/>
                  </a:lnTo>
                  <a:lnTo>
                    <a:pt x="14" y="56"/>
                  </a:lnTo>
                  <a:lnTo>
                    <a:pt x="12" y="53"/>
                  </a:lnTo>
                  <a:lnTo>
                    <a:pt x="12" y="53"/>
                  </a:lnTo>
                  <a:lnTo>
                    <a:pt x="11" y="51"/>
                  </a:lnTo>
                  <a:lnTo>
                    <a:pt x="12" y="47"/>
                  </a:lnTo>
                  <a:lnTo>
                    <a:pt x="14" y="43"/>
                  </a:lnTo>
                  <a:lnTo>
                    <a:pt x="17" y="39"/>
                  </a:lnTo>
                  <a:lnTo>
                    <a:pt x="24" y="32"/>
                  </a:lnTo>
                  <a:lnTo>
                    <a:pt x="29" y="27"/>
                  </a:lnTo>
                  <a:lnTo>
                    <a:pt x="29" y="27"/>
                  </a:lnTo>
                  <a:lnTo>
                    <a:pt x="42" y="18"/>
                  </a:lnTo>
                  <a:lnTo>
                    <a:pt x="57" y="10"/>
                  </a:lnTo>
                  <a:lnTo>
                    <a:pt x="57" y="10"/>
                  </a:lnTo>
                  <a:lnTo>
                    <a:pt x="58" y="9"/>
                  </a:lnTo>
                  <a:lnTo>
                    <a:pt x="59" y="6"/>
                  </a:lnTo>
                  <a:lnTo>
                    <a:pt x="58" y="2"/>
                  </a:lnTo>
                  <a:lnTo>
                    <a:pt x="55" y="0"/>
                  </a:lnTo>
                  <a:lnTo>
                    <a:pt x="53" y="0"/>
                  </a:lnTo>
                  <a:lnTo>
                    <a:pt x="50" y="0"/>
                  </a:lnTo>
                  <a:lnTo>
                    <a:pt x="50"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38" name="Freeform 719">
              <a:extLst>
                <a:ext uri="{FF2B5EF4-FFF2-40B4-BE49-F238E27FC236}">
                  <a16:creationId xmlns:a16="http://schemas.microsoft.com/office/drawing/2014/main" id="{FF746B91-4535-49A1-84AD-6D5EFA056537}"/>
                </a:ext>
              </a:extLst>
            </p:cNvPr>
            <p:cNvSpPr>
              <a:spLocks/>
            </p:cNvSpPr>
            <p:nvPr/>
          </p:nvSpPr>
          <p:spPr bwMode="auto">
            <a:xfrm>
              <a:off x="2165351" y="3676650"/>
              <a:ext cx="20638" cy="23813"/>
            </a:xfrm>
            <a:custGeom>
              <a:avLst/>
              <a:gdLst/>
              <a:ahLst/>
              <a:cxnLst>
                <a:cxn ang="0">
                  <a:pos x="44" y="1"/>
                </a:cxn>
                <a:cxn ang="0">
                  <a:pos x="44" y="1"/>
                </a:cxn>
                <a:cxn ang="0">
                  <a:pos x="30" y="13"/>
                </a:cxn>
                <a:cxn ang="0">
                  <a:pos x="22" y="21"/>
                </a:cxn>
                <a:cxn ang="0">
                  <a:pos x="13" y="29"/>
                </a:cxn>
                <a:cxn ang="0">
                  <a:pos x="6" y="37"/>
                </a:cxn>
                <a:cxn ang="0">
                  <a:pos x="1" y="46"/>
                </a:cxn>
                <a:cxn ang="0">
                  <a:pos x="0" y="50"/>
                </a:cxn>
                <a:cxn ang="0">
                  <a:pos x="0" y="54"/>
                </a:cxn>
                <a:cxn ang="0">
                  <a:pos x="1" y="57"/>
                </a:cxn>
                <a:cxn ang="0">
                  <a:pos x="4" y="61"/>
                </a:cxn>
                <a:cxn ang="0">
                  <a:pos x="4" y="61"/>
                </a:cxn>
                <a:cxn ang="0">
                  <a:pos x="5" y="63"/>
                </a:cxn>
                <a:cxn ang="0">
                  <a:pos x="8" y="63"/>
                </a:cxn>
                <a:cxn ang="0">
                  <a:pos x="10" y="63"/>
                </a:cxn>
                <a:cxn ang="0">
                  <a:pos x="11" y="61"/>
                </a:cxn>
                <a:cxn ang="0">
                  <a:pos x="13" y="57"/>
                </a:cxn>
                <a:cxn ang="0">
                  <a:pos x="13" y="55"/>
                </a:cxn>
                <a:cxn ang="0">
                  <a:pos x="11" y="54"/>
                </a:cxn>
                <a:cxn ang="0">
                  <a:pos x="11" y="54"/>
                </a:cxn>
                <a:cxn ang="0">
                  <a:pos x="11" y="52"/>
                </a:cxn>
                <a:cxn ang="0">
                  <a:pos x="11" y="50"/>
                </a:cxn>
                <a:cxn ang="0">
                  <a:pos x="14" y="44"/>
                </a:cxn>
                <a:cxn ang="0">
                  <a:pos x="21" y="38"/>
                </a:cxn>
                <a:cxn ang="0">
                  <a:pos x="27" y="31"/>
                </a:cxn>
                <a:cxn ang="0">
                  <a:pos x="52" y="10"/>
                </a:cxn>
                <a:cxn ang="0">
                  <a:pos x="52" y="10"/>
                </a:cxn>
                <a:cxn ang="0">
                  <a:pos x="53" y="8"/>
                </a:cxn>
                <a:cxn ang="0">
                  <a:pos x="53" y="5"/>
                </a:cxn>
                <a:cxn ang="0">
                  <a:pos x="52" y="3"/>
                </a:cxn>
                <a:cxn ang="0">
                  <a:pos x="48" y="0"/>
                </a:cxn>
                <a:cxn ang="0">
                  <a:pos x="45" y="0"/>
                </a:cxn>
                <a:cxn ang="0">
                  <a:pos x="44" y="1"/>
                </a:cxn>
                <a:cxn ang="0">
                  <a:pos x="44" y="1"/>
                </a:cxn>
              </a:cxnLst>
              <a:rect l="0" t="0" r="r" b="b"/>
              <a:pathLst>
                <a:path w="53" h="63">
                  <a:moveTo>
                    <a:pt x="44" y="1"/>
                  </a:moveTo>
                  <a:lnTo>
                    <a:pt x="44" y="1"/>
                  </a:lnTo>
                  <a:lnTo>
                    <a:pt x="30" y="13"/>
                  </a:lnTo>
                  <a:lnTo>
                    <a:pt x="22" y="21"/>
                  </a:lnTo>
                  <a:lnTo>
                    <a:pt x="13" y="29"/>
                  </a:lnTo>
                  <a:lnTo>
                    <a:pt x="6" y="37"/>
                  </a:lnTo>
                  <a:lnTo>
                    <a:pt x="1" y="46"/>
                  </a:lnTo>
                  <a:lnTo>
                    <a:pt x="0" y="50"/>
                  </a:lnTo>
                  <a:lnTo>
                    <a:pt x="0" y="54"/>
                  </a:lnTo>
                  <a:lnTo>
                    <a:pt x="1" y="57"/>
                  </a:lnTo>
                  <a:lnTo>
                    <a:pt x="4" y="61"/>
                  </a:lnTo>
                  <a:lnTo>
                    <a:pt x="4" y="61"/>
                  </a:lnTo>
                  <a:lnTo>
                    <a:pt x="5" y="63"/>
                  </a:lnTo>
                  <a:lnTo>
                    <a:pt x="8" y="63"/>
                  </a:lnTo>
                  <a:lnTo>
                    <a:pt x="10" y="63"/>
                  </a:lnTo>
                  <a:lnTo>
                    <a:pt x="11" y="61"/>
                  </a:lnTo>
                  <a:lnTo>
                    <a:pt x="13" y="57"/>
                  </a:lnTo>
                  <a:lnTo>
                    <a:pt x="13" y="55"/>
                  </a:lnTo>
                  <a:lnTo>
                    <a:pt x="11" y="54"/>
                  </a:lnTo>
                  <a:lnTo>
                    <a:pt x="11" y="54"/>
                  </a:lnTo>
                  <a:lnTo>
                    <a:pt x="11" y="52"/>
                  </a:lnTo>
                  <a:lnTo>
                    <a:pt x="11" y="50"/>
                  </a:lnTo>
                  <a:lnTo>
                    <a:pt x="14" y="44"/>
                  </a:lnTo>
                  <a:lnTo>
                    <a:pt x="21" y="38"/>
                  </a:lnTo>
                  <a:lnTo>
                    <a:pt x="27" y="31"/>
                  </a:lnTo>
                  <a:lnTo>
                    <a:pt x="52" y="10"/>
                  </a:lnTo>
                  <a:lnTo>
                    <a:pt x="52" y="10"/>
                  </a:lnTo>
                  <a:lnTo>
                    <a:pt x="53" y="8"/>
                  </a:lnTo>
                  <a:lnTo>
                    <a:pt x="53" y="5"/>
                  </a:lnTo>
                  <a:lnTo>
                    <a:pt x="52" y="3"/>
                  </a:lnTo>
                  <a:lnTo>
                    <a:pt x="48" y="0"/>
                  </a:lnTo>
                  <a:lnTo>
                    <a:pt x="45" y="0"/>
                  </a:lnTo>
                  <a:lnTo>
                    <a:pt x="44" y="1"/>
                  </a:lnTo>
                  <a:lnTo>
                    <a:pt x="44"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39" name="Freeform 720">
              <a:extLst>
                <a:ext uri="{FF2B5EF4-FFF2-40B4-BE49-F238E27FC236}">
                  <a16:creationId xmlns:a16="http://schemas.microsoft.com/office/drawing/2014/main" id="{235C6797-3B11-400B-AA6C-F711B8BEBBE2}"/>
                </a:ext>
              </a:extLst>
            </p:cNvPr>
            <p:cNvSpPr>
              <a:spLocks/>
            </p:cNvSpPr>
            <p:nvPr/>
          </p:nvSpPr>
          <p:spPr bwMode="auto">
            <a:xfrm>
              <a:off x="2176463" y="3671888"/>
              <a:ext cx="34925" cy="33338"/>
            </a:xfrm>
            <a:custGeom>
              <a:avLst/>
              <a:gdLst/>
              <a:ahLst/>
              <a:cxnLst>
                <a:cxn ang="0">
                  <a:pos x="77" y="3"/>
                </a:cxn>
                <a:cxn ang="0">
                  <a:pos x="77" y="3"/>
                </a:cxn>
                <a:cxn ang="0">
                  <a:pos x="65" y="13"/>
                </a:cxn>
                <a:cxn ang="0">
                  <a:pos x="53" y="22"/>
                </a:cxn>
                <a:cxn ang="0">
                  <a:pos x="31" y="42"/>
                </a:cxn>
                <a:cxn ang="0">
                  <a:pos x="31" y="42"/>
                </a:cxn>
                <a:cxn ang="0">
                  <a:pos x="22" y="50"/>
                </a:cxn>
                <a:cxn ang="0">
                  <a:pos x="14" y="59"/>
                </a:cxn>
                <a:cxn ang="0">
                  <a:pos x="6" y="68"/>
                </a:cxn>
                <a:cxn ang="0">
                  <a:pos x="1" y="79"/>
                </a:cxn>
                <a:cxn ang="0">
                  <a:pos x="1" y="79"/>
                </a:cxn>
                <a:cxn ang="0">
                  <a:pos x="0" y="81"/>
                </a:cxn>
                <a:cxn ang="0">
                  <a:pos x="1" y="84"/>
                </a:cxn>
                <a:cxn ang="0">
                  <a:pos x="2" y="85"/>
                </a:cxn>
                <a:cxn ang="0">
                  <a:pos x="4" y="85"/>
                </a:cxn>
                <a:cxn ang="0">
                  <a:pos x="9" y="85"/>
                </a:cxn>
                <a:cxn ang="0">
                  <a:pos x="10" y="84"/>
                </a:cxn>
                <a:cxn ang="0">
                  <a:pos x="12" y="83"/>
                </a:cxn>
                <a:cxn ang="0">
                  <a:pos x="12" y="83"/>
                </a:cxn>
                <a:cxn ang="0">
                  <a:pos x="14" y="76"/>
                </a:cxn>
                <a:cxn ang="0">
                  <a:pos x="18" y="71"/>
                </a:cxn>
                <a:cxn ang="0">
                  <a:pos x="27" y="60"/>
                </a:cxn>
                <a:cxn ang="0">
                  <a:pos x="38" y="50"/>
                </a:cxn>
                <a:cxn ang="0">
                  <a:pos x="48" y="42"/>
                </a:cxn>
                <a:cxn ang="0">
                  <a:pos x="48" y="42"/>
                </a:cxn>
                <a:cxn ang="0">
                  <a:pos x="57" y="35"/>
                </a:cxn>
                <a:cxn ang="0">
                  <a:pos x="67" y="28"/>
                </a:cxn>
                <a:cxn ang="0">
                  <a:pos x="85" y="11"/>
                </a:cxn>
                <a:cxn ang="0">
                  <a:pos x="85" y="11"/>
                </a:cxn>
                <a:cxn ang="0">
                  <a:pos x="86" y="8"/>
                </a:cxn>
                <a:cxn ang="0">
                  <a:pos x="86" y="7"/>
                </a:cxn>
                <a:cxn ang="0">
                  <a:pos x="85" y="3"/>
                </a:cxn>
                <a:cxn ang="0">
                  <a:pos x="81" y="0"/>
                </a:cxn>
                <a:cxn ang="0">
                  <a:pos x="78" y="1"/>
                </a:cxn>
                <a:cxn ang="0">
                  <a:pos x="77" y="3"/>
                </a:cxn>
                <a:cxn ang="0">
                  <a:pos x="77" y="3"/>
                </a:cxn>
              </a:cxnLst>
              <a:rect l="0" t="0" r="r" b="b"/>
              <a:pathLst>
                <a:path w="86" h="85">
                  <a:moveTo>
                    <a:pt x="77" y="3"/>
                  </a:moveTo>
                  <a:lnTo>
                    <a:pt x="77" y="3"/>
                  </a:lnTo>
                  <a:lnTo>
                    <a:pt x="65" y="13"/>
                  </a:lnTo>
                  <a:lnTo>
                    <a:pt x="53" y="22"/>
                  </a:lnTo>
                  <a:lnTo>
                    <a:pt x="31" y="42"/>
                  </a:lnTo>
                  <a:lnTo>
                    <a:pt x="31" y="42"/>
                  </a:lnTo>
                  <a:lnTo>
                    <a:pt x="22" y="50"/>
                  </a:lnTo>
                  <a:lnTo>
                    <a:pt x="14" y="59"/>
                  </a:lnTo>
                  <a:lnTo>
                    <a:pt x="6" y="68"/>
                  </a:lnTo>
                  <a:lnTo>
                    <a:pt x="1" y="79"/>
                  </a:lnTo>
                  <a:lnTo>
                    <a:pt x="1" y="79"/>
                  </a:lnTo>
                  <a:lnTo>
                    <a:pt x="0" y="81"/>
                  </a:lnTo>
                  <a:lnTo>
                    <a:pt x="1" y="84"/>
                  </a:lnTo>
                  <a:lnTo>
                    <a:pt x="2" y="85"/>
                  </a:lnTo>
                  <a:lnTo>
                    <a:pt x="4" y="85"/>
                  </a:lnTo>
                  <a:lnTo>
                    <a:pt x="9" y="85"/>
                  </a:lnTo>
                  <a:lnTo>
                    <a:pt x="10" y="84"/>
                  </a:lnTo>
                  <a:lnTo>
                    <a:pt x="12" y="83"/>
                  </a:lnTo>
                  <a:lnTo>
                    <a:pt x="12" y="83"/>
                  </a:lnTo>
                  <a:lnTo>
                    <a:pt x="14" y="76"/>
                  </a:lnTo>
                  <a:lnTo>
                    <a:pt x="18" y="71"/>
                  </a:lnTo>
                  <a:lnTo>
                    <a:pt x="27" y="60"/>
                  </a:lnTo>
                  <a:lnTo>
                    <a:pt x="38" y="50"/>
                  </a:lnTo>
                  <a:lnTo>
                    <a:pt x="48" y="42"/>
                  </a:lnTo>
                  <a:lnTo>
                    <a:pt x="48" y="42"/>
                  </a:lnTo>
                  <a:lnTo>
                    <a:pt x="57" y="35"/>
                  </a:lnTo>
                  <a:lnTo>
                    <a:pt x="67" y="28"/>
                  </a:lnTo>
                  <a:lnTo>
                    <a:pt x="85" y="11"/>
                  </a:lnTo>
                  <a:lnTo>
                    <a:pt x="85" y="11"/>
                  </a:lnTo>
                  <a:lnTo>
                    <a:pt x="86" y="8"/>
                  </a:lnTo>
                  <a:lnTo>
                    <a:pt x="86" y="7"/>
                  </a:lnTo>
                  <a:lnTo>
                    <a:pt x="85" y="3"/>
                  </a:lnTo>
                  <a:lnTo>
                    <a:pt x="81" y="0"/>
                  </a:lnTo>
                  <a:lnTo>
                    <a:pt x="78" y="1"/>
                  </a:lnTo>
                  <a:lnTo>
                    <a:pt x="77" y="3"/>
                  </a:lnTo>
                  <a:lnTo>
                    <a:pt x="77"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40" name="Freeform 721">
              <a:extLst>
                <a:ext uri="{FF2B5EF4-FFF2-40B4-BE49-F238E27FC236}">
                  <a16:creationId xmlns:a16="http://schemas.microsoft.com/office/drawing/2014/main" id="{1BDC6152-3D8D-48CD-B327-56B91356D9FC}"/>
                </a:ext>
              </a:extLst>
            </p:cNvPr>
            <p:cNvSpPr>
              <a:spLocks/>
            </p:cNvSpPr>
            <p:nvPr/>
          </p:nvSpPr>
          <p:spPr bwMode="auto">
            <a:xfrm>
              <a:off x="2200276" y="3676650"/>
              <a:ext cx="26988" cy="26988"/>
            </a:xfrm>
            <a:custGeom>
              <a:avLst/>
              <a:gdLst/>
              <a:ahLst/>
              <a:cxnLst>
                <a:cxn ang="0">
                  <a:pos x="59" y="1"/>
                </a:cxn>
                <a:cxn ang="0">
                  <a:pos x="59" y="1"/>
                </a:cxn>
                <a:cxn ang="0">
                  <a:pos x="51" y="9"/>
                </a:cxn>
                <a:cxn ang="0">
                  <a:pos x="42" y="16"/>
                </a:cxn>
                <a:cxn ang="0">
                  <a:pos x="25" y="27"/>
                </a:cxn>
                <a:cxn ang="0">
                  <a:pos x="17" y="34"/>
                </a:cxn>
                <a:cxn ang="0">
                  <a:pos x="11" y="42"/>
                </a:cxn>
                <a:cxn ang="0">
                  <a:pos x="4" y="51"/>
                </a:cxn>
                <a:cxn ang="0">
                  <a:pos x="0" y="61"/>
                </a:cxn>
                <a:cxn ang="0">
                  <a:pos x="0" y="61"/>
                </a:cxn>
                <a:cxn ang="0">
                  <a:pos x="0" y="64"/>
                </a:cxn>
                <a:cxn ang="0">
                  <a:pos x="2" y="67"/>
                </a:cxn>
                <a:cxn ang="0">
                  <a:pos x="4" y="68"/>
                </a:cxn>
                <a:cxn ang="0">
                  <a:pos x="7" y="69"/>
                </a:cxn>
                <a:cxn ang="0">
                  <a:pos x="12" y="69"/>
                </a:cxn>
                <a:cxn ang="0">
                  <a:pos x="12" y="69"/>
                </a:cxn>
                <a:cxn ang="0">
                  <a:pos x="15" y="68"/>
                </a:cxn>
                <a:cxn ang="0">
                  <a:pos x="16" y="67"/>
                </a:cxn>
                <a:cxn ang="0">
                  <a:pos x="17" y="64"/>
                </a:cxn>
                <a:cxn ang="0">
                  <a:pos x="17" y="60"/>
                </a:cxn>
                <a:cxn ang="0">
                  <a:pos x="15" y="57"/>
                </a:cxn>
                <a:cxn ang="0">
                  <a:pos x="15" y="57"/>
                </a:cxn>
                <a:cxn ang="0">
                  <a:pos x="19" y="50"/>
                </a:cxn>
                <a:cxn ang="0">
                  <a:pos x="24" y="43"/>
                </a:cxn>
                <a:cxn ang="0">
                  <a:pos x="30" y="37"/>
                </a:cxn>
                <a:cxn ang="0">
                  <a:pos x="38" y="31"/>
                </a:cxn>
                <a:cxn ang="0">
                  <a:pos x="54" y="21"/>
                </a:cxn>
                <a:cxn ang="0">
                  <a:pos x="61" y="16"/>
                </a:cxn>
                <a:cxn ang="0">
                  <a:pos x="67" y="10"/>
                </a:cxn>
                <a:cxn ang="0">
                  <a:pos x="67" y="10"/>
                </a:cxn>
                <a:cxn ang="0">
                  <a:pos x="68" y="8"/>
                </a:cxn>
                <a:cxn ang="0">
                  <a:pos x="70" y="5"/>
                </a:cxn>
                <a:cxn ang="0">
                  <a:pos x="67" y="3"/>
                </a:cxn>
                <a:cxn ang="0">
                  <a:pos x="63" y="0"/>
                </a:cxn>
                <a:cxn ang="0">
                  <a:pos x="62" y="0"/>
                </a:cxn>
                <a:cxn ang="0">
                  <a:pos x="59" y="1"/>
                </a:cxn>
                <a:cxn ang="0">
                  <a:pos x="59" y="1"/>
                </a:cxn>
              </a:cxnLst>
              <a:rect l="0" t="0" r="r" b="b"/>
              <a:pathLst>
                <a:path w="70" h="69">
                  <a:moveTo>
                    <a:pt x="59" y="1"/>
                  </a:moveTo>
                  <a:lnTo>
                    <a:pt x="59" y="1"/>
                  </a:lnTo>
                  <a:lnTo>
                    <a:pt x="51" y="9"/>
                  </a:lnTo>
                  <a:lnTo>
                    <a:pt x="42" y="16"/>
                  </a:lnTo>
                  <a:lnTo>
                    <a:pt x="25" y="27"/>
                  </a:lnTo>
                  <a:lnTo>
                    <a:pt x="17" y="34"/>
                  </a:lnTo>
                  <a:lnTo>
                    <a:pt x="11" y="42"/>
                  </a:lnTo>
                  <a:lnTo>
                    <a:pt x="4" y="51"/>
                  </a:lnTo>
                  <a:lnTo>
                    <a:pt x="0" y="61"/>
                  </a:lnTo>
                  <a:lnTo>
                    <a:pt x="0" y="61"/>
                  </a:lnTo>
                  <a:lnTo>
                    <a:pt x="0" y="64"/>
                  </a:lnTo>
                  <a:lnTo>
                    <a:pt x="2" y="67"/>
                  </a:lnTo>
                  <a:lnTo>
                    <a:pt x="4" y="68"/>
                  </a:lnTo>
                  <a:lnTo>
                    <a:pt x="7" y="69"/>
                  </a:lnTo>
                  <a:lnTo>
                    <a:pt x="12" y="69"/>
                  </a:lnTo>
                  <a:lnTo>
                    <a:pt x="12" y="69"/>
                  </a:lnTo>
                  <a:lnTo>
                    <a:pt x="15" y="68"/>
                  </a:lnTo>
                  <a:lnTo>
                    <a:pt x="16" y="67"/>
                  </a:lnTo>
                  <a:lnTo>
                    <a:pt x="17" y="64"/>
                  </a:lnTo>
                  <a:lnTo>
                    <a:pt x="17" y="60"/>
                  </a:lnTo>
                  <a:lnTo>
                    <a:pt x="15" y="57"/>
                  </a:lnTo>
                  <a:lnTo>
                    <a:pt x="15" y="57"/>
                  </a:lnTo>
                  <a:lnTo>
                    <a:pt x="19" y="50"/>
                  </a:lnTo>
                  <a:lnTo>
                    <a:pt x="24" y="43"/>
                  </a:lnTo>
                  <a:lnTo>
                    <a:pt x="30" y="37"/>
                  </a:lnTo>
                  <a:lnTo>
                    <a:pt x="38" y="31"/>
                  </a:lnTo>
                  <a:lnTo>
                    <a:pt x="54" y="21"/>
                  </a:lnTo>
                  <a:lnTo>
                    <a:pt x="61" y="16"/>
                  </a:lnTo>
                  <a:lnTo>
                    <a:pt x="67" y="10"/>
                  </a:lnTo>
                  <a:lnTo>
                    <a:pt x="67" y="10"/>
                  </a:lnTo>
                  <a:lnTo>
                    <a:pt x="68" y="8"/>
                  </a:lnTo>
                  <a:lnTo>
                    <a:pt x="70" y="5"/>
                  </a:lnTo>
                  <a:lnTo>
                    <a:pt x="67" y="3"/>
                  </a:lnTo>
                  <a:lnTo>
                    <a:pt x="63" y="0"/>
                  </a:lnTo>
                  <a:lnTo>
                    <a:pt x="62" y="0"/>
                  </a:lnTo>
                  <a:lnTo>
                    <a:pt x="59" y="1"/>
                  </a:lnTo>
                  <a:lnTo>
                    <a:pt x="59"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41" name="Freeform 722">
              <a:extLst>
                <a:ext uri="{FF2B5EF4-FFF2-40B4-BE49-F238E27FC236}">
                  <a16:creationId xmlns:a16="http://schemas.microsoft.com/office/drawing/2014/main" id="{175E796C-51C3-45D0-976D-11A356F3AA7E}"/>
                </a:ext>
              </a:extLst>
            </p:cNvPr>
            <p:cNvSpPr>
              <a:spLocks/>
            </p:cNvSpPr>
            <p:nvPr/>
          </p:nvSpPr>
          <p:spPr bwMode="auto">
            <a:xfrm>
              <a:off x="2222501" y="3676650"/>
              <a:ext cx="25400" cy="31750"/>
            </a:xfrm>
            <a:custGeom>
              <a:avLst/>
              <a:gdLst/>
              <a:ahLst/>
              <a:cxnLst>
                <a:cxn ang="0">
                  <a:pos x="52" y="1"/>
                </a:cxn>
                <a:cxn ang="0">
                  <a:pos x="52" y="1"/>
                </a:cxn>
                <a:cxn ang="0">
                  <a:pos x="43" y="13"/>
                </a:cxn>
                <a:cxn ang="0">
                  <a:pos x="35" y="23"/>
                </a:cxn>
                <a:cxn ang="0">
                  <a:pos x="26" y="34"/>
                </a:cxn>
                <a:cxn ang="0">
                  <a:pos x="16" y="44"/>
                </a:cxn>
                <a:cxn ang="0">
                  <a:pos x="16" y="44"/>
                </a:cxn>
                <a:cxn ang="0">
                  <a:pos x="9" y="51"/>
                </a:cxn>
                <a:cxn ang="0">
                  <a:pos x="4" y="57"/>
                </a:cxn>
                <a:cxn ang="0">
                  <a:pos x="1" y="65"/>
                </a:cxn>
                <a:cxn ang="0">
                  <a:pos x="0" y="74"/>
                </a:cxn>
                <a:cxn ang="0">
                  <a:pos x="0" y="74"/>
                </a:cxn>
                <a:cxn ang="0">
                  <a:pos x="0" y="77"/>
                </a:cxn>
                <a:cxn ang="0">
                  <a:pos x="1" y="78"/>
                </a:cxn>
                <a:cxn ang="0">
                  <a:pos x="5" y="80"/>
                </a:cxn>
                <a:cxn ang="0">
                  <a:pos x="9" y="78"/>
                </a:cxn>
                <a:cxn ang="0">
                  <a:pos x="10" y="77"/>
                </a:cxn>
                <a:cxn ang="0">
                  <a:pos x="12" y="74"/>
                </a:cxn>
                <a:cxn ang="0">
                  <a:pos x="12" y="74"/>
                </a:cxn>
                <a:cxn ang="0">
                  <a:pos x="12" y="69"/>
                </a:cxn>
                <a:cxn ang="0">
                  <a:pos x="13" y="65"/>
                </a:cxn>
                <a:cxn ang="0">
                  <a:pos x="18" y="57"/>
                </a:cxn>
                <a:cxn ang="0">
                  <a:pos x="25" y="51"/>
                </a:cxn>
                <a:cxn ang="0">
                  <a:pos x="33" y="44"/>
                </a:cxn>
                <a:cxn ang="0">
                  <a:pos x="33" y="44"/>
                </a:cxn>
                <a:cxn ang="0">
                  <a:pos x="40" y="37"/>
                </a:cxn>
                <a:cxn ang="0">
                  <a:pos x="47" y="27"/>
                </a:cxn>
                <a:cxn ang="0">
                  <a:pos x="54" y="18"/>
                </a:cxn>
                <a:cxn ang="0">
                  <a:pos x="61" y="10"/>
                </a:cxn>
                <a:cxn ang="0">
                  <a:pos x="61" y="10"/>
                </a:cxn>
                <a:cxn ang="0">
                  <a:pos x="63" y="8"/>
                </a:cxn>
                <a:cxn ang="0">
                  <a:pos x="63" y="5"/>
                </a:cxn>
                <a:cxn ang="0">
                  <a:pos x="60" y="1"/>
                </a:cxn>
                <a:cxn ang="0">
                  <a:pos x="57" y="0"/>
                </a:cxn>
                <a:cxn ang="0">
                  <a:pos x="55" y="0"/>
                </a:cxn>
                <a:cxn ang="0">
                  <a:pos x="52" y="1"/>
                </a:cxn>
                <a:cxn ang="0">
                  <a:pos x="52" y="1"/>
                </a:cxn>
              </a:cxnLst>
              <a:rect l="0" t="0" r="r" b="b"/>
              <a:pathLst>
                <a:path w="63" h="80">
                  <a:moveTo>
                    <a:pt x="52" y="1"/>
                  </a:moveTo>
                  <a:lnTo>
                    <a:pt x="52" y="1"/>
                  </a:lnTo>
                  <a:lnTo>
                    <a:pt x="43" y="13"/>
                  </a:lnTo>
                  <a:lnTo>
                    <a:pt x="35" y="23"/>
                  </a:lnTo>
                  <a:lnTo>
                    <a:pt x="26" y="34"/>
                  </a:lnTo>
                  <a:lnTo>
                    <a:pt x="16" y="44"/>
                  </a:lnTo>
                  <a:lnTo>
                    <a:pt x="16" y="44"/>
                  </a:lnTo>
                  <a:lnTo>
                    <a:pt x="9" y="51"/>
                  </a:lnTo>
                  <a:lnTo>
                    <a:pt x="4" y="57"/>
                  </a:lnTo>
                  <a:lnTo>
                    <a:pt x="1" y="65"/>
                  </a:lnTo>
                  <a:lnTo>
                    <a:pt x="0" y="74"/>
                  </a:lnTo>
                  <a:lnTo>
                    <a:pt x="0" y="74"/>
                  </a:lnTo>
                  <a:lnTo>
                    <a:pt x="0" y="77"/>
                  </a:lnTo>
                  <a:lnTo>
                    <a:pt x="1" y="78"/>
                  </a:lnTo>
                  <a:lnTo>
                    <a:pt x="5" y="80"/>
                  </a:lnTo>
                  <a:lnTo>
                    <a:pt x="9" y="78"/>
                  </a:lnTo>
                  <a:lnTo>
                    <a:pt x="10" y="77"/>
                  </a:lnTo>
                  <a:lnTo>
                    <a:pt x="12" y="74"/>
                  </a:lnTo>
                  <a:lnTo>
                    <a:pt x="12" y="74"/>
                  </a:lnTo>
                  <a:lnTo>
                    <a:pt x="12" y="69"/>
                  </a:lnTo>
                  <a:lnTo>
                    <a:pt x="13" y="65"/>
                  </a:lnTo>
                  <a:lnTo>
                    <a:pt x="18" y="57"/>
                  </a:lnTo>
                  <a:lnTo>
                    <a:pt x="25" y="51"/>
                  </a:lnTo>
                  <a:lnTo>
                    <a:pt x="33" y="44"/>
                  </a:lnTo>
                  <a:lnTo>
                    <a:pt x="33" y="44"/>
                  </a:lnTo>
                  <a:lnTo>
                    <a:pt x="40" y="37"/>
                  </a:lnTo>
                  <a:lnTo>
                    <a:pt x="47" y="27"/>
                  </a:lnTo>
                  <a:lnTo>
                    <a:pt x="54" y="18"/>
                  </a:lnTo>
                  <a:lnTo>
                    <a:pt x="61" y="10"/>
                  </a:lnTo>
                  <a:lnTo>
                    <a:pt x="61" y="10"/>
                  </a:lnTo>
                  <a:lnTo>
                    <a:pt x="63" y="8"/>
                  </a:lnTo>
                  <a:lnTo>
                    <a:pt x="63" y="5"/>
                  </a:lnTo>
                  <a:lnTo>
                    <a:pt x="60" y="1"/>
                  </a:lnTo>
                  <a:lnTo>
                    <a:pt x="57" y="0"/>
                  </a:lnTo>
                  <a:lnTo>
                    <a:pt x="55" y="0"/>
                  </a:lnTo>
                  <a:lnTo>
                    <a:pt x="52" y="1"/>
                  </a:lnTo>
                  <a:lnTo>
                    <a:pt x="52"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42" name="Freeform 723">
              <a:extLst>
                <a:ext uri="{FF2B5EF4-FFF2-40B4-BE49-F238E27FC236}">
                  <a16:creationId xmlns:a16="http://schemas.microsoft.com/office/drawing/2014/main" id="{2F78E3DB-9C8C-4F98-9910-3A2E7344EE98}"/>
                </a:ext>
              </a:extLst>
            </p:cNvPr>
            <p:cNvSpPr>
              <a:spLocks/>
            </p:cNvSpPr>
            <p:nvPr/>
          </p:nvSpPr>
          <p:spPr bwMode="auto">
            <a:xfrm>
              <a:off x="2238376" y="3681413"/>
              <a:ext cx="26988" cy="33338"/>
            </a:xfrm>
            <a:custGeom>
              <a:avLst/>
              <a:gdLst/>
              <a:ahLst/>
              <a:cxnLst>
                <a:cxn ang="0">
                  <a:pos x="59" y="1"/>
                </a:cxn>
                <a:cxn ang="0">
                  <a:pos x="59" y="1"/>
                </a:cxn>
                <a:cxn ang="0">
                  <a:pos x="42" y="18"/>
                </a:cxn>
                <a:cxn ang="0">
                  <a:pos x="26" y="36"/>
                </a:cxn>
                <a:cxn ang="0">
                  <a:pos x="18" y="45"/>
                </a:cxn>
                <a:cxn ang="0">
                  <a:pos x="12" y="56"/>
                </a:cxn>
                <a:cxn ang="0">
                  <a:pos x="5" y="66"/>
                </a:cxn>
                <a:cxn ang="0">
                  <a:pos x="1" y="78"/>
                </a:cxn>
                <a:cxn ang="0">
                  <a:pos x="1" y="78"/>
                </a:cxn>
                <a:cxn ang="0">
                  <a:pos x="0" y="81"/>
                </a:cxn>
                <a:cxn ang="0">
                  <a:pos x="1" y="82"/>
                </a:cxn>
                <a:cxn ang="0">
                  <a:pos x="3" y="83"/>
                </a:cxn>
                <a:cxn ang="0">
                  <a:pos x="4" y="85"/>
                </a:cxn>
                <a:cxn ang="0">
                  <a:pos x="9" y="85"/>
                </a:cxn>
                <a:cxn ang="0">
                  <a:pos x="11" y="83"/>
                </a:cxn>
                <a:cxn ang="0">
                  <a:pos x="12" y="81"/>
                </a:cxn>
                <a:cxn ang="0">
                  <a:pos x="12" y="81"/>
                </a:cxn>
                <a:cxn ang="0">
                  <a:pos x="17" y="70"/>
                </a:cxn>
                <a:cxn ang="0">
                  <a:pos x="22" y="61"/>
                </a:cxn>
                <a:cxn ang="0">
                  <a:pos x="29" y="51"/>
                </a:cxn>
                <a:cxn ang="0">
                  <a:pos x="35" y="43"/>
                </a:cxn>
                <a:cxn ang="0">
                  <a:pos x="51" y="26"/>
                </a:cxn>
                <a:cxn ang="0">
                  <a:pos x="68" y="9"/>
                </a:cxn>
                <a:cxn ang="0">
                  <a:pos x="68" y="9"/>
                </a:cxn>
                <a:cxn ang="0">
                  <a:pos x="69" y="8"/>
                </a:cxn>
                <a:cxn ang="0">
                  <a:pos x="69" y="5"/>
                </a:cxn>
                <a:cxn ang="0">
                  <a:pos x="67" y="1"/>
                </a:cxn>
                <a:cxn ang="0">
                  <a:pos x="64" y="0"/>
                </a:cxn>
                <a:cxn ang="0">
                  <a:pos x="62" y="0"/>
                </a:cxn>
                <a:cxn ang="0">
                  <a:pos x="59" y="1"/>
                </a:cxn>
                <a:cxn ang="0">
                  <a:pos x="59" y="1"/>
                </a:cxn>
              </a:cxnLst>
              <a:rect l="0" t="0" r="r" b="b"/>
              <a:pathLst>
                <a:path w="69" h="85">
                  <a:moveTo>
                    <a:pt x="59" y="1"/>
                  </a:moveTo>
                  <a:lnTo>
                    <a:pt x="59" y="1"/>
                  </a:lnTo>
                  <a:lnTo>
                    <a:pt x="42" y="18"/>
                  </a:lnTo>
                  <a:lnTo>
                    <a:pt x="26" y="36"/>
                  </a:lnTo>
                  <a:lnTo>
                    <a:pt x="18" y="45"/>
                  </a:lnTo>
                  <a:lnTo>
                    <a:pt x="12" y="56"/>
                  </a:lnTo>
                  <a:lnTo>
                    <a:pt x="5" y="66"/>
                  </a:lnTo>
                  <a:lnTo>
                    <a:pt x="1" y="78"/>
                  </a:lnTo>
                  <a:lnTo>
                    <a:pt x="1" y="78"/>
                  </a:lnTo>
                  <a:lnTo>
                    <a:pt x="0" y="81"/>
                  </a:lnTo>
                  <a:lnTo>
                    <a:pt x="1" y="82"/>
                  </a:lnTo>
                  <a:lnTo>
                    <a:pt x="3" y="83"/>
                  </a:lnTo>
                  <a:lnTo>
                    <a:pt x="4" y="85"/>
                  </a:lnTo>
                  <a:lnTo>
                    <a:pt x="9" y="85"/>
                  </a:lnTo>
                  <a:lnTo>
                    <a:pt x="11" y="83"/>
                  </a:lnTo>
                  <a:lnTo>
                    <a:pt x="12" y="81"/>
                  </a:lnTo>
                  <a:lnTo>
                    <a:pt x="12" y="81"/>
                  </a:lnTo>
                  <a:lnTo>
                    <a:pt x="17" y="70"/>
                  </a:lnTo>
                  <a:lnTo>
                    <a:pt x="22" y="61"/>
                  </a:lnTo>
                  <a:lnTo>
                    <a:pt x="29" y="51"/>
                  </a:lnTo>
                  <a:lnTo>
                    <a:pt x="35" y="43"/>
                  </a:lnTo>
                  <a:lnTo>
                    <a:pt x="51" y="26"/>
                  </a:lnTo>
                  <a:lnTo>
                    <a:pt x="68" y="9"/>
                  </a:lnTo>
                  <a:lnTo>
                    <a:pt x="68" y="9"/>
                  </a:lnTo>
                  <a:lnTo>
                    <a:pt x="69" y="8"/>
                  </a:lnTo>
                  <a:lnTo>
                    <a:pt x="69" y="5"/>
                  </a:lnTo>
                  <a:lnTo>
                    <a:pt x="67" y="1"/>
                  </a:lnTo>
                  <a:lnTo>
                    <a:pt x="64" y="0"/>
                  </a:lnTo>
                  <a:lnTo>
                    <a:pt x="62" y="0"/>
                  </a:lnTo>
                  <a:lnTo>
                    <a:pt x="59" y="1"/>
                  </a:lnTo>
                  <a:lnTo>
                    <a:pt x="59"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43" name="Freeform 724">
              <a:extLst>
                <a:ext uri="{FF2B5EF4-FFF2-40B4-BE49-F238E27FC236}">
                  <a16:creationId xmlns:a16="http://schemas.microsoft.com/office/drawing/2014/main" id="{13469DFC-A449-49AF-AFF2-001298F0115D}"/>
                </a:ext>
              </a:extLst>
            </p:cNvPr>
            <p:cNvSpPr>
              <a:spLocks/>
            </p:cNvSpPr>
            <p:nvPr/>
          </p:nvSpPr>
          <p:spPr bwMode="auto">
            <a:xfrm>
              <a:off x="2268538" y="3681413"/>
              <a:ext cx="28575" cy="33338"/>
            </a:xfrm>
            <a:custGeom>
              <a:avLst/>
              <a:gdLst/>
              <a:ahLst/>
              <a:cxnLst>
                <a:cxn ang="0">
                  <a:pos x="64" y="1"/>
                </a:cxn>
                <a:cxn ang="0">
                  <a:pos x="64" y="1"/>
                </a:cxn>
                <a:cxn ang="0">
                  <a:pos x="45" y="18"/>
                </a:cxn>
                <a:cxn ang="0">
                  <a:pos x="27" y="35"/>
                </a:cxn>
                <a:cxn ang="0">
                  <a:pos x="18" y="45"/>
                </a:cxn>
                <a:cxn ang="0">
                  <a:pos x="10" y="55"/>
                </a:cxn>
                <a:cxn ang="0">
                  <a:pos x="4" y="66"/>
                </a:cxn>
                <a:cxn ang="0">
                  <a:pos x="0" y="78"/>
                </a:cxn>
                <a:cxn ang="0">
                  <a:pos x="0" y="78"/>
                </a:cxn>
                <a:cxn ang="0">
                  <a:pos x="0" y="81"/>
                </a:cxn>
                <a:cxn ang="0">
                  <a:pos x="1" y="82"/>
                </a:cxn>
                <a:cxn ang="0">
                  <a:pos x="5" y="85"/>
                </a:cxn>
                <a:cxn ang="0">
                  <a:pos x="9" y="85"/>
                </a:cxn>
                <a:cxn ang="0">
                  <a:pos x="10" y="83"/>
                </a:cxn>
                <a:cxn ang="0">
                  <a:pos x="11" y="81"/>
                </a:cxn>
                <a:cxn ang="0">
                  <a:pos x="11" y="81"/>
                </a:cxn>
                <a:cxn ang="0">
                  <a:pos x="15" y="70"/>
                </a:cxn>
                <a:cxn ang="0">
                  <a:pos x="21" y="60"/>
                </a:cxn>
                <a:cxn ang="0">
                  <a:pos x="28" y="51"/>
                </a:cxn>
                <a:cxn ang="0">
                  <a:pos x="36" y="42"/>
                </a:cxn>
                <a:cxn ang="0">
                  <a:pos x="55" y="25"/>
                </a:cxn>
                <a:cxn ang="0">
                  <a:pos x="73" y="9"/>
                </a:cxn>
                <a:cxn ang="0">
                  <a:pos x="73" y="9"/>
                </a:cxn>
                <a:cxn ang="0">
                  <a:pos x="74" y="8"/>
                </a:cxn>
                <a:cxn ang="0">
                  <a:pos x="74" y="5"/>
                </a:cxn>
                <a:cxn ang="0">
                  <a:pos x="73" y="1"/>
                </a:cxn>
                <a:cxn ang="0">
                  <a:pos x="69" y="0"/>
                </a:cxn>
                <a:cxn ang="0">
                  <a:pos x="66" y="0"/>
                </a:cxn>
                <a:cxn ang="0">
                  <a:pos x="64" y="1"/>
                </a:cxn>
                <a:cxn ang="0">
                  <a:pos x="64" y="1"/>
                </a:cxn>
              </a:cxnLst>
              <a:rect l="0" t="0" r="r" b="b"/>
              <a:pathLst>
                <a:path w="74" h="85">
                  <a:moveTo>
                    <a:pt x="64" y="1"/>
                  </a:moveTo>
                  <a:lnTo>
                    <a:pt x="64" y="1"/>
                  </a:lnTo>
                  <a:lnTo>
                    <a:pt x="45" y="18"/>
                  </a:lnTo>
                  <a:lnTo>
                    <a:pt x="27" y="35"/>
                  </a:lnTo>
                  <a:lnTo>
                    <a:pt x="18" y="45"/>
                  </a:lnTo>
                  <a:lnTo>
                    <a:pt x="10" y="55"/>
                  </a:lnTo>
                  <a:lnTo>
                    <a:pt x="4" y="66"/>
                  </a:lnTo>
                  <a:lnTo>
                    <a:pt x="0" y="78"/>
                  </a:lnTo>
                  <a:lnTo>
                    <a:pt x="0" y="78"/>
                  </a:lnTo>
                  <a:lnTo>
                    <a:pt x="0" y="81"/>
                  </a:lnTo>
                  <a:lnTo>
                    <a:pt x="1" y="82"/>
                  </a:lnTo>
                  <a:lnTo>
                    <a:pt x="5" y="85"/>
                  </a:lnTo>
                  <a:lnTo>
                    <a:pt x="9" y="85"/>
                  </a:lnTo>
                  <a:lnTo>
                    <a:pt x="10" y="83"/>
                  </a:lnTo>
                  <a:lnTo>
                    <a:pt x="11" y="81"/>
                  </a:lnTo>
                  <a:lnTo>
                    <a:pt x="11" y="81"/>
                  </a:lnTo>
                  <a:lnTo>
                    <a:pt x="15" y="70"/>
                  </a:lnTo>
                  <a:lnTo>
                    <a:pt x="21" y="60"/>
                  </a:lnTo>
                  <a:lnTo>
                    <a:pt x="28" y="51"/>
                  </a:lnTo>
                  <a:lnTo>
                    <a:pt x="36" y="42"/>
                  </a:lnTo>
                  <a:lnTo>
                    <a:pt x="55" y="25"/>
                  </a:lnTo>
                  <a:lnTo>
                    <a:pt x="73" y="9"/>
                  </a:lnTo>
                  <a:lnTo>
                    <a:pt x="73" y="9"/>
                  </a:lnTo>
                  <a:lnTo>
                    <a:pt x="74" y="8"/>
                  </a:lnTo>
                  <a:lnTo>
                    <a:pt x="74" y="5"/>
                  </a:lnTo>
                  <a:lnTo>
                    <a:pt x="73" y="1"/>
                  </a:lnTo>
                  <a:lnTo>
                    <a:pt x="69" y="0"/>
                  </a:lnTo>
                  <a:lnTo>
                    <a:pt x="66" y="0"/>
                  </a:lnTo>
                  <a:lnTo>
                    <a:pt x="64" y="1"/>
                  </a:lnTo>
                  <a:lnTo>
                    <a:pt x="64"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44" name="Freeform 725">
              <a:extLst>
                <a:ext uri="{FF2B5EF4-FFF2-40B4-BE49-F238E27FC236}">
                  <a16:creationId xmlns:a16="http://schemas.microsoft.com/office/drawing/2014/main" id="{7386E10D-FBF2-4333-8956-5431A2D64D3F}"/>
                </a:ext>
              </a:extLst>
            </p:cNvPr>
            <p:cNvSpPr>
              <a:spLocks/>
            </p:cNvSpPr>
            <p:nvPr/>
          </p:nvSpPr>
          <p:spPr bwMode="auto">
            <a:xfrm>
              <a:off x="2306638" y="3678238"/>
              <a:ext cx="33338" cy="31750"/>
            </a:xfrm>
            <a:custGeom>
              <a:avLst/>
              <a:gdLst/>
              <a:ahLst/>
              <a:cxnLst>
                <a:cxn ang="0">
                  <a:pos x="76" y="0"/>
                </a:cxn>
                <a:cxn ang="0">
                  <a:pos x="76" y="0"/>
                </a:cxn>
                <a:cxn ang="0">
                  <a:pos x="64" y="6"/>
                </a:cxn>
                <a:cxn ang="0">
                  <a:pos x="52" y="12"/>
                </a:cxn>
                <a:cxn ang="0">
                  <a:pos x="42" y="20"/>
                </a:cxn>
                <a:cxn ang="0">
                  <a:pos x="31" y="29"/>
                </a:cxn>
                <a:cxn ang="0">
                  <a:pos x="22" y="38"/>
                </a:cxn>
                <a:cxn ang="0">
                  <a:pos x="13" y="49"/>
                </a:cxn>
                <a:cxn ang="0">
                  <a:pos x="6" y="59"/>
                </a:cxn>
                <a:cxn ang="0">
                  <a:pos x="0" y="71"/>
                </a:cxn>
                <a:cxn ang="0">
                  <a:pos x="0" y="71"/>
                </a:cxn>
                <a:cxn ang="0">
                  <a:pos x="0" y="74"/>
                </a:cxn>
                <a:cxn ang="0">
                  <a:pos x="0" y="76"/>
                </a:cxn>
                <a:cxn ang="0">
                  <a:pos x="2" y="79"/>
                </a:cxn>
                <a:cxn ang="0">
                  <a:pos x="5" y="80"/>
                </a:cxn>
                <a:cxn ang="0">
                  <a:pos x="6" y="80"/>
                </a:cxn>
                <a:cxn ang="0">
                  <a:pos x="8" y="79"/>
                </a:cxn>
                <a:cxn ang="0">
                  <a:pos x="9" y="78"/>
                </a:cxn>
                <a:cxn ang="0">
                  <a:pos x="9" y="78"/>
                </a:cxn>
                <a:cxn ang="0">
                  <a:pos x="16" y="66"/>
                </a:cxn>
                <a:cxn ang="0">
                  <a:pos x="22" y="55"/>
                </a:cxn>
                <a:cxn ang="0">
                  <a:pos x="30" y="46"/>
                </a:cxn>
                <a:cxn ang="0">
                  <a:pos x="39" y="37"/>
                </a:cxn>
                <a:cxn ang="0">
                  <a:pos x="50" y="29"/>
                </a:cxn>
                <a:cxn ang="0">
                  <a:pos x="60" y="21"/>
                </a:cxn>
                <a:cxn ang="0">
                  <a:pos x="70" y="16"/>
                </a:cxn>
                <a:cxn ang="0">
                  <a:pos x="82" y="11"/>
                </a:cxn>
                <a:cxn ang="0">
                  <a:pos x="82" y="11"/>
                </a:cxn>
                <a:cxn ang="0">
                  <a:pos x="84" y="10"/>
                </a:cxn>
                <a:cxn ang="0">
                  <a:pos x="85" y="7"/>
                </a:cxn>
                <a:cxn ang="0">
                  <a:pos x="85" y="6"/>
                </a:cxn>
                <a:cxn ang="0">
                  <a:pos x="84" y="3"/>
                </a:cxn>
                <a:cxn ang="0">
                  <a:pos x="81" y="0"/>
                </a:cxn>
                <a:cxn ang="0">
                  <a:pos x="78" y="0"/>
                </a:cxn>
                <a:cxn ang="0">
                  <a:pos x="76" y="0"/>
                </a:cxn>
                <a:cxn ang="0">
                  <a:pos x="76" y="0"/>
                </a:cxn>
              </a:cxnLst>
              <a:rect l="0" t="0" r="r" b="b"/>
              <a:pathLst>
                <a:path w="85" h="80">
                  <a:moveTo>
                    <a:pt x="76" y="0"/>
                  </a:moveTo>
                  <a:lnTo>
                    <a:pt x="76" y="0"/>
                  </a:lnTo>
                  <a:lnTo>
                    <a:pt x="64" y="6"/>
                  </a:lnTo>
                  <a:lnTo>
                    <a:pt x="52" y="12"/>
                  </a:lnTo>
                  <a:lnTo>
                    <a:pt x="42" y="20"/>
                  </a:lnTo>
                  <a:lnTo>
                    <a:pt x="31" y="29"/>
                  </a:lnTo>
                  <a:lnTo>
                    <a:pt x="22" y="38"/>
                  </a:lnTo>
                  <a:lnTo>
                    <a:pt x="13" y="49"/>
                  </a:lnTo>
                  <a:lnTo>
                    <a:pt x="6" y="59"/>
                  </a:lnTo>
                  <a:lnTo>
                    <a:pt x="0" y="71"/>
                  </a:lnTo>
                  <a:lnTo>
                    <a:pt x="0" y="71"/>
                  </a:lnTo>
                  <a:lnTo>
                    <a:pt x="0" y="74"/>
                  </a:lnTo>
                  <a:lnTo>
                    <a:pt x="0" y="76"/>
                  </a:lnTo>
                  <a:lnTo>
                    <a:pt x="2" y="79"/>
                  </a:lnTo>
                  <a:lnTo>
                    <a:pt x="5" y="80"/>
                  </a:lnTo>
                  <a:lnTo>
                    <a:pt x="6" y="80"/>
                  </a:lnTo>
                  <a:lnTo>
                    <a:pt x="8" y="79"/>
                  </a:lnTo>
                  <a:lnTo>
                    <a:pt x="9" y="78"/>
                  </a:lnTo>
                  <a:lnTo>
                    <a:pt x="9" y="78"/>
                  </a:lnTo>
                  <a:lnTo>
                    <a:pt x="16" y="66"/>
                  </a:lnTo>
                  <a:lnTo>
                    <a:pt x="22" y="55"/>
                  </a:lnTo>
                  <a:lnTo>
                    <a:pt x="30" y="46"/>
                  </a:lnTo>
                  <a:lnTo>
                    <a:pt x="39" y="37"/>
                  </a:lnTo>
                  <a:lnTo>
                    <a:pt x="50" y="29"/>
                  </a:lnTo>
                  <a:lnTo>
                    <a:pt x="60" y="21"/>
                  </a:lnTo>
                  <a:lnTo>
                    <a:pt x="70" y="16"/>
                  </a:lnTo>
                  <a:lnTo>
                    <a:pt x="82" y="11"/>
                  </a:lnTo>
                  <a:lnTo>
                    <a:pt x="82" y="11"/>
                  </a:lnTo>
                  <a:lnTo>
                    <a:pt x="84" y="10"/>
                  </a:lnTo>
                  <a:lnTo>
                    <a:pt x="85" y="7"/>
                  </a:lnTo>
                  <a:lnTo>
                    <a:pt x="85" y="6"/>
                  </a:lnTo>
                  <a:lnTo>
                    <a:pt x="84" y="3"/>
                  </a:lnTo>
                  <a:lnTo>
                    <a:pt x="81" y="0"/>
                  </a:lnTo>
                  <a:lnTo>
                    <a:pt x="78" y="0"/>
                  </a:lnTo>
                  <a:lnTo>
                    <a:pt x="76" y="0"/>
                  </a:lnTo>
                  <a:lnTo>
                    <a:pt x="76"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45" name="Freeform 726">
              <a:extLst>
                <a:ext uri="{FF2B5EF4-FFF2-40B4-BE49-F238E27FC236}">
                  <a16:creationId xmlns:a16="http://schemas.microsoft.com/office/drawing/2014/main" id="{A5EA15BA-AC38-48E6-AE5B-F05A0F8355AD}"/>
                </a:ext>
              </a:extLst>
            </p:cNvPr>
            <p:cNvSpPr>
              <a:spLocks/>
            </p:cNvSpPr>
            <p:nvPr/>
          </p:nvSpPr>
          <p:spPr bwMode="auto">
            <a:xfrm>
              <a:off x="2336801" y="3681413"/>
              <a:ext cx="23813" cy="28575"/>
            </a:xfrm>
            <a:custGeom>
              <a:avLst/>
              <a:gdLst/>
              <a:ahLst/>
              <a:cxnLst>
                <a:cxn ang="0">
                  <a:pos x="54" y="1"/>
                </a:cxn>
                <a:cxn ang="0">
                  <a:pos x="54" y="1"/>
                </a:cxn>
                <a:cxn ang="0">
                  <a:pos x="35" y="22"/>
                </a:cxn>
                <a:cxn ang="0">
                  <a:pos x="25" y="31"/>
                </a:cxn>
                <a:cxn ang="0">
                  <a:pos x="14" y="40"/>
                </a:cxn>
                <a:cxn ang="0">
                  <a:pos x="14" y="40"/>
                </a:cxn>
                <a:cxn ang="0">
                  <a:pos x="12" y="43"/>
                </a:cxn>
                <a:cxn ang="0">
                  <a:pos x="11" y="45"/>
                </a:cxn>
                <a:cxn ang="0">
                  <a:pos x="9" y="52"/>
                </a:cxn>
                <a:cxn ang="0">
                  <a:pos x="9" y="52"/>
                </a:cxn>
                <a:cxn ang="0">
                  <a:pos x="1" y="65"/>
                </a:cxn>
                <a:cxn ang="0">
                  <a:pos x="1" y="65"/>
                </a:cxn>
                <a:cxn ang="0">
                  <a:pos x="0" y="68"/>
                </a:cxn>
                <a:cxn ang="0">
                  <a:pos x="0" y="69"/>
                </a:cxn>
                <a:cxn ang="0">
                  <a:pos x="3" y="73"/>
                </a:cxn>
                <a:cxn ang="0">
                  <a:pos x="7" y="73"/>
                </a:cxn>
                <a:cxn ang="0">
                  <a:pos x="9" y="73"/>
                </a:cxn>
                <a:cxn ang="0">
                  <a:pos x="11" y="72"/>
                </a:cxn>
                <a:cxn ang="0">
                  <a:pos x="11" y="72"/>
                </a:cxn>
                <a:cxn ang="0">
                  <a:pos x="17" y="60"/>
                </a:cxn>
                <a:cxn ang="0">
                  <a:pos x="20" y="55"/>
                </a:cxn>
                <a:cxn ang="0">
                  <a:pos x="22" y="48"/>
                </a:cxn>
                <a:cxn ang="0">
                  <a:pos x="22" y="48"/>
                </a:cxn>
                <a:cxn ang="0">
                  <a:pos x="33" y="39"/>
                </a:cxn>
                <a:cxn ang="0">
                  <a:pos x="42" y="30"/>
                </a:cxn>
                <a:cxn ang="0">
                  <a:pos x="62" y="9"/>
                </a:cxn>
                <a:cxn ang="0">
                  <a:pos x="62" y="9"/>
                </a:cxn>
                <a:cxn ang="0">
                  <a:pos x="63" y="8"/>
                </a:cxn>
                <a:cxn ang="0">
                  <a:pos x="63" y="5"/>
                </a:cxn>
                <a:cxn ang="0">
                  <a:pos x="62" y="1"/>
                </a:cxn>
                <a:cxn ang="0">
                  <a:pos x="58" y="0"/>
                </a:cxn>
                <a:cxn ang="0">
                  <a:pos x="55" y="0"/>
                </a:cxn>
                <a:cxn ang="0">
                  <a:pos x="54" y="1"/>
                </a:cxn>
                <a:cxn ang="0">
                  <a:pos x="54" y="1"/>
                </a:cxn>
              </a:cxnLst>
              <a:rect l="0" t="0" r="r" b="b"/>
              <a:pathLst>
                <a:path w="63" h="73">
                  <a:moveTo>
                    <a:pt x="54" y="1"/>
                  </a:moveTo>
                  <a:lnTo>
                    <a:pt x="54" y="1"/>
                  </a:lnTo>
                  <a:lnTo>
                    <a:pt x="35" y="22"/>
                  </a:lnTo>
                  <a:lnTo>
                    <a:pt x="25" y="31"/>
                  </a:lnTo>
                  <a:lnTo>
                    <a:pt x="14" y="40"/>
                  </a:lnTo>
                  <a:lnTo>
                    <a:pt x="14" y="40"/>
                  </a:lnTo>
                  <a:lnTo>
                    <a:pt x="12" y="43"/>
                  </a:lnTo>
                  <a:lnTo>
                    <a:pt x="11" y="45"/>
                  </a:lnTo>
                  <a:lnTo>
                    <a:pt x="9" y="52"/>
                  </a:lnTo>
                  <a:lnTo>
                    <a:pt x="9" y="52"/>
                  </a:lnTo>
                  <a:lnTo>
                    <a:pt x="1" y="65"/>
                  </a:lnTo>
                  <a:lnTo>
                    <a:pt x="1" y="65"/>
                  </a:lnTo>
                  <a:lnTo>
                    <a:pt x="0" y="68"/>
                  </a:lnTo>
                  <a:lnTo>
                    <a:pt x="0" y="69"/>
                  </a:lnTo>
                  <a:lnTo>
                    <a:pt x="3" y="73"/>
                  </a:lnTo>
                  <a:lnTo>
                    <a:pt x="7" y="73"/>
                  </a:lnTo>
                  <a:lnTo>
                    <a:pt x="9" y="73"/>
                  </a:lnTo>
                  <a:lnTo>
                    <a:pt x="11" y="72"/>
                  </a:lnTo>
                  <a:lnTo>
                    <a:pt x="11" y="72"/>
                  </a:lnTo>
                  <a:lnTo>
                    <a:pt x="17" y="60"/>
                  </a:lnTo>
                  <a:lnTo>
                    <a:pt x="20" y="55"/>
                  </a:lnTo>
                  <a:lnTo>
                    <a:pt x="22" y="48"/>
                  </a:lnTo>
                  <a:lnTo>
                    <a:pt x="22" y="48"/>
                  </a:lnTo>
                  <a:lnTo>
                    <a:pt x="33" y="39"/>
                  </a:lnTo>
                  <a:lnTo>
                    <a:pt x="42" y="30"/>
                  </a:lnTo>
                  <a:lnTo>
                    <a:pt x="62" y="9"/>
                  </a:lnTo>
                  <a:lnTo>
                    <a:pt x="62" y="9"/>
                  </a:lnTo>
                  <a:lnTo>
                    <a:pt x="63" y="8"/>
                  </a:lnTo>
                  <a:lnTo>
                    <a:pt x="63" y="5"/>
                  </a:lnTo>
                  <a:lnTo>
                    <a:pt x="62" y="1"/>
                  </a:lnTo>
                  <a:lnTo>
                    <a:pt x="58" y="0"/>
                  </a:lnTo>
                  <a:lnTo>
                    <a:pt x="55" y="0"/>
                  </a:lnTo>
                  <a:lnTo>
                    <a:pt x="54" y="1"/>
                  </a:lnTo>
                  <a:lnTo>
                    <a:pt x="54"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0" name="Freeform 727">
              <a:extLst>
                <a:ext uri="{FF2B5EF4-FFF2-40B4-BE49-F238E27FC236}">
                  <a16:creationId xmlns:a16="http://schemas.microsoft.com/office/drawing/2014/main" id="{66345B55-668A-4F0D-AEDB-B221ABCF3A0B}"/>
                </a:ext>
              </a:extLst>
            </p:cNvPr>
            <p:cNvSpPr>
              <a:spLocks/>
            </p:cNvSpPr>
            <p:nvPr/>
          </p:nvSpPr>
          <p:spPr bwMode="auto">
            <a:xfrm>
              <a:off x="2366963" y="3676650"/>
              <a:ext cx="41275" cy="33338"/>
            </a:xfrm>
            <a:custGeom>
              <a:avLst/>
              <a:gdLst/>
              <a:ahLst/>
              <a:cxnLst>
                <a:cxn ang="0">
                  <a:pos x="94" y="1"/>
                </a:cxn>
                <a:cxn ang="0">
                  <a:pos x="94" y="1"/>
                </a:cxn>
                <a:cxn ang="0">
                  <a:pos x="82" y="8"/>
                </a:cxn>
                <a:cxn ang="0">
                  <a:pos x="69" y="13"/>
                </a:cxn>
                <a:cxn ang="0">
                  <a:pos x="56" y="20"/>
                </a:cxn>
                <a:cxn ang="0">
                  <a:pos x="46" y="27"/>
                </a:cxn>
                <a:cxn ang="0">
                  <a:pos x="46" y="27"/>
                </a:cxn>
                <a:cxn ang="0">
                  <a:pos x="34" y="39"/>
                </a:cxn>
                <a:cxn ang="0">
                  <a:pos x="23" y="51"/>
                </a:cxn>
                <a:cxn ang="0">
                  <a:pos x="13" y="64"/>
                </a:cxn>
                <a:cxn ang="0">
                  <a:pos x="1" y="76"/>
                </a:cxn>
                <a:cxn ang="0">
                  <a:pos x="1" y="76"/>
                </a:cxn>
                <a:cxn ang="0">
                  <a:pos x="0" y="78"/>
                </a:cxn>
                <a:cxn ang="0">
                  <a:pos x="0" y="80"/>
                </a:cxn>
                <a:cxn ang="0">
                  <a:pos x="2" y="84"/>
                </a:cxn>
                <a:cxn ang="0">
                  <a:pos x="5" y="86"/>
                </a:cxn>
                <a:cxn ang="0">
                  <a:pos x="8" y="85"/>
                </a:cxn>
                <a:cxn ang="0">
                  <a:pos x="10" y="84"/>
                </a:cxn>
                <a:cxn ang="0">
                  <a:pos x="10" y="84"/>
                </a:cxn>
                <a:cxn ang="0">
                  <a:pos x="29" y="64"/>
                </a:cxn>
                <a:cxn ang="0">
                  <a:pos x="46" y="43"/>
                </a:cxn>
                <a:cxn ang="0">
                  <a:pos x="46" y="43"/>
                </a:cxn>
                <a:cxn ang="0">
                  <a:pos x="51" y="38"/>
                </a:cxn>
                <a:cxn ang="0">
                  <a:pos x="57" y="33"/>
                </a:cxn>
                <a:cxn ang="0">
                  <a:pos x="72" y="25"/>
                </a:cxn>
                <a:cxn ang="0">
                  <a:pos x="86" y="18"/>
                </a:cxn>
                <a:cxn ang="0">
                  <a:pos x="101" y="10"/>
                </a:cxn>
                <a:cxn ang="0">
                  <a:pos x="101" y="10"/>
                </a:cxn>
                <a:cxn ang="0">
                  <a:pos x="102" y="9"/>
                </a:cxn>
                <a:cxn ang="0">
                  <a:pos x="103" y="6"/>
                </a:cxn>
                <a:cxn ang="0">
                  <a:pos x="102" y="3"/>
                </a:cxn>
                <a:cxn ang="0">
                  <a:pos x="99" y="0"/>
                </a:cxn>
                <a:cxn ang="0">
                  <a:pos x="97" y="0"/>
                </a:cxn>
                <a:cxn ang="0">
                  <a:pos x="94" y="1"/>
                </a:cxn>
                <a:cxn ang="0">
                  <a:pos x="94" y="1"/>
                </a:cxn>
              </a:cxnLst>
              <a:rect l="0" t="0" r="r" b="b"/>
              <a:pathLst>
                <a:path w="103" h="86">
                  <a:moveTo>
                    <a:pt x="94" y="1"/>
                  </a:moveTo>
                  <a:lnTo>
                    <a:pt x="94" y="1"/>
                  </a:lnTo>
                  <a:lnTo>
                    <a:pt x="82" y="8"/>
                  </a:lnTo>
                  <a:lnTo>
                    <a:pt x="69" y="13"/>
                  </a:lnTo>
                  <a:lnTo>
                    <a:pt x="56" y="20"/>
                  </a:lnTo>
                  <a:lnTo>
                    <a:pt x="46" y="27"/>
                  </a:lnTo>
                  <a:lnTo>
                    <a:pt x="46" y="27"/>
                  </a:lnTo>
                  <a:lnTo>
                    <a:pt x="34" y="39"/>
                  </a:lnTo>
                  <a:lnTo>
                    <a:pt x="23" y="51"/>
                  </a:lnTo>
                  <a:lnTo>
                    <a:pt x="13" y="64"/>
                  </a:lnTo>
                  <a:lnTo>
                    <a:pt x="1" y="76"/>
                  </a:lnTo>
                  <a:lnTo>
                    <a:pt x="1" y="76"/>
                  </a:lnTo>
                  <a:lnTo>
                    <a:pt x="0" y="78"/>
                  </a:lnTo>
                  <a:lnTo>
                    <a:pt x="0" y="80"/>
                  </a:lnTo>
                  <a:lnTo>
                    <a:pt x="2" y="84"/>
                  </a:lnTo>
                  <a:lnTo>
                    <a:pt x="5" y="86"/>
                  </a:lnTo>
                  <a:lnTo>
                    <a:pt x="8" y="85"/>
                  </a:lnTo>
                  <a:lnTo>
                    <a:pt x="10" y="84"/>
                  </a:lnTo>
                  <a:lnTo>
                    <a:pt x="10" y="84"/>
                  </a:lnTo>
                  <a:lnTo>
                    <a:pt x="29" y="64"/>
                  </a:lnTo>
                  <a:lnTo>
                    <a:pt x="46" y="43"/>
                  </a:lnTo>
                  <a:lnTo>
                    <a:pt x="46" y="43"/>
                  </a:lnTo>
                  <a:lnTo>
                    <a:pt x="51" y="38"/>
                  </a:lnTo>
                  <a:lnTo>
                    <a:pt x="57" y="33"/>
                  </a:lnTo>
                  <a:lnTo>
                    <a:pt x="72" y="25"/>
                  </a:lnTo>
                  <a:lnTo>
                    <a:pt x="86" y="18"/>
                  </a:lnTo>
                  <a:lnTo>
                    <a:pt x="101" y="10"/>
                  </a:lnTo>
                  <a:lnTo>
                    <a:pt x="101" y="10"/>
                  </a:lnTo>
                  <a:lnTo>
                    <a:pt x="102" y="9"/>
                  </a:lnTo>
                  <a:lnTo>
                    <a:pt x="103" y="6"/>
                  </a:lnTo>
                  <a:lnTo>
                    <a:pt x="102" y="3"/>
                  </a:lnTo>
                  <a:lnTo>
                    <a:pt x="99" y="0"/>
                  </a:lnTo>
                  <a:lnTo>
                    <a:pt x="97" y="0"/>
                  </a:lnTo>
                  <a:lnTo>
                    <a:pt x="94" y="1"/>
                  </a:lnTo>
                  <a:lnTo>
                    <a:pt x="94"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1" name="Freeform 728">
              <a:extLst>
                <a:ext uri="{FF2B5EF4-FFF2-40B4-BE49-F238E27FC236}">
                  <a16:creationId xmlns:a16="http://schemas.microsoft.com/office/drawing/2014/main" id="{2E7BFBFA-A6D0-44BE-B22B-0BEF1F34AC46}"/>
                </a:ext>
              </a:extLst>
            </p:cNvPr>
            <p:cNvSpPr>
              <a:spLocks/>
            </p:cNvSpPr>
            <p:nvPr/>
          </p:nvSpPr>
          <p:spPr bwMode="auto">
            <a:xfrm>
              <a:off x="2403476" y="3678238"/>
              <a:ext cx="36513" cy="30163"/>
            </a:xfrm>
            <a:custGeom>
              <a:avLst/>
              <a:gdLst/>
              <a:ahLst/>
              <a:cxnLst>
                <a:cxn ang="0">
                  <a:pos x="83" y="0"/>
                </a:cxn>
                <a:cxn ang="0">
                  <a:pos x="83" y="0"/>
                </a:cxn>
                <a:cxn ang="0">
                  <a:pos x="68" y="10"/>
                </a:cxn>
                <a:cxn ang="0">
                  <a:pos x="53" y="19"/>
                </a:cxn>
                <a:cxn ang="0">
                  <a:pos x="24" y="38"/>
                </a:cxn>
                <a:cxn ang="0">
                  <a:pos x="24" y="38"/>
                </a:cxn>
                <a:cxn ang="0">
                  <a:pos x="16" y="44"/>
                </a:cxn>
                <a:cxn ang="0">
                  <a:pos x="8" y="50"/>
                </a:cxn>
                <a:cxn ang="0">
                  <a:pos x="3" y="58"/>
                </a:cxn>
                <a:cxn ang="0">
                  <a:pos x="2" y="63"/>
                </a:cxn>
                <a:cxn ang="0">
                  <a:pos x="0" y="68"/>
                </a:cxn>
                <a:cxn ang="0">
                  <a:pos x="0" y="68"/>
                </a:cxn>
                <a:cxn ang="0">
                  <a:pos x="0" y="71"/>
                </a:cxn>
                <a:cxn ang="0">
                  <a:pos x="2" y="72"/>
                </a:cxn>
                <a:cxn ang="0">
                  <a:pos x="3" y="74"/>
                </a:cxn>
                <a:cxn ang="0">
                  <a:pos x="6" y="74"/>
                </a:cxn>
                <a:cxn ang="0">
                  <a:pos x="10" y="72"/>
                </a:cxn>
                <a:cxn ang="0">
                  <a:pos x="11" y="71"/>
                </a:cxn>
                <a:cxn ang="0">
                  <a:pos x="12" y="68"/>
                </a:cxn>
                <a:cxn ang="0">
                  <a:pos x="12" y="68"/>
                </a:cxn>
                <a:cxn ang="0">
                  <a:pos x="14" y="63"/>
                </a:cxn>
                <a:cxn ang="0">
                  <a:pos x="16" y="58"/>
                </a:cxn>
                <a:cxn ang="0">
                  <a:pos x="20" y="54"/>
                </a:cxn>
                <a:cxn ang="0">
                  <a:pos x="25" y="50"/>
                </a:cxn>
                <a:cxn ang="0">
                  <a:pos x="37" y="42"/>
                </a:cxn>
                <a:cxn ang="0">
                  <a:pos x="46" y="37"/>
                </a:cxn>
                <a:cxn ang="0">
                  <a:pos x="46" y="37"/>
                </a:cxn>
                <a:cxn ang="0">
                  <a:pos x="67" y="23"/>
                </a:cxn>
                <a:cxn ang="0">
                  <a:pos x="89" y="11"/>
                </a:cxn>
                <a:cxn ang="0">
                  <a:pos x="89" y="11"/>
                </a:cxn>
                <a:cxn ang="0">
                  <a:pos x="91" y="10"/>
                </a:cxn>
                <a:cxn ang="0">
                  <a:pos x="92" y="7"/>
                </a:cxn>
                <a:cxn ang="0">
                  <a:pos x="91" y="3"/>
                </a:cxn>
                <a:cxn ang="0">
                  <a:pos x="88" y="0"/>
                </a:cxn>
                <a:cxn ang="0">
                  <a:pos x="85" y="0"/>
                </a:cxn>
                <a:cxn ang="0">
                  <a:pos x="83" y="0"/>
                </a:cxn>
                <a:cxn ang="0">
                  <a:pos x="83" y="0"/>
                </a:cxn>
              </a:cxnLst>
              <a:rect l="0" t="0" r="r" b="b"/>
              <a:pathLst>
                <a:path w="92" h="74">
                  <a:moveTo>
                    <a:pt x="83" y="0"/>
                  </a:moveTo>
                  <a:lnTo>
                    <a:pt x="83" y="0"/>
                  </a:lnTo>
                  <a:lnTo>
                    <a:pt x="68" y="10"/>
                  </a:lnTo>
                  <a:lnTo>
                    <a:pt x="53" y="19"/>
                  </a:lnTo>
                  <a:lnTo>
                    <a:pt x="24" y="38"/>
                  </a:lnTo>
                  <a:lnTo>
                    <a:pt x="24" y="38"/>
                  </a:lnTo>
                  <a:lnTo>
                    <a:pt x="16" y="44"/>
                  </a:lnTo>
                  <a:lnTo>
                    <a:pt x="8" y="50"/>
                  </a:lnTo>
                  <a:lnTo>
                    <a:pt x="3" y="58"/>
                  </a:lnTo>
                  <a:lnTo>
                    <a:pt x="2" y="63"/>
                  </a:lnTo>
                  <a:lnTo>
                    <a:pt x="0" y="68"/>
                  </a:lnTo>
                  <a:lnTo>
                    <a:pt x="0" y="68"/>
                  </a:lnTo>
                  <a:lnTo>
                    <a:pt x="0" y="71"/>
                  </a:lnTo>
                  <a:lnTo>
                    <a:pt x="2" y="72"/>
                  </a:lnTo>
                  <a:lnTo>
                    <a:pt x="3" y="74"/>
                  </a:lnTo>
                  <a:lnTo>
                    <a:pt x="6" y="74"/>
                  </a:lnTo>
                  <a:lnTo>
                    <a:pt x="10" y="72"/>
                  </a:lnTo>
                  <a:lnTo>
                    <a:pt x="11" y="71"/>
                  </a:lnTo>
                  <a:lnTo>
                    <a:pt x="12" y="68"/>
                  </a:lnTo>
                  <a:lnTo>
                    <a:pt x="12" y="68"/>
                  </a:lnTo>
                  <a:lnTo>
                    <a:pt x="14" y="63"/>
                  </a:lnTo>
                  <a:lnTo>
                    <a:pt x="16" y="58"/>
                  </a:lnTo>
                  <a:lnTo>
                    <a:pt x="20" y="54"/>
                  </a:lnTo>
                  <a:lnTo>
                    <a:pt x="25" y="50"/>
                  </a:lnTo>
                  <a:lnTo>
                    <a:pt x="37" y="42"/>
                  </a:lnTo>
                  <a:lnTo>
                    <a:pt x="46" y="37"/>
                  </a:lnTo>
                  <a:lnTo>
                    <a:pt x="46" y="37"/>
                  </a:lnTo>
                  <a:lnTo>
                    <a:pt x="67" y="23"/>
                  </a:lnTo>
                  <a:lnTo>
                    <a:pt x="89" y="11"/>
                  </a:lnTo>
                  <a:lnTo>
                    <a:pt x="89" y="11"/>
                  </a:lnTo>
                  <a:lnTo>
                    <a:pt x="91" y="10"/>
                  </a:lnTo>
                  <a:lnTo>
                    <a:pt x="92" y="7"/>
                  </a:lnTo>
                  <a:lnTo>
                    <a:pt x="91" y="3"/>
                  </a:lnTo>
                  <a:lnTo>
                    <a:pt x="88" y="0"/>
                  </a:lnTo>
                  <a:lnTo>
                    <a:pt x="85" y="0"/>
                  </a:lnTo>
                  <a:lnTo>
                    <a:pt x="83" y="0"/>
                  </a:lnTo>
                  <a:lnTo>
                    <a:pt x="83"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2" name="Freeform 729">
              <a:extLst>
                <a:ext uri="{FF2B5EF4-FFF2-40B4-BE49-F238E27FC236}">
                  <a16:creationId xmlns:a16="http://schemas.microsoft.com/office/drawing/2014/main" id="{78FBE657-0725-48ED-944C-95A62B61D6A3}"/>
                </a:ext>
              </a:extLst>
            </p:cNvPr>
            <p:cNvSpPr>
              <a:spLocks/>
            </p:cNvSpPr>
            <p:nvPr/>
          </p:nvSpPr>
          <p:spPr bwMode="auto">
            <a:xfrm>
              <a:off x="2427288" y="3678238"/>
              <a:ext cx="33338" cy="34925"/>
            </a:xfrm>
            <a:custGeom>
              <a:avLst/>
              <a:gdLst/>
              <a:ahLst/>
              <a:cxnLst>
                <a:cxn ang="0">
                  <a:pos x="75" y="4"/>
                </a:cxn>
                <a:cxn ang="0">
                  <a:pos x="75" y="4"/>
                </a:cxn>
                <a:cxn ang="0">
                  <a:pos x="71" y="10"/>
                </a:cxn>
                <a:cxn ang="0">
                  <a:pos x="67" y="15"/>
                </a:cxn>
                <a:cxn ang="0">
                  <a:pos x="58" y="24"/>
                </a:cxn>
                <a:cxn ang="0">
                  <a:pos x="47" y="32"/>
                </a:cxn>
                <a:cxn ang="0">
                  <a:pos x="38" y="40"/>
                </a:cxn>
                <a:cxn ang="0">
                  <a:pos x="38" y="40"/>
                </a:cxn>
                <a:cxn ang="0">
                  <a:pos x="1" y="76"/>
                </a:cxn>
                <a:cxn ang="0">
                  <a:pos x="1" y="76"/>
                </a:cxn>
                <a:cxn ang="0">
                  <a:pos x="0" y="78"/>
                </a:cxn>
                <a:cxn ang="0">
                  <a:pos x="0" y="80"/>
                </a:cxn>
                <a:cxn ang="0">
                  <a:pos x="1" y="84"/>
                </a:cxn>
                <a:cxn ang="0">
                  <a:pos x="5" y="85"/>
                </a:cxn>
                <a:cxn ang="0">
                  <a:pos x="8" y="85"/>
                </a:cxn>
                <a:cxn ang="0">
                  <a:pos x="9" y="84"/>
                </a:cxn>
                <a:cxn ang="0">
                  <a:pos x="9" y="84"/>
                </a:cxn>
                <a:cxn ang="0">
                  <a:pos x="30" y="62"/>
                </a:cxn>
                <a:cxn ang="0">
                  <a:pos x="52" y="41"/>
                </a:cxn>
                <a:cxn ang="0">
                  <a:pos x="52" y="41"/>
                </a:cxn>
                <a:cxn ang="0">
                  <a:pos x="61" y="33"/>
                </a:cxn>
                <a:cxn ang="0">
                  <a:pos x="71" y="27"/>
                </a:cxn>
                <a:cxn ang="0">
                  <a:pos x="78" y="17"/>
                </a:cxn>
                <a:cxn ang="0">
                  <a:pos x="82" y="14"/>
                </a:cxn>
                <a:cxn ang="0">
                  <a:pos x="85" y="7"/>
                </a:cxn>
                <a:cxn ang="0">
                  <a:pos x="85" y="7"/>
                </a:cxn>
                <a:cxn ang="0">
                  <a:pos x="85" y="4"/>
                </a:cxn>
                <a:cxn ang="0">
                  <a:pos x="85" y="3"/>
                </a:cxn>
                <a:cxn ang="0">
                  <a:pos x="84" y="2"/>
                </a:cxn>
                <a:cxn ang="0">
                  <a:pos x="81" y="0"/>
                </a:cxn>
                <a:cxn ang="0">
                  <a:pos x="77" y="0"/>
                </a:cxn>
                <a:cxn ang="0">
                  <a:pos x="76" y="2"/>
                </a:cxn>
                <a:cxn ang="0">
                  <a:pos x="75" y="4"/>
                </a:cxn>
                <a:cxn ang="0">
                  <a:pos x="75" y="4"/>
                </a:cxn>
              </a:cxnLst>
              <a:rect l="0" t="0" r="r" b="b"/>
              <a:pathLst>
                <a:path w="85" h="85">
                  <a:moveTo>
                    <a:pt x="75" y="4"/>
                  </a:moveTo>
                  <a:lnTo>
                    <a:pt x="75" y="4"/>
                  </a:lnTo>
                  <a:lnTo>
                    <a:pt x="71" y="10"/>
                  </a:lnTo>
                  <a:lnTo>
                    <a:pt x="67" y="15"/>
                  </a:lnTo>
                  <a:lnTo>
                    <a:pt x="58" y="24"/>
                  </a:lnTo>
                  <a:lnTo>
                    <a:pt x="47" y="32"/>
                  </a:lnTo>
                  <a:lnTo>
                    <a:pt x="38" y="40"/>
                  </a:lnTo>
                  <a:lnTo>
                    <a:pt x="38" y="40"/>
                  </a:lnTo>
                  <a:lnTo>
                    <a:pt x="1" y="76"/>
                  </a:lnTo>
                  <a:lnTo>
                    <a:pt x="1" y="76"/>
                  </a:lnTo>
                  <a:lnTo>
                    <a:pt x="0" y="78"/>
                  </a:lnTo>
                  <a:lnTo>
                    <a:pt x="0" y="80"/>
                  </a:lnTo>
                  <a:lnTo>
                    <a:pt x="1" y="84"/>
                  </a:lnTo>
                  <a:lnTo>
                    <a:pt x="5" y="85"/>
                  </a:lnTo>
                  <a:lnTo>
                    <a:pt x="8" y="85"/>
                  </a:lnTo>
                  <a:lnTo>
                    <a:pt x="9" y="84"/>
                  </a:lnTo>
                  <a:lnTo>
                    <a:pt x="9" y="84"/>
                  </a:lnTo>
                  <a:lnTo>
                    <a:pt x="30" y="62"/>
                  </a:lnTo>
                  <a:lnTo>
                    <a:pt x="52" y="41"/>
                  </a:lnTo>
                  <a:lnTo>
                    <a:pt x="52" y="41"/>
                  </a:lnTo>
                  <a:lnTo>
                    <a:pt x="61" y="33"/>
                  </a:lnTo>
                  <a:lnTo>
                    <a:pt x="71" y="27"/>
                  </a:lnTo>
                  <a:lnTo>
                    <a:pt x="78" y="17"/>
                  </a:lnTo>
                  <a:lnTo>
                    <a:pt x="82" y="14"/>
                  </a:lnTo>
                  <a:lnTo>
                    <a:pt x="85" y="7"/>
                  </a:lnTo>
                  <a:lnTo>
                    <a:pt x="85" y="7"/>
                  </a:lnTo>
                  <a:lnTo>
                    <a:pt x="85" y="4"/>
                  </a:lnTo>
                  <a:lnTo>
                    <a:pt x="85" y="3"/>
                  </a:lnTo>
                  <a:lnTo>
                    <a:pt x="84" y="2"/>
                  </a:lnTo>
                  <a:lnTo>
                    <a:pt x="81" y="0"/>
                  </a:lnTo>
                  <a:lnTo>
                    <a:pt x="77" y="0"/>
                  </a:lnTo>
                  <a:lnTo>
                    <a:pt x="76" y="2"/>
                  </a:lnTo>
                  <a:lnTo>
                    <a:pt x="75" y="4"/>
                  </a:lnTo>
                  <a:lnTo>
                    <a:pt x="75"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3" name="Freeform 730">
              <a:extLst>
                <a:ext uri="{FF2B5EF4-FFF2-40B4-BE49-F238E27FC236}">
                  <a16:creationId xmlns:a16="http://schemas.microsoft.com/office/drawing/2014/main" id="{E9344388-19D3-4454-A4DB-49B1EB43EA85}"/>
                </a:ext>
              </a:extLst>
            </p:cNvPr>
            <p:cNvSpPr>
              <a:spLocks/>
            </p:cNvSpPr>
            <p:nvPr/>
          </p:nvSpPr>
          <p:spPr bwMode="auto">
            <a:xfrm>
              <a:off x="2451101" y="3686175"/>
              <a:ext cx="23813" cy="26988"/>
            </a:xfrm>
            <a:custGeom>
              <a:avLst/>
              <a:gdLst/>
              <a:ahLst/>
              <a:cxnLst>
                <a:cxn ang="0">
                  <a:pos x="47" y="2"/>
                </a:cxn>
                <a:cxn ang="0">
                  <a:pos x="47" y="2"/>
                </a:cxn>
                <a:cxn ang="0">
                  <a:pos x="34" y="15"/>
                </a:cxn>
                <a:cxn ang="0">
                  <a:pos x="21" y="29"/>
                </a:cxn>
                <a:cxn ang="0">
                  <a:pos x="10" y="44"/>
                </a:cxn>
                <a:cxn ang="0">
                  <a:pos x="0" y="59"/>
                </a:cxn>
                <a:cxn ang="0">
                  <a:pos x="0" y="59"/>
                </a:cxn>
                <a:cxn ang="0">
                  <a:pos x="0" y="62"/>
                </a:cxn>
                <a:cxn ang="0">
                  <a:pos x="0" y="65"/>
                </a:cxn>
                <a:cxn ang="0">
                  <a:pos x="2" y="67"/>
                </a:cxn>
                <a:cxn ang="0">
                  <a:pos x="6" y="68"/>
                </a:cxn>
                <a:cxn ang="0">
                  <a:pos x="9" y="67"/>
                </a:cxn>
                <a:cxn ang="0">
                  <a:pos x="10" y="66"/>
                </a:cxn>
                <a:cxn ang="0">
                  <a:pos x="10" y="66"/>
                </a:cxn>
                <a:cxn ang="0">
                  <a:pos x="19" y="50"/>
                </a:cxn>
                <a:cxn ang="0">
                  <a:pos x="30" y="36"/>
                </a:cxn>
                <a:cxn ang="0">
                  <a:pos x="42" y="23"/>
                </a:cxn>
                <a:cxn ang="0">
                  <a:pos x="55" y="10"/>
                </a:cxn>
                <a:cxn ang="0">
                  <a:pos x="55" y="10"/>
                </a:cxn>
                <a:cxn ang="0">
                  <a:pos x="56" y="8"/>
                </a:cxn>
                <a:cxn ang="0">
                  <a:pos x="56" y="6"/>
                </a:cxn>
                <a:cxn ang="0">
                  <a:pos x="55" y="2"/>
                </a:cxn>
                <a:cxn ang="0">
                  <a:pos x="51" y="0"/>
                </a:cxn>
                <a:cxn ang="0">
                  <a:pos x="48" y="0"/>
                </a:cxn>
                <a:cxn ang="0">
                  <a:pos x="47" y="2"/>
                </a:cxn>
                <a:cxn ang="0">
                  <a:pos x="47" y="2"/>
                </a:cxn>
              </a:cxnLst>
              <a:rect l="0" t="0" r="r" b="b"/>
              <a:pathLst>
                <a:path w="56" h="68">
                  <a:moveTo>
                    <a:pt x="47" y="2"/>
                  </a:moveTo>
                  <a:lnTo>
                    <a:pt x="47" y="2"/>
                  </a:lnTo>
                  <a:lnTo>
                    <a:pt x="34" y="15"/>
                  </a:lnTo>
                  <a:lnTo>
                    <a:pt x="21" y="29"/>
                  </a:lnTo>
                  <a:lnTo>
                    <a:pt x="10" y="44"/>
                  </a:lnTo>
                  <a:lnTo>
                    <a:pt x="0" y="59"/>
                  </a:lnTo>
                  <a:lnTo>
                    <a:pt x="0" y="59"/>
                  </a:lnTo>
                  <a:lnTo>
                    <a:pt x="0" y="62"/>
                  </a:lnTo>
                  <a:lnTo>
                    <a:pt x="0" y="65"/>
                  </a:lnTo>
                  <a:lnTo>
                    <a:pt x="2" y="67"/>
                  </a:lnTo>
                  <a:lnTo>
                    <a:pt x="6" y="68"/>
                  </a:lnTo>
                  <a:lnTo>
                    <a:pt x="9" y="67"/>
                  </a:lnTo>
                  <a:lnTo>
                    <a:pt x="10" y="66"/>
                  </a:lnTo>
                  <a:lnTo>
                    <a:pt x="10" y="66"/>
                  </a:lnTo>
                  <a:lnTo>
                    <a:pt x="19" y="50"/>
                  </a:lnTo>
                  <a:lnTo>
                    <a:pt x="30" y="36"/>
                  </a:lnTo>
                  <a:lnTo>
                    <a:pt x="42" y="23"/>
                  </a:lnTo>
                  <a:lnTo>
                    <a:pt x="55" y="10"/>
                  </a:lnTo>
                  <a:lnTo>
                    <a:pt x="55" y="10"/>
                  </a:lnTo>
                  <a:lnTo>
                    <a:pt x="56" y="8"/>
                  </a:lnTo>
                  <a:lnTo>
                    <a:pt x="56" y="6"/>
                  </a:lnTo>
                  <a:lnTo>
                    <a:pt x="55" y="2"/>
                  </a:lnTo>
                  <a:lnTo>
                    <a:pt x="51" y="0"/>
                  </a:lnTo>
                  <a:lnTo>
                    <a:pt x="48" y="0"/>
                  </a:lnTo>
                  <a:lnTo>
                    <a:pt x="47" y="2"/>
                  </a:lnTo>
                  <a:lnTo>
                    <a:pt x="47"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4" name="Freeform 731">
              <a:extLst>
                <a:ext uri="{FF2B5EF4-FFF2-40B4-BE49-F238E27FC236}">
                  <a16:creationId xmlns:a16="http://schemas.microsoft.com/office/drawing/2014/main" id="{28BD5CA2-F7F8-4B8C-86AA-76E3A50DCD99}"/>
                </a:ext>
              </a:extLst>
            </p:cNvPr>
            <p:cNvSpPr>
              <a:spLocks/>
            </p:cNvSpPr>
            <p:nvPr/>
          </p:nvSpPr>
          <p:spPr bwMode="auto">
            <a:xfrm>
              <a:off x="2605088" y="3395663"/>
              <a:ext cx="23813" cy="26988"/>
            </a:xfrm>
            <a:custGeom>
              <a:avLst/>
              <a:gdLst/>
              <a:ahLst/>
              <a:cxnLst>
                <a:cxn ang="0">
                  <a:pos x="50" y="2"/>
                </a:cxn>
                <a:cxn ang="0">
                  <a:pos x="50" y="2"/>
                </a:cxn>
                <a:cxn ang="0">
                  <a:pos x="44" y="4"/>
                </a:cxn>
                <a:cxn ang="0">
                  <a:pos x="41" y="8"/>
                </a:cxn>
                <a:cxn ang="0">
                  <a:pos x="38" y="14"/>
                </a:cxn>
                <a:cxn ang="0">
                  <a:pos x="35" y="19"/>
                </a:cxn>
                <a:cxn ang="0">
                  <a:pos x="35" y="19"/>
                </a:cxn>
                <a:cxn ang="0">
                  <a:pos x="33" y="25"/>
                </a:cxn>
                <a:cxn ang="0">
                  <a:pos x="31" y="29"/>
                </a:cxn>
                <a:cxn ang="0">
                  <a:pos x="30" y="32"/>
                </a:cxn>
                <a:cxn ang="0">
                  <a:pos x="30" y="32"/>
                </a:cxn>
                <a:cxn ang="0">
                  <a:pos x="21" y="37"/>
                </a:cxn>
                <a:cxn ang="0">
                  <a:pos x="21" y="37"/>
                </a:cxn>
                <a:cxn ang="0">
                  <a:pos x="13" y="42"/>
                </a:cxn>
                <a:cxn ang="0">
                  <a:pos x="5" y="48"/>
                </a:cxn>
                <a:cxn ang="0">
                  <a:pos x="3" y="51"/>
                </a:cxn>
                <a:cxn ang="0">
                  <a:pos x="1" y="55"/>
                </a:cxn>
                <a:cxn ang="0">
                  <a:pos x="0" y="61"/>
                </a:cxn>
                <a:cxn ang="0">
                  <a:pos x="1" y="65"/>
                </a:cxn>
                <a:cxn ang="0">
                  <a:pos x="1" y="65"/>
                </a:cxn>
                <a:cxn ang="0">
                  <a:pos x="3" y="67"/>
                </a:cxn>
                <a:cxn ang="0">
                  <a:pos x="4" y="68"/>
                </a:cxn>
                <a:cxn ang="0">
                  <a:pos x="8" y="68"/>
                </a:cxn>
                <a:cxn ang="0">
                  <a:pos x="10" y="67"/>
                </a:cxn>
                <a:cxn ang="0">
                  <a:pos x="12" y="66"/>
                </a:cxn>
                <a:cxn ang="0">
                  <a:pos x="12" y="65"/>
                </a:cxn>
                <a:cxn ang="0">
                  <a:pos x="12" y="62"/>
                </a:cxn>
                <a:cxn ang="0">
                  <a:pos x="12" y="62"/>
                </a:cxn>
                <a:cxn ang="0">
                  <a:pos x="12" y="59"/>
                </a:cxn>
                <a:cxn ang="0">
                  <a:pos x="13" y="57"/>
                </a:cxn>
                <a:cxn ang="0">
                  <a:pos x="20" y="50"/>
                </a:cxn>
                <a:cxn ang="0">
                  <a:pos x="34" y="42"/>
                </a:cxn>
                <a:cxn ang="0">
                  <a:pos x="34" y="42"/>
                </a:cxn>
                <a:cxn ang="0">
                  <a:pos x="38" y="40"/>
                </a:cxn>
                <a:cxn ang="0">
                  <a:pos x="41" y="36"/>
                </a:cxn>
                <a:cxn ang="0">
                  <a:pos x="44" y="27"/>
                </a:cxn>
                <a:cxn ang="0">
                  <a:pos x="48" y="17"/>
                </a:cxn>
                <a:cxn ang="0">
                  <a:pos x="51" y="14"/>
                </a:cxn>
                <a:cxn ang="0">
                  <a:pos x="55" y="11"/>
                </a:cxn>
                <a:cxn ang="0">
                  <a:pos x="55" y="11"/>
                </a:cxn>
                <a:cxn ang="0">
                  <a:pos x="56" y="10"/>
                </a:cxn>
                <a:cxn ang="0">
                  <a:pos x="58" y="7"/>
                </a:cxn>
                <a:cxn ang="0">
                  <a:pos x="56" y="3"/>
                </a:cxn>
                <a:cxn ang="0">
                  <a:pos x="54" y="0"/>
                </a:cxn>
                <a:cxn ang="0">
                  <a:pos x="51" y="0"/>
                </a:cxn>
                <a:cxn ang="0">
                  <a:pos x="50" y="2"/>
                </a:cxn>
                <a:cxn ang="0">
                  <a:pos x="50" y="2"/>
                </a:cxn>
              </a:cxnLst>
              <a:rect l="0" t="0" r="r" b="b"/>
              <a:pathLst>
                <a:path w="58" h="68">
                  <a:moveTo>
                    <a:pt x="50" y="2"/>
                  </a:moveTo>
                  <a:lnTo>
                    <a:pt x="50" y="2"/>
                  </a:lnTo>
                  <a:lnTo>
                    <a:pt x="44" y="4"/>
                  </a:lnTo>
                  <a:lnTo>
                    <a:pt x="41" y="8"/>
                  </a:lnTo>
                  <a:lnTo>
                    <a:pt x="38" y="14"/>
                  </a:lnTo>
                  <a:lnTo>
                    <a:pt x="35" y="19"/>
                  </a:lnTo>
                  <a:lnTo>
                    <a:pt x="35" y="19"/>
                  </a:lnTo>
                  <a:lnTo>
                    <a:pt x="33" y="25"/>
                  </a:lnTo>
                  <a:lnTo>
                    <a:pt x="31" y="29"/>
                  </a:lnTo>
                  <a:lnTo>
                    <a:pt x="30" y="32"/>
                  </a:lnTo>
                  <a:lnTo>
                    <a:pt x="30" y="32"/>
                  </a:lnTo>
                  <a:lnTo>
                    <a:pt x="21" y="37"/>
                  </a:lnTo>
                  <a:lnTo>
                    <a:pt x="21" y="37"/>
                  </a:lnTo>
                  <a:lnTo>
                    <a:pt x="13" y="42"/>
                  </a:lnTo>
                  <a:lnTo>
                    <a:pt x="5" y="48"/>
                  </a:lnTo>
                  <a:lnTo>
                    <a:pt x="3" y="51"/>
                  </a:lnTo>
                  <a:lnTo>
                    <a:pt x="1" y="55"/>
                  </a:lnTo>
                  <a:lnTo>
                    <a:pt x="0" y="61"/>
                  </a:lnTo>
                  <a:lnTo>
                    <a:pt x="1" y="65"/>
                  </a:lnTo>
                  <a:lnTo>
                    <a:pt x="1" y="65"/>
                  </a:lnTo>
                  <a:lnTo>
                    <a:pt x="3" y="67"/>
                  </a:lnTo>
                  <a:lnTo>
                    <a:pt x="4" y="68"/>
                  </a:lnTo>
                  <a:lnTo>
                    <a:pt x="8" y="68"/>
                  </a:lnTo>
                  <a:lnTo>
                    <a:pt x="10" y="67"/>
                  </a:lnTo>
                  <a:lnTo>
                    <a:pt x="12" y="66"/>
                  </a:lnTo>
                  <a:lnTo>
                    <a:pt x="12" y="65"/>
                  </a:lnTo>
                  <a:lnTo>
                    <a:pt x="12" y="62"/>
                  </a:lnTo>
                  <a:lnTo>
                    <a:pt x="12" y="62"/>
                  </a:lnTo>
                  <a:lnTo>
                    <a:pt x="12" y="59"/>
                  </a:lnTo>
                  <a:lnTo>
                    <a:pt x="13" y="57"/>
                  </a:lnTo>
                  <a:lnTo>
                    <a:pt x="20" y="50"/>
                  </a:lnTo>
                  <a:lnTo>
                    <a:pt x="34" y="42"/>
                  </a:lnTo>
                  <a:lnTo>
                    <a:pt x="34" y="42"/>
                  </a:lnTo>
                  <a:lnTo>
                    <a:pt x="38" y="40"/>
                  </a:lnTo>
                  <a:lnTo>
                    <a:pt x="41" y="36"/>
                  </a:lnTo>
                  <a:lnTo>
                    <a:pt x="44" y="27"/>
                  </a:lnTo>
                  <a:lnTo>
                    <a:pt x="48" y="17"/>
                  </a:lnTo>
                  <a:lnTo>
                    <a:pt x="51" y="14"/>
                  </a:lnTo>
                  <a:lnTo>
                    <a:pt x="55" y="11"/>
                  </a:lnTo>
                  <a:lnTo>
                    <a:pt x="55" y="11"/>
                  </a:lnTo>
                  <a:lnTo>
                    <a:pt x="56" y="10"/>
                  </a:lnTo>
                  <a:lnTo>
                    <a:pt x="58" y="7"/>
                  </a:lnTo>
                  <a:lnTo>
                    <a:pt x="56" y="3"/>
                  </a:lnTo>
                  <a:lnTo>
                    <a:pt x="54" y="0"/>
                  </a:lnTo>
                  <a:lnTo>
                    <a:pt x="51" y="0"/>
                  </a:lnTo>
                  <a:lnTo>
                    <a:pt x="50" y="2"/>
                  </a:lnTo>
                  <a:lnTo>
                    <a:pt x="50"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5" name="Freeform 732">
              <a:extLst>
                <a:ext uri="{FF2B5EF4-FFF2-40B4-BE49-F238E27FC236}">
                  <a16:creationId xmlns:a16="http://schemas.microsoft.com/office/drawing/2014/main" id="{A3E9D080-E133-4B2B-94C4-14572DEF9E37}"/>
                </a:ext>
              </a:extLst>
            </p:cNvPr>
            <p:cNvSpPr>
              <a:spLocks/>
            </p:cNvSpPr>
            <p:nvPr/>
          </p:nvSpPr>
          <p:spPr bwMode="auto">
            <a:xfrm>
              <a:off x="2625726" y="3395663"/>
              <a:ext cx="25400" cy="28575"/>
            </a:xfrm>
            <a:custGeom>
              <a:avLst/>
              <a:gdLst/>
              <a:ahLst/>
              <a:cxnLst>
                <a:cxn ang="0">
                  <a:pos x="54" y="2"/>
                </a:cxn>
                <a:cxn ang="0">
                  <a:pos x="54" y="2"/>
                </a:cxn>
                <a:cxn ang="0">
                  <a:pos x="50" y="4"/>
                </a:cxn>
                <a:cxn ang="0">
                  <a:pos x="46" y="8"/>
                </a:cxn>
                <a:cxn ang="0">
                  <a:pos x="41" y="16"/>
                </a:cxn>
                <a:cxn ang="0">
                  <a:pos x="36" y="24"/>
                </a:cxn>
                <a:cxn ang="0">
                  <a:pos x="29" y="32"/>
                </a:cxn>
                <a:cxn ang="0">
                  <a:pos x="29" y="32"/>
                </a:cxn>
                <a:cxn ang="0">
                  <a:pos x="20" y="40"/>
                </a:cxn>
                <a:cxn ang="0">
                  <a:pos x="12" y="48"/>
                </a:cxn>
                <a:cxn ang="0">
                  <a:pos x="6" y="57"/>
                </a:cxn>
                <a:cxn ang="0">
                  <a:pos x="0" y="67"/>
                </a:cxn>
                <a:cxn ang="0">
                  <a:pos x="0" y="67"/>
                </a:cxn>
                <a:cxn ang="0">
                  <a:pos x="0" y="70"/>
                </a:cxn>
                <a:cxn ang="0">
                  <a:pos x="0" y="72"/>
                </a:cxn>
                <a:cxn ang="0">
                  <a:pos x="2" y="74"/>
                </a:cxn>
                <a:cxn ang="0">
                  <a:pos x="4" y="74"/>
                </a:cxn>
                <a:cxn ang="0">
                  <a:pos x="8" y="74"/>
                </a:cxn>
                <a:cxn ang="0">
                  <a:pos x="9" y="72"/>
                </a:cxn>
                <a:cxn ang="0">
                  <a:pos x="11" y="71"/>
                </a:cxn>
                <a:cxn ang="0">
                  <a:pos x="11" y="71"/>
                </a:cxn>
                <a:cxn ang="0">
                  <a:pos x="16" y="61"/>
                </a:cxn>
                <a:cxn ang="0">
                  <a:pos x="23" y="53"/>
                </a:cxn>
                <a:cxn ang="0">
                  <a:pos x="40" y="37"/>
                </a:cxn>
                <a:cxn ang="0">
                  <a:pos x="40" y="37"/>
                </a:cxn>
                <a:cxn ang="0">
                  <a:pos x="45" y="31"/>
                </a:cxn>
                <a:cxn ang="0">
                  <a:pos x="49" y="24"/>
                </a:cxn>
                <a:cxn ang="0">
                  <a:pos x="54" y="16"/>
                </a:cxn>
                <a:cxn ang="0">
                  <a:pos x="57" y="14"/>
                </a:cxn>
                <a:cxn ang="0">
                  <a:pos x="60" y="11"/>
                </a:cxn>
                <a:cxn ang="0">
                  <a:pos x="60" y="11"/>
                </a:cxn>
                <a:cxn ang="0">
                  <a:pos x="62" y="10"/>
                </a:cxn>
                <a:cxn ang="0">
                  <a:pos x="63" y="7"/>
                </a:cxn>
                <a:cxn ang="0">
                  <a:pos x="62" y="3"/>
                </a:cxn>
                <a:cxn ang="0">
                  <a:pos x="59" y="0"/>
                </a:cxn>
                <a:cxn ang="0">
                  <a:pos x="57" y="0"/>
                </a:cxn>
                <a:cxn ang="0">
                  <a:pos x="54" y="2"/>
                </a:cxn>
                <a:cxn ang="0">
                  <a:pos x="54" y="2"/>
                </a:cxn>
              </a:cxnLst>
              <a:rect l="0" t="0" r="r" b="b"/>
              <a:pathLst>
                <a:path w="63" h="74">
                  <a:moveTo>
                    <a:pt x="54" y="2"/>
                  </a:moveTo>
                  <a:lnTo>
                    <a:pt x="54" y="2"/>
                  </a:lnTo>
                  <a:lnTo>
                    <a:pt x="50" y="4"/>
                  </a:lnTo>
                  <a:lnTo>
                    <a:pt x="46" y="8"/>
                  </a:lnTo>
                  <a:lnTo>
                    <a:pt x="41" y="16"/>
                  </a:lnTo>
                  <a:lnTo>
                    <a:pt x="36" y="24"/>
                  </a:lnTo>
                  <a:lnTo>
                    <a:pt x="29" y="32"/>
                  </a:lnTo>
                  <a:lnTo>
                    <a:pt x="29" y="32"/>
                  </a:lnTo>
                  <a:lnTo>
                    <a:pt x="20" y="40"/>
                  </a:lnTo>
                  <a:lnTo>
                    <a:pt x="12" y="48"/>
                  </a:lnTo>
                  <a:lnTo>
                    <a:pt x="6" y="57"/>
                  </a:lnTo>
                  <a:lnTo>
                    <a:pt x="0" y="67"/>
                  </a:lnTo>
                  <a:lnTo>
                    <a:pt x="0" y="67"/>
                  </a:lnTo>
                  <a:lnTo>
                    <a:pt x="0" y="70"/>
                  </a:lnTo>
                  <a:lnTo>
                    <a:pt x="0" y="72"/>
                  </a:lnTo>
                  <a:lnTo>
                    <a:pt x="2" y="74"/>
                  </a:lnTo>
                  <a:lnTo>
                    <a:pt x="4" y="74"/>
                  </a:lnTo>
                  <a:lnTo>
                    <a:pt x="8" y="74"/>
                  </a:lnTo>
                  <a:lnTo>
                    <a:pt x="9" y="72"/>
                  </a:lnTo>
                  <a:lnTo>
                    <a:pt x="11" y="71"/>
                  </a:lnTo>
                  <a:lnTo>
                    <a:pt x="11" y="71"/>
                  </a:lnTo>
                  <a:lnTo>
                    <a:pt x="16" y="61"/>
                  </a:lnTo>
                  <a:lnTo>
                    <a:pt x="23" y="53"/>
                  </a:lnTo>
                  <a:lnTo>
                    <a:pt x="40" y="37"/>
                  </a:lnTo>
                  <a:lnTo>
                    <a:pt x="40" y="37"/>
                  </a:lnTo>
                  <a:lnTo>
                    <a:pt x="45" y="31"/>
                  </a:lnTo>
                  <a:lnTo>
                    <a:pt x="49" y="24"/>
                  </a:lnTo>
                  <a:lnTo>
                    <a:pt x="54" y="16"/>
                  </a:lnTo>
                  <a:lnTo>
                    <a:pt x="57" y="14"/>
                  </a:lnTo>
                  <a:lnTo>
                    <a:pt x="60" y="11"/>
                  </a:lnTo>
                  <a:lnTo>
                    <a:pt x="60" y="11"/>
                  </a:lnTo>
                  <a:lnTo>
                    <a:pt x="62" y="10"/>
                  </a:lnTo>
                  <a:lnTo>
                    <a:pt x="63" y="7"/>
                  </a:lnTo>
                  <a:lnTo>
                    <a:pt x="62" y="3"/>
                  </a:lnTo>
                  <a:lnTo>
                    <a:pt x="59" y="0"/>
                  </a:lnTo>
                  <a:lnTo>
                    <a:pt x="57" y="0"/>
                  </a:lnTo>
                  <a:lnTo>
                    <a:pt x="54" y="2"/>
                  </a:lnTo>
                  <a:lnTo>
                    <a:pt x="54"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6" name="Freeform 733">
              <a:extLst>
                <a:ext uri="{FF2B5EF4-FFF2-40B4-BE49-F238E27FC236}">
                  <a16:creationId xmlns:a16="http://schemas.microsoft.com/office/drawing/2014/main" id="{3051CE34-B0DB-4DBD-A557-6666CF8E9FF9}"/>
                </a:ext>
              </a:extLst>
            </p:cNvPr>
            <p:cNvSpPr>
              <a:spLocks/>
            </p:cNvSpPr>
            <p:nvPr/>
          </p:nvSpPr>
          <p:spPr bwMode="auto">
            <a:xfrm>
              <a:off x="2641601" y="3400425"/>
              <a:ext cx="30163" cy="23813"/>
            </a:xfrm>
            <a:custGeom>
              <a:avLst/>
              <a:gdLst/>
              <a:ahLst/>
              <a:cxnLst>
                <a:cxn ang="0">
                  <a:pos x="64" y="2"/>
                </a:cxn>
                <a:cxn ang="0">
                  <a:pos x="64" y="2"/>
                </a:cxn>
                <a:cxn ang="0">
                  <a:pos x="48" y="15"/>
                </a:cxn>
                <a:cxn ang="0">
                  <a:pos x="34" y="28"/>
                </a:cxn>
                <a:cxn ang="0">
                  <a:pos x="1" y="53"/>
                </a:cxn>
                <a:cxn ang="0">
                  <a:pos x="1" y="53"/>
                </a:cxn>
                <a:cxn ang="0">
                  <a:pos x="0" y="55"/>
                </a:cxn>
                <a:cxn ang="0">
                  <a:pos x="0" y="59"/>
                </a:cxn>
                <a:cxn ang="0">
                  <a:pos x="1" y="62"/>
                </a:cxn>
                <a:cxn ang="0">
                  <a:pos x="5" y="63"/>
                </a:cxn>
                <a:cxn ang="0">
                  <a:pos x="10" y="63"/>
                </a:cxn>
                <a:cxn ang="0">
                  <a:pos x="10" y="63"/>
                </a:cxn>
                <a:cxn ang="0">
                  <a:pos x="13" y="62"/>
                </a:cxn>
                <a:cxn ang="0">
                  <a:pos x="14" y="60"/>
                </a:cxn>
                <a:cxn ang="0">
                  <a:pos x="16" y="58"/>
                </a:cxn>
                <a:cxn ang="0">
                  <a:pos x="16" y="55"/>
                </a:cxn>
                <a:cxn ang="0">
                  <a:pos x="16" y="55"/>
                </a:cxn>
                <a:cxn ang="0">
                  <a:pos x="44" y="34"/>
                </a:cxn>
                <a:cxn ang="0">
                  <a:pos x="59" y="22"/>
                </a:cxn>
                <a:cxn ang="0">
                  <a:pos x="72" y="9"/>
                </a:cxn>
                <a:cxn ang="0">
                  <a:pos x="72" y="9"/>
                </a:cxn>
                <a:cxn ang="0">
                  <a:pos x="73" y="8"/>
                </a:cxn>
                <a:cxn ang="0">
                  <a:pos x="73" y="5"/>
                </a:cxn>
                <a:cxn ang="0">
                  <a:pos x="72" y="2"/>
                </a:cxn>
                <a:cxn ang="0">
                  <a:pos x="68" y="0"/>
                </a:cxn>
                <a:cxn ang="0">
                  <a:pos x="65" y="0"/>
                </a:cxn>
                <a:cxn ang="0">
                  <a:pos x="64" y="2"/>
                </a:cxn>
                <a:cxn ang="0">
                  <a:pos x="64" y="2"/>
                </a:cxn>
              </a:cxnLst>
              <a:rect l="0" t="0" r="r" b="b"/>
              <a:pathLst>
                <a:path w="73" h="63">
                  <a:moveTo>
                    <a:pt x="64" y="2"/>
                  </a:moveTo>
                  <a:lnTo>
                    <a:pt x="64" y="2"/>
                  </a:lnTo>
                  <a:lnTo>
                    <a:pt x="48" y="15"/>
                  </a:lnTo>
                  <a:lnTo>
                    <a:pt x="34" y="28"/>
                  </a:lnTo>
                  <a:lnTo>
                    <a:pt x="1" y="53"/>
                  </a:lnTo>
                  <a:lnTo>
                    <a:pt x="1" y="53"/>
                  </a:lnTo>
                  <a:lnTo>
                    <a:pt x="0" y="55"/>
                  </a:lnTo>
                  <a:lnTo>
                    <a:pt x="0" y="59"/>
                  </a:lnTo>
                  <a:lnTo>
                    <a:pt x="1" y="62"/>
                  </a:lnTo>
                  <a:lnTo>
                    <a:pt x="5" y="63"/>
                  </a:lnTo>
                  <a:lnTo>
                    <a:pt x="10" y="63"/>
                  </a:lnTo>
                  <a:lnTo>
                    <a:pt x="10" y="63"/>
                  </a:lnTo>
                  <a:lnTo>
                    <a:pt x="13" y="62"/>
                  </a:lnTo>
                  <a:lnTo>
                    <a:pt x="14" y="60"/>
                  </a:lnTo>
                  <a:lnTo>
                    <a:pt x="16" y="58"/>
                  </a:lnTo>
                  <a:lnTo>
                    <a:pt x="16" y="55"/>
                  </a:lnTo>
                  <a:lnTo>
                    <a:pt x="16" y="55"/>
                  </a:lnTo>
                  <a:lnTo>
                    <a:pt x="44" y="34"/>
                  </a:lnTo>
                  <a:lnTo>
                    <a:pt x="59" y="22"/>
                  </a:lnTo>
                  <a:lnTo>
                    <a:pt x="72" y="9"/>
                  </a:lnTo>
                  <a:lnTo>
                    <a:pt x="72" y="9"/>
                  </a:lnTo>
                  <a:lnTo>
                    <a:pt x="73" y="8"/>
                  </a:lnTo>
                  <a:lnTo>
                    <a:pt x="73" y="5"/>
                  </a:lnTo>
                  <a:lnTo>
                    <a:pt x="72" y="2"/>
                  </a:lnTo>
                  <a:lnTo>
                    <a:pt x="68" y="0"/>
                  </a:lnTo>
                  <a:lnTo>
                    <a:pt x="65" y="0"/>
                  </a:lnTo>
                  <a:lnTo>
                    <a:pt x="64" y="2"/>
                  </a:lnTo>
                  <a:lnTo>
                    <a:pt x="64"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7" name="Freeform 734">
              <a:extLst>
                <a:ext uri="{FF2B5EF4-FFF2-40B4-BE49-F238E27FC236}">
                  <a16:creationId xmlns:a16="http://schemas.microsoft.com/office/drawing/2014/main" id="{E0846000-8EA3-433F-9EAC-24B2ED491577}"/>
                </a:ext>
              </a:extLst>
            </p:cNvPr>
            <p:cNvSpPr>
              <a:spLocks/>
            </p:cNvSpPr>
            <p:nvPr/>
          </p:nvSpPr>
          <p:spPr bwMode="auto">
            <a:xfrm>
              <a:off x="2660651" y="3402013"/>
              <a:ext cx="28575" cy="22225"/>
            </a:xfrm>
            <a:custGeom>
              <a:avLst/>
              <a:gdLst/>
              <a:ahLst/>
              <a:cxnLst>
                <a:cxn ang="0">
                  <a:pos x="66" y="2"/>
                </a:cxn>
                <a:cxn ang="0">
                  <a:pos x="66" y="2"/>
                </a:cxn>
                <a:cxn ang="0">
                  <a:pos x="58" y="8"/>
                </a:cxn>
                <a:cxn ang="0">
                  <a:pos x="50" y="15"/>
                </a:cxn>
                <a:cxn ang="0">
                  <a:pos x="34" y="25"/>
                </a:cxn>
                <a:cxn ang="0">
                  <a:pos x="17" y="36"/>
                </a:cxn>
                <a:cxn ang="0">
                  <a:pos x="9" y="41"/>
                </a:cxn>
                <a:cxn ang="0">
                  <a:pos x="3" y="48"/>
                </a:cxn>
                <a:cxn ang="0">
                  <a:pos x="3" y="48"/>
                </a:cxn>
                <a:cxn ang="0">
                  <a:pos x="0" y="50"/>
                </a:cxn>
                <a:cxn ang="0">
                  <a:pos x="0" y="51"/>
                </a:cxn>
                <a:cxn ang="0">
                  <a:pos x="3" y="55"/>
                </a:cxn>
                <a:cxn ang="0">
                  <a:pos x="6" y="58"/>
                </a:cxn>
                <a:cxn ang="0">
                  <a:pos x="8" y="57"/>
                </a:cxn>
                <a:cxn ang="0">
                  <a:pos x="11" y="55"/>
                </a:cxn>
                <a:cxn ang="0">
                  <a:pos x="11" y="55"/>
                </a:cxn>
                <a:cxn ang="0">
                  <a:pos x="17" y="50"/>
                </a:cxn>
                <a:cxn ang="0">
                  <a:pos x="25" y="44"/>
                </a:cxn>
                <a:cxn ang="0">
                  <a:pos x="42" y="33"/>
                </a:cxn>
                <a:cxn ang="0">
                  <a:pos x="58" y="23"/>
                </a:cxn>
                <a:cxn ang="0">
                  <a:pos x="66" y="16"/>
                </a:cxn>
                <a:cxn ang="0">
                  <a:pos x="74" y="11"/>
                </a:cxn>
                <a:cxn ang="0">
                  <a:pos x="74" y="11"/>
                </a:cxn>
                <a:cxn ang="0">
                  <a:pos x="75" y="8"/>
                </a:cxn>
                <a:cxn ang="0">
                  <a:pos x="75" y="6"/>
                </a:cxn>
                <a:cxn ang="0">
                  <a:pos x="74" y="3"/>
                </a:cxn>
                <a:cxn ang="0">
                  <a:pos x="70" y="0"/>
                </a:cxn>
                <a:cxn ang="0">
                  <a:pos x="67" y="0"/>
                </a:cxn>
                <a:cxn ang="0">
                  <a:pos x="66" y="2"/>
                </a:cxn>
                <a:cxn ang="0">
                  <a:pos x="66" y="2"/>
                </a:cxn>
              </a:cxnLst>
              <a:rect l="0" t="0" r="r" b="b"/>
              <a:pathLst>
                <a:path w="75" h="58">
                  <a:moveTo>
                    <a:pt x="66" y="2"/>
                  </a:moveTo>
                  <a:lnTo>
                    <a:pt x="66" y="2"/>
                  </a:lnTo>
                  <a:lnTo>
                    <a:pt x="58" y="8"/>
                  </a:lnTo>
                  <a:lnTo>
                    <a:pt x="50" y="15"/>
                  </a:lnTo>
                  <a:lnTo>
                    <a:pt x="34" y="25"/>
                  </a:lnTo>
                  <a:lnTo>
                    <a:pt x="17" y="36"/>
                  </a:lnTo>
                  <a:lnTo>
                    <a:pt x="9" y="41"/>
                  </a:lnTo>
                  <a:lnTo>
                    <a:pt x="3" y="48"/>
                  </a:lnTo>
                  <a:lnTo>
                    <a:pt x="3" y="48"/>
                  </a:lnTo>
                  <a:lnTo>
                    <a:pt x="0" y="50"/>
                  </a:lnTo>
                  <a:lnTo>
                    <a:pt x="0" y="51"/>
                  </a:lnTo>
                  <a:lnTo>
                    <a:pt x="3" y="55"/>
                  </a:lnTo>
                  <a:lnTo>
                    <a:pt x="6" y="58"/>
                  </a:lnTo>
                  <a:lnTo>
                    <a:pt x="8" y="57"/>
                  </a:lnTo>
                  <a:lnTo>
                    <a:pt x="11" y="55"/>
                  </a:lnTo>
                  <a:lnTo>
                    <a:pt x="11" y="55"/>
                  </a:lnTo>
                  <a:lnTo>
                    <a:pt x="17" y="50"/>
                  </a:lnTo>
                  <a:lnTo>
                    <a:pt x="25" y="44"/>
                  </a:lnTo>
                  <a:lnTo>
                    <a:pt x="42" y="33"/>
                  </a:lnTo>
                  <a:lnTo>
                    <a:pt x="58" y="23"/>
                  </a:lnTo>
                  <a:lnTo>
                    <a:pt x="66" y="16"/>
                  </a:lnTo>
                  <a:lnTo>
                    <a:pt x="74" y="11"/>
                  </a:lnTo>
                  <a:lnTo>
                    <a:pt x="74" y="11"/>
                  </a:lnTo>
                  <a:lnTo>
                    <a:pt x="75" y="8"/>
                  </a:lnTo>
                  <a:lnTo>
                    <a:pt x="75" y="6"/>
                  </a:lnTo>
                  <a:lnTo>
                    <a:pt x="74" y="3"/>
                  </a:lnTo>
                  <a:lnTo>
                    <a:pt x="70" y="0"/>
                  </a:lnTo>
                  <a:lnTo>
                    <a:pt x="67" y="0"/>
                  </a:lnTo>
                  <a:lnTo>
                    <a:pt x="66" y="2"/>
                  </a:lnTo>
                  <a:lnTo>
                    <a:pt x="66"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8" name="Freeform 735">
              <a:extLst>
                <a:ext uri="{FF2B5EF4-FFF2-40B4-BE49-F238E27FC236}">
                  <a16:creationId xmlns:a16="http://schemas.microsoft.com/office/drawing/2014/main" id="{4C99447E-EE6D-4805-9CCB-2B6A76738312}"/>
                </a:ext>
              </a:extLst>
            </p:cNvPr>
            <p:cNvSpPr>
              <a:spLocks/>
            </p:cNvSpPr>
            <p:nvPr/>
          </p:nvSpPr>
          <p:spPr bwMode="auto">
            <a:xfrm>
              <a:off x="2682876" y="3405188"/>
              <a:ext cx="20638" cy="22225"/>
            </a:xfrm>
            <a:custGeom>
              <a:avLst/>
              <a:gdLst/>
              <a:ahLst/>
              <a:cxnLst>
                <a:cxn ang="0">
                  <a:pos x="40" y="4"/>
                </a:cxn>
                <a:cxn ang="0">
                  <a:pos x="40" y="4"/>
                </a:cxn>
                <a:cxn ang="0">
                  <a:pos x="36" y="10"/>
                </a:cxn>
                <a:cxn ang="0">
                  <a:pos x="33" y="17"/>
                </a:cxn>
                <a:cxn ang="0">
                  <a:pos x="26" y="22"/>
                </a:cxn>
                <a:cxn ang="0">
                  <a:pos x="21" y="26"/>
                </a:cxn>
                <a:cxn ang="0">
                  <a:pos x="9" y="37"/>
                </a:cxn>
                <a:cxn ang="0">
                  <a:pos x="4" y="42"/>
                </a:cxn>
                <a:cxn ang="0">
                  <a:pos x="0" y="50"/>
                </a:cxn>
                <a:cxn ang="0">
                  <a:pos x="0" y="50"/>
                </a:cxn>
                <a:cxn ang="0">
                  <a:pos x="0" y="51"/>
                </a:cxn>
                <a:cxn ang="0">
                  <a:pos x="0" y="54"/>
                </a:cxn>
                <a:cxn ang="0">
                  <a:pos x="1" y="55"/>
                </a:cxn>
                <a:cxn ang="0">
                  <a:pos x="4" y="56"/>
                </a:cxn>
                <a:cxn ang="0">
                  <a:pos x="8" y="55"/>
                </a:cxn>
                <a:cxn ang="0">
                  <a:pos x="9" y="54"/>
                </a:cxn>
                <a:cxn ang="0">
                  <a:pos x="10" y="52"/>
                </a:cxn>
                <a:cxn ang="0">
                  <a:pos x="10" y="52"/>
                </a:cxn>
                <a:cxn ang="0">
                  <a:pos x="14" y="46"/>
                </a:cxn>
                <a:cxn ang="0">
                  <a:pos x="19" y="41"/>
                </a:cxn>
                <a:cxn ang="0">
                  <a:pos x="33" y="33"/>
                </a:cxn>
                <a:cxn ang="0">
                  <a:pos x="33" y="33"/>
                </a:cxn>
                <a:cxn ang="0">
                  <a:pos x="38" y="26"/>
                </a:cxn>
                <a:cxn ang="0">
                  <a:pos x="43" y="21"/>
                </a:cxn>
                <a:cxn ang="0">
                  <a:pos x="48" y="14"/>
                </a:cxn>
                <a:cxn ang="0">
                  <a:pos x="51" y="7"/>
                </a:cxn>
                <a:cxn ang="0">
                  <a:pos x="51" y="7"/>
                </a:cxn>
                <a:cxn ang="0">
                  <a:pos x="51" y="4"/>
                </a:cxn>
                <a:cxn ang="0">
                  <a:pos x="51" y="3"/>
                </a:cxn>
                <a:cxn ang="0">
                  <a:pos x="47" y="0"/>
                </a:cxn>
                <a:cxn ang="0">
                  <a:pos x="43" y="0"/>
                </a:cxn>
                <a:cxn ang="0">
                  <a:pos x="40" y="1"/>
                </a:cxn>
                <a:cxn ang="0">
                  <a:pos x="40" y="4"/>
                </a:cxn>
                <a:cxn ang="0">
                  <a:pos x="40" y="4"/>
                </a:cxn>
              </a:cxnLst>
              <a:rect l="0" t="0" r="r" b="b"/>
              <a:pathLst>
                <a:path w="51" h="56">
                  <a:moveTo>
                    <a:pt x="40" y="4"/>
                  </a:moveTo>
                  <a:lnTo>
                    <a:pt x="40" y="4"/>
                  </a:lnTo>
                  <a:lnTo>
                    <a:pt x="36" y="10"/>
                  </a:lnTo>
                  <a:lnTo>
                    <a:pt x="33" y="17"/>
                  </a:lnTo>
                  <a:lnTo>
                    <a:pt x="26" y="22"/>
                  </a:lnTo>
                  <a:lnTo>
                    <a:pt x="21" y="26"/>
                  </a:lnTo>
                  <a:lnTo>
                    <a:pt x="9" y="37"/>
                  </a:lnTo>
                  <a:lnTo>
                    <a:pt x="4" y="42"/>
                  </a:lnTo>
                  <a:lnTo>
                    <a:pt x="0" y="50"/>
                  </a:lnTo>
                  <a:lnTo>
                    <a:pt x="0" y="50"/>
                  </a:lnTo>
                  <a:lnTo>
                    <a:pt x="0" y="51"/>
                  </a:lnTo>
                  <a:lnTo>
                    <a:pt x="0" y="54"/>
                  </a:lnTo>
                  <a:lnTo>
                    <a:pt x="1" y="55"/>
                  </a:lnTo>
                  <a:lnTo>
                    <a:pt x="4" y="56"/>
                  </a:lnTo>
                  <a:lnTo>
                    <a:pt x="8" y="55"/>
                  </a:lnTo>
                  <a:lnTo>
                    <a:pt x="9" y="54"/>
                  </a:lnTo>
                  <a:lnTo>
                    <a:pt x="10" y="52"/>
                  </a:lnTo>
                  <a:lnTo>
                    <a:pt x="10" y="52"/>
                  </a:lnTo>
                  <a:lnTo>
                    <a:pt x="14" y="46"/>
                  </a:lnTo>
                  <a:lnTo>
                    <a:pt x="19" y="41"/>
                  </a:lnTo>
                  <a:lnTo>
                    <a:pt x="33" y="33"/>
                  </a:lnTo>
                  <a:lnTo>
                    <a:pt x="33" y="33"/>
                  </a:lnTo>
                  <a:lnTo>
                    <a:pt x="38" y="26"/>
                  </a:lnTo>
                  <a:lnTo>
                    <a:pt x="43" y="21"/>
                  </a:lnTo>
                  <a:lnTo>
                    <a:pt x="48" y="14"/>
                  </a:lnTo>
                  <a:lnTo>
                    <a:pt x="51" y="7"/>
                  </a:lnTo>
                  <a:lnTo>
                    <a:pt x="51" y="7"/>
                  </a:lnTo>
                  <a:lnTo>
                    <a:pt x="51" y="4"/>
                  </a:lnTo>
                  <a:lnTo>
                    <a:pt x="51" y="3"/>
                  </a:lnTo>
                  <a:lnTo>
                    <a:pt x="47" y="0"/>
                  </a:lnTo>
                  <a:lnTo>
                    <a:pt x="43" y="0"/>
                  </a:lnTo>
                  <a:lnTo>
                    <a:pt x="40" y="1"/>
                  </a:lnTo>
                  <a:lnTo>
                    <a:pt x="40" y="4"/>
                  </a:lnTo>
                  <a:lnTo>
                    <a:pt x="40"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9" name="Freeform 736">
              <a:extLst>
                <a:ext uri="{FF2B5EF4-FFF2-40B4-BE49-F238E27FC236}">
                  <a16:creationId xmlns:a16="http://schemas.microsoft.com/office/drawing/2014/main" id="{0FB5AAE2-D8A8-448E-9F2C-0275B811426A}"/>
                </a:ext>
              </a:extLst>
            </p:cNvPr>
            <p:cNvSpPr>
              <a:spLocks/>
            </p:cNvSpPr>
            <p:nvPr/>
          </p:nvSpPr>
          <p:spPr bwMode="auto">
            <a:xfrm>
              <a:off x="2700338" y="3406775"/>
              <a:ext cx="25400" cy="25400"/>
            </a:xfrm>
            <a:custGeom>
              <a:avLst/>
              <a:gdLst/>
              <a:ahLst/>
              <a:cxnLst>
                <a:cxn ang="0">
                  <a:pos x="53" y="0"/>
                </a:cxn>
                <a:cxn ang="0">
                  <a:pos x="53" y="0"/>
                </a:cxn>
                <a:cxn ang="0">
                  <a:pos x="45" y="5"/>
                </a:cxn>
                <a:cxn ang="0">
                  <a:pos x="39" y="12"/>
                </a:cxn>
                <a:cxn ang="0">
                  <a:pos x="28" y="26"/>
                </a:cxn>
                <a:cxn ang="0">
                  <a:pos x="17" y="41"/>
                </a:cxn>
                <a:cxn ang="0">
                  <a:pos x="10" y="47"/>
                </a:cxn>
                <a:cxn ang="0">
                  <a:pos x="2" y="53"/>
                </a:cxn>
                <a:cxn ang="0">
                  <a:pos x="2" y="53"/>
                </a:cxn>
                <a:cxn ang="0">
                  <a:pos x="1" y="54"/>
                </a:cxn>
                <a:cxn ang="0">
                  <a:pos x="0" y="55"/>
                </a:cxn>
                <a:cxn ang="0">
                  <a:pos x="0" y="59"/>
                </a:cxn>
                <a:cxn ang="0">
                  <a:pos x="4" y="63"/>
                </a:cxn>
                <a:cxn ang="0">
                  <a:pos x="6" y="63"/>
                </a:cxn>
                <a:cxn ang="0">
                  <a:pos x="7" y="62"/>
                </a:cxn>
                <a:cxn ang="0">
                  <a:pos x="7" y="62"/>
                </a:cxn>
                <a:cxn ang="0">
                  <a:pos x="15" y="56"/>
                </a:cxn>
                <a:cxn ang="0">
                  <a:pos x="22" y="50"/>
                </a:cxn>
                <a:cxn ang="0">
                  <a:pos x="34" y="37"/>
                </a:cxn>
                <a:cxn ang="0">
                  <a:pos x="45" y="22"/>
                </a:cxn>
                <a:cxn ang="0">
                  <a:pos x="52" y="16"/>
                </a:cxn>
                <a:cxn ang="0">
                  <a:pos x="60" y="11"/>
                </a:cxn>
                <a:cxn ang="0">
                  <a:pos x="60" y="11"/>
                </a:cxn>
                <a:cxn ang="0">
                  <a:pos x="61" y="9"/>
                </a:cxn>
                <a:cxn ang="0">
                  <a:pos x="62" y="7"/>
                </a:cxn>
                <a:cxn ang="0">
                  <a:pos x="61" y="3"/>
                </a:cxn>
                <a:cxn ang="0">
                  <a:pos x="59" y="0"/>
                </a:cxn>
                <a:cxn ang="0">
                  <a:pos x="56" y="0"/>
                </a:cxn>
                <a:cxn ang="0">
                  <a:pos x="53" y="0"/>
                </a:cxn>
                <a:cxn ang="0">
                  <a:pos x="53" y="0"/>
                </a:cxn>
              </a:cxnLst>
              <a:rect l="0" t="0" r="r" b="b"/>
              <a:pathLst>
                <a:path w="62" h="63">
                  <a:moveTo>
                    <a:pt x="53" y="0"/>
                  </a:moveTo>
                  <a:lnTo>
                    <a:pt x="53" y="0"/>
                  </a:lnTo>
                  <a:lnTo>
                    <a:pt x="45" y="5"/>
                  </a:lnTo>
                  <a:lnTo>
                    <a:pt x="39" y="12"/>
                  </a:lnTo>
                  <a:lnTo>
                    <a:pt x="28" y="26"/>
                  </a:lnTo>
                  <a:lnTo>
                    <a:pt x="17" y="41"/>
                  </a:lnTo>
                  <a:lnTo>
                    <a:pt x="10" y="47"/>
                  </a:lnTo>
                  <a:lnTo>
                    <a:pt x="2" y="53"/>
                  </a:lnTo>
                  <a:lnTo>
                    <a:pt x="2" y="53"/>
                  </a:lnTo>
                  <a:lnTo>
                    <a:pt x="1" y="54"/>
                  </a:lnTo>
                  <a:lnTo>
                    <a:pt x="0" y="55"/>
                  </a:lnTo>
                  <a:lnTo>
                    <a:pt x="0" y="59"/>
                  </a:lnTo>
                  <a:lnTo>
                    <a:pt x="4" y="63"/>
                  </a:lnTo>
                  <a:lnTo>
                    <a:pt x="6" y="63"/>
                  </a:lnTo>
                  <a:lnTo>
                    <a:pt x="7" y="62"/>
                  </a:lnTo>
                  <a:lnTo>
                    <a:pt x="7" y="62"/>
                  </a:lnTo>
                  <a:lnTo>
                    <a:pt x="15" y="56"/>
                  </a:lnTo>
                  <a:lnTo>
                    <a:pt x="22" y="50"/>
                  </a:lnTo>
                  <a:lnTo>
                    <a:pt x="34" y="37"/>
                  </a:lnTo>
                  <a:lnTo>
                    <a:pt x="45" y="22"/>
                  </a:lnTo>
                  <a:lnTo>
                    <a:pt x="52" y="16"/>
                  </a:lnTo>
                  <a:lnTo>
                    <a:pt x="60" y="11"/>
                  </a:lnTo>
                  <a:lnTo>
                    <a:pt x="60" y="11"/>
                  </a:lnTo>
                  <a:lnTo>
                    <a:pt x="61" y="9"/>
                  </a:lnTo>
                  <a:lnTo>
                    <a:pt x="62" y="7"/>
                  </a:lnTo>
                  <a:lnTo>
                    <a:pt x="61" y="3"/>
                  </a:lnTo>
                  <a:lnTo>
                    <a:pt x="59" y="0"/>
                  </a:lnTo>
                  <a:lnTo>
                    <a:pt x="56" y="0"/>
                  </a:lnTo>
                  <a:lnTo>
                    <a:pt x="53" y="0"/>
                  </a:lnTo>
                  <a:lnTo>
                    <a:pt x="53"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80" name="Freeform 737">
              <a:extLst>
                <a:ext uri="{FF2B5EF4-FFF2-40B4-BE49-F238E27FC236}">
                  <a16:creationId xmlns:a16="http://schemas.microsoft.com/office/drawing/2014/main" id="{FD00CB93-2BF6-450E-BD74-B689172AAEB7}"/>
                </a:ext>
              </a:extLst>
            </p:cNvPr>
            <p:cNvSpPr>
              <a:spLocks/>
            </p:cNvSpPr>
            <p:nvPr/>
          </p:nvSpPr>
          <p:spPr bwMode="auto">
            <a:xfrm>
              <a:off x="2089151" y="3714750"/>
              <a:ext cx="15875" cy="26988"/>
            </a:xfrm>
            <a:custGeom>
              <a:avLst/>
              <a:gdLst/>
              <a:ahLst/>
              <a:cxnLst>
                <a:cxn ang="0">
                  <a:pos x="29" y="4"/>
                </a:cxn>
                <a:cxn ang="0">
                  <a:pos x="29" y="4"/>
                </a:cxn>
                <a:cxn ang="0">
                  <a:pos x="24" y="18"/>
                </a:cxn>
                <a:cxn ang="0">
                  <a:pos x="17" y="33"/>
                </a:cxn>
                <a:cxn ang="0">
                  <a:pos x="10" y="46"/>
                </a:cxn>
                <a:cxn ang="0">
                  <a:pos x="2" y="59"/>
                </a:cxn>
                <a:cxn ang="0">
                  <a:pos x="2" y="59"/>
                </a:cxn>
                <a:cxn ang="0">
                  <a:pos x="0" y="61"/>
                </a:cxn>
                <a:cxn ang="0">
                  <a:pos x="0" y="64"/>
                </a:cxn>
                <a:cxn ang="0">
                  <a:pos x="3" y="67"/>
                </a:cxn>
                <a:cxn ang="0">
                  <a:pos x="8" y="68"/>
                </a:cxn>
                <a:cxn ang="0">
                  <a:pos x="10" y="67"/>
                </a:cxn>
                <a:cxn ang="0">
                  <a:pos x="11" y="65"/>
                </a:cxn>
                <a:cxn ang="0">
                  <a:pos x="11" y="65"/>
                </a:cxn>
                <a:cxn ang="0">
                  <a:pos x="20" y="51"/>
                </a:cxn>
                <a:cxn ang="0">
                  <a:pos x="28" y="37"/>
                </a:cxn>
                <a:cxn ang="0">
                  <a:pos x="34" y="22"/>
                </a:cxn>
                <a:cxn ang="0">
                  <a:pos x="41" y="7"/>
                </a:cxn>
                <a:cxn ang="0">
                  <a:pos x="41" y="7"/>
                </a:cxn>
                <a:cxn ang="0">
                  <a:pos x="41" y="4"/>
                </a:cxn>
                <a:cxn ang="0">
                  <a:pos x="40" y="3"/>
                </a:cxn>
                <a:cxn ang="0">
                  <a:pos x="37" y="0"/>
                </a:cxn>
                <a:cxn ang="0">
                  <a:pos x="33" y="0"/>
                </a:cxn>
                <a:cxn ang="0">
                  <a:pos x="31" y="1"/>
                </a:cxn>
                <a:cxn ang="0">
                  <a:pos x="29" y="4"/>
                </a:cxn>
                <a:cxn ang="0">
                  <a:pos x="29" y="4"/>
                </a:cxn>
              </a:cxnLst>
              <a:rect l="0" t="0" r="r" b="b"/>
              <a:pathLst>
                <a:path w="41" h="68">
                  <a:moveTo>
                    <a:pt x="29" y="4"/>
                  </a:moveTo>
                  <a:lnTo>
                    <a:pt x="29" y="4"/>
                  </a:lnTo>
                  <a:lnTo>
                    <a:pt x="24" y="18"/>
                  </a:lnTo>
                  <a:lnTo>
                    <a:pt x="17" y="33"/>
                  </a:lnTo>
                  <a:lnTo>
                    <a:pt x="10" y="46"/>
                  </a:lnTo>
                  <a:lnTo>
                    <a:pt x="2" y="59"/>
                  </a:lnTo>
                  <a:lnTo>
                    <a:pt x="2" y="59"/>
                  </a:lnTo>
                  <a:lnTo>
                    <a:pt x="0" y="61"/>
                  </a:lnTo>
                  <a:lnTo>
                    <a:pt x="0" y="64"/>
                  </a:lnTo>
                  <a:lnTo>
                    <a:pt x="3" y="67"/>
                  </a:lnTo>
                  <a:lnTo>
                    <a:pt x="8" y="68"/>
                  </a:lnTo>
                  <a:lnTo>
                    <a:pt x="10" y="67"/>
                  </a:lnTo>
                  <a:lnTo>
                    <a:pt x="11" y="65"/>
                  </a:lnTo>
                  <a:lnTo>
                    <a:pt x="11" y="65"/>
                  </a:lnTo>
                  <a:lnTo>
                    <a:pt x="20" y="51"/>
                  </a:lnTo>
                  <a:lnTo>
                    <a:pt x="28" y="37"/>
                  </a:lnTo>
                  <a:lnTo>
                    <a:pt x="34" y="22"/>
                  </a:lnTo>
                  <a:lnTo>
                    <a:pt x="41" y="7"/>
                  </a:lnTo>
                  <a:lnTo>
                    <a:pt x="41" y="7"/>
                  </a:lnTo>
                  <a:lnTo>
                    <a:pt x="41" y="4"/>
                  </a:lnTo>
                  <a:lnTo>
                    <a:pt x="40" y="3"/>
                  </a:lnTo>
                  <a:lnTo>
                    <a:pt x="37" y="0"/>
                  </a:lnTo>
                  <a:lnTo>
                    <a:pt x="33" y="0"/>
                  </a:lnTo>
                  <a:lnTo>
                    <a:pt x="31" y="1"/>
                  </a:lnTo>
                  <a:lnTo>
                    <a:pt x="29" y="4"/>
                  </a:lnTo>
                  <a:lnTo>
                    <a:pt x="29"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81" name="Freeform 738">
              <a:extLst>
                <a:ext uri="{FF2B5EF4-FFF2-40B4-BE49-F238E27FC236}">
                  <a16:creationId xmlns:a16="http://schemas.microsoft.com/office/drawing/2014/main" id="{6C08A2F6-7A18-4756-A166-FC3C62E2BE35}"/>
                </a:ext>
              </a:extLst>
            </p:cNvPr>
            <p:cNvSpPr>
              <a:spLocks/>
            </p:cNvSpPr>
            <p:nvPr/>
          </p:nvSpPr>
          <p:spPr bwMode="auto">
            <a:xfrm>
              <a:off x="2122488" y="3719513"/>
              <a:ext cx="23813" cy="36513"/>
            </a:xfrm>
            <a:custGeom>
              <a:avLst/>
              <a:gdLst/>
              <a:ahLst/>
              <a:cxnLst>
                <a:cxn ang="0">
                  <a:pos x="46" y="2"/>
                </a:cxn>
                <a:cxn ang="0">
                  <a:pos x="46" y="2"/>
                </a:cxn>
                <a:cxn ang="0">
                  <a:pos x="40" y="14"/>
                </a:cxn>
                <a:cxn ang="0">
                  <a:pos x="32" y="25"/>
                </a:cxn>
                <a:cxn ang="0">
                  <a:pos x="25" y="34"/>
                </a:cxn>
                <a:cxn ang="0">
                  <a:pos x="15" y="43"/>
                </a:cxn>
                <a:cxn ang="0">
                  <a:pos x="15" y="43"/>
                </a:cxn>
                <a:cxn ang="0">
                  <a:pos x="9" y="52"/>
                </a:cxn>
                <a:cxn ang="0">
                  <a:pos x="4" y="63"/>
                </a:cxn>
                <a:cxn ang="0">
                  <a:pos x="1" y="73"/>
                </a:cxn>
                <a:cxn ang="0">
                  <a:pos x="0" y="85"/>
                </a:cxn>
                <a:cxn ang="0">
                  <a:pos x="0" y="85"/>
                </a:cxn>
                <a:cxn ang="0">
                  <a:pos x="0" y="86"/>
                </a:cxn>
                <a:cxn ang="0">
                  <a:pos x="1" y="89"/>
                </a:cxn>
                <a:cxn ang="0">
                  <a:pos x="2" y="90"/>
                </a:cxn>
                <a:cxn ang="0">
                  <a:pos x="5" y="90"/>
                </a:cxn>
                <a:cxn ang="0">
                  <a:pos x="9" y="89"/>
                </a:cxn>
                <a:cxn ang="0">
                  <a:pos x="10" y="86"/>
                </a:cxn>
                <a:cxn ang="0">
                  <a:pos x="12" y="85"/>
                </a:cxn>
                <a:cxn ang="0">
                  <a:pos x="12" y="85"/>
                </a:cxn>
                <a:cxn ang="0">
                  <a:pos x="13" y="73"/>
                </a:cxn>
                <a:cxn ang="0">
                  <a:pos x="18" y="63"/>
                </a:cxn>
                <a:cxn ang="0">
                  <a:pos x="23" y="53"/>
                </a:cxn>
                <a:cxn ang="0">
                  <a:pos x="30" y="44"/>
                </a:cxn>
                <a:cxn ang="0">
                  <a:pos x="46" y="26"/>
                </a:cxn>
                <a:cxn ang="0">
                  <a:pos x="51" y="17"/>
                </a:cxn>
                <a:cxn ang="0">
                  <a:pos x="56" y="6"/>
                </a:cxn>
                <a:cxn ang="0">
                  <a:pos x="56" y="6"/>
                </a:cxn>
                <a:cxn ang="0">
                  <a:pos x="57" y="4"/>
                </a:cxn>
                <a:cxn ang="0">
                  <a:pos x="56" y="1"/>
                </a:cxn>
                <a:cxn ang="0">
                  <a:pos x="55" y="0"/>
                </a:cxn>
                <a:cxn ang="0">
                  <a:pos x="53" y="0"/>
                </a:cxn>
                <a:cxn ang="0">
                  <a:pos x="48" y="0"/>
                </a:cxn>
                <a:cxn ang="0">
                  <a:pos x="47" y="1"/>
                </a:cxn>
                <a:cxn ang="0">
                  <a:pos x="46" y="2"/>
                </a:cxn>
                <a:cxn ang="0">
                  <a:pos x="46" y="2"/>
                </a:cxn>
              </a:cxnLst>
              <a:rect l="0" t="0" r="r" b="b"/>
              <a:pathLst>
                <a:path w="57" h="90">
                  <a:moveTo>
                    <a:pt x="46" y="2"/>
                  </a:moveTo>
                  <a:lnTo>
                    <a:pt x="46" y="2"/>
                  </a:lnTo>
                  <a:lnTo>
                    <a:pt x="40" y="14"/>
                  </a:lnTo>
                  <a:lnTo>
                    <a:pt x="32" y="25"/>
                  </a:lnTo>
                  <a:lnTo>
                    <a:pt x="25" y="34"/>
                  </a:lnTo>
                  <a:lnTo>
                    <a:pt x="15" y="43"/>
                  </a:lnTo>
                  <a:lnTo>
                    <a:pt x="15" y="43"/>
                  </a:lnTo>
                  <a:lnTo>
                    <a:pt x="9" y="52"/>
                  </a:lnTo>
                  <a:lnTo>
                    <a:pt x="4" y="63"/>
                  </a:lnTo>
                  <a:lnTo>
                    <a:pt x="1" y="73"/>
                  </a:lnTo>
                  <a:lnTo>
                    <a:pt x="0" y="85"/>
                  </a:lnTo>
                  <a:lnTo>
                    <a:pt x="0" y="85"/>
                  </a:lnTo>
                  <a:lnTo>
                    <a:pt x="0" y="86"/>
                  </a:lnTo>
                  <a:lnTo>
                    <a:pt x="1" y="89"/>
                  </a:lnTo>
                  <a:lnTo>
                    <a:pt x="2" y="90"/>
                  </a:lnTo>
                  <a:lnTo>
                    <a:pt x="5" y="90"/>
                  </a:lnTo>
                  <a:lnTo>
                    <a:pt x="9" y="89"/>
                  </a:lnTo>
                  <a:lnTo>
                    <a:pt x="10" y="86"/>
                  </a:lnTo>
                  <a:lnTo>
                    <a:pt x="12" y="85"/>
                  </a:lnTo>
                  <a:lnTo>
                    <a:pt x="12" y="85"/>
                  </a:lnTo>
                  <a:lnTo>
                    <a:pt x="13" y="73"/>
                  </a:lnTo>
                  <a:lnTo>
                    <a:pt x="18" y="63"/>
                  </a:lnTo>
                  <a:lnTo>
                    <a:pt x="23" y="53"/>
                  </a:lnTo>
                  <a:lnTo>
                    <a:pt x="30" y="44"/>
                  </a:lnTo>
                  <a:lnTo>
                    <a:pt x="46" y="26"/>
                  </a:lnTo>
                  <a:lnTo>
                    <a:pt x="51" y="17"/>
                  </a:lnTo>
                  <a:lnTo>
                    <a:pt x="56" y="6"/>
                  </a:lnTo>
                  <a:lnTo>
                    <a:pt x="56" y="6"/>
                  </a:lnTo>
                  <a:lnTo>
                    <a:pt x="57" y="4"/>
                  </a:lnTo>
                  <a:lnTo>
                    <a:pt x="56" y="1"/>
                  </a:lnTo>
                  <a:lnTo>
                    <a:pt x="55" y="0"/>
                  </a:lnTo>
                  <a:lnTo>
                    <a:pt x="53" y="0"/>
                  </a:lnTo>
                  <a:lnTo>
                    <a:pt x="48" y="0"/>
                  </a:lnTo>
                  <a:lnTo>
                    <a:pt x="47" y="1"/>
                  </a:lnTo>
                  <a:lnTo>
                    <a:pt x="46" y="2"/>
                  </a:lnTo>
                  <a:lnTo>
                    <a:pt x="46"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82" name="Freeform 739">
              <a:extLst>
                <a:ext uri="{FF2B5EF4-FFF2-40B4-BE49-F238E27FC236}">
                  <a16:creationId xmlns:a16="http://schemas.microsoft.com/office/drawing/2014/main" id="{2826413D-6CBA-4403-A7BB-5BBCB8F9FAF3}"/>
                </a:ext>
              </a:extLst>
            </p:cNvPr>
            <p:cNvSpPr>
              <a:spLocks/>
            </p:cNvSpPr>
            <p:nvPr/>
          </p:nvSpPr>
          <p:spPr bwMode="auto">
            <a:xfrm>
              <a:off x="2163763" y="3733800"/>
              <a:ext cx="17463" cy="34925"/>
            </a:xfrm>
            <a:custGeom>
              <a:avLst/>
              <a:gdLst/>
              <a:ahLst/>
              <a:cxnLst>
                <a:cxn ang="0">
                  <a:pos x="35" y="5"/>
                </a:cxn>
                <a:cxn ang="0">
                  <a:pos x="35" y="5"/>
                </a:cxn>
                <a:cxn ang="0">
                  <a:pos x="32" y="9"/>
                </a:cxn>
                <a:cxn ang="0">
                  <a:pos x="29" y="13"/>
                </a:cxn>
                <a:cxn ang="0">
                  <a:pos x="22" y="19"/>
                </a:cxn>
                <a:cxn ang="0">
                  <a:pos x="22" y="19"/>
                </a:cxn>
                <a:cxn ang="0">
                  <a:pos x="17" y="26"/>
                </a:cxn>
                <a:cxn ang="0">
                  <a:pos x="13" y="34"/>
                </a:cxn>
                <a:cxn ang="0">
                  <a:pos x="13" y="34"/>
                </a:cxn>
                <a:cxn ang="0">
                  <a:pos x="5" y="59"/>
                </a:cxn>
                <a:cxn ang="0">
                  <a:pos x="2" y="72"/>
                </a:cxn>
                <a:cxn ang="0">
                  <a:pos x="0" y="85"/>
                </a:cxn>
                <a:cxn ang="0">
                  <a:pos x="0" y="85"/>
                </a:cxn>
                <a:cxn ang="0">
                  <a:pos x="1" y="87"/>
                </a:cxn>
                <a:cxn ang="0">
                  <a:pos x="1" y="89"/>
                </a:cxn>
                <a:cxn ang="0">
                  <a:pos x="4" y="90"/>
                </a:cxn>
                <a:cxn ang="0">
                  <a:pos x="5" y="90"/>
                </a:cxn>
                <a:cxn ang="0">
                  <a:pos x="9" y="89"/>
                </a:cxn>
                <a:cxn ang="0">
                  <a:pos x="12" y="87"/>
                </a:cxn>
                <a:cxn ang="0">
                  <a:pos x="12" y="85"/>
                </a:cxn>
                <a:cxn ang="0">
                  <a:pos x="12" y="85"/>
                </a:cxn>
                <a:cxn ang="0">
                  <a:pos x="13" y="72"/>
                </a:cxn>
                <a:cxn ang="0">
                  <a:pos x="17" y="59"/>
                </a:cxn>
                <a:cxn ang="0">
                  <a:pos x="21" y="46"/>
                </a:cxn>
                <a:cxn ang="0">
                  <a:pos x="26" y="34"/>
                </a:cxn>
                <a:cxn ang="0">
                  <a:pos x="26" y="34"/>
                </a:cxn>
                <a:cxn ang="0">
                  <a:pos x="29" y="30"/>
                </a:cxn>
                <a:cxn ang="0">
                  <a:pos x="31" y="26"/>
                </a:cxn>
                <a:cxn ang="0">
                  <a:pos x="38" y="19"/>
                </a:cxn>
                <a:cxn ang="0">
                  <a:pos x="43" y="13"/>
                </a:cxn>
                <a:cxn ang="0">
                  <a:pos x="44" y="9"/>
                </a:cxn>
                <a:cxn ang="0">
                  <a:pos x="46" y="5"/>
                </a:cxn>
                <a:cxn ang="0">
                  <a:pos x="46" y="5"/>
                </a:cxn>
                <a:cxn ang="0">
                  <a:pos x="46" y="2"/>
                </a:cxn>
                <a:cxn ang="0">
                  <a:pos x="44" y="1"/>
                </a:cxn>
                <a:cxn ang="0">
                  <a:pos x="43" y="0"/>
                </a:cxn>
                <a:cxn ang="0">
                  <a:pos x="40" y="0"/>
                </a:cxn>
                <a:cxn ang="0">
                  <a:pos x="36" y="1"/>
                </a:cxn>
                <a:cxn ang="0">
                  <a:pos x="35" y="2"/>
                </a:cxn>
                <a:cxn ang="0">
                  <a:pos x="35" y="5"/>
                </a:cxn>
                <a:cxn ang="0">
                  <a:pos x="35" y="5"/>
                </a:cxn>
              </a:cxnLst>
              <a:rect l="0" t="0" r="r" b="b"/>
              <a:pathLst>
                <a:path w="46" h="90">
                  <a:moveTo>
                    <a:pt x="35" y="5"/>
                  </a:moveTo>
                  <a:lnTo>
                    <a:pt x="35" y="5"/>
                  </a:lnTo>
                  <a:lnTo>
                    <a:pt x="32" y="9"/>
                  </a:lnTo>
                  <a:lnTo>
                    <a:pt x="29" y="13"/>
                  </a:lnTo>
                  <a:lnTo>
                    <a:pt x="22" y="19"/>
                  </a:lnTo>
                  <a:lnTo>
                    <a:pt x="22" y="19"/>
                  </a:lnTo>
                  <a:lnTo>
                    <a:pt x="17" y="26"/>
                  </a:lnTo>
                  <a:lnTo>
                    <a:pt x="13" y="34"/>
                  </a:lnTo>
                  <a:lnTo>
                    <a:pt x="13" y="34"/>
                  </a:lnTo>
                  <a:lnTo>
                    <a:pt x="5" y="59"/>
                  </a:lnTo>
                  <a:lnTo>
                    <a:pt x="2" y="72"/>
                  </a:lnTo>
                  <a:lnTo>
                    <a:pt x="0" y="85"/>
                  </a:lnTo>
                  <a:lnTo>
                    <a:pt x="0" y="85"/>
                  </a:lnTo>
                  <a:lnTo>
                    <a:pt x="1" y="87"/>
                  </a:lnTo>
                  <a:lnTo>
                    <a:pt x="1" y="89"/>
                  </a:lnTo>
                  <a:lnTo>
                    <a:pt x="4" y="90"/>
                  </a:lnTo>
                  <a:lnTo>
                    <a:pt x="5" y="90"/>
                  </a:lnTo>
                  <a:lnTo>
                    <a:pt x="9" y="89"/>
                  </a:lnTo>
                  <a:lnTo>
                    <a:pt x="12" y="87"/>
                  </a:lnTo>
                  <a:lnTo>
                    <a:pt x="12" y="85"/>
                  </a:lnTo>
                  <a:lnTo>
                    <a:pt x="12" y="85"/>
                  </a:lnTo>
                  <a:lnTo>
                    <a:pt x="13" y="72"/>
                  </a:lnTo>
                  <a:lnTo>
                    <a:pt x="17" y="59"/>
                  </a:lnTo>
                  <a:lnTo>
                    <a:pt x="21" y="46"/>
                  </a:lnTo>
                  <a:lnTo>
                    <a:pt x="26" y="34"/>
                  </a:lnTo>
                  <a:lnTo>
                    <a:pt x="26" y="34"/>
                  </a:lnTo>
                  <a:lnTo>
                    <a:pt x="29" y="30"/>
                  </a:lnTo>
                  <a:lnTo>
                    <a:pt x="31" y="26"/>
                  </a:lnTo>
                  <a:lnTo>
                    <a:pt x="38" y="19"/>
                  </a:lnTo>
                  <a:lnTo>
                    <a:pt x="43" y="13"/>
                  </a:lnTo>
                  <a:lnTo>
                    <a:pt x="44" y="9"/>
                  </a:lnTo>
                  <a:lnTo>
                    <a:pt x="46" y="5"/>
                  </a:lnTo>
                  <a:lnTo>
                    <a:pt x="46" y="5"/>
                  </a:lnTo>
                  <a:lnTo>
                    <a:pt x="46" y="2"/>
                  </a:lnTo>
                  <a:lnTo>
                    <a:pt x="44" y="1"/>
                  </a:lnTo>
                  <a:lnTo>
                    <a:pt x="43" y="0"/>
                  </a:lnTo>
                  <a:lnTo>
                    <a:pt x="40" y="0"/>
                  </a:lnTo>
                  <a:lnTo>
                    <a:pt x="36" y="1"/>
                  </a:lnTo>
                  <a:lnTo>
                    <a:pt x="35" y="2"/>
                  </a:lnTo>
                  <a:lnTo>
                    <a:pt x="35" y="5"/>
                  </a:lnTo>
                  <a:lnTo>
                    <a:pt x="35"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83" name="Freeform 740">
              <a:extLst>
                <a:ext uri="{FF2B5EF4-FFF2-40B4-BE49-F238E27FC236}">
                  <a16:creationId xmlns:a16="http://schemas.microsoft.com/office/drawing/2014/main" id="{66A48B76-F8B5-4251-A9B0-99E4A043E0E8}"/>
                </a:ext>
              </a:extLst>
            </p:cNvPr>
            <p:cNvSpPr>
              <a:spLocks/>
            </p:cNvSpPr>
            <p:nvPr/>
          </p:nvSpPr>
          <p:spPr bwMode="auto">
            <a:xfrm>
              <a:off x="2205038" y="3741738"/>
              <a:ext cx="22225" cy="31750"/>
            </a:xfrm>
            <a:custGeom>
              <a:avLst/>
              <a:gdLst/>
              <a:ahLst/>
              <a:cxnLst>
                <a:cxn ang="0">
                  <a:pos x="46" y="3"/>
                </a:cxn>
                <a:cxn ang="0">
                  <a:pos x="46" y="3"/>
                </a:cxn>
                <a:cxn ang="0">
                  <a:pos x="41" y="9"/>
                </a:cxn>
                <a:cxn ang="0">
                  <a:pos x="34" y="14"/>
                </a:cxn>
                <a:cxn ang="0">
                  <a:pos x="28" y="20"/>
                </a:cxn>
                <a:cxn ang="0">
                  <a:pos x="25" y="24"/>
                </a:cxn>
                <a:cxn ang="0">
                  <a:pos x="24" y="26"/>
                </a:cxn>
                <a:cxn ang="0">
                  <a:pos x="24" y="26"/>
                </a:cxn>
                <a:cxn ang="0">
                  <a:pos x="20" y="38"/>
                </a:cxn>
                <a:cxn ang="0">
                  <a:pos x="15" y="50"/>
                </a:cxn>
                <a:cxn ang="0">
                  <a:pos x="9" y="60"/>
                </a:cxn>
                <a:cxn ang="0">
                  <a:pos x="1" y="69"/>
                </a:cxn>
                <a:cxn ang="0">
                  <a:pos x="1" y="69"/>
                </a:cxn>
                <a:cxn ang="0">
                  <a:pos x="0" y="72"/>
                </a:cxn>
                <a:cxn ang="0">
                  <a:pos x="0" y="75"/>
                </a:cxn>
                <a:cxn ang="0">
                  <a:pos x="1" y="78"/>
                </a:cxn>
                <a:cxn ang="0">
                  <a:pos x="5" y="80"/>
                </a:cxn>
                <a:cxn ang="0">
                  <a:pos x="8" y="80"/>
                </a:cxn>
                <a:cxn ang="0">
                  <a:pos x="9" y="78"/>
                </a:cxn>
                <a:cxn ang="0">
                  <a:pos x="9" y="78"/>
                </a:cxn>
                <a:cxn ang="0">
                  <a:pos x="16" y="69"/>
                </a:cxn>
                <a:cxn ang="0">
                  <a:pos x="21" y="61"/>
                </a:cxn>
                <a:cxn ang="0">
                  <a:pos x="26" y="52"/>
                </a:cxn>
                <a:cxn ang="0">
                  <a:pos x="30" y="43"/>
                </a:cxn>
                <a:cxn ang="0">
                  <a:pos x="30" y="43"/>
                </a:cxn>
                <a:cxn ang="0">
                  <a:pos x="33" y="37"/>
                </a:cxn>
                <a:cxn ang="0">
                  <a:pos x="35" y="31"/>
                </a:cxn>
                <a:cxn ang="0">
                  <a:pos x="39" y="26"/>
                </a:cxn>
                <a:cxn ang="0">
                  <a:pos x="45" y="22"/>
                </a:cxn>
                <a:cxn ang="0">
                  <a:pos x="45" y="22"/>
                </a:cxn>
                <a:cxn ang="0">
                  <a:pos x="51" y="16"/>
                </a:cxn>
                <a:cxn ang="0">
                  <a:pos x="56" y="8"/>
                </a:cxn>
                <a:cxn ang="0">
                  <a:pos x="56" y="8"/>
                </a:cxn>
                <a:cxn ang="0">
                  <a:pos x="58" y="7"/>
                </a:cxn>
                <a:cxn ang="0">
                  <a:pos x="56" y="4"/>
                </a:cxn>
                <a:cxn ang="0">
                  <a:pos x="54" y="0"/>
                </a:cxn>
                <a:cxn ang="0">
                  <a:pos x="50" y="0"/>
                </a:cxn>
                <a:cxn ang="0">
                  <a:pos x="49" y="1"/>
                </a:cxn>
                <a:cxn ang="0">
                  <a:pos x="46" y="3"/>
                </a:cxn>
                <a:cxn ang="0">
                  <a:pos x="46" y="3"/>
                </a:cxn>
              </a:cxnLst>
              <a:rect l="0" t="0" r="r" b="b"/>
              <a:pathLst>
                <a:path w="58" h="80">
                  <a:moveTo>
                    <a:pt x="46" y="3"/>
                  </a:moveTo>
                  <a:lnTo>
                    <a:pt x="46" y="3"/>
                  </a:lnTo>
                  <a:lnTo>
                    <a:pt x="41" y="9"/>
                  </a:lnTo>
                  <a:lnTo>
                    <a:pt x="34" y="14"/>
                  </a:lnTo>
                  <a:lnTo>
                    <a:pt x="28" y="20"/>
                  </a:lnTo>
                  <a:lnTo>
                    <a:pt x="25" y="24"/>
                  </a:lnTo>
                  <a:lnTo>
                    <a:pt x="24" y="26"/>
                  </a:lnTo>
                  <a:lnTo>
                    <a:pt x="24" y="26"/>
                  </a:lnTo>
                  <a:lnTo>
                    <a:pt x="20" y="38"/>
                  </a:lnTo>
                  <a:lnTo>
                    <a:pt x="15" y="50"/>
                  </a:lnTo>
                  <a:lnTo>
                    <a:pt x="9" y="60"/>
                  </a:lnTo>
                  <a:lnTo>
                    <a:pt x="1" y="69"/>
                  </a:lnTo>
                  <a:lnTo>
                    <a:pt x="1" y="69"/>
                  </a:lnTo>
                  <a:lnTo>
                    <a:pt x="0" y="72"/>
                  </a:lnTo>
                  <a:lnTo>
                    <a:pt x="0" y="75"/>
                  </a:lnTo>
                  <a:lnTo>
                    <a:pt x="1" y="78"/>
                  </a:lnTo>
                  <a:lnTo>
                    <a:pt x="5" y="80"/>
                  </a:lnTo>
                  <a:lnTo>
                    <a:pt x="8" y="80"/>
                  </a:lnTo>
                  <a:lnTo>
                    <a:pt x="9" y="78"/>
                  </a:lnTo>
                  <a:lnTo>
                    <a:pt x="9" y="78"/>
                  </a:lnTo>
                  <a:lnTo>
                    <a:pt x="16" y="69"/>
                  </a:lnTo>
                  <a:lnTo>
                    <a:pt x="21" y="61"/>
                  </a:lnTo>
                  <a:lnTo>
                    <a:pt x="26" y="52"/>
                  </a:lnTo>
                  <a:lnTo>
                    <a:pt x="30" y="43"/>
                  </a:lnTo>
                  <a:lnTo>
                    <a:pt x="30" y="43"/>
                  </a:lnTo>
                  <a:lnTo>
                    <a:pt x="33" y="37"/>
                  </a:lnTo>
                  <a:lnTo>
                    <a:pt x="35" y="31"/>
                  </a:lnTo>
                  <a:lnTo>
                    <a:pt x="39" y="26"/>
                  </a:lnTo>
                  <a:lnTo>
                    <a:pt x="45" y="22"/>
                  </a:lnTo>
                  <a:lnTo>
                    <a:pt x="45" y="22"/>
                  </a:lnTo>
                  <a:lnTo>
                    <a:pt x="51" y="16"/>
                  </a:lnTo>
                  <a:lnTo>
                    <a:pt x="56" y="8"/>
                  </a:lnTo>
                  <a:lnTo>
                    <a:pt x="56" y="8"/>
                  </a:lnTo>
                  <a:lnTo>
                    <a:pt x="58" y="7"/>
                  </a:lnTo>
                  <a:lnTo>
                    <a:pt x="56" y="4"/>
                  </a:lnTo>
                  <a:lnTo>
                    <a:pt x="54" y="0"/>
                  </a:lnTo>
                  <a:lnTo>
                    <a:pt x="50" y="0"/>
                  </a:lnTo>
                  <a:lnTo>
                    <a:pt x="49" y="1"/>
                  </a:lnTo>
                  <a:lnTo>
                    <a:pt x="46" y="3"/>
                  </a:lnTo>
                  <a:lnTo>
                    <a:pt x="46"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84" name="Freeform 741">
              <a:extLst>
                <a:ext uri="{FF2B5EF4-FFF2-40B4-BE49-F238E27FC236}">
                  <a16:creationId xmlns:a16="http://schemas.microsoft.com/office/drawing/2014/main" id="{B153BD3D-8066-4494-870C-AFD5111BE10F}"/>
                </a:ext>
              </a:extLst>
            </p:cNvPr>
            <p:cNvSpPr>
              <a:spLocks/>
            </p:cNvSpPr>
            <p:nvPr/>
          </p:nvSpPr>
          <p:spPr bwMode="auto">
            <a:xfrm>
              <a:off x="2247901" y="3740150"/>
              <a:ext cx="17463" cy="31750"/>
            </a:xfrm>
            <a:custGeom>
              <a:avLst/>
              <a:gdLst/>
              <a:ahLst/>
              <a:cxnLst>
                <a:cxn ang="0">
                  <a:pos x="35" y="3"/>
                </a:cxn>
                <a:cxn ang="0">
                  <a:pos x="35" y="3"/>
                </a:cxn>
                <a:cxn ang="0">
                  <a:pos x="28" y="10"/>
                </a:cxn>
                <a:cxn ang="0">
                  <a:pos x="23" y="19"/>
                </a:cxn>
                <a:cxn ang="0">
                  <a:pos x="13" y="36"/>
                </a:cxn>
                <a:cxn ang="0">
                  <a:pos x="5" y="54"/>
                </a:cxn>
                <a:cxn ang="0">
                  <a:pos x="0" y="74"/>
                </a:cxn>
                <a:cxn ang="0">
                  <a:pos x="0" y="74"/>
                </a:cxn>
                <a:cxn ang="0">
                  <a:pos x="0" y="76"/>
                </a:cxn>
                <a:cxn ang="0">
                  <a:pos x="1" y="78"/>
                </a:cxn>
                <a:cxn ang="0">
                  <a:pos x="4" y="80"/>
                </a:cxn>
                <a:cxn ang="0">
                  <a:pos x="8" y="80"/>
                </a:cxn>
                <a:cxn ang="0">
                  <a:pos x="10" y="79"/>
                </a:cxn>
                <a:cxn ang="0">
                  <a:pos x="10" y="76"/>
                </a:cxn>
                <a:cxn ang="0">
                  <a:pos x="10" y="76"/>
                </a:cxn>
                <a:cxn ang="0">
                  <a:pos x="17" y="59"/>
                </a:cxn>
                <a:cxn ang="0">
                  <a:pos x="23" y="41"/>
                </a:cxn>
                <a:cxn ang="0">
                  <a:pos x="32" y="25"/>
                </a:cxn>
                <a:cxn ang="0">
                  <a:pos x="38" y="17"/>
                </a:cxn>
                <a:cxn ang="0">
                  <a:pos x="44" y="11"/>
                </a:cxn>
                <a:cxn ang="0">
                  <a:pos x="44" y="11"/>
                </a:cxn>
                <a:cxn ang="0">
                  <a:pos x="45" y="8"/>
                </a:cxn>
                <a:cxn ang="0">
                  <a:pos x="45" y="7"/>
                </a:cxn>
                <a:cxn ang="0">
                  <a:pos x="43" y="3"/>
                </a:cxn>
                <a:cxn ang="0">
                  <a:pos x="39" y="0"/>
                </a:cxn>
                <a:cxn ang="0">
                  <a:pos x="38" y="2"/>
                </a:cxn>
                <a:cxn ang="0">
                  <a:pos x="35" y="3"/>
                </a:cxn>
                <a:cxn ang="0">
                  <a:pos x="35" y="3"/>
                </a:cxn>
              </a:cxnLst>
              <a:rect l="0" t="0" r="r" b="b"/>
              <a:pathLst>
                <a:path w="45" h="80">
                  <a:moveTo>
                    <a:pt x="35" y="3"/>
                  </a:moveTo>
                  <a:lnTo>
                    <a:pt x="35" y="3"/>
                  </a:lnTo>
                  <a:lnTo>
                    <a:pt x="28" y="10"/>
                  </a:lnTo>
                  <a:lnTo>
                    <a:pt x="23" y="19"/>
                  </a:lnTo>
                  <a:lnTo>
                    <a:pt x="13" y="36"/>
                  </a:lnTo>
                  <a:lnTo>
                    <a:pt x="5" y="54"/>
                  </a:lnTo>
                  <a:lnTo>
                    <a:pt x="0" y="74"/>
                  </a:lnTo>
                  <a:lnTo>
                    <a:pt x="0" y="74"/>
                  </a:lnTo>
                  <a:lnTo>
                    <a:pt x="0" y="76"/>
                  </a:lnTo>
                  <a:lnTo>
                    <a:pt x="1" y="78"/>
                  </a:lnTo>
                  <a:lnTo>
                    <a:pt x="4" y="80"/>
                  </a:lnTo>
                  <a:lnTo>
                    <a:pt x="8" y="80"/>
                  </a:lnTo>
                  <a:lnTo>
                    <a:pt x="10" y="79"/>
                  </a:lnTo>
                  <a:lnTo>
                    <a:pt x="10" y="76"/>
                  </a:lnTo>
                  <a:lnTo>
                    <a:pt x="10" y="76"/>
                  </a:lnTo>
                  <a:lnTo>
                    <a:pt x="17" y="59"/>
                  </a:lnTo>
                  <a:lnTo>
                    <a:pt x="23" y="41"/>
                  </a:lnTo>
                  <a:lnTo>
                    <a:pt x="32" y="25"/>
                  </a:lnTo>
                  <a:lnTo>
                    <a:pt x="38" y="17"/>
                  </a:lnTo>
                  <a:lnTo>
                    <a:pt x="44" y="11"/>
                  </a:lnTo>
                  <a:lnTo>
                    <a:pt x="44" y="11"/>
                  </a:lnTo>
                  <a:lnTo>
                    <a:pt x="45" y="8"/>
                  </a:lnTo>
                  <a:lnTo>
                    <a:pt x="45" y="7"/>
                  </a:lnTo>
                  <a:lnTo>
                    <a:pt x="43" y="3"/>
                  </a:lnTo>
                  <a:lnTo>
                    <a:pt x="39" y="0"/>
                  </a:lnTo>
                  <a:lnTo>
                    <a:pt x="38" y="2"/>
                  </a:lnTo>
                  <a:lnTo>
                    <a:pt x="35" y="3"/>
                  </a:lnTo>
                  <a:lnTo>
                    <a:pt x="35"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85" name="Freeform 742">
              <a:extLst>
                <a:ext uri="{FF2B5EF4-FFF2-40B4-BE49-F238E27FC236}">
                  <a16:creationId xmlns:a16="http://schemas.microsoft.com/office/drawing/2014/main" id="{94C23388-35CE-4F9B-86D5-FFDAF196C218}"/>
                </a:ext>
              </a:extLst>
            </p:cNvPr>
            <p:cNvSpPr>
              <a:spLocks/>
            </p:cNvSpPr>
            <p:nvPr/>
          </p:nvSpPr>
          <p:spPr bwMode="auto">
            <a:xfrm>
              <a:off x="2289176" y="3736975"/>
              <a:ext cx="15875" cy="31750"/>
            </a:xfrm>
            <a:custGeom>
              <a:avLst/>
              <a:gdLst/>
              <a:ahLst/>
              <a:cxnLst>
                <a:cxn ang="0">
                  <a:pos x="27" y="4"/>
                </a:cxn>
                <a:cxn ang="0">
                  <a:pos x="27" y="4"/>
                </a:cxn>
                <a:cxn ang="0">
                  <a:pos x="22" y="22"/>
                </a:cxn>
                <a:cxn ang="0">
                  <a:pos x="16" y="38"/>
                </a:cxn>
                <a:cxn ang="0">
                  <a:pos x="0" y="72"/>
                </a:cxn>
                <a:cxn ang="0">
                  <a:pos x="0" y="72"/>
                </a:cxn>
                <a:cxn ang="0">
                  <a:pos x="0" y="73"/>
                </a:cxn>
                <a:cxn ang="0">
                  <a:pos x="0" y="76"/>
                </a:cxn>
                <a:cxn ang="0">
                  <a:pos x="3" y="80"/>
                </a:cxn>
                <a:cxn ang="0">
                  <a:pos x="7" y="80"/>
                </a:cxn>
                <a:cxn ang="0">
                  <a:pos x="8" y="79"/>
                </a:cxn>
                <a:cxn ang="0">
                  <a:pos x="10" y="77"/>
                </a:cxn>
                <a:cxn ang="0">
                  <a:pos x="10" y="77"/>
                </a:cxn>
                <a:cxn ang="0">
                  <a:pos x="26" y="43"/>
                </a:cxn>
                <a:cxn ang="0">
                  <a:pos x="33" y="25"/>
                </a:cxn>
                <a:cxn ang="0">
                  <a:pos x="39" y="8"/>
                </a:cxn>
                <a:cxn ang="0">
                  <a:pos x="39" y="8"/>
                </a:cxn>
                <a:cxn ang="0">
                  <a:pos x="39" y="5"/>
                </a:cxn>
                <a:cxn ang="0">
                  <a:pos x="38" y="3"/>
                </a:cxn>
                <a:cxn ang="0">
                  <a:pos x="35" y="0"/>
                </a:cxn>
                <a:cxn ang="0">
                  <a:pos x="31" y="2"/>
                </a:cxn>
                <a:cxn ang="0">
                  <a:pos x="29" y="3"/>
                </a:cxn>
                <a:cxn ang="0">
                  <a:pos x="27" y="4"/>
                </a:cxn>
                <a:cxn ang="0">
                  <a:pos x="27" y="4"/>
                </a:cxn>
              </a:cxnLst>
              <a:rect l="0" t="0" r="r" b="b"/>
              <a:pathLst>
                <a:path w="39" h="80">
                  <a:moveTo>
                    <a:pt x="27" y="4"/>
                  </a:moveTo>
                  <a:lnTo>
                    <a:pt x="27" y="4"/>
                  </a:lnTo>
                  <a:lnTo>
                    <a:pt x="22" y="22"/>
                  </a:lnTo>
                  <a:lnTo>
                    <a:pt x="16" y="38"/>
                  </a:lnTo>
                  <a:lnTo>
                    <a:pt x="0" y="72"/>
                  </a:lnTo>
                  <a:lnTo>
                    <a:pt x="0" y="72"/>
                  </a:lnTo>
                  <a:lnTo>
                    <a:pt x="0" y="73"/>
                  </a:lnTo>
                  <a:lnTo>
                    <a:pt x="0" y="76"/>
                  </a:lnTo>
                  <a:lnTo>
                    <a:pt x="3" y="80"/>
                  </a:lnTo>
                  <a:lnTo>
                    <a:pt x="7" y="80"/>
                  </a:lnTo>
                  <a:lnTo>
                    <a:pt x="8" y="79"/>
                  </a:lnTo>
                  <a:lnTo>
                    <a:pt x="10" y="77"/>
                  </a:lnTo>
                  <a:lnTo>
                    <a:pt x="10" y="77"/>
                  </a:lnTo>
                  <a:lnTo>
                    <a:pt x="26" y="43"/>
                  </a:lnTo>
                  <a:lnTo>
                    <a:pt x="33" y="25"/>
                  </a:lnTo>
                  <a:lnTo>
                    <a:pt x="39" y="8"/>
                  </a:lnTo>
                  <a:lnTo>
                    <a:pt x="39" y="8"/>
                  </a:lnTo>
                  <a:lnTo>
                    <a:pt x="39" y="5"/>
                  </a:lnTo>
                  <a:lnTo>
                    <a:pt x="38" y="3"/>
                  </a:lnTo>
                  <a:lnTo>
                    <a:pt x="35" y="0"/>
                  </a:lnTo>
                  <a:lnTo>
                    <a:pt x="31" y="2"/>
                  </a:lnTo>
                  <a:lnTo>
                    <a:pt x="29" y="3"/>
                  </a:lnTo>
                  <a:lnTo>
                    <a:pt x="27" y="4"/>
                  </a:lnTo>
                  <a:lnTo>
                    <a:pt x="27"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86" name="Freeform 743">
              <a:extLst>
                <a:ext uri="{FF2B5EF4-FFF2-40B4-BE49-F238E27FC236}">
                  <a16:creationId xmlns:a16="http://schemas.microsoft.com/office/drawing/2014/main" id="{06D75570-F5B8-4731-BDE5-9C78971D9E9D}"/>
                </a:ext>
              </a:extLst>
            </p:cNvPr>
            <p:cNvSpPr>
              <a:spLocks/>
            </p:cNvSpPr>
            <p:nvPr/>
          </p:nvSpPr>
          <p:spPr bwMode="auto">
            <a:xfrm>
              <a:off x="2327276" y="3744913"/>
              <a:ext cx="20638" cy="31750"/>
            </a:xfrm>
            <a:custGeom>
              <a:avLst/>
              <a:gdLst/>
              <a:ahLst/>
              <a:cxnLst>
                <a:cxn ang="0">
                  <a:pos x="42" y="2"/>
                </a:cxn>
                <a:cxn ang="0">
                  <a:pos x="42" y="2"/>
                </a:cxn>
                <a:cxn ang="0">
                  <a:pos x="36" y="7"/>
                </a:cxn>
                <a:cxn ang="0">
                  <a:pos x="33" y="12"/>
                </a:cxn>
                <a:cxn ang="0">
                  <a:pos x="26" y="26"/>
                </a:cxn>
                <a:cxn ang="0">
                  <a:pos x="26" y="26"/>
                </a:cxn>
                <a:cxn ang="0">
                  <a:pos x="23" y="30"/>
                </a:cxn>
                <a:cxn ang="0">
                  <a:pos x="21" y="34"/>
                </a:cxn>
                <a:cxn ang="0">
                  <a:pos x="18" y="38"/>
                </a:cxn>
                <a:cxn ang="0">
                  <a:pos x="14" y="42"/>
                </a:cxn>
                <a:cxn ang="0">
                  <a:pos x="14" y="42"/>
                </a:cxn>
                <a:cxn ang="0">
                  <a:pos x="0" y="72"/>
                </a:cxn>
                <a:cxn ang="0">
                  <a:pos x="0" y="72"/>
                </a:cxn>
                <a:cxn ang="0">
                  <a:pos x="0" y="75"/>
                </a:cxn>
                <a:cxn ang="0">
                  <a:pos x="0" y="76"/>
                </a:cxn>
                <a:cxn ang="0">
                  <a:pos x="2" y="80"/>
                </a:cxn>
                <a:cxn ang="0">
                  <a:pos x="6" y="80"/>
                </a:cxn>
                <a:cxn ang="0">
                  <a:pos x="9" y="80"/>
                </a:cxn>
                <a:cxn ang="0">
                  <a:pos x="10" y="77"/>
                </a:cxn>
                <a:cxn ang="0">
                  <a:pos x="10" y="77"/>
                </a:cxn>
                <a:cxn ang="0">
                  <a:pos x="19" y="58"/>
                </a:cxn>
                <a:cxn ang="0">
                  <a:pos x="25" y="49"/>
                </a:cxn>
                <a:cxn ang="0">
                  <a:pos x="31" y="39"/>
                </a:cxn>
                <a:cxn ang="0">
                  <a:pos x="31" y="39"/>
                </a:cxn>
                <a:cxn ang="0">
                  <a:pos x="35" y="33"/>
                </a:cxn>
                <a:cxn ang="0">
                  <a:pos x="39" y="25"/>
                </a:cxn>
                <a:cxn ang="0">
                  <a:pos x="43" y="17"/>
                </a:cxn>
                <a:cxn ang="0">
                  <a:pos x="44" y="13"/>
                </a:cxn>
                <a:cxn ang="0">
                  <a:pos x="48" y="11"/>
                </a:cxn>
                <a:cxn ang="0">
                  <a:pos x="48" y="11"/>
                </a:cxn>
                <a:cxn ang="0">
                  <a:pos x="50" y="9"/>
                </a:cxn>
                <a:cxn ang="0">
                  <a:pos x="51" y="7"/>
                </a:cxn>
                <a:cxn ang="0">
                  <a:pos x="50" y="3"/>
                </a:cxn>
                <a:cxn ang="0">
                  <a:pos x="47" y="0"/>
                </a:cxn>
                <a:cxn ang="0">
                  <a:pos x="44" y="0"/>
                </a:cxn>
                <a:cxn ang="0">
                  <a:pos x="42" y="2"/>
                </a:cxn>
                <a:cxn ang="0">
                  <a:pos x="42" y="2"/>
                </a:cxn>
              </a:cxnLst>
              <a:rect l="0" t="0" r="r" b="b"/>
              <a:pathLst>
                <a:path w="51" h="80">
                  <a:moveTo>
                    <a:pt x="42" y="2"/>
                  </a:moveTo>
                  <a:lnTo>
                    <a:pt x="42" y="2"/>
                  </a:lnTo>
                  <a:lnTo>
                    <a:pt x="36" y="7"/>
                  </a:lnTo>
                  <a:lnTo>
                    <a:pt x="33" y="12"/>
                  </a:lnTo>
                  <a:lnTo>
                    <a:pt x="26" y="26"/>
                  </a:lnTo>
                  <a:lnTo>
                    <a:pt x="26" y="26"/>
                  </a:lnTo>
                  <a:lnTo>
                    <a:pt x="23" y="30"/>
                  </a:lnTo>
                  <a:lnTo>
                    <a:pt x="21" y="34"/>
                  </a:lnTo>
                  <a:lnTo>
                    <a:pt x="18" y="38"/>
                  </a:lnTo>
                  <a:lnTo>
                    <a:pt x="14" y="42"/>
                  </a:lnTo>
                  <a:lnTo>
                    <a:pt x="14" y="42"/>
                  </a:lnTo>
                  <a:lnTo>
                    <a:pt x="0" y="72"/>
                  </a:lnTo>
                  <a:lnTo>
                    <a:pt x="0" y="72"/>
                  </a:lnTo>
                  <a:lnTo>
                    <a:pt x="0" y="75"/>
                  </a:lnTo>
                  <a:lnTo>
                    <a:pt x="0" y="76"/>
                  </a:lnTo>
                  <a:lnTo>
                    <a:pt x="2" y="80"/>
                  </a:lnTo>
                  <a:lnTo>
                    <a:pt x="6" y="80"/>
                  </a:lnTo>
                  <a:lnTo>
                    <a:pt x="9" y="80"/>
                  </a:lnTo>
                  <a:lnTo>
                    <a:pt x="10" y="77"/>
                  </a:lnTo>
                  <a:lnTo>
                    <a:pt x="10" y="77"/>
                  </a:lnTo>
                  <a:lnTo>
                    <a:pt x="19" y="58"/>
                  </a:lnTo>
                  <a:lnTo>
                    <a:pt x="25" y="49"/>
                  </a:lnTo>
                  <a:lnTo>
                    <a:pt x="31" y="39"/>
                  </a:lnTo>
                  <a:lnTo>
                    <a:pt x="31" y="39"/>
                  </a:lnTo>
                  <a:lnTo>
                    <a:pt x="35" y="33"/>
                  </a:lnTo>
                  <a:lnTo>
                    <a:pt x="39" y="25"/>
                  </a:lnTo>
                  <a:lnTo>
                    <a:pt x="43" y="17"/>
                  </a:lnTo>
                  <a:lnTo>
                    <a:pt x="44" y="13"/>
                  </a:lnTo>
                  <a:lnTo>
                    <a:pt x="48" y="11"/>
                  </a:lnTo>
                  <a:lnTo>
                    <a:pt x="48" y="11"/>
                  </a:lnTo>
                  <a:lnTo>
                    <a:pt x="50" y="9"/>
                  </a:lnTo>
                  <a:lnTo>
                    <a:pt x="51" y="7"/>
                  </a:lnTo>
                  <a:lnTo>
                    <a:pt x="50" y="3"/>
                  </a:lnTo>
                  <a:lnTo>
                    <a:pt x="47" y="0"/>
                  </a:lnTo>
                  <a:lnTo>
                    <a:pt x="44" y="0"/>
                  </a:lnTo>
                  <a:lnTo>
                    <a:pt x="42" y="2"/>
                  </a:lnTo>
                  <a:lnTo>
                    <a:pt x="42"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87" name="Freeform 744">
              <a:extLst>
                <a:ext uri="{FF2B5EF4-FFF2-40B4-BE49-F238E27FC236}">
                  <a16:creationId xmlns:a16="http://schemas.microsoft.com/office/drawing/2014/main" id="{6B2B8EEF-8A26-4AD5-A565-BDF4BA8A58A0}"/>
                </a:ext>
              </a:extLst>
            </p:cNvPr>
            <p:cNvSpPr>
              <a:spLocks/>
            </p:cNvSpPr>
            <p:nvPr/>
          </p:nvSpPr>
          <p:spPr bwMode="auto">
            <a:xfrm>
              <a:off x="2365376" y="3740150"/>
              <a:ext cx="25400" cy="33338"/>
            </a:xfrm>
            <a:custGeom>
              <a:avLst/>
              <a:gdLst/>
              <a:ahLst/>
              <a:cxnLst>
                <a:cxn ang="0">
                  <a:pos x="52" y="3"/>
                </a:cxn>
                <a:cxn ang="0">
                  <a:pos x="52" y="3"/>
                </a:cxn>
                <a:cxn ang="0">
                  <a:pos x="38" y="21"/>
                </a:cxn>
                <a:cxn ang="0">
                  <a:pos x="23" y="40"/>
                </a:cxn>
                <a:cxn ang="0">
                  <a:pos x="23" y="40"/>
                </a:cxn>
                <a:cxn ang="0">
                  <a:pos x="19" y="50"/>
                </a:cxn>
                <a:cxn ang="0">
                  <a:pos x="15" y="59"/>
                </a:cxn>
                <a:cxn ang="0">
                  <a:pos x="10" y="68"/>
                </a:cxn>
                <a:cxn ang="0">
                  <a:pos x="6" y="72"/>
                </a:cxn>
                <a:cxn ang="0">
                  <a:pos x="2" y="76"/>
                </a:cxn>
                <a:cxn ang="0">
                  <a:pos x="2" y="76"/>
                </a:cxn>
                <a:cxn ang="0">
                  <a:pos x="1" y="78"/>
                </a:cxn>
                <a:cxn ang="0">
                  <a:pos x="0" y="80"/>
                </a:cxn>
                <a:cxn ang="0">
                  <a:pos x="1" y="84"/>
                </a:cxn>
                <a:cxn ang="0">
                  <a:pos x="4" y="87"/>
                </a:cxn>
                <a:cxn ang="0">
                  <a:pos x="6" y="87"/>
                </a:cxn>
                <a:cxn ang="0">
                  <a:pos x="7" y="85"/>
                </a:cxn>
                <a:cxn ang="0">
                  <a:pos x="7" y="85"/>
                </a:cxn>
                <a:cxn ang="0">
                  <a:pos x="15" y="80"/>
                </a:cxn>
                <a:cxn ang="0">
                  <a:pos x="21" y="74"/>
                </a:cxn>
                <a:cxn ang="0">
                  <a:pos x="24" y="66"/>
                </a:cxn>
                <a:cxn ang="0">
                  <a:pos x="27" y="58"/>
                </a:cxn>
                <a:cxn ang="0">
                  <a:pos x="27" y="58"/>
                </a:cxn>
                <a:cxn ang="0">
                  <a:pos x="30" y="51"/>
                </a:cxn>
                <a:cxn ang="0">
                  <a:pos x="32" y="45"/>
                </a:cxn>
                <a:cxn ang="0">
                  <a:pos x="41" y="33"/>
                </a:cxn>
                <a:cxn ang="0">
                  <a:pos x="51" y="21"/>
                </a:cxn>
                <a:cxn ang="0">
                  <a:pos x="61" y="11"/>
                </a:cxn>
                <a:cxn ang="0">
                  <a:pos x="61" y="11"/>
                </a:cxn>
                <a:cxn ang="0">
                  <a:pos x="62" y="8"/>
                </a:cxn>
                <a:cxn ang="0">
                  <a:pos x="62" y="7"/>
                </a:cxn>
                <a:cxn ang="0">
                  <a:pos x="60" y="3"/>
                </a:cxn>
                <a:cxn ang="0">
                  <a:pos x="57" y="0"/>
                </a:cxn>
                <a:cxn ang="0">
                  <a:pos x="55" y="2"/>
                </a:cxn>
                <a:cxn ang="0">
                  <a:pos x="52" y="3"/>
                </a:cxn>
                <a:cxn ang="0">
                  <a:pos x="52" y="3"/>
                </a:cxn>
              </a:cxnLst>
              <a:rect l="0" t="0" r="r" b="b"/>
              <a:pathLst>
                <a:path w="62" h="87">
                  <a:moveTo>
                    <a:pt x="52" y="3"/>
                  </a:moveTo>
                  <a:lnTo>
                    <a:pt x="52" y="3"/>
                  </a:lnTo>
                  <a:lnTo>
                    <a:pt x="38" y="21"/>
                  </a:lnTo>
                  <a:lnTo>
                    <a:pt x="23" y="40"/>
                  </a:lnTo>
                  <a:lnTo>
                    <a:pt x="23" y="40"/>
                  </a:lnTo>
                  <a:lnTo>
                    <a:pt x="19" y="50"/>
                  </a:lnTo>
                  <a:lnTo>
                    <a:pt x="15" y="59"/>
                  </a:lnTo>
                  <a:lnTo>
                    <a:pt x="10" y="68"/>
                  </a:lnTo>
                  <a:lnTo>
                    <a:pt x="6" y="72"/>
                  </a:lnTo>
                  <a:lnTo>
                    <a:pt x="2" y="76"/>
                  </a:lnTo>
                  <a:lnTo>
                    <a:pt x="2" y="76"/>
                  </a:lnTo>
                  <a:lnTo>
                    <a:pt x="1" y="78"/>
                  </a:lnTo>
                  <a:lnTo>
                    <a:pt x="0" y="80"/>
                  </a:lnTo>
                  <a:lnTo>
                    <a:pt x="1" y="84"/>
                  </a:lnTo>
                  <a:lnTo>
                    <a:pt x="4" y="87"/>
                  </a:lnTo>
                  <a:lnTo>
                    <a:pt x="6" y="87"/>
                  </a:lnTo>
                  <a:lnTo>
                    <a:pt x="7" y="85"/>
                  </a:lnTo>
                  <a:lnTo>
                    <a:pt x="7" y="85"/>
                  </a:lnTo>
                  <a:lnTo>
                    <a:pt x="15" y="80"/>
                  </a:lnTo>
                  <a:lnTo>
                    <a:pt x="21" y="74"/>
                  </a:lnTo>
                  <a:lnTo>
                    <a:pt x="24" y="66"/>
                  </a:lnTo>
                  <a:lnTo>
                    <a:pt x="27" y="58"/>
                  </a:lnTo>
                  <a:lnTo>
                    <a:pt x="27" y="58"/>
                  </a:lnTo>
                  <a:lnTo>
                    <a:pt x="30" y="51"/>
                  </a:lnTo>
                  <a:lnTo>
                    <a:pt x="32" y="45"/>
                  </a:lnTo>
                  <a:lnTo>
                    <a:pt x="41" y="33"/>
                  </a:lnTo>
                  <a:lnTo>
                    <a:pt x="51" y="21"/>
                  </a:lnTo>
                  <a:lnTo>
                    <a:pt x="61" y="11"/>
                  </a:lnTo>
                  <a:lnTo>
                    <a:pt x="61" y="11"/>
                  </a:lnTo>
                  <a:lnTo>
                    <a:pt x="62" y="8"/>
                  </a:lnTo>
                  <a:lnTo>
                    <a:pt x="62" y="7"/>
                  </a:lnTo>
                  <a:lnTo>
                    <a:pt x="60" y="3"/>
                  </a:lnTo>
                  <a:lnTo>
                    <a:pt x="57" y="0"/>
                  </a:lnTo>
                  <a:lnTo>
                    <a:pt x="55" y="2"/>
                  </a:lnTo>
                  <a:lnTo>
                    <a:pt x="52" y="3"/>
                  </a:lnTo>
                  <a:lnTo>
                    <a:pt x="52"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88" name="Freeform 745">
              <a:extLst>
                <a:ext uri="{FF2B5EF4-FFF2-40B4-BE49-F238E27FC236}">
                  <a16:creationId xmlns:a16="http://schemas.microsoft.com/office/drawing/2014/main" id="{980FFE04-9A62-4311-9FDD-C61262F2B4E8}"/>
                </a:ext>
              </a:extLst>
            </p:cNvPr>
            <p:cNvSpPr>
              <a:spLocks/>
            </p:cNvSpPr>
            <p:nvPr/>
          </p:nvSpPr>
          <p:spPr bwMode="auto">
            <a:xfrm>
              <a:off x="2408238" y="3744913"/>
              <a:ext cx="26988" cy="33338"/>
            </a:xfrm>
            <a:custGeom>
              <a:avLst/>
              <a:gdLst/>
              <a:ahLst/>
              <a:cxnLst>
                <a:cxn ang="0">
                  <a:pos x="58" y="3"/>
                </a:cxn>
                <a:cxn ang="0">
                  <a:pos x="58" y="3"/>
                </a:cxn>
                <a:cxn ang="0">
                  <a:pos x="50" y="12"/>
                </a:cxn>
                <a:cxn ang="0">
                  <a:pos x="42" y="21"/>
                </a:cxn>
                <a:cxn ang="0">
                  <a:pos x="42" y="21"/>
                </a:cxn>
                <a:cxn ang="0">
                  <a:pos x="32" y="29"/>
                </a:cxn>
                <a:cxn ang="0">
                  <a:pos x="28" y="33"/>
                </a:cxn>
                <a:cxn ang="0">
                  <a:pos x="24" y="37"/>
                </a:cxn>
                <a:cxn ang="0">
                  <a:pos x="24" y="37"/>
                </a:cxn>
                <a:cxn ang="0">
                  <a:pos x="11" y="58"/>
                </a:cxn>
                <a:cxn ang="0">
                  <a:pos x="5" y="68"/>
                </a:cxn>
                <a:cxn ang="0">
                  <a:pos x="0" y="79"/>
                </a:cxn>
                <a:cxn ang="0">
                  <a:pos x="0" y="79"/>
                </a:cxn>
                <a:cxn ang="0">
                  <a:pos x="0" y="81"/>
                </a:cxn>
                <a:cxn ang="0">
                  <a:pos x="0" y="83"/>
                </a:cxn>
                <a:cxn ang="0">
                  <a:pos x="2" y="85"/>
                </a:cxn>
                <a:cxn ang="0">
                  <a:pos x="4" y="85"/>
                </a:cxn>
                <a:cxn ang="0">
                  <a:pos x="8" y="85"/>
                </a:cxn>
                <a:cxn ang="0">
                  <a:pos x="9" y="84"/>
                </a:cxn>
                <a:cxn ang="0">
                  <a:pos x="11" y="81"/>
                </a:cxn>
                <a:cxn ang="0">
                  <a:pos x="11" y="81"/>
                </a:cxn>
                <a:cxn ang="0">
                  <a:pos x="16" y="71"/>
                </a:cxn>
                <a:cxn ang="0">
                  <a:pos x="21" y="60"/>
                </a:cxn>
                <a:cxn ang="0">
                  <a:pos x="28" y="50"/>
                </a:cxn>
                <a:cxn ang="0">
                  <a:pos x="36" y="41"/>
                </a:cxn>
                <a:cxn ang="0">
                  <a:pos x="36" y="41"/>
                </a:cxn>
                <a:cxn ang="0">
                  <a:pos x="53" y="26"/>
                </a:cxn>
                <a:cxn ang="0">
                  <a:pos x="60" y="19"/>
                </a:cxn>
                <a:cxn ang="0">
                  <a:pos x="68" y="9"/>
                </a:cxn>
                <a:cxn ang="0">
                  <a:pos x="68" y="9"/>
                </a:cxn>
                <a:cxn ang="0">
                  <a:pos x="68" y="7"/>
                </a:cxn>
                <a:cxn ang="0">
                  <a:pos x="68" y="4"/>
                </a:cxn>
                <a:cxn ang="0">
                  <a:pos x="66" y="2"/>
                </a:cxn>
                <a:cxn ang="0">
                  <a:pos x="62" y="0"/>
                </a:cxn>
                <a:cxn ang="0">
                  <a:pos x="59" y="2"/>
                </a:cxn>
                <a:cxn ang="0">
                  <a:pos x="58" y="3"/>
                </a:cxn>
                <a:cxn ang="0">
                  <a:pos x="58" y="3"/>
                </a:cxn>
              </a:cxnLst>
              <a:rect l="0" t="0" r="r" b="b"/>
              <a:pathLst>
                <a:path w="68" h="85">
                  <a:moveTo>
                    <a:pt x="58" y="3"/>
                  </a:moveTo>
                  <a:lnTo>
                    <a:pt x="58" y="3"/>
                  </a:lnTo>
                  <a:lnTo>
                    <a:pt x="50" y="12"/>
                  </a:lnTo>
                  <a:lnTo>
                    <a:pt x="42" y="21"/>
                  </a:lnTo>
                  <a:lnTo>
                    <a:pt x="42" y="21"/>
                  </a:lnTo>
                  <a:lnTo>
                    <a:pt x="32" y="29"/>
                  </a:lnTo>
                  <a:lnTo>
                    <a:pt x="28" y="33"/>
                  </a:lnTo>
                  <a:lnTo>
                    <a:pt x="24" y="37"/>
                  </a:lnTo>
                  <a:lnTo>
                    <a:pt x="24" y="37"/>
                  </a:lnTo>
                  <a:lnTo>
                    <a:pt x="11" y="58"/>
                  </a:lnTo>
                  <a:lnTo>
                    <a:pt x="5" y="68"/>
                  </a:lnTo>
                  <a:lnTo>
                    <a:pt x="0" y="79"/>
                  </a:lnTo>
                  <a:lnTo>
                    <a:pt x="0" y="79"/>
                  </a:lnTo>
                  <a:lnTo>
                    <a:pt x="0" y="81"/>
                  </a:lnTo>
                  <a:lnTo>
                    <a:pt x="0" y="83"/>
                  </a:lnTo>
                  <a:lnTo>
                    <a:pt x="2" y="85"/>
                  </a:lnTo>
                  <a:lnTo>
                    <a:pt x="4" y="85"/>
                  </a:lnTo>
                  <a:lnTo>
                    <a:pt x="8" y="85"/>
                  </a:lnTo>
                  <a:lnTo>
                    <a:pt x="9" y="84"/>
                  </a:lnTo>
                  <a:lnTo>
                    <a:pt x="11" y="81"/>
                  </a:lnTo>
                  <a:lnTo>
                    <a:pt x="11" y="81"/>
                  </a:lnTo>
                  <a:lnTo>
                    <a:pt x="16" y="71"/>
                  </a:lnTo>
                  <a:lnTo>
                    <a:pt x="21" y="60"/>
                  </a:lnTo>
                  <a:lnTo>
                    <a:pt x="28" y="50"/>
                  </a:lnTo>
                  <a:lnTo>
                    <a:pt x="36" y="41"/>
                  </a:lnTo>
                  <a:lnTo>
                    <a:pt x="36" y="41"/>
                  </a:lnTo>
                  <a:lnTo>
                    <a:pt x="53" y="26"/>
                  </a:lnTo>
                  <a:lnTo>
                    <a:pt x="60" y="19"/>
                  </a:lnTo>
                  <a:lnTo>
                    <a:pt x="68" y="9"/>
                  </a:lnTo>
                  <a:lnTo>
                    <a:pt x="68" y="9"/>
                  </a:lnTo>
                  <a:lnTo>
                    <a:pt x="68" y="7"/>
                  </a:lnTo>
                  <a:lnTo>
                    <a:pt x="68" y="4"/>
                  </a:lnTo>
                  <a:lnTo>
                    <a:pt x="66" y="2"/>
                  </a:lnTo>
                  <a:lnTo>
                    <a:pt x="62" y="0"/>
                  </a:lnTo>
                  <a:lnTo>
                    <a:pt x="59" y="2"/>
                  </a:lnTo>
                  <a:lnTo>
                    <a:pt x="58" y="3"/>
                  </a:lnTo>
                  <a:lnTo>
                    <a:pt x="58"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89" name="Freeform 746">
              <a:extLst>
                <a:ext uri="{FF2B5EF4-FFF2-40B4-BE49-F238E27FC236}">
                  <a16:creationId xmlns:a16="http://schemas.microsoft.com/office/drawing/2014/main" id="{D842B3EA-750A-488B-B049-D3CD97AB3470}"/>
                </a:ext>
              </a:extLst>
            </p:cNvPr>
            <p:cNvSpPr>
              <a:spLocks/>
            </p:cNvSpPr>
            <p:nvPr/>
          </p:nvSpPr>
          <p:spPr bwMode="auto">
            <a:xfrm>
              <a:off x="2449513" y="3744913"/>
              <a:ext cx="15875" cy="28575"/>
            </a:xfrm>
            <a:custGeom>
              <a:avLst/>
              <a:gdLst/>
              <a:ahLst/>
              <a:cxnLst>
                <a:cxn ang="0">
                  <a:pos x="29" y="4"/>
                </a:cxn>
                <a:cxn ang="0">
                  <a:pos x="29" y="4"/>
                </a:cxn>
                <a:cxn ang="0">
                  <a:pos x="26" y="13"/>
                </a:cxn>
                <a:cxn ang="0">
                  <a:pos x="24" y="21"/>
                </a:cxn>
                <a:cxn ang="0">
                  <a:pos x="15" y="36"/>
                </a:cxn>
                <a:cxn ang="0">
                  <a:pos x="7" y="51"/>
                </a:cxn>
                <a:cxn ang="0">
                  <a:pos x="4" y="59"/>
                </a:cxn>
                <a:cxn ang="0">
                  <a:pos x="0" y="67"/>
                </a:cxn>
                <a:cxn ang="0">
                  <a:pos x="0" y="67"/>
                </a:cxn>
                <a:cxn ang="0">
                  <a:pos x="0" y="70"/>
                </a:cxn>
                <a:cxn ang="0">
                  <a:pos x="2" y="72"/>
                </a:cxn>
                <a:cxn ang="0">
                  <a:pos x="5" y="75"/>
                </a:cxn>
                <a:cxn ang="0">
                  <a:pos x="9" y="73"/>
                </a:cxn>
                <a:cxn ang="0">
                  <a:pos x="11" y="72"/>
                </a:cxn>
                <a:cxn ang="0">
                  <a:pos x="12" y="71"/>
                </a:cxn>
                <a:cxn ang="0">
                  <a:pos x="12" y="71"/>
                </a:cxn>
                <a:cxn ang="0">
                  <a:pos x="15" y="62"/>
                </a:cxn>
                <a:cxn ang="0">
                  <a:pos x="19" y="54"/>
                </a:cxn>
                <a:cxn ang="0">
                  <a:pos x="26" y="39"/>
                </a:cxn>
                <a:cxn ang="0">
                  <a:pos x="34" y="24"/>
                </a:cxn>
                <a:cxn ang="0">
                  <a:pos x="38" y="16"/>
                </a:cxn>
                <a:cxn ang="0">
                  <a:pos x="41" y="8"/>
                </a:cxn>
                <a:cxn ang="0">
                  <a:pos x="41" y="8"/>
                </a:cxn>
                <a:cxn ang="0">
                  <a:pos x="41" y="5"/>
                </a:cxn>
                <a:cxn ang="0">
                  <a:pos x="39" y="3"/>
                </a:cxn>
                <a:cxn ang="0">
                  <a:pos x="37" y="0"/>
                </a:cxn>
                <a:cxn ang="0">
                  <a:pos x="32" y="2"/>
                </a:cxn>
                <a:cxn ang="0">
                  <a:pos x="30" y="3"/>
                </a:cxn>
                <a:cxn ang="0">
                  <a:pos x="29" y="4"/>
                </a:cxn>
                <a:cxn ang="0">
                  <a:pos x="29" y="4"/>
                </a:cxn>
              </a:cxnLst>
              <a:rect l="0" t="0" r="r" b="b"/>
              <a:pathLst>
                <a:path w="41" h="75">
                  <a:moveTo>
                    <a:pt x="29" y="4"/>
                  </a:moveTo>
                  <a:lnTo>
                    <a:pt x="29" y="4"/>
                  </a:lnTo>
                  <a:lnTo>
                    <a:pt x="26" y="13"/>
                  </a:lnTo>
                  <a:lnTo>
                    <a:pt x="24" y="21"/>
                  </a:lnTo>
                  <a:lnTo>
                    <a:pt x="15" y="36"/>
                  </a:lnTo>
                  <a:lnTo>
                    <a:pt x="7" y="51"/>
                  </a:lnTo>
                  <a:lnTo>
                    <a:pt x="4" y="59"/>
                  </a:lnTo>
                  <a:lnTo>
                    <a:pt x="0" y="67"/>
                  </a:lnTo>
                  <a:lnTo>
                    <a:pt x="0" y="67"/>
                  </a:lnTo>
                  <a:lnTo>
                    <a:pt x="0" y="70"/>
                  </a:lnTo>
                  <a:lnTo>
                    <a:pt x="2" y="72"/>
                  </a:lnTo>
                  <a:lnTo>
                    <a:pt x="5" y="75"/>
                  </a:lnTo>
                  <a:lnTo>
                    <a:pt x="9" y="73"/>
                  </a:lnTo>
                  <a:lnTo>
                    <a:pt x="11" y="72"/>
                  </a:lnTo>
                  <a:lnTo>
                    <a:pt x="12" y="71"/>
                  </a:lnTo>
                  <a:lnTo>
                    <a:pt x="12" y="71"/>
                  </a:lnTo>
                  <a:lnTo>
                    <a:pt x="15" y="62"/>
                  </a:lnTo>
                  <a:lnTo>
                    <a:pt x="19" y="54"/>
                  </a:lnTo>
                  <a:lnTo>
                    <a:pt x="26" y="39"/>
                  </a:lnTo>
                  <a:lnTo>
                    <a:pt x="34" y="24"/>
                  </a:lnTo>
                  <a:lnTo>
                    <a:pt x="38" y="16"/>
                  </a:lnTo>
                  <a:lnTo>
                    <a:pt x="41" y="8"/>
                  </a:lnTo>
                  <a:lnTo>
                    <a:pt x="41" y="8"/>
                  </a:lnTo>
                  <a:lnTo>
                    <a:pt x="41" y="5"/>
                  </a:lnTo>
                  <a:lnTo>
                    <a:pt x="39" y="3"/>
                  </a:lnTo>
                  <a:lnTo>
                    <a:pt x="37" y="0"/>
                  </a:lnTo>
                  <a:lnTo>
                    <a:pt x="32" y="2"/>
                  </a:lnTo>
                  <a:lnTo>
                    <a:pt x="30" y="3"/>
                  </a:lnTo>
                  <a:lnTo>
                    <a:pt x="29" y="4"/>
                  </a:lnTo>
                  <a:lnTo>
                    <a:pt x="29"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90" name="Freeform 747">
              <a:extLst>
                <a:ext uri="{FF2B5EF4-FFF2-40B4-BE49-F238E27FC236}">
                  <a16:creationId xmlns:a16="http://schemas.microsoft.com/office/drawing/2014/main" id="{ED6AE59C-2D0F-435C-9D78-73D4058CB74F}"/>
                </a:ext>
              </a:extLst>
            </p:cNvPr>
            <p:cNvSpPr>
              <a:spLocks/>
            </p:cNvSpPr>
            <p:nvPr/>
          </p:nvSpPr>
          <p:spPr bwMode="auto">
            <a:xfrm>
              <a:off x="2503488" y="3744913"/>
              <a:ext cx="23813" cy="33338"/>
            </a:xfrm>
            <a:custGeom>
              <a:avLst/>
              <a:gdLst/>
              <a:ahLst/>
              <a:cxnLst>
                <a:cxn ang="0">
                  <a:pos x="47" y="3"/>
                </a:cxn>
                <a:cxn ang="0">
                  <a:pos x="47" y="3"/>
                </a:cxn>
                <a:cxn ang="0">
                  <a:pos x="35" y="21"/>
                </a:cxn>
                <a:cxn ang="0">
                  <a:pos x="23" y="38"/>
                </a:cxn>
                <a:cxn ang="0">
                  <a:pos x="23" y="38"/>
                </a:cxn>
                <a:cxn ang="0">
                  <a:pos x="11" y="58"/>
                </a:cxn>
                <a:cxn ang="0">
                  <a:pos x="1" y="77"/>
                </a:cxn>
                <a:cxn ang="0">
                  <a:pos x="1" y="77"/>
                </a:cxn>
                <a:cxn ang="0">
                  <a:pos x="0" y="80"/>
                </a:cxn>
                <a:cxn ang="0">
                  <a:pos x="0" y="81"/>
                </a:cxn>
                <a:cxn ang="0">
                  <a:pos x="2" y="85"/>
                </a:cxn>
                <a:cxn ang="0">
                  <a:pos x="6" y="85"/>
                </a:cxn>
                <a:cxn ang="0">
                  <a:pos x="9" y="85"/>
                </a:cxn>
                <a:cxn ang="0">
                  <a:pos x="10" y="83"/>
                </a:cxn>
                <a:cxn ang="0">
                  <a:pos x="10" y="83"/>
                </a:cxn>
                <a:cxn ang="0">
                  <a:pos x="22" y="62"/>
                </a:cxn>
                <a:cxn ang="0">
                  <a:pos x="28" y="51"/>
                </a:cxn>
                <a:cxn ang="0">
                  <a:pos x="35" y="42"/>
                </a:cxn>
                <a:cxn ang="0">
                  <a:pos x="35" y="42"/>
                </a:cxn>
                <a:cxn ang="0">
                  <a:pos x="47" y="26"/>
                </a:cxn>
                <a:cxn ang="0">
                  <a:pos x="56" y="9"/>
                </a:cxn>
                <a:cxn ang="0">
                  <a:pos x="56" y="9"/>
                </a:cxn>
                <a:cxn ang="0">
                  <a:pos x="57" y="7"/>
                </a:cxn>
                <a:cxn ang="0">
                  <a:pos x="56" y="4"/>
                </a:cxn>
                <a:cxn ang="0">
                  <a:pos x="53" y="2"/>
                </a:cxn>
                <a:cxn ang="0">
                  <a:pos x="49" y="0"/>
                </a:cxn>
                <a:cxn ang="0">
                  <a:pos x="48" y="2"/>
                </a:cxn>
                <a:cxn ang="0">
                  <a:pos x="47" y="3"/>
                </a:cxn>
                <a:cxn ang="0">
                  <a:pos x="47" y="3"/>
                </a:cxn>
              </a:cxnLst>
              <a:rect l="0" t="0" r="r" b="b"/>
              <a:pathLst>
                <a:path w="57" h="85">
                  <a:moveTo>
                    <a:pt x="47" y="3"/>
                  </a:moveTo>
                  <a:lnTo>
                    <a:pt x="47" y="3"/>
                  </a:lnTo>
                  <a:lnTo>
                    <a:pt x="35" y="21"/>
                  </a:lnTo>
                  <a:lnTo>
                    <a:pt x="23" y="38"/>
                  </a:lnTo>
                  <a:lnTo>
                    <a:pt x="23" y="38"/>
                  </a:lnTo>
                  <a:lnTo>
                    <a:pt x="11" y="58"/>
                  </a:lnTo>
                  <a:lnTo>
                    <a:pt x="1" y="77"/>
                  </a:lnTo>
                  <a:lnTo>
                    <a:pt x="1" y="77"/>
                  </a:lnTo>
                  <a:lnTo>
                    <a:pt x="0" y="80"/>
                  </a:lnTo>
                  <a:lnTo>
                    <a:pt x="0" y="81"/>
                  </a:lnTo>
                  <a:lnTo>
                    <a:pt x="2" y="85"/>
                  </a:lnTo>
                  <a:lnTo>
                    <a:pt x="6" y="85"/>
                  </a:lnTo>
                  <a:lnTo>
                    <a:pt x="9" y="85"/>
                  </a:lnTo>
                  <a:lnTo>
                    <a:pt x="10" y="83"/>
                  </a:lnTo>
                  <a:lnTo>
                    <a:pt x="10" y="83"/>
                  </a:lnTo>
                  <a:lnTo>
                    <a:pt x="22" y="62"/>
                  </a:lnTo>
                  <a:lnTo>
                    <a:pt x="28" y="51"/>
                  </a:lnTo>
                  <a:lnTo>
                    <a:pt x="35" y="42"/>
                  </a:lnTo>
                  <a:lnTo>
                    <a:pt x="35" y="42"/>
                  </a:lnTo>
                  <a:lnTo>
                    <a:pt x="47" y="26"/>
                  </a:lnTo>
                  <a:lnTo>
                    <a:pt x="56" y="9"/>
                  </a:lnTo>
                  <a:lnTo>
                    <a:pt x="56" y="9"/>
                  </a:lnTo>
                  <a:lnTo>
                    <a:pt x="57" y="7"/>
                  </a:lnTo>
                  <a:lnTo>
                    <a:pt x="56" y="4"/>
                  </a:lnTo>
                  <a:lnTo>
                    <a:pt x="53" y="2"/>
                  </a:lnTo>
                  <a:lnTo>
                    <a:pt x="49" y="0"/>
                  </a:lnTo>
                  <a:lnTo>
                    <a:pt x="48" y="2"/>
                  </a:lnTo>
                  <a:lnTo>
                    <a:pt x="47" y="3"/>
                  </a:lnTo>
                  <a:lnTo>
                    <a:pt x="47"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91" name="Freeform 748">
              <a:extLst>
                <a:ext uri="{FF2B5EF4-FFF2-40B4-BE49-F238E27FC236}">
                  <a16:creationId xmlns:a16="http://schemas.microsoft.com/office/drawing/2014/main" id="{64276030-4B6A-41D9-9A4E-F156AB58BADC}"/>
                </a:ext>
              </a:extLst>
            </p:cNvPr>
            <p:cNvSpPr>
              <a:spLocks/>
            </p:cNvSpPr>
            <p:nvPr/>
          </p:nvSpPr>
          <p:spPr bwMode="auto">
            <a:xfrm>
              <a:off x="2540001" y="3740150"/>
              <a:ext cx="17463" cy="31750"/>
            </a:xfrm>
            <a:custGeom>
              <a:avLst/>
              <a:gdLst/>
              <a:ahLst/>
              <a:cxnLst>
                <a:cxn ang="0">
                  <a:pos x="34" y="5"/>
                </a:cxn>
                <a:cxn ang="0">
                  <a:pos x="34" y="5"/>
                </a:cxn>
                <a:cxn ang="0">
                  <a:pos x="33" y="14"/>
                </a:cxn>
                <a:cxn ang="0">
                  <a:pos x="32" y="23"/>
                </a:cxn>
                <a:cxn ang="0">
                  <a:pos x="28" y="31"/>
                </a:cxn>
                <a:cxn ang="0">
                  <a:pos x="24" y="40"/>
                </a:cxn>
                <a:cxn ang="0">
                  <a:pos x="13" y="55"/>
                </a:cxn>
                <a:cxn ang="0">
                  <a:pos x="1" y="69"/>
                </a:cxn>
                <a:cxn ang="0">
                  <a:pos x="1" y="69"/>
                </a:cxn>
                <a:cxn ang="0">
                  <a:pos x="0" y="72"/>
                </a:cxn>
                <a:cxn ang="0">
                  <a:pos x="0" y="73"/>
                </a:cxn>
                <a:cxn ang="0">
                  <a:pos x="1" y="77"/>
                </a:cxn>
                <a:cxn ang="0">
                  <a:pos x="5" y="80"/>
                </a:cxn>
                <a:cxn ang="0">
                  <a:pos x="8" y="78"/>
                </a:cxn>
                <a:cxn ang="0">
                  <a:pos x="9" y="77"/>
                </a:cxn>
                <a:cxn ang="0">
                  <a:pos x="9" y="77"/>
                </a:cxn>
                <a:cxn ang="0">
                  <a:pos x="24" y="61"/>
                </a:cxn>
                <a:cxn ang="0">
                  <a:pos x="29" y="53"/>
                </a:cxn>
                <a:cxn ang="0">
                  <a:pos x="34" y="44"/>
                </a:cxn>
                <a:cxn ang="0">
                  <a:pos x="39" y="35"/>
                </a:cxn>
                <a:cxn ang="0">
                  <a:pos x="42" y="25"/>
                </a:cxn>
                <a:cxn ang="0">
                  <a:pos x="45" y="15"/>
                </a:cxn>
                <a:cxn ang="0">
                  <a:pos x="46" y="5"/>
                </a:cxn>
                <a:cxn ang="0">
                  <a:pos x="46" y="5"/>
                </a:cxn>
                <a:cxn ang="0">
                  <a:pos x="46" y="2"/>
                </a:cxn>
                <a:cxn ang="0">
                  <a:pos x="45" y="1"/>
                </a:cxn>
                <a:cxn ang="0">
                  <a:pos x="41" y="0"/>
                </a:cxn>
                <a:cxn ang="0">
                  <a:pos x="37" y="1"/>
                </a:cxn>
                <a:cxn ang="0">
                  <a:pos x="35" y="2"/>
                </a:cxn>
                <a:cxn ang="0">
                  <a:pos x="34" y="5"/>
                </a:cxn>
                <a:cxn ang="0">
                  <a:pos x="34" y="5"/>
                </a:cxn>
              </a:cxnLst>
              <a:rect l="0" t="0" r="r" b="b"/>
              <a:pathLst>
                <a:path w="46" h="80">
                  <a:moveTo>
                    <a:pt x="34" y="5"/>
                  </a:moveTo>
                  <a:lnTo>
                    <a:pt x="34" y="5"/>
                  </a:lnTo>
                  <a:lnTo>
                    <a:pt x="33" y="14"/>
                  </a:lnTo>
                  <a:lnTo>
                    <a:pt x="32" y="23"/>
                  </a:lnTo>
                  <a:lnTo>
                    <a:pt x="28" y="31"/>
                  </a:lnTo>
                  <a:lnTo>
                    <a:pt x="24" y="40"/>
                  </a:lnTo>
                  <a:lnTo>
                    <a:pt x="13" y="55"/>
                  </a:lnTo>
                  <a:lnTo>
                    <a:pt x="1" y="69"/>
                  </a:lnTo>
                  <a:lnTo>
                    <a:pt x="1" y="69"/>
                  </a:lnTo>
                  <a:lnTo>
                    <a:pt x="0" y="72"/>
                  </a:lnTo>
                  <a:lnTo>
                    <a:pt x="0" y="73"/>
                  </a:lnTo>
                  <a:lnTo>
                    <a:pt x="1" y="77"/>
                  </a:lnTo>
                  <a:lnTo>
                    <a:pt x="5" y="80"/>
                  </a:lnTo>
                  <a:lnTo>
                    <a:pt x="8" y="78"/>
                  </a:lnTo>
                  <a:lnTo>
                    <a:pt x="9" y="77"/>
                  </a:lnTo>
                  <a:lnTo>
                    <a:pt x="9" y="77"/>
                  </a:lnTo>
                  <a:lnTo>
                    <a:pt x="24" y="61"/>
                  </a:lnTo>
                  <a:lnTo>
                    <a:pt x="29" y="53"/>
                  </a:lnTo>
                  <a:lnTo>
                    <a:pt x="34" y="44"/>
                  </a:lnTo>
                  <a:lnTo>
                    <a:pt x="39" y="35"/>
                  </a:lnTo>
                  <a:lnTo>
                    <a:pt x="42" y="25"/>
                  </a:lnTo>
                  <a:lnTo>
                    <a:pt x="45" y="15"/>
                  </a:lnTo>
                  <a:lnTo>
                    <a:pt x="46" y="5"/>
                  </a:lnTo>
                  <a:lnTo>
                    <a:pt x="46" y="5"/>
                  </a:lnTo>
                  <a:lnTo>
                    <a:pt x="46" y="2"/>
                  </a:lnTo>
                  <a:lnTo>
                    <a:pt x="45" y="1"/>
                  </a:lnTo>
                  <a:lnTo>
                    <a:pt x="41" y="0"/>
                  </a:lnTo>
                  <a:lnTo>
                    <a:pt x="37" y="1"/>
                  </a:lnTo>
                  <a:lnTo>
                    <a:pt x="35" y="2"/>
                  </a:lnTo>
                  <a:lnTo>
                    <a:pt x="34" y="5"/>
                  </a:lnTo>
                  <a:lnTo>
                    <a:pt x="34"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92" name="Freeform 749">
              <a:extLst>
                <a:ext uri="{FF2B5EF4-FFF2-40B4-BE49-F238E27FC236}">
                  <a16:creationId xmlns:a16="http://schemas.microsoft.com/office/drawing/2014/main" id="{C09DE8D2-6934-4B10-BEB2-E10F3ED31C7A}"/>
                </a:ext>
              </a:extLst>
            </p:cNvPr>
            <p:cNvSpPr>
              <a:spLocks/>
            </p:cNvSpPr>
            <p:nvPr/>
          </p:nvSpPr>
          <p:spPr bwMode="auto">
            <a:xfrm>
              <a:off x="2581276" y="3740150"/>
              <a:ext cx="15875" cy="31750"/>
            </a:xfrm>
            <a:custGeom>
              <a:avLst/>
              <a:gdLst/>
              <a:ahLst/>
              <a:cxnLst>
                <a:cxn ang="0">
                  <a:pos x="29" y="6"/>
                </a:cxn>
                <a:cxn ang="0">
                  <a:pos x="29" y="6"/>
                </a:cxn>
                <a:cxn ang="0">
                  <a:pos x="28" y="10"/>
                </a:cxn>
                <a:cxn ang="0">
                  <a:pos x="26" y="12"/>
                </a:cxn>
                <a:cxn ang="0">
                  <a:pos x="21" y="20"/>
                </a:cxn>
                <a:cxn ang="0">
                  <a:pos x="21" y="20"/>
                </a:cxn>
                <a:cxn ang="0">
                  <a:pos x="17" y="28"/>
                </a:cxn>
                <a:cxn ang="0">
                  <a:pos x="13" y="36"/>
                </a:cxn>
                <a:cxn ang="0">
                  <a:pos x="13" y="36"/>
                </a:cxn>
                <a:cxn ang="0">
                  <a:pos x="9" y="45"/>
                </a:cxn>
                <a:cxn ang="0">
                  <a:pos x="5" y="55"/>
                </a:cxn>
                <a:cxn ang="0">
                  <a:pos x="3" y="65"/>
                </a:cxn>
                <a:cxn ang="0">
                  <a:pos x="0" y="75"/>
                </a:cxn>
                <a:cxn ang="0">
                  <a:pos x="0" y="75"/>
                </a:cxn>
                <a:cxn ang="0">
                  <a:pos x="1" y="78"/>
                </a:cxn>
                <a:cxn ang="0">
                  <a:pos x="3" y="79"/>
                </a:cxn>
                <a:cxn ang="0">
                  <a:pos x="7" y="80"/>
                </a:cxn>
                <a:cxn ang="0">
                  <a:pos x="11" y="79"/>
                </a:cxn>
                <a:cxn ang="0">
                  <a:pos x="12" y="78"/>
                </a:cxn>
                <a:cxn ang="0">
                  <a:pos x="12" y="75"/>
                </a:cxn>
                <a:cxn ang="0">
                  <a:pos x="12" y="75"/>
                </a:cxn>
                <a:cxn ang="0">
                  <a:pos x="15" y="63"/>
                </a:cxn>
                <a:cxn ang="0">
                  <a:pos x="18" y="53"/>
                </a:cxn>
                <a:cxn ang="0">
                  <a:pos x="29" y="32"/>
                </a:cxn>
                <a:cxn ang="0">
                  <a:pos x="29" y="32"/>
                </a:cxn>
                <a:cxn ang="0">
                  <a:pos x="35" y="20"/>
                </a:cxn>
                <a:cxn ang="0">
                  <a:pos x="38" y="15"/>
                </a:cxn>
                <a:cxn ang="0">
                  <a:pos x="41" y="8"/>
                </a:cxn>
                <a:cxn ang="0">
                  <a:pos x="41" y="8"/>
                </a:cxn>
                <a:cxn ang="0">
                  <a:pos x="41" y="6"/>
                </a:cxn>
                <a:cxn ang="0">
                  <a:pos x="39" y="3"/>
                </a:cxn>
                <a:cxn ang="0">
                  <a:pos x="35" y="2"/>
                </a:cxn>
                <a:cxn ang="0">
                  <a:pos x="34" y="0"/>
                </a:cxn>
                <a:cxn ang="0">
                  <a:pos x="32" y="2"/>
                </a:cxn>
                <a:cxn ang="0">
                  <a:pos x="30" y="3"/>
                </a:cxn>
                <a:cxn ang="0">
                  <a:pos x="29" y="6"/>
                </a:cxn>
                <a:cxn ang="0">
                  <a:pos x="29" y="6"/>
                </a:cxn>
              </a:cxnLst>
              <a:rect l="0" t="0" r="r" b="b"/>
              <a:pathLst>
                <a:path w="41" h="80">
                  <a:moveTo>
                    <a:pt x="29" y="6"/>
                  </a:moveTo>
                  <a:lnTo>
                    <a:pt x="29" y="6"/>
                  </a:lnTo>
                  <a:lnTo>
                    <a:pt x="28" y="10"/>
                  </a:lnTo>
                  <a:lnTo>
                    <a:pt x="26" y="12"/>
                  </a:lnTo>
                  <a:lnTo>
                    <a:pt x="21" y="20"/>
                  </a:lnTo>
                  <a:lnTo>
                    <a:pt x="21" y="20"/>
                  </a:lnTo>
                  <a:lnTo>
                    <a:pt x="17" y="28"/>
                  </a:lnTo>
                  <a:lnTo>
                    <a:pt x="13" y="36"/>
                  </a:lnTo>
                  <a:lnTo>
                    <a:pt x="13" y="36"/>
                  </a:lnTo>
                  <a:lnTo>
                    <a:pt x="9" y="45"/>
                  </a:lnTo>
                  <a:lnTo>
                    <a:pt x="5" y="55"/>
                  </a:lnTo>
                  <a:lnTo>
                    <a:pt x="3" y="65"/>
                  </a:lnTo>
                  <a:lnTo>
                    <a:pt x="0" y="75"/>
                  </a:lnTo>
                  <a:lnTo>
                    <a:pt x="0" y="75"/>
                  </a:lnTo>
                  <a:lnTo>
                    <a:pt x="1" y="78"/>
                  </a:lnTo>
                  <a:lnTo>
                    <a:pt x="3" y="79"/>
                  </a:lnTo>
                  <a:lnTo>
                    <a:pt x="7" y="80"/>
                  </a:lnTo>
                  <a:lnTo>
                    <a:pt x="11" y="79"/>
                  </a:lnTo>
                  <a:lnTo>
                    <a:pt x="12" y="78"/>
                  </a:lnTo>
                  <a:lnTo>
                    <a:pt x="12" y="75"/>
                  </a:lnTo>
                  <a:lnTo>
                    <a:pt x="12" y="75"/>
                  </a:lnTo>
                  <a:lnTo>
                    <a:pt x="15" y="63"/>
                  </a:lnTo>
                  <a:lnTo>
                    <a:pt x="18" y="53"/>
                  </a:lnTo>
                  <a:lnTo>
                    <a:pt x="29" y="32"/>
                  </a:lnTo>
                  <a:lnTo>
                    <a:pt x="29" y="32"/>
                  </a:lnTo>
                  <a:lnTo>
                    <a:pt x="35" y="20"/>
                  </a:lnTo>
                  <a:lnTo>
                    <a:pt x="38" y="15"/>
                  </a:lnTo>
                  <a:lnTo>
                    <a:pt x="41" y="8"/>
                  </a:lnTo>
                  <a:lnTo>
                    <a:pt x="41" y="8"/>
                  </a:lnTo>
                  <a:lnTo>
                    <a:pt x="41" y="6"/>
                  </a:lnTo>
                  <a:lnTo>
                    <a:pt x="39" y="3"/>
                  </a:lnTo>
                  <a:lnTo>
                    <a:pt x="35" y="2"/>
                  </a:lnTo>
                  <a:lnTo>
                    <a:pt x="34" y="0"/>
                  </a:lnTo>
                  <a:lnTo>
                    <a:pt x="32" y="2"/>
                  </a:lnTo>
                  <a:lnTo>
                    <a:pt x="30" y="3"/>
                  </a:lnTo>
                  <a:lnTo>
                    <a:pt x="29" y="6"/>
                  </a:lnTo>
                  <a:lnTo>
                    <a:pt x="29" y="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93" name="Freeform 750">
              <a:extLst>
                <a:ext uri="{FF2B5EF4-FFF2-40B4-BE49-F238E27FC236}">
                  <a16:creationId xmlns:a16="http://schemas.microsoft.com/office/drawing/2014/main" id="{2FC201AE-AC1C-4A2D-AE23-C7178ACB88A1}"/>
                </a:ext>
              </a:extLst>
            </p:cNvPr>
            <p:cNvSpPr>
              <a:spLocks/>
            </p:cNvSpPr>
            <p:nvPr/>
          </p:nvSpPr>
          <p:spPr bwMode="auto">
            <a:xfrm>
              <a:off x="2609851" y="3741738"/>
              <a:ext cx="23813" cy="34925"/>
            </a:xfrm>
            <a:custGeom>
              <a:avLst/>
              <a:gdLst/>
              <a:ahLst/>
              <a:cxnLst>
                <a:cxn ang="0">
                  <a:pos x="47" y="1"/>
                </a:cxn>
                <a:cxn ang="0">
                  <a:pos x="47" y="1"/>
                </a:cxn>
                <a:cxn ang="0">
                  <a:pos x="40" y="12"/>
                </a:cxn>
                <a:cxn ang="0">
                  <a:pos x="34" y="24"/>
                </a:cxn>
                <a:cxn ang="0">
                  <a:pos x="29" y="34"/>
                </a:cxn>
                <a:cxn ang="0">
                  <a:pos x="21" y="46"/>
                </a:cxn>
                <a:cxn ang="0">
                  <a:pos x="21" y="46"/>
                </a:cxn>
                <a:cxn ang="0">
                  <a:pos x="10" y="60"/>
                </a:cxn>
                <a:cxn ang="0">
                  <a:pos x="1" y="77"/>
                </a:cxn>
                <a:cxn ang="0">
                  <a:pos x="1" y="77"/>
                </a:cxn>
                <a:cxn ang="0">
                  <a:pos x="0" y="78"/>
                </a:cxn>
                <a:cxn ang="0">
                  <a:pos x="0" y="81"/>
                </a:cxn>
                <a:cxn ang="0">
                  <a:pos x="2" y="84"/>
                </a:cxn>
                <a:cxn ang="0">
                  <a:pos x="8" y="85"/>
                </a:cxn>
                <a:cxn ang="0">
                  <a:pos x="9" y="84"/>
                </a:cxn>
                <a:cxn ang="0">
                  <a:pos x="10" y="82"/>
                </a:cxn>
                <a:cxn ang="0">
                  <a:pos x="10" y="82"/>
                </a:cxn>
                <a:cxn ang="0">
                  <a:pos x="29" y="55"/>
                </a:cxn>
                <a:cxn ang="0">
                  <a:pos x="29" y="55"/>
                </a:cxn>
                <a:cxn ang="0">
                  <a:pos x="35" y="44"/>
                </a:cxn>
                <a:cxn ang="0">
                  <a:pos x="40" y="31"/>
                </a:cxn>
                <a:cxn ang="0">
                  <a:pos x="47" y="20"/>
                </a:cxn>
                <a:cxn ang="0">
                  <a:pos x="56" y="9"/>
                </a:cxn>
                <a:cxn ang="0">
                  <a:pos x="56" y="9"/>
                </a:cxn>
                <a:cxn ang="0">
                  <a:pos x="57" y="8"/>
                </a:cxn>
                <a:cxn ang="0">
                  <a:pos x="57" y="5"/>
                </a:cxn>
                <a:cxn ang="0">
                  <a:pos x="55" y="1"/>
                </a:cxn>
                <a:cxn ang="0">
                  <a:pos x="52" y="0"/>
                </a:cxn>
                <a:cxn ang="0">
                  <a:pos x="49" y="0"/>
                </a:cxn>
                <a:cxn ang="0">
                  <a:pos x="47" y="1"/>
                </a:cxn>
                <a:cxn ang="0">
                  <a:pos x="47" y="1"/>
                </a:cxn>
              </a:cxnLst>
              <a:rect l="0" t="0" r="r" b="b"/>
              <a:pathLst>
                <a:path w="57" h="85">
                  <a:moveTo>
                    <a:pt x="47" y="1"/>
                  </a:moveTo>
                  <a:lnTo>
                    <a:pt x="47" y="1"/>
                  </a:lnTo>
                  <a:lnTo>
                    <a:pt x="40" y="12"/>
                  </a:lnTo>
                  <a:lnTo>
                    <a:pt x="34" y="24"/>
                  </a:lnTo>
                  <a:lnTo>
                    <a:pt x="29" y="34"/>
                  </a:lnTo>
                  <a:lnTo>
                    <a:pt x="21" y="46"/>
                  </a:lnTo>
                  <a:lnTo>
                    <a:pt x="21" y="46"/>
                  </a:lnTo>
                  <a:lnTo>
                    <a:pt x="10" y="60"/>
                  </a:lnTo>
                  <a:lnTo>
                    <a:pt x="1" y="77"/>
                  </a:lnTo>
                  <a:lnTo>
                    <a:pt x="1" y="77"/>
                  </a:lnTo>
                  <a:lnTo>
                    <a:pt x="0" y="78"/>
                  </a:lnTo>
                  <a:lnTo>
                    <a:pt x="0" y="81"/>
                  </a:lnTo>
                  <a:lnTo>
                    <a:pt x="2" y="84"/>
                  </a:lnTo>
                  <a:lnTo>
                    <a:pt x="8" y="85"/>
                  </a:lnTo>
                  <a:lnTo>
                    <a:pt x="9" y="84"/>
                  </a:lnTo>
                  <a:lnTo>
                    <a:pt x="10" y="82"/>
                  </a:lnTo>
                  <a:lnTo>
                    <a:pt x="10" y="82"/>
                  </a:lnTo>
                  <a:lnTo>
                    <a:pt x="29" y="55"/>
                  </a:lnTo>
                  <a:lnTo>
                    <a:pt x="29" y="55"/>
                  </a:lnTo>
                  <a:lnTo>
                    <a:pt x="35" y="44"/>
                  </a:lnTo>
                  <a:lnTo>
                    <a:pt x="40" y="31"/>
                  </a:lnTo>
                  <a:lnTo>
                    <a:pt x="47" y="20"/>
                  </a:lnTo>
                  <a:lnTo>
                    <a:pt x="56" y="9"/>
                  </a:lnTo>
                  <a:lnTo>
                    <a:pt x="56" y="9"/>
                  </a:lnTo>
                  <a:lnTo>
                    <a:pt x="57" y="8"/>
                  </a:lnTo>
                  <a:lnTo>
                    <a:pt x="57" y="5"/>
                  </a:lnTo>
                  <a:lnTo>
                    <a:pt x="55" y="1"/>
                  </a:lnTo>
                  <a:lnTo>
                    <a:pt x="52" y="0"/>
                  </a:lnTo>
                  <a:lnTo>
                    <a:pt x="49" y="0"/>
                  </a:lnTo>
                  <a:lnTo>
                    <a:pt x="47" y="1"/>
                  </a:lnTo>
                  <a:lnTo>
                    <a:pt x="47"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94" name="Freeform 751">
              <a:extLst>
                <a:ext uri="{FF2B5EF4-FFF2-40B4-BE49-F238E27FC236}">
                  <a16:creationId xmlns:a16="http://schemas.microsoft.com/office/drawing/2014/main" id="{BDF02EC9-A923-4B07-AA08-59008EA24260}"/>
                </a:ext>
              </a:extLst>
            </p:cNvPr>
            <p:cNvSpPr>
              <a:spLocks/>
            </p:cNvSpPr>
            <p:nvPr/>
          </p:nvSpPr>
          <p:spPr bwMode="auto">
            <a:xfrm>
              <a:off x="2652713" y="3736975"/>
              <a:ext cx="15875" cy="34925"/>
            </a:xfrm>
            <a:custGeom>
              <a:avLst/>
              <a:gdLst/>
              <a:ahLst/>
              <a:cxnLst>
                <a:cxn ang="0">
                  <a:pos x="29" y="5"/>
                </a:cxn>
                <a:cxn ang="0">
                  <a:pos x="29" y="5"/>
                </a:cxn>
                <a:cxn ang="0">
                  <a:pos x="28" y="19"/>
                </a:cxn>
                <a:cxn ang="0">
                  <a:pos x="24" y="29"/>
                </a:cxn>
                <a:cxn ang="0">
                  <a:pos x="20" y="41"/>
                </a:cxn>
                <a:cxn ang="0">
                  <a:pos x="15" y="51"/>
                </a:cxn>
                <a:cxn ang="0">
                  <a:pos x="15" y="51"/>
                </a:cxn>
                <a:cxn ang="0">
                  <a:pos x="9" y="59"/>
                </a:cxn>
                <a:cxn ang="0">
                  <a:pos x="4" y="66"/>
                </a:cxn>
                <a:cxn ang="0">
                  <a:pos x="4" y="66"/>
                </a:cxn>
                <a:cxn ang="0">
                  <a:pos x="2" y="72"/>
                </a:cxn>
                <a:cxn ang="0">
                  <a:pos x="0" y="80"/>
                </a:cxn>
                <a:cxn ang="0">
                  <a:pos x="0" y="80"/>
                </a:cxn>
                <a:cxn ang="0">
                  <a:pos x="0" y="83"/>
                </a:cxn>
                <a:cxn ang="0">
                  <a:pos x="2" y="84"/>
                </a:cxn>
                <a:cxn ang="0">
                  <a:pos x="4" y="85"/>
                </a:cxn>
                <a:cxn ang="0">
                  <a:pos x="6" y="85"/>
                </a:cxn>
                <a:cxn ang="0">
                  <a:pos x="9" y="84"/>
                </a:cxn>
                <a:cxn ang="0">
                  <a:pos x="11" y="83"/>
                </a:cxn>
                <a:cxn ang="0">
                  <a:pos x="12" y="80"/>
                </a:cxn>
                <a:cxn ang="0">
                  <a:pos x="12" y="80"/>
                </a:cxn>
                <a:cxn ang="0">
                  <a:pos x="13" y="73"/>
                </a:cxn>
                <a:cxn ang="0">
                  <a:pos x="16" y="70"/>
                </a:cxn>
                <a:cxn ang="0">
                  <a:pos x="20" y="66"/>
                </a:cxn>
                <a:cxn ang="0">
                  <a:pos x="23" y="60"/>
                </a:cxn>
                <a:cxn ang="0">
                  <a:pos x="23" y="60"/>
                </a:cxn>
                <a:cxn ang="0">
                  <a:pos x="30" y="43"/>
                </a:cxn>
                <a:cxn ang="0">
                  <a:pos x="30" y="43"/>
                </a:cxn>
                <a:cxn ang="0">
                  <a:pos x="37" y="25"/>
                </a:cxn>
                <a:cxn ang="0">
                  <a:pos x="40" y="16"/>
                </a:cxn>
                <a:cxn ang="0">
                  <a:pos x="41" y="5"/>
                </a:cxn>
                <a:cxn ang="0">
                  <a:pos x="41" y="5"/>
                </a:cxn>
                <a:cxn ang="0">
                  <a:pos x="40" y="4"/>
                </a:cxn>
                <a:cxn ang="0">
                  <a:pos x="38" y="2"/>
                </a:cxn>
                <a:cxn ang="0">
                  <a:pos x="36" y="0"/>
                </a:cxn>
                <a:cxn ang="0">
                  <a:pos x="30" y="2"/>
                </a:cxn>
                <a:cxn ang="0">
                  <a:pos x="29" y="4"/>
                </a:cxn>
                <a:cxn ang="0">
                  <a:pos x="29" y="5"/>
                </a:cxn>
                <a:cxn ang="0">
                  <a:pos x="29" y="5"/>
                </a:cxn>
              </a:cxnLst>
              <a:rect l="0" t="0" r="r" b="b"/>
              <a:pathLst>
                <a:path w="41" h="85">
                  <a:moveTo>
                    <a:pt x="29" y="5"/>
                  </a:moveTo>
                  <a:lnTo>
                    <a:pt x="29" y="5"/>
                  </a:lnTo>
                  <a:lnTo>
                    <a:pt x="28" y="19"/>
                  </a:lnTo>
                  <a:lnTo>
                    <a:pt x="24" y="29"/>
                  </a:lnTo>
                  <a:lnTo>
                    <a:pt x="20" y="41"/>
                  </a:lnTo>
                  <a:lnTo>
                    <a:pt x="15" y="51"/>
                  </a:lnTo>
                  <a:lnTo>
                    <a:pt x="15" y="51"/>
                  </a:lnTo>
                  <a:lnTo>
                    <a:pt x="9" y="59"/>
                  </a:lnTo>
                  <a:lnTo>
                    <a:pt x="4" y="66"/>
                  </a:lnTo>
                  <a:lnTo>
                    <a:pt x="4" y="66"/>
                  </a:lnTo>
                  <a:lnTo>
                    <a:pt x="2" y="72"/>
                  </a:lnTo>
                  <a:lnTo>
                    <a:pt x="0" y="80"/>
                  </a:lnTo>
                  <a:lnTo>
                    <a:pt x="0" y="80"/>
                  </a:lnTo>
                  <a:lnTo>
                    <a:pt x="0" y="83"/>
                  </a:lnTo>
                  <a:lnTo>
                    <a:pt x="2" y="84"/>
                  </a:lnTo>
                  <a:lnTo>
                    <a:pt x="4" y="85"/>
                  </a:lnTo>
                  <a:lnTo>
                    <a:pt x="6" y="85"/>
                  </a:lnTo>
                  <a:lnTo>
                    <a:pt x="9" y="84"/>
                  </a:lnTo>
                  <a:lnTo>
                    <a:pt x="11" y="83"/>
                  </a:lnTo>
                  <a:lnTo>
                    <a:pt x="12" y="80"/>
                  </a:lnTo>
                  <a:lnTo>
                    <a:pt x="12" y="80"/>
                  </a:lnTo>
                  <a:lnTo>
                    <a:pt x="13" y="73"/>
                  </a:lnTo>
                  <a:lnTo>
                    <a:pt x="16" y="70"/>
                  </a:lnTo>
                  <a:lnTo>
                    <a:pt x="20" y="66"/>
                  </a:lnTo>
                  <a:lnTo>
                    <a:pt x="23" y="60"/>
                  </a:lnTo>
                  <a:lnTo>
                    <a:pt x="23" y="60"/>
                  </a:lnTo>
                  <a:lnTo>
                    <a:pt x="30" y="43"/>
                  </a:lnTo>
                  <a:lnTo>
                    <a:pt x="30" y="43"/>
                  </a:lnTo>
                  <a:lnTo>
                    <a:pt x="37" y="25"/>
                  </a:lnTo>
                  <a:lnTo>
                    <a:pt x="40" y="16"/>
                  </a:lnTo>
                  <a:lnTo>
                    <a:pt x="41" y="5"/>
                  </a:lnTo>
                  <a:lnTo>
                    <a:pt x="41" y="5"/>
                  </a:lnTo>
                  <a:lnTo>
                    <a:pt x="40" y="4"/>
                  </a:lnTo>
                  <a:lnTo>
                    <a:pt x="38" y="2"/>
                  </a:lnTo>
                  <a:lnTo>
                    <a:pt x="36" y="0"/>
                  </a:lnTo>
                  <a:lnTo>
                    <a:pt x="30" y="2"/>
                  </a:lnTo>
                  <a:lnTo>
                    <a:pt x="29" y="4"/>
                  </a:lnTo>
                  <a:lnTo>
                    <a:pt x="29" y="5"/>
                  </a:lnTo>
                  <a:lnTo>
                    <a:pt x="29"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95" name="Freeform 752">
              <a:extLst>
                <a:ext uri="{FF2B5EF4-FFF2-40B4-BE49-F238E27FC236}">
                  <a16:creationId xmlns:a16="http://schemas.microsoft.com/office/drawing/2014/main" id="{F794ED85-2656-431E-98C2-1A2506B01618}"/>
                </a:ext>
              </a:extLst>
            </p:cNvPr>
            <p:cNvSpPr>
              <a:spLocks/>
            </p:cNvSpPr>
            <p:nvPr/>
          </p:nvSpPr>
          <p:spPr bwMode="auto">
            <a:xfrm>
              <a:off x="2692401" y="3741738"/>
              <a:ext cx="11113" cy="31750"/>
            </a:xfrm>
            <a:custGeom>
              <a:avLst/>
              <a:gdLst/>
              <a:ahLst/>
              <a:cxnLst>
                <a:cxn ang="0">
                  <a:pos x="17" y="5"/>
                </a:cxn>
                <a:cxn ang="0">
                  <a:pos x="17" y="5"/>
                </a:cxn>
                <a:cxn ang="0">
                  <a:pos x="16" y="22"/>
                </a:cxn>
                <a:cxn ang="0">
                  <a:pos x="12" y="39"/>
                </a:cxn>
                <a:cxn ang="0">
                  <a:pos x="0" y="72"/>
                </a:cxn>
                <a:cxn ang="0">
                  <a:pos x="0" y="72"/>
                </a:cxn>
                <a:cxn ang="0">
                  <a:pos x="0" y="75"/>
                </a:cxn>
                <a:cxn ang="0">
                  <a:pos x="1" y="77"/>
                </a:cxn>
                <a:cxn ang="0">
                  <a:pos x="4" y="80"/>
                </a:cxn>
                <a:cxn ang="0">
                  <a:pos x="9" y="78"/>
                </a:cxn>
                <a:cxn ang="0">
                  <a:pos x="11" y="77"/>
                </a:cxn>
                <a:cxn ang="0">
                  <a:pos x="12" y="76"/>
                </a:cxn>
                <a:cxn ang="0">
                  <a:pos x="12" y="76"/>
                </a:cxn>
                <a:cxn ang="0">
                  <a:pos x="24" y="41"/>
                </a:cxn>
                <a:cxn ang="0">
                  <a:pos x="28" y="24"/>
                </a:cxn>
                <a:cxn ang="0">
                  <a:pos x="29" y="5"/>
                </a:cxn>
                <a:cxn ang="0">
                  <a:pos x="29" y="5"/>
                </a:cxn>
                <a:cxn ang="0">
                  <a:pos x="29" y="3"/>
                </a:cxn>
                <a:cxn ang="0">
                  <a:pos x="28" y="1"/>
                </a:cxn>
                <a:cxn ang="0">
                  <a:pos x="24" y="0"/>
                </a:cxn>
                <a:cxn ang="0">
                  <a:pos x="20" y="1"/>
                </a:cxn>
                <a:cxn ang="0">
                  <a:pos x="18" y="3"/>
                </a:cxn>
                <a:cxn ang="0">
                  <a:pos x="17" y="5"/>
                </a:cxn>
                <a:cxn ang="0">
                  <a:pos x="17" y="5"/>
                </a:cxn>
              </a:cxnLst>
              <a:rect l="0" t="0" r="r" b="b"/>
              <a:pathLst>
                <a:path w="29" h="80">
                  <a:moveTo>
                    <a:pt x="17" y="5"/>
                  </a:moveTo>
                  <a:lnTo>
                    <a:pt x="17" y="5"/>
                  </a:lnTo>
                  <a:lnTo>
                    <a:pt x="16" y="22"/>
                  </a:lnTo>
                  <a:lnTo>
                    <a:pt x="12" y="39"/>
                  </a:lnTo>
                  <a:lnTo>
                    <a:pt x="0" y="72"/>
                  </a:lnTo>
                  <a:lnTo>
                    <a:pt x="0" y="72"/>
                  </a:lnTo>
                  <a:lnTo>
                    <a:pt x="0" y="75"/>
                  </a:lnTo>
                  <a:lnTo>
                    <a:pt x="1" y="77"/>
                  </a:lnTo>
                  <a:lnTo>
                    <a:pt x="4" y="80"/>
                  </a:lnTo>
                  <a:lnTo>
                    <a:pt x="9" y="78"/>
                  </a:lnTo>
                  <a:lnTo>
                    <a:pt x="11" y="77"/>
                  </a:lnTo>
                  <a:lnTo>
                    <a:pt x="12" y="76"/>
                  </a:lnTo>
                  <a:lnTo>
                    <a:pt x="12" y="76"/>
                  </a:lnTo>
                  <a:lnTo>
                    <a:pt x="24" y="41"/>
                  </a:lnTo>
                  <a:lnTo>
                    <a:pt x="28" y="24"/>
                  </a:lnTo>
                  <a:lnTo>
                    <a:pt x="29" y="5"/>
                  </a:lnTo>
                  <a:lnTo>
                    <a:pt x="29" y="5"/>
                  </a:lnTo>
                  <a:lnTo>
                    <a:pt x="29" y="3"/>
                  </a:lnTo>
                  <a:lnTo>
                    <a:pt x="28" y="1"/>
                  </a:lnTo>
                  <a:lnTo>
                    <a:pt x="24" y="0"/>
                  </a:lnTo>
                  <a:lnTo>
                    <a:pt x="20" y="1"/>
                  </a:lnTo>
                  <a:lnTo>
                    <a:pt x="18" y="3"/>
                  </a:lnTo>
                  <a:lnTo>
                    <a:pt x="17" y="5"/>
                  </a:lnTo>
                  <a:lnTo>
                    <a:pt x="17"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96" name="Freeform 753">
              <a:extLst>
                <a:ext uri="{FF2B5EF4-FFF2-40B4-BE49-F238E27FC236}">
                  <a16:creationId xmlns:a16="http://schemas.microsoft.com/office/drawing/2014/main" id="{2583DF43-C165-4EE0-8D07-F9D1D60F5373}"/>
                </a:ext>
              </a:extLst>
            </p:cNvPr>
            <p:cNvSpPr>
              <a:spLocks/>
            </p:cNvSpPr>
            <p:nvPr/>
          </p:nvSpPr>
          <p:spPr bwMode="auto">
            <a:xfrm>
              <a:off x="2730501" y="3740150"/>
              <a:ext cx="15875" cy="33338"/>
            </a:xfrm>
            <a:custGeom>
              <a:avLst/>
              <a:gdLst/>
              <a:ahLst/>
              <a:cxnLst>
                <a:cxn ang="0">
                  <a:pos x="28" y="5"/>
                </a:cxn>
                <a:cxn ang="0">
                  <a:pos x="28" y="5"/>
                </a:cxn>
                <a:cxn ang="0">
                  <a:pos x="28" y="14"/>
                </a:cxn>
                <a:cxn ang="0">
                  <a:pos x="25" y="23"/>
                </a:cxn>
                <a:cxn ang="0">
                  <a:pos x="22" y="32"/>
                </a:cxn>
                <a:cxn ang="0">
                  <a:pos x="19" y="42"/>
                </a:cxn>
                <a:cxn ang="0">
                  <a:pos x="9" y="59"/>
                </a:cxn>
                <a:cxn ang="0">
                  <a:pos x="0" y="76"/>
                </a:cxn>
                <a:cxn ang="0">
                  <a:pos x="0" y="76"/>
                </a:cxn>
                <a:cxn ang="0">
                  <a:pos x="0" y="78"/>
                </a:cxn>
                <a:cxn ang="0">
                  <a:pos x="0" y="81"/>
                </a:cxn>
                <a:cxn ang="0">
                  <a:pos x="3" y="83"/>
                </a:cxn>
                <a:cxn ang="0">
                  <a:pos x="7" y="85"/>
                </a:cxn>
                <a:cxn ang="0">
                  <a:pos x="9" y="83"/>
                </a:cxn>
                <a:cxn ang="0">
                  <a:pos x="11" y="82"/>
                </a:cxn>
                <a:cxn ang="0">
                  <a:pos x="11" y="82"/>
                </a:cxn>
                <a:cxn ang="0">
                  <a:pos x="20" y="64"/>
                </a:cxn>
                <a:cxn ang="0">
                  <a:pos x="29" y="44"/>
                </a:cxn>
                <a:cxn ang="0">
                  <a:pos x="33" y="35"/>
                </a:cxn>
                <a:cxn ang="0">
                  <a:pos x="37" y="26"/>
                </a:cxn>
                <a:cxn ang="0">
                  <a:pos x="38" y="15"/>
                </a:cxn>
                <a:cxn ang="0">
                  <a:pos x="39" y="5"/>
                </a:cxn>
                <a:cxn ang="0">
                  <a:pos x="39" y="5"/>
                </a:cxn>
                <a:cxn ang="0">
                  <a:pos x="39" y="2"/>
                </a:cxn>
                <a:cxn ang="0">
                  <a:pos x="38" y="1"/>
                </a:cxn>
                <a:cxn ang="0">
                  <a:pos x="34" y="0"/>
                </a:cxn>
                <a:cxn ang="0">
                  <a:pos x="30" y="1"/>
                </a:cxn>
                <a:cxn ang="0">
                  <a:pos x="29" y="2"/>
                </a:cxn>
                <a:cxn ang="0">
                  <a:pos x="28" y="5"/>
                </a:cxn>
                <a:cxn ang="0">
                  <a:pos x="28" y="5"/>
                </a:cxn>
              </a:cxnLst>
              <a:rect l="0" t="0" r="r" b="b"/>
              <a:pathLst>
                <a:path w="39" h="85">
                  <a:moveTo>
                    <a:pt x="28" y="5"/>
                  </a:moveTo>
                  <a:lnTo>
                    <a:pt x="28" y="5"/>
                  </a:lnTo>
                  <a:lnTo>
                    <a:pt x="28" y="14"/>
                  </a:lnTo>
                  <a:lnTo>
                    <a:pt x="25" y="23"/>
                  </a:lnTo>
                  <a:lnTo>
                    <a:pt x="22" y="32"/>
                  </a:lnTo>
                  <a:lnTo>
                    <a:pt x="19" y="42"/>
                  </a:lnTo>
                  <a:lnTo>
                    <a:pt x="9" y="59"/>
                  </a:lnTo>
                  <a:lnTo>
                    <a:pt x="0" y="76"/>
                  </a:lnTo>
                  <a:lnTo>
                    <a:pt x="0" y="76"/>
                  </a:lnTo>
                  <a:lnTo>
                    <a:pt x="0" y="78"/>
                  </a:lnTo>
                  <a:lnTo>
                    <a:pt x="0" y="81"/>
                  </a:lnTo>
                  <a:lnTo>
                    <a:pt x="3" y="83"/>
                  </a:lnTo>
                  <a:lnTo>
                    <a:pt x="7" y="85"/>
                  </a:lnTo>
                  <a:lnTo>
                    <a:pt x="9" y="83"/>
                  </a:lnTo>
                  <a:lnTo>
                    <a:pt x="11" y="82"/>
                  </a:lnTo>
                  <a:lnTo>
                    <a:pt x="11" y="82"/>
                  </a:lnTo>
                  <a:lnTo>
                    <a:pt x="20" y="64"/>
                  </a:lnTo>
                  <a:lnTo>
                    <a:pt x="29" y="44"/>
                  </a:lnTo>
                  <a:lnTo>
                    <a:pt x="33" y="35"/>
                  </a:lnTo>
                  <a:lnTo>
                    <a:pt x="37" y="26"/>
                  </a:lnTo>
                  <a:lnTo>
                    <a:pt x="38" y="15"/>
                  </a:lnTo>
                  <a:lnTo>
                    <a:pt x="39" y="5"/>
                  </a:lnTo>
                  <a:lnTo>
                    <a:pt x="39" y="5"/>
                  </a:lnTo>
                  <a:lnTo>
                    <a:pt x="39" y="2"/>
                  </a:lnTo>
                  <a:lnTo>
                    <a:pt x="38" y="1"/>
                  </a:lnTo>
                  <a:lnTo>
                    <a:pt x="34" y="0"/>
                  </a:lnTo>
                  <a:lnTo>
                    <a:pt x="30" y="1"/>
                  </a:lnTo>
                  <a:lnTo>
                    <a:pt x="29" y="2"/>
                  </a:lnTo>
                  <a:lnTo>
                    <a:pt x="28" y="5"/>
                  </a:lnTo>
                  <a:lnTo>
                    <a:pt x="28"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97" name="Freeform 754">
              <a:extLst>
                <a:ext uri="{FF2B5EF4-FFF2-40B4-BE49-F238E27FC236}">
                  <a16:creationId xmlns:a16="http://schemas.microsoft.com/office/drawing/2014/main" id="{1159D882-A585-45B5-B2B1-24CFF34E57B1}"/>
                </a:ext>
              </a:extLst>
            </p:cNvPr>
            <p:cNvSpPr>
              <a:spLocks/>
            </p:cNvSpPr>
            <p:nvPr/>
          </p:nvSpPr>
          <p:spPr bwMode="auto">
            <a:xfrm>
              <a:off x="2205038" y="3208338"/>
              <a:ext cx="87313" cy="84138"/>
            </a:xfrm>
            <a:custGeom>
              <a:avLst/>
              <a:gdLst/>
              <a:ahLst/>
              <a:cxnLst>
                <a:cxn ang="0">
                  <a:pos x="213" y="1"/>
                </a:cxn>
                <a:cxn ang="0">
                  <a:pos x="213" y="1"/>
                </a:cxn>
                <a:cxn ang="0">
                  <a:pos x="185" y="29"/>
                </a:cxn>
                <a:cxn ang="0">
                  <a:pos x="154" y="55"/>
                </a:cxn>
                <a:cxn ang="0">
                  <a:pos x="126" y="81"/>
                </a:cxn>
                <a:cxn ang="0">
                  <a:pos x="113" y="95"/>
                </a:cxn>
                <a:cxn ang="0">
                  <a:pos x="98" y="110"/>
                </a:cxn>
                <a:cxn ang="0">
                  <a:pos x="98" y="110"/>
                </a:cxn>
                <a:cxn ang="0">
                  <a:pos x="86" y="122"/>
                </a:cxn>
                <a:cxn ang="0">
                  <a:pos x="73" y="133"/>
                </a:cxn>
                <a:cxn ang="0">
                  <a:pos x="47" y="157"/>
                </a:cxn>
                <a:cxn ang="0">
                  <a:pos x="34" y="167"/>
                </a:cxn>
                <a:cxn ang="0">
                  <a:pos x="21" y="180"/>
                </a:cxn>
                <a:cxn ang="0">
                  <a:pos x="11" y="194"/>
                </a:cxn>
                <a:cxn ang="0">
                  <a:pos x="1" y="208"/>
                </a:cxn>
                <a:cxn ang="0">
                  <a:pos x="1" y="208"/>
                </a:cxn>
                <a:cxn ang="0">
                  <a:pos x="0" y="211"/>
                </a:cxn>
                <a:cxn ang="0">
                  <a:pos x="0" y="212"/>
                </a:cxn>
                <a:cxn ang="0">
                  <a:pos x="3" y="216"/>
                </a:cxn>
                <a:cxn ang="0">
                  <a:pos x="7" y="216"/>
                </a:cxn>
                <a:cxn ang="0">
                  <a:pos x="9" y="216"/>
                </a:cxn>
                <a:cxn ang="0">
                  <a:pos x="11" y="213"/>
                </a:cxn>
                <a:cxn ang="0">
                  <a:pos x="11" y="213"/>
                </a:cxn>
                <a:cxn ang="0">
                  <a:pos x="20" y="200"/>
                </a:cxn>
                <a:cxn ang="0">
                  <a:pos x="30" y="187"/>
                </a:cxn>
                <a:cxn ang="0">
                  <a:pos x="42" y="174"/>
                </a:cxn>
                <a:cxn ang="0">
                  <a:pos x="54" y="162"/>
                </a:cxn>
                <a:cxn ang="0">
                  <a:pos x="81" y="139"/>
                </a:cxn>
                <a:cxn ang="0">
                  <a:pos x="107" y="118"/>
                </a:cxn>
                <a:cxn ang="0">
                  <a:pos x="107" y="118"/>
                </a:cxn>
                <a:cxn ang="0">
                  <a:pos x="120" y="106"/>
                </a:cxn>
                <a:cxn ang="0">
                  <a:pos x="132" y="93"/>
                </a:cxn>
                <a:cxn ang="0">
                  <a:pos x="145" y="80"/>
                </a:cxn>
                <a:cxn ang="0">
                  <a:pos x="158" y="67"/>
                </a:cxn>
                <a:cxn ang="0">
                  <a:pos x="158" y="67"/>
                </a:cxn>
                <a:cxn ang="0">
                  <a:pos x="190" y="38"/>
                </a:cxn>
                <a:cxn ang="0">
                  <a:pos x="221" y="9"/>
                </a:cxn>
                <a:cxn ang="0">
                  <a:pos x="221" y="9"/>
                </a:cxn>
                <a:cxn ang="0">
                  <a:pos x="222" y="8"/>
                </a:cxn>
                <a:cxn ang="0">
                  <a:pos x="222" y="5"/>
                </a:cxn>
                <a:cxn ang="0">
                  <a:pos x="221" y="1"/>
                </a:cxn>
                <a:cxn ang="0">
                  <a:pos x="217" y="0"/>
                </a:cxn>
                <a:cxn ang="0">
                  <a:pos x="215" y="0"/>
                </a:cxn>
                <a:cxn ang="0">
                  <a:pos x="213" y="1"/>
                </a:cxn>
                <a:cxn ang="0">
                  <a:pos x="213" y="1"/>
                </a:cxn>
              </a:cxnLst>
              <a:rect l="0" t="0" r="r" b="b"/>
              <a:pathLst>
                <a:path w="222" h="216">
                  <a:moveTo>
                    <a:pt x="213" y="1"/>
                  </a:moveTo>
                  <a:lnTo>
                    <a:pt x="213" y="1"/>
                  </a:lnTo>
                  <a:lnTo>
                    <a:pt x="185" y="29"/>
                  </a:lnTo>
                  <a:lnTo>
                    <a:pt x="154" y="55"/>
                  </a:lnTo>
                  <a:lnTo>
                    <a:pt x="126" y="81"/>
                  </a:lnTo>
                  <a:lnTo>
                    <a:pt x="113" y="95"/>
                  </a:lnTo>
                  <a:lnTo>
                    <a:pt x="98" y="110"/>
                  </a:lnTo>
                  <a:lnTo>
                    <a:pt x="98" y="110"/>
                  </a:lnTo>
                  <a:lnTo>
                    <a:pt x="86" y="122"/>
                  </a:lnTo>
                  <a:lnTo>
                    <a:pt x="73" y="133"/>
                  </a:lnTo>
                  <a:lnTo>
                    <a:pt x="47" y="157"/>
                  </a:lnTo>
                  <a:lnTo>
                    <a:pt x="34" y="167"/>
                  </a:lnTo>
                  <a:lnTo>
                    <a:pt x="21" y="180"/>
                  </a:lnTo>
                  <a:lnTo>
                    <a:pt x="11" y="194"/>
                  </a:lnTo>
                  <a:lnTo>
                    <a:pt x="1" y="208"/>
                  </a:lnTo>
                  <a:lnTo>
                    <a:pt x="1" y="208"/>
                  </a:lnTo>
                  <a:lnTo>
                    <a:pt x="0" y="211"/>
                  </a:lnTo>
                  <a:lnTo>
                    <a:pt x="0" y="212"/>
                  </a:lnTo>
                  <a:lnTo>
                    <a:pt x="3" y="216"/>
                  </a:lnTo>
                  <a:lnTo>
                    <a:pt x="7" y="216"/>
                  </a:lnTo>
                  <a:lnTo>
                    <a:pt x="9" y="216"/>
                  </a:lnTo>
                  <a:lnTo>
                    <a:pt x="11" y="213"/>
                  </a:lnTo>
                  <a:lnTo>
                    <a:pt x="11" y="213"/>
                  </a:lnTo>
                  <a:lnTo>
                    <a:pt x="20" y="200"/>
                  </a:lnTo>
                  <a:lnTo>
                    <a:pt x="30" y="187"/>
                  </a:lnTo>
                  <a:lnTo>
                    <a:pt x="42" y="174"/>
                  </a:lnTo>
                  <a:lnTo>
                    <a:pt x="54" y="162"/>
                  </a:lnTo>
                  <a:lnTo>
                    <a:pt x="81" y="139"/>
                  </a:lnTo>
                  <a:lnTo>
                    <a:pt x="107" y="118"/>
                  </a:lnTo>
                  <a:lnTo>
                    <a:pt x="107" y="118"/>
                  </a:lnTo>
                  <a:lnTo>
                    <a:pt x="120" y="106"/>
                  </a:lnTo>
                  <a:lnTo>
                    <a:pt x="132" y="93"/>
                  </a:lnTo>
                  <a:lnTo>
                    <a:pt x="145" y="80"/>
                  </a:lnTo>
                  <a:lnTo>
                    <a:pt x="158" y="67"/>
                  </a:lnTo>
                  <a:lnTo>
                    <a:pt x="158" y="67"/>
                  </a:lnTo>
                  <a:lnTo>
                    <a:pt x="190" y="38"/>
                  </a:lnTo>
                  <a:lnTo>
                    <a:pt x="221" y="9"/>
                  </a:lnTo>
                  <a:lnTo>
                    <a:pt x="221" y="9"/>
                  </a:lnTo>
                  <a:lnTo>
                    <a:pt x="222" y="8"/>
                  </a:lnTo>
                  <a:lnTo>
                    <a:pt x="222" y="5"/>
                  </a:lnTo>
                  <a:lnTo>
                    <a:pt x="221" y="1"/>
                  </a:lnTo>
                  <a:lnTo>
                    <a:pt x="217" y="0"/>
                  </a:lnTo>
                  <a:lnTo>
                    <a:pt x="215" y="0"/>
                  </a:lnTo>
                  <a:lnTo>
                    <a:pt x="213" y="1"/>
                  </a:lnTo>
                  <a:lnTo>
                    <a:pt x="213"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98" name="Freeform 755">
              <a:extLst>
                <a:ext uri="{FF2B5EF4-FFF2-40B4-BE49-F238E27FC236}">
                  <a16:creationId xmlns:a16="http://schemas.microsoft.com/office/drawing/2014/main" id="{CCF14196-3557-43AB-87E1-EE7A5A232A2B}"/>
                </a:ext>
              </a:extLst>
            </p:cNvPr>
            <p:cNvSpPr>
              <a:spLocks/>
            </p:cNvSpPr>
            <p:nvPr/>
          </p:nvSpPr>
          <p:spPr bwMode="auto">
            <a:xfrm>
              <a:off x="2201863" y="3219450"/>
              <a:ext cx="152400" cy="155575"/>
            </a:xfrm>
            <a:custGeom>
              <a:avLst/>
              <a:gdLst/>
              <a:ahLst/>
              <a:cxnLst>
                <a:cxn ang="0">
                  <a:pos x="373" y="0"/>
                </a:cxn>
                <a:cxn ang="0">
                  <a:pos x="348" y="17"/>
                </a:cxn>
                <a:cxn ang="0">
                  <a:pos x="324" y="39"/>
                </a:cxn>
                <a:cxn ang="0">
                  <a:pos x="282" y="86"/>
                </a:cxn>
                <a:cxn ang="0">
                  <a:pos x="230" y="142"/>
                </a:cxn>
                <a:cxn ang="0">
                  <a:pos x="175" y="195"/>
                </a:cxn>
                <a:cxn ang="0">
                  <a:pos x="119" y="244"/>
                </a:cxn>
                <a:cxn ang="0">
                  <a:pos x="80" y="282"/>
                </a:cxn>
                <a:cxn ang="0">
                  <a:pos x="67" y="297"/>
                </a:cxn>
                <a:cxn ang="0">
                  <a:pos x="18" y="356"/>
                </a:cxn>
                <a:cxn ang="0">
                  <a:pos x="1" y="378"/>
                </a:cxn>
                <a:cxn ang="0">
                  <a:pos x="0" y="387"/>
                </a:cxn>
                <a:cxn ang="0">
                  <a:pos x="0" y="390"/>
                </a:cxn>
                <a:cxn ang="0">
                  <a:pos x="5" y="393"/>
                </a:cxn>
                <a:cxn ang="0">
                  <a:pos x="10" y="390"/>
                </a:cxn>
                <a:cxn ang="0">
                  <a:pos x="10" y="387"/>
                </a:cxn>
                <a:cxn ang="0">
                  <a:pos x="14" y="375"/>
                </a:cxn>
                <a:cxn ang="0">
                  <a:pos x="37" y="350"/>
                </a:cxn>
                <a:cxn ang="0">
                  <a:pos x="44" y="341"/>
                </a:cxn>
                <a:cxn ang="0">
                  <a:pos x="69" y="311"/>
                </a:cxn>
                <a:cxn ang="0">
                  <a:pos x="95" y="282"/>
                </a:cxn>
                <a:cxn ang="0">
                  <a:pos x="144" y="235"/>
                </a:cxn>
                <a:cxn ang="0">
                  <a:pos x="196" y="192"/>
                </a:cxn>
                <a:cxn ang="0">
                  <a:pos x="208" y="183"/>
                </a:cxn>
                <a:cxn ang="0">
                  <a:pos x="242" y="149"/>
                </a:cxn>
                <a:cxn ang="0">
                  <a:pos x="284" y="102"/>
                </a:cxn>
                <a:cxn ang="0">
                  <a:pos x="327" y="51"/>
                </a:cxn>
                <a:cxn ang="0">
                  <a:pos x="352" y="27"/>
                </a:cxn>
                <a:cxn ang="0">
                  <a:pos x="379" y="10"/>
                </a:cxn>
                <a:cxn ang="0">
                  <a:pos x="381" y="9"/>
                </a:cxn>
                <a:cxn ang="0">
                  <a:pos x="382" y="5"/>
                </a:cxn>
                <a:cxn ang="0">
                  <a:pos x="378" y="0"/>
                </a:cxn>
                <a:cxn ang="0">
                  <a:pos x="373" y="0"/>
                </a:cxn>
              </a:cxnLst>
              <a:rect l="0" t="0" r="r" b="b"/>
              <a:pathLst>
                <a:path w="382" h="393">
                  <a:moveTo>
                    <a:pt x="373" y="0"/>
                  </a:moveTo>
                  <a:lnTo>
                    <a:pt x="373" y="0"/>
                  </a:lnTo>
                  <a:lnTo>
                    <a:pt x="360" y="8"/>
                  </a:lnTo>
                  <a:lnTo>
                    <a:pt x="348" y="17"/>
                  </a:lnTo>
                  <a:lnTo>
                    <a:pt x="335" y="27"/>
                  </a:lnTo>
                  <a:lnTo>
                    <a:pt x="324" y="39"/>
                  </a:lnTo>
                  <a:lnTo>
                    <a:pt x="303" y="63"/>
                  </a:lnTo>
                  <a:lnTo>
                    <a:pt x="282" y="86"/>
                  </a:lnTo>
                  <a:lnTo>
                    <a:pt x="282" y="86"/>
                  </a:lnTo>
                  <a:lnTo>
                    <a:pt x="230" y="142"/>
                  </a:lnTo>
                  <a:lnTo>
                    <a:pt x="203" y="168"/>
                  </a:lnTo>
                  <a:lnTo>
                    <a:pt x="175" y="195"/>
                  </a:lnTo>
                  <a:lnTo>
                    <a:pt x="175" y="195"/>
                  </a:lnTo>
                  <a:lnTo>
                    <a:pt x="119" y="244"/>
                  </a:lnTo>
                  <a:lnTo>
                    <a:pt x="93" y="269"/>
                  </a:lnTo>
                  <a:lnTo>
                    <a:pt x="80" y="282"/>
                  </a:lnTo>
                  <a:lnTo>
                    <a:pt x="67" y="297"/>
                  </a:lnTo>
                  <a:lnTo>
                    <a:pt x="67" y="297"/>
                  </a:lnTo>
                  <a:lnTo>
                    <a:pt x="18" y="356"/>
                  </a:lnTo>
                  <a:lnTo>
                    <a:pt x="18" y="356"/>
                  </a:lnTo>
                  <a:lnTo>
                    <a:pt x="5" y="370"/>
                  </a:lnTo>
                  <a:lnTo>
                    <a:pt x="1" y="378"/>
                  </a:lnTo>
                  <a:lnTo>
                    <a:pt x="0" y="383"/>
                  </a:lnTo>
                  <a:lnTo>
                    <a:pt x="0" y="387"/>
                  </a:lnTo>
                  <a:lnTo>
                    <a:pt x="0" y="387"/>
                  </a:lnTo>
                  <a:lnTo>
                    <a:pt x="0" y="390"/>
                  </a:lnTo>
                  <a:lnTo>
                    <a:pt x="1" y="392"/>
                  </a:lnTo>
                  <a:lnTo>
                    <a:pt x="5" y="393"/>
                  </a:lnTo>
                  <a:lnTo>
                    <a:pt x="9" y="392"/>
                  </a:lnTo>
                  <a:lnTo>
                    <a:pt x="10" y="390"/>
                  </a:lnTo>
                  <a:lnTo>
                    <a:pt x="10" y="387"/>
                  </a:lnTo>
                  <a:lnTo>
                    <a:pt x="10" y="387"/>
                  </a:lnTo>
                  <a:lnTo>
                    <a:pt x="12" y="382"/>
                  </a:lnTo>
                  <a:lnTo>
                    <a:pt x="14" y="375"/>
                  </a:lnTo>
                  <a:lnTo>
                    <a:pt x="25" y="363"/>
                  </a:lnTo>
                  <a:lnTo>
                    <a:pt x="37" y="350"/>
                  </a:lnTo>
                  <a:lnTo>
                    <a:pt x="44" y="341"/>
                  </a:lnTo>
                  <a:lnTo>
                    <a:pt x="44" y="341"/>
                  </a:lnTo>
                  <a:lnTo>
                    <a:pt x="56" y="325"/>
                  </a:lnTo>
                  <a:lnTo>
                    <a:pt x="69" y="311"/>
                  </a:lnTo>
                  <a:lnTo>
                    <a:pt x="95" y="282"/>
                  </a:lnTo>
                  <a:lnTo>
                    <a:pt x="95" y="282"/>
                  </a:lnTo>
                  <a:lnTo>
                    <a:pt x="119" y="259"/>
                  </a:lnTo>
                  <a:lnTo>
                    <a:pt x="144" y="235"/>
                  </a:lnTo>
                  <a:lnTo>
                    <a:pt x="170" y="213"/>
                  </a:lnTo>
                  <a:lnTo>
                    <a:pt x="196" y="192"/>
                  </a:lnTo>
                  <a:lnTo>
                    <a:pt x="196" y="192"/>
                  </a:lnTo>
                  <a:lnTo>
                    <a:pt x="208" y="183"/>
                  </a:lnTo>
                  <a:lnTo>
                    <a:pt x="220" y="172"/>
                  </a:lnTo>
                  <a:lnTo>
                    <a:pt x="242" y="149"/>
                  </a:lnTo>
                  <a:lnTo>
                    <a:pt x="284" y="102"/>
                  </a:lnTo>
                  <a:lnTo>
                    <a:pt x="284" y="102"/>
                  </a:lnTo>
                  <a:lnTo>
                    <a:pt x="305" y="77"/>
                  </a:lnTo>
                  <a:lnTo>
                    <a:pt x="327" y="51"/>
                  </a:lnTo>
                  <a:lnTo>
                    <a:pt x="340" y="39"/>
                  </a:lnTo>
                  <a:lnTo>
                    <a:pt x="352" y="27"/>
                  </a:lnTo>
                  <a:lnTo>
                    <a:pt x="365" y="18"/>
                  </a:lnTo>
                  <a:lnTo>
                    <a:pt x="379" y="10"/>
                  </a:lnTo>
                  <a:lnTo>
                    <a:pt x="379" y="10"/>
                  </a:lnTo>
                  <a:lnTo>
                    <a:pt x="381" y="9"/>
                  </a:lnTo>
                  <a:lnTo>
                    <a:pt x="382" y="6"/>
                  </a:lnTo>
                  <a:lnTo>
                    <a:pt x="382" y="5"/>
                  </a:lnTo>
                  <a:lnTo>
                    <a:pt x="381" y="2"/>
                  </a:lnTo>
                  <a:lnTo>
                    <a:pt x="378" y="0"/>
                  </a:lnTo>
                  <a:lnTo>
                    <a:pt x="375" y="0"/>
                  </a:lnTo>
                  <a:lnTo>
                    <a:pt x="373" y="0"/>
                  </a:lnTo>
                  <a:lnTo>
                    <a:pt x="373"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99" name="Freeform 756">
              <a:extLst>
                <a:ext uri="{FF2B5EF4-FFF2-40B4-BE49-F238E27FC236}">
                  <a16:creationId xmlns:a16="http://schemas.microsoft.com/office/drawing/2014/main" id="{E4FA3FEE-3DBC-45FB-9D9B-1DBEB16C008E}"/>
                </a:ext>
              </a:extLst>
            </p:cNvPr>
            <p:cNvSpPr>
              <a:spLocks/>
            </p:cNvSpPr>
            <p:nvPr/>
          </p:nvSpPr>
          <p:spPr bwMode="auto">
            <a:xfrm>
              <a:off x="2279651" y="3287713"/>
              <a:ext cx="139700" cy="149225"/>
            </a:xfrm>
            <a:custGeom>
              <a:avLst/>
              <a:gdLst/>
              <a:ahLst/>
              <a:cxnLst>
                <a:cxn ang="0">
                  <a:pos x="343" y="4"/>
                </a:cxn>
                <a:cxn ang="0">
                  <a:pos x="338" y="13"/>
                </a:cxn>
                <a:cxn ang="0">
                  <a:pos x="312" y="45"/>
                </a:cxn>
                <a:cxn ang="0">
                  <a:pos x="288" y="71"/>
                </a:cxn>
                <a:cxn ang="0">
                  <a:pos x="263" y="97"/>
                </a:cxn>
                <a:cxn ang="0">
                  <a:pos x="161" y="195"/>
                </a:cxn>
                <a:cxn ang="0">
                  <a:pos x="117" y="241"/>
                </a:cxn>
                <a:cxn ang="0">
                  <a:pos x="74" y="288"/>
                </a:cxn>
                <a:cxn ang="0">
                  <a:pos x="65" y="297"/>
                </a:cxn>
                <a:cxn ang="0">
                  <a:pos x="46" y="315"/>
                </a:cxn>
                <a:cxn ang="0">
                  <a:pos x="38" y="326"/>
                </a:cxn>
                <a:cxn ang="0">
                  <a:pos x="24" y="349"/>
                </a:cxn>
                <a:cxn ang="0">
                  <a:pos x="16" y="360"/>
                </a:cxn>
                <a:cxn ang="0">
                  <a:pos x="4" y="365"/>
                </a:cxn>
                <a:cxn ang="0">
                  <a:pos x="3" y="366"/>
                </a:cxn>
                <a:cxn ang="0">
                  <a:pos x="0" y="372"/>
                </a:cxn>
                <a:cxn ang="0">
                  <a:pos x="4" y="375"/>
                </a:cxn>
                <a:cxn ang="0">
                  <a:pos x="12" y="377"/>
                </a:cxn>
                <a:cxn ang="0">
                  <a:pos x="15" y="375"/>
                </a:cxn>
                <a:cxn ang="0">
                  <a:pos x="17" y="373"/>
                </a:cxn>
                <a:cxn ang="0">
                  <a:pos x="28" y="362"/>
                </a:cxn>
                <a:cxn ang="0">
                  <a:pos x="45" y="339"/>
                </a:cxn>
                <a:cxn ang="0">
                  <a:pos x="63" y="315"/>
                </a:cxn>
                <a:cxn ang="0">
                  <a:pos x="89" y="288"/>
                </a:cxn>
                <a:cxn ang="0">
                  <a:pos x="142" y="230"/>
                </a:cxn>
                <a:cxn ang="0">
                  <a:pos x="171" y="203"/>
                </a:cxn>
                <a:cxn ang="0">
                  <a:pos x="198" y="178"/>
                </a:cxn>
                <a:cxn ang="0">
                  <a:pos x="278" y="97"/>
                </a:cxn>
                <a:cxn ang="0">
                  <a:pos x="304" y="72"/>
                </a:cxn>
                <a:cxn ang="0">
                  <a:pos x="328" y="45"/>
                </a:cxn>
                <a:cxn ang="0">
                  <a:pos x="335" y="35"/>
                </a:cxn>
                <a:cxn ang="0">
                  <a:pos x="350" y="17"/>
                </a:cxn>
                <a:cxn ang="0">
                  <a:pos x="354" y="7"/>
                </a:cxn>
                <a:cxn ang="0">
                  <a:pos x="354" y="4"/>
                </a:cxn>
                <a:cxn ang="0">
                  <a:pos x="350" y="0"/>
                </a:cxn>
                <a:cxn ang="0">
                  <a:pos x="345" y="1"/>
                </a:cxn>
                <a:cxn ang="0">
                  <a:pos x="343" y="4"/>
                </a:cxn>
              </a:cxnLst>
              <a:rect l="0" t="0" r="r" b="b"/>
              <a:pathLst>
                <a:path w="354" h="377">
                  <a:moveTo>
                    <a:pt x="343" y="4"/>
                  </a:moveTo>
                  <a:lnTo>
                    <a:pt x="343" y="4"/>
                  </a:lnTo>
                  <a:lnTo>
                    <a:pt x="342" y="8"/>
                  </a:lnTo>
                  <a:lnTo>
                    <a:pt x="338" y="13"/>
                  </a:lnTo>
                  <a:lnTo>
                    <a:pt x="329" y="25"/>
                  </a:lnTo>
                  <a:lnTo>
                    <a:pt x="312" y="45"/>
                  </a:lnTo>
                  <a:lnTo>
                    <a:pt x="312" y="45"/>
                  </a:lnTo>
                  <a:lnTo>
                    <a:pt x="288" y="71"/>
                  </a:lnTo>
                  <a:lnTo>
                    <a:pt x="263" y="97"/>
                  </a:lnTo>
                  <a:lnTo>
                    <a:pt x="263" y="97"/>
                  </a:lnTo>
                  <a:lnTo>
                    <a:pt x="212" y="147"/>
                  </a:lnTo>
                  <a:lnTo>
                    <a:pt x="161" y="195"/>
                  </a:lnTo>
                  <a:lnTo>
                    <a:pt x="161" y="195"/>
                  </a:lnTo>
                  <a:lnTo>
                    <a:pt x="117" y="241"/>
                  </a:lnTo>
                  <a:lnTo>
                    <a:pt x="96" y="263"/>
                  </a:lnTo>
                  <a:lnTo>
                    <a:pt x="74" y="288"/>
                  </a:lnTo>
                  <a:lnTo>
                    <a:pt x="74" y="288"/>
                  </a:lnTo>
                  <a:lnTo>
                    <a:pt x="65" y="297"/>
                  </a:lnTo>
                  <a:lnTo>
                    <a:pt x="55" y="306"/>
                  </a:lnTo>
                  <a:lnTo>
                    <a:pt x="46" y="315"/>
                  </a:lnTo>
                  <a:lnTo>
                    <a:pt x="38" y="326"/>
                  </a:lnTo>
                  <a:lnTo>
                    <a:pt x="38" y="326"/>
                  </a:lnTo>
                  <a:lnTo>
                    <a:pt x="32" y="336"/>
                  </a:lnTo>
                  <a:lnTo>
                    <a:pt x="24" y="349"/>
                  </a:lnTo>
                  <a:lnTo>
                    <a:pt x="20" y="355"/>
                  </a:lnTo>
                  <a:lnTo>
                    <a:pt x="16" y="360"/>
                  </a:lnTo>
                  <a:lnTo>
                    <a:pt x="11" y="362"/>
                  </a:lnTo>
                  <a:lnTo>
                    <a:pt x="4" y="365"/>
                  </a:lnTo>
                  <a:lnTo>
                    <a:pt x="4" y="365"/>
                  </a:lnTo>
                  <a:lnTo>
                    <a:pt x="3" y="366"/>
                  </a:lnTo>
                  <a:lnTo>
                    <a:pt x="2" y="368"/>
                  </a:lnTo>
                  <a:lnTo>
                    <a:pt x="0" y="372"/>
                  </a:lnTo>
                  <a:lnTo>
                    <a:pt x="2" y="374"/>
                  </a:lnTo>
                  <a:lnTo>
                    <a:pt x="4" y="375"/>
                  </a:lnTo>
                  <a:lnTo>
                    <a:pt x="6" y="377"/>
                  </a:lnTo>
                  <a:lnTo>
                    <a:pt x="12" y="377"/>
                  </a:lnTo>
                  <a:lnTo>
                    <a:pt x="12" y="377"/>
                  </a:lnTo>
                  <a:lnTo>
                    <a:pt x="15" y="375"/>
                  </a:lnTo>
                  <a:lnTo>
                    <a:pt x="17" y="373"/>
                  </a:lnTo>
                  <a:lnTo>
                    <a:pt x="17" y="373"/>
                  </a:lnTo>
                  <a:lnTo>
                    <a:pt x="23" y="368"/>
                  </a:lnTo>
                  <a:lnTo>
                    <a:pt x="28" y="362"/>
                  </a:lnTo>
                  <a:lnTo>
                    <a:pt x="28" y="362"/>
                  </a:lnTo>
                  <a:lnTo>
                    <a:pt x="45" y="339"/>
                  </a:lnTo>
                  <a:lnTo>
                    <a:pt x="53" y="327"/>
                  </a:lnTo>
                  <a:lnTo>
                    <a:pt x="63" y="315"/>
                  </a:lnTo>
                  <a:lnTo>
                    <a:pt x="63" y="315"/>
                  </a:lnTo>
                  <a:lnTo>
                    <a:pt x="89" y="288"/>
                  </a:lnTo>
                  <a:lnTo>
                    <a:pt x="116" y="258"/>
                  </a:lnTo>
                  <a:lnTo>
                    <a:pt x="142" y="230"/>
                  </a:lnTo>
                  <a:lnTo>
                    <a:pt x="155" y="216"/>
                  </a:lnTo>
                  <a:lnTo>
                    <a:pt x="171" y="203"/>
                  </a:lnTo>
                  <a:lnTo>
                    <a:pt x="171" y="203"/>
                  </a:lnTo>
                  <a:lnTo>
                    <a:pt x="198" y="178"/>
                  </a:lnTo>
                  <a:lnTo>
                    <a:pt x="225" y="152"/>
                  </a:lnTo>
                  <a:lnTo>
                    <a:pt x="278" y="97"/>
                  </a:lnTo>
                  <a:lnTo>
                    <a:pt x="278" y="97"/>
                  </a:lnTo>
                  <a:lnTo>
                    <a:pt x="304" y="72"/>
                  </a:lnTo>
                  <a:lnTo>
                    <a:pt x="316" y="59"/>
                  </a:lnTo>
                  <a:lnTo>
                    <a:pt x="328" y="45"/>
                  </a:lnTo>
                  <a:lnTo>
                    <a:pt x="328" y="45"/>
                  </a:lnTo>
                  <a:lnTo>
                    <a:pt x="335" y="35"/>
                  </a:lnTo>
                  <a:lnTo>
                    <a:pt x="343" y="26"/>
                  </a:lnTo>
                  <a:lnTo>
                    <a:pt x="350" y="17"/>
                  </a:lnTo>
                  <a:lnTo>
                    <a:pt x="352" y="12"/>
                  </a:lnTo>
                  <a:lnTo>
                    <a:pt x="354" y="7"/>
                  </a:lnTo>
                  <a:lnTo>
                    <a:pt x="354" y="7"/>
                  </a:lnTo>
                  <a:lnTo>
                    <a:pt x="354" y="4"/>
                  </a:lnTo>
                  <a:lnTo>
                    <a:pt x="354" y="3"/>
                  </a:lnTo>
                  <a:lnTo>
                    <a:pt x="350" y="0"/>
                  </a:lnTo>
                  <a:lnTo>
                    <a:pt x="346" y="0"/>
                  </a:lnTo>
                  <a:lnTo>
                    <a:pt x="345" y="1"/>
                  </a:lnTo>
                  <a:lnTo>
                    <a:pt x="343" y="4"/>
                  </a:lnTo>
                  <a:lnTo>
                    <a:pt x="343"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00" name="Freeform 757">
              <a:extLst>
                <a:ext uri="{FF2B5EF4-FFF2-40B4-BE49-F238E27FC236}">
                  <a16:creationId xmlns:a16="http://schemas.microsoft.com/office/drawing/2014/main" id="{897BAAF1-9AE3-4D85-8616-A5E6F6BF6B28}"/>
                </a:ext>
              </a:extLst>
            </p:cNvPr>
            <p:cNvSpPr>
              <a:spLocks/>
            </p:cNvSpPr>
            <p:nvPr/>
          </p:nvSpPr>
          <p:spPr bwMode="auto">
            <a:xfrm>
              <a:off x="2127251" y="3116263"/>
              <a:ext cx="30163" cy="34925"/>
            </a:xfrm>
            <a:custGeom>
              <a:avLst/>
              <a:gdLst/>
              <a:ahLst/>
              <a:cxnLst>
                <a:cxn ang="0">
                  <a:pos x="66" y="0"/>
                </a:cxn>
                <a:cxn ang="0">
                  <a:pos x="66" y="0"/>
                </a:cxn>
                <a:cxn ang="0">
                  <a:pos x="61" y="1"/>
                </a:cxn>
                <a:cxn ang="0">
                  <a:pos x="57" y="4"/>
                </a:cxn>
                <a:cxn ang="0">
                  <a:pos x="51" y="9"/>
                </a:cxn>
                <a:cxn ang="0">
                  <a:pos x="45" y="17"/>
                </a:cxn>
                <a:cxn ang="0">
                  <a:pos x="40" y="25"/>
                </a:cxn>
                <a:cxn ang="0">
                  <a:pos x="40" y="25"/>
                </a:cxn>
                <a:cxn ang="0">
                  <a:pos x="31" y="38"/>
                </a:cxn>
                <a:cxn ang="0">
                  <a:pos x="20" y="51"/>
                </a:cxn>
                <a:cxn ang="0">
                  <a:pos x="11" y="64"/>
                </a:cxn>
                <a:cxn ang="0">
                  <a:pos x="1" y="76"/>
                </a:cxn>
                <a:cxn ang="0">
                  <a:pos x="1" y="76"/>
                </a:cxn>
                <a:cxn ang="0">
                  <a:pos x="0" y="79"/>
                </a:cxn>
                <a:cxn ang="0">
                  <a:pos x="0" y="83"/>
                </a:cxn>
                <a:cxn ang="0">
                  <a:pos x="1" y="85"/>
                </a:cxn>
                <a:cxn ang="0">
                  <a:pos x="5" y="86"/>
                </a:cxn>
                <a:cxn ang="0">
                  <a:pos x="5" y="86"/>
                </a:cxn>
                <a:cxn ang="0">
                  <a:pos x="9" y="85"/>
                </a:cxn>
                <a:cxn ang="0">
                  <a:pos x="13" y="83"/>
                </a:cxn>
                <a:cxn ang="0">
                  <a:pos x="14" y="80"/>
                </a:cxn>
                <a:cxn ang="0">
                  <a:pos x="15" y="76"/>
                </a:cxn>
                <a:cxn ang="0">
                  <a:pos x="15" y="76"/>
                </a:cxn>
                <a:cxn ang="0">
                  <a:pos x="30" y="60"/>
                </a:cxn>
                <a:cxn ang="0">
                  <a:pos x="41" y="43"/>
                </a:cxn>
                <a:cxn ang="0">
                  <a:pos x="41" y="43"/>
                </a:cxn>
                <a:cxn ang="0">
                  <a:pos x="53" y="25"/>
                </a:cxn>
                <a:cxn ang="0">
                  <a:pos x="61" y="16"/>
                </a:cxn>
                <a:cxn ang="0">
                  <a:pos x="65" y="13"/>
                </a:cxn>
                <a:cxn ang="0">
                  <a:pos x="69" y="12"/>
                </a:cxn>
                <a:cxn ang="0">
                  <a:pos x="69" y="12"/>
                </a:cxn>
                <a:cxn ang="0">
                  <a:pos x="71" y="11"/>
                </a:cxn>
                <a:cxn ang="0">
                  <a:pos x="73" y="9"/>
                </a:cxn>
                <a:cxn ang="0">
                  <a:pos x="73" y="8"/>
                </a:cxn>
                <a:cxn ang="0">
                  <a:pos x="73" y="5"/>
                </a:cxn>
                <a:cxn ang="0">
                  <a:pos x="70" y="1"/>
                </a:cxn>
                <a:cxn ang="0">
                  <a:pos x="69" y="0"/>
                </a:cxn>
                <a:cxn ang="0">
                  <a:pos x="66" y="0"/>
                </a:cxn>
                <a:cxn ang="0">
                  <a:pos x="66" y="0"/>
                </a:cxn>
              </a:cxnLst>
              <a:rect l="0" t="0" r="r" b="b"/>
              <a:pathLst>
                <a:path w="73" h="86">
                  <a:moveTo>
                    <a:pt x="66" y="0"/>
                  </a:moveTo>
                  <a:lnTo>
                    <a:pt x="66" y="0"/>
                  </a:lnTo>
                  <a:lnTo>
                    <a:pt x="61" y="1"/>
                  </a:lnTo>
                  <a:lnTo>
                    <a:pt x="57" y="4"/>
                  </a:lnTo>
                  <a:lnTo>
                    <a:pt x="51" y="9"/>
                  </a:lnTo>
                  <a:lnTo>
                    <a:pt x="45" y="17"/>
                  </a:lnTo>
                  <a:lnTo>
                    <a:pt x="40" y="25"/>
                  </a:lnTo>
                  <a:lnTo>
                    <a:pt x="40" y="25"/>
                  </a:lnTo>
                  <a:lnTo>
                    <a:pt x="31" y="38"/>
                  </a:lnTo>
                  <a:lnTo>
                    <a:pt x="20" y="51"/>
                  </a:lnTo>
                  <a:lnTo>
                    <a:pt x="11" y="64"/>
                  </a:lnTo>
                  <a:lnTo>
                    <a:pt x="1" y="76"/>
                  </a:lnTo>
                  <a:lnTo>
                    <a:pt x="1" y="76"/>
                  </a:lnTo>
                  <a:lnTo>
                    <a:pt x="0" y="79"/>
                  </a:lnTo>
                  <a:lnTo>
                    <a:pt x="0" y="83"/>
                  </a:lnTo>
                  <a:lnTo>
                    <a:pt x="1" y="85"/>
                  </a:lnTo>
                  <a:lnTo>
                    <a:pt x="5" y="86"/>
                  </a:lnTo>
                  <a:lnTo>
                    <a:pt x="5" y="86"/>
                  </a:lnTo>
                  <a:lnTo>
                    <a:pt x="9" y="85"/>
                  </a:lnTo>
                  <a:lnTo>
                    <a:pt x="13" y="83"/>
                  </a:lnTo>
                  <a:lnTo>
                    <a:pt x="14" y="80"/>
                  </a:lnTo>
                  <a:lnTo>
                    <a:pt x="15" y="76"/>
                  </a:lnTo>
                  <a:lnTo>
                    <a:pt x="15" y="76"/>
                  </a:lnTo>
                  <a:lnTo>
                    <a:pt x="30" y="60"/>
                  </a:lnTo>
                  <a:lnTo>
                    <a:pt x="41" y="43"/>
                  </a:lnTo>
                  <a:lnTo>
                    <a:pt x="41" y="43"/>
                  </a:lnTo>
                  <a:lnTo>
                    <a:pt x="53" y="25"/>
                  </a:lnTo>
                  <a:lnTo>
                    <a:pt x="61" y="16"/>
                  </a:lnTo>
                  <a:lnTo>
                    <a:pt x="65" y="13"/>
                  </a:lnTo>
                  <a:lnTo>
                    <a:pt x="69" y="12"/>
                  </a:lnTo>
                  <a:lnTo>
                    <a:pt x="69" y="12"/>
                  </a:lnTo>
                  <a:lnTo>
                    <a:pt x="71" y="11"/>
                  </a:lnTo>
                  <a:lnTo>
                    <a:pt x="73" y="9"/>
                  </a:lnTo>
                  <a:lnTo>
                    <a:pt x="73" y="8"/>
                  </a:lnTo>
                  <a:lnTo>
                    <a:pt x="73" y="5"/>
                  </a:lnTo>
                  <a:lnTo>
                    <a:pt x="70" y="1"/>
                  </a:lnTo>
                  <a:lnTo>
                    <a:pt x="69" y="0"/>
                  </a:lnTo>
                  <a:lnTo>
                    <a:pt x="66" y="0"/>
                  </a:lnTo>
                  <a:lnTo>
                    <a:pt x="66"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01" name="Freeform 758">
              <a:extLst>
                <a:ext uri="{FF2B5EF4-FFF2-40B4-BE49-F238E27FC236}">
                  <a16:creationId xmlns:a16="http://schemas.microsoft.com/office/drawing/2014/main" id="{1E412D71-3ED3-4178-9BB1-3D4B46DA43A4}"/>
                </a:ext>
              </a:extLst>
            </p:cNvPr>
            <p:cNvSpPr>
              <a:spLocks/>
            </p:cNvSpPr>
            <p:nvPr/>
          </p:nvSpPr>
          <p:spPr bwMode="auto">
            <a:xfrm>
              <a:off x="2201863" y="3116263"/>
              <a:ext cx="23813" cy="25400"/>
            </a:xfrm>
            <a:custGeom>
              <a:avLst/>
              <a:gdLst/>
              <a:ahLst/>
              <a:cxnLst>
                <a:cxn ang="0">
                  <a:pos x="49" y="1"/>
                </a:cxn>
                <a:cxn ang="0">
                  <a:pos x="49" y="1"/>
                </a:cxn>
                <a:cxn ang="0">
                  <a:pos x="34" y="12"/>
                </a:cxn>
                <a:cxn ang="0">
                  <a:pos x="21" y="25"/>
                </a:cxn>
                <a:cxn ang="0">
                  <a:pos x="14" y="32"/>
                </a:cxn>
                <a:cxn ang="0">
                  <a:pos x="9" y="39"/>
                </a:cxn>
                <a:cxn ang="0">
                  <a:pos x="5" y="47"/>
                </a:cxn>
                <a:cxn ang="0">
                  <a:pos x="1" y="56"/>
                </a:cxn>
                <a:cxn ang="0">
                  <a:pos x="1" y="56"/>
                </a:cxn>
                <a:cxn ang="0">
                  <a:pos x="0" y="58"/>
                </a:cxn>
                <a:cxn ang="0">
                  <a:pos x="1" y="60"/>
                </a:cxn>
                <a:cxn ang="0">
                  <a:pos x="2" y="62"/>
                </a:cxn>
                <a:cxn ang="0">
                  <a:pos x="4" y="63"/>
                </a:cxn>
                <a:cxn ang="0">
                  <a:pos x="9" y="63"/>
                </a:cxn>
                <a:cxn ang="0">
                  <a:pos x="10" y="62"/>
                </a:cxn>
                <a:cxn ang="0">
                  <a:pos x="11" y="59"/>
                </a:cxn>
                <a:cxn ang="0">
                  <a:pos x="11" y="59"/>
                </a:cxn>
                <a:cxn ang="0">
                  <a:pos x="15" y="51"/>
                </a:cxn>
                <a:cxn ang="0">
                  <a:pos x="19" y="45"/>
                </a:cxn>
                <a:cxn ang="0">
                  <a:pos x="30" y="32"/>
                </a:cxn>
                <a:cxn ang="0">
                  <a:pos x="41" y="21"/>
                </a:cxn>
                <a:cxn ang="0">
                  <a:pos x="55" y="11"/>
                </a:cxn>
                <a:cxn ang="0">
                  <a:pos x="55" y="11"/>
                </a:cxn>
                <a:cxn ang="0">
                  <a:pos x="56" y="9"/>
                </a:cxn>
                <a:cxn ang="0">
                  <a:pos x="57" y="7"/>
                </a:cxn>
                <a:cxn ang="0">
                  <a:pos x="56" y="3"/>
                </a:cxn>
                <a:cxn ang="0">
                  <a:pos x="55" y="1"/>
                </a:cxn>
                <a:cxn ang="0">
                  <a:pos x="53" y="0"/>
                </a:cxn>
                <a:cxn ang="0">
                  <a:pos x="51" y="0"/>
                </a:cxn>
                <a:cxn ang="0">
                  <a:pos x="49" y="1"/>
                </a:cxn>
                <a:cxn ang="0">
                  <a:pos x="49" y="1"/>
                </a:cxn>
              </a:cxnLst>
              <a:rect l="0" t="0" r="r" b="b"/>
              <a:pathLst>
                <a:path w="57" h="63">
                  <a:moveTo>
                    <a:pt x="49" y="1"/>
                  </a:moveTo>
                  <a:lnTo>
                    <a:pt x="49" y="1"/>
                  </a:lnTo>
                  <a:lnTo>
                    <a:pt x="34" y="12"/>
                  </a:lnTo>
                  <a:lnTo>
                    <a:pt x="21" y="25"/>
                  </a:lnTo>
                  <a:lnTo>
                    <a:pt x="14" y="32"/>
                  </a:lnTo>
                  <a:lnTo>
                    <a:pt x="9" y="39"/>
                  </a:lnTo>
                  <a:lnTo>
                    <a:pt x="5" y="47"/>
                  </a:lnTo>
                  <a:lnTo>
                    <a:pt x="1" y="56"/>
                  </a:lnTo>
                  <a:lnTo>
                    <a:pt x="1" y="56"/>
                  </a:lnTo>
                  <a:lnTo>
                    <a:pt x="0" y="58"/>
                  </a:lnTo>
                  <a:lnTo>
                    <a:pt x="1" y="60"/>
                  </a:lnTo>
                  <a:lnTo>
                    <a:pt x="2" y="62"/>
                  </a:lnTo>
                  <a:lnTo>
                    <a:pt x="4" y="63"/>
                  </a:lnTo>
                  <a:lnTo>
                    <a:pt x="9" y="63"/>
                  </a:lnTo>
                  <a:lnTo>
                    <a:pt x="10" y="62"/>
                  </a:lnTo>
                  <a:lnTo>
                    <a:pt x="11" y="59"/>
                  </a:lnTo>
                  <a:lnTo>
                    <a:pt x="11" y="59"/>
                  </a:lnTo>
                  <a:lnTo>
                    <a:pt x="15" y="51"/>
                  </a:lnTo>
                  <a:lnTo>
                    <a:pt x="19" y="45"/>
                  </a:lnTo>
                  <a:lnTo>
                    <a:pt x="30" y="32"/>
                  </a:lnTo>
                  <a:lnTo>
                    <a:pt x="41" y="21"/>
                  </a:lnTo>
                  <a:lnTo>
                    <a:pt x="55" y="11"/>
                  </a:lnTo>
                  <a:lnTo>
                    <a:pt x="55" y="11"/>
                  </a:lnTo>
                  <a:lnTo>
                    <a:pt x="56" y="9"/>
                  </a:lnTo>
                  <a:lnTo>
                    <a:pt x="57" y="7"/>
                  </a:lnTo>
                  <a:lnTo>
                    <a:pt x="56" y="3"/>
                  </a:lnTo>
                  <a:lnTo>
                    <a:pt x="55" y="1"/>
                  </a:lnTo>
                  <a:lnTo>
                    <a:pt x="53" y="0"/>
                  </a:lnTo>
                  <a:lnTo>
                    <a:pt x="51" y="0"/>
                  </a:lnTo>
                  <a:lnTo>
                    <a:pt x="49" y="1"/>
                  </a:lnTo>
                  <a:lnTo>
                    <a:pt x="49"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02" name="Freeform 759">
              <a:extLst>
                <a:ext uri="{FF2B5EF4-FFF2-40B4-BE49-F238E27FC236}">
                  <a16:creationId xmlns:a16="http://schemas.microsoft.com/office/drawing/2014/main" id="{F4211B9E-892B-4E05-B708-88A0FF474AC8}"/>
                </a:ext>
              </a:extLst>
            </p:cNvPr>
            <p:cNvSpPr>
              <a:spLocks/>
            </p:cNvSpPr>
            <p:nvPr/>
          </p:nvSpPr>
          <p:spPr bwMode="auto">
            <a:xfrm>
              <a:off x="2263776" y="3103563"/>
              <a:ext cx="25400" cy="36513"/>
            </a:xfrm>
            <a:custGeom>
              <a:avLst/>
              <a:gdLst/>
              <a:ahLst/>
              <a:cxnLst>
                <a:cxn ang="0">
                  <a:pos x="51" y="3"/>
                </a:cxn>
                <a:cxn ang="0">
                  <a:pos x="51" y="3"/>
                </a:cxn>
                <a:cxn ang="0">
                  <a:pos x="36" y="22"/>
                </a:cxn>
                <a:cxn ang="0">
                  <a:pos x="21" y="41"/>
                </a:cxn>
                <a:cxn ang="0">
                  <a:pos x="13" y="51"/>
                </a:cxn>
                <a:cxn ang="0">
                  <a:pos x="8" y="60"/>
                </a:cxn>
                <a:cxn ang="0">
                  <a:pos x="3" y="72"/>
                </a:cxn>
                <a:cxn ang="0">
                  <a:pos x="0" y="84"/>
                </a:cxn>
                <a:cxn ang="0">
                  <a:pos x="0" y="84"/>
                </a:cxn>
                <a:cxn ang="0">
                  <a:pos x="0" y="86"/>
                </a:cxn>
                <a:cxn ang="0">
                  <a:pos x="0" y="89"/>
                </a:cxn>
                <a:cxn ang="0">
                  <a:pos x="4" y="92"/>
                </a:cxn>
                <a:cxn ang="0">
                  <a:pos x="8" y="90"/>
                </a:cxn>
                <a:cxn ang="0">
                  <a:pos x="9" y="89"/>
                </a:cxn>
                <a:cxn ang="0">
                  <a:pos x="11" y="88"/>
                </a:cxn>
                <a:cxn ang="0">
                  <a:pos x="11" y="88"/>
                </a:cxn>
                <a:cxn ang="0">
                  <a:pos x="13" y="76"/>
                </a:cxn>
                <a:cxn ang="0">
                  <a:pos x="19" y="64"/>
                </a:cxn>
                <a:cxn ang="0">
                  <a:pos x="25" y="55"/>
                </a:cxn>
                <a:cxn ang="0">
                  <a:pos x="32" y="45"/>
                </a:cxn>
                <a:cxn ang="0">
                  <a:pos x="46" y="26"/>
                </a:cxn>
                <a:cxn ang="0">
                  <a:pos x="62" y="9"/>
                </a:cxn>
                <a:cxn ang="0">
                  <a:pos x="62" y="9"/>
                </a:cxn>
                <a:cxn ang="0">
                  <a:pos x="63" y="7"/>
                </a:cxn>
                <a:cxn ang="0">
                  <a:pos x="63" y="4"/>
                </a:cxn>
                <a:cxn ang="0">
                  <a:pos x="62" y="3"/>
                </a:cxn>
                <a:cxn ang="0">
                  <a:pos x="60" y="1"/>
                </a:cxn>
                <a:cxn ang="0">
                  <a:pos x="55" y="0"/>
                </a:cxn>
                <a:cxn ang="0">
                  <a:pos x="54" y="1"/>
                </a:cxn>
                <a:cxn ang="0">
                  <a:pos x="51" y="3"/>
                </a:cxn>
                <a:cxn ang="0">
                  <a:pos x="51" y="3"/>
                </a:cxn>
              </a:cxnLst>
              <a:rect l="0" t="0" r="r" b="b"/>
              <a:pathLst>
                <a:path w="63" h="92">
                  <a:moveTo>
                    <a:pt x="51" y="3"/>
                  </a:moveTo>
                  <a:lnTo>
                    <a:pt x="51" y="3"/>
                  </a:lnTo>
                  <a:lnTo>
                    <a:pt x="36" y="22"/>
                  </a:lnTo>
                  <a:lnTo>
                    <a:pt x="21" y="41"/>
                  </a:lnTo>
                  <a:lnTo>
                    <a:pt x="13" y="51"/>
                  </a:lnTo>
                  <a:lnTo>
                    <a:pt x="8" y="60"/>
                  </a:lnTo>
                  <a:lnTo>
                    <a:pt x="3" y="72"/>
                  </a:lnTo>
                  <a:lnTo>
                    <a:pt x="0" y="84"/>
                  </a:lnTo>
                  <a:lnTo>
                    <a:pt x="0" y="84"/>
                  </a:lnTo>
                  <a:lnTo>
                    <a:pt x="0" y="86"/>
                  </a:lnTo>
                  <a:lnTo>
                    <a:pt x="0" y="89"/>
                  </a:lnTo>
                  <a:lnTo>
                    <a:pt x="4" y="92"/>
                  </a:lnTo>
                  <a:lnTo>
                    <a:pt x="8" y="90"/>
                  </a:lnTo>
                  <a:lnTo>
                    <a:pt x="9" y="89"/>
                  </a:lnTo>
                  <a:lnTo>
                    <a:pt x="11" y="88"/>
                  </a:lnTo>
                  <a:lnTo>
                    <a:pt x="11" y="88"/>
                  </a:lnTo>
                  <a:lnTo>
                    <a:pt x="13" y="76"/>
                  </a:lnTo>
                  <a:lnTo>
                    <a:pt x="19" y="64"/>
                  </a:lnTo>
                  <a:lnTo>
                    <a:pt x="25" y="55"/>
                  </a:lnTo>
                  <a:lnTo>
                    <a:pt x="32" y="45"/>
                  </a:lnTo>
                  <a:lnTo>
                    <a:pt x="46" y="26"/>
                  </a:lnTo>
                  <a:lnTo>
                    <a:pt x="62" y="9"/>
                  </a:lnTo>
                  <a:lnTo>
                    <a:pt x="62" y="9"/>
                  </a:lnTo>
                  <a:lnTo>
                    <a:pt x="63" y="7"/>
                  </a:lnTo>
                  <a:lnTo>
                    <a:pt x="63" y="4"/>
                  </a:lnTo>
                  <a:lnTo>
                    <a:pt x="62" y="3"/>
                  </a:lnTo>
                  <a:lnTo>
                    <a:pt x="60" y="1"/>
                  </a:lnTo>
                  <a:lnTo>
                    <a:pt x="55" y="0"/>
                  </a:lnTo>
                  <a:lnTo>
                    <a:pt x="54" y="1"/>
                  </a:lnTo>
                  <a:lnTo>
                    <a:pt x="51" y="3"/>
                  </a:lnTo>
                  <a:lnTo>
                    <a:pt x="51"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03" name="Freeform 760">
              <a:extLst>
                <a:ext uri="{FF2B5EF4-FFF2-40B4-BE49-F238E27FC236}">
                  <a16:creationId xmlns:a16="http://schemas.microsoft.com/office/drawing/2014/main" id="{F4FAD988-A1C9-4D5C-8A7E-CF210B99A9C7}"/>
                </a:ext>
              </a:extLst>
            </p:cNvPr>
            <p:cNvSpPr>
              <a:spLocks/>
            </p:cNvSpPr>
            <p:nvPr/>
          </p:nvSpPr>
          <p:spPr bwMode="auto">
            <a:xfrm>
              <a:off x="2312988" y="3111500"/>
              <a:ext cx="20638" cy="31750"/>
            </a:xfrm>
            <a:custGeom>
              <a:avLst/>
              <a:gdLst/>
              <a:ahLst/>
              <a:cxnLst>
                <a:cxn ang="0">
                  <a:pos x="41" y="3"/>
                </a:cxn>
                <a:cxn ang="0">
                  <a:pos x="41" y="3"/>
                </a:cxn>
                <a:cxn ang="0">
                  <a:pos x="35" y="11"/>
                </a:cxn>
                <a:cxn ang="0">
                  <a:pos x="30" y="19"/>
                </a:cxn>
                <a:cxn ang="0">
                  <a:pos x="20" y="37"/>
                </a:cxn>
                <a:cxn ang="0">
                  <a:pos x="11" y="55"/>
                </a:cxn>
                <a:cxn ang="0">
                  <a:pos x="6" y="63"/>
                </a:cxn>
                <a:cxn ang="0">
                  <a:pos x="1" y="72"/>
                </a:cxn>
                <a:cxn ang="0">
                  <a:pos x="1" y="72"/>
                </a:cxn>
                <a:cxn ang="0">
                  <a:pos x="0" y="75"/>
                </a:cxn>
                <a:cxn ang="0">
                  <a:pos x="0" y="76"/>
                </a:cxn>
                <a:cxn ang="0">
                  <a:pos x="1" y="79"/>
                </a:cxn>
                <a:cxn ang="0">
                  <a:pos x="2" y="80"/>
                </a:cxn>
                <a:cxn ang="0">
                  <a:pos x="7" y="80"/>
                </a:cxn>
                <a:cxn ang="0">
                  <a:pos x="9" y="80"/>
                </a:cxn>
                <a:cxn ang="0">
                  <a:pos x="11" y="78"/>
                </a:cxn>
                <a:cxn ang="0">
                  <a:pos x="11" y="78"/>
                </a:cxn>
                <a:cxn ang="0">
                  <a:pos x="17" y="70"/>
                </a:cxn>
                <a:cxn ang="0">
                  <a:pos x="20" y="62"/>
                </a:cxn>
                <a:cxn ang="0">
                  <a:pos x="30" y="44"/>
                </a:cxn>
                <a:cxn ang="0">
                  <a:pos x="39" y="27"/>
                </a:cxn>
                <a:cxn ang="0">
                  <a:pos x="44" y="19"/>
                </a:cxn>
                <a:cxn ang="0">
                  <a:pos x="49" y="11"/>
                </a:cxn>
                <a:cxn ang="0">
                  <a:pos x="49" y="11"/>
                </a:cxn>
                <a:cxn ang="0">
                  <a:pos x="51" y="8"/>
                </a:cxn>
                <a:cxn ang="0">
                  <a:pos x="52" y="7"/>
                </a:cxn>
                <a:cxn ang="0">
                  <a:pos x="49" y="3"/>
                </a:cxn>
                <a:cxn ang="0">
                  <a:pos x="45" y="0"/>
                </a:cxn>
                <a:cxn ang="0">
                  <a:pos x="44" y="2"/>
                </a:cxn>
                <a:cxn ang="0">
                  <a:pos x="41" y="3"/>
                </a:cxn>
                <a:cxn ang="0">
                  <a:pos x="41" y="3"/>
                </a:cxn>
              </a:cxnLst>
              <a:rect l="0" t="0" r="r" b="b"/>
              <a:pathLst>
                <a:path w="52" h="80">
                  <a:moveTo>
                    <a:pt x="41" y="3"/>
                  </a:moveTo>
                  <a:lnTo>
                    <a:pt x="41" y="3"/>
                  </a:lnTo>
                  <a:lnTo>
                    <a:pt x="35" y="11"/>
                  </a:lnTo>
                  <a:lnTo>
                    <a:pt x="30" y="19"/>
                  </a:lnTo>
                  <a:lnTo>
                    <a:pt x="20" y="37"/>
                  </a:lnTo>
                  <a:lnTo>
                    <a:pt x="11" y="55"/>
                  </a:lnTo>
                  <a:lnTo>
                    <a:pt x="6" y="63"/>
                  </a:lnTo>
                  <a:lnTo>
                    <a:pt x="1" y="72"/>
                  </a:lnTo>
                  <a:lnTo>
                    <a:pt x="1" y="72"/>
                  </a:lnTo>
                  <a:lnTo>
                    <a:pt x="0" y="75"/>
                  </a:lnTo>
                  <a:lnTo>
                    <a:pt x="0" y="76"/>
                  </a:lnTo>
                  <a:lnTo>
                    <a:pt x="1" y="79"/>
                  </a:lnTo>
                  <a:lnTo>
                    <a:pt x="2" y="80"/>
                  </a:lnTo>
                  <a:lnTo>
                    <a:pt x="7" y="80"/>
                  </a:lnTo>
                  <a:lnTo>
                    <a:pt x="9" y="80"/>
                  </a:lnTo>
                  <a:lnTo>
                    <a:pt x="11" y="78"/>
                  </a:lnTo>
                  <a:lnTo>
                    <a:pt x="11" y="78"/>
                  </a:lnTo>
                  <a:lnTo>
                    <a:pt x="17" y="70"/>
                  </a:lnTo>
                  <a:lnTo>
                    <a:pt x="20" y="62"/>
                  </a:lnTo>
                  <a:lnTo>
                    <a:pt x="30" y="44"/>
                  </a:lnTo>
                  <a:lnTo>
                    <a:pt x="39" y="27"/>
                  </a:lnTo>
                  <a:lnTo>
                    <a:pt x="44" y="19"/>
                  </a:lnTo>
                  <a:lnTo>
                    <a:pt x="49" y="11"/>
                  </a:lnTo>
                  <a:lnTo>
                    <a:pt x="49" y="11"/>
                  </a:lnTo>
                  <a:lnTo>
                    <a:pt x="51" y="8"/>
                  </a:lnTo>
                  <a:lnTo>
                    <a:pt x="52" y="7"/>
                  </a:lnTo>
                  <a:lnTo>
                    <a:pt x="49" y="3"/>
                  </a:lnTo>
                  <a:lnTo>
                    <a:pt x="45" y="0"/>
                  </a:lnTo>
                  <a:lnTo>
                    <a:pt x="44" y="2"/>
                  </a:lnTo>
                  <a:lnTo>
                    <a:pt x="41" y="3"/>
                  </a:lnTo>
                  <a:lnTo>
                    <a:pt x="41"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04" name="Freeform 761">
              <a:extLst>
                <a:ext uri="{FF2B5EF4-FFF2-40B4-BE49-F238E27FC236}">
                  <a16:creationId xmlns:a16="http://schemas.microsoft.com/office/drawing/2014/main" id="{0BEAFA47-E1F3-4892-9130-B53D8877B1C9}"/>
                </a:ext>
              </a:extLst>
            </p:cNvPr>
            <p:cNvSpPr>
              <a:spLocks/>
            </p:cNvSpPr>
            <p:nvPr/>
          </p:nvSpPr>
          <p:spPr bwMode="auto">
            <a:xfrm>
              <a:off x="2360613" y="3116263"/>
              <a:ext cx="25400" cy="30163"/>
            </a:xfrm>
            <a:custGeom>
              <a:avLst/>
              <a:gdLst/>
              <a:ahLst/>
              <a:cxnLst>
                <a:cxn ang="0">
                  <a:pos x="53" y="1"/>
                </a:cxn>
                <a:cxn ang="0">
                  <a:pos x="53" y="1"/>
                </a:cxn>
                <a:cxn ang="0">
                  <a:pos x="39" y="17"/>
                </a:cxn>
                <a:cxn ang="0">
                  <a:pos x="25" y="32"/>
                </a:cxn>
                <a:cxn ang="0">
                  <a:pos x="12" y="49"/>
                </a:cxn>
                <a:cxn ang="0">
                  <a:pos x="1" y="66"/>
                </a:cxn>
                <a:cxn ang="0">
                  <a:pos x="1" y="66"/>
                </a:cxn>
                <a:cxn ang="0">
                  <a:pos x="0" y="68"/>
                </a:cxn>
                <a:cxn ang="0">
                  <a:pos x="0" y="71"/>
                </a:cxn>
                <a:cxn ang="0">
                  <a:pos x="4" y="73"/>
                </a:cxn>
                <a:cxn ang="0">
                  <a:pos x="8" y="75"/>
                </a:cxn>
                <a:cxn ang="0">
                  <a:pos x="9" y="73"/>
                </a:cxn>
                <a:cxn ang="0">
                  <a:pos x="10" y="72"/>
                </a:cxn>
                <a:cxn ang="0">
                  <a:pos x="10" y="72"/>
                </a:cxn>
                <a:cxn ang="0">
                  <a:pos x="21" y="55"/>
                </a:cxn>
                <a:cxn ang="0">
                  <a:pos x="34" y="39"/>
                </a:cxn>
                <a:cxn ang="0">
                  <a:pos x="47" y="24"/>
                </a:cxn>
                <a:cxn ang="0">
                  <a:pos x="61" y="11"/>
                </a:cxn>
                <a:cxn ang="0">
                  <a:pos x="61" y="11"/>
                </a:cxn>
                <a:cxn ang="0">
                  <a:pos x="63" y="8"/>
                </a:cxn>
                <a:cxn ang="0">
                  <a:pos x="63" y="5"/>
                </a:cxn>
                <a:cxn ang="0">
                  <a:pos x="61" y="3"/>
                </a:cxn>
                <a:cxn ang="0">
                  <a:pos x="57" y="0"/>
                </a:cxn>
                <a:cxn ang="0">
                  <a:pos x="55" y="0"/>
                </a:cxn>
                <a:cxn ang="0">
                  <a:pos x="53" y="1"/>
                </a:cxn>
                <a:cxn ang="0">
                  <a:pos x="53" y="1"/>
                </a:cxn>
              </a:cxnLst>
              <a:rect l="0" t="0" r="r" b="b"/>
              <a:pathLst>
                <a:path w="63" h="75">
                  <a:moveTo>
                    <a:pt x="53" y="1"/>
                  </a:moveTo>
                  <a:lnTo>
                    <a:pt x="53" y="1"/>
                  </a:lnTo>
                  <a:lnTo>
                    <a:pt x="39" y="17"/>
                  </a:lnTo>
                  <a:lnTo>
                    <a:pt x="25" y="32"/>
                  </a:lnTo>
                  <a:lnTo>
                    <a:pt x="12" y="49"/>
                  </a:lnTo>
                  <a:lnTo>
                    <a:pt x="1" y="66"/>
                  </a:lnTo>
                  <a:lnTo>
                    <a:pt x="1" y="66"/>
                  </a:lnTo>
                  <a:lnTo>
                    <a:pt x="0" y="68"/>
                  </a:lnTo>
                  <a:lnTo>
                    <a:pt x="0" y="71"/>
                  </a:lnTo>
                  <a:lnTo>
                    <a:pt x="4" y="73"/>
                  </a:lnTo>
                  <a:lnTo>
                    <a:pt x="8" y="75"/>
                  </a:lnTo>
                  <a:lnTo>
                    <a:pt x="9" y="73"/>
                  </a:lnTo>
                  <a:lnTo>
                    <a:pt x="10" y="72"/>
                  </a:lnTo>
                  <a:lnTo>
                    <a:pt x="10" y="72"/>
                  </a:lnTo>
                  <a:lnTo>
                    <a:pt x="21" y="55"/>
                  </a:lnTo>
                  <a:lnTo>
                    <a:pt x="34" y="39"/>
                  </a:lnTo>
                  <a:lnTo>
                    <a:pt x="47" y="24"/>
                  </a:lnTo>
                  <a:lnTo>
                    <a:pt x="61" y="11"/>
                  </a:lnTo>
                  <a:lnTo>
                    <a:pt x="61" y="11"/>
                  </a:lnTo>
                  <a:lnTo>
                    <a:pt x="63" y="8"/>
                  </a:lnTo>
                  <a:lnTo>
                    <a:pt x="63" y="5"/>
                  </a:lnTo>
                  <a:lnTo>
                    <a:pt x="61" y="3"/>
                  </a:lnTo>
                  <a:lnTo>
                    <a:pt x="57" y="0"/>
                  </a:lnTo>
                  <a:lnTo>
                    <a:pt x="55" y="0"/>
                  </a:lnTo>
                  <a:lnTo>
                    <a:pt x="53" y="1"/>
                  </a:lnTo>
                  <a:lnTo>
                    <a:pt x="53"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05" name="Freeform 762">
              <a:extLst>
                <a:ext uri="{FF2B5EF4-FFF2-40B4-BE49-F238E27FC236}">
                  <a16:creationId xmlns:a16="http://schemas.microsoft.com/office/drawing/2014/main" id="{37DFBB30-3C63-4426-931A-360CF1688304}"/>
                </a:ext>
              </a:extLst>
            </p:cNvPr>
            <p:cNvSpPr>
              <a:spLocks/>
            </p:cNvSpPr>
            <p:nvPr/>
          </p:nvSpPr>
          <p:spPr bwMode="auto">
            <a:xfrm>
              <a:off x="2403476" y="3119438"/>
              <a:ext cx="23813" cy="31750"/>
            </a:xfrm>
            <a:custGeom>
              <a:avLst/>
              <a:gdLst/>
              <a:ahLst/>
              <a:cxnLst>
                <a:cxn ang="0">
                  <a:pos x="48" y="2"/>
                </a:cxn>
                <a:cxn ang="0">
                  <a:pos x="48" y="2"/>
                </a:cxn>
                <a:cxn ang="0">
                  <a:pos x="36" y="19"/>
                </a:cxn>
                <a:cxn ang="0">
                  <a:pos x="24" y="36"/>
                </a:cxn>
                <a:cxn ang="0">
                  <a:pos x="12" y="52"/>
                </a:cxn>
                <a:cxn ang="0">
                  <a:pos x="2" y="70"/>
                </a:cxn>
                <a:cxn ang="0">
                  <a:pos x="2" y="70"/>
                </a:cxn>
                <a:cxn ang="0">
                  <a:pos x="0" y="73"/>
                </a:cxn>
                <a:cxn ang="0">
                  <a:pos x="0" y="76"/>
                </a:cxn>
                <a:cxn ang="0">
                  <a:pos x="4" y="78"/>
                </a:cxn>
                <a:cxn ang="0">
                  <a:pos x="8" y="79"/>
                </a:cxn>
                <a:cxn ang="0">
                  <a:pos x="10" y="78"/>
                </a:cxn>
                <a:cxn ang="0">
                  <a:pos x="11" y="76"/>
                </a:cxn>
                <a:cxn ang="0">
                  <a:pos x="11" y="76"/>
                </a:cxn>
                <a:cxn ang="0">
                  <a:pos x="21" y="59"/>
                </a:cxn>
                <a:cxn ang="0">
                  <a:pos x="33" y="42"/>
                </a:cxn>
                <a:cxn ang="0">
                  <a:pos x="46" y="25"/>
                </a:cxn>
                <a:cxn ang="0">
                  <a:pos x="57" y="8"/>
                </a:cxn>
                <a:cxn ang="0">
                  <a:pos x="57" y="8"/>
                </a:cxn>
                <a:cxn ang="0">
                  <a:pos x="58" y="5"/>
                </a:cxn>
                <a:cxn ang="0">
                  <a:pos x="57" y="4"/>
                </a:cxn>
                <a:cxn ang="0">
                  <a:pos x="54" y="0"/>
                </a:cxn>
                <a:cxn ang="0">
                  <a:pos x="50" y="0"/>
                </a:cxn>
                <a:cxn ang="0">
                  <a:pos x="49" y="0"/>
                </a:cxn>
                <a:cxn ang="0">
                  <a:pos x="48" y="2"/>
                </a:cxn>
                <a:cxn ang="0">
                  <a:pos x="48" y="2"/>
                </a:cxn>
              </a:cxnLst>
              <a:rect l="0" t="0" r="r" b="b"/>
              <a:pathLst>
                <a:path w="58" h="79">
                  <a:moveTo>
                    <a:pt x="48" y="2"/>
                  </a:moveTo>
                  <a:lnTo>
                    <a:pt x="48" y="2"/>
                  </a:lnTo>
                  <a:lnTo>
                    <a:pt x="36" y="19"/>
                  </a:lnTo>
                  <a:lnTo>
                    <a:pt x="24" y="36"/>
                  </a:lnTo>
                  <a:lnTo>
                    <a:pt x="12" y="52"/>
                  </a:lnTo>
                  <a:lnTo>
                    <a:pt x="2" y="70"/>
                  </a:lnTo>
                  <a:lnTo>
                    <a:pt x="2" y="70"/>
                  </a:lnTo>
                  <a:lnTo>
                    <a:pt x="0" y="73"/>
                  </a:lnTo>
                  <a:lnTo>
                    <a:pt x="0" y="76"/>
                  </a:lnTo>
                  <a:lnTo>
                    <a:pt x="4" y="78"/>
                  </a:lnTo>
                  <a:lnTo>
                    <a:pt x="8" y="79"/>
                  </a:lnTo>
                  <a:lnTo>
                    <a:pt x="10" y="78"/>
                  </a:lnTo>
                  <a:lnTo>
                    <a:pt x="11" y="76"/>
                  </a:lnTo>
                  <a:lnTo>
                    <a:pt x="11" y="76"/>
                  </a:lnTo>
                  <a:lnTo>
                    <a:pt x="21" y="59"/>
                  </a:lnTo>
                  <a:lnTo>
                    <a:pt x="33" y="42"/>
                  </a:lnTo>
                  <a:lnTo>
                    <a:pt x="46" y="25"/>
                  </a:lnTo>
                  <a:lnTo>
                    <a:pt x="57" y="8"/>
                  </a:lnTo>
                  <a:lnTo>
                    <a:pt x="57" y="8"/>
                  </a:lnTo>
                  <a:lnTo>
                    <a:pt x="58" y="5"/>
                  </a:lnTo>
                  <a:lnTo>
                    <a:pt x="57" y="4"/>
                  </a:lnTo>
                  <a:lnTo>
                    <a:pt x="54" y="0"/>
                  </a:lnTo>
                  <a:lnTo>
                    <a:pt x="50" y="0"/>
                  </a:lnTo>
                  <a:lnTo>
                    <a:pt x="49" y="0"/>
                  </a:lnTo>
                  <a:lnTo>
                    <a:pt x="48" y="2"/>
                  </a:lnTo>
                  <a:lnTo>
                    <a:pt x="48"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06" name="Freeform 763">
              <a:extLst>
                <a:ext uri="{FF2B5EF4-FFF2-40B4-BE49-F238E27FC236}">
                  <a16:creationId xmlns:a16="http://schemas.microsoft.com/office/drawing/2014/main" id="{F00B00CC-2741-4B1C-91EE-FB474494CBE2}"/>
                </a:ext>
              </a:extLst>
            </p:cNvPr>
            <p:cNvSpPr>
              <a:spLocks/>
            </p:cNvSpPr>
            <p:nvPr/>
          </p:nvSpPr>
          <p:spPr bwMode="auto">
            <a:xfrm>
              <a:off x="2444751" y="3127375"/>
              <a:ext cx="17463" cy="25400"/>
            </a:xfrm>
            <a:custGeom>
              <a:avLst/>
              <a:gdLst/>
              <a:ahLst/>
              <a:cxnLst>
                <a:cxn ang="0">
                  <a:pos x="35" y="1"/>
                </a:cxn>
                <a:cxn ang="0">
                  <a:pos x="35" y="1"/>
                </a:cxn>
                <a:cxn ang="0">
                  <a:pos x="25" y="13"/>
                </a:cxn>
                <a:cxn ang="0">
                  <a:pos x="15" y="26"/>
                </a:cxn>
                <a:cxn ang="0">
                  <a:pos x="8" y="40"/>
                </a:cxn>
                <a:cxn ang="0">
                  <a:pos x="0" y="54"/>
                </a:cxn>
                <a:cxn ang="0">
                  <a:pos x="0" y="54"/>
                </a:cxn>
                <a:cxn ang="0">
                  <a:pos x="0" y="56"/>
                </a:cxn>
                <a:cxn ang="0">
                  <a:pos x="0" y="59"/>
                </a:cxn>
                <a:cxn ang="0">
                  <a:pos x="2" y="61"/>
                </a:cxn>
                <a:cxn ang="0">
                  <a:pos x="6" y="63"/>
                </a:cxn>
                <a:cxn ang="0">
                  <a:pos x="9" y="61"/>
                </a:cxn>
                <a:cxn ang="0">
                  <a:pos x="10" y="60"/>
                </a:cxn>
                <a:cxn ang="0">
                  <a:pos x="10" y="60"/>
                </a:cxn>
                <a:cxn ang="0">
                  <a:pos x="17" y="47"/>
                </a:cxn>
                <a:cxn ang="0">
                  <a:pos x="25" y="34"/>
                </a:cxn>
                <a:cxn ang="0">
                  <a:pos x="34" y="21"/>
                </a:cxn>
                <a:cxn ang="0">
                  <a:pos x="43" y="9"/>
                </a:cxn>
                <a:cxn ang="0">
                  <a:pos x="43" y="9"/>
                </a:cxn>
                <a:cxn ang="0">
                  <a:pos x="44" y="8"/>
                </a:cxn>
                <a:cxn ang="0">
                  <a:pos x="44" y="5"/>
                </a:cxn>
                <a:cxn ang="0">
                  <a:pos x="43" y="1"/>
                </a:cxn>
                <a:cxn ang="0">
                  <a:pos x="39" y="0"/>
                </a:cxn>
                <a:cxn ang="0">
                  <a:pos x="38" y="0"/>
                </a:cxn>
                <a:cxn ang="0">
                  <a:pos x="35" y="1"/>
                </a:cxn>
                <a:cxn ang="0">
                  <a:pos x="35" y="1"/>
                </a:cxn>
              </a:cxnLst>
              <a:rect l="0" t="0" r="r" b="b"/>
              <a:pathLst>
                <a:path w="44" h="63">
                  <a:moveTo>
                    <a:pt x="35" y="1"/>
                  </a:moveTo>
                  <a:lnTo>
                    <a:pt x="35" y="1"/>
                  </a:lnTo>
                  <a:lnTo>
                    <a:pt x="25" y="13"/>
                  </a:lnTo>
                  <a:lnTo>
                    <a:pt x="15" y="26"/>
                  </a:lnTo>
                  <a:lnTo>
                    <a:pt x="8" y="40"/>
                  </a:lnTo>
                  <a:lnTo>
                    <a:pt x="0" y="54"/>
                  </a:lnTo>
                  <a:lnTo>
                    <a:pt x="0" y="54"/>
                  </a:lnTo>
                  <a:lnTo>
                    <a:pt x="0" y="56"/>
                  </a:lnTo>
                  <a:lnTo>
                    <a:pt x="0" y="59"/>
                  </a:lnTo>
                  <a:lnTo>
                    <a:pt x="2" y="61"/>
                  </a:lnTo>
                  <a:lnTo>
                    <a:pt x="6" y="63"/>
                  </a:lnTo>
                  <a:lnTo>
                    <a:pt x="9" y="61"/>
                  </a:lnTo>
                  <a:lnTo>
                    <a:pt x="10" y="60"/>
                  </a:lnTo>
                  <a:lnTo>
                    <a:pt x="10" y="60"/>
                  </a:lnTo>
                  <a:lnTo>
                    <a:pt x="17" y="47"/>
                  </a:lnTo>
                  <a:lnTo>
                    <a:pt x="25" y="34"/>
                  </a:lnTo>
                  <a:lnTo>
                    <a:pt x="34" y="21"/>
                  </a:lnTo>
                  <a:lnTo>
                    <a:pt x="43" y="9"/>
                  </a:lnTo>
                  <a:lnTo>
                    <a:pt x="43" y="9"/>
                  </a:lnTo>
                  <a:lnTo>
                    <a:pt x="44" y="8"/>
                  </a:lnTo>
                  <a:lnTo>
                    <a:pt x="44" y="5"/>
                  </a:lnTo>
                  <a:lnTo>
                    <a:pt x="43" y="1"/>
                  </a:lnTo>
                  <a:lnTo>
                    <a:pt x="39" y="0"/>
                  </a:lnTo>
                  <a:lnTo>
                    <a:pt x="38" y="0"/>
                  </a:lnTo>
                  <a:lnTo>
                    <a:pt x="35" y="1"/>
                  </a:lnTo>
                  <a:lnTo>
                    <a:pt x="35"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07" name="Freeform 764">
              <a:extLst>
                <a:ext uri="{FF2B5EF4-FFF2-40B4-BE49-F238E27FC236}">
                  <a16:creationId xmlns:a16="http://schemas.microsoft.com/office/drawing/2014/main" id="{4BC164ED-FD48-43E5-884D-A7B566569BBE}"/>
                </a:ext>
              </a:extLst>
            </p:cNvPr>
            <p:cNvSpPr>
              <a:spLocks/>
            </p:cNvSpPr>
            <p:nvPr/>
          </p:nvSpPr>
          <p:spPr bwMode="auto">
            <a:xfrm>
              <a:off x="2492376" y="3130550"/>
              <a:ext cx="17463" cy="23813"/>
            </a:xfrm>
            <a:custGeom>
              <a:avLst/>
              <a:gdLst/>
              <a:ahLst/>
              <a:cxnLst>
                <a:cxn ang="0">
                  <a:pos x="34" y="7"/>
                </a:cxn>
                <a:cxn ang="0">
                  <a:pos x="34" y="7"/>
                </a:cxn>
                <a:cxn ang="0">
                  <a:pos x="34" y="9"/>
                </a:cxn>
                <a:cxn ang="0">
                  <a:pos x="31" y="12"/>
                </a:cxn>
                <a:cxn ang="0">
                  <a:pos x="26" y="17"/>
                </a:cxn>
                <a:cxn ang="0">
                  <a:pos x="26" y="17"/>
                </a:cxn>
                <a:cxn ang="0">
                  <a:pos x="21" y="22"/>
                </a:cxn>
                <a:cxn ang="0">
                  <a:pos x="17" y="28"/>
                </a:cxn>
                <a:cxn ang="0">
                  <a:pos x="17" y="28"/>
                </a:cxn>
                <a:cxn ang="0">
                  <a:pos x="13" y="34"/>
                </a:cxn>
                <a:cxn ang="0">
                  <a:pos x="9" y="41"/>
                </a:cxn>
                <a:cxn ang="0">
                  <a:pos x="6" y="47"/>
                </a:cxn>
                <a:cxn ang="0">
                  <a:pos x="2" y="54"/>
                </a:cxn>
                <a:cxn ang="0">
                  <a:pos x="2" y="54"/>
                </a:cxn>
                <a:cxn ang="0">
                  <a:pos x="1" y="56"/>
                </a:cxn>
                <a:cxn ang="0">
                  <a:pos x="0" y="58"/>
                </a:cxn>
                <a:cxn ang="0">
                  <a:pos x="2" y="62"/>
                </a:cxn>
                <a:cxn ang="0">
                  <a:pos x="4" y="63"/>
                </a:cxn>
                <a:cxn ang="0">
                  <a:pos x="6" y="63"/>
                </a:cxn>
                <a:cxn ang="0">
                  <a:pos x="8" y="63"/>
                </a:cxn>
                <a:cxn ang="0">
                  <a:pos x="10" y="62"/>
                </a:cxn>
                <a:cxn ang="0">
                  <a:pos x="10" y="62"/>
                </a:cxn>
                <a:cxn ang="0">
                  <a:pos x="14" y="55"/>
                </a:cxn>
                <a:cxn ang="0">
                  <a:pos x="18" y="47"/>
                </a:cxn>
                <a:cxn ang="0">
                  <a:pos x="22" y="39"/>
                </a:cxn>
                <a:cxn ang="0">
                  <a:pos x="27" y="33"/>
                </a:cxn>
                <a:cxn ang="0">
                  <a:pos x="27" y="33"/>
                </a:cxn>
                <a:cxn ang="0">
                  <a:pos x="33" y="26"/>
                </a:cxn>
                <a:cxn ang="0">
                  <a:pos x="39" y="20"/>
                </a:cxn>
                <a:cxn ang="0">
                  <a:pos x="39" y="20"/>
                </a:cxn>
                <a:cxn ang="0">
                  <a:pos x="42" y="17"/>
                </a:cxn>
                <a:cxn ang="0">
                  <a:pos x="44" y="15"/>
                </a:cxn>
                <a:cxn ang="0">
                  <a:pos x="46" y="7"/>
                </a:cxn>
                <a:cxn ang="0">
                  <a:pos x="46" y="7"/>
                </a:cxn>
                <a:cxn ang="0">
                  <a:pos x="46" y="4"/>
                </a:cxn>
                <a:cxn ang="0">
                  <a:pos x="44" y="3"/>
                </a:cxn>
                <a:cxn ang="0">
                  <a:pos x="43" y="1"/>
                </a:cxn>
                <a:cxn ang="0">
                  <a:pos x="40" y="0"/>
                </a:cxn>
                <a:cxn ang="0">
                  <a:pos x="36" y="3"/>
                </a:cxn>
                <a:cxn ang="0">
                  <a:pos x="35" y="4"/>
                </a:cxn>
                <a:cxn ang="0">
                  <a:pos x="34" y="7"/>
                </a:cxn>
                <a:cxn ang="0">
                  <a:pos x="34" y="7"/>
                </a:cxn>
              </a:cxnLst>
              <a:rect l="0" t="0" r="r" b="b"/>
              <a:pathLst>
                <a:path w="46" h="63">
                  <a:moveTo>
                    <a:pt x="34" y="7"/>
                  </a:moveTo>
                  <a:lnTo>
                    <a:pt x="34" y="7"/>
                  </a:lnTo>
                  <a:lnTo>
                    <a:pt x="34" y="9"/>
                  </a:lnTo>
                  <a:lnTo>
                    <a:pt x="31" y="12"/>
                  </a:lnTo>
                  <a:lnTo>
                    <a:pt x="26" y="17"/>
                  </a:lnTo>
                  <a:lnTo>
                    <a:pt x="26" y="17"/>
                  </a:lnTo>
                  <a:lnTo>
                    <a:pt x="21" y="22"/>
                  </a:lnTo>
                  <a:lnTo>
                    <a:pt x="17" y="28"/>
                  </a:lnTo>
                  <a:lnTo>
                    <a:pt x="17" y="28"/>
                  </a:lnTo>
                  <a:lnTo>
                    <a:pt x="13" y="34"/>
                  </a:lnTo>
                  <a:lnTo>
                    <a:pt x="9" y="41"/>
                  </a:lnTo>
                  <a:lnTo>
                    <a:pt x="6" y="47"/>
                  </a:lnTo>
                  <a:lnTo>
                    <a:pt x="2" y="54"/>
                  </a:lnTo>
                  <a:lnTo>
                    <a:pt x="2" y="54"/>
                  </a:lnTo>
                  <a:lnTo>
                    <a:pt x="1" y="56"/>
                  </a:lnTo>
                  <a:lnTo>
                    <a:pt x="0" y="58"/>
                  </a:lnTo>
                  <a:lnTo>
                    <a:pt x="2" y="62"/>
                  </a:lnTo>
                  <a:lnTo>
                    <a:pt x="4" y="63"/>
                  </a:lnTo>
                  <a:lnTo>
                    <a:pt x="6" y="63"/>
                  </a:lnTo>
                  <a:lnTo>
                    <a:pt x="8" y="63"/>
                  </a:lnTo>
                  <a:lnTo>
                    <a:pt x="10" y="62"/>
                  </a:lnTo>
                  <a:lnTo>
                    <a:pt x="10" y="62"/>
                  </a:lnTo>
                  <a:lnTo>
                    <a:pt x="14" y="55"/>
                  </a:lnTo>
                  <a:lnTo>
                    <a:pt x="18" y="47"/>
                  </a:lnTo>
                  <a:lnTo>
                    <a:pt x="22" y="39"/>
                  </a:lnTo>
                  <a:lnTo>
                    <a:pt x="27" y="33"/>
                  </a:lnTo>
                  <a:lnTo>
                    <a:pt x="27" y="33"/>
                  </a:lnTo>
                  <a:lnTo>
                    <a:pt x="33" y="26"/>
                  </a:lnTo>
                  <a:lnTo>
                    <a:pt x="39" y="20"/>
                  </a:lnTo>
                  <a:lnTo>
                    <a:pt x="39" y="20"/>
                  </a:lnTo>
                  <a:lnTo>
                    <a:pt x="42" y="17"/>
                  </a:lnTo>
                  <a:lnTo>
                    <a:pt x="44" y="15"/>
                  </a:lnTo>
                  <a:lnTo>
                    <a:pt x="46" y="7"/>
                  </a:lnTo>
                  <a:lnTo>
                    <a:pt x="46" y="7"/>
                  </a:lnTo>
                  <a:lnTo>
                    <a:pt x="46" y="4"/>
                  </a:lnTo>
                  <a:lnTo>
                    <a:pt x="44" y="3"/>
                  </a:lnTo>
                  <a:lnTo>
                    <a:pt x="43" y="1"/>
                  </a:lnTo>
                  <a:lnTo>
                    <a:pt x="40" y="0"/>
                  </a:lnTo>
                  <a:lnTo>
                    <a:pt x="36" y="3"/>
                  </a:lnTo>
                  <a:lnTo>
                    <a:pt x="35" y="4"/>
                  </a:lnTo>
                  <a:lnTo>
                    <a:pt x="34" y="7"/>
                  </a:lnTo>
                  <a:lnTo>
                    <a:pt x="34" y="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08" name="Freeform 765">
              <a:extLst>
                <a:ext uri="{FF2B5EF4-FFF2-40B4-BE49-F238E27FC236}">
                  <a16:creationId xmlns:a16="http://schemas.microsoft.com/office/drawing/2014/main" id="{3FDBA4C1-2DF5-43E8-8C07-FA11964219B6}"/>
                </a:ext>
              </a:extLst>
            </p:cNvPr>
            <p:cNvSpPr>
              <a:spLocks noEditPoints="1"/>
            </p:cNvSpPr>
            <p:nvPr/>
          </p:nvSpPr>
          <p:spPr bwMode="auto">
            <a:xfrm>
              <a:off x="2100263" y="3162300"/>
              <a:ext cx="431800" cy="323850"/>
            </a:xfrm>
            <a:custGeom>
              <a:avLst/>
              <a:gdLst/>
              <a:ahLst/>
              <a:cxnLst>
                <a:cxn ang="0">
                  <a:pos x="1080" y="117"/>
                </a:cxn>
                <a:cxn ang="0">
                  <a:pos x="1070" y="72"/>
                </a:cxn>
                <a:cxn ang="0">
                  <a:pos x="1044" y="36"/>
                </a:cxn>
                <a:cxn ang="0">
                  <a:pos x="1010" y="20"/>
                </a:cxn>
                <a:cxn ang="0">
                  <a:pos x="927" y="12"/>
                </a:cxn>
                <a:cxn ang="0">
                  <a:pos x="675" y="7"/>
                </a:cxn>
                <a:cxn ang="0">
                  <a:pos x="459" y="5"/>
                </a:cxn>
                <a:cxn ang="0">
                  <a:pos x="241" y="0"/>
                </a:cxn>
                <a:cxn ang="0">
                  <a:pos x="110" y="4"/>
                </a:cxn>
                <a:cxn ang="0">
                  <a:pos x="59" y="15"/>
                </a:cxn>
                <a:cxn ang="0">
                  <a:pos x="25" y="38"/>
                </a:cxn>
                <a:cxn ang="0">
                  <a:pos x="5" y="75"/>
                </a:cxn>
                <a:cxn ang="0">
                  <a:pos x="0" y="127"/>
                </a:cxn>
                <a:cxn ang="0">
                  <a:pos x="0" y="658"/>
                </a:cxn>
                <a:cxn ang="0">
                  <a:pos x="0" y="671"/>
                </a:cxn>
                <a:cxn ang="0">
                  <a:pos x="5" y="723"/>
                </a:cxn>
                <a:cxn ang="0">
                  <a:pos x="25" y="760"/>
                </a:cxn>
                <a:cxn ang="0">
                  <a:pos x="59" y="784"/>
                </a:cxn>
                <a:cxn ang="0">
                  <a:pos x="110" y="795"/>
                </a:cxn>
                <a:cxn ang="0">
                  <a:pos x="306" y="806"/>
                </a:cxn>
                <a:cxn ang="0">
                  <a:pos x="592" y="814"/>
                </a:cxn>
                <a:cxn ang="0">
                  <a:pos x="930" y="814"/>
                </a:cxn>
                <a:cxn ang="0">
                  <a:pos x="1011" y="806"/>
                </a:cxn>
                <a:cxn ang="0">
                  <a:pos x="1045" y="790"/>
                </a:cxn>
                <a:cxn ang="0">
                  <a:pos x="1073" y="754"/>
                </a:cxn>
                <a:cxn ang="0">
                  <a:pos x="1082" y="709"/>
                </a:cxn>
                <a:cxn ang="0">
                  <a:pos x="1082" y="688"/>
                </a:cxn>
                <a:cxn ang="0">
                  <a:pos x="1079" y="670"/>
                </a:cxn>
                <a:cxn ang="0">
                  <a:pos x="1084" y="589"/>
                </a:cxn>
                <a:cxn ang="0">
                  <a:pos x="1087" y="501"/>
                </a:cxn>
                <a:cxn ang="0">
                  <a:pos x="1084" y="285"/>
                </a:cxn>
                <a:cxn ang="0">
                  <a:pos x="1023" y="751"/>
                </a:cxn>
                <a:cxn ang="0">
                  <a:pos x="970" y="765"/>
                </a:cxn>
                <a:cxn ang="0">
                  <a:pos x="859" y="771"/>
                </a:cxn>
                <a:cxn ang="0">
                  <a:pos x="590" y="769"/>
                </a:cxn>
                <a:cxn ang="0">
                  <a:pos x="364" y="757"/>
                </a:cxn>
                <a:cxn ang="0">
                  <a:pos x="209" y="751"/>
                </a:cxn>
                <a:cxn ang="0">
                  <a:pos x="93" y="747"/>
                </a:cxn>
                <a:cxn ang="0">
                  <a:pos x="57" y="729"/>
                </a:cxn>
                <a:cxn ang="0">
                  <a:pos x="46" y="687"/>
                </a:cxn>
                <a:cxn ang="0">
                  <a:pos x="44" y="665"/>
                </a:cxn>
                <a:cxn ang="0">
                  <a:pos x="46" y="128"/>
                </a:cxn>
                <a:cxn ang="0">
                  <a:pos x="46" y="113"/>
                </a:cxn>
                <a:cxn ang="0">
                  <a:pos x="57" y="70"/>
                </a:cxn>
                <a:cxn ang="0">
                  <a:pos x="93" y="53"/>
                </a:cxn>
                <a:cxn ang="0">
                  <a:pos x="209" y="47"/>
                </a:cxn>
                <a:cxn ang="0">
                  <a:pos x="435" y="51"/>
                </a:cxn>
                <a:cxn ang="0">
                  <a:pos x="540" y="49"/>
                </a:cxn>
                <a:cxn ang="0">
                  <a:pos x="827" y="55"/>
                </a:cxn>
                <a:cxn ang="0">
                  <a:pos x="951" y="60"/>
                </a:cxn>
                <a:cxn ang="0">
                  <a:pos x="1004" y="70"/>
                </a:cxn>
                <a:cxn ang="0">
                  <a:pos x="1029" y="84"/>
                </a:cxn>
                <a:cxn ang="0">
                  <a:pos x="1036" y="126"/>
                </a:cxn>
                <a:cxn ang="0">
                  <a:pos x="1036" y="202"/>
                </a:cxn>
                <a:cxn ang="0">
                  <a:pos x="1044" y="489"/>
                </a:cxn>
                <a:cxn ang="0">
                  <a:pos x="1039" y="578"/>
                </a:cxn>
                <a:cxn ang="0">
                  <a:pos x="1035" y="672"/>
                </a:cxn>
                <a:cxn ang="0">
                  <a:pos x="1036" y="712"/>
                </a:cxn>
                <a:cxn ang="0">
                  <a:pos x="1028" y="747"/>
                </a:cxn>
              </a:cxnLst>
              <a:rect l="0" t="0" r="r" b="b"/>
              <a:pathLst>
                <a:path w="1088" h="815">
                  <a:moveTo>
                    <a:pt x="1080" y="128"/>
                  </a:moveTo>
                  <a:lnTo>
                    <a:pt x="1080" y="128"/>
                  </a:lnTo>
                  <a:lnTo>
                    <a:pt x="1082" y="123"/>
                  </a:lnTo>
                  <a:lnTo>
                    <a:pt x="1080" y="117"/>
                  </a:lnTo>
                  <a:lnTo>
                    <a:pt x="1080" y="117"/>
                  </a:lnTo>
                  <a:lnTo>
                    <a:pt x="1076" y="104"/>
                  </a:lnTo>
                  <a:lnTo>
                    <a:pt x="1074" y="93"/>
                  </a:lnTo>
                  <a:lnTo>
                    <a:pt x="1070" y="72"/>
                  </a:lnTo>
                  <a:lnTo>
                    <a:pt x="1067" y="63"/>
                  </a:lnTo>
                  <a:lnTo>
                    <a:pt x="1062" y="54"/>
                  </a:lnTo>
                  <a:lnTo>
                    <a:pt x="1054" y="45"/>
                  </a:lnTo>
                  <a:lnTo>
                    <a:pt x="1044" y="36"/>
                  </a:lnTo>
                  <a:lnTo>
                    <a:pt x="1044" y="36"/>
                  </a:lnTo>
                  <a:lnTo>
                    <a:pt x="1036" y="32"/>
                  </a:lnTo>
                  <a:lnTo>
                    <a:pt x="1028" y="26"/>
                  </a:lnTo>
                  <a:lnTo>
                    <a:pt x="1010" y="20"/>
                  </a:lnTo>
                  <a:lnTo>
                    <a:pt x="990" y="16"/>
                  </a:lnTo>
                  <a:lnTo>
                    <a:pt x="969" y="13"/>
                  </a:lnTo>
                  <a:lnTo>
                    <a:pt x="948" y="13"/>
                  </a:lnTo>
                  <a:lnTo>
                    <a:pt x="927" y="12"/>
                  </a:lnTo>
                  <a:lnTo>
                    <a:pt x="891" y="13"/>
                  </a:lnTo>
                  <a:lnTo>
                    <a:pt x="891" y="13"/>
                  </a:lnTo>
                  <a:lnTo>
                    <a:pt x="793" y="11"/>
                  </a:lnTo>
                  <a:lnTo>
                    <a:pt x="675" y="7"/>
                  </a:lnTo>
                  <a:lnTo>
                    <a:pt x="556" y="4"/>
                  </a:lnTo>
                  <a:lnTo>
                    <a:pt x="503" y="4"/>
                  </a:lnTo>
                  <a:lnTo>
                    <a:pt x="459" y="5"/>
                  </a:lnTo>
                  <a:lnTo>
                    <a:pt x="459" y="5"/>
                  </a:lnTo>
                  <a:lnTo>
                    <a:pt x="416" y="5"/>
                  </a:lnTo>
                  <a:lnTo>
                    <a:pt x="371" y="5"/>
                  </a:lnTo>
                  <a:lnTo>
                    <a:pt x="284" y="2"/>
                  </a:lnTo>
                  <a:lnTo>
                    <a:pt x="241" y="0"/>
                  </a:lnTo>
                  <a:lnTo>
                    <a:pt x="197" y="0"/>
                  </a:lnTo>
                  <a:lnTo>
                    <a:pt x="153" y="0"/>
                  </a:lnTo>
                  <a:lnTo>
                    <a:pt x="110" y="4"/>
                  </a:lnTo>
                  <a:lnTo>
                    <a:pt x="110" y="4"/>
                  </a:lnTo>
                  <a:lnTo>
                    <a:pt x="95" y="5"/>
                  </a:lnTo>
                  <a:lnTo>
                    <a:pt x="82" y="8"/>
                  </a:lnTo>
                  <a:lnTo>
                    <a:pt x="69" y="11"/>
                  </a:lnTo>
                  <a:lnTo>
                    <a:pt x="59" y="15"/>
                  </a:lnTo>
                  <a:lnTo>
                    <a:pt x="48" y="20"/>
                  </a:lnTo>
                  <a:lnTo>
                    <a:pt x="39" y="25"/>
                  </a:lnTo>
                  <a:lnTo>
                    <a:pt x="31" y="32"/>
                  </a:lnTo>
                  <a:lnTo>
                    <a:pt x="25" y="38"/>
                  </a:lnTo>
                  <a:lnTo>
                    <a:pt x="18" y="46"/>
                  </a:lnTo>
                  <a:lnTo>
                    <a:pt x="13" y="55"/>
                  </a:lnTo>
                  <a:lnTo>
                    <a:pt x="9" y="64"/>
                  </a:lnTo>
                  <a:lnTo>
                    <a:pt x="5" y="75"/>
                  </a:lnTo>
                  <a:lnTo>
                    <a:pt x="3" y="87"/>
                  </a:lnTo>
                  <a:lnTo>
                    <a:pt x="1" y="100"/>
                  </a:lnTo>
                  <a:lnTo>
                    <a:pt x="0" y="127"/>
                  </a:lnTo>
                  <a:lnTo>
                    <a:pt x="0" y="127"/>
                  </a:lnTo>
                  <a:lnTo>
                    <a:pt x="0" y="128"/>
                  </a:lnTo>
                  <a:lnTo>
                    <a:pt x="0" y="128"/>
                  </a:lnTo>
                  <a:lnTo>
                    <a:pt x="0" y="131"/>
                  </a:lnTo>
                  <a:lnTo>
                    <a:pt x="0" y="658"/>
                  </a:lnTo>
                  <a:lnTo>
                    <a:pt x="0" y="658"/>
                  </a:lnTo>
                  <a:lnTo>
                    <a:pt x="0" y="665"/>
                  </a:lnTo>
                  <a:lnTo>
                    <a:pt x="0" y="665"/>
                  </a:lnTo>
                  <a:lnTo>
                    <a:pt x="0" y="671"/>
                  </a:lnTo>
                  <a:lnTo>
                    <a:pt x="0" y="671"/>
                  </a:lnTo>
                  <a:lnTo>
                    <a:pt x="1" y="699"/>
                  </a:lnTo>
                  <a:lnTo>
                    <a:pt x="3" y="712"/>
                  </a:lnTo>
                  <a:lnTo>
                    <a:pt x="5" y="723"/>
                  </a:lnTo>
                  <a:lnTo>
                    <a:pt x="9" y="734"/>
                  </a:lnTo>
                  <a:lnTo>
                    <a:pt x="13" y="743"/>
                  </a:lnTo>
                  <a:lnTo>
                    <a:pt x="18" y="752"/>
                  </a:lnTo>
                  <a:lnTo>
                    <a:pt x="25" y="760"/>
                  </a:lnTo>
                  <a:lnTo>
                    <a:pt x="31" y="767"/>
                  </a:lnTo>
                  <a:lnTo>
                    <a:pt x="39" y="773"/>
                  </a:lnTo>
                  <a:lnTo>
                    <a:pt x="48" y="778"/>
                  </a:lnTo>
                  <a:lnTo>
                    <a:pt x="59" y="784"/>
                  </a:lnTo>
                  <a:lnTo>
                    <a:pt x="69" y="788"/>
                  </a:lnTo>
                  <a:lnTo>
                    <a:pt x="82" y="790"/>
                  </a:lnTo>
                  <a:lnTo>
                    <a:pt x="95" y="793"/>
                  </a:lnTo>
                  <a:lnTo>
                    <a:pt x="110" y="795"/>
                  </a:lnTo>
                  <a:lnTo>
                    <a:pt x="110" y="795"/>
                  </a:lnTo>
                  <a:lnTo>
                    <a:pt x="156" y="798"/>
                  </a:lnTo>
                  <a:lnTo>
                    <a:pt x="204" y="802"/>
                  </a:lnTo>
                  <a:lnTo>
                    <a:pt x="306" y="806"/>
                  </a:lnTo>
                  <a:lnTo>
                    <a:pt x="408" y="808"/>
                  </a:lnTo>
                  <a:lnTo>
                    <a:pt x="502" y="812"/>
                  </a:lnTo>
                  <a:lnTo>
                    <a:pt x="502" y="812"/>
                  </a:lnTo>
                  <a:lnTo>
                    <a:pt x="592" y="814"/>
                  </a:lnTo>
                  <a:lnTo>
                    <a:pt x="697" y="815"/>
                  </a:lnTo>
                  <a:lnTo>
                    <a:pt x="893" y="814"/>
                  </a:lnTo>
                  <a:lnTo>
                    <a:pt x="893" y="814"/>
                  </a:lnTo>
                  <a:lnTo>
                    <a:pt x="930" y="814"/>
                  </a:lnTo>
                  <a:lnTo>
                    <a:pt x="951" y="814"/>
                  </a:lnTo>
                  <a:lnTo>
                    <a:pt x="972" y="812"/>
                  </a:lnTo>
                  <a:lnTo>
                    <a:pt x="991" y="810"/>
                  </a:lnTo>
                  <a:lnTo>
                    <a:pt x="1011" y="806"/>
                  </a:lnTo>
                  <a:lnTo>
                    <a:pt x="1029" y="799"/>
                  </a:lnTo>
                  <a:lnTo>
                    <a:pt x="1037" y="795"/>
                  </a:lnTo>
                  <a:lnTo>
                    <a:pt x="1045" y="790"/>
                  </a:lnTo>
                  <a:lnTo>
                    <a:pt x="1045" y="790"/>
                  </a:lnTo>
                  <a:lnTo>
                    <a:pt x="1057" y="781"/>
                  </a:lnTo>
                  <a:lnTo>
                    <a:pt x="1065" y="772"/>
                  </a:lnTo>
                  <a:lnTo>
                    <a:pt x="1069" y="763"/>
                  </a:lnTo>
                  <a:lnTo>
                    <a:pt x="1073" y="754"/>
                  </a:lnTo>
                  <a:lnTo>
                    <a:pt x="1076" y="734"/>
                  </a:lnTo>
                  <a:lnTo>
                    <a:pt x="1079" y="722"/>
                  </a:lnTo>
                  <a:lnTo>
                    <a:pt x="1082" y="709"/>
                  </a:lnTo>
                  <a:lnTo>
                    <a:pt x="1082" y="709"/>
                  </a:lnTo>
                  <a:lnTo>
                    <a:pt x="1083" y="701"/>
                  </a:lnTo>
                  <a:lnTo>
                    <a:pt x="1082" y="695"/>
                  </a:lnTo>
                  <a:lnTo>
                    <a:pt x="1082" y="695"/>
                  </a:lnTo>
                  <a:lnTo>
                    <a:pt x="1082" y="688"/>
                  </a:lnTo>
                  <a:lnTo>
                    <a:pt x="1080" y="683"/>
                  </a:lnTo>
                  <a:lnTo>
                    <a:pt x="1080" y="683"/>
                  </a:lnTo>
                  <a:lnTo>
                    <a:pt x="1079" y="678"/>
                  </a:lnTo>
                  <a:lnTo>
                    <a:pt x="1079" y="670"/>
                  </a:lnTo>
                  <a:lnTo>
                    <a:pt x="1080" y="650"/>
                  </a:lnTo>
                  <a:lnTo>
                    <a:pt x="1084" y="616"/>
                  </a:lnTo>
                  <a:lnTo>
                    <a:pt x="1084" y="616"/>
                  </a:lnTo>
                  <a:lnTo>
                    <a:pt x="1084" y="589"/>
                  </a:lnTo>
                  <a:lnTo>
                    <a:pt x="1084" y="561"/>
                  </a:lnTo>
                  <a:lnTo>
                    <a:pt x="1084" y="561"/>
                  </a:lnTo>
                  <a:lnTo>
                    <a:pt x="1086" y="531"/>
                  </a:lnTo>
                  <a:lnTo>
                    <a:pt x="1087" y="501"/>
                  </a:lnTo>
                  <a:lnTo>
                    <a:pt x="1088" y="472"/>
                  </a:lnTo>
                  <a:lnTo>
                    <a:pt x="1088" y="442"/>
                  </a:lnTo>
                  <a:lnTo>
                    <a:pt x="1088" y="442"/>
                  </a:lnTo>
                  <a:lnTo>
                    <a:pt x="1084" y="285"/>
                  </a:lnTo>
                  <a:lnTo>
                    <a:pt x="1082" y="198"/>
                  </a:lnTo>
                  <a:lnTo>
                    <a:pt x="1080" y="128"/>
                  </a:lnTo>
                  <a:lnTo>
                    <a:pt x="1080" y="128"/>
                  </a:lnTo>
                  <a:close/>
                  <a:moveTo>
                    <a:pt x="1023" y="751"/>
                  </a:moveTo>
                  <a:lnTo>
                    <a:pt x="1023" y="751"/>
                  </a:lnTo>
                  <a:lnTo>
                    <a:pt x="1006" y="757"/>
                  </a:lnTo>
                  <a:lnTo>
                    <a:pt x="989" y="761"/>
                  </a:lnTo>
                  <a:lnTo>
                    <a:pt x="970" y="765"/>
                  </a:lnTo>
                  <a:lnTo>
                    <a:pt x="953" y="767"/>
                  </a:lnTo>
                  <a:lnTo>
                    <a:pt x="953" y="767"/>
                  </a:lnTo>
                  <a:lnTo>
                    <a:pt x="891" y="769"/>
                  </a:lnTo>
                  <a:lnTo>
                    <a:pt x="859" y="771"/>
                  </a:lnTo>
                  <a:lnTo>
                    <a:pt x="828" y="772"/>
                  </a:lnTo>
                  <a:lnTo>
                    <a:pt x="828" y="772"/>
                  </a:lnTo>
                  <a:lnTo>
                    <a:pt x="674" y="771"/>
                  </a:lnTo>
                  <a:lnTo>
                    <a:pt x="590" y="769"/>
                  </a:lnTo>
                  <a:lnTo>
                    <a:pt x="519" y="767"/>
                  </a:lnTo>
                  <a:lnTo>
                    <a:pt x="519" y="767"/>
                  </a:lnTo>
                  <a:lnTo>
                    <a:pt x="446" y="763"/>
                  </a:lnTo>
                  <a:lnTo>
                    <a:pt x="364" y="757"/>
                  </a:lnTo>
                  <a:lnTo>
                    <a:pt x="282" y="754"/>
                  </a:lnTo>
                  <a:lnTo>
                    <a:pt x="244" y="752"/>
                  </a:lnTo>
                  <a:lnTo>
                    <a:pt x="209" y="751"/>
                  </a:lnTo>
                  <a:lnTo>
                    <a:pt x="209" y="751"/>
                  </a:lnTo>
                  <a:lnTo>
                    <a:pt x="150" y="752"/>
                  </a:lnTo>
                  <a:lnTo>
                    <a:pt x="122" y="751"/>
                  </a:lnTo>
                  <a:lnTo>
                    <a:pt x="107" y="750"/>
                  </a:lnTo>
                  <a:lnTo>
                    <a:pt x="93" y="747"/>
                  </a:lnTo>
                  <a:lnTo>
                    <a:pt x="93" y="747"/>
                  </a:lnTo>
                  <a:lnTo>
                    <a:pt x="77" y="742"/>
                  </a:lnTo>
                  <a:lnTo>
                    <a:pt x="65" y="737"/>
                  </a:lnTo>
                  <a:lnTo>
                    <a:pt x="57" y="729"/>
                  </a:lnTo>
                  <a:lnTo>
                    <a:pt x="52" y="721"/>
                  </a:lnTo>
                  <a:lnTo>
                    <a:pt x="48" y="710"/>
                  </a:lnTo>
                  <a:lnTo>
                    <a:pt x="46" y="700"/>
                  </a:lnTo>
                  <a:lnTo>
                    <a:pt x="46" y="687"/>
                  </a:lnTo>
                  <a:lnTo>
                    <a:pt x="46" y="671"/>
                  </a:lnTo>
                  <a:lnTo>
                    <a:pt x="46" y="671"/>
                  </a:lnTo>
                  <a:lnTo>
                    <a:pt x="44" y="665"/>
                  </a:lnTo>
                  <a:lnTo>
                    <a:pt x="44" y="665"/>
                  </a:lnTo>
                  <a:lnTo>
                    <a:pt x="46" y="658"/>
                  </a:lnTo>
                  <a:lnTo>
                    <a:pt x="46" y="131"/>
                  </a:lnTo>
                  <a:lnTo>
                    <a:pt x="46" y="131"/>
                  </a:lnTo>
                  <a:lnTo>
                    <a:pt x="46" y="128"/>
                  </a:lnTo>
                  <a:lnTo>
                    <a:pt x="46" y="128"/>
                  </a:lnTo>
                  <a:lnTo>
                    <a:pt x="46" y="127"/>
                  </a:lnTo>
                  <a:lnTo>
                    <a:pt x="46" y="127"/>
                  </a:lnTo>
                  <a:lnTo>
                    <a:pt x="46" y="113"/>
                  </a:lnTo>
                  <a:lnTo>
                    <a:pt x="46" y="98"/>
                  </a:lnTo>
                  <a:lnTo>
                    <a:pt x="48" y="88"/>
                  </a:lnTo>
                  <a:lnTo>
                    <a:pt x="52" y="77"/>
                  </a:lnTo>
                  <a:lnTo>
                    <a:pt x="57" y="70"/>
                  </a:lnTo>
                  <a:lnTo>
                    <a:pt x="65" y="62"/>
                  </a:lnTo>
                  <a:lnTo>
                    <a:pt x="77" y="56"/>
                  </a:lnTo>
                  <a:lnTo>
                    <a:pt x="93" y="53"/>
                  </a:lnTo>
                  <a:lnTo>
                    <a:pt x="93" y="53"/>
                  </a:lnTo>
                  <a:lnTo>
                    <a:pt x="107" y="49"/>
                  </a:lnTo>
                  <a:lnTo>
                    <a:pt x="122" y="47"/>
                  </a:lnTo>
                  <a:lnTo>
                    <a:pt x="150" y="46"/>
                  </a:lnTo>
                  <a:lnTo>
                    <a:pt x="209" y="47"/>
                  </a:lnTo>
                  <a:lnTo>
                    <a:pt x="209" y="47"/>
                  </a:lnTo>
                  <a:lnTo>
                    <a:pt x="280" y="49"/>
                  </a:lnTo>
                  <a:lnTo>
                    <a:pt x="357" y="50"/>
                  </a:lnTo>
                  <a:lnTo>
                    <a:pt x="435" y="51"/>
                  </a:lnTo>
                  <a:lnTo>
                    <a:pt x="472" y="51"/>
                  </a:lnTo>
                  <a:lnTo>
                    <a:pt x="506" y="50"/>
                  </a:lnTo>
                  <a:lnTo>
                    <a:pt x="506" y="50"/>
                  </a:lnTo>
                  <a:lnTo>
                    <a:pt x="540" y="49"/>
                  </a:lnTo>
                  <a:lnTo>
                    <a:pt x="578" y="49"/>
                  </a:lnTo>
                  <a:lnTo>
                    <a:pt x="666" y="51"/>
                  </a:lnTo>
                  <a:lnTo>
                    <a:pt x="753" y="54"/>
                  </a:lnTo>
                  <a:lnTo>
                    <a:pt x="827" y="55"/>
                  </a:lnTo>
                  <a:lnTo>
                    <a:pt x="827" y="55"/>
                  </a:lnTo>
                  <a:lnTo>
                    <a:pt x="857" y="55"/>
                  </a:lnTo>
                  <a:lnTo>
                    <a:pt x="888" y="56"/>
                  </a:lnTo>
                  <a:lnTo>
                    <a:pt x="951" y="60"/>
                  </a:lnTo>
                  <a:lnTo>
                    <a:pt x="951" y="60"/>
                  </a:lnTo>
                  <a:lnTo>
                    <a:pt x="968" y="62"/>
                  </a:lnTo>
                  <a:lnTo>
                    <a:pt x="986" y="64"/>
                  </a:lnTo>
                  <a:lnTo>
                    <a:pt x="1004" y="70"/>
                  </a:lnTo>
                  <a:lnTo>
                    <a:pt x="1020" y="75"/>
                  </a:lnTo>
                  <a:lnTo>
                    <a:pt x="1020" y="75"/>
                  </a:lnTo>
                  <a:lnTo>
                    <a:pt x="1025" y="79"/>
                  </a:lnTo>
                  <a:lnTo>
                    <a:pt x="1029" y="84"/>
                  </a:lnTo>
                  <a:lnTo>
                    <a:pt x="1031" y="90"/>
                  </a:lnTo>
                  <a:lnTo>
                    <a:pt x="1032" y="97"/>
                  </a:lnTo>
                  <a:lnTo>
                    <a:pt x="1033" y="113"/>
                  </a:lnTo>
                  <a:lnTo>
                    <a:pt x="1036" y="126"/>
                  </a:lnTo>
                  <a:lnTo>
                    <a:pt x="1036" y="126"/>
                  </a:lnTo>
                  <a:lnTo>
                    <a:pt x="1036" y="127"/>
                  </a:lnTo>
                  <a:lnTo>
                    <a:pt x="1036" y="127"/>
                  </a:lnTo>
                  <a:lnTo>
                    <a:pt x="1036" y="202"/>
                  </a:lnTo>
                  <a:lnTo>
                    <a:pt x="1039" y="293"/>
                  </a:lnTo>
                  <a:lnTo>
                    <a:pt x="1044" y="459"/>
                  </a:lnTo>
                  <a:lnTo>
                    <a:pt x="1044" y="459"/>
                  </a:lnTo>
                  <a:lnTo>
                    <a:pt x="1044" y="489"/>
                  </a:lnTo>
                  <a:lnTo>
                    <a:pt x="1041" y="518"/>
                  </a:lnTo>
                  <a:lnTo>
                    <a:pt x="1040" y="548"/>
                  </a:lnTo>
                  <a:lnTo>
                    <a:pt x="1039" y="578"/>
                  </a:lnTo>
                  <a:lnTo>
                    <a:pt x="1039" y="578"/>
                  </a:lnTo>
                  <a:lnTo>
                    <a:pt x="1037" y="607"/>
                  </a:lnTo>
                  <a:lnTo>
                    <a:pt x="1035" y="640"/>
                  </a:lnTo>
                  <a:lnTo>
                    <a:pt x="1035" y="655"/>
                  </a:lnTo>
                  <a:lnTo>
                    <a:pt x="1035" y="672"/>
                  </a:lnTo>
                  <a:lnTo>
                    <a:pt x="1035" y="687"/>
                  </a:lnTo>
                  <a:lnTo>
                    <a:pt x="1037" y="699"/>
                  </a:lnTo>
                  <a:lnTo>
                    <a:pt x="1037" y="699"/>
                  </a:lnTo>
                  <a:lnTo>
                    <a:pt x="1036" y="712"/>
                  </a:lnTo>
                  <a:lnTo>
                    <a:pt x="1035" y="727"/>
                  </a:lnTo>
                  <a:lnTo>
                    <a:pt x="1033" y="735"/>
                  </a:lnTo>
                  <a:lnTo>
                    <a:pt x="1031" y="742"/>
                  </a:lnTo>
                  <a:lnTo>
                    <a:pt x="1028" y="747"/>
                  </a:lnTo>
                  <a:lnTo>
                    <a:pt x="1023" y="751"/>
                  </a:lnTo>
                  <a:lnTo>
                    <a:pt x="1023" y="75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09" name="Freeform 766">
              <a:extLst>
                <a:ext uri="{FF2B5EF4-FFF2-40B4-BE49-F238E27FC236}">
                  <a16:creationId xmlns:a16="http://schemas.microsoft.com/office/drawing/2014/main" id="{FB38A6CA-01BE-43E8-BE8A-CE2E8272037A}"/>
                </a:ext>
              </a:extLst>
            </p:cNvPr>
            <p:cNvSpPr>
              <a:spLocks noEditPoints="1"/>
            </p:cNvSpPr>
            <p:nvPr/>
          </p:nvSpPr>
          <p:spPr bwMode="auto">
            <a:xfrm>
              <a:off x="2184401" y="3195638"/>
              <a:ext cx="254000" cy="252413"/>
            </a:xfrm>
            <a:custGeom>
              <a:avLst/>
              <a:gdLst/>
              <a:ahLst/>
              <a:cxnLst>
                <a:cxn ang="0">
                  <a:pos x="638" y="357"/>
                </a:cxn>
                <a:cxn ang="0">
                  <a:pos x="637" y="165"/>
                </a:cxn>
                <a:cxn ang="0">
                  <a:pos x="636" y="102"/>
                </a:cxn>
                <a:cxn ang="0">
                  <a:pos x="630" y="56"/>
                </a:cxn>
                <a:cxn ang="0">
                  <a:pos x="615" y="31"/>
                </a:cxn>
                <a:cxn ang="0">
                  <a:pos x="599" y="22"/>
                </a:cxn>
                <a:cxn ang="0">
                  <a:pos x="591" y="20"/>
                </a:cxn>
                <a:cxn ang="0">
                  <a:pos x="363" y="9"/>
                </a:cxn>
                <a:cxn ang="0">
                  <a:pos x="280" y="1"/>
                </a:cxn>
                <a:cxn ang="0">
                  <a:pos x="137" y="1"/>
                </a:cxn>
                <a:cxn ang="0">
                  <a:pos x="81" y="1"/>
                </a:cxn>
                <a:cxn ang="0">
                  <a:pos x="39" y="6"/>
                </a:cxn>
                <a:cxn ang="0">
                  <a:pos x="19" y="12"/>
                </a:cxn>
                <a:cxn ang="0">
                  <a:pos x="9" y="26"/>
                </a:cxn>
                <a:cxn ang="0">
                  <a:pos x="6" y="34"/>
                </a:cxn>
                <a:cxn ang="0">
                  <a:pos x="5" y="46"/>
                </a:cxn>
                <a:cxn ang="0">
                  <a:pos x="5" y="418"/>
                </a:cxn>
                <a:cxn ang="0">
                  <a:pos x="0" y="496"/>
                </a:cxn>
                <a:cxn ang="0">
                  <a:pos x="1" y="552"/>
                </a:cxn>
                <a:cxn ang="0">
                  <a:pos x="13" y="587"/>
                </a:cxn>
                <a:cxn ang="0">
                  <a:pos x="36" y="613"/>
                </a:cxn>
                <a:cxn ang="0">
                  <a:pos x="52" y="619"/>
                </a:cxn>
                <a:cxn ang="0">
                  <a:pos x="94" y="622"/>
                </a:cxn>
                <a:cxn ang="0">
                  <a:pos x="140" y="624"/>
                </a:cxn>
                <a:cxn ang="0">
                  <a:pos x="226" y="629"/>
                </a:cxn>
                <a:cxn ang="0">
                  <a:pos x="306" y="636"/>
                </a:cxn>
                <a:cxn ang="0">
                  <a:pos x="507" y="636"/>
                </a:cxn>
                <a:cxn ang="0">
                  <a:pos x="587" y="636"/>
                </a:cxn>
                <a:cxn ang="0">
                  <a:pos x="602" y="630"/>
                </a:cxn>
                <a:cxn ang="0">
                  <a:pos x="608" y="628"/>
                </a:cxn>
                <a:cxn ang="0">
                  <a:pos x="625" y="619"/>
                </a:cxn>
                <a:cxn ang="0">
                  <a:pos x="636" y="594"/>
                </a:cxn>
                <a:cxn ang="0">
                  <a:pos x="637" y="566"/>
                </a:cxn>
                <a:cxn ang="0">
                  <a:pos x="641" y="430"/>
                </a:cxn>
                <a:cxn ang="0">
                  <a:pos x="639" y="384"/>
                </a:cxn>
                <a:cxn ang="0">
                  <a:pos x="87" y="573"/>
                </a:cxn>
                <a:cxn ang="0">
                  <a:pos x="60" y="554"/>
                </a:cxn>
                <a:cxn ang="0">
                  <a:pos x="51" y="523"/>
                </a:cxn>
                <a:cxn ang="0">
                  <a:pos x="51" y="51"/>
                </a:cxn>
                <a:cxn ang="0">
                  <a:pos x="64" y="48"/>
                </a:cxn>
                <a:cxn ang="0">
                  <a:pos x="158" y="47"/>
                </a:cxn>
                <a:cxn ang="0">
                  <a:pos x="277" y="47"/>
                </a:cxn>
                <a:cxn ang="0">
                  <a:pos x="371" y="55"/>
                </a:cxn>
                <a:cxn ang="0">
                  <a:pos x="579" y="65"/>
                </a:cxn>
                <a:cxn ang="0">
                  <a:pos x="583" y="71"/>
                </a:cxn>
                <a:cxn ang="0">
                  <a:pos x="592" y="114"/>
                </a:cxn>
                <a:cxn ang="0">
                  <a:pos x="592" y="312"/>
                </a:cxn>
                <a:cxn ang="0">
                  <a:pos x="592" y="370"/>
                </a:cxn>
                <a:cxn ang="0">
                  <a:pos x="595" y="553"/>
                </a:cxn>
                <a:cxn ang="0">
                  <a:pos x="590" y="586"/>
                </a:cxn>
                <a:cxn ang="0">
                  <a:pos x="533" y="588"/>
                </a:cxn>
                <a:cxn ang="0">
                  <a:pos x="276" y="587"/>
                </a:cxn>
                <a:cxn ang="0">
                  <a:pos x="125" y="578"/>
                </a:cxn>
              </a:cxnLst>
              <a:rect l="0" t="0" r="r" b="b"/>
              <a:pathLst>
                <a:path w="641" h="636">
                  <a:moveTo>
                    <a:pt x="639" y="384"/>
                  </a:moveTo>
                  <a:lnTo>
                    <a:pt x="639" y="384"/>
                  </a:lnTo>
                  <a:lnTo>
                    <a:pt x="638" y="357"/>
                  </a:lnTo>
                  <a:lnTo>
                    <a:pt x="638" y="323"/>
                  </a:lnTo>
                  <a:lnTo>
                    <a:pt x="638" y="243"/>
                  </a:lnTo>
                  <a:lnTo>
                    <a:pt x="637" y="165"/>
                  </a:lnTo>
                  <a:lnTo>
                    <a:pt x="637" y="129"/>
                  </a:lnTo>
                  <a:lnTo>
                    <a:pt x="636" y="102"/>
                  </a:lnTo>
                  <a:lnTo>
                    <a:pt x="636" y="102"/>
                  </a:lnTo>
                  <a:lnTo>
                    <a:pt x="633" y="78"/>
                  </a:lnTo>
                  <a:lnTo>
                    <a:pt x="632" y="67"/>
                  </a:lnTo>
                  <a:lnTo>
                    <a:pt x="630" y="56"/>
                  </a:lnTo>
                  <a:lnTo>
                    <a:pt x="626" y="47"/>
                  </a:lnTo>
                  <a:lnTo>
                    <a:pt x="622" y="38"/>
                  </a:lnTo>
                  <a:lnTo>
                    <a:pt x="615" y="31"/>
                  </a:lnTo>
                  <a:lnTo>
                    <a:pt x="605" y="26"/>
                  </a:lnTo>
                  <a:lnTo>
                    <a:pt x="605" y="26"/>
                  </a:lnTo>
                  <a:lnTo>
                    <a:pt x="599" y="22"/>
                  </a:lnTo>
                  <a:lnTo>
                    <a:pt x="595" y="21"/>
                  </a:lnTo>
                  <a:lnTo>
                    <a:pt x="591" y="20"/>
                  </a:lnTo>
                  <a:lnTo>
                    <a:pt x="591" y="20"/>
                  </a:lnTo>
                  <a:lnTo>
                    <a:pt x="526" y="18"/>
                  </a:lnTo>
                  <a:lnTo>
                    <a:pt x="445" y="14"/>
                  </a:lnTo>
                  <a:lnTo>
                    <a:pt x="363" y="9"/>
                  </a:lnTo>
                  <a:lnTo>
                    <a:pt x="298" y="3"/>
                  </a:lnTo>
                  <a:lnTo>
                    <a:pt x="298" y="3"/>
                  </a:lnTo>
                  <a:lnTo>
                    <a:pt x="280" y="1"/>
                  </a:lnTo>
                  <a:lnTo>
                    <a:pt x="260" y="0"/>
                  </a:lnTo>
                  <a:lnTo>
                    <a:pt x="217" y="0"/>
                  </a:lnTo>
                  <a:lnTo>
                    <a:pt x="137" y="1"/>
                  </a:lnTo>
                  <a:lnTo>
                    <a:pt x="137" y="1"/>
                  </a:lnTo>
                  <a:lnTo>
                    <a:pt x="108" y="1"/>
                  </a:lnTo>
                  <a:lnTo>
                    <a:pt x="81" y="1"/>
                  </a:lnTo>
                  <a:lnTo>
                    <a:pt x="67" y="3"/>
                  </a:lnTo>
                  <a:lnTo>
                    <a:pt x="52" y="4"/>
                  </a:lnTo>
                  <a:lnTo>
                    <a:pt x="39" y="6"/>
                  </a:lnTo>
                  <a:lnTo>
                    <a:pt x="25" y="9"/>
                  </a:lnTo>
                  <a:lnTo>
                    <a:pt x="25" y="9"/>
                  </a:lnTo>
                  <a:lnTo>
                    <a:pt x="19" y="12"/>
                  </a:lnTo>
                  <a:lnTo>
                    <a:pt x="15" y="16"/>
                  </a:lnTo>
                  <a:lnTo>
                    <a:pt x="12" y="21"/>
                  </a:lnTo>
                  <a:lnTo>
                    <a:pt x="9" y="26"/>
                  </a:lnTo>
                  <a:lnTo>
                    <a:pt x="9" y="26"/>
                  </a:lnTo>
                  <a:lnTo>
                    <a:pt x="8" y="30"/>
                  </a:lnTo>
                  <a:lnTo>
                    <a:pt x="6" y="34"/>
                  </a:lnTo>
                  <a:lnTo>
                    <a:pt x="6" y="42"/>
                  </a:lnTo>
                  <a:lnTo>
                    <a:pt x="6" y="42"/>
                  </a:lnTo>
                  <a:lnTo>
                    <a:pt x="5" y="46"/>
                  </a:lnTo>
                  <a:lnTo>
                    <a:pt x="5" y="51"/>
                  </a:lnTo>
                  <a:lnTo>
                    <a:pt x="5" y="418"/>
                  </a:lnTo>
                  <a:lnTo>
                    <a:pt x="5" y="418"/>
                  </a:lnTo>
                  <a:lnTo>
                    <a:pt x="4" y="442"/>
                  </a:lnTo>
                  <a:lnTo>
                    <a:pt x="1" y="468"/>
                  </a:lnTo>
                  <a:lnTo>
                    <a:pt x="0" y="496"/>
                  </a:lnTo>
                  <a:lnTo>
                    <a:pt x="0" y="524"/>
                  </a:lnTo>
                  <a:lnTo>
                    <a:pt x="0" y="537"/>
                  </a:lnTo>
                  <a:lnTo>
                    <a:pt x="1" y="552"/>
                  </a:lnTo>
                  <a:lnTo>
                    <a:pt x="4" y="565"/>
                  </a:lnTo>
                  <a:lnTo>
                    <a:pt x="8" y="577"/>
                  </a:lnTo>
                  <a:lnTo>
                    <a:pt x="13" y="587"/>
                  </a:lnTo>
                  <a:lnTo>
                    <a:pt x="18" y="598"/>
                  </a:lnTo>
                  <a:lnTo>
                    <a:pt x="26" y="607"/>
                  </a:lnTo>
                  <a:lnTo>
                    <a:pt x="36" y="613"/>
                  </a:lnTo>
                  <a:lnTo>
                    <a:pt x="36" y="613"/>
                  </a:lnTo>
                  <a:lnTo>
                    <a:pt x="44" y="617"/>
                  </a:lnTo>
                  <a:lnTo>
                    <a:pt x="52" y="619"/>
                  </a:lnTo>
                  <a:lnTo>
                    <a:pt x="63" y="621"/>
                  </a:lnTo>
                  <a:lnTo>
                    <a:pt x="73" y="621"/>
                  </a:lnTo>
                  <a:lnTo>
                    <a:pt x="94" y="622"/>
                  </a:lnTo>
                  <a:lnTo>
                    <a:pt x="111" y="622"/>
                  </a:lnTo>
                  <a:lnTo>
                    <a:pt x="111" y="622"/>
                  </a:lnTo>
                  <a:lnTo>
                    <a:pt x="140" y="624"/>
                  </a:lnTo>
                  <a:lnTo>
                    <a:pt x="169" y="625"/>
                  </a:lnTo>
                  <a:lnTo>
                    <a:pt x="197" y="626"/>
                  </a:lnTo>
                  <a:lnTo>
                    <a:pt x="226" y="629"/>
                  </a:lnTo>
                  <a:lnTo>
                    <a:pt x="226" y="629"/>
                  </a:lnTo>
                  <a:lnTo>
                    <a:pt x="261" y="633"/>
                  </a:lnTo>
                  <a:lnTo>
                    <a:pt x="306" y="636"/>
                  </a:lnTo>
                  <a:lnTo>
                    <a:pt x="354" y="636"/>
                  </a:lnTo>
                  <a:lnTo>
                    <a:pt x="407" y="636"/>
                  </a:lnTo>
                  <a:lnTo>
                    <a:pt x="507" y="636"/>
                  </a:lnTo>
                  <a:lnTo>
                    <a:pt x="552" y="636"/>
                  </a:lnTo>
                  <a:lnTo>
                    <a:pt x="587" y="636"/>
                  </a:lnTo>
                  <a:lnTo>
                    <a:pt x="587" y="636"/>
                  </a:lnTo>
                  <a:lnTo>
                    <a:pt x="592" y="636"/>
                  </a:lnTo>
                  <a:lnTo>
                    <a:pt x="598" y="633"/>
                  </a:lnTo>
                  <a:lnTo>
                    <a:pt x="602" y="630"/>
                  </a:lnTo>
                  <a:lnTo>
                    <a:pt x="604" y="628"/>
                  </a:lnTo>
                  <a:lnTo>
                    <a:pt x="604" y="628"/>
                  </a:lnTo>
                  <a:lnTo>
                    <a:pt x="608" y="628"/>
                  </a:lnTo>
                  <a:lnTo>
                    <a:pt x="608" y="628"/>
                  </a:lnTo>
                  <a:lnTo>
                    <a:pt x="619" y="624"/>
                  </a:lnTo>
                  <a:lnTo>
                    <a:pt x="625" y="619"/>
                  </a:lnTo>
                  <a:lnTo>
                    <a:pt x="630" y="611"/>
                  </a:lnTo>
                  <a:lnTo>
                    <a:pt x="634" y="603"/>
                  </a:lnTo>
                  <a:lnTo>
                    <a:pt x="636" y="594"/>
                  </a:lnTo>
                  <a:lnTo>
                    <a:pt x="637" y="585"/>
                  </a:lnTo>
                  <a:lnTo>
                    <a:pt x="637" y="566"/>
                  </a:lnTo>
                  <a:lnTo>
                    <a:pt x="637" y="566"/>
                  </a:lnTo>
                  <a:lnTo>
                    <a:pt x="637" y="520"/>
                  </a:lnTo>
                  <a:lnTo>
                    <a:pt x="639" y="475"/>
                  </a:lnTo>
                  <a:lnTo>
                    <a:pt x="641" y="430"/>
                  </a:lnTo>
                  <a:lnTo>
                    <a:pt x="641" y="407"/>
                  </a:lnTo>
                  <a:lnTo>
                    <a:pt x="639" y="384"/>
                  </a:lnTo>
                  <a:lnTo>
                    <a:pt x="639" y="384"/>
                  </a:lnTo>
                  <a:close/>
                  <a:moveTo>
                    <a:pt x="102" y="575"/>
                  </a:moveTo>
                  <a:lnTo>
                    <a:pt x="102" y="575"/>
                  </a:lnTo>
                  <a:lnTo>
                    <a:pt x="87" y="573"/>
                  </a:lnTo>
                  <a:lnTo>
                    <a:pt x="76" y="568"/>
                  </a:lnTo>
                  <a:lnTo>
                    <a:pt x="67" y="562"/>
                  </a:lnTo>
                  <a:lnTo>
                    <a:pt x="60" y="554"/>
                  </a:lnTo>
                  <a:lnTo>
                    <a:pt x="55" y="545"/>
                  </a:lnTo>
                  <a:lnTo>
                    <a:pt x="52" y="535"/>
                  </a:lnTo>
                  <a:lnTo>
                    <a:pt x="51" y="523"/>
                  </a:lnTo>
                  <a:lnTo>
                    <a:pt x="51" y="509"/>
                  </a:lnTo>
                  <a:lnTo>
                    <a:pt x="51" y="51"/>
                  </a:lnTo>
                  <a:lnTo>
                    <a:pt x="51" y="51"/>
                  </a:lnTo>
                  <a:lnTo>
                    <a:pt x="50" y="51"/>
                  </a:lnTo>
                  <a:lnTo>
                    <a:pt x="50" y="51"/>
                  </a:lnTo>
                  <a:lnTo>
                    <a:pt x="64" y="48"/>
                  </a:lnTo>
                  <a:lnTo>
                    <a:pt x="77" y="47"/>
                  </a:lnTo>
                  <a:lnTo>
                    <a:pt x="104" y="46"/>
                  </a:lnTo>
                  <a:lnTo>
                    <a:pt x="158" y="47"/>
                  </a:lnTo>
                  <a:lnTo>
                    <a:pt x="158" y="47"/>
                  </a:lnTo>
                  <a:lnTo>
                    <a:pt x="235" y="46"/>
                  </a:lnTo>
                  <a:lnTo>
                    <a:pt x="277" y="47"/>
                  </a:lnTo>
                  <a:lnTo>
                    <a:pt x="312" y="50"/>
                  </a:lnTo>
                  <a:lnTo>
                    <a:pt x="312" y="50"/>
                  </a:lnTo>
                  <a:lnTo>
                    <a:pt x="371" y="55"/>
                  </a:lnTo>
                  <a:lnTo>
                    <a:pt x="446" y="60"/>
                  </a:lnTo>
                  <a:lnTo>
                    <a:pt x="520" y="64"/>
                  </a:lnTo>
                  <a:lnTo>
                    <a:pt x="579" y="65"/>
                  </a:lnTo>
                  <a:lnTo>
                    <a:pt x="579" y="65"/>
                  </a:lnTo>
                  <a:lnTo>
                    <a:pt x="582" y="68"/>
                  </a:lnTo>
                  <a:lnTo>
                    <a:pt x="583" y="71"/>
                  </a:lnTo>
                  <a:lnTo>
                    <a:pt x="587" y="81"/>
                  </a:lnTo>
                  <a:lnTo>
                    <a:pt x="590" y="95"/>
                  </a:lnTo>
                  <a:lnTo>
                    <a:pt x="592" y="114"/>
                  </a:lnTo>
                  <a:lnTo>
                    <a:pt x="594" y="159"/>
                  </a:lnTo>
                  <a:lnTo>
                    <a:pt x="595" y="212"/>
                  </a:lnTo>
                  <a:lnTo>
                    <a:pt x="592" y="312"/>
                  </a:lnTo>
                  <a:lnTo>
                    <a:pt x="592" y="349"/>
                  </a:lnTo>
                  <a:lnTo>
                    <a:pt x="592" y="370"/>
                  </a:lnTo>
                  <a:lnTo>
                    <a:pt x="592" y="370"/>
                  </a:lnTo>
                  <a:lnTo>
                    <a:pt x="594" y="413"/>
                  </a:lnTo>
                  <a:lnTo>
                    <a:pt x="594" y="485"/>
                  </a:lnTo>
                  <a:lnTo>
                    <a:pt x="595" y="553"/>
                  </a:lnTo>
                  <a:lnTo>
                    <a:pt x="596" y="583"/>
                  </a:lnTo>
                  <a:lnTo>
                    <a:pt x="596" y="583"/>
                  </a:lnTo>
                  <a:lnTo>
                    <a:pt x="590" y="586"/>
                  </a:lnTo>
                  <a:lnTo>
                    <a:pt x="585" y="590"/>
                  </a:lnTo>
                  <a:lnTo>
                    <a:pt x="585" y="590"/>
                  </a:lnTo>
                  <a:lnTo>
                    <a:pt x="533" y="588"/>
                  </a:lnTo>
                  <a:lnTo>
                    <a:pt x="475" y="588"/>
                  </a:lnTo>
                  <a:lnTo>
                    <a:pt x="343" y="588"/>
                  </a:lnTo>
                  <a:lnTo>
                    <a:pt x="276" y="587"/>
                  </a:lnTo>
                  <a:lnTo>
                    <a:pt x="212" y="585"/>
                  </a:lnTo>
                  <a:lnTo>
                    <a:pt x="153" y="581"/>
                  </a:lnTo>
                  <a:lnTo>
                    <a:pt x="125" y="578"/>
                  </a:lnTo>
                  <a:lnTo>
                    <a:pt x="102" y="575"/>
                  </a:lnTo>
                  <a:lnTo>
                    <a:pt x="102" y="57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10" name="Freeform 767">
              <a:extLst>
                <a:ext uri="{FF2B5EF4-FFF2-40B4-BE49-F238E27FC236}">
                  <a16:creationId xmlns:a16="http://schemas.microsoft.com/office/drawing/2014/main" id="{21D9CBDF-4479-4236-9FA1-9E1848DD069F}"/>
                </a:ext>
              </a:extLst>
            </p:cNvPr>
            <p:cNvSpPr>
              <a:spLocks/>
            </p:cNvSpPr>
            <p:nvPr/>
          </p:nvSpPr>
          <p:spPr bwMode="auto">
            <a:xfrm>
              <a:off x="2033588" y="3146425"/>
              <a:ext cx="30163" cy="538163"/>
            </a:xfrm>
            <a:custGeom>
              <a:avLst/>
              <a:gdLst/>
              <a:ahLst/>
              <a:cxnLst>
                <a:cxn ang="0">
                  <a:pos x="62" y="1072"/>
                </a:cxn>
                <a:cxn ang="0">
                  <a:pos x="62" y="1011"/>
                </a:cxn>
                <a:cxn ang="0">
                  <a:pos x="54" y="834"/>
                </a:cxn>
                <a:cxn ang="0">
                  <a:pos x="51" y="614"/>
                </a:cxn>
                <a:cxn ang="0">
                  <a:pos x="53" y="452"/>
                </a:cxn>
                <a:cxn ang="0">
                  <a:pos x="50" y="331"/>
                </a:cxn>
                <a:cxn ang="0">
                  <a:pos x="49" y="290"/>
                </a:cxn>
                <a:cxn ang="0">
                  <a:pos x="48" y="251"/>
                </a:cxn>
                <a:cxn ang="0">
                  <a:pos x="55" y="174"/>
                </a:cxn>
                <a:cxn ang="0">
                  <a:pos x="61" y="134"/>
                </a:cxn>
                <a:cxn ang="0">
                  <a:pos x="65" y="78"/>
                </a:cxn>
                <a:cxn ang="0">
                  <a:pos x="70" y="43"/>
                </a:cxn>
                <a:cxn ang="0">
                  <a:pos x="79" y="14"/>
                </a:cxn>
                <a:cxn ang="0">
                  <a:pos x="70" y="6"/>
                </a:cxn>
                <a:cxn ang="0">
                  <a:pos x="58" y="1"/>
                </a:cxn>
                <a:cxn ang="0">
                  <a:pos x="48" y="0"/>
                </a:cxn>
                <a:cxn ang="0">
                  <a:pos x="34" y="2"/>
                </a:cxn>
                <a:cxn ang="0">
                  <a:pos x="28" y="22"/>
                </a:cxn>
                <a:cxn ang="0">
                  <a:pos x="20" y="65"/>
                </a:cxn>
                <a:cxn ang="0">
                  <a:pos x="14" y="129"/>
                </a:cxn>
                <a:cxn ang="0">
                  <a:pos x="11" y="163"/>
                </a:cxn>
                <a:cxn ang="0">
                  <a:pos x="4" y="205"/>
                </a:cxn>
                <a:cxn ang="0">
                  <a:pos x="0" y="291"/>
                </a:cxn>
                <a:cxn ang="0">
                  <a:pos x="3" y="423"/>
                </a:cxn>
                <a:cxn ang="0">
                  <a:pos x="6" y="510"/>
                </a:cxn>
                <a:cxn ang="0">
                  <a:pos x="4" y="620"/>
                </a:cxn>
                <a:cxn ang="0">
                  <a:pos x="2" y="826"/>
                </a:cxn>
                <a:cxn ang="0">
                  <a:pos x="6" y="953"/>
                </a:cxn>
                <a:cxn ang="0">
                  <a:pos x="11" y="1003"/>
                </a:cxn>
                <a:cxn ang="0">
                  <a:pos x="14" y="1024"/>
                </a:cxn>
                <a:cxn ang="0">
                  <a:pos x="15" y="1088"/>
                </a:cxn>
                <a:cxn ang="0">
                  <a:pos x="12" y="1173"/>
                </a:cxn>
                <a:cxn ang="0">
                  <a:pos x="12" y="1192"/>
                </a:cxn>
                <a:cxn ang="0">
                  <a:pos x="20" y="1253"/>
                </a:cxn>
                <a:cxn ang="0">
                  <a:pos x="28" y="1313"/>
                </a:cxn>
                <a:cxn ang="0">
                  <a:pos x="28" y="1332"/>
                </a:cxn>
                <a:cxn ang="0">
                  <a:pos x="31" y="1341"/>
                </a:cxn>
                <a:cxn ang="0">
                  <a:pos x="36" y="1349"/>
                </a:cxn>
                <a:cxn ang="0">
                  <a:pos x="44" y="1353"/>
                </a:cxn>
                <a:cxn ang="0">
                  <a:pos x="59" y="1353"/>
                </a:cxn>
                <a:cxn ang="0">
                  <a:pos x="67" y="1349"/>
                </a:cxn>
                <a:cxn ang="0">
                  <a:pos x="72" y="1341"/>
                </a:cxn>
                <a:cxn ang="0">
                  <a:pos x="74" y="1332"/>
                </a:cxn>
                <a:cxn ang="0">
                  <a:pos x="74" y="1302"/>
                </a:cxn>
                <a:cxn ang="0">
                  <a:pos x="67" y="1242"/>
                </a:cxn>
                <a:cxn ang="0">
                  <a:pos x="62" y="1212"/>
                </a:cxn>
                <a:cxn ang="0">
                  <a:pos x="58" y="1178"/>
                </a:cxn>
                <a:cxn ang="0">
                  <a:pos x="58" y="1143"/>
                </a:cxn>
                <a:cxn ang="0">
                  <a:pos x="62" y="1072"/>
                </a:cxn>
              </a:cxnLst>
              <a:rect l="0" t="0" r="r" b="b"/>
              <a:pathLst>
                <a:path w="79" h="1355">
                  <a:moveTo>
                    <a:pt x="62" y="1072"/>
                  </a:moveTo>
                  <a:lnTo>
                    <a:pt x="62" y="1072"/>
                  </a:lnTo>
                  <a:lnTo>
                    <a:pt x="63" y="1047"/>
                  </a:lnTo>
                  <a:lnTo>
                    <a:pt x="62" y="1011"/>
                  </a:lnTo>
                  <a:lnTo>
                    <a:pt x="58" y="923"/>
                  </a:lnTo>
                  <a:lnTo>
                    <a:pt x="54" y="834"/>
                  </a:lnTo>
                  <a:lnTo>
                    <a:pt x="51" y="773"/>
                  </a:lnTo>
                  <a:lnTo>
                    <a:pt x="51" y="614"/>
                  </a:lnTo>
                  <a:lnTo>
                    <a:pt x="51" y="614"/>
                  </a:lnTo>
                  <a:lnTo>
                    <a:pt x="53" y="452"/>
                  </a:lnTo>
                  <a:lnTo>
                    <a:pt x="51" y="371"/>
                  </a:lnTo>
                  <a:lnTo>
                    <a:pt x="50" y="331"/>
                  </a:lnTo>
                  <a:lnTo>
                    <a:pt x="49" y="290"/>
                  </a:lnTo>
                  <a:lnTo>
                    <a:pt x="49" y="290"/>
                  </a:lnTo>
                  <a:lnTo>
                    <a:pt x="48" y="270"/>
                  </a:lnTo>
                  <a:lnTo>
                    <a:pt x="48" y="251"/>
                  </a:lnTo>
                  <a:lnTo>
                    <a:pt x="50" y="212"/>
                  </a:lnTo>
                  <a:lnTo>
                    <a:pt x="55" y="174"/>
                  </a:lnTo>
                  <a:lnTo>
                    <a:pt x="61" y="134"/>
                  </a:lnTo>
                  <a:lnTo>
                    <a:pt x="61" y="134"/>
                  </a:lnTo>
                  <a:lnTo>
                    <a:pt x="62" y="112"/>
                  </a:lnTo>
                  <a:lnTo>
                    <a:pt x="65" y="78"/>
                  </a:lnTo>
                  <a:lnTo>
                    <a:pt x="67" y="60"/>
                  </a:lnTo>
                  <a:lnTo>
                    <a:pt x="70" y="43"/>
                  </a:lnTo>
                  <a:lnTo>
                    <a:pt x="74" y="27"/>
                  </a:lnTo>
                  <a:lnTo>
                    <a:pt x="79" y="14"/>
                  </a:lnTo>
                  <a:lnTo>
                    <a:pt x="79" y="14"/>
                  </a:lnTo>
                  <a:lnTo>
                    <a:pt x="70" y="6"/>
                  </a:lnTo>
                  <a:lnTo>
                    <a:pt x="65" y="4"/>
                  </a:lnTo>
                  <a:lnTo>
                    <a:pt x="58" y="1"/>
                  </a:lnTo>
                  <a:lnTo>
                    <a:pt x="53" y="0"/>
                  </a:lnTo>
                  <a:lnTo>
                    <a:pt x="48" y="0"/>
                  </a:lnTo>
                  <a:lnTo>
                    <a:pt x="41" y="1"/>
                  </a:lnTo>
                  <a:lnTo>
                    <a:pt x="34" y="2"/>
                  </a:lnTo>
                  <a:lnTo>
                    <a:pt x="34" y="2"/>
                  </a:lnTo>
                  <a:lnTo>
                    <a:pt x="28" y="22"/>
                  </a:lnTo>
                  <a:lnTo>
                    <a:pt x="23" y="43"/>
                  </a:lnTo>
                  <a:lnTo>
                    <a:pt x="20" y="65"/>
                  </a:lnTo>
                  <a:lnTo>
                    <a:pt x="17" y="87"/>
                  </a:lnTo>
                  <a:lnTo>
                    <a:pt x="14" y="129"/>
                  </a:lnTo>
                  <a:lnTo>
                    <a:pt x="12" y="147"/>
                  </a:lnTo>
                  <a:lnTo>
                    <a:pt x="11" y="163"/>
                  </a:lnTo>
                  <a:lnTo>
                    <a:pt x="11" y="163"/>
                  </a:lnTo>
                  <a:lnTo>
                    <a:pt x="4" y="205"/>
                  </a:lnTo>
                  <a:lnTo>
                    <a:pt x="2" y="248"/>
                  </a:lnTo>
                  <a:lnTo>
                    <a:pt x="0" y="291"/>
                  </a:lnTo>
                  <a:lnTo>
                    <a:pt x="0" y="336"/>
                  </a:lnTo>
                  <a:lnTo>
                    <a:pt x="3" y="423"/>
                  </a:lnTo>
                  <a:lnTo>
                    <a:pt x="6" y="467"/>
                  </a:lnTo>
                  <a:lnTo>
                    <a:pt x="6" y="510"/>
                  </a:lnTo>
                  <a:lnTo>
                    <a:pt x="6" y="510"/>
                  </a:lnTo>
                  <a:lnTo>
                    <a:pt x="4" y="620"/>
                  </a:lnTo>
                  <a:lnTo>
                    <a:pt x="2" y="757"/>
                  </a:lnTo>
                  <a:lnTo>
                    <a:pt x="2" y="826"/>
                  </a:lnTo>
                  <a:lnTo>
                    <a:pt x="3" y="894"/>
                  </a:lnTo>
                  <a:lnTo>
                    <a:pt x="6" y="953"/>
                  </a:lnTo>
                  <a:lnTo>
                    <a:pt x="8" y="979"/>
                  </a:lnTo>
                  <a:lnTo>
                    <a:pt x="11" y="1003"/>
                  </a:lnTo>
                  <a:lnTo>
                    <a:pt x="11" y="1003"/>
                  </a:lnTo>
                  <a:lnTo>
                    <a:pt x="14" y="1024"/>
                  </a:lnTo>
                  <a:lnTo>
                    <a:pt x="14" y="1046"/>
                  </a:lnTo>
                  <a:lnTo>
                    <a:pt x="15" y="1088"/>
                  </a:lnTo>
                  <a:lnTo>
                    <a:pt x="14" y="1130"/>
                  </a:lnTo>
                  <a:lnTo>
                    <a:pt x="12" y="1173"/>
                  </a:lnTo>
                  <a:lnTo>
                    <a:pt x="12" y="1173"/>
                  </a:lnTo>
                  <a:lnTo>
                    <a:pt x="12" y="1192"/>
                  </a:lnTo>
                  <a:lnTo>
                    <a:pt x="15" y="1212"/>
                  </a:lnTo>
                  <a:lnTo>
                    <a:pt x="20" y="1253"/>
                  </a:lnTo>
                  <a:lnTo>
                    <a:pt x="25" y="1292"/>
                  </a:lnTo>
                  <a:lnTo>
                    <a:pt x="28" y="1313"/>
                  </a:lnTo>
                  <a:lnTo>
                    <a:pt x="28" y="1332"/>
                  </a:lnTo>
                  <a:lnTo>
                    <a:pt x="28" y="1332"/>
                  </a:lnTo>
                  <a:lnTo>
                    <a:pt x="29" y="1338"/>
                  </a:lnTo>
                  <a:lnTo>
                    <a:pt x="31" y="1341"/>
                  </a:lnTo>
                  <a:lnTo>
                    <a:pt x="33" y="1345"/>
                  </a:lnTo>
                  <a:lnTo>
                    <a:pt x="36" y="1349"/>
                  </a:lnTo>
                  <a:lnTo>
                    <a:pt x="40" y="1352"/>
                  </a:lnTo>
                  <a:lnTo>
                    <a:pt x="44" y="1353"/>
                  </a:lnTo>
                  <a:lnTo>
                    <a:pt x="51" y="1355"/>
                  </a:lnTo>
                  <a:lnTo>
                    <a:pt x="59" y="1353"/>
                  </a:lnTo>
                  <a:lnTo>
                    <a:pt x="63" y="1352"/>
                  </a:lnTo>
                  <a:lnTo>
                    <a:pt x="67" y="1349"/>
                  </a:lnTo>
                  <a:lnTo>
                    <a:pt x="70" y="1345"/>
                  </a:lnTo>
                  <a:lnTo>
                    <a:pt x="72" y="1341"/>
                  </a:lnTo>
                  <a:lnTo>
                    <a:pt x="74" y="1338"/>
                  </a:lnTo>
                  <a:lnTo>
                    <a:pt x="74" y="1332"/>
                  </a:lnTo>
                  <a:lnTo>
                    <a:pt x="74" y="1332"/>
                  </a:lnTo>
                  <a:lnTo>
                    <a:pt x="74" y="1302"/>
                  </a:lnTo>
                  <a:lnTo>
                    <a:pt x="71" y="1272"/>
                  </a:lnTo>
                  <a:lnTo>
                    <a:pt x="67" y="1242"/>
                  </a:lnTo>
                  <a:lnTo>
                    <a:pt x="62" y="1212"/>
                  </a:lnTo>
                  <a:lnTo>
                    <a:pt x="62" y="1212"/>
                  </a:lnTo>
                  <a:lnTo>
                    <a:pt x="59" y="1195"/>
                  </a:lnTo>
                  <a:lnTo>
                    <a:pt x="58" y="1178"/>
                  </a:lnTo>
                  <a:lnTo>
                    <a:pt x="57" y="1160"/>
                  </a:lnTo>
                  <a:lnTo>
                    <a:pt x="58" y="1143"/>
                  </a:lnTo>
                  <a:lnTo>
                    <a:pt x="61" y="1107"/>
                  </a:lnTo>
                  <a:lnTo>
                    <a:pt x="62" y="1072"/>
                  </a:lnTo>
                  <a:lnTo>
                    <a:pt x="62" y="107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11" name="Freeform 768">
              <a:extLst>
                <a:ext uri="{FF2B5EF4-FFF2-40B4-BE49-F238E27FC236}">
                  <a16:creationId xmlns:a16="http://schemas.microsoft.com/office/drawing/2014/main" id="{4670D2B3-444A-4D8E-A36F-FAC008790BAC}"/>
                </a:ext>
              </a:extLst>
            </p:cNvPr>
            <p:cNvSpPr>
              <a:spLocks/>
            </p:cNvSpPr>
            <p:nvPr/>
          </p:nvSpPr>
          <p:spPr bwMode="auto">
            <a:xfrm>
              <a:off x="2044701" y="3662363"/>
              <a:ext cx="758825" cy="128588"/>
            </a:xfrm>
            <a:custGeom>
              <a:avLst/>
              <a:gdLst/>
              <a:ahLst/>
              <a:cxnLst>
                <a:cxn ang="0">
                  <a:pos x="1912" y="41"/>
                </a:cxn>
                <a:cxn ang="0">
                  <a:pos x="1906" y="29"/>
                </a:cxn>
                <a:cxn ang="0">
                  <a:pos x="1890" y="24"/>
                </a:cxn>
                <a:cxn ang="0">
                  <a:pos x="1874" y="29"/>
                </a:cxn>
                <a:cxn ang="0">
                  <a:pos x="1868" y="41"/>
                </a:cxn>
                <a:cxn ang="0">
                  <a:pos x="1868" y="94"/>
                </a:cxn>
                <a:cxn ang="0">
                  <a:pos x="1867" y="143"/>
                </a:cxn>
                <a:cxn ang="0">
                  <a:pos x="1861" y="168"/>
                </a:cxn>
                <a:cxn ang="0">
                  <a:pos x="1840" y="202"/>
                </a:cxn>
                <a:cxn ang="0">
                  <a:pos x="1800" y="230"/>
                </a:cxn>
                <a:cxn ang="0">
                  <a:pos x="1771" y="245"/>
                </a:cxn>
                <a:cxn ang="0">
                  <a:pos x="1728" y="258"/>
                </a:cxn>
                <a:cxn ang="0">
                  <a:pos x="1668" y="263"/>
                </a:cxn>
                <a:cxn ang="0">
                  <a:pos x="1621" y="267"/>
                </a:cxn>
                <a:cxn ang="0">
                  <a:pos x="1575" y="274"/>
                </a:cxn>
                <a:cxn ang="0">
                  <a:pos x="1394" y="278"/>
                </a:cxn>
                <a:cxn ang="0">
                  <a:pos x="1214" y="274"/>
                </a:cxn>
                <a:cxn ang="0">
                  <a:pos x="961" y="279"/>
                </a:cxn>
                <a:cxn ang="0">
                  <a:pos x="902" y="278"/>
                </a:cxn>
                <a:cxn ang="0">
                  <a:pos x="757" y="263"/>
                </a:cxn>
                <a:cxn ang="0">
                  <a:pos x="659" y="261"/>
                </a:cxn>
                <a:cxn ang="0">
                  <a:pos x="422" y="251"/>
                </a:cxn>
                <a:cxn ang="0">
                  <a:pos x="398" y="250"/>
                </a:cxn>
                <a:cxn ang="0">
                  <a:pos x="333" y="241"/>
                </a:cxn>
                <a:cxn ang="0">
                  <a:pos x="289" y="238"/>
                </a:cxn>
                <a:cxn ang="0">
                  <a:pos x="194" y="225"/>
                </a:cxn>
                <a:cxn ang="0">
                  <a:pos x="146" y="211"/>
                </a:cxn>
                <a:cxn ang="0">
                  <a:pos x="106" y="185"/>
                </a:cxn>
                <a:cxn ang="0">
                  <a:pos x="81" y="162"/>
                </a:cxn>
                <a:cxn ang="0">
                  <a:pos x="63" y="140"/>
                </a:cxn>
                <a:cxn ang="0">
                  <a:pos x="50" y="97"/>
                </a:cxn>
                <a:cxn ang="0">
                  <a:pos x="46" y="23"/>
                </a:cxn>
                <a:cxn ang="0">
                  <a:pos x="44" y="13"/>
                </a:cxn>
                <a:cxn ang="0">
                  <a:pos x="35" y="4"/>
                </a:cxn>
                <a:cxn ang="0">
                  <a:pos x="14" y="2"/>
                </a:cxn>
                <a:cxn ang="0">
                  <a:pos x="5" y="9"/>
                </a:cxn>
                <a:cxn ang="0">
                  <a:pos x="0" y="23"/>
                </a:cxn>
                <a:cxn ang="0">
                  <a:pos x="3" y="80"/>
                </a:cxn>
                <a:cxn ang="0">
                  <a:pos x="17" y="143"/>
                </a:cxn>
                <a:cxn ang="0">
                  <a:pos x="35" y="177"/>
                </a:cxn>
                <a:cxn ang="0">
                  <a:pos x="63" y="208"/>
                </a:cxn>
                <a:cxn ang="0">
                  <a:pos x="85" y="228"/>
                </a:cxn>
                <a:cxn ang="0">
                  <a:pos x="123" y="250"/>
                </a:cxn>
                <a:cxn ang="0">
                  <a:pos x="209" y="278"/>
                </a:cxn>
                <a:cxn ang="0">
                  <a:pos x="297" y="285"/>
                </a:cxn>
                <a:cxn ang="0">
                  <a:pos x="366" y="289"/>
                </a:cxn>
                <a:cxn ang="0">
                  <a:pos x="538" y="308"/>
                </a:cxn>
                <a:cxn ang="0">
                  <a:pos x="613" y="309"/>
                </a:cxn>
                <a:cxn ang="0">
                  <a:pos x="871" y="322"/>
                </a:cxn>
                <a:cxn ang="0">
                  <a:pos x="961" y="325"/>
                </a:cxn>
                <a:cxn ang="0">
                  <a:pos x="1184" y="321"/>
                </a:cxn>
                <a:cxn ang="0">
                  <a:pos x="1537" y="319"/>
                </a:cxn>
                <a:cxn ang="0">
                  <a:pos x="1596" y="314"/>
                </a:cxn>
                <a:cxn ang="0">
                  <a:pos x="1652" y="309"/>
                </a:cxn>
                <a:cxn ang="0">
                  <a:pos x="1712" y="305"/>
                </a:cxn>
                <a:cxn ang="0">
                  <a:pos x="1792" y="283"/>
                </a:cxn>
                <a:cxn ang="0">
                  <a:pos x="1868" y="240"/>
                </a:cxn>
                <a:cxn ang="0">
                  <a:pos x="1886" y="221"/>
                </a:cxn>
                <a:cxn ang="0">
                  <a:pos x="1904" y="189"/>
                </a:cxn>
                <a:cxn ang="0">
                  <a:pos x="1912" y="149"/>
                </a:cxn>
                <a:cxn ang="0">
                  <a:pos x="1914" y="46"/>
                </a:cxn>
              </a:cxnLst>
              <a:rect l="0" t="0" r="r" b="b"/>
              <a:pathLst>
                <a:path w="1915" h="325">
                  <a:moveTo>
                    <a:pt x="1914" y="46"/>
                  </a:moveTo>
                  <a:lnTo>
                    <a:pt x="1914" y="46"/>
                  </a:lnTo>
                  <a:lnTo>
                    <a:pt x="1912" y="41"/>
                  </a:lnTo>
                  <a:lnTo>
                    <a:pt x="1911" y="36"/>
                  </a:lnTo>
                  <a:lnTo>
                    <a:pt x="1908" y="32"/>
                  </a:lnTo>
                  <a:lnTo>
                    <a:pt x="1906" y="29"/>
                  </a:lnTo>
                  <a:lnTo>
                    <a:pt x="1902" y="26"/>
                  </a:lnTo>
                  <a:lnTo>
                    <a:pt x="1898" y="25"/>
                  </a:lnTo>
                  <a:lnTo>
                    <a:pt x="1890" y="24"/>
                  </a:lnTo>
                  <a:lnTo>
                    <a:pt x="1882" y="25"/>
                  </a:lnTo>
                  <a:lnTo>
                    <a:pt x="1878" y="26"/>
                  </a:lnTo>
                  <a:lnTo>
                    <a:pt x="1874" y="29"/>
                  </a:lnTo>
                  <a:lnTo>
                    <a:pt x="1872" y="32"/>
                  </a:lnTo>
                  <a:lnTo>
                    <a:pt x="1869" y="36"/>
                  </a:lnTo>
                  <a:lnTo>
                    <a:pt x="1868" y="41"/>
                  </a:lnTo>
                  <a:lnTo>
                    <a:pt x="1868" y="46"/>
                  </a:lnTo>
                  <a:lnTo>
                    <a:pt x="1868" y="46"/>
                  </a:lnTo>
                  <a:lnTo>
                    <a:pt x="1868" y="94"/>
                  </a:lnTo>
                  <a:lnTo>
                    <a:pt x="1868" y="118"/>
                  </a:lnTo>
                  <a:lnTo>
                    <a:pt x="1867" y="143"/>
                  </a:lnTo>
                  <a:lnTo>
                    <a:pt x="1867" y="143"/>
                  </a:lnTo>
                  <a:lnTo>
                    <a:pt x="1867" y="152"/>
                  </a:lnTo>
                  <a:lnTo>
                    <a:pt x="1864" y="160"/>
                  </a:lnTo>
                  <a:lnTo>
                    <a:pt x="1861" y="168"/>
                  </a:lnTo>
                  <a:lnTo>
                    <a:pt x="1859" y="176"/>
                  </a:lnTo>
                  <a:lnTo>
                    <a:pt x="1850" y="190"/>
                  </a:lnTo>
                  <a:lnTo>
                    <a:pt x="1840" y="202"/>
                  </a:lnTo>
                  <a:lnTo>
                    <a:pt x="1827" y="212"/>
                  </a:lnTo>
                  <a:lnTo>
                    <a:pt x="1814" y="221"/>
                  </a:lnTo>
                  <a:lnTo>
                    <a:pt x="1800" y="230"/>
                  </a:lnTo>
                  <a:lnTo>
                    <a:pt x="1784" y="238"/>
                  </a:lnTo>
                  <a:lnTo>
                    <a:pt x="1784" y="238"/>
                  </a:lnTo>
                  <a:lnTo>
                    <a:pt x="1771" y="245"/>
                  </a:lnTo>
                  <a:lnTo>
                    <a:pt x="1757" y="251"/>
                  </a:lnTo>
                  <a:lnTo>
                    <a:pt x="1742" y="255"/>
                  </a:lnTo>
                  <a:lnTo>
                    <a:pt x="1728" y="258"/>
                  </a:lnTo>
                  <a:lnTo>
                    <a:pt x="1714" y="261"/>
                  </a:lnTo>
                  <a:lnTo>
                    <a:pt x="1698" y="262"/>
                  </a:lnTo>
                  <a:lnTo>
                    <a:pt x="1668" y="263"/>
                  </a:lnTo>
                  <a:lnTo>
                    <a:pt x="1668" y="263"/>
                  </a:lnTo>
                  <a:lnTo>
                    <a:pt x="1644" y="264"/>
                  </a:lnTo>
                  <a:lnTo>
                    <a:pt x="1621" y="267"/>
                  </a:lnTo>
                  <a:lnTo>
                    <a:pt x="1598" y="271"/>
                  </a:lnTo>
                  <a:lnTo>
                    <a:pt x="1575" y="274"/>
                  </a:lnTo>
                  <a:lnTo>
                    <a:pt x="1575" y="274"/>
                  </a:lnTo>
                  <a:lnTo>
                    <a:pt x="1538" y="276"/>
                  </a:lnTo>
                  <a:lnTo>
                    <a:pt x="1495" y="278"/>
                  </a:lnTo>
                  <a:lnTo>
                    <a:pt x="1394" y="278"/>
                  </a:lnTo>
                  <a:lnTo>
                    <a:pt x="1295" y="275"/>
                  </a:lnTo>
                  <a:lnTo>
                    <a:pt x="1214" y="274"/>
                  </a:lnTo>
                  <a:lnTo>
                    <a:pt x="1214" y="274"/>
                  </a:lnTo>
                  <a:lnTo>
                    <a:pt x="1151" y="275"/>
                  </a:lnTo>
                  <a:lnTo>
                    <a:pt x="1088" y="276"/>
                  </a:lnTo>
                  <a:lnTo>
                    <a:pt x="961" y="279"/>
                  </a:lnTo>
                  <a:lnTo>
                    <a:pt x="961" y="279"/>
                  </a:lnTo>
                  <a:lnTo>
                    <a:pt x="931" y="279"/>
                  </a:lnTo>
                  <a:lnTo>
                    <a:pt x="902" y="278"/>
                  </a:lnTo>
                  <a:lnTo>
                    <a:pt x="845" y="271"/>
                  </a:lnTo>
                  <a:lnTo>
                    <a:pt x="786" y="266"/>
                  </a:lnTo>
                  <a:lnTo>
                    <a:pt x="757" y="263"/>
                  </a:lnTo>
                  <a:lnTo>
                    <a:pt x="729" y="263"/>
                  </a:lnTo>
                  <a:lnTo>
                    <a:pt x="729" y="263"/>
                  </a:lnTo>
                  <a:lnTo>
                    <a:pt x="659" y="261"/>
                  </a:lnTo>
                  <a:lnTo>
                    <a:pt x="575" y="257"/>
                  </a:lnTo>
                  <a:lnTo>
                    <a:pt x="492" y="253"/>
                  </a:lnTo>
                  <a:lnTo>
                    <a:pt x="422" y="251"/>
                  </a:lnTo>
                  <a:lnTo>
                    <a:pt x="422" y="251"/>
                  </a:lnTo>
                  <a:lnTo>
                    <a:pt x="411" y="251"/>
                  </a:lnTo>
                  <a:lnTo>
                    <a:pt x="398" y="250"/>
                  </a:lnTo>
                  <a:lnTo>
                    <a:pt x="371" y="246"/>
                  </a:lnTo>
                  <a:lnTo>
                    <a:pt x="347" y="242"/>
                  </a:lnTo>
                  <a:lnTo>
                    <a:pt x="333" y="241"/>
                  </a:lnTo>
                  <a:lnTo>
                    <a:pt x="320" y="240"/>
                  </a:lnTo>
                  <a:lnTo>
                    <a:pt x="320" y="240"/>
                  </a:lnTo>
                  <a:lnTo>
                    <a:pt x="289" y="238"/>
                  </a:lnTo>
                  <a:lnTo>
                    <a:pt x="256" y="234"/>
                  </a:lnTo>
                  <a:lnTo>
                    <a:pt x="194" y="225"/>
                  </a:lnTo>
                  <a:lnTo>
                    <a:pt x="194" y="225"/>
                  </a:lnTo>
                  <a:lnTo>
                    <a:pt x="177" y="223"/>
                  </a:lnTo>
                  <a:lnTo>
                    <a:pt x="161" y="217"/>
                  </a:lnTo>
                  <a:lnTo>
                    <a:pt x="146" y="211"/>
                  </a:lnTo>
                  <a:lnTo>
                    <a:pt x="132" y="204"/>
                  </a:lnTo>
                  <a:lnTo>
                    <a:pt x="119" y="195"/>
                  </a:lnTo>
                  <a:lnTo>
                    <a:pt x="106" y="185"/>
                  </a:lnTo>
                  <a:lnTo>
                    <a:pt x="93" y="174"/>
                  </a:lnTo>
                  <a:lnTo>
                    <a:pt x="81" y="162"/>
                  </a:lnTo>
                  <a:lnTo>
                    <a:pt x="81" y="162"/>
                  </a:lnTo>
                  <a:lnTo>
                    <a:pt x="74" y="156"/>
                  </a:lnTo>
                  <a:lnTo>
                    <a:pt x="68" y="148"/>
                  </a:lnTo>
                  <a:lnTo>
                    <a:pt x="63" y="140"/>
                  </a:lnTo>
                  <a:lnTo>
                    <a:pt x="59" y="132"/>
                  </a:lnTo>
                  <a:lnTo>
                    <a:pt x="54" y="115"/>
                  </a:lnTo>
                  <a:lnTo>
                    <a:pt x="50" y="97"/>
                  </a:lnTo>
                  <a:lnTo>
                    <a:pt x="47" y="79"/>
                  </a:lnTo>
                  <a:lnTo>
                    <a:pt x="46" y="60"/>
                  </a:lnTo>
                  <a:lnTo>
                    <a:pt x="46" y="23"/>
                  </a:lnTo>
                  <a:lnTo>
                    <a:pt x="46" y="23"/>
                  </a:lnTo>
                  <a:lnTo>
                    <a:pt x="46" y="17"/>
                  </a:lnTo>
                  <a:lnTo>
                    <a:pt x="44" y="13"/>
                  </a:lnTo>
                  <a:lnTo>
                    <a:pt x="42" y="9"/>
                  </a:lnTo>
                  <a:lnTo>
                    <a:pt x="39" y="7"/>
                  </a:lnTo>
                  <a:lnTo>
                    <a:pt x="35" y="4"/>
                  </a:lnTo>
                  <a:lnTo>
                    <a:pt x="31" y="2"/>
                  </a:lnTo>
                  <a:lnTo>
                    <a:pt x="23" y="0"/>
                  </a:lnTo>
                  <a:lnTo>
                    <a:pt x="14" y="2"/>
                  </a:lnTo>
                  <a:lnTo>
                    <a:pt x="12" y="4"/>
                  </a:lnTo>
                  <a:lnTo>
                    <a:pt x="8" y="7"/>
                  </a:lnTo>
                  <a:lnTo>
                    <a:pt x="5" y="9"/>
                  </a:lnTo>
                  <a:lnTo>
                    <a:pt x="3" y="13"/>
                  </a:lnTo>
                  <a:lnTo>
                    <a:pt x="1" y="17"/>
                  </a:lnTo>
                  <a:lnTo>
                    <a:pt x="0" y="23"/>
                  </a:lnTo>
                  <a:lnTo>
                    <a:pt x="0" y="23"/>
                  </a:lnTo>
                  <a:lnTo>
                    <a:pt x="1" y="53"/>
                  </a:lnTo>
                  <a:lnTo>
                    <a:pt x="3" y="80"/>
                  </a:lnTo>
                  <a:lnTo>
                    <a:pt x="6" y="106"/>
                  </a:lnTo>
                  <a:lnTo>
                    <a:pt x="13" y="131"/>
                  </a:lnTo>
                  <a:lnTo>
                    <a:pt x="17" y="143"/>
                  </a:lnTo>
                  <a:lnTo>
                    <a:pt x="22" y="155"/>
                  </a:lnTo>
                  <a:lnTo>
                    <a:pt x="29" y="165"/>
                  </a:lnTo>
                  <a:lnTo>
                    <a:pt x="35" y="177"/>
                  </a:lnTo>
                  <a:lnTo>
                    <a:pt x="43" y="187"/>
                  </a:lnTo>
                  <a:lnTo>
                    <a:pt x="52" y="198"/>
                  </a:lnTo>
                  <a:lnTo>
                    <a:pt x="63" y="208"/>
                  </a:lnTo>
                  <a:lnTo>
                    <a:pt x="74" y="219"/>
                  </a:lnTo>
                  <a:lnTo>
                    <a:pt x="74" y="219"/>
                  </a:lnTo>
                  <a:lnTo>
                    <a:pt x="85" y="228"/>
                  </a:lnTo>
                  <a:lnTo>
                    <a:pt x="97" y="236"/>
                  </a:lnTo>
                  <a:lnTo>
                    <a:pt x="110" y="244"/>
                  </a:lnTo>
                  <a:lnTo>
                    <a:pt x="123" y="250"/>
                  </a:lnTo>
                  <a:lnTo>
                    <a:pt x="150" y="262"/>
                  </a:lnTo>
                  <a:lnTo>
                    <a:pt x="179" y="271"/>
                  </a:lnTo>
                  <a:lnTo>
                    <a:pt x="209" y="278"/>
                  </a:lnTo>
                  <a:lnTo>
                    <a:pt x="239" y="283"/>
                  </a:lnTo>
                  <a:lnTo>
                    <a:pt x="268" y="284"/>
                  </a:lnTo>
                  <a:lnTo>
                    <a:pt x="297" y="285"/>
                  </a:lnTo>
                  <a:lnTo>
                    <a:pt x="297" y="285"/>
                  </a:lnTo>
                  <a:lnTo>
                    <a:pt x="332" y="287"/>
                  </a:lnTo>
                  <a:lnTo>
                    <a:pt x="366" y="289"/>
                  </a:lnTo>
                  <a:lnTo>
                    <a:pt x="434" y="297"/>
                  </a:lnTo>
                  <a:lnTo>
                    <a:pt x="502" y="305"/>
                  </a:lnTo>
                  <a:lnTo>
                    <a:pt x="538" y="308"/>
                  </a:lnTo>
                  <a:lnTo>
                    <a:pt x="572" y="309"/>
                  </a:lnTo>
                  <a:lnTo>
                    <a:pt x="572" y="309"/>
                  </a:lnTo>
                  <a:lnTo>
                    <a:pt x="613" y="309"/>
                  </a:lnTo>
                  <a:lnTo>
                    <a:pt x="661" y="312"/>
                  </a:lnTo>
                  <a:lnTo>
                    <a:pt x="766" y="317"/>
                  </a:lnTo>
                  <a:lnTo>
                    <a:pt x="871" y="322"/>
                  </a:lnTo>
                  <a:lnTo>
                    <a:pt x="920" y="325"/>
                  </a:lnTo>
                  <a:lnTo>
                    <a:pt x="961" y="325"/>
                  </a:lnTo>
                  <a:lnTo>
                    <a:pt x="961" y="325"/>
                  </a:lnTo>
                  <a:lnTo>
                    <a:pt x="1036" y="323"/>
                  </a:lnTo>
                  <a:lnTo>
                    <a:pt x="1109" y="322"/>
                  </a:lnTo>
                  <a:lnTo>
                    <a:pt x="1184" y="321"/>
                  </a:lnTo>
                  <a:lnTo>
                    <a:pt x="1258" y="319"/>
                  </a:lnTo>
                  <a:lnTo>
                    <a:pt x="1537" y="319"/>
                  </a:lnTo>
                  <a:lnTo>
                    <a:pt x="1537" y="319"/>
                  </a:lnTo>
                  <a:lnTo>
                    <a:pt x="1553" y="319"/>
                  </a:lnTo>
                  <a:lnTo>
                    <a:pt x="1567" y="318"/>
                  </a:lnTo>
                  <a:lnTo>
                    <a:pt x="1596" y="314"/>
                  </a:lnTo>
                  <a:lnTo>
                    <a:pt x="1623" y="310"/>
                  </a:lnTo>
                  <a:lnTo>
                    <a:pt x="1638" y="309"/>
                  </a:lnTo>
                  <a:lnTo>
                    <a:pt x="1652" y="309"/>
                  </a:lnTo>
                  <a:lnTo>
                    <a:pt x="1652" y="309"/>
                  </a:lnTo>
                  <a:lnTo>
                    <a:pt x="1683" y="308"/>
                  </a:lnTo>
                  <a:lnTo>
                    <a:pt x="1712" y="305"/>
                  </a:lnTo>
                  <a:lnTo>
                    <a:pt x="1740" y="300"/>
                  </a:lnTo>
                  <a:lnTo>
                    <a:pt x="1766" y="292"/>
                  </a:lnTo>
                  <a:lnTo>
                    <a:pt x="1792" y="283"/>
                  </a:lnTo>
                  <a:lnTo>
                    <a:pt x="1817" y="271"/>
                  </a:lnTo>
                  <a:lnTo>
                    <a:pt x="1843" y="257"/>
                  </a:lnTo>
                  <a:lnTo>
                    <a:pt x="1868" y="240"/>
                  </a:lnTo>
                  <a:lnTo>
                    <a:pt x="1868" y="240"/>
                  </a:lnTo>
                  <a:lnTo>
                    <a:pt x="1878" y="230"/>
                  </a:lnTo>
                  <a:lnTo>
                    <a:pt x="1886" y="221"/>
                  </a:lnTo>
                  <a:lnTo>
                    <a:pt x="1894" y="211"/>
                  </a:lnTo>
                  <a:lnTo>
                    <a:pt x="1899" y="200"/>
                  </a:lnTo>
                  <a:lnTo>
                    <a:pt x="1904" y="189"/>
                  </a:lnTo>
                  <a:lnTo>
                    <a:pt x="1908" y="176"/>
                  </a:lnTo>
                  <a:lnTo>
                    <a:pt x="1911" y="162"/>
                  </a:lnTo>
                  <a:lnTo>
                    <a:pt x="1912" y="149"/>
                  </a:lnTo>
                  <a:lnTo>
                    <a:pt x="1915" y="123"/>
                  </a:lnTo>
                  <a:lnTo>
                    <a:pt x="1915" y="96"/>
                  </a:lnTo>
                  <a:lnTo>
                    <a:pt x="1914" y="46"/>
                  </a:lnTo>
                  <a:lnTo>
                    <a:pt x="1914" y="4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12" name="Freeform 769">
              <a:extLst>
                <a:ext uri="{FF2B5EF4-FFF2-40B4-BE49-F238E27FC236}">
                  <a16:creationId xmlns:a16="http://schemas.microsoft.com/office/drawing/2014/main" id="{08EDE591-6D94-4B0B-8C88-1CEDEB5DA561}"/>
                </a:ext>
              </a:extLst>
            </p:cNvPr>
            <p:cNvSpPr>
              <a:spLocks/>
            </p:cNvSpPr>
            <p:nvPr/>
          </p:nvSpPr>
          <p:spPr bwMode="auto">
            <a:xfrm>
              <a:off x="2560638" y="3128963"/>
              <a:ext cx="244475" cy="560388"/>
            </a:xfrm>
            <a:custGeom>
              <a:avLst/>
              <a:gdLst/>
              <a:ahLst/>
              <a:cxnLst>
                <a:cxn ang="0">
                  <a:pos x="615" y="557"/>
                </a:cxn>
                <a:cxn ang="0">
                  <a:pos x="612" y="359"/>
                </a:cxn>
                <a:cxn ang="0">
                  <a:pos x="609" y="293"/>
                </a:cxn>
                <a:cxn ang="0">
                  <a:pos x="603" y="247"/>
                </a:cxn>
                <a:cxn ang="0">
                  <a:pos x="599" y="200"/>
                </a:cxn>
                <a:cxn ang="0">
                  <a:pos x="599" y="190"/>
                </a:cxn>
                <a:cxn ang="0">
                  <a:pos x="592" y="164"/>
                </a:cxn>
                <a:cxn ang="0">
                  <a:pos x="578" y="128"/>
                </a:cxn>
                <a:cxn ang="0">
                  <a:pos x="567" y="110"/>
                </a:cxn>
                <a:cxn ang="0">
                  <a:pos x="541" y="80"/>
                </a:cxn>
                <a:cxn ang="0">
                  <a:pos x="509" y="56"/>
                </a:cxn>
                <a:cxn ang="0">
                  <a:pos x="473" y="37"/>
                </a:cxn>
                <a:cxn ang="0">
                  <a:pos x="454" y="29"/>
                </a:cxn>
                <a:cxn ang="0">
                  <a:pos x="403" y="13"/>
                </a:cxn>
                <a:cxn ang="0">
                  <a:pos x="352" y="4"/>
                </a:cxn>
                <a:cxn ang="0">
                  <a:pos x="298" y="0"/>
                </a:cxn>
                <a:cxn ang="0">
                  <a:pos x="244" y="0"/>
                </a:cxn>
                <a:cxn ang="0">
                  <a:pos x="131" y="4"/>
                </a:cxn>
                <a:cxn ang="0">
                  <a:pos x="14" y="7"/>
                </a:cxn>
                <a:cxn ang="0">
                  <a:pos x="5" y="11"/>
                </a:cxn>
                <a:cxn ang="0">
                  <a:pos x="1" y="17"/>
                </a:cxn>
                <a:cxn ang="0">
                  <a:pos x="1" y="28"/>
                </a:cxn>
                <a:cxn ang="0">
                  <a:pos x="6" y="39"/>
                </a:cxn>
                <a:cxn ang="0">
                  <a:pos x="10" y="47"/>
                </a:cxn>
                <a:cxn ang="0">
                  <a:pos x="15" y="54"/>
                </a:cxn>
                <a:cxn ang="0">
                  <a:pos x="200" y="47"/>
                </a:cxn>
                <a:cxn ang="0">
                  <a:pos x="302" y="46"/>
                </a:cxn>
                <a:cxn ang="0">
                  <a:pos x="365" y="51"/>
                </a:cxn>
                <a:cxn ang="0">
                  <a:pos x="383" y="54"/>
                </a:cxn>
                <a:cxn ang="0">
                  <a:pos x="429" y="67"/>
                </a:cxn>
                <a:cxn ang="0">
                  <a:pos x="471" y="87"/>
                </a:cxn>
                <a:cxn ang="0">
                  <a:pos x="509" y="114"/>
                </a:cxn>
                <a:cxn ang="0">
                  <a:pos x="526" y="131"/>
                </a:cxn>
                <a:cxn ang="0">
                  <a:pos x="539" y="151"/>
                </a:cxn>
                <a:cxn ang="0">
                  <a:pos x="545" y="165"/>
                </a:cxn>
                <a:cxn ang="0">
                  <a:pos x="550" y="192"/>
                </a:cxn>
                <a:cxn ang="0">
                  <a:pos x="552" y="233"/>
                </a:cxn>
                <a:cxn ang="0">
                  <a:pos x="556" y="260"/>
                </a:cxn>
                <a:cxn ang="0">
                  <a:pos x="561" y="288"/>
                </a:cxn>
                <a:cxn ang="0">
                  <a:pos x="565" y="342"/>
                </a:cxn>
                <a:cxn ang="0">
                  <a:pos x="565" y="369"/>
                </a:cxn>
                <a:cxn ang="0">
                  <a:pos x="567" y="484"/>
                </a:cxn>
                <a:cxn ang="0">
                  <a:pos x="570" y="599"/>
                </a:cxn>
                <a:cxn ang="0">
                  <a:pos x="569" y="663"/>
                </a:cxn>
                <a:cxn ang="0">
                  <a:pos x="565" y="790"/>
                </a:cxn>
                <a:cxn ang="0">
                  <a:pos x="565" y="1392"/>
                </a:cxn>
                <a:cxn ang="0">
                  <a:pos x="565" y="1397"/>
                </a:cxn>
                <a:cxn ang="0">
                  <a:pos x="569" y="1405"/>
                </a:cxn>
                <a:cxn ang="0">
                  <a:pos x="575" y="1410"/>
                </a:cxn>
                <a:cxn ang="0">
                  <a:pos x="587" y="1414"/>
                </a:cxn>
                <a:cxn ang="0">
                  <a:pos x="600" y="1410"/>
                </a:cxn>
                <a:cxn ang="0">
                  <a:pos x="605" y="1405"/>
                </a:cxn>
                <a:cxn ang="0">
                  <a:pos x="609" y="1397"/>
                </a:cxn>
                <a:cxn ang="0">
                  <a:pos x="611" y="814"/>
                </a:cxn>
                <a:cxn ang="0">
                  <a:pos x="611" y="750"/>
                </a:cxn>
                <a:cxn ang="0">
                  <a:pos x="615" y="621"/>
                </a:cxn>
                <a:cxn ang="0">
                  <a:pos x="615" y="557"/>
                </a:cxn>
              </a:cxnLst>
              <a:rect l="0" t="0" r="r" b="b"/>
              <a:pathLst>
                <a:path w="615" h="1414">
                  <a:moveTo>
                    <a:pt x="615" y="557"/>
                  </a:moveTo>
                  <a:lnTo>
                    <a:pt x="615" y="557"/>
                  </a:lnTo>
                  <a:lnTo>
                    <a:pt x="613" y="425"/>
                  </a:lnTo>
                  <a:lnTo>
                    <a:pt x="612" y="359"/>
                  </a:lnTo>
                  <a:lnTo>
                    <a:pt x="609" y="293"/>
                  </a:lnTo>
                  <a:lnTo>
                    <a:pt x="609" y="293"/>
                  </a:lnTo>
                  <a:lnTo>
                    <a:pt x="607" y="270"/>
                  </a:lnTo>
                  <a:lnTo>
                    <a:pt x="603" y="247"/>
                  </a:lnTo>
                  <a:lnTo>
                    <a:pt x="600" y="224"/>
                  </a:lnTo>
                  <a:lnTo>
                    <a:pt x="599" y="200"/>
                  </a:lnTo>
                  <a:lnTo>
                    <a:pt x="599" y="200"/>
                  </a:lnTo>
                  <a:lnTo>
                    <a:pt x="599" y="190"/>
                  </a:lnTo>
                  <a:lnTo>
                    <a:pt x="598" y="181"/>
                  </a:lnTo>
                  <a:lnTo>
                    <a:pt x="592" y="164"/>
                  </a:lnTo>
                  <a:lnTo>
                    <a:pt x="586" y="145"/>
                  </a:lnTo>
                  <a:lnTo>
                    <a:pt x="578" y="128"/>
                  </a:lnTo>
                  <a:lnTo>
                    <a:pt x="578" y="128"/>
                  </a:lnTo>
                  <a:lnTo>
                    <a:pt x="567" y="110"/>
                  </a:lnTo>
                  <a:lnTo>
                    <a:pt x="556" y="94"/>
                  </a:lnTo>
                  <a:lnTo>
                    <a:pt x="541" y="80"/>
                  </a:lnTo>
                  <a:lnTo>
                    <a:pt x="526" y="67"/>
                  </a:lnTo>
                  <a:lnTo>
                    <a:pt x="509" y="56"/>
                  </a:lnTo>
                  <a:lnTo>
                    <a:pt x="490" y="46"/>
                  </a:lnTo>
                  <a:lnTo>
                    <a:pt x="473" y="37"/>
                  </a:lnTo>
                  <a:lnTo>
                    <a:pt x="454" y="29"/>
                  </a:lnTo>
                  <a:lnTo>
                    <a:pt x="454" y="29"/>
                  </a:lnTo>
                  <a:lnTo>
                    <a:pt x="429" y="20"/>
                  </a:lnTo>
                  <a:lnTo>
                    <a:pt x="403" y="13"/>
                  </a:lnTo>
                  <a:lnTo>
                    <a:pt x="378" y="8"/>
                  </a:lnTo>
                  <a:lnTo>
                    <a:pt x="352" y="4"/>
                  </a:lnTo>
                  <a:lnTo>
                    <a:pt x="325" y="2"/>
                  </a:lnTo>
                  <a:lnTo>
                    <a:pt x="298" y="0"/>
                  </a:lnTo>
                  <a:lnTo>
                    <a:pt x="272" y="0"/>
                  </a:lnTo>
                  <a:lnTo>
                    <a:pt x="244" y="0"/>
                  </a:lnTo>
                  <a:lnTo>
                    <a:pt x="244" y="0"/>
                  </a:lnTo>
                  <a:lnTo>
                    <a:pt x="131" y="4"/>
                  </a:lnTo>
                  <a:lnTo>
                    <a:pt x="14" y="7"/>
                  </a:lnTo>
                  <a:lnTo>
                    <a:pt x="14" y="7"/>
                  </a:lnTo>
                  <a:lnTo>
                    <a:pt x="9" y="8"/>
                  </a:lnTo>
                  <a:lnTo>
                    <a:pt x="5" y="11"/>
                  </a:lnTo>
                  <a:lnTo>
                    <a:pt x="2" y="15"/>
                  </a:lnTo>
                  <a:lnTo>
                    <a:pt x="1" y="17"/>
                  </a:lnTo>
                  <a:lnTo>
                    <a:pt x="0" y="22"/>
                  </a:lnTo>
                  <a:lnTo>
                    <a:pt x="1" y="28"/>
                  </a:lnTo>
                  <a:lnTo>
                    <a:pt x="2" y="33"/>
                  </a:lnTo>
                  <a:lnTo>
                    <a:pt x="6" y="39"/>
                  </a:lnTo>
                  <a:lnTo>
                    <a:pt x="6" y="39"/>
                  </a:lnTo>
                  <a:lnTo>
                    <a:pt x="10" y="47"/>
                  </a:lnTo>
                  <a:lnTo>
                    <a:pt x="15" y="54"/>
                  </a:lnTo>
                  <a:lnTo>
                    <a:pt x="15" y="54"/>
                  </a:lnTo>
                  <a:lnTo>
                    <a:pt x="98" y="51"/>
                  </a:lnTo>
                  <a:lnTo>
                    <a:pt x="200" y="47"/>
                  </a:lnTo>
                  <a:lnTo>
                    <a:pt x="252" y="46"/>
                  </a:lnTo>
                  <a:lnTo>
                    <a:pt x="302" y="46"/>
                  </a:lnTo>
                  <a:lnTo>
                    <a:pt x="345" y="49"/>
                  </a:lnTo>
                  <a:lnTo>
                    <a:pt x="365" y="51"/>
                  </a:lnTo>
                  <a:lnTo>
                    <a:pt x="383" y="54"/>
                  </a:lnTo>
                  <a:lnTo>
                    <a:pt x="383" y="54"/>
                  </a:lnTo>
                  <a:lnTo>
                    <a:pt x="405" y="60"/>
                  </a:lnTo>
                  <a:lnTo>
                    <a:pt x="429" y="67"/>
                  </a:lnTo>
                  <a:lnTo>
                    <a:pt x="450" y="76"/>
                  </a:lnTo>
                  <a:lnTo>
                    <a:pt x="471" y="87"/>
                  </a:lnTo>
                  <a:lnTo>
                    <a:pt x="490" y="100"/>
                  </a:lnTo>
                  <a:lnTo>
                    <a:pt x="509" y="114"/>
                  </a:lnTo>
                  <a:lnTo>
                    <a:pt x="518" y="123"/>
                  </a:lnTo>
                  <a:lnTo>
                    <a:pt x="526" y="131"/>
                  </a:lnTo>
                  <a:lnTo>
                    <a:pt x="532" y="141"/>
                  </a:lnTo>
                  <a:lnTo>
                    <a:pt x="539" y="151"/>
                  </a:lnTo>
                  <a:lnTo>
                    <a:pt x="539" y="151"/>
                  </a:lnTo>
                  <a:lnTo>
                    <a:pt x="545" y="165"/>
                  </a:lnTo>
                  <a:lnTo>
                    <a:pt x="549" y="178"/>
                  </a:lnTo>
                  <a:lnTo>
                    <a:pt x="550" y="192"/>
                  </a:lnTo>
                  <a:lnTo>
                    <a:pt x="552" y="206"/>
                  </a:lnTo>
                  <a:lnTo>
                    <a:pt x="552" y="233"/>
                  </a:lnTo>
                  <a:lnTo>
                    <a:pt x="553" y="247"/>
                  </a:lnTo>
                  <a:lnTo>
                    <a:pt x="556" y="260"/>
                  </a:lnTo>
                  <a:lnTo>
                    <a:pt x="556" y="260"/>
                  </a:lnTo>
                  <a:lnTo>
                    <a:pt x="561" y="288"/>
                  </a:lnTo>
                  <a:lnTo>
                    <a:pt x="564" y="315"/>
                  </a:lnTo>
                  <a:lnTo>
                    <a:pt x="565" y="342"/>
                  </a:lnTo>
                  <a:lnTo>
                    <a:pt x="565" y="369"/>
                  </a:lnTo>
                  <a:lnTo>
                    <a:pt x="565" y="369"/>
                  </a:lnTo>
                  <a:lnTo>
                    <a:pt x="565" y="427"/>
                  </a:lnTo>
                  <a:lnTo>
                    <a:pt x="567" y="484"/>
                  </a:lnTo>
                  <a:lnTo>
                    <a:pt x="569" y="542"/>
                  </a:lnTo>
                  <a:lnTo>
                    <a:pt x="570" y="599"/>
                  </a:lnTo>
                  <a:lnTo>
                    <a:pt x="570" y="599"/>
                  </a:lnTo>
                  <a:lnTo>
                    <a:pt x="569" y="663"/>
                  </a:lnTo>
                  <a:lnTo>
                    <a:pt x="567" y="726"/>
                  </a:lnTo>
                  <a:lnTo>
                    <a:pt x="565" y="790"/>
                  </a:lnTo>
                  <a:lnTo>
                    <a:pt x="565" y="853"/>
                  </a:lnTo>
                  <a:lnTo>
                    <a:pt x="565" y="1392"/>
                  </a:lnTo>
                  <a:lnTo>
                    <a:pt x="565" y="1392"/>
                  </a:lnTo>
                  <a:lnTo>
                    <a:pt x="565" y="1397"/>
                  </a:lnTo>
                  <a:lnTo>
                    <a:pt x="566" y="1401"/>
                  </a:lnTo>
                  <a:lnTo>
                    <a:pt x="569" y="1405"/>
                  </a:lnTo>
                  <a:lnTo>
                    <a:pt x="571" y="1409"/>
                  </a:lnTo>
                  <a:lnTo>
                    <a:pt x="575" y="1410"/>
                  </a:lnTo>
                  <a:lnTo>
                    <a:pt x="579" y="1413"/>
                  </a:lnTo>
                  <a:lnTo>
                    <a:pt x="587" y="1414"/>
                  </a:lnTo>
                  <a:lnTo>
                    <a:pt x="596" y="1413"/>
                  </a:lnTo>
                  <a:lnTo>
                    <a:pt x="600" y="1410"/>
                  </a:lnTo>
                  <a:lnTo>
                    <a:pt x="603" y="1409"/>
                  </a:lnTo>
                  <a:lnTo>
                    <a:pt x="605" y="1405"/>
                  </a:lnTo>
                  <a:lnTo>
                    <a:pt x="608" y="1401"/>
                  </a:lnTo>
                  <a:lnTo>
                    <a:pt x="609" y="1397"/>
                  </a:lnTo>
                  <a:lnTo>
                    <a:pt x="611" y="1392"/>
                  </a:lnTo>
                  <a:lnTo>
                    <a:pt x="611" y="814"/>
                  </a:lnTo>
                  <a:lnTo>
                    <a:pt x="611" y="814"/>
                  </a:lnTo>
                  <a:lnTo>
                    <a:pt x="611" y="750"/>
                  </a:lnTo>
                  <a:lnTo>
                    <a:pt x="613" y="686"/>
                  </a:lnTo>
                  <a:lnTo>
                    <a:pt x="615" y="621"/>
                  </a:lnTo>
                  <a:lnTo>
                    <a:pt x="615" y="557"/>
                  </a:lnTo>
                  <a:lnTo>
                    <a:pt x="615" y="55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13" name="Freeform 770">
              <a:extLst>
                <a:ext uri="{FF2B5EF4-FFF2-40B4-BE49-F238E27FC236}">
                  <a16:creationId xmlns:a16="http://schemas.microsoft.com/office/drawing/2014/main" id="{DF167EF3-4495-42A4-8531-A45EF0B9E0FE}"/>
                </a:ext>
              </a:extLst>
            </p:cNvPr>
            <p:cNvSpPr>
              <a:spLocks/>
            </p:cNvSpPr>
            <p:nvPr/>
          </p:nvSpPr>
          <p:spPr bwMode="auto">
            <a:xfrm>
              <a:off x="2044701" y="3044825"/>
              <a:ext cx="533400" cy="114300"/>
            </a:xfrm>
            <a:custGeom>
              <a:avLst/>
              <a:gdLst/>
              <a:ahLst/>
              <a:cxnLst>
                <a:cxn ang="0">
                  <a:pos x="1338" y="227"/>
                </a:cxn>
                <a:cxn ang="0">
                  <a:pos x="1281" y="176"/>
                </a:cxn>
                <a:cxn ang="0">
                  <a:pos x="1218" y="132"/>
                </a:cxn>
                <a:cxn ang="0">
                  <a:pos x="1150" y="93"/>
                </a:cxn>
                <a:cxn ang="0">
                  <a:pos x="1081" y="60"/>
                </a:cxn>
                <a:cxn ang="0">
                  <a:pos x="1057" y="51"/>
                </a:cxn>
                <a:cxn ang="0">
                  <a:pos x="1004" y="34"/>
                </a:cxn>
                <a:cxn ang="0">
                  <a:pos x="943" y="22"/>
                </a:cxn>
                <a:cxn ang="0">
                  <a:pos x="848" y="10"/>
                </a:cxn>
                <a:cxn ang="0">
                  <a:pos x="721" y="1"/>
                </a:cxn>
                <a:cxn ang="0">
                  <a:pos x="608" y="0"/>
                </a:cxn>
                <a:cxn ang="0">
                  <a:pos x="563" y="0"/>
                </a:cxn>
                <a:cxn ang="0">
                  <a:pos x="471" y="5"/>
                </a:cxn>
                <a:cxn ang="0">
                  <a:pos x="378" y="17"/>
                </a:cxn>
                <a:cxn ang="0">
                  <a:pos x="332" y="27"/>
                </a:cxn>
                <a:cxn ang="0">
                  <a:pos x="289" y="40"/>
                </a:cxn>
                <a:cxn ang="0">
                  <a:pos x="246" y="57"/>
                </a:cxn>
                <a:cxn ang="0">
                  <a:pos x="212" y="73"/>
                </a:cxn>
                <a:cxn ang="0">
                  <a:pos x="138" y="111"/>
                </a:cxn>
                <a:cxn ang="0">
                  <a:pos x="100" y="134"/>
                </a:cxn>
                <a:cxn ang="0">
                  <a:pos x="66" y="161"/>
                </a:cxn>
                <a:cxn ang="0">
                  <a:pos x="36" y="189"/>
                </a:cxn>
                <a:cxn ang="0">
                  <a:pos x="13" y="223"/>
                </a:cxn>
                <a:cxn ang="0">
                  <a:pos x="0" y="260"/>
                </a:cxn>
                <a:cxn ang="0">
                  <a:pos x="0" y="265"/>
                </a:cxn>
                <a:cxn ang="0">
                  <a:pos x="2" y="274"/>
                </a:cxn>
                <a:cxn ang="0">
                  <a:pos x="7" y="281"/>
                </a:cxn>
                <a:cxn ang="0">
                  <a:pos x="19" y="287"/>
                </a:cxn>
                <a:cxn ang="0">
                  <a:pos x="30" y="287"/>
                </a:cxn>
                <a:cxn ang="0">
                  <a:pos x="38" y="283"/>
                </a:cxn>
                <a:cxn ang="0">
                  <a:pos x="43" y="277"/>
                </a:cxn>
                <a:cxn ang="0">
                  <a:pos x="45" y="272"/>
                </a:cxn>
                <a:cxn ang="0">
                  <a:pos x="58" y="238"/>
                </a:cxn>
                <a:cxn ang="0">
                  <a:pos x="81" y="206"/>
                </a:cxn>
                <a:cxn ang="0">
                  <a:pos x="111" y="179"/>
                </a:cxn>
                <a:cxn ang="0">
                  <a:pos x="147" y="155"/>
                </a:cxn>
                <a:cxn ang="0">
                  <a:pos x="186" y="134"/>
                </a:cxn>
                <a:cxn ang="0">
                  <a:pos x="262" y="99"/>
                </a:cxn>
                <a:cxn ang="0">
                  <a:pos x="295" y="86"/>
                </a:cxn>
                <a:cxn ang="0">
                  <a:pos x="336" y="72"/>
                </a:cxn>
                <a:cxn ang="0">
                  <a:pos x="387" y="62"/>
                </a:cxn>
                <a:cxn ang="0">
                  <a:pos x="444" y="55"/>
                </a:cxn>
                <a:cxn ang="0">
                  <a:pos x="561" y="47"/>
                </a:cxn>
                <a:cxn ang="0">
                  <a:pos x="716" y="45"/>
                </a:cxn>
                <a:cxn ang="0">
                  <a:pos x="762" y="45"/>
                </a:cxn>
                <a:cxn ang="0">
                  <a:pos x="853" y="52"/>
                </a:cxn>
                <a:cxn ang="0">
                  <a:pos x="945" y="65"/>
                </a:cxn>
                <a:cxn ang="0">
                  <a:pos x="1010" y="82"/>
                </a:cxn>
                <a:cxn ang="0">
                  <a:pos x="1055" y="98"/>
                </a:cxn>
                <a:cxn ang="0">
                  <a:pos x="1075" y="107"/>
                </a:cxn>
                <a:cxn ang="0">
                  <a:pos x="1138" y="137"/>
                </a:cxn>
                <a:cxn ang="0">
                  <a:pos x="1198" y="172"/>
                </a:cxn>
                <a:cxn ang="0">
                  <a:pos x="1255" y="213"/>
                </a:cxn>
                <a:cxn ang="0">
                  <a:pos x="1306" y="259"/>
                </a:cxn>
                <a:cxn ang="0">
                  <a:pos x="1310" y="263"/>
                </a:cxn>
                <a:cxn ang="0">
                  <a:pos x="1319" y="266"/>
                </a:cxn>
                <a:cxn ang="0">
                  <a:pos x="1327" y="265"/>
                </a:cxn>
                <a:cxn ang="0">
                  <a:pos x="1338" y="259"/>
                </a:cxn>
                <a:cxn ang="0">
                  <a:pos x="1345" y="248"/>
                </a:cxn>
                <a:cxn ang="0">
                  <a:pos x="1345" y="239"/>
                </a:cxn>
                <a:cxn ang="0">
                  <a:pos x="1342" y="231"/>
                </a:cxn>
                <a:cxn ang="0">
                  <a:pos x="1338" y="227"/>
                </a:cxn>
              </a:cxnLst>
              <a:rect l="0" t="0" r="r" b="b"/>
              <a:pathLst>
                <a:path w="1345" h="289">
                  <a:moveTo>
                    <a:pt x="1338" y="227"/>
                  </a:moveTo>
                  <a:lnTo>
                    <a:pt x="1338" y="227"/>
                  </a:lnTo>
                  <a:lnTo>
                    <a:pt x="1311" y="201"/>
                  </a:lnTo>
                  <a:lnTo>
                    <a:pt x="1281" y="176"/>
                  </a:lnTo>
                  <a:lnTo>
                    <a:pt x="1249" y="153"/>
                  </a:lnTo>
                  <a:lnTo>
                    <a:pt x="1218" y="132"/>
                  </a:lnTo>
                  <a:lnTo>
                    <a:pt x="1184" y="111"/>
                  </a:lnTo>
                  <a:lnTo>
                    <a:pt x="1150" y="93"/>
                  </a:lnTo>
                  <a:lnTo>
                    <a:pt x="1116" y="76"/>
                  </a:lnTo>
                  <a:lnTo>
                    <a:pt x="1081" y="60"/>
                  </a:lnTo>
                  <a:lnTo>
                    <a:pt x="1081" y="60"/>
                  </a:lnTo>
                  <a:lnTo>
                    <a:pt x="1057" y="51"/>
                  </a:lnTo>
                  <a:lnTo>
                    <a:pt x="1031" y="42"/>
                  </a:lnTo>
                  <a:lnTo>
                    <a:pt x="1004" y="34"/>
                  </a:lnTo>
                  <a:lnTo>
                    <a:pt x="975" y="27"/>
                  </a:lnTo>
                  <a:lnTo>
                    <a:pt x="943" y="22"/>
                  </a:lnTo>
                  <a:lnTo>
                    <a:pt x="912" y="17"/>
                  </a:lnTo>
                  <a:lnTo>
                    <a:pt x="848" y="10"/>
                  </a:lnTo>
                  <a:lnTo>
                    <a:pt x="784" y="5"/>
                  </a:lnTo>
                  <a:lnTo>
                    <a:pt x="721" y="1"/>
                  </a:lnTo>
                  <a:lnTo>
                    <a:pt x="662" y="0"/>
                  </a:lnTo>
                  <a:lnTo>
                    <a:pt x="608" y="0"/>
                  </a:lnTo>
                  <a:lnTo>
                    <a:pt x="608" y="0"/>
                  </a:lnTo>
                  <a:lnTo>
                    <a:pt x="563" y="0"/>
                  </a:lnTo>
                  <a:lnTo>
                    <a:pt x="517" y="1"/>
                  </a:lnTo>
                  <a:lnTo>
                    <a:pt x="471" y="5"/>
                  </a:lnTo>
                  <a:lnTo>
                    <a:pt x="424" y="9"/>
                  </a:lnTo>
                  <a:lnTo>
                    <a:pt x="378" y="17"/>
                  </a:lnTo>
                  <a:lnTo>
                    <a:pt x="356" y="22"/>
                  </a:lnTo>
                  <a:lnTo>
                    <a:pt x="332" y="27"/>
                  </a:lnTo>
                  <a:lnTo>
                    <a:pt x="310" y="32"/>
                  </a:lnTo>
                  <a:lnTo>
                    <a:pt x="289" y="40"/>
                  </a:lnTo>
                  <a:lnTo>
                    <a:pt x="267" y="48"/>
                  </a:lnTo>
                  <a:lnTo>
                    <a:pt x="246" y="57"/>
                  </a:lnTo>
                  <a:lnTo>
                    <a:pt x="246" y="57"/>
                  </a:lnTo>
                  <a:lnTo>
                    <a:pt x="212" y="73"/>
                  </a:lnTo>
                  <a:lnTo>
                    <a:pt x="176" y="90"/>
                  </a:lnTo>
                  <a:lnTo>
                    <a:pt x="138" y="111"/>
                  </a:lnTo>
                  <a:lnTo>
                    <a:pt x="118" y="123"/>
                  </a:lnTo>
                  <a:lnTo>
                    <a:pt x="100" y="134"/>
                  </a:lnTo>
                  <a:lnTo>
                    <a:pt x="83" y="146"/>
                  </a:lnTo>
                  <a:lnTo>
                    <a:pt x="66" y="161"/>
                  </a:lnTo>
                  <a:lnTo>
                    <a:pt x="50" y="175"/>
                  </a:lnTo>
                  <a:lnTo>
                    <a:pt x="36" y="189"/>
                  </a:lnTo>
                  <a:lnTo>
                    <a:pt x="24" y="206"/>
                  </a:lnTo>
                  <a:lnTo>
                    <a:pt x="13" y="223"/>
                  </a:lnTo>
                  <a:lnTo>
                    <a:pt x="5" y="240"/>
                  </a:lnTo>
                  <a:lnTo>
                    <a:pt x="0" y="260"/>
                  </a:lnTo>
                  <a:lnTo>
                    <a:pt x="0" y="260"/>
                  </a:lnTo>
                  <a:lnTo>
                    <a:pt x="0" y="265"/>
                  </a:lnTo>
                  <a:lnTo>
                    <a:pt x="0" y="270"/>
                  </a:lnTo>
                  <a:lnTo>
                    <a:pt x="2" y="274"/>
                  </a:lnTo>
                  <a:lnTo>
                    <a:pt x="4" y="278"/>
                  </a:lnTo>
                  <a:lnTo>
                    <a:pt x="7" y="281"/>
                  </a:lnTo>
                  <a:lnTo>
                    <a:pt x="11" y="283"/>
                  </a:lnTo>
                  <a:lnTo>
                    <a:pt x="19" y="287"/>
                  </a:lnTo>
                  <a:lnTo>
                    <a:pt x="26" y="289"/>
                  </a:lnTo>
                  <a:lnTo>
                    <a:pt x="30" y="287"/>
                  </a:lnTo>
                  <a:lnTo>
                    <a:pt x="34" y="286"/>
                  </a:lnTo>
                  <a:lnTo>
                    <a:pt x="38" y="283"/>
                  </a:lnTo>
                  <a:lnTo>
                    <a:pt x="41" y="281"/>
                  </a:lnTo>
                  <a:lnTo>
                    <a:pt x="43" y="277"/>
                  </a:lnTo>
                  <a:lnTo>
                    <a:pt x="45" y="272"/>
                  </a:lnTo>
                  <a:lnTo>
                    <a:pt x="45" y="272"/>
                  </a:lnTo>
                  <a:lnTo>
                    <a:pt x="50" y="255"/>
                  </a:lnTo>
                  <a:lnTo>
                    <a:pt x="58" y="238"/>
                  </a:lnTo>
                  <a:lnTo>
                    <a:pt x="68" y="222"/>
                  </a:lnTo>
                  <a:lnTo>
                    <a:pt x="81" y="206"/>
                  </a:lnTo>
                  <a:lnTo>
                    <a:pt x="96" y="193"/>
                  </a:lnTo>
                  <a:lnTo>
                    <a:pt x="111" y="179"/>
                  </a:lnTo>
                  <a:lnTo>
                    <a:pt x="128" y="167"/>
                  </a:lnTo>
                  <a:lnTo>
                    <a:pt x="147" y="155"/>
                  </a:lnTo>
                  <a:lnTo>
                    <a:pt x="166" y="145"/>
                  </a:lnTo>
                  <a:lnTo>
                    <a:pt x="186" y="134"/>
                  </a:lnTo>
                  <a:lnTo>
                    <a:pt x="225" y="116"/>
                  </a:lnTo>
                  <a:lnTo>
                    <a:pt x="262" y="99"/>
                  </a:lnTo>
                  <a:lnTo>
                    <a:pt x="295" y="86"/>
                  </a:lnTo>
                  <a:lnTo>
                    <a:pt x="295" y="86"/>
                  </a:lnTo>
                  <a:lnTo>
                    <a:pt x="314" y="78"/>
                  </a:lnTo>
                  <a:lnTo>
                    <a:pt x="336" y="72"/>
                  </a:lnTo>
                  <a:lnTo>
                    <a:pt x="361" y="66"/>
                  </a:lnTo>
                  <a:lnTo>
                    <a:pt x="387" y="62"/>
                  </a:lnTo>
                  <a:lnTo>
                    <a:pt x="415" y="59"/>
                  </a:lnTo>
                  <a:lnTo>
                    <a:pt x="444" y="55"/>
                  </a:lnTo>
                  <a:lnTo>
                    <a:pt x="503" y="49"/>
                  </a:lnTo>
                  <a:lnTo>
                    <a:pt x="561" y="47"/>
                  </a:lnTo>
                  <a:lnTo>
                    <a:pt x="619" y="45"/>
                  </a:lnTo>
                  <a:lnTo>
                    <a:pt x="716" y="45"/>
                  </a:lnTo>
                  <a:lnTo>
                    <a:pt x="716" y="45"/>
                  </a:lnTo>
                  <a:lnTo>
                    <a:pt x="762" y="45"/>
                  </a:lnTo>
                  <a:lnTo>
                    <a:pt x="807" y="48"/>
                  </a:lnTo>
                  <a:lnTo>
                    <a:pt x="853" y="52"/>
                  </a:lnTo>
                  <a:lnTo>
                    <a:pt x="899" y="57"/>
                  </a:lnTo>
                  <a:lnTo>
                    <a:pt x="945" y="65"/>
                  </a:lnTo>
                  <a:lnTo>
                    <a:pt x="989" y="76"/>
                  </a:lnTo>
                  <a:lnTo>
                    <a:pt x="1010" y="82"/>
                  </a:lnTo>
                  <a:lnTo>
                    <a:pt x="1032" y="90"/>
                  </a:lnTo>
                  <a:lnTo>
                    <a:pt x="1055" y="98"/>
                  </a:lnTo>
                  <a:lnTo>
                    <a:pt x="1075" y="107"/>
                  </a:lnTo>
                  <a:lnTo>
                    <a:pt x="1075" y="107"/>
                  </a:lnTo>
                  <a:lnTo>
                    <a:pt x="1107" y="121"/>
                  </a:lnTo>
                  <a:lnTo>
                    <a:pt x="1138" y="137"/>
                  </a:lnTo>
                  <a:lnTo>
                    <a:pt x="1168" y="154"/>
                  </a:lnTo>
                  <a:lnTo>
                    <a:pt x="1198" y="172"/>
                  </a:lnTo>
                  <a:lnTo>
                    <a:pt x="1227" y="192"/>
                  </a:lnTo>
                  <a:lnTo>
                    <a:pt x="1255" y="213"/>
                  </a:lnTo>
                  <a:lnTo>
                    <a:pt x="1281" y="236"/>
                  </a:lnTo>
                  <a:lnTo>
                    <a:pt x="1306" y="259"/>
                  </a:lnTo>
                  <a:lnTo>
                    <a:pt x="1306" y="259"/>
                  </a:lnTo>
                  <a:lnTo>
                    <a:pt x="1310" y="263"/>
                  </a:lnTo>
                  <a:lnTo>
                    <a:pt x="1315" y="265"/>
                  </a:lnTo>
                  <a:lnTo>
                    <a:pt x="1319" y="266"/>
                  </a:lnTo>
                  <a:lnTo>
                    <a:pt x="1323" y="266"/>
                  </a:lnTo>
                  <a:lnTo>
                    <a:pt x="1327" y="265"/>
                  </a:lnTo>
                  <a:lnTo>
                    <a:pt x="1331" y="264"/>
                  </a:lnTo>
                  <a:lnTo>
                    <a:pt x="1338" y="259"/>
                  </a:lnTo>
                  <a:lnTo>
                    <a:pt x="1342" y="252"/>
                  </a:lnTo>
                  <a:lnTo>
                    <a:pt x="1345" y="248"/>
                  </a:lnTo>
                  <a:lnTo>
                    <a:pt x="1345" y="244"/>
                  </a:lnTo>
                  <a:lnTo>
                    <a:pt x="1345" y="239"/>
                  </a:lnTo>
                  <a:lnTo>
                    <a:pt x="1344" y="235"/>
                  </a:lnTo>
                  <a:lnTo>
                    <a:pt x="1342" y="231"/>
                  </a:lnTo>
                  <a:lnTo>
                    <a:pt x="1338" y="227"/>
                  </a:lnTo>
                  <a:lnTo>
                    <a:pt x="1338" y="22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14" name="Freeform 771">
              <a:extLst>
                <a:ext uri="{FF2B5EF4-FFF2-40B4-BE49-F238E27FC236}">
                  <a16:creationId xmlns:a16="http://schemas.microsoft.com/office/drawing/2014/main" id="{B768AC59-231A-460A-9450-A655558DE1A6}"/>
                </a:ext>
              </a:extLst>
            </p:cNvPr>
            <p:cNvSpPr>
              <a:spLocks noEditPoints="1"/>
            </p:cNvSpPr>
            <p:nvPr/>
          </p:nvSpPr>
          <p:spPr bwMode="auto">
            <a:xfrm>
              <a:off x="2586038" y="3386138"/>
              <a:ext cx="158750" cy="50800"/>
            </a:xfrm>
            <a:custGeom>
              <a:avLst/>
              <a:gdLst/>
              <a:ahLst/>
              <a:cxnLst>
                <a:cxn ang="0">
                  <a:pos x="343" y="8"/>
                </a:cxn>
                <a:cxn ang="0">
                  <a:pos x="308" y="11"/>
                </a:cxn>
                <a:cxn ang="0">
                  <a:pos x="240" y="5"/>
                </a:cxn>
                <a:cxn ang="0">
                  <a:pos x="206" y="4"/>
                </a:cxn>
                <a:cxn ang="0">
                  <a:pos x="121" y="3"/>
                </a:cxn>
                <a:cxn ang="0">
                  <a:pos x="34" y="0"/>
                </a:cxn>
                <a:cxn ang="0">
                  <a:pos x="30" y="2"/>
                </a:cxn>
                <a:cxn ang="0">
                  <a:pos x="19" y="7"/>
                </a:cxn>
                <a:cxn ang="0">
                  <a:pos x="12" y="20"/>
                </a:cxn>
                <a:cxn ang="0">
                  <a:pos x="7" y="24"/>
                </a:cxn>
                <a:cxn ang="0">
                  <a:pos x="0" y="37"/>
                </a:cxn>
                <a:cxn ang="0">
                  <a:pos x="0" y="45"/>
                </a:cxn>
                <a:cxn ang="0">
                  <a:pos x="3" y="62"/>
                </a:cxn>
                <a:cxn ang="0">
                  <a:pos x="4" y="89"/>
                </a:cxn>
                <a:cxn ang="0">
                  <a:pos x="9" y="105"/>
                </a:cxn>
                <a:cxn ang="0">
                  <a:pos x="15" y="111"/>
                </a:cxn>
                <a:cxn ang="0">
                  <a:pos x="25" y="119"/>
                </a:cxn>
                <a:cxn ang="0">
                  <a:pos x="39" y="124"/>
                </a:cxn>
                <a:cxn ang="0">
                  <a:pos x="72" y="127"/>
                </a:cxn>
                <a:cxn ang="0">
                  <a:pos x="106" y="124"/>
                </a:cxn>
                <a:cxn ang="0">
                  <a:pos x="134" y="123"/>
                </a:cxn>
                <a:cxn ang="0">
                  <a:pos x="211" y="122"/>
                </a:cxn>
                <a:cxn ang="0">
                  <a:pos x="289" y="122"/>
                </a:cxn>
                <a:cxn ang="0">
                  <a:pos x="327" y="123"/>
                </a:cxn>
                <a:cxn ang="0">
                  <a:pos x="357" y="122"/>
                </a:cxn>
                <a:cxn ang="0">
                  <a:pos x="377" y="117"/>
                </a:cxn>
                <a:cxn ang="0">
                  <a:pos x="386" y="110"/>
                </a:cxn>
                <a:cxn ang="0">
                  <a:pos x="389" y="106"/>
                </a:cxn>
                <a:cxn ang="0">
                  <a:pos x="397" y="89"/>
                </a:cxn>
                <a:cxn ang="0">
                  <a:pos x="401" y="72"/>
                </a:cxn>
                <a:cxn ang="0">
                  <a:pos x="401" y="55"/>
                </a:cxn>
                <a:cxn ang="0">
                  <a:pos x="395" y="39"/>
                </a:cxn>
                <a:cxn ang="0">
                  <a:pos x="387" y="25"/>
                </a:cxn>
                <a:cxn ang="0">
                  <a:pos x="376" y="16"/>
                </a:cxn>
                <a:cxn ang="0">
                  <a:pos x="361" y="9"/>
                </a:cxn>
                <a:cxn ang="0">
                  <a:pos x="343" y="8"/>
                </a:cxn>
                <a:cxn ang="0">
                  <a:pos x="351" y="80"/>
                </a:cxn>
                <a:cxn ang="0">
                  <a:pos x="348" y="80"/>
                </a:cxn>
                <a:cxn ang="0">
                  <a:pos x="322" y="77"/>
                </a:cxn>
                <a:cxn ang="0">
                  <a:pos x="152" y="76"/>
                </a:cxn>
                <a:cxn ang="0">
                  <a:pos x="102" y="77"/>
                </a:cxn>
                <a:cxn ang="0">
                  <a:pos x="54" y="76"/>
                </a:cxn>
                <a:cxn ang="0">
                  <a:pos x="53" y="76"/>
                </a:cxn>
                <a:cxn ang="0">
                  <a:pos x="50" y="67"/>
                </a:cxn>
                <a:cxn ang="0">
                  <a:pos x="47" y="46"/>
                </a:cxn>
                <a:cxn ang="0">
                  <a:pos x="145" y="50"/>
                </a:cxn>
                <a:cxn ang="0">
                  <a:pos x="242" y="56"/>
                </a:cxn>
                <a:cxn ang="0">
                  <a:pos x="301" y="59"/>
                </a:cxn>
                <a:cxn ang="0">
                  <a:pos x="319" y="58"/>
                </a:cxn>
                <a:cxn ang="0">
                  <a:pos x="355" y="53"/>
                </a:cxn>
                <a:cxn ang="0">
                  <a:pos x="352" y="56"/>
                </a:cxn>
                <a:cxn ang="0">
                  <a:pos x="351" y="80"/>
                </a:cxn>
              </a:cxnLst>
              <a:rect l="0" t="0" r="r" b="b"/>
              <a:pathLst>
                <a:path w="401" h="127">
                  <a:moveTo>
                    <a:pt x="343" y="8"/>
                  </a:moveTo>
                  <a:lnTo>
                    <a:pt x="343" y="8"/>
                  </a:lnTo>
                  <a:lnTo>
                    <a:pt x="325" y="11"/>
                  </a:lnTo>
                  <a:lnTo>
                    <a:pt x="308" y="11"/>
                  </a:lnTo>
                  <a:lnTo>
                    <a:pt x="274" y="8"/>
                  </a:lnTo>
                  <a:lnTo>
                    <a:pt x="240" y="5"/>
                  </a:lnTo>
                  <a:lnTo>
                    <a:pt x="206" y="4"/>
                  </a:lnTo>
                  <a:lnTo>
                    <a:pt x="206" y="4"/>
                  </a:lnTo>
                  <a:lnTo>
                    <a:pt x="162" y="4"/>
                  </a:lnTo>
                  <a:lnTo>
                    <a:pt x="121" y="3"/>
                  </a:lnTo>
                  <a:lnTo>
                    <a:pt x="77" y="2"/>
                  </a:lnTo>
                  <a:lnTo>
                    <a:pt x="34" y="0"/>
                  </a:lnTo>
                  <a:lnTo>
                    <a:pt x="34" y="0"/>
                  </a:lnTo>
                  <a:lnTo>
                    <a:pt x="30" y="2"/>
                  </a:lnTo>
                  <a:lnTo>
                    <a:pt x="25" y="2"/>
                  </a:lnTo>
                  <a:lnTo>
                    <a:pt x="19" y="7"/>
                  </a:lnTo>
                  <a:lnTo>
                    <a:pt x="15" y="12"/>
                  </a:lnTo>
                  <a:lnTo>
                    <a:pt x="12" y="20"/>
                  </a:lnTo>
                  <a:lnTo>
                    <a:pt x="12" y="20"/>
                  </a:lnTo>
                  <a:lnTo>
                    <a:pt x="7" y="24"/>
                  </a:lnTo>
                  <a:lnTo>
                    <a:pt x="3" y="29"/>
                  </a:lnTo>
                  <a:lnTo>
                    <a:pt x="0" y="37"/>
                  </a:lnTo>
                  <a:lnTo>
                    <a:pt x="0" y="45"/>
                  </a:lnTo>
                  <a:lnTo>
                    <a:pt x="0" y="45"/>
                  </a:lnTo>
                  <a:lnTo>
                    <a:pt x="3" y="54"/>
                  </a:lnTo>
                  <a:lnTo>
                    <a:pt x="3" y="62"/>
                  </a:lnTo>
                  <a:lnTo>
                    <a:pt x="3" y="80"/>
                  </a:lnTo>
                  <a:lnTo>
                    <a:pt x="4" y="89"/>
                  </a:lnTo>
                  <a:lnTo>
                    <a:pt x="5" y="97"/>
                  </a:lnTo>
                  <a:lnTo>
                    <a:pt x="9" y="105"/>
                  </a:lnTo>
                  <a:lnTo>
                    <a:pt x="15" y="111"/>
                  </a:lnTo>
                  <a:lnTo>
                    <a:pt x="15" y="111"/>
                  </a:lnTo>
                  <a:lnTo>
                    <a:pt x="20" y="117"/>
                  </a:lnTo>
                  <a:lnTo>
                    <a:pt x="25" y="119"/>
                  </a:lnTo>
                  <a:lnTo>
                    <a:pt x="32" y="122"/>
                  </a:lnTo>
                  <a:lnTo>
                    <a:pt x="39" y="124"/>
                  </a:lnTo>
                  <a:lnTo>
                    <a:pt x="55" y="126"/>
                  </a:lnTo>
                  <a:lnTo>
                    <a:pt x="72" y="127"/>
                  </a:lnTo>
                  <a:lnTo>
                    <a:pt x="89" y="126"/>
                  </a:lnTo>
                  <a:lnTo>
                    <a:pt x="106" y="124"/>
                  </a:lnTo>
                  <a:lnTo>
                    <a:pt x="134" y="123"/>
                  </a:lnTo>
                  <a:lnTo>
                    <a:pt x="134" y="123"/>
                  </a:lnTo>
                  <a:lnTo>
                    <a:pt x="173" y="122"/>
                  </a:lnTo>
                  <a:lnTo>
                    <a:pt x="211" y="122"/>
                  </a:lnTo>
                  <a:lnTo>
                    <a:pt x="289" y="122"/>
                  </a:lnTo>
                  <a:lnTo>
                    <a:pt x="289" y="122"/>
                  </a:lnTo>
                  <a:lnTo>
                    <a:pt x="313" y="123"/>
                  </a:lnTo>
                  <a:lnTo>
                    <a:pt x="327" y="123"/>
                  </a:lnTo>
                  <a:lnTo>
                    <a:pt x="342" y="123"/>
                  </a:lnTo>
                  <a:lnTo>
                    <a:pt x="357" y="122"/>
                  </a:lnTo>
                  <a:lnTo>
                    <a:pt x="370" y="119"/>
                  </a:lnTo>
                  <a:lnTo>
                    <a:pt x="377" y="117"/>
                  </a:lnTo>
                  <a:lnTo>
                    <a:pt x="382" y="114"/>
                  </a:lnTo>
                  <a:lnTo>
                    <a:pt x="386" y="110"/>
                  </a:lnTo>
                  <a:lnTo>
                    <a:pt x="389" y="106"/>
                  </a:lnTo>
                  <a:lnTo>
                    <a:pt x="389" y="106"/>
                  </a:lnTo>
                  <a:lnTo>
                    <a:pt x="394" y="98"/>
                  </a:lnTo>
                  <a:lnTo>
                    <a:pt x="397" y="89"/>
                  </a:lnTo>
                  <a:lnTo>
                    <a:pt x="399" y="81"/>
                  </a:lnTo>
                  <a:lnTo>
                    <a:pt x="401" y="72"/>
                  </a:lnTo>
                  <a:lnTo>
                    <a:pt x="401" y="63"/>
                  </a:lnTo>
                  <a:lnTo>
                    <a:pt x="401" y="55"/>
                  </a:lnTo>
                  <a:lnTo>
                    <a:pt x="398" y="47"/>
                  </a:lnTo>
                  <a:lnTo>
                    <a:pt x="395" y="39"/>
                  </a:lnTo>
                  <a:lnTo>
                    <a:pt x="393" y="32"/>
                  </a:lnTo>
                  <a:lnTo>
                    <a:pt x="387" y="25"/>
                  </a:lnTo>
                  <a:lnTo>
                    <a:pt x="382" y="20"/>
                  </a:lnTo>
                  <a:lnTo>
                    <a:pt x="376" y="16"/>
                  </a:lnTo>
                  <a:lnTo>
                    <a:pt x="369" y="12"/>
                  </a:lnTo>
                  <a:lnTo>
                    <a:pt x="361" y="9"/>
                  </a:lnTo>
                  <a:lnTo>
                    <a:pt x="352" y="8"/>
                  </a:lnTo>
                  <a:lnTo>
                    <a:pt x="343" y="8"/>
                  </a:lnTo>
                  <a:lnTo>
                    <a:pt x="343" y="8"/>
                  </a:lnTo>
                  <a:close/>
                  <a:moveTo>
                    <a:pt x="351" y="80"/>
                  </a:moveTo>
                  <a:lnTo>
                    <a:pt x="351" y="80"/>
                  </a:lnTo>
                  <a:lnTo>
                    <a:pt x="348" y="80"/>
                  </a:lnTo>
                  <a:lnTo>
                    <a:pt x="343" y="79"/>
                  </a:lnTo>
                  <a:lnTo>
                    <a:pt x="322" y="77"/>
                  </a:lnTo>
                  <a:lnTo>
                    <a:pt x="258" y="76"/>
                  </a:lnTo>
                  <a:lnTo>
                    <a:pt x="152" y="76"/>
                  </a:lnTo>
                  <a:lnTo>
                    <a:pt x="152" y="76"/>
                  </a:lnTo>
                  <a:lnTo>
                    <a:pt x="102" y="77"/>
                  </a:lnTo>
                  <a:lnTo>
                    <a:pt x="79" y="77"/>
                  </a:lnTo>
                  <a:lnTo>
                    <a:pt x="54" y="76"/>
                  </a:lnTo>
                  <a:lnTo>
                    <a:pt x="54" y="76"/>
                  </a:lnTo>
                  <a:lnTo>
                    <a:pt x="53" y="76"/>
                  </a:lnTo>
                  <a:lnTo>
                    <a:pt x="51" y="73"/>
                  </a:lnTo>
                  <a:lnTo>
                    <a:pt x="50" y="67"/>
                  </a:lnTo>
                  <a:lnTo>
                    <a:pt x="47" y="46"/>
                  </a:lnTo>
                  <a:lnTo>
                    <a:pt x="47" y="46"/>
                  </a:lnTo>
                  <a:lnTo>
                    <a:pt x="96" y="47"/>
                  </a:lnTo>
                  <a:lnTo>
                    <a:pt x="145" y="50"/>
                  </a:lnTo>
                  <a:lnTo>
                    <a:pt x="242" y="56"/>
                  </a:lnTo>
                  <a:lnTo>
                    <a:pt x="242" y="56"/>
                  </a:lnTo>
                  <a:lnTo>
                    <a:pt x="281" y="59"/>
                  </a:lnTo>
                  <a:lnTo>
                    <a:pt x="301" y="59"/>
                  </a:lnTo>
                  <a:lnTo>
                    <a:pt x="319" y="58"/>
                  </a:lnTo>
                  <a:lnTo>
                    <a:pt x="319" y="58"/>
                  </a:lnTo>
                  <a:lnTo>
                    <a:pt x="355" y="53"/>
                  </a:lnTo>
                  <a:lnTo>
                    <a:pt x="355" y="53"/>
                  </a:lnTo>
                  <a:lnTo>
                    <a:pt x="353" y="54"/>
                  </a:lnTo>
                  <a:lnTo>
                    <a:pt x="352" y="56"/>
                  </a:lnTo>
                  <a:lnTo>
                    <a:pt x="351" y="66"/>
                  </a:lnTo>
                  <a:lnTo>
                    <a:pt x="351" y="80"/>
                  </a:lnTo>
                  <a:lnTo>
                    <a:pt x="351" y="8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15" name="Freeform 772">
              <a:extLst>
                <a:ext uri="{FF2B5EF4-FFF2-40B4-BE49-F238E27FC236}">
                  <a16:creationId xmlns:a16="http://schemas.microsoft.com/office/drawing/2014/main" id="{F1379F7C-92E5-4465-B2C0-F29F48B69BFC}"/>
                </a:ext>
              </a:extLst>
            </p:cNvPr>
            <p:cNvSpPr>
              <a:spLocks/>
            </p:cNvSpPr>
            <p:nvPr/>
          </p:nvSpPr>
          <p:spPr bwMode="auto">
            <a:xfrm>
              <a:off x="2127251" y="3201988"/>
              <a:ext cx="46038" cy="36513"/>
            </a:xfrm>
            <a:custGeom>
              <a:avLst/>
              <a:gdLst/>
              <a:ahLst/>
              <a:cxnLst>
                <a:cxn ang="0">
                  <a:pos x="115" y="47"/>
                </a:cxn>
                <a:cxn ang="0">
                  <a:pos x="115" y="47"/>
                </a:cxn>
                <a:cxn ang="0">
                  <a:pos x="113" y="35"/>
                </a:cxn>
                <a:cxn ang="0">
                  <a:pos x="111" y="24"/>
                </a:cxn>
                <a:cxn ang="0">
                  <a:pos x="111" y="24"/>
                </a:cxn>
                <a:cxn ang="0">
                  <a:pos x="111" y="19"/>
                </a:cxn>
                <a:cxn ang="0">
                  <a:pos x="109" y="15"/>
                </a:cxn>
                <a:cxn ang="0">
                  <a:pos x="107" y="11"/>
                </a:cxn>
                <a:cxn ang="0">
                  <a:pos x="104" y="7"/>
                </a:cxn>
                <a:cxn ang="0">
                  <a:pos x="102" y="5"/>
                </a:cxn>
                <a:cxn ang="0">
                  <a:pos x="98" y="4"/>
                </a:cxn>
                <a:cxn ang="0">
                  <a:pos x="92" y="2"/>
                </a:cxn>
                <a:cxn ang="0">
                  <a:pos x="88" y="1"/>
                </a:cxn>
                <a:cxn ang="0">
                  <a:pos x="88" y="1"/>
                </a:cxn>
                <a:cxn ang="0">
                  <a:pos x="61" y="2"/>
                </a:cxn>
                <a:cxn ang="0">
                  <a:pos x="61" y="2"/>
                </a:cxn>
                <a:cxn ang="0">
                  <a:pos x="60" y="2"/>
                </a:cxn>
                <a:cxn ang="0">
                  <a:pos x="60" y="2"/>
                </a:cxn>
                <a:cxn ang="0">
                  <a:pos x="56" y="1"/>
                </a:cxn>
                <a:cxn ang="0">
                  <a:pos x="49" y="1"/>
                </a:cxn>
                <a:cxn ang="0">
                  <a:pos x="39" y="1"/>
                </a:cxn>
                <a:cxn ang="0">
                  <a:pos x="39" y="1"/>
                </a:cxn>
                <a:cxn ang="0">
                  <a:pos x="30" y="0"/>
                </a:cxn>
                <a:cxn ang="0">
                  <a:pos x="22" y="1"/>
                </a:cxn>
                <a:cxn ang="0">
                  <a:pos x="18" y="4"/>
                </a:cxn>
                <a:cxn ang="0">
                  <a:pos x="14" y="5"/>
                </a:cxn>
                <a:cxn ang="0">
                  <a:pos x="10" y="9"/>
                </a:cxn>
                <a:cxn ang="0">
                  <a:pos x="7" y="13"/>
                </a:cxn>
                <a:cxn ang="0">
                  <a:pos x="7" y="13"/>
                </a:cxn>
                <a:cxn ang="0">
                  <a:pos x="3" y="23"/>
                </a:cxn>
                <a:cxn ang="0">
                  <a:pos x="1" y="34"/>
                </a:cxn>
                <a:cxn ang="0">
                  <a:pos x="0" y="44"/>
                </a:cxn>
                <a:cxn ang="0">
                  <a:pos x="0" y="56"/>
                </a:cxn>
                <a:cxn ang="0">
                  <a:pos x="0" y="56"/>
                </a:cxn>
                <a:cxn ang="0">
                  <a:pos x="1" y="61"/>
                </a:cxn>
                <a:cxn ang="0">
                  <a:pos x="2" y="65"/>
                </a:cxn>
                <a:cxn ang="0">
                  <a:pos x="5" y="69"/>
                </a:cxn>
                <a:cxn ang="0">
                  <a:pos x="7" y="73"/>
                </a:cxn>
                <a:cxn ang="0">
                  <a:pos x="7" y="73"/>
                </a:cxn>
                <a:cxn ang="0">
                  <a:pos x="10" y="77"/>
                </a:cxn>
                <a:cxn ang="0">
                  <a:pos x="13" y="81"/>
                </a:cxn>
                <a:cxn ang="0">
                  <a:pos x="19" y="85"/>
                </a:cxn>
                <a:cxn ang="0">
                  <a:pos x="27" y="89"/>
                </a:cxn>
                <a:cxn ang="0">
                  <a:pos x="36" y="90"/>
                </a:cxn>
                <a:cxn ang="0">
                  <a:pos x="36" y="90"/>
                </a:cxn>
                <a:cxn ang="0">
                  <a:pos x="73" y="91"/>
                </a:cxn>
                <a:cxn ang="0">
                  <a:pos x="73" y="91"/>
                </a:cxn>
                <a:cxn ang="0">
                  <a:pos x="82" y="91"/>
                </a:cxn>
                <a:cxn ang="0">
                  <a:pos x="91" y="89"/>
                </a:cxn>
                <a:cxn ang="0">
                  <a:pos x="100" y="86"/>
                </a:cxn>
                <a:cxn ang="0">
                  <a:pos x="108" y="81"/>
                </a:cxn>
                <a:cxn ang="0">
                  <a:pos x="108" y="81"/>
                </a:cxn>
                <a:cxn ang="0">
                  <a:pos x="111" y="77"/>
                </a:cxn>
                <a:cxn ang="0">
                  <a:pos x="112" y="73"/>
                </a:cxn>
                <a:cxn ang="0">
                  <a:pos x="115" y="65"/>
                </a:cxn>
                <a:cxn ang="0">
                  <a:pos x="115" y="56"/>
                </a:cxn>
                <a:cxn ang="0">
                  <a:pos x="115" y="47"/>
                </a:cxn>
                <a:cxn ang="0">
                  <a:pos x="115" y="47"/>
                </a:cxn>
              </a:cxnLst>
              <a:rect l="0" t="0" r="r" b="b"/>
              <a:pathLst>
                <a:path w="115" h="91">
                  <a:moveTo>
                    <a:pt x="115" y="47"/>
                  </a:moveTo>
                  <a:lnTo>
                    <a:pt x="115" y="47"/>
                  </a:lnTo>
                  <a:lnTo>
                    <a:pt x="113" y="35"/>
                  </a:lnTo>
                  <a:lnTo>
                    <a:pt x="111" y="24"/>
                  </a:lnTo>
                  <a:lnTo>
                    <a:pt x="111" y="24"/>
                  </a:lnTo>
                  <a:lnTo>
                    <a:pt x="111" y="19"/>
                  </a:lnTo>
                  <a:lnTo>
                    <a:pt x="109" y="15"/>
                  </a:lnTo>
                  <a:lnTo>
                    <a:pt x="107" y="11"/>
                  </a:lnTo>
                  <a:lnTo>
                    <a:pt x="104" y="7"/>
                  </a:lnTo>
                  <a:lnTo>
                    <a:pt x="102" y="5"/>
                  </a:lnTo>
                  <a:lnTo>
                    <a:pt x="98" y="4"/>
                  </a:lnTo>
                  <a:lnTo>
                    <a:pt x="92" y="2"/>
                  </a:lnTo>
                  <a:lnTo>
                    <a:pt x="88" y="1"/>
                  </a:lnTo>
                  <a:lnTo>
                    <a:pt x="88" y="1"/>
                  </a:lnTo>
                  <a:lnTo>
                    <a:pt x="61" y="2"/>
                  </a:lnTo>
                  <a:lnTo>
                    <a:pt x="61" y="2"/>
                  </a:lnTo>
                  <a:lnTo>
                    <a:pt x="60" y="2"/>
                  </a:lnTo>
                  <a:lnTo>
                    <a:pt x="60" y="2"/>
                  </a:lnTo>
                  <a:lnTo>
                    <a:pt x="56" y="1"/>
                  </a:lnTo>
                  <a:lnTo>
                    <a:pt x="49" y="1"/>
                  </a:lnTo>
                  <a:lnTo>
                    <a:pt x="39" y="1"/>
                  </a:lnTo>
                  <a:lnTo>
                    <a:pt x="39" y="1"/>
                  </a:lnTo>
                  <a:lnTo>
                    <a:pt x="30" y="0"/>
                  </a:lnTo>
                  <a:lnTo>
                    <a:pt x="22" y="1"/>
                  </a:lnTo>
                  <a:lnTo>
                    <a:pt x="18" y="4"/>
                  </a:lnTo>
                  <a:lnTo>
                    <a:pt x="14" y="5"/>
                  </a:lnTo>
                  <a:lnTo>
                    <a:pt x="10" y="9"/>
                  </a:lnTo>
                  <a:lnTo>
                    <a:pt x="7" y="13"/>
                  </a:lnTo>
                  <a:lnTo>
                    <a:pt x="7" y="13"/>
                  </a:lnTo>
                  <a:lnTo>
                    <a:pt x="3" y="23"/>
                  </a:lnTo>
                  <a:lnTo>
                    <a:pt x="1" y="34"/>
                  </a:lnTo>
                  <a:lnTo>
                    <a:pt x="0" y="44"/>
                  </a:lnTo>
                  <a:lnTo>
                    <a:pt x="0" y="56"/>
                  </a:lnTo>
                  <a:lnTo>
                    <a:pt x="0" y="56"/>
                  </a:lnTo>
                  <a:lnTo>
                    <a:pt x="1" y="61"/>
                  </a:lnTo>
                  <a:lnTo>
                    <a:pt x="2" y="65"/>
                  </a:lnTo>
                  <a:lnTo>
                    <a:pt x="5" y="69"/>
                  </a:lnTo>
                  <a:lnTo>
                    <a:pt x="7" y="73"/>
                  </a:lnTo>
                  <a:lnTo>
                    <a:pt x="7" y="73"/>
                  </a:lnTo>
                  <a:lnTo>
                    <a:pt x="10" y="77"/>
                  </a:lnTo>
                  <a:lnTo>
                    <a:pt x="13" y="81"/>
                  </a:lnTo>
                  <a:lnTo>
                    <a:pt x="19" y="85"/>
                  </a:lnTo>
                  <a:lnTo>
                    <a:pt x="27" y="89"/>
                  </a:lnTo>
                  <a:lnTo>
                    <a:pt x="36" y="90"/>
                  </a:lnTo>
                  <a:lnTo>
                    <a:pt x="36" y="90"/>
                  </a:lnTo>
                  <a:lnTo>
                    <a:pt x="73" y="91"/>
                  </a:lnTo>
                  <a:lnTo>
                    <a:pt x="73" y="91"/>
                  </a:lnTo>
                  <a:lnTo>
                    <a:pt x="82" y="91"/>
                  </a:lnTo>
                  <a:lnTo>
                    <a:pt x="91" y="89"/>
                  </a:lnTo>
                  <a:lnTo>
                    <a:pt x="100" y="86"/>
                  </a:lnTo>
                  <a:lnTo>
                    <a:pt x="108" y="81"/>
                  </a:lnTo>
                  <a:lnTo>
                    <a:pt x="108" y="81"/>
                  </a:lnTo>
                  <a:lnTo>
                    <a:pt x="111" y="77"/>
                  </a:lnTo>
                  <a:lnTo>
                    <a:pt x="112" y="73"/>
                  </a:lnTo>
                  <a:lnTo>
                    <a:pt x="115" y="65"/>
                  </a:lnTo>
                  <a:lnTo>
                    <a:pt x="115" y="56"/>
                  </a:lnTo>
                  <a:lnTo>
                    <a:pt x="115" y="47"/>
                  </a:lnTo>
                  <a:lnTo>
                    <a:pt x="115" y="4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16" name="Freeform 773">
              <a:extLst>
                <a:ext uri="{FF2B5EF4-FFF2-40B4-BE49-F238E27FC236}">
                  <a16:creationId xmlns:a16="http://schemas.microsoft.com/office/drawing/2014/main" id="{BBD6C31B-4D68-4B2F-9296-76591DF54911}"/>
                </a:ext>
              </a:extLst>
            </p:cNvPr>
            <p:cNvSpPr>
              <a:spLocks/>
            </p:cNvSpPr>
            <p:nvPr/>
          </p:nvSpPr>
          <p:spPr bwMode="auto">
            <a:xfrm>
              <a:off x="2127251" y="3267075"/>
              <a:ext cx="46038" cy="34925"/>
            </a:xfrm>
            <a:custGeom>
              <a:avLst/>
              <a:gdLst/>
              <a:ahLst/>
              <a:cxnLst>
                <a:cxn ang="0">
                  <a:pos x="115" y="47"/>
                </a:cxn>
                <a:cxn ang="0">
                  <a:pos x="115" y="47"/>
                </a:cxn>
                <a:cxn ang="0">
                  <a:pos x="113" y="34"/>
                </a:cxn>
                <a:cxn ang="0">
                  <a:pos x="111" y="24"/>
                </a:cxn>
                <a:cxn ang="0">
                  <a:pos x="111" y="24"/>
                </a:cxn>
                <a:cxn ang="0">
                  <a:pos x="111" y="20"/>
                </a:cxn>
                <a:cxn ang="0">
                  <a:pos x="109" y="14"/>
                </a:cxn>
                <a:cxn ang="0">
                  <a:pos x="107" y="11"/>
                </a:cxn>
                <a:cxn ang="0">
                  <a:pos x="104" y="8"/>
                </a:cxn>
                <a:cxn ang="0">
                  <a:pos x="102" y="5"/>
                </a:cxn>
                <a:cxn ang="0">
                  <a:pos x="98" y="3"/>
                </a:cxn>
                <a:cxn ang="0">
                  <a:pos x="92" y="1"/>
                </a:cxn>
                <a:cxn ang="0">
                  <a:pos x="88" y="1"/>
                </a:cxn>
                <a:cxn ang="0">
                  <a:pos x="88" y="1"/>
                </a:cxn>
                <a:cxn ang="0">
                  <a:pos x="61" y="1"/>
                </a:cxn>
                <a:cxn ang="0">
                  <a:pos x="61" y="1"/>
                </a:cxn>
                <a:cxn ang="0">
                  <a:pos x="60" y="1"/>
                </a:cxn>
                <a:cxn ang="0">
                  <a:pos x="60" y="1"/>
                </a:cxn>
                <a:cxn ang="0">
                  <a:pos x="56" y="0"/>
                </a:cxn>
                <a:cxn ang="0">
                  <a:pos x="49" y="0"/>
                </a:cxn>
                <a:cxn ang="0">
                  <a:pos x="39" y="1"/>
                </a:cxn>
                <a:cxn ang="0">
                  <a:pos x="39" y="1"/>
                </a:cxn>
                <a:cxn ang="0">
                  <a:pos x="30" y="0"/>
                </a:cxn>
                <a:cxn ang="0">
                  <a:pos x="22" y="1"/>
                </a:cxn>
                <a:cxn ang="0">
                  <a:pos x="18" y="3"/>
                </a:cxn>
                <a:cxn ang="0">
                  <a:pos x="14" y="5"/>
                </a:cxn>
                <a:cxn ang="0">
                  <a:pos x="10" y="8"/>
                </a:cxn>
                <a:cxn ang="0">
                  <a:pos x="7" y="12"/>
                </a:cxn>
                <a:cxn ang="0">
                  <a:pos x="7" y="12"/>
                </a:cxn>
                <a:cxn ang="0">
                  <a:pos x="3" y="22"/>
                </a:cxn>
                <a:cxn ang="0">
                  <a:pos x="1" y="33"/>
                </a:cxn>
                <a:cxn ang="0">
                  <a:pos x="0" y="45"/>
                </a:cxn>
                <a:cxn ang="0">
                  <a:pos x="0" y="55"/>
                </a:cxn>
                <a:cxn ang="0">
                  <a:pos x="0" y="55"/>
                </a:cxn>
                <a:cxn ang="0">
                  <a:pos x="1" y="60"/>
                </a:cxn>
                <a:cxn ang="0">
                  <a:pos x="2" y="65"/>
                </a:cxn>
                <a:cxn ang="0">
                  <a:pos x="5" y="69"/>
                </a:cxn>
                <a:cxn ang="0">
                  <a:pos x="7" y="72"/>
                </a:cxn>
                <a:cxn ang="0">
                  <a:pos x="7" y="72"/>
                </a:cxn>
                <a:cxn ang="0">
                  <a:pos x="10" y="76"/>
                </a:cxn>
                <a:cxn ang="0">
                  <a:pos x="13" y="80"/>
                </a:cxn>
                <a:cxn ang="0">
                  <a:pos x="19" y="85"/>
                </a:cxn>
                <a:cxn ang="0">
                  <a:pos x="27" y="88"/>
                </a:cxn>
                <a:cxn ang="0">
                  <a:pos x="36" y="89"/>
                </a:cxn>
                <a:cxn ang="0">
                  <a:pos x="36" y="89"/>
                </a:cxn>
                <a:cxn ang="0">
                  <a:pos x="73" y="90"/>
                </a:cxn>
                <a:cxn ang="0">
                  <a:pos x="73" y="90"/>
                </a:cxn>
                <a:cxn ang="0">
                  <a:pos x="82" y="90"/>
                </a:cxn>
                <a:cxn ang="0">
                  <a:pos x="91" y="89"/>
                </a:cxn>
                <a:cxn ang="0">
                  <a:pos x="100" y="85"/>
                </a:cxn>
                <a:cxn ang="0">
                  <a:pos x="108" y="80"/>
                </a:cxn>
                <a:cxn ang="0">
                  <a:pos x="108" y="80"/>
                </a:cxn>
                <a:cxn ang="0">
                  <a:pos x="111" y="76"/>
                </a:cxn>
                <a:cxn ang="0">
                  <a:pos x="112" y="72"/>
                </a:cxn>
                <a:cxn ang="0">
                  <a:pos x="115" y="64"/>
                </a:cxn>
                <a:cxn ang="0">
                  <a:pos x="115" y="55"/>
                </a:cxn>
                <a:cxn ang="0">
                  <a:pos x="115" y="47"/>
                </a:cxn>
                <a:cxn ang="0">
                  <a:pos x="115" y="47"/>
                </a:cxn>
              </a:cxnLst>
              <a:rect l="0" t="0" r="r" b="b"/>
              <a:pathLst>
                <a:path w="115" h="90">
                  <a:moveTo>
                    <a:pt x="115" y="47"/>
                  </a:moveTo>
                  <a:lnTo>
                    <a:pt x="115" y="47"/>
                  </a:lnTo>
                  <a:lnTo>
                    <a:pt x="113" y="34"/>
                  </a:lnTo>
                  <a:lnTo>
                    <a:pt x="111" y="24"/>
                  </a:lnTo>
                  <a:lnTo>
                    <a:pt x="111" y="24"/>
                  </a:lnTo>
                  <a:lnTo>
                    <a:pt x="111" y="20"/>
                  </a:lnTo>
                  <a:lnTo>
                    <a:pt x="109" y="14"/>
                  </a:lnTo>
                  <a:lnTo>
                    <a:pt x="107" y="11"/>
                  </a:lnTo>
                  <a:lnTo>
                    <a:pt x="104" y="8"/>
                  </a:lnTo>
                  <a:lnTo>
                    <a:pt x="102" y="5"/>
                  </a:lnTo>
                  <a:lnTo>
                    <a:pt x="98" y="3"/>
                  </a:lnTo>
                  <a:lnTo>
                    <a:pt x="92" y="1"/>
                  </a:lnTo>
                  <a:lnTo>
                    <a:pt x="88" y="1"/>
                  </a:lnTo>
                  <a:lnTo>
                    <a:pt x="88" y="1"/>
                  </a:lnTo>
                  <a:lnTo>
                    <a:pt x="61" y="1"/>
                  </a:lnTo>
                  <a:lnTo>
                    <a:pt x="61" y="1"/>
                  </a:lnTo>
                  <a:lnTo>
                    <a:pt x="60" y="1"/>
                  </a:lnTo>
                  <a:lnTo>
                    <a:pt x="60" y="1"/>
                  </a:lnTo>
                  <a:lnTo>
                    <a:pt x="56" y="0"/>
                  </a:lnTo>
                  <a:lnTo>
                    <a:pt x="49" y="0"/>
                  </a:lnTo>
                  <a:lnTo>
                    <a:pt x="39" y="1"/>
                  </a:lnTo>
                  <a:lnTo>
                    <a:pt x="39" y="1"/>
                  </a:lnTo>
                  <a:lnTo>
                    <a:pt x="30" y="0"/>
                  </a:lnTo>
                  <a:lnTo>
                    <a:pt x="22" y="1"/>
                  </a:lnTo>
                  <a:lnTo>
                    <a:pt x="18" y="3"/>
                  </a:lnTo>
                  <a:lnTo>
                    <a:pt x="14" y="5"/>
                  </a:lnTo>
                  <a:lnTo>
                    <a:pt x="10" y="8"/>
                  </a:lnTo>
                  <a:lnTo>
                    <a:pt x="7" y="12"/>
                  </a:lnTo>
                  <a:lnTo>
                    <a:pt x="7" y="12"/>
                  </a:lnTo>
                  <a:lnTo>
                    <a:pt x="3" y="22"/>
                  </a:lnTo>
                  <a:lnTo>
                    <a:pt x="1" y="33"/>
                  </a:lnTo>
                  <a:lnTo>
                    <a:pt x="0" y="45"/>
                  </a:lnTo>
                  <a:lnTo>
                    <a:pt x="0" y="55"/>
                  </a:lnTo>
                  <a:lnTo>
                    <a:pt x="0" y="55"/>
                  </a:lnTo>
                  <a:lnTo>
                    <a:pt x="1" y="60"/>
                  </a:lnTo>
                  <a:lnTo>
                    <a:pt x="2" y="65"/>
                  </a:lnTo>
                  <a:lnTo>
                    <a:pt x="5" y="69"/>
                  </a:lnTo>
                  <a:lnTo>
                    <a:pt x="7" y="72"/>
                  </a:lnTo>
                  <a:lnTo>
                    <a:pt x="7" y="72"/>
                  </a:lnTo>
                  <a:lnTo>
                    <a:pt x="10" y="76"/>
                  </a:lnTo>
                  <a:lnTo>
                    <a:pt x="13" y="80"/>
                  </a:lnTo>
                  <a:lnTo>
                    <a:pt x="19" y="85"/>
                  </a:lnTo>
                  <a:lnTo>
                    <a:pt x="27" y="88"/>
                  </a:lnTo>
                  <a:lnTo>
                    <a:pt x="36" y="89"/>
                  </a:lnTo>
                  <a:lnTo>
                    <a:pt x="36" y="89"/>
                  </a:lnTo>
                  <a:lnTo>
                    <a:pt x="73" y="90"/>
                  </a:lnTo>
                  <a:lnTo>
                    <a:pt x="73" y="90"/>
                  </a:lnTo>
                  <a:lnTo>
                    <a:pt x="82" y="90"/>
                  </a:lnTo>
                  <a:lnTo>
                    <a:pt x="91" y="89"/>
                  </a:lnTo>
                  <a:lnTo>
                    <a:pt x="100" y="85"/>
                  </a:lnTo>
                  <a:lnTo>
                    <a:pt x="108" y="80"/>
                  </a:lnTo>
                  <a:lnTo>
                    <a:pt x="108" y="80"/>
                  </a:lnTo>
                  <a:lnTo>
                    <a:pt x="111" y="76"/>
                  </a:lnTo>
                  <a:lnTo>
                    <a:pt x="112" y="72"/>
                  </a:lnTo>
                  <a:lnTo>
                    <a:pt x="115" y="64"/>
                  </a:lnTo>
                  <a:lnTo>
                    <a:pt x="115" y="55"/>
                  </a:lnTo>
                  <a:lnTo>
                    <a:pt x="115" y="47"/>
                  </a:lnTo>
                  <a:lnTo>
                    <a:pt x="115" y="4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17" name="Freeform 774">
              <a:extLst>
                <a:ext uri="{FF2B5EF4-FFF2-40B4-BE49-F238E27FC236}">
                  <a16:creationId xmlns:a16="http://schemas.microsoft.com/office/drawing/2014/main" id="{BB590DD7-BDE7-4ADD-92DE-4A9C16CA3077}"/>
                </a:ext>
              </a:extLst>
            </p:cNvPr>
            <p:cNvSpPr>
              <a:spLocks/>
            </p:cNvSpPr>
            <p:nvPr/>
          </p:nvSpPr>
          <p:spPr bwMode="auto">
            <a:xfrm>
              <a:off x="2127251" y="3330575"/>
              <a:ext cx="46038" cy="36513"/>
            </a:xfrm>
            <a:custGeom>
              <a:avLst/>
              <a:gdLst/>
              <a:ahLst/>
              <a:cxnLst>
                <a:cxn ang="0">
                  <a:pos x="115" y="47"/>
                </a:cxn>
                <a:cxn ang="0">
                  <a:pos x="115" y="47"/>
                </a:cxn>
                <a:cxn ang="0">
                  <a:pos x="113" y="36"/>
                </a:cxn>
                <a:cxn ang="0">
                  <a:pos x="111" y="24"/>
                </a:cxn>
                <a:cxn ang="0">
                  <a:pos x="111" y="24"/>
                </a:cxn>
                <a:cxn ang="0">
                  <a:pos x="111" y="20"/>
                </a:cxn>
                <a:cxn ang="0">
                  <a:pos x="109" y="16"/>
                </a:cxn>
                <a:cxn ang="0">
                  <a:pos x="107" y="12"/>
                </a:cxn>
                <a:cxn ang="0">
                  <a:pos x="104" y="8"/>
                </a:cxn>
                <a:cxn ang="0">
                  <a:pos x="102" y="5"/>
                </a:cxn>
                <a:cxn ang="0">
                  <a:pos x="98" y="3"/>
                </a:cxn>
                <a:cxn ang="0">
                  <a:pos x="92" y="2"/>
                </a:cxn>
                <a:cxn ang="0">
                  <a:pos x="88" y="2"/>
                </a:cxn>
                <a:cxn ang="0">
                  <a:pos x="88" y="2"/>
                </a:cxn>
                <a:cxn ang="0">
                  <a:pos x="61" y="3"/>
                </a:cxn>
                <a:cxn ang="0">
                  <a:pos x="61" y="3"/>
                </a:cxn>
                <a:cxn ang="0">
                  <a:pos x="60" y="3"/>
                </a:cxn>
                <a:cxn ang="0">
                  <a:pos x="60" y="3"/>
                </a:cxn>
                <a:cxn ang="0">
                  <a:pos x="56" y="2"/>
                </a:cxn>
                <a:cxn ang="0">
                  <a:pos x="49" y="2"/>
                </a:cxn>
                <a:cxn ang="0">
                  <a:pos x="39" y="2"/>
                </a:cxn>
                <a:cxn ang="0">
                  <a:pos x="39" y="2"/>
                </a:cxn>
                <a:cxn ang="0">
                  <a:pos x="30" y="0"/>
                </a:cxn>
                <a:cxn ang="0">
                  <a:pos x="22" y="2"/>
                </a:cxn>
                <a:cxn ang="0">
                  <a:pos x="18" y="3"/>
                </a:cxn>
                <a:cxn ang="0">
                  <a:pos x="14" y="5"/>
                </a:cxn>
                <a:cxn ang="0">
                  <a:pos x="10" y="9"/>
                </a:cxn>
                <a:cxn ang="0">
                  <a:pos x="7" y="13"/>
                </a:cxn>
                <a:cxn ang="0">
                  <a:pos x="7" y="13"/>
                </a:cxn>
                <a:cxn ang="0">
                  <a:pos x="3" y="22"/>
                </a:cxn>
                <a:cxn ang="0">
                  <a:pos x="1" y="34"/>
                </a:cxn>
                <a:cxn ang="0">
                  <a:pos x="0" y="45"/>
                </a:cxn>
                <a:cxn ang="0">
                  <a:pos x="0" y="57"/>
                </a:cxn>
                <a:cxn ang="0">
                  <a:pos x="0" y="57"/>
                </a:cxn>
                <a:cxn ang="0">
                  <a:pos x="1" y="62"/>
                </a:cxn>
                <a:cxn ang="0">
                  <a:pos x="2" y="66"/>
                </a:cxn>
                <a:cxn ang="0">
                  <a:pos x="5" y="70"/>
                </a:cxn>
                <a:cxn ang="0">
                  <a:pos x="7" y="74"/>
                </a:cxn>
                <a:cxn ang="0">
                  <a:pos x="7" y="74"/>
                </a:cxn>
                <a:cxn ang="0">
                  <a:pos x="10" y="77"/>
                </a:cxn>
                <a:cxn ang="0">
                  <a:pos x="13" y="80"/>
                </a:cxn>
                <a:cxn ang="0">
                  <a:pos x="19" y="85"/>
                </a:cxn>
                <a:cxn ang="0">
                  <a:pos x="27" y="89"/>
                </a:cxn>
                <a:cxn ang="0">
                  <a:pos x="36" y="91"/>
                </a:cxn>
                <a:cxn ang="0">
                  <a:pos x="36" y="91"/>
                </a:cxn>
                <a:cxn ang="0">
                  <a:pos x="73" y="92"/>
                </a:cxn>
                <a:cxn ang="0">
                  <a:pos x="73" y="92"/>
                </a:cxn>
                <a:cxn ang="0">
                  <a:pos x="82" y="92"/>
                </a:cxn>
                <a:cxn ang="0">
                  <a:pos x="91" y="89"/>
                </a:cxn>
                <a:cxn ang="0">
                  <a:pos x="100" y="85"/>
                </a:cxn>
                <a:cxn ang="0">
                  <a:pos x="108" y="80"/>
                </a:cxn>
                <a:cxn ang="0">
                  <a:pos x="108" y="80"/>
                </a:cxn>
                <a:cxn ang="0">
                  <a:pos x="111" y="77"/>
                </a:cxn>
                <a:cxn ang="0">
                  <a:pos x="112" y="74"/>
                </a:cxn>
                <a:cxn ang="0">
                  <a:pos x="115" y="64"/>
                </a:cxn>
                <a:cxn ang="0">
                  <a:pos x="115" y="57"/>
                </a:cxn>
                <a:cxn ang="0">
                  <a:pos x="115" y="47"/>
                </a:cxn>
                <a:cxn ang="0">
                  <a:pos x="115" y="47"/>
                </a:cxn>
              </a:cxnLst>
              <a:rect l="0" t="0" r="r" b="b"/>
              <a:pathLst>
                <a:path w="115" h="92">
                  <a:moveTo>
                    <a:pt x="115" y="47"/>
                  </a:moveTo>
                  <a:lnTo>
                    <a:pt x="115" y="47"/>
                  </a:lnTo>
                  <a:lnTo>
                    <a:pt x="113" y="36"/>
                  </a:lnTo>
                  <a:lnTo>
                    <a:pt x="111" y="24"/>
                  </a:lnTo>
                  <a:lnTo>
                    <a:pt x="111" y="24"/>
                  </a:lnTo>
                  <a:lnTo>
                    <a:pt x="111" y="20"/>
                  </a:lnTo>
                  <a:lnTo>
                    <a:pt x="109" y="16"/>
                  </a:lnTo>
                  <a:lnTo>
                    <a:pt x="107" y="12"/>
                  </a:lnTo>
                  <a:lnTo>
                    <a:pt x="104" y="8"/>
                  </a:lnTo>
                  <a:lnTo>
                    <a:pt x="102" y="5"/>
                  </a:lnTo>
                  <a:lnTo>
                    <a:pt x="98" y="3"/>
                  </a:lnTo>
                  <a:lnTo>
                    <a:pt x="92" y="2"/>
                  </a:lnTo>
                  <a:lnTo>
                    <a:pt x="88" y="2"/>
                  </a:lnTo>
                  <a:lnTo>
                    <a:pt x="88" y="2"/>
                  </a:lnTo>
                  <a:lnTo>
                    <a:pt x="61" y="3"/>
                  </a:lnTo>
                  <a:lnTo>
                    <a:pt x="61" y="3"/>
                  </a:lnTo>
                  <a:lnTo>
                    <a:pt x="60" y="3"/>
                  </a:lnTo>
                  <a:lnTo>
                    <a:pt x="60" y="3"/>
                  </a:lnTo>
                  <a:lnTo>
                    <a:pt x="56" y="2"/>
                  </a:lnTo>
                  <a:lnTo>
                    <a:pt x="49" y="2"/>
                  </a:lnTo>
                  <a:lnTo>
                    <a:pt x="39" y="2"/>
                  </a:lnTo>
                  <a:lnTo>
                    <a:pt x="39" y="2"/>
                  </a:lnTo>
                  <a:lnTo>
                    <a:pt x="30" y="0"/>
                  </a:lnTo>
                  <a:lnTo>
                    <a:pt x="22" y="2"/>
                  </a:lnTo>
                  <a:lnTo>
                    <a:pt x="18" y="3"/>
                  </a:lnTo>
                  <a:lnTo>
                    <a:pt x="14" y="5"/>
                  </a:lnTo>
                  <a:lnTo>
                    <a:pt x="10" y="9"/>
                  </a:lnTo>
                  <a:lnTo>
                    <a:pt x="7" y="13"/>
                  </a:lnTo>
                  <a:lnTo>
                    <a:pt x="7" y="13"/>
                  </a:lnTo>
                  <a:lnTo>
                    <a:pt x="3" y="22"/>
                  </a:lnTo>
                  <a:lnTo>
                    <a:pt x="1" y="34"/>
                  </a:lnTo>
                  <a:lnTo>
                    <a:pt x="0" y="45"/>
                  </a:lnTo>
                  <a:lnTo>
                    <a:pt x="0" y="57"/>
                  </a:lnTo>
                  <a:lnTo>
                    <a:pt x="0" y="57"/>
                  </a:lnTo>
                  <a:lnTo>
                    <a:pt x="1" y="62"/>
                  </a:lnTo>
                  <a:lnTo>
                    <a:pt x="2" y="66"/>
                  </a:lnTo>
                  <a:lnTo>
                    <a:pt x="5" y="70"/>
                  </a:lnTo>
                  <a:lnTo>
                    <a:pt x="7" y="74"/>
                  </a:lnTo>
                  <a:lnTo>
                    <a:pt x="7" y="74"/>
                  </a:lnTo>
                  <a:lnTo>
                    <a:pt x="10" y="77"/>
                  </a:lnTo>
                  <a:lnTo>
                    <a:pt x="13" y="80"/>
                  </a:lnTo>
                  <a:lnTo>
                    <a:pt x="19" y="85"/>
                  </a:lnTo>
                  <a:lnTo>
                    <a:pt x="27" y="89"/>
                  </a:lnTo>
                  <a:lnTo>
                    <a:pt x="36" y="91"/>
                  </a:lnTo>
                  <a:lnTo>
                    <a:pt x="36" y="91"/>
                  </a:lnTo>
                  <a:lnTo>
                    <a:pt x="73" y="92"/>
                  </a:lnTo>
                  <a:lnTo>
                    <a:pt x="73" y="92"/>
                  </a:lnTo>
                  <a:lnTo>
                    <a:pt x="82" y="92"/>
                  </a:lnTo>
                  <a:lnTo>
                    <a:pt x="91" y="89"/>
                  </a:lnTo>
                  <a:lnTo>
                    <a:pt x="100" y="85"/>
                  </a:lnTo>
                  <a:lnTo>
                    <a:pt x="108" y="80"/>
                  </a:lnTo>
                  <a:lnTo>
                    <a:pt x="108" y="80"/>
                  </a:lnTo>
                  <a:lnTo>
                    <a:pt x="111" y="77"/>
                  </a:lnTo>
                  <a:lnTo>
                    <a:pt x="112" y="74"/>
                  </a:lnTo>
                  <a:lnTo>
                    <a:pt x="115" y="64"/>
                  </a:lnTo>
                  <a:lnTo>
                    <a:pt x="115" y="57"/>
                  </a:lnTo>
                  <a:lnTo>
                    <a:pt x="115" y="47"/>
                  </a:lnTo>
                  <a:lnTo>
                    <a:pt x="115" y="4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18" name="Freeform 775">
              <a:extLst>
                <a:ext uri="{FF2B5EF4-FFF2-40B4-BE49-F238E27FC236}">
                  <a16:creationId xmlns:a16="http://schemas.microsoft.com/office/drawing/2014/main" id="{79DF7AC7-8845-4A56-968D-543E2F4BC85B}"/>
                </a:ext>
              </a:extLst>
            </p:cNvPr>
            <p:cNvSpPr>
              <a:spLocks/>
            </p:cNvSpPr>
            <p:nvPr/>
          </p:nvSpPr>
          <p:spPr bwMode="auto">
            <a:xfrm>
              <a:off x="2127251" y="3395663"/>
              <a:ext cx="46038" cy="36513"/>
            </a:xfrm>
            <a:custGeom>
              <a:avLst/>
              <a:gdLst/>
              <a:ahLst/>
              <a:cxnLst>
                <a:cxn ang="0">
                  <a:pos x="115" y="46"/>
                </a:cxn>
                <a:cxn ang="0">
                  <a:pos x="115" y="46"/>
                </a:cxn>
                <a:cxn ang="0">
                  <a:pos x="113" y="34"/>
                </a:cxn>
                <a:cxn ang="0">
                  <a:pos x="111" y="23"/>
                </a:cxn>
                <a:cxn ang="0">
                  <a:pos x="111" y="23"/>
                </a:cxn>
                <a:cxn ang="0">
                  <a:pos x="111" y="18"/>
                </a:cxn>
                <a:cxn ang="0">
                  <a:pos x="109" y="14"/>
                </a:cxn>
                <a:cxn ang="0">
                  <a:pos x="107" y="10"/>
                </a:cxn>
                <a:cxn ang="0">
                  <a:pos x="104" y="8"/>
                </a:cxn>
                <a:cxn ang="0">
                  <a:pos x="102" y="4"/>
                </a:cxn>
                <a:cxn ang="0">
                  <a:pos x="98" y="2"/>
                </a:cxn>
                <a:cxn ang="0">
                  <a:pos x="92" y="1"/>
                </a:cxn>
                <a:cxn ang="0">
                  <a:pos x="88" y="0"/>
                </a:cxn>
                <a:cxn ang="0">
                  <a:pos x="88" y="0"/>
                </a:cxn>
                <a:cxn ang="0">
                  <a:pos x="61" y="1"/>
                </a:cxn>
                <a:cxn ang="0">
                  <a:pos x="61" y="1"/>
                </a:cxn>
                <a:cxn ang="0">
                  <a:pos x="60" y="1"/>
                </a:cxn>
                <a:cxn ang="0">
                  <a:pos x="60" y="1"/>
                </a:cxn>
                <a:cxn ang="0">
                  <a:pos x="56" y="0"/>
                </a:cxn>
                <a:cxn ang="0">
                  <a:pos x="49" y="0"/>
                </a:cxn>
                <a:cxn ang="0">
                  <a:pos x="39" y="0"/>
                </a:cxn>
                <a:cxn ang="0">
                  <a:pos x="39" y="0"/>
                </a:cxn>
                <a:cxn ang="0">
                  <a:pos x="30" y="0"/>
                </a:cxn>
                <a:cxn ang="0">
                  <a:pos x="22" y="1"/>
                </a:cxn>
                <a:cxn ang="0">
                  <a:pos x="18" y="2"/>
                </a:cxn>
                <a:cxn ang="0">
                  <a:pos x="14" y="5"/>
                </a:cxn>
                <a:cxn ang="0">
                  <a:pos x="10" y="8"/>
                </a:cxn>
                <a:cxn ang="0">
                  <a:pos x="7" y="12"/>
                </a:cxn>
                <a:cxn ang="0">
                  <a:pos x="7" y="12"/>
                </a:cxn>
                <a:cxn ang="0">
                  <a:pos x="3" y="22"/>
                </a:cxn>
                <a:cxn ang="0">
                  <a:pos x="1" y="32"/>
                </a:cxn>
                <a:cxn ang="0">
                  <a:pos x="0" y="43"/>
                </a:cxn>
                <a:cxn ang="0">
                  <a:pos x="0" y="55"/>
                </a:cxn>
                <a:cxn ang="0">
                  <a:pos x="0" y="55"/>
                </a:cxn>
                <a:cxn ang="0">
                  <a:pos x="1" y="60"/>
                </a:cxn>
                <a:cxn ang="0">
                  <a:pos x="2" y="65"/>
                </a:cxn>
                <a:cxn ang="0">
                  <a:pos x="5" y="69"/>
                </a:cxn>
                <a:cxn ang="0">
                  <a:pos x="7" y="72"/>
                </a:cxn>
                <a:cxn ang="0">
                  <a:pos x="7" y="72"/>
                </a:cxn>
                <a:cxn ang="0">
                  <a:pos x="10" y="76"/>
                </a:cxn>
                <a:cxn ang="0">
                  <a:pos x="13" y="80"/>
                </a:cxn>
                <a:cxn ang="0">
                  <a:pos x="19" y="85"/>
                </a:cxn>
                <a:cxn ang="0">
                  <a:pos x="27" y="87"/>
                </a:cxn>
                <a:cxn ang="0">
                  <a:pos x="36" y="89"/>
                </a:cxn>
                <a:cxn ang="0">
                  <a:pos x="36" y="89"/>
                </a:cxn>
                <a:cxn ang="0">
                  <a:pos x="73" y="90"/>
                </a:cxn>
                <a:cxn ang="0">
                  <a:pos x="73" y="90"/>
                </a:cxn>
                <a:cxn ang="0">
                  <a:pos x="82" y="90"/>
                </a:cxn>
                <a:cxn ang="0">
                  <a:pos x="91" y="89"/>
                </a:cxn>
                <a:cxn ang="0">
                  <a:pos x="100" y="85"/>
                </a:cxn>
                <a:cxn ang="0">
                  <a:pos x="108" y="80"/>
                </a:cxn>
                <a:cxn ang="0">
                  <a:pos x="108" y="80"/>
                </a:cxn>
                <a:cxn ang="0">
                  <a:pos x="111" y="76"/>
                </a:cxn>
                <a:cxn ang="0">
                  <a:pos x="112" y="72"/>
                </a:cxn>
                <a:cxn ang="0">
                  <a:pos x="115" y="64"/>
                </a:cxn>
                <a:cxn ang="0">
                  <a:pos x="115" y="55"/>
                </a:cxn>
                <a:cxn ang="0">
                  <a:pos x="115" y="46"/>
                </a:cxn>
                <a:cxn ang="0">
                  <a:pos x="115" y="46"/>
                </a:cxn>
              </a:cxnLst>
              <a:rect l="0" t="0" r="r" b="b"/>
              <a:pathLst>
                <a:path w="115" h="90">
                  <a:moveTo>
                    <a:pt x="115" y="46"/>
                  </a:moveTo>
                  <a:lnTo>
                    <a:pt x="115" y="46"/>
                  </a:lnTo>
                  <a:lnTo>
                    <a:pt x="113" y="34"/>
                  </a:lnTo>
                  <a:lnTo>
                    <a:pt x="111" y="23"/>
                  </a:lnTo>
                  <a:lnTo>
                    <a:pt x="111" y="23"/>
                  </a:lnTo>
                  <a:lnTo>
                    <a:pt x="111" y="18"/>
                  </a:lnTo>
                  <a:lnTo>
                    <a:pt x="109" y="14"/>
                  </a:lnTo>
                  <a:lnTo>
                    <a:pt x="107" y="10"/>
                  </a:lnTo>
                  <a:lnTo>
                    <a:pt x="104" y="8"/>
                  </a:lnTo>
                  <a:lnTo>
                    <a:pt x="102" y="4"/>
                  </a:lnTo>
                  <a:lnTo>
                    <a:pt x="98" y="2"/>
                  </a:lnTo>
                  <a:lnTo>
                    <a:pt x="92" y="1"/>
                  </a:lnTo>
                  <a:lnTo>
                    <a:pt x="88" y="0"/>
                  </a:lnTo>
                  <a:lnTo>
                    <a:pt x="88" y="0"/>
                  </a:lnTo>
                  <a:lnTo>
                    <a:pt x="61" y="1"/>
                  </a:lnTo>
                  <a:lnTo>
                    <a:pt x="61" y="1"/>
                  </a:lnTo>
                  <a:lnTo>
                    <a:pt x="60" y="1"/>
                  </a:lnTo>
                  <a:lnTo>
                    <a:pt x="60" y="1"/>
                  </a:lnTo>
                  <a:lnTo>
                    <a:pt x="56" y="0"/>
                  </a:lnTo>
                  <a:lnTo>
                    <a:pt x="49" y="0"/>
                  </a:lnTo>
                  <a:lnTo>
                    <a:pt x="39" y="0"/>
                  </a:lnTo>
                  <a:lnTo>
                    <a:pt x="39" y="0"/>
                  </a:lnTo>
                  <a:lnTo>
                    <a:pt x="30" y="0"/>
                  </a:lnTo>
                  <a:lnTo>
                    <a:pt x="22" y="1"/>
                  </a:lnTo>
                  <a:lnTo>
                    <a:pt x="18" y="2"/>
                  </a:lnTo>
                  <a:lnTo>
                    <a:pt x="14" y="5"/>
                  </a:lnTo>
                  <a:lnTo>
                    <a:pt x="10" y="8"/>
                  </a:lnTo>
                  <a:lnTo>
                    <a:pt x="7" y="12"/>
                  </a:lnTo>
                  <a:lnTo>
                    <a:pt x="7" y="12"/>
                  </a:lnTo>
                  <a:lnTo>
                    <a:pt x="3" y="22"/>
                  </a:lnTo>
                  <a:lnTo>
                    <a:pt x="1" y="32"/>
                  </a:lnTo>
                  <a:lnTo>
                    <a:pt x="0" y="43"/>
                  </a:lnTo>
                  <a:lnTo>
                    <a:pt x="0" y="55"/>
                  </a:lnTo>
                  <a:lnTo>
                    <a:pt x="0" y="55"/>
                  </a:lnTo>
                  <a:lnTo>
                    <a:pt x="1" y="60"/>
                  </a:lnTo>
                  <a:lnTo>
                    <a:pt x="2" y="65"/>
                  </a:lnTo>
                  <a:lnTo>
                    <a:pt x="5" y="69"/>
                  </a:lnTo>
                  <a:lnTo>
                    <a:pt x="7" y="72"/>
                  </a:lnTo>
                  <a:lnTo>
                    <a:pt x="7" y="72"/>
                  </a:lnTo>
                  <a:lnTo>
                    <a:pt x="10" y="76"/>
                  </a:lnTo>
                  <a:lnTo>
                    <a:pt x="13" y="80"/>
                  </a:lnTo>
                  <a:lnTo>
                    <a:pt x="19" y="85"/>
                  </a:lnTo>
                  <a:lnTo>
                    <a:pt x="27" y="87"/>
                  </a:lnTo>
                  <a:lnTo>
                    <a:pt x="36" y="89"/>
                  </a:lnTo>
                  <a:lnTo>
                    <a:pt x="36" y="89"/>
                  </a:lnTo>
                  <a:lnTo>
                    <a:pt x="73" y="90"/>
                  </a:lnTo>
                  <a:lnTo>
                    <a:pt x="73" y="90"/>
                  </a:lnTo>
                  <a:lnTo>
                    <a:pt x="82" y="90"/>
                  </a:lnTo>
                  <a:lnTo>
                    <a:pt x="91" y="89"/>
                  </a:lnTo>
                  <a:lnTo>
                    <a:pt x="100" y="85"/>
                  </a:lnTo>
                  <a:lnTo>
                    <a:pt x="108" y="80"/>
                  </a:lnTo>
                  <a:lnTo>
                    <a:pt x="108" y="80"/>
                  </a:lnTo>
                  <a:lnTo>
                    <a:pt x="111" y="76"/>
                  </a:lnTo>
                  <a:lnTo>
                    <a:pt x="112" y="72"/>
                  </a:lnTo>
                  <a:lnTo>
                    <a:pt x="115" y="64"/>
                  </a:lnTo>
                  <a:lnTo>
                    <a:pt x="115" y="55"/>
                  </a:lnTo>
                  <a:lnTo>
                    <a:pt x="115" y="46"/>
                  </a:lnTo>
                  <a:lnTo>
                    <a:pt x="115" y="4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19" name="Freeform 776">
              <a:extLst>
                <a:ext uri="{FF2B5EF4-FFF2-40B4-BE49-F238E27FC236}">
                  <a16:creationId xmlns:a16="http://schemas.microsoft.com/office/drawing/2014/main" id="{FAD48A48-E823-4002-9FA0-59E47F8C52A9}"/>
                </a:ext>
              </a:extLst>
            </p:cNvPr>
            <p:cNvSpPr>
              <a:spLocks/>
            </p:cNvSpPr>
            <p:nvPr/>
          </p:nvSpPr>
          <p:spPr bwMode="auto">
            <a:xfrm>
              <a:off x="2452688" y="3208338"/>
              <a:ext cx="46038" cy="36513"/>
            </a:xfrm>
            <a:custGeom>
              <a:avLst/>
              <a:gdLst/>
              <a:ahLst/>
              <a:cxnLst>
                <a:cxn ang="0">
                  <a:pos x="114" y="47"/>
                </a:cxn>
                <a:cxn ang="0">
                  <a:pos x="114" y="47"/>
                </a:cxn>
                <a:cxn ang="0">
                  <a:pos x="114" y="35"/>
                </a:cxn>
                <a:cxn ang="0">
                  <a:pos x="112" y="25"/>
                </a:cxn>
                <a:cxn ang="0">
                  <a:pos x="112" y="25"/>
                </a:cxn>
                <a:cxn ang="0">
                  <a:pos x="112" y="20"/>
                </a:cxn>
                <a:cxn ang="0">
                  <a:pos x="110" y="16"/>
                </a:cxn>
                <a:cxn ang="0">
                  <a:pos x="108" y="12"/>
                </a:cxn>
                <a:cxn ang="0">
                  <a:pos x="105" y="8"/>
                </a:cxn>
                <a:cxn ang="0">
                  <a:pos x="101" y="5"/>
                </a:cxn>
                <a:cxn ang="0">
                  <a:pos x="97" y="4"/>
                </a:cxn>
                <a:cxn ang="0">
                  <a:pos x="93" y="3"/>
                </a:cxn>
                <a:cxn ang="0">
                  <a:pos x="89" y="1"/>
                </a:cxn>
                <a:cxn ang="0">
                  <a:pos x="89" y="1"/>
                </a:cxn>
                <a:cxn ang="0">
                  <a:pos x="62" y="3"/>
                </a:cxn>
                <a:cxn ang="0">
                  <a:pos x="62" y="3"/>
                </a:cxn>
                <a:cxn ang="0">
                  <a:pos x="61" y="3"/>
                </a:cxn>
                <a:cxn ang="0">
                  <a:pos x="61" y="3"/>
                </a:cxn>
                <a:cxn ang="0">
                  <a:pos x="55" y="1"/>
                </a:cxn>
                <a:cxn ang="0">
                  <a:pos x="50" y="1"/>
                </a:cxn>
                <a:cxn ang="0">
                  <a:pos x="40" y="1"/>
                </a:cxn>
                <a:cxn ang="0">
                  <a:pos x="40" y="1"/>
                </a:cxn>
                <a:cxn ang="0">
                  <a:pos x="30" y="0"/>
                </a:cxn>
                <a:cxn ang="0">
                  <a:pos x="21" y="1"/>
                </a:cxn>
                <a:cxn ang="0">
                  <a:pos x="17" y="4"/>
                </a:cxn>
                <a:cxn ang="0">
                  <a:pos x="15" y="5"/>
                </a:cxn>
                <a:cxn ang="0">
                  <a:pos x="11" y="9"/>
                </a:cxn>
                <a:cxn ang="0">
                  <a:pos x="8" y="13"/>
                </a:cxn>
                <a:cxn ang="0">
                  <a:pos x="8" y="13"/>
                </a:cxn>
                <a:cxn ang="0">
                  <a:pos x="3" y="23"/>
                </a:cxn>
                <a:cxn ang="0">
                  <a:pos x="2" y="34"/>
                </a:cxn>
                <a:cxn ang="0">
                  <a:pos x="0" y="44"/>
                </a:cxn>
                <a:cxn ang="0">
                  <a:pos x="0" y="56"/>
                </a:cxn>
                <a:cxn ang="0">
                  <a:pos x="0" y="56"/>
                </a:cxn>
                <a:cxn ang="0">
                  <a:pos x="0" y="61"/>
                </a:cxn>
                <a:cxn ang="0">
                  <a:pos x="3" y="65"/>
                </a:cxn>
                <a:cxn ang="0">
                  <a:pos x="4" y="69"/>
                </a:cxn>
                <a:cxn ang="0">
                  <a:pos x="8" y="73"/>
                </a:cxn>
                <a:cxn ang="0">
                  <a:pos x="8" y="73"/>
                </a:cxn>
                <a:cxn ang="0">
                  <a:pos x="10" y="77"/>
                </a:cxn>
                <a:cxn ang="0">
                  <a:pos x="12" y="81"/>
                </a:cxn>
                <a:cxn ang="0">
                  <a:pos x="20" y="86"/>
                </a:cxn>
                <a:cxn ang="0">
                  <a:pos x="28" y="89"/>
                </a:cxn>
                <a:cxn ang="0">
                  <a:pos x="37" y="90"/>
                </a:cxn>
                <a:cxn ang="0">
                  <a:pos x="37" y="90"/>
                </a:cxn>
                <a:cxn ang="0">
                  <a:pos x="74" y="91"/>
                </a:cxn>
                <a:cxn ang="0">
                  <a:pos x="74" y="91"/>
                </a:cxn>
                <a:cxn ang="0">
                  <a:pos x="83" y="91"/>
                </a:cxn>
                <a:cxn ang="0">
                  <a:pos x="92" y="89"/>
                </a:cxn>
                <a:cxn ang="0">
                  <a:pos x="101" y="86"/>
                </a:cxn>
                <a:cxn ang="0">
                  <a:pos x="108" y="81"/>
                </a:cxn>
                <a:cxn ang="0">
                  <a:pos x="108" y="81"/>
                </a:cxn>
                <a:cxn ang="0">
                  <a:pos x="110" y="77"/>
                </a:cxn>
                <a:cxn ang="0">
                  <a:pos x="113" y="73"/>
                </a:cxn>
                <a:cxn ang="0">
                  <a:pos x="114" y="65"/>
                </a:cxn>
                <a:cxn ang="0">
                  <a:pos x="114" y="56"/>
                </a:cxn>
                <a:cxn ang="0">
                  <a:pos x="114" y="47"/>
                </a:cxn>
                <a:cxn ang="0">
                  <a:pos x="114" y="47"/>
                </a:cxn>
              </a:cxnLst>
              <a:rect l="0" t="0" r="r" b="b"/>
              <a:pathLst>
                <a:path w="114" h="91">
                  <a:moveTo>
                    <a:pt x="114" y="47"/>
                  </a:moveTo>
                  <a:lnTo>
                    <a:pt x="114" y="47"/>
                  </a:lnTo>
                  <a:lnTo>
                    <a:pt x="114" y="35"/>
                  </a:lnTo>
                  <a:lnTo>
                    <a:pt x="112" y="25"/>
                  </a:lnTo>
                  <a:lnTo>
                    <a:pt x="112" y="25"/>
                  </a:lnTo>
                  <a:lnTo>
                    <a:pt x="112" y="20"/>
                  </a:lnTo>
                  <a:lnTo>
                    <a:pt x="110" y="16"/>
                  </a:lnTo>
                  <a:lnTo>
                    <a:pt x="108" y="12"/>
                  </a:lnTo>
                  <a:lnTo>
                    <a:pt x="105" y="8"/>
                  </a:lnTo>
                  <a:lnTo>
                    <a:pt x="101" y="5"/>
                  </a:lnTo>
                  <a:lnTo>
                    <a:pt x="97" y="4"/>
                  </a:lnTo>
                  <a:lnTo>
                    <a:pt x="93" y="3"/>
                  </a:lnTo>
                  <a:lnTo>
                    <a:pt x="89" y="1"/>
                  </a:lnTo>
                  <a:lnTo>
                    <a:pt x="89" y="1"/>
                  </a:lnTo>
                  <a:lnTo>
                    <a:pt x="62" y="3"/>
                  </a:lnTo>
                  <a:lnTo>
                    <a:pt x="62" y="3"/>
                  </a:lnTo>
                  <a:lnTo>
                    <a:pt x="61" y="3"/>
                  </a:lnTo>
                  <a:lnTo>
                    <a:pt x="61" y="3"/>
                  </a:lnTo>
                  <a:lnTo>
                    <a:pt x="55" y="1"/>
                  </a:lnTo>
                  <a:lnTo>
                    <a:pt x="50" y="1"/>
                  </a:lnTo>
                  <a:lnTo>
                    <a:pt x="40" y="1"/>
                  </a:lnTo>
                  <a:lnTo>
                    <a:pt x="40" y="1"/>
                  </a:lnTo>
                  <a:lnTo>
                    <a:pt x="30" y="0"/>
                  </a:lnTo>
                  <a:lnTo>
                    <a:pt x="21" y="1"/>
                  </a:lnTo>
                  <a:lnTo>
                    <a:pt x="17" y="4"/>
                  </a:lnTo>
                  <a:lnTo>
                    <a:pt x="15" y="5"/>
                  </a:lnTo>
                  <a:lnTo>
                    <a:pt x="11" y="9"/>
                  </a:lnTo>
                  <a:lnTo>
                    <a:pt x="8" y="13"/>
                  </a:lnTo>
                  <a:lnTo>
                    <a:pt x="8" y="13"/>
                  </a:lnTo>
                  <a:lnTo>
                    <a:pt x="3" y="23"/>
                  </a:lnTo>
                  <a:lnTo>
                    <a:pt x="2" y="34"/>
                  </a:lnTo>
                  <a:lnTo>
                    <a:pt x="0" y="44"/>
                  </a:lnTo>
                  <a:lnTo>
                    <a:pt x="0" y="56"/>
                  </a:lnTo>
                  <a:lnTo>
                    <a:pt x="0" y="56"/>
                  </a:lnTo>
                  <a:lnTo>
                    <a:pt x="0" y="61"/>
                  </a:lnTo>
                  <a:lnTo>
                    <a:pt x="3" y="65"/>
                  </a:lnTo>
                  <a:lnTo>
                    <a:pt x="4" y="69"/>
                  </a:lnTo>
                  <a:lnTo>
                    <a:pt x="8" y="73"/>
                  </a:lnTo>
                  <a:lnTo>
                    <a:pt x="8" y="73"/>
                  </a:lnTo>
                  <a:lnTo>
                    <a:pt x="10" y="77"/>
                  </a:lnTo>
                  <a:lnTo>
                    <a:pt x="12" y="81"/>
                  </a:lnTo>
                  <a:lnTo>
                    <a:pt x="20" y="86"/>
                  </a:lnTo>
                  <a:lnTo>
                    <a:pt x="28" y="89"/>
                  </a:lnTo>
                  <a:lnTo>
                    <a:pt x="37" y="90"/>
                  </a:lnTo>
                  <a:lnTo>
                    <a:pt x="37" y="90"/>
                  </a:lnTo>
                  <a:lnTo>
                    <a:pt x="74" y="91"/>
                  </a:lnTo>
                  <a:lnTo>
                    <a:pt x="74" y="91"/>
                  </a:lnTo>
                  <a:lnTo>
                    <a:pt x="83" y="91"/>
                  </a:lnTo>
                  <a:lnTo>
                    <a:pt x="92" y="89"/>
                  </a:lnTo>
                  <a:lnTo>
                    <a:pt x="101" y="86"/>
                  </a:lnTo>
                  <a:lnTo>
                    <a:pt x="108" y="81"/>
                  </a:lnTo>
                  <a:lnTo>
                    <a:pt x="108" y="81"/>
                  </a:lnTo>
                  <a:lnTo>
                    <a:pt x="110" y="77"/>
                  </a:lnTo>
                  <a:lnTo>
                    <a:pt x="113" y="73"/>
                  </a:lnTo>
                  <a:lnTo>
                    <a:pt x="114" y="65"/>
                  </a:lnTo>
                  <a:lnTo>
                    <a:pt x="114" y="56"/>
                  </a:lnTo>
                  <a:lnTo>
                    <a:pt x="114" y="47"/>
                  </a:lnTo>
                  <a:lnTo>
                    <a:pt x="114" y="4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20" name="Freeform 777">
              <a:extLst>
                <a:ext uri="{FF2B5EF4-FFF2-40B4-BE49-F238E27FC236}">
                  <a16:creationId xmlns:a16="http://schemas.microsoft.com/office/drawing/2014/main" id="{0464DD13-DA90-41F0-A674-7D2C8920D47F}"/>
                </a:ext>
              </a:extLst>
            </p:cNvPr>
            <p:cNvSpPr>
              <a:spLocks/>
            </p:cNvSpPr>
            <p:nvPr/>
          </p:nvSpPr>
          <p:spPr bwMode="auto">
            <a:xfrm>
              <a:off x="2452688" y="3273425"/>
              <a:ext cx="46038" cy="36513"/>
            </a:xfrm>
            <a:custGeom>
              <a:avLst/>
              <a:gdLst/>
              <a:ahLst/>
              <a:cxnLst>
                <a:cxn ang="0">
                  <a:pos x="114" y="47"/>
                </a:cxn>
                <a:cxn ang="0">
                  <a:pos x="114" y="47"/>
                </a:cxn>
                <a:cxn ang="0">
                  <a:pos x="114" y="34"/>
                </a:cxn>
                <a:cxn ang="0">
                  <a:pos x="112" y="24"/>
                </a:cxn>
                <a:cxn ang="0">
                  <a:pos x="112" y="24"/>
                </a:cxn>
                <a:cxn ang="0">
                  <a:pos x="112" y="20"/>
                </a:cxn>
                <a:cxn ang="0">
                  <a:pos x="110" y="15"/>
                </a:cxn>
                <a:cxn ang="0">
                  <a:pos x="108" y="11"/>
                </a:cxn>
                <a:cxn ang="0">
                  <a:pos x="105" y="8"/>
                </a:cxn>
                <a:cxn ang="0">
                  <a:pos x="101" y="6"/>
                </a:cxn>
                <a:cxn ang="0">
                  <a:pos x="97" y="3"/>
                </a:cxn>
                <a:cxn ang="0">
                  <a:pos x="93" y="2"/>
                </a:cxn>
                <a:cxn ang="0">
                  <a:pos x="89" y="2"/>
                </a:cxn>
                <a:cxn ang="0">
                  <a:pos x="89" y="2"/>
                </a:cxn>
                <a:cxn ang="0">
                  <a:pos x="62" y="2"/>
                </a:cxn>
                <a:cxn ang="0">
                  <a:pos x="62" y="2"/>
                </a:cxn>
                <a:cxn ang="0">
                  <a:pos x="61" y="2"/>
                </a:cxn>
                <a:cxn ang="0">
                  <a:pos x="61" y="2"/>
                </a:cxn>
                <a:cxn ang="0">
                  <a:pos x="55" y="0"/>
                </a:cxn>
                <a:cxn ang="0">
                  <a:pos x="50" y="0"/>
                </a:cxn>
                <a:cxn ang="0">
                  <a:pos x="40" y="2"/>
                </a:cxn>
                <a:cxn ang="0">
                  <a:pos x="40" y="2"/>
                </a:cxn>
                <a:cxn ang="0">
                  <a:pos x="30" y="0"/>
                </a:cxn>
                <a:cxn ang="0">
                  <a:pos x="21" y="2"/>
                </a:cxn>
                <a:cxn ang="0">
                  <a:pos x="17" y="3"/>
                </a:cxn>
                <a:cxn ang="0">
                  <a:pos x="15" y="6"/>
                </a:cxn>
                <a:cxn ang="0">
                  <a:pos x="11" y="8"/>
                </a:cxn>
                <a:cxn ang="0">
                  <a:pos x="8" y="12"/>
                </a:cxn>
                <a:cxn ang="0">
                  <a:pos x="8" y="12"/>
                </a:cxn>
                <a:cxn ang="0">
                  <a:pos x="3" y="23"/>
                </a:cxn>
                <a:cxn ang="0">
                  <a:pos x="2" y="33"/>
                </a:cxn>
                <a:cxn ang="0">
                  <a:pos x="0" y="45"/>
                </a:cxn>
                <a:cxn ang="0">
                  <a:pos x="0" y="55"/>
                </a:cxn>
                <a:cxn ang="0">
                  <a:pos x="0" y="55"/>
                </a:cxn>
                <a:cxn ang="0">
                  <a:pos x="0" y="61"/>
                </a:cxn>
                <a:cxn ang="0">
                  <a:pos x="3" y="66"/>
                </a:cxn>
                <a:cxn ang="0">
                  <a:pos x="4" y="70"/>
                </a:cxn>
                <a:cxn ang="0">
                  <a:pos x="8" y="72"/>
                </a:cxn>
                <a:cxn ang="0">
                  <a:pos x="8" y="72"/>
                </a:cxn>
                <a:cxn ang="0">
                  <a:pos x="10" y="76"/>
                </a:cxn>
                <a:cxn ang="0">
                  <a:pos x="12" y="80"/>
                </a:cxn>
                <a:cxn ang="0">
                  <a:pos x="20" y="85"/>
                </a:cxn>
                <a:cxn ang="0">
                  <a:pos x="28" y="88"/>
                </a:cxn>
                <a:cxn ang="0">
                  <a:pos x="37" y="89"/>
                </a:cxn>
                <a:cxn ang="0">
                  <a:pos x="37" y="89"/>
                </a:cxn>
                <a:cxn ang="0">
                  <a:pos x="74" y="91"/>
                </a:cxn>
                <a:cxn ang="0">
                  <a:pos x="74" y="91"/>
                </a:cxn>
                <a:cxn ang="0">
                  <a:pos x="83" y="91"/>
                </a:cxn>
                <a:cxn ang="0">
                  <a:pos x="92" y="89"/>
                </a:cxn>
                <a:cxn ang="0">
                  <a:pos x="101" y="85"/>
                </a:cxn>
                <a:cxn ang="0">
                  <a:pos x="108" y="80"/>
                </a:cxn>
                <a:cxn ang="0">
                  <a:pos x="108" y="80"/>
                </a:cxn>
                <a:cxn ang="0">
                  <a:pos x="110" y="76"/>
                </a:cxn>
                <a:cxn ang="0">
                  <a:pos x="113" y="72"/>
                </a:cxn>
                <a:cxn ang="0">
                  <a:pos x="114" y="64"/>
                </a:cxn>
                <a:cxn ang="0">
                  <a:pos x="114" y="55"/>
                </a:cxn>
                <a:cxn ang="0">
                  <a:pos x="114" y="47"/>
                </a:cxn>
                <a:cxn ang="0">
                  <a:pos x="114" y="47"/>
                </a:cxn>
              </a:cxnLst>
              <a:rect l="0" t="0" r="r" b="b"/>
              <a:pathLst>
                <a:path w="114" h="91">
                  <a:moveTo>
                    <a:pt x="114" y="47"/>
                  </a:moveTo>
                  <a:lnTo>
                    <a:pt x="114" y="47"/>
                  </a:lnTo>
                  <a:lnTo>
                    <a:pt x="114" y="34"/>
                  </a:lnTo>
                  <a:lnTo>
                    <a:pt x="112" y="24"/>
                  </a:lnTo>
                  <a:lnTo>
                    <a:pt x="112" y="24"/>
                  </a:lnTo>
                  <a:lnTo>
                    <a:pt x="112" y="20"/>
                  </a:lnTo>
                  <a:lnTo>
                    <a:pt x="110" y="15"/>
                  </a:lnTo>
                  <a:lnTo>
                    <a:pt x="108" y="11"/>
                  </a:lnTo>
                  <a:lnTo>
                    <a:pt x="105" y="8"/>
                  </a:lnTo>
                  <a:lnTo>
                    <a:pt x="101" y="6"/>
                  </a:lnTo>
                  <a:lnTo>
                    <a:pt x="97" y="3"/>
                  </a:lnTo>
                  <a:lnTo>
                    <a:pt x="93" y="2"/>
                  </a:lnTo>
                  <a:lnTo>
                    <a:pt x="89" y="2"/>
                  </a:lnTo>
                  <a:lnTo>
                    <a:pt x="89" y="2"/>
                  </a:lnTo>
                  <a:lnTo>
                    <a:pt x="62" y="2"/>
                  </a:lnTo>
                  <a:lnTo>
                    <a:pt x="62" y="2"/>
                  </a:lnTo>
                  <a:lnTo>
                    <a:pt x="61" y="2"/>
                  </a:lnTo>
                  <a:lnTo>
                    <a:pt x="61" y="2"/>
                  </a:lnTo>
                  <a:lnTo>
                    <a:pt x="55" y="0"/>
                  </a:lnTo>
                  <a:lnTo>
                    <a:pt x="50" y="0"/>
                  </a:lnTo>
                  <a:lnTo>
                    <a:pt x="40" y="2"/>
                  </a:lnTo>
                  <a:lnTo>
                    <a:pt x="40" y="2"/>
                  </a:lnTo>
                  <a:lnTo>
                    <a:pt x="30" y="0"/>
                  </a:lnTo>
                  <a:lnTo>
                    <a:pt x="21" y="2"/>
                  </a:lnTo>
                  <a:lnTo>
                    <a:pt x="17" y="3"/>
                  </a:lnTo>
                  <a:lnTo>
                    <a:pt x="15" y="6"/>
                  </a:lnTo>
                  <a:lnTo>
                    <a:pt x="11" y="8"/>
                  </a:lnTo>
                  <a:lnTo>
                    <a:pt x="8" y="12"/>
                  </a:lnTo>
                  <a:lnTo>
                    <a:pt x="8" y="12"/>
                  </a:lnTo>
                  <a:lnTo>
                    <a:pt x="3" y="23"/>
                  </a:lnTo>
                  <a:lnTo>
                    <a:pt x="2" y="33"/>
                  </a:lnTo>
                  <a:lnTo>
                    <a:pt x="0" y="45"/>
                  </a:lnTo>
                  <a:lnTo>
                    <a:pt x="0" y="55"/>
                  </a:lnTo>
                  <a:lnTo>
                    <a:pt x="0" y="55"/>
                  </a:lnTo>
                  <a:lnTo>
                    <a:pt x="0" y="61"/>
                  </a:lnTo>
                  <a:lnTo>
                    <a:pt x="3" y="66"/>
                  </a:lnTo>
                  <a:lnTo>
                    <a:pt x="4" y="70"/>
                  </a:lnTo>
                  <a:lnTo>
                    <a:pt x="8" y="72"/>
                  </a:lnTo>
                  <a:lnTo>
                    <a:pt x="8" y="72"/>
                  </a:lnTo>
                  <a:lnTo>
                    <a:pt x="10" y="76"/>
                  </a:lnTo>
                  <a:lnTo>
                    <a:pt x="12" y="80"/>
                  </a:lnTo>
                  <a:lnTo>
                    <a:pt x="20" y="85"/>
                  </a:lnTo>
                  <a:lnTo>
                    <a:pt x="28" y="88"/>
                  </a:lnTo>
                  <a:lnTo>
                    <a:pt x="37" y="89"/>
                  </a:lnTo>
                  <a:lnTo>
                    <a:pt x="37" y="89"/>
                  </a:lnTo>
                  <a:lnTo>
                    <a:pt x="74" y="91"/>
                  </a:lnTo>
                  <a:lnTo>
                    <a:pt x="74" y="91"/>
                  </a:lnTo>
                  <a:lnTo>
                    <a:pt x="83" y="91"/>
                  </a:lnTo>
                  <a:lnTo>
                    <a:pt x="92" y="89"/>
                  </a:lnTo>
                  <a:lnTo>
                    <a:pt x="101" y="85"/>
                  </a:lnTo>
                  <a:lnTo>
                    <a:pt x="108" y="80"/>
                  </a:lnTo>
                  <a:lnTo>
                    <a:pt x="108" y="80"/>
                  </a:lnTo>
                  <a:lnTo>
                    <a:pt x="110" y="76"/>
                  </a:lnTo>
                  <a:lnTo>
                    <a:pt x="113" y="72"/>
                  </a:lnTo>
                  <a:lnTo>
                    <a:pt x="114" y="64"/>
                  </a:lnTo>
                  <a:lnTo>
                    <a:pt x="114" y="55"/>
                  </a:lnTo>
                  <a:lnTo>
                    <a:pt x="114" y="47"/>
                  </a:lnTo>
                  <a:lnTo>
                    <a:pt x="114" y="4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21" name="Freeform 778">
              <a:extLst>
                <a:ext uri="{FF2B5EF4-FFF2-40B4-BE49-F238E27FC236}">
                  <a16:creationId xmlns:a16="http://schemas.microsoft.com/office/drawing/2014/main" id="{73C58827-7339-4E7A-A64F-F0FB1CB6DBE5}"/>
                </a:ext>
              </a:extLst>
            </p:cNvPr>
            <p:cNvSpPr>
              <a:spLocks/>
            </p:cNvSpPr>
            <p:nvPr/>
          </p:nvSpPr>
          <p:spPr bwMode="auto">
            <a:xfrm>
              <a:off x="2452688" y="3338513"/>
              <a:ext cx="46038" cy="36513"/>
            </a:xfrm>
            <a:custGeom>
              <a:avLst/>
              <a:gdLst/>
              <a:ahLst/>
              <a:cxnLst>
                <a:cxn ang="0">
                  <a:pos x="114" y="47"/>
                </a:cxn>
                <a:cxn ang="0">
                  <a:pos x="114" y="47"/>
                </a:cxn>
                <a:cxn ang="0">
                  <a:pos x="114" y="35"/>
                </a:cxn>
                <a:cxn ang="0">
                  <a:pos x="112" y="23"/>
                </a:cxn>
                <a:cxn ang="0">
                  <a:pos x="112" y="23"/>
                </a:cxn>
                <a:cxn ang="0">
                  <a:pos x="112" y="19"/>
                </a:cxn>
                <a:cxn ang="0">
                  <a:pos x="110" y="15"/>
                </a:cxn>
                <a:cxn ang="0">
                  <a:pos x="108" y="11"/>
                </a:cxn>
                <a:cxn ang="0">
                  <a:pos x="105" y="7"/>
                </a:cxn>
                <a:cxn ang="0">
                  <a:pos x="101" y="5"/>
                </a:cxn>
                <a:cxn ang="0">
                  <a:pos x="97" y="2"/>
                </a:cxn>
                <a:cxn ang="0">
                  <a:pos x="93" y="1"/>
                </a:cxn>
                <a:cxn ang="0">
                  <a:pos x="89" y="1"/>
                </a:cxn>
                <a:cxn ang="0">
                  <a:pos x="89" y="1"/>
                </a:cxn>
                <a:cxn ang="0">
                  <a:pos x="62" y="2"/>
                </a:cxn>
                <a:cxn ang="0">
                  <a:pos x="62" y="2"/>
                </a:cxn>
                <a:cxn ang="0">
                  <a:pos x="61" y="2"/>
                </a:cxn>
                <a:cxn ang="0">
                  <a:pos x="61" y="2"/>
                </a:cxn>
                <a:cxn ang="0">
                  <a:pos x="55" y="1"/>
                </a:cxn>
                <a:cxn ang="0">
                  <a:pos x="50" y="1"/>
                </a:cxn>
                <a:cxn ang="0">
                  <a:pos x="40" y="1"/>
                </a:cxn>
                <a:cxn ang="0">
                  <a:pos x="40" y="1"/>
                </a:cxn>
                <a:cxn ang="0">
                  <a:pos x="30" y="0"/>
                </a:cxn>
                <a:cxn ang="0">
                  <a:pos x="21" y="1"/>
                </a:cxn>
                <a:cxn ang="0">
                  <a:pos x="17" y="2"/>
                </a:cxn>
                <a:cxn ang="0">
                  <a:pos x="15" y="5"/>
                </a:cxn>
                <a:cxn ang="0">
                  <a:pos x="11" y="9"/>
                </a:cxn>
                <a:cxn ang="0">
                  <a:pos x="8" y="13"/>
                </a:cxn>
                <a:cxn ang="0">
                  <a:pos x="8" y="13"/>
                </a:cxn>
                <a:cxn ang="0">
                  <a:pos x="3" y="22"/>
                </a:cxn>
                <a:cxn ang="0">
                  <a:pos x="2" y="34"/>
                </a:cxn>
                <a:cxn ang="0">
                  <a:pos x="0" y="44"/>
                </a:cxn>
                <a:cxn ang="0">
                  <a:pos x="0" y="56"/>
                </a:cxn>
                <a:cxn ang="0">
                  <a:pos x="0" y="56"/>
                </a:cxn>
                <a:cxn ang="0">
                  <a:pos x="0" y="61"/>
                </a:cxn>
                <a:cxn ang="0">
                  <a:pos x="3" y="65"/>
                </a:cxn>
                <a:cxn ang="0">
                  <a:pos x="4" y="69"/>
                </a:cxn>
                <a:cxn ang="0">
                  <a:pos x="8" y="73"/>
                </a:cxn>
                <a:cxn ang="0">
                  <a:pos x="8" y="73"/>
                </a:cxn>
                <a:cxn ang="0">
                  <a:pos x="10" y="77"/>
                </a:cxn>
                <a:cxn ang="0">
                  <a:pos x="12" y="79"/>
                </a:cxn>
                <a:cxn ang="0">
                  <a:pos x="20" y="85"/>
                </a:cxn>
                <a:cxn ang="0">
                  <a:pos x="28" y="89"/>
                </a:cxn>
                <a:cxn ang="0">
                  <a:pos x="37" y="90"/>
                </a:cxn>
                <a:cxn ang="0">
                  <a:pos x="37" y="90"/>
                </a:cxn>
                <a:cxn ang="0">
                  <a:pos x="74" y="91"/>
                </a:cxn>
                <a:cxn ang="0">
                  <a:pos x="74" y="91"/>
                </a:cxn>
                <a:cxn ang="0">
                  <a:pos x="83" y="91"/>
                </a:cxn>
                <a:cxn ang="0">
                  <a:pos x="92" y="89"/>
                </a:cxn>
                <a:cxn ang="0">
                  <a:pos x="101" y="85"/>
                </a:cxn>
                <a:cxn ang="0">
                  <a:pos x="108" y="79"/>
                </a:cxn>
                <a:cxn ang="0">
                  <a:pos x="108" y="79"/>
                </a:cxn>
                <a:cxn ang="0">
                  <a:pos x="110" y="77"/>
                </a:cxn>
                <a:cxn ang="0">
                  <a:pos x="113" y="73"/>
                </a:cxn>
                <a:cxn ang="0">
                  <a:pos x="114" y="64"/>
                </a:cxn>
                <a:cxn ang="0">
                  <a:pos x="114" y="56"/>
                </a:cxn>
                <a:cxn ang="0">
                  <a:pos x="114" y="47"/>
                </a:cxn>
                <a:cxn ang="0">
                  <a:pos x="114" y="47"/>
                </a:cxn>
              </a:cxnLst>
              <a:rect l="0" t="0" r="r" b="b"/>
              <a:pathLst>
                <a:path w="114" h="91">
                  <a:moveTo>
                    <a:pt x="114" y="47"/>
                  </a:moveTo>
                  <a:lnTo>
                    <a:pt x="114" y="47"/>
                  </a:lnTo>
                  <a:lnTo>
                    <a:pt x="114" y="35"/>
                  </a:lnTo>
                  <a:lnTo>
                    <a:pt x="112" y="23"/>
                  </a:lnTo>
                  <a:lnTo>
                    <a:pt x="112" y="23"/>
                  </a:lnTo>
                  <a:lnTo>
                    <a:pt x="112" y="19"/>
                  </a:lnTo>
                  <a:lnTo>
                    <a:pt x="110" y="15"/>
                  </a:lnTo>
                  <a:lnTo>
                    <a:pt x="108" y="11"/>
                  </a:lnTo>
                  <a:lnTo>
                    <a:pt x="105" y="7"/>
                  </a:lnTo>
                  <a:lnTo>
                    <a:pt x="101" y="5"/>
                  </a:lnTo>
                  <a:lnTo>
                    <a:pt x="97" y="2"/>
                  </a:lnTo>
                  <a:lnTo>
                    <a:pt x="93" y="1"/>
                  </a:lnTo>
                  <a:lnTo>
                    <a:pt x="89" y="1"/>
                  </a:lnTo>
                  <a:lnTo>
                    <a:pt x="89" y="1"/>
                  </a:lnTo>
                  <a:lnTo>
                    <a:pt x="62" y="2"/>
                  </a:lnTo>
                  <a:lnTo>
                    <a:pt x="62" y="2"/>
                  </a:lnTo>
                  <a:lnTo>
                    <a:pt x="61" y="2"/>
                  </a:lnTo>
                  <a:lnTo>
                    <a:pt x="61" y="2"/>
                  </a:lnTo>
                  <a:lnTo>
                    <a:pt x="55" y="1"/>
                  </a:lnTo>
                  <a:lnTo>
                    <a:pt x="50" y="1"/>
                  </a:lnTo>
                  <a:lnTo>
                    <a:pt x="40" y="1"/>
                  </a:lnTo>
                  <a:lnTo>
                    <a:pt x="40" y="1"/>
                  </a:lnTo>
                  <a:lnTo>
                    <a:pt x="30" y="0"/>
                  </a:lnTo>
                  <a:lnTo>
                    <a:pt x="21" y="1"/>
                  </a:lnTo>
                  <a:lnTo>
                    <a:pt x="17" y="2"/>
                  </a:lnTo>
                  <a:lnTo>
                    <a:pt x="15" y="5"/>
                  </a:lnTo>
                  <a:lnTo>
                    <a:pt x="11" y="9"/>
                  </a:lnTo>
                  <a:lnTo>
                    <a:pt x="8" y="13"/>
                  </a:lnTo>
                  <a:lnTo>
                    <a:pt x="8" y="13"/>
                  </a:lnTo>
                  <a:lnTo>
                    <a:pt x="3" y="22"/>
                  </a:lnTo>
                  <a:lnTo>
                    <a:pt x="2" y="34"/>
                  </a:lnTo>
                  <a:lnTo>
                    <a:pt x="0" y="44"/>
                  </a:lnTo>
                  <a:lnTo>
                    <a:pt x="0" y="56"/>
                  </a:lnTo>
                  <a:lnTo>
                    <a:pt x="0" y="56"/>
                  </a:lnTo>
                  <a:lnTo>
                    <a:pt x="0" y="61"/>
                  </a:lnTo>
                  <a:lnTo>
                    <a:pt x="3" y="65"/>
                  </a:lnTo>
                  <a:lnTo>
                    <a:pt x="4" y="69"/>
                  </a:lnTo>
                  <a:lnTo>
                    <a:pt x="8" y="73"/>
                  </a:lnTo>
                  <a:lnTo>
                    <a:pt x="8" y="73"/>
                  </a:lnTo>
                  <a:lnTo>
                    <a:pt x="10" y="77"/>
                  </a:lnTo>
                  <a:lnTo>
                    <a:pt x="12" y="79"/>
                  </a:lnTo>
                  <a:lnTo>
                    <a:pt x="20" y="85"/>
                  </a:lnTo>
                  <a:lnTo>
                    <a:pt x="28" y="89"/>
                  </a:lnTo>
                  <a:lnTo>
                    <a:pt x="37" y="90"/>
                  </a:lnTo>
                  <a:lnTo>
                    <a:pt x="37" y="90"/>
                  </a:lnTo>
                  <a:lnTo>
                    <a:pt x="74" y="91"/>
                  </a:lnTo>
                  <a:lnTo>
                    <a:pt x="74" y="91"/>
                  </a:lnTo>
                  <a:lnTo>
                    <a:pt x="83" y="91"/>
                  </a:lnTo>
                  <a:lnTo>
                    <a:pt x="92" y="89"/>
                  </a:lnTo>
                  <a:lnTo>
                    <a:pt x="101" y="85"/>
                  </a:lnTo>
                  <a:lnTo>
                    <a:pt x="108" y="79"/>
                  </a:lnTo>
                  <a:lnTo>
                    <a:pt x="108" y="79"/>
                  </a:lnTo>
                  <a:lnTo>
                    <a:pt x="110" y="77"/>
                  </a:lnTo>
                  <a:lnTo>
                    <a:pt x="113" y="73"/>
                  </a:lnTo>
                  <a:lnTo>
                    <a:pt x="114" y="64"/>
                  </a:lnTo>
                  <a:lnTo>
                    <a:pt x="114" y="56"/>
                  </a:lnTo>
                  <a:lnTo>
                    <a:pt x="114" y="47"/>
                  </a:lnTo>
                  <a:lnTo>
                    <a:pt x="114" y="4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22" name="Freeform 779">
              <a:extLst>
                <a:ext uri="{FF2B5EF4-FFF2-40B4-BE49-F238E27FC236}">
                  <a16:creationId xmlns:a16="http://schemas.microsoft.com/office/drawing/2014/main" id="{F481D457-847A-456A-92A2-4E9A7A81B9EA}"/>
                </a:ext>
              </a:extLst>
            </p:cNvPr>
            <p:cNvSpPr>
              <a:spLocks/>
            </p:cNvSpPr>
            <p:nvPr/>
          </p:nvSpPr>
          <p:spPr bwMode="auto">
            <a:xfrm>
              <a:off x="2452688" y="3403600"/>
              <a:ext cx="46038" cy="34925"/>
            </a:xfrm>
            <a:custGeom>
              <a:avLst/>
              <a:gdLst/>
              <a:ahLst/>
              <a:cxnLst>
                <a:cxn ang="0">
                  <a:pos x="114" y="46"/>
                </a:cxn>
                <a:cxn ang="0">
                  <a:pos x="114" y="46"/>
                </a:cxn>
                <a:cxn ang="0">
                  <a:pos x="114" y="34"/>
                </a:cxn>
                <a:cxn ang="0">
                  <a:pos x="112" y="24"/>
                </a:cxn>
                <a:cxn ang="0">
                  <a:pos x="112" y="24"/>
                </a:cxn>
                <a:cxn ang="0">
                  <a:pos x="112" y="18"/>
                </a:cxn>
                <a:cxn ang="0">
                  <a:pos x="110" y="14"/>
                </a:cxn>
                <a:cxn ang="0">
                  <a:pos x="108" y="11"/>
                </a:cxn>
                <a:cxn ang="0">
                  <a:pos x="105" y="8"/>
                </a:cxn>
                <a:cxn ang="0">
                  <a:pos x="101" y="4"/>
                </a:cxn>
                <a:cxn ang="0">
                  <a:pos x="97" y="3"/>
                </a:cxn>
                <a:cxn ang="0">
                  <a:pos x="93" y="1"/>
                </a:cxn>
                <a:cxn ang="0">
                  <a:pos x="89" y="0"/>
                </a:cxn>
                <a:cxn ang="0">
                  <a:pos x="89" y="0"/>
                </a:cxn>
                <a:cxn ang="0">
                  <a:pos x="62" y="1"/>
                </a:cxn>
                <a:cxn ang="0">
                  <a:pos x="62" y="1"/>
                </a:cxn>
                <a:cxn ang="0">
                  <a:pos x="61" y="1"/>
                </a:cxn>
                <a:cxn ang="0">
                  <a:pos x="61" y="1"/>
                </a:cxn>
                <a:cxn ang="0">
                  <a:pos x="55" y="0"/>
                </a:cxn>
                <a:cxn ang="0">
                  <a:pos x="50" y="0"/>
                </a:cxn>
                <a:cxn ang="0">
                  <a:pos x="40" y="0"/>
                </a:cxn>
                <a:cxn ang="0">
                  <a:pos x="40" y="0"/>
                </a:cxn>
                <a:cxn ang="0">
                  <a:pos x="30" y="0"/>
                </a:cxn>
                <a:cxn ang="0">
                  <a:pos x="21" y="1"/>
                </a:cxn>
                <a:cxn ang="0">
                  <a:pos x="17" y="3"/>
                </a:cxn>
                <a:cxn ang="0">
                  <a:pos x="15" y="5"/>
                </a:cxn>
                <a:cxn ang="0">
                  <a:pos x="11" y="8"/>
                </a:cxn>
                <a:cxn ang="0">
                  <a:pos x="8" y="12"/>
                </a:cxn>
                <a:cxn ang="0">
                  <a:pos x="8" y="12"/>
                </a:cxn>
                <a:cxn ang="0">
                  <a:pos x="3" y="22"/>
                </a:cxn>
                <a:cxn ang="0">
                  <a:pos x="2" y="33"/>
                </a:cxn>
                <a:cxn ang="0">
                  <a:pos x="0" y="43"/>
                </a:cxn>
                <a:cxn ang="0">
                  <a:pos x="0" y="55"/>
                </a:cxn>
                <a:cxn ang="0">
                  <a:pos x="0" y="55"/>
                </a:cxn>
                <a:cxn ang="0">
                  <a:pos x="0" y="60"/>
                </a:cxn>
                <a:cxn ang="0">
                  <a:pos x="3" y="65"/>
                </a:cxn>
                <a:cxn ang="0">
                  <a:pos x="4" y="69"/>
                </a:cxn>
                <a:cxn ang="0">
                  <a:pos x="8" y="72"/>
                </a:cxn>
                <a:cxn ang="0">
                  <a:pos x="8" y="72"/>
                </a:cxn>
                <a:cxn ang="0">
                  <a:pos x="10" y="76"/>
                </a:cxn>
                <a:cxn ang="0">
                  <a:pos x="12" y="80"/>
                </a:cxn>
                <a:cxn ang="0">
                  <a:pos x="20" y="85"/>
                </a:cxn>
                <a:cxn ang="0">
                  <a:pos x="28" y="88"/>
                </a:cxn>
                <a:cxn ang="0">
                  <a:pos x="37" y="89"/>
                </a:cxn>
                <a:cxn ang="0">
                  <a:pos x="37" y="89"/>
                </a:cxn>
                <a:cxn ang="0">
                  <a:pos x="74" y="90"/>
                </a:cxn>
                <a:cxn ang="0">
                  <a:pos x="74" y="90"/>
                </a:cxn>
                <a:cxn ang="0">
                  <a:pos x="83" y="90"/>
                </a:cxn>
                <a:cxn ang="0">
                  <a:pos x="92" y="89"/>
                </a:cxn>
                <a:cxn ang="0">
                  <a:pos x="101" y="85"/>
                </a:cxn>
                <a:cxn ang="0">
                  <a:pos x="108" y="80"/>
                </a:cxn>
                <a:cxn ang="0">
                  <a:pos x="108" y="80"/>
                </a:cxn>
                <a:cxn ang="0">
                  <a:pos x="110" y="76"/>
                </a:cxn>
                <a:cxn ang="0">
                  <a:pos x="113" y="72"/>
                </a:cxn>
                <a:cxn ang="0">
                  <a:pos x="114" y="64"/>
                </a:cxn>
                <a:cxn ang="0">
                  <a:pos x="114" y="55"/>
                </a:cxn>
                <a:cxn ang="0">
                  <a:pos x="114" y="46"/>
                </a:cxn>
                <a:cxn ang="0">
                  <a:pos x="114" y="46"/>
                </a:cxn>
              </a:cxnLst>
              <a:rect l="0" t="0" r="r" b="b"/>
              <a:pathLst>
                <a:path w="114" h="90">
                  <a:moveTo>
                    <a:pt x="114" y="46"/>
                  </a:moveTo>
                  <a:lnTo>
                    <a:pt x="114" y="46"/>
                  </a:lnTo>
                  <a:lnTo>
                    <a:pt x="114" y="34"/>
                  </a:lnTo>
                  <a:lnTo>
                    <a:pt x="112" y="24"/>
                  </a:lnTo>
                  <a:lnTo>
                    <a:pt x="112" y="24"/>
                  </a:lnTo>
                  <a:lnTo>
                    <a:pt x="112" y="18"/>
                  </a:lnTo>
                  <a:lnTo>
                    <a:pt x="110" y="14"/>
                  </a:lnTo>
                  <a:lnTo>
                    <a:pt x="108" y="11"/>
                  </a:lnTo>
                  <a:lnTo>
                    <a:pt x="105" y="8"/>
                  </a:lnTo>
                  <a:lnTo>
                    <a:pt x="101" y="4"/>
                  </a:lnTo>
                  <a:lnTo>
                    <a:pt x="97" y="3"/>
                  </a:lnTo>
                  <a:lnTo>
                    <a:pt x="93" y="1"/>
                  </a:lnTo>
                  <a:lnTo>
                    <a:pt x="89" y="0"/>
                  </a:lnTo>
                  <a:lnTo>
                    <a:pt x="89" y="0"/>
                  </a:lnTo>
                  <a:lnTo>
                    <a:pt x="62" y="1"/>
                  </a:lnTo>
                  <a:lnTo>
                    <a:pt x="62" y="1"/>
                  </a:lnTo>
                  <a:lnTo>
                    <a:pt x="61" y="1"/>
                  </a:lnTo>
                  <a:lnTo>
                    <a:pt x="61" y="1"/>
                  </a:lnTo>
                  <a:lnTo>
                    <a:pt x="55" y="0"/>
                  </a:lnTo>
                  <a:lnTo>
                    <a:pt x="50" y="0"/>
                  </a:lnTo>
                  <a:lnTo>
                    <a:pt x="40" y="0"/>
                  </a:lnTo>
                  <a:lnTo>
                    <a:pt x="40" y="0"/>
                  </a:lnTo>
                  <a:lnTo>
                    <a:pt x="30" y="0"/>
                  </a:lnTo>
                  <a:lnTo>
                    <a:pt x="21" y="1"/>
                  </a:lnTo>
                  <a:lnTo>
                    <a:pt x="17" y="3"/>
                  </a:lnTo>
                  <a:lnTo>
                    <a:pt x="15" y="5"/>
                  </a:lnTo>
                  <a:lnTo>
                    <a:pt x="11" y="8"/>
                  </a:lnTo>
                  <a:lnTo>
                    <a:pt x="8" y="12"/>
                  </a:lnTo>
                  <a:lnTo>
                    <a:pt x="8" y="12"/>
                  </a:lnTo>
                  <a:lnTo>
                    <a:pt x="3" y="22"/>
                  </a:lnTo>
                  <a:lnTo>
                    <a:pt x="2" y="33"/>
                  </a:lnTo>
                  <a:lnTo>
                    <a:pt x="0" y="43"/>
                  </a:lnTo>
                  <a:lnTo>
                    <a:pt x="0" y="55"/>
                  </a:lnTo>
                  <a:lnTo>
                    <a:pt x="0" y="55"/>
                  </a:lnTo>
                  <a:lnTo>
                    <a:pt x="0" y="60"/>
                  </a:lnTo>
                  <a:lnTo>
                    <a:pt x="3" y="65"/>
                  </a:lnTo>
                  <a:lnTo>
                    <a:pt x="4" y="69"/>
                  </a:lnTo>
                  <a:lnTo>
                    <a:pt x="8" y="72"/>
                  </a:lnTo>
                  <a:lnTo>
                    <a:pt x="8" y="72"/>
                  </a:lnTo>
                  <a:lnTo>
                    <a:pt x="10" y="76"/>
                  </a:lnTo>
                  <a:lnTo>
                    <a:pt x="12" y="80"/>
                  </a:lnTo>
                  <a:lnTo>
                    <a:pt x="20" y="85"/>
                  </a:lnTo>
                  <a:lnTo>
                    <a:pt x="28" y="88"/>
                  </a:lnTo>
                  <a:lnTo>
                    <a:pt x="37" y="89"/>
                  </a:lnTo>
                  <a:lnTo>
                    <a:pt x="37" y="89"/>
                  </a:lnTo>
                  <a:lnTo>
                    <a:pt x="74" y="90"/>
                  </a:lnTo>
                  <a:lnTo>
                    <a:pt x="74" y="90"/>
                  </a:lnTo>
                  <a:lnTo>
                    <a:pt x="83" y="90"/>
                  </a:lnTo>
                  <a:lnTo>
                    <a:pt x="92" y="89"/>
                  </a:lnTo>
                  <a:lnTo>
                    <a:pt x="101" y="85"/>
                  </a:lnTo>
                  <a:lnTo>
                    <a:pt x="108" y="80"/>
                  </a:lnTo>
                  <a:lnTo>
                    <a:pt x="108" y="80"/>
                  </a:lnTo>
                  <a:lnTo>
                    <a:pt x="110" y="76"/>
                  </a:lnTo>
                  <a:lnTo>
                    <a:pt x="113" y="72"/>
                  </a:lnTo>
                  <a:lnTo>
                    <a:pt x="114" y="64"/>
                  </a:lnTo>
                  <a:lnTo>
                    <a:pt x="114" y="55"/>
                  </a:lnTo>
                  <a:lnTo>
                    <a:pt x="114" y="46"/>
                  </a:lnTo>
                  <a:lnTo>
                    <a:pt x="114" y="4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23" name="Freeform 780">
              <a:extLst>
                <a:ext uri="{FF2B5EF4-FFF2-40B4-BE49-F238E27FC236}">
                  <a16:creationId xmlns:a16="http://schemas.microsoft.com/office/drawing/2014/main" id="{C715BE62-2198-4853-BB01-8DD5F6529083}"/>
                </a:ext>
              </a:extLst>
            </p:cNvPr>
            <p:cNvSpPr>
              <a:spLocks/>
            </p:cNvSpPr>
            <p:nvPr/>
          </p:nvSpPr>
          <p:spPr bwMode="auto">
            <a:xfrm>
              <a:off x="2216151" y="3517900"/>
              <a:ext cx="1588" cy="1588"/>
            </a:xfrm>
            <a:custGeom>
              <a:avLst/>
              <a:gdLst/>
              <a:ahLst/>
              <a:cxnLst>
                <a:cxn ang="0">
                  <a:pos x="1" y="0"/>
                </a:cxn>
                <a:cxn ang="0">
                  <a:pos x="1" y="0"/>
                </a:cxn>
                <a:cxn ang="0">
                  <a:pos x="0" y="3"/>
                </a:cxn>
                <a:cxn ang="0">
                  <a:pos x="0" y="3"/>
                </a:cxn>
                <a:cxn ang="0">
                  <a:pos x="1" y="0"/>
                </a:cxn>
                <a:cxn ang="0">
                  <a:pos x="1" y="0"/>
                </a:cxn>
              </a:cxnLst>
              <a:rect l="0" t="0" r="r" b="b"/>
              <a:pathLst>
                <a:path w="1" h="3">
                  <a:moveTo>
                    <a:pt x="1" y="0"/>
                  </a:moveTo>
                  <a:lnTo>
                    <a:pt x="1" y="0"/>
                  </a:lnTo>
                  <a:lnTo>
                    <a:pt x="0" y="3"/>
                  </a:lnTo>
                  <a:lnTo>
                    <a:pt x="0" y="3"/>
                  </a:lnTo>
                  <a:lnTo>
                    <a:pt x="1" y="0"/>
                  </a:lnTo>
                  <a:lnTo>
                    <a:pt x="1"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24" name="Freeform 781">
              <a:extLst>
                <a:ext uri="{FF2B5EF4-FFF2-40B4-BE49-F238E27FC236}">
                  <a16:creationId xmlns:a16="http://schemas.microsoft.com/office/drawing/2014/main" id="{FEF47D9E-E973-42EC-89D9-F86D0A840764}"/>
                </a:ext>
              </a:extLst>
            </p:cNvPr>
            <p:cNvSpPr>
              <a:spLocks noEditPoints="1"/>
            </p:cNvSpPr>
            <p:nvPr/>
          </p:nvSpPr>
          <p:spPr bwMode="auto">
            <a:xfrm>
              <a:off x="2138363" y="3497263"/>
              <a:ext cx="342900" cy="120650"/>
            </a:xfrm>
            <a:custGeom>
              <a:avLst/>
              <a:gdLst/>
              <a:ahLst/>
              <a:cxnLst>
                <a:cxn ang="0">
                  <a:pos x="858" y="257"/>
                </a:cxn>
                <a:cxn ang="0">
                  <a:pos x="838" y="209"/>
                </a:cxn>
                <a:cxn ang="0">
                  <a:pos x="799" y="150"/>
                </a:cxn>
                <a:cxn ang="0">
                  <a:pos x="748" y="78"/>
                </a:cxn>
                <a:cxn ang="0">
                  <a:pos x="725" y="32"/>
                </a:cxn>
                <a:cxn ang="0">
                  <a:pos x="718" y="22"/>
                </a:cxn>
                <a:cxn ang="0">
                  <a:pos x="710" y="15"/>
                </a:cxn>
                <a:cxn ang="0">
                  <a:pos x="699" y="12"/>
                </a:cxn>
                <a:cxn ang="0">
                  <a:pos x="445" y="6"/>
                </a:cxn>
                <a:cxn ang="0">
                  <a:pos x="191" y="0"/>
                </a:cxn>
                <a:cxn ang="0">
                  <a:pos x="181" y="2"/>
                </a:cxn>
                <a:cxn ang="0">
                  <a:pos x="174" y="9"/>
                </a:cxn>
                <a:cxn ang="0">
                  <a:pos x="170" y="13"/>
                </a:cxn>
                <a:cxn ang="0">
                  <a:pos x="164" y="19"/>
                </a:cxn>
                <a:cxn ang="0">
                  <a:pos x="162" y="21"/>
                </a:cxn>
                <a:cxn ang="0">
                  <a:pos x="158" y="27"/>
                </a:cxn>
                <a:cxn ang="0">
                  <a:pos x="145" y="44"/>
                </a:cxn>
                <a:cxn ang="0">
                  <a:pos x="95" y="116"/>
                </a:cxn>
                <a:cxn ang="0">
                  <a:pos x="56" y="166"/>
                </a:cxn>
                <a:cxn ang="0">
                  <a:pos x="20" y="209"/>
                </a:cxn>
                <a:cxn ang="0">
                  <a:pos x="5" y="233"/>
                </a:cxn>
                <a:cxn ang="0">
                  <a:pos x="1" y="238"/>
                </a:cxn>
                <a:cxn ang="0">
                  <a:pos x="1" y="257"/>
                </a:cxn>
                <a:cxn ang="0">
                  <a:pos x="14" y="270"/>
                </a:cxn>
                <a:cxn ang="0">
                  <a:pos x="71" y="274"/>
                </a:cxn>
                <a:cxn ang="0">
                  <a:pos x="218" y="284"/>
                </a:cxn>
                <a:cxn ang="0">
                  <a:pos x="328" y="285"/>
                </a:cxn>
                <a:cxn ang="0">
                  <a:pos x="438" y="289"/>
                </a:cxn>
                <a:cxn ang="0">
                  <a:pos x="621" y="299"/>
                </a:cxn>
                <a:cxn ang="0">
                  <a:pos x="719" y="297"/>
                </a:cxn>
                <a:cxn ang="0">
                  <a:pos x="791" y="299"/>
                </a:cxn>
                <a:cxn ang="0">
                  <a:pos x="819" y="304"/>
                </a:cxn>
                <a:cxn ang="0">
                  <a:pos x="831" y="303"/>
                </a:cxn>
                <a:cxn ang="0">
                  <a:pos x="840" y="303"/>
                </a:cxn>
                <a:cxn ang="0">
                  <a:pos x="854" y="298"/>
                </a:cxn>
                <a:cxn ang="0">
                  <a:pos x="862" y="285"/>
                </a:cxn>
                <a:cxn ang="0">
                  <a:pos x="862" y="274"/>
                </a:cxn>
                <a:cxn ang="0">
                  <a:pos x="610" y="253"/>
                </a:cxn>
                <a:cxn ang="0">
                  <a:pos x="460" y="244"/>
                </a:cxn>
                <a:cxn ang="0">
                  <a:pos x="61" y="227"/>
                </a:cxn>
                <a:cxn ang="0">
                  <a:pos x="85" y="202"/>
                </a:cxn>
                <a:cxn ang="0">
                  <a:pos x="119" y="165"/>
                </a:cxn>
                <a:cxn ang="0">
                  <a:pos x="167" y="90"/>
                </a:cxn>
                <a:cxn ang="0">
                  <a:pos x="188" y="63"/>
                </a:cxn>
                <a:cxn ang="0">
                  <a:pos x="194" y="55"/>
                </a:cxn>
                <a:cxn ang="0">
                  <a:pos x="198" y="51"/>
                </a:cxn>
                <a:cxn ang="0">
                  <a:pos x="323" y="48"/>
                </a:cxn>
                <a:cxn ang="0">
                  <a:pos x="687" y="57"/>
                </a:cxn>
                <a:cxn ang="0">
                  <a:pos x="701" y="86"/>
                </a:cxn>
                <a:cxn ang="0">
                  <a:pos x="755" y="166"/>
                </a:cxn>
                <a:cxn ang="0">
                  <a:pos x="808" y="256"/>
                </a:cxn>
                <a:cxn ang="0">
                  <a:pos x="772" y="252"/>
                </a:cxn>
                <a:cxn ang="0">
                  <a:pos x="659" y="253"/>
                </a:cxn>
              </a:cxnLst>
              <a:rect l="0" t="0" r="r" b="b"/>
              <a:pathLst>
                <a:path w="862" h="304">
                  <a:moveTo>
                    <a:pt x="862" y="274"/>
                  </a:moveTo>
                  <a:lnTo>
                    <a:pt x="862" y="274"/>
                  </a:lnTo>
                  <a:lnTo>
                    <a:pt x="858" y="257"/>
                  </a:lnTo>
                  <a:lnTo>
                    <a:pt x="853" y="240"/>
                  </a:lnTo>
                  <a:lnTo>
                    <a:pt x="846" y="225"/>
                  </a:lnTo>
                  <a:lnTo>
                    <a:pt x="838" y="209"/>
                  </a:lnTo>
                  <a:lnTo>
                    <a:pt x="829" y="195"/>
                  </a:lnTo>
                  <a:lnTo>
                    <a:pt x="820" y="179"/>
                  </a:lnTo>
                  <a:lnTo>
                    <a:pt x="799" y="150"/>
                  </a:lnTo>
                  <a:lnTo>
                    <a:pt x="778" y="121"/>
                  </a:lnTo>
                  <a:lnTo>
                    <a:pt x="757" y="93"/>
                  </a:lnTo>
                  <a:lnTo>
                    <a:pt x="748" y="78"/>
                  </a:lnTo>
                  <a:lnTo>
                    <a:pt x="739" y="63"/>
                  </a:lnTo>
                  <a:lnTo>
                    <a:pt x="731" y="48"/>
                  </a:lnTo>
                  <a:lnTo>
                    <a:pt x="725" y="32"/>
                  </a:lnTo>
                  <a:lnTo>
                    <a:pt x="725" y="32"/>
                  </a:lnTo>
                  <a:lnTo>
                    <a:pt x="722" y="27"/>
                  </a:lnTo>
                  <a:lnTo>
                    <a:pt x="718" y="22"/>
                  </a:lnTo>
                  <a:lnTo>
                    <a:pt x="718" y="22"/>
                  </a:lnTo>
                  <a:lnTo>
                    <a:pt x="716" y="18"/>
                  </a:lnTo>
                  <a:lnTo>
                    <a:pt x="710" y="15"/>
                  </a:lnTo>
                  <a:lnTo>
                    <a:pt x="705" y="13"/>
                  </a:lnTo>
                  <a:lnTo>
                    <a:pt x="699" y="12"/>
                  </a:lnTo>
                  <a:lnTo>
                    <a:pt x="699" y="12"/>
                  </a:lnTo>
                  <a:lnTo>
                    <a:pt x="636" y="12"/>
                  </a:lnTo>
                  <a:lnTo>
                    <a:pt x="572" y="10"/>
                  </a:lnTo>
                  <a:lnTo>
                    <a:pt x="445" y="6"/>
                  </a:lnTo>
                  <a:lnTo>
                    <a:pt x="318" y="2"/>
                  </a:lnTo>
                  <a:lnTo>
                    <a:pt x="255" y="1"/>
                  </a:lnTo>
                  <a:lnTo>
                    <a:pt x="191" y="0"/>
                  </a:lnTo>
                  <a:lnTo>
                    <a:pt x="191" y="0"/>
                  </a:lnTo>
                  <a:lnTo>
                    <a:pt x="186" y="1"/>
                  </a:lnTo>
                  <a:lnTo>
                    <a:pt x="181" y="2"/>
                  </a:lnTo>
                  <a:lnTo>
                    <a:pt x="177" y="5"/>
                  </a:lnTo>
                  <a:lnTo>
                    <a:pt x="174" y="9"/>
                  </a:lnTo>
                  <a:lnTo>
                    <a:pt x="174" y="9"/>
                  </a:lnTo>
                  <a:lnTo>
                    <a:pt x="170" y="12"/>
                  </a:lnTo>
                  <a:lnTo>
                    <a:pt x="170" y="12"/>
                  </a:lnTo>
                  <a:lnTo>
                    <a:pt x="170" y="13"/>
                  </a:lnTo>
                  <a:lnTo>
                    <a:pt x="170" y="13"/>
                  </a:lnTo>
                  <a:lnTo>
                    <a:pt x="166" y="15"/>
                  </a:lnTo>
                  <a:lnTo>
                    <a:pt x="164" y="19"/>
                  </a:lnTo>
                  <a:lnTo>
                    <a:pt x="164" y="19"/>
                  </a:lnTo>
                  <a:lnTo>
                    <a:pt x="162" y="21"/>
                  </a:lnTo>
                  <a:lnTo>
                    <a:pt x="162" y="21"/>
                  </a:lnTo>
                  <a:lnTo>
                    <a:pt x="160" y="23"/>
                  </a:lnTo>
                  <a:lnTo>
                    <a:pt x="158" y="27"/>
                  </a:lnTo>
                  <a:lnTo>
                    <a:pt x="158" y="27"/>
                  </a:lnTo>
                  <a:lnTo>
                    <a:pt x="156" y="30"/>
                  </a:lnTo>
                  <a:lnTo>
                    <a:pt x="156" y="30"/>
                  </a:lnTo>
                  <a:lnTo>
                    <a:pt x="145" y="44"/>
                  </a:lnTo>
                  <a:lnTo>
                    <a:pt x="135" y="57"/>
                  </a:lnTo>
                  <a:lnTo>
                    <a:pt x="115" y="87"/>
                  </a:lnTo>
                  <a:lnTo>
                    <a:pt x="95" y="116"/>
                  </a:lnTo>
                  <a:lnTo>
                    <a:pt x="75" y="145"/>
                  </a:lnTo>
                  <a:lnTo>
                    <a:pt x="75" y="145"/>
                  </a:lnTo>
                  <a:lnTo>
                    <a:pt x="56" y="166"/>
                  </a:lnTo>
                  <a:lnTo>
                    <a:pt x="38" y="187"/>
                  </a:lnTo>
                  <a:lnTo>
                    <a:pt x="27" y="197"/>
                  </a:lnTo>
                  <a:lnTo>
                    <a:pt x="20" y="209"/>
                  </a:lnTo>
                  <a:lnTo>
                    <a:pt x="12" y="219"/>
                  </a:lnTo>
                  <a:lnTo>
                    <a:pt x="5" y="233"/>
                  </a:lnTo>
                  <a:lnTo>
                    <a:pt x="5" y="233"/>
                  </a:lnTo>
                  <a:lnTo>
                    <a:pt x="5" y="233"/>
                  </a:lnTo>
                  <a:lnTo>
                    <a:pt x="5" y="233"/>
                  </a:lnTo>
                  <a:lnTo>
                    <a:pt x="1" y="238"/>
                  </a:lnTo>
                  <a:lnTo>
                    <a:pt x="0" y="244"/>
                  </a:lnTo>
                  <a:lnTo>
                    <a:pt x="0" y="251"/>
                  </a:lnTo>
                  <a:lnTo>
                    <a:pt x="1" y="257"/>
                  </a:lnTo>
                  <a:lnTo>
                    <a:pt x="4" y="263"/>
                  </a:lnTo>
                  <a:lnTo>
                    <a:pt x="8" y="268"/>
                  </a:lnTo>
                  <a:lnTo>
                    <a:pt x="14" y="270"/>
                  </a:lnTo>
                  <a:lnTo>
                    <a:pt x="21" y="272"/>
                  </a:lnTo>
                  <a:lnTo>
                    <a:pt x="21" y="272"/>
                  </a:lnTo>
                  <a:lnTo>
                    <a:pt x="71" y="274"/>
                  </a:lnTo>
                  <a:lnTo>
                    <a:pt x="120" y="278"/>
                  </a:lnTo>
                  <a:lnTo>
                    <a:pt x="169" y="281"/>
                  </a:lnTo>
                  <a:lnTo>
                    <a:pt x="218" y="284"/>
                  </a:lnTo>
                  <a:lnTo>
                    <a:pt x="218" y="284"/>
                  </a:lnTo>
                  <a:lnTo>
                    <a:pt x="273" y="285"/>
                  </a:lnTo>
                  <a:lnTo>
                    <a:pt x="328" y="285"/>
                  </a:lnTo>
                  <a:lnTo>
                    <a:pt x="383" y="286"/>
                  </a:lnTo>
                  <a:lnTo>
                    <a:pt x="438" y="289"/>
                  </a:lnTo>
                  <a:lnTo>
                    <a:pt x="438" y="289"/>
                  </a:lnTo>
                  <a:lnTo>
                    <a:pt x="530" y="294"/>
                  </a:lnTo>
                  <a:lnTo>
                    <a:pt x="621" y="299"/>
                  </a:lnTo>
                  <a:lnTo>
                    <a:pt x="621" y="299"/>
                  </a:lnTo>
                  <a:lnTo>
                    <a:pt x="645" y="299"/>
                  </a:lnTo>
                  <a:lnTo>
                    <a:pt x="670" y="299"/>
                  </a:lnTo>
                  <a:lnTo>
                    <a:pt x="719" y="297"/>
                  </a:lnTo>
                  <a:lnTo>
                    <a:pt x="744" y="297"/>
                  </a:lnTo>
                  <a:lnTo>
                    <a:pt x="768" y="297"/>
                  </a:lnTo>
                  <a:lnTo>
                    <a:pt x="791" y="299"/>
                  </a:lnTo>
                  <a:lnTo>
                    <a:pt x="815" y="304"/>
                  </a:lnTo>
                  <a:lnTo>
                    <a:pt x="815" y="304"/>
                  </a:lnTo>
                  <a:lnTo>
                    <a:pt x="819" y="304"/>
                  </a:lnTo>
                  <a:lnTo>
                    <a:pt x="823" y="304"/>
                  </a:lnTo>
                  <a:lnTo>
                    <a:pt x="831" y="303"/>
                  </a:lnTo>
                  <a:lnTo>
                    <a:pt x="831" y="303"/>
                  </a:lnTo>
                  <a:lnTo>
                    <a:pt x="832" y="303"/>
                  </a:lnTo>
                  <a:lnTo>
                    <a:pt x="840" y="303"/>
                  </a:lnTo>
                  <a:lnTo>
                    <a:pt x="840" y="303"/>
                  </a:lnTo>
                  <a:lnTo>
                    <a:pt x="845" y="302"/>
                  </a:lnTo>
                  <a:lnTo>
                    <a:pt x="850" y="301"/>
                  </a:lnTo>
                  <a:lnTo>
                    <a:pt x="854" y="298"/>
                  </a:lnTo>
                  <a:lnTo>
                    <a:pt x="858" y="294"/>
                  </a:lnTo>
                  <a:lnTo>
                    <a:pt x="861" y="289"/>
                  </a:lnTo>
                  <a:lnTo>
                    <a:pt x="862" y="285"/>
                  </a:lnTo>
                  <a:lnTo>
                    <a:pt x="862" y="280"/>
                  </a:lnTo>
                  <a:lnTo>
                    <a:pt x="862" y="274"/>
                  </a:lnTo>
                  <a:lnTo>
                    <a:pt x="862" y="274"/>
                  </a:lnTo>
                  <a:close/>
                  <a:moveTo>
                    <a:pt x="659" y="253"/>
                  </a:moveTo>
                  <a:lnTo>
                    <a:pt x="659" y="253"/>
                  </a:lnTo>
                  <a:lnTo>
                    <a:pt x="610" y="253"/>
                  </a:lnTo>
                  <a:lnTo>
                    <a:pt x="560" y="251"/>
                  </a:lnTo>
                  <a:lnTo>
                    <a:pt x="460" y="244"/>
                  </a:lnTo>
                  <a:lnTo>
                    <a:pt x="460" y="244"/>
                  </a:lnTo>
                  <a:lnTo>
                    <a:pt x="361" y="239"/>
                  </a:lnTo>
                  <a:lnTo>
                    <a:pt x="262" y="234"/>
                  </a:lnTo>
                  <a:lnTo>
                    <a:pt x="61" y="227"/>
                  </a:lnTo>
                  <a:lnTo>
                    <a:pt x="61" y="227"/>
                  </a:lnTo>
                  <a:lnTo>
                    <a:pt x="73" y="214"/>
                  </a:lnTo>
                  <a:lnTo>
                    <a:pt x="85" y="202"/>
                  </a:lnTo>
                  <a:lnTo>
                    <a:pt x="107" y="178"/>
                  </a:lnTo>
                  <a:lnTo>
                    <a:pt x="107" y="178"/>
                  </a:lnTo>
                  <a:lnTo>
                    <a:pt x="119" y="165"/>
                  </a:lnTo>
                  <a:lnTo>
                    <a:pt x="129" y="150"/>
                  </a:lnTo>
                  <a:lnTo>
                    <a:pt x="148" y="120"/>
                  </a:lnTo>
                  <a:lnTo>
                    <a:pt x="167" y="90"/>
                  </a:lnTo>
                  <a:lnTo>
                    <a:pt x="177" y="76"/>
                  </a:lnTo>
                  <a:lnTo>
                    <a:pt x="188" y="63"/>
                  </a:lnTo>
                  <a:lnTo>
                    <a:pt x="188" y="63"/>
                  </a:lnTo>
                  <a:lnTo>
                    <a:pt x="192" y="55"/>
                  </a:lnTo>
                  <a:lnTo>
                    <a:pt x="192" y="55"/>
                  </a:lnTo>
                  <a:lnTo>
                    <a:pt x="194" y="55"/>
                  </a:lnTo>
                  <a:lnTo>
                    <a:pt x="194" y="55"/>
                  </a:lnTo>
                  <a:lnTo>
                    <a:pt x="198" y="51"/>
                  </a:lnTo>
                  <a:lnTo>
                    <a:pt x="198" y="51"/>
                  </a:lnTo>
                  <a:lnTo>
                    <a:pt x="201" y="46"/>
                  </a:lnTo>
                  <a:lnTo>
                    <a:pt x="201" y="46"/>
                  </a:lnTo>
                  <a:lnTo>
                    <a:pt x="323" y="48"/>
                  </a:lnTo>
                  <a:lnTo>
                    <a:pt x="443" y="52"/>
                  </a:lnTo>
                  <a:lnTo>
                    <a:pt x="565" y="56"/>
                  </a:lnTo>
                  <a:lnTo>
                    <a:pt x="687" y="57"/>
                  </a:lnTo>
                  <a:lnTo>
                    <a:pt x="687" y="57"/>
                  </a:lnTo>
                  <a:lnTo>
                    <a:pt x="693" y="72"/>
                  </a:lnTo>
                  <a:lnTo>
                    <a:pt x="701" y="86"/>
                  </a:lnTo>
                  <a:lnTo>
                    <a:pt x="719" y="114"/>
                  </a:lnTo>
                  <a:lnTo>
                    <a:pt x="755" y="166"/>
                  </a:lnTo>
                  <a:lnTo>
                    <a:pt x="755" y="166"/>
                  </a:lnTo>
                  <a:lnTo>
                    <a:pt x="784" y="209"/>
                  </a:lnTo>
                  <a:lnTo>
                    <a:pt x="797" y="233"/>
                  </a:lnTo>
                  <a:lnTo>
                    <a:pt x="808" y="256"/>
                  </a:lnTo>
                  <a:lnTo>
                    <a:pt x="808" y="256"/>
                  </a:lnTo>
                  <a:lnTo>
                    <a:pt x="790" y="253"/>
                  </a:lnTo>
                  <a:lnTo>
                    <a:pt x="772" y="252"/>
                  </a:lnTo>
                  <a:lnTo>
                    <a:pt x="734" y="251"/>
                  </a:lnTo>
                  <a:lnTo>
                    <a:pt x="659" y="253"/>
                  </a:lnTo>
                  <a:lnTo>
                    <a:pt x="659" y="25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25" name="Freeform 782">
              <a:extLst>
                <a:ext uri="{FF2B5EF4-FFF2-40B4-BE49-F238E27FC236}">
                  <a16:creationId xmlns:a16="http://schemas.microsoft.com/office/drawing/2014/main" id="{E21071E0-445E-4FD5-B748-373F7041261C}"/>
                </a:ext>
              </a:extLst>
            </p:cNvPr>
            <p:cNvSpPr>
              <a:spLocks/>
            </p:cNvSpPr>
            <p:nvPr/>
          </p:nvSpPr>
          <p:spPr bwMode="auto">
            <a:xfrm>
              <a:off x="2190751" y="3527425"/>
              <a:ext cx="246063" cy="22225"/>
            </a:xfrm>
            <a:custGeom>
              <a:avLst/>
              <a:gdLst/>
              <a:ahLst/>
              <a:cxnLst>
                <a:cxn ang="0">
                  <a:pos x="589" y="23"/>
                </a:cxn>
                <a:cxn ang="0">
                  <a:pos x="590" y="20"/>
                </a:cxn>
                <a:cxn ang="0">
                  <a:pos x="580" y="18"/>
                </a:cxn>
                <a:cxn ang="0">
                  <a:pos x="555" y="18"/>
                </a:cxn>
                <a:cxn ang="0">
                  <a:pos x="485" y="14"/>
                </a:cxn>
                <a:cxn ang="0">
                  <a:pos x="466" y="12"/>
                </a:cxn>
                <a:cxn ang="0">
                  <a:pos x="403" y="9"/>
                </a:cxn>
                <a:cxn ang="0">
                  <a:pos x="319" y="9"/>
                </a:cxn>
                <a:cxn ang="0">
                  <a:pos x="168" y="4"/>
                </a:cxn>
                <a:cxn ang="0">
                  <a:pos x="17" y="0"/>
                </a:cxn>
                <a:cxn ang="0">
                  <a:pos x="11" y="1"/>
                </a:cxn>
                <a:cxn ang="0">
                  <a:pos x="1" y="10"/>
                </a:cxn>
                <a:cxn ang="0">
                  <a:pos x="0" y="18"/>
                </a:cxn>
                <a:cxn ang="0">
                  <a:pos x="0" y="23"/>
                </a:cxn>
                <a:cxn ang="0">
                  <a:pos x="5" y="30"/>
                </a:cxn>
                <a:cxn ang="0">
                  <a:pos x="12" y="34"/>
                </a:cxn>
                <a:cxn ang="0">
                  <a:pos x="20" y="35"/>
                </a:cxn>
                <a:cxn ang="0">
                  <a:pos x="24" y="34"/>
                </a:cxn>
                <a:cxn ang="0">
                  <a:pos x="192" y="38"/>
                </a:cxn>
                <a:cxn ang="0">
                  <a:pos x="361" y="43"/>
                </a:cxn>
                <a:cxn ang="0">
                  <a:pos x="402" y="44"/>
                </a:cxn>
                <a:cxn ang="0">
                  <a:pos x="481" y="50"/>
                </a:cxn>
                <a:cxn ang="0">
                  <a:pos x="522" y="51"/>
                </a:cxn>
                <a:cxn ang="0">
                  <a:pos x="544" y="52"/>
                </a:cxn>
                <a:cxn ang="0">
                  <a:pos x="581" y="56"/>
                </a:cxn>
                <a:cxn ang="0">
                  <a:pos x="604" y="52"/>
                </a:cxn>
                <a:cxn ang="0">
                  <a:pos x="614" y="48"/>
                </a:cxn>
                <a:cxn ang="0">
                  <a:pos x="616" y="44"/>
                </a:cxn>
                <a:cxn ang="0">
                  <a:pos x="619" y="37"/>
                </a:cxn>
                <a:cxn ang="0">
                  <a:pos x="614" y="26"/>
                </a:cxn>
                <a:cxn ang="0">
                  <a:pos x="603" y="20"/>
                </a:cxn>
                <a:cxn ang="0">
                  <a:pos x="593" y="21"/>
                </a:cxn>
                <a:cxn ang="0">
                  <a:pos x="589" y="23"/>
                </a:cxn>
              </a:cxnLst>
              <a:rect l="0" t="0" r="r" b="b"/>
              <a:pathLst>
                <a:path w="619" h="56">
                  <a:moveTo>
                    <a:pt x="589" y="23"/>
                  </a:moveTo>
                  <a:lnTo>
                    <a:pt x="589" y="23"/>
                  </a:lnTo>
                  <a:lnTo>
                    <a:pt x="591" y="21"/>
                  </a:lnTo>
                  <a:lnTo>
                    <a:pt x="590" y="20"/>
                  </a:lnTo>
                  <a:lnTo>
                    <a:pt x="586" y="18"/>
                  </a:lnTo>
                  <a:lnTo>
                    <a:pt x="580" y="18"/>
                  </a:lnTo>
                  <a:lnTo>
                    <a:pt x="555" y="18"/>
                  </a:lnTo>
                  <a:lnTo>
                    <a:pt x="555" y="18"/>
                  </a:lnTo>
                  <a:lnTo>
                    <a:pt x="521" y="17"/>
                  </a:lnTo>
                  <a:lnTo>
                    <a:pt x="485" y="14"/>
                  </a:lnTo>
                  <a:lnTo>
                    <a:pt x="485" y="14"/>
                  </a:lnTo>
                  <a:lnTo>
                    <a:pt x="466" y="12"/>
                  </a:lnTo>
                  <a:lnTo>
                    <a:pt x="445" y="10"/>
                  </a:lnTo>
                  <a:lnTo>
                    <a:pt x="403" y="9"/>
                  </a:lnTo>
                  <a:lnTo>
                    <a:pt x="319" y="9"/>
                  </a:lnTo>
                  <a:lnTo>
                    <a:pt x="319" y="9"/>
                  </a:lnTo>
                  <a:lnTo>
                    <a:pt x="243" y="6"/>
                  </a:lnTo>
                  <a:lnTo>
                    <a:pt x="168" y="4"/>
                  </a:lnTo>
                  <a:lnTo>
                    <a:pt x="93" y="1"/>
                  </a:lnTo>
                  <a:lnTo>
                    <a:pt x="17" y="0"/>
                  </a:lnTo>
                  <a:lnTo>
                    <a:pt x="17" y="0"/>
                  </a:lnTo>
                  <a:lnTo>
                    <a:pt x="11" y="1"/>
                  </a:lnTo>
                  <a:lnTo>
                    <a:pt x="5" y="4"/>
                  </a:lnTo>
                  <a:lnTo>
                    <a:pt x="1" y="10"/>
                  </a:lnTo>
                  <a:lnTo>
                    <a:pt x="0" y="17"/>
                  </a:lnTo>
                  <a:lnTo>
                    <a:pt x="0" y="18"/>
                  </a:lnTo>
                  <a:lnTo>
                    <a:pt x="0" y="18"/>
                  </a:lnTo>
                  <a:lnTo>
                    <a:pt x="0" y="23"/>
                  </a:lnTo>
                  <a:lnTo>
                    <a:pt x="3" y="27"/>
                  </a:lnTo>
                  <a:lnTo>
                    <a:pt x="5" y="30"/>
                  </a:lnTo>
                  <a:lnTo>
                    <a:pt x="8" y="33"/>
                  </a:lnTo>
                  <a:lnTo>
                    <a:pt x="12" y="34"/>
                  </a:lnTo>
                  <a:lnTo>
                    <a:pt x="16" y="35"/>
                  </a:lnTo>
                  <a:lnTo>
                    <a:pt x="20" y="35"/>
                  </a:lnTo>
                  <a:lnTo>
                    <a:pt x="24" y="34"/>
                  </a:lnTo>
                  <a:lnTo>
                    <a:pt x="24" y="34"/>
                  </a:lnTo>
                  <a:lnTo>
                    <a:pt x="107" y="35"/>
                  </a:lnTo>
                  <a:lnTo>
                    <a:pt x="192" y="38"/>
                  </a:lnTo>
                  <a:lnTo>
                    <a:pt x="276" y="42"/>
                  </a:lnTo>
                  <a:lnTo>
                    <a:pt x="361" y="43"/>
                  </a:lnTo>
                  <a:lnTo>
                    <a:pt x="361" y="43"/>
                  </a:lnTo>
                  <a:lnTo>
                    <a:pt x="402" y="44"/>
                  </a:lnTo>
                  <a:lnTo>
                    <a:pt x="441" y="47"/>
                  </a:lnTo>
                  <a:lnTo>
                    <a:pt x="481" y="50"/>
                  </a:lnTo>
                  <a:lnTo>
                    <a:pt x="522" y="51"/>
                  </a:lnTo>
                  <a:lnTo>
                    <a:pt x="522" y="51"/>
                  </a:lnTo>
                  <a:lnTo>
                    <a:pt x="532" y="51"/>
                  </a:lnTo>
                  <a:lnTo>
                    <a:pt x="544" y="52"/>
                  </a:lnTo>
                  <a:lnTo>
                    <a:pt x="569" y="56"/>
                  </a:lnTo>
                  <a:lnTo>
                    <a:pt x="581" y="56"/>
                  </a:lnTo>
                  <a:lnTo>
                    <a:pt x="593" y="55"/>
                  </a:lnTo>
                  <a:lnTo>
                    <a:pt x="604" y="52"/>
                  </a:lnTo>
                  <a:lnTo>
                    <a:pt x="608" y="51"/>
                  </a:lnTo>
                  <a:lnTo>
                    <a:pt x="614" y="48"/>
                  </a:lnTo>
                  <a:lnTo>
                    <a:pt x="614" y="48"/>
                  </a:lnTo>
                  <a:lnTo>
                    <a:pt x="616" y="44"/>
                  </a:lnTo>
                  <a:lnTo>
                    <a:pt x="618" y="42"/>
                  </a:lnTo>
                  <a:lnTo>
                    <a:pt x="619" y="37"/>
                  </a:lnTo>
                  <a:lnTo>
                    <a:pt x="618" y="30"/>
                  </a:lnTo>
                  <a:lnTo>
                    <a:pt x="614" y="26"/>
                  </a:lnTo>
                  <a:lnTo>
                    <a:pt x="608" y="22"/>
                  </a:lnTo>
                  <a:lnTo>
                    <a:pt x="603" y="20"/>
                  </a:lnTo>
                  <a:lnTo>
                    <a:pt x="595" y="20"/>
                  </a:lnTo>
                  <a:lnTo>
                    <a:pt x="593" y="21"/>
                  </a:lnTo>
                  <a:lnTo>
                    <a:pt x="589" y="23"/>
                  </a:lnTo>
                  <a:lnTo>
                    <a:pt x="589" y="2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26" name="Freeform 783">
              <a:extLst>
                <a:ext uri="{FF2B5EF4-FFF2-40B4-BE49-F238E27FC236}">
                  <a16:creationId xmlns:a16="http://schemas.microsoft.com/office/drawing/2014/main" id="{F2B50811-1424-45C2-9F85-EBF772A9A227}"/>
                </a:ext>
              </a:extLst>
            </p:cNvPr>
            <p:cNvSpPr>
              <a:spLocks/>
            </p:cNvSpPr>
            <p:nvPr/>
          </p:nvSpPr>
          <p:spPr bwMode="auto">
            <a:xfrm>
              <a:off x="2170113" y="3554413"/>
              <a:ext cx="288925" cy="22225"/>
            </a:xfrm>
            <a:custGeom>
              <a:avLst/>
              <a:gdLst/>
              <a:ahLst/>
              <a:cxnLst>
                <a:cxn ang="0">
                  <a:pos x="715" y="20"/>
                </a:cxn>
                <a:cxn ang="0">
                  <a:pos x="715" y="20"/>
                </a:cxn>
                <a:cxn ang="0">
                  <a:pos x="622" y="18"/>
                </a:cxn>
                <a:cxn ang="0">
                  <a:pos x="529" y="16"/>
                </a:cxn>
                <a:cxn ang="0">
                  <a:pos x="436" y="13"/>
                </a:cxn>
                <a:cxn ang="0">
                  <a:pos x="345" y="12"/>
                </a:cxn>
                <a:cxn ang="0">
                  <a:pos x="345" y="12"/>
                </a:cxn>
                <a:cxn ang="0">
                  <a:pos x="304" y="10"/>
                </a:cxn>
                <a:cxn ang="0">
                  <a:pos x="263" y="9"/>
                </a:cxn>
                <a:cxn ang="0">
                  <a:pos x="223" y="8"/>
                </a:cxn>
                <a:cxn ang="0">
                  <a:pos x="182" y="8"/>
                </a:cxn>
                <a:cxn ang="0">
                  <a:pos x="182" y="8"/>
                </a:cxn>
                <a:cxn ang="0">
                  <a:pos x="161" y="6"/>
                </a:cxn>
                <a:cxn ang="0">
                  <a:pos x="140" y="5"/>
                </a:cxn>
                <a:cxn ang="0">
                  <a:pos x="97" y="1"/>
                </a:cxn>
                <a:cxn ang="0">
                  <a:pos x="76" y="0"/>
                </a:cxn>
                <a:cxn ang="0">
                  <a:pos x="55" y="0"/>
                </a:cxn>
                <a:cxn ang="0">
                  <a:pos x="33" y="0"/>
                </a:cxn>
                <a:cxn ang="0">
                  <a:pos x="14" y="3"/>
                </a:cxn>
                <a:cxn ang="0">
                  <a:pos x="14" y="3"/>
                </a:cxn>
                <a:cxn ang="0">
                  <a:pos x="10" y="4"/>
                </a:cxn>
                <a:cxn ang="0">
                  <a:pos x="6" y="5"/>
                </a:cxn>
                <a:cxn ang="0">
                  <a:pos x="2" y="9"/>
                </a:cxn>
                <a:cxn ang="0">
                  <a:pos x="0" y="16"/>
                </a:cxn>
                <a:cxn ang="0">
                  <a:pos x="2" y="22"/>
                </a:cxn>
                <a:cxn ang="0">
                  <a:pos x="4" y="27"/>
                </a:cxn>
                <a:cxn ang="0">
                  <a:pos x="8" y="33"/>
                </a:cxn>
                <a:cxn ang="0">
                  <a:pos x="15" y="35"/>
                </a:cxn>
                <a:cxn ang="0">
                  <a:pos x="19" y="35"/>
                </a:cxn>
                <a:cxn ang="0">
                  <a:pos x="23" y="35"/>
                </a:cxn>
                <a:cxn ang="0">
                  <a:pos x="23" y="35"/>
                </a:cxn>
                <a:cxn ang="0">
                  <a:pos x="32" y="34"/>
                </a:cxn>
                <a:cxn ang="0">
                  <a:pos x="41" y="34"/>
                </a:cxn>
                <a:cxn ang="0">
                  <a:pos x="61" y="35"/>
                </a:cxn>
                <a:cxn ang="0">
                  <a:pos x="79" y="38"/>
                </a:cxn>
                <a:cxn ang="0">
                  <a:pos x="97" y="40"/>
                </a:cxn>
                <a:cxn ang="0">
                  <a:pos x="97" y="40"/>
                </a:cxn>
                <a:cxn ang="0">
                  <a:pos x="198" y="42"/>
                </a:cxn>
                <a:cxn ang="0">
                  <a:pos x="198" y="42"/>
                </a:cxn>
                <a:cxn ang="0">
                  <a:pos x="239" y="43"/>
                </a:cxn>
                <a:cxn ang="0">
                  <a:pos x="278" y="44"/>
                </a:cxn>
                <a:cxn ang="0">
                  <a:pos x="318" y="44"/>
                </a:cxn>
                <a:cxn ang="0">
                  <a:pos x="359" y="46"/>
                </a:cxn>
                <a:cxn ang="0">
                  <a:pos x="359" y="46"/>
                </a:cxn>
                <a:cxn ang="0">
                  <a:pos x="448" y="47"/>
                </a:cxn>
                <a:cxn ang="0">
                  <a:pos x="537" y="50"/>
                </a:cxn>
                <a:cxn ang="0">
                  <a:pos x="626" y="52"/>
                </a:cxn>
                <a:cxn ang="0">
                  <a:pos x="715" y="54"/>
                </a:cxn>
                <a:cxn ang="0">
                  <a:pos x="715" y="54"/>
                </a:cxn>
                <a:cxn ang="0">
                  <a:pos x="719" y="52"/>
                </a:cxn>
                <a:cxn ang="0">
                  <a:pos x="721" y="52"/>
                </a:cxn>
                <a:cxn ang="0">
                  <a:pos x="726" y="48"/>
                </a:cxn>
                <a:cxn ang="0">
                  <a:pos x="729" y="42"/>
                </a:cxn>
                <a:cxn ang="0">
                  <a:pos x="730" y="37"/>
                </a:cxn>
                <a:cxn ang="0">
                  <a:pos x="729" y="30"/>
                </a:cxn>
                <a:cxn ang="0">
                  <a:pos x="726" y="25"/>
                </a:cxn>
                <a:cxn ang="0">
                  <a:pos x="721" y="21"/>
                </a:cxn>
                <a:cxn ang="0">
                  <a:pos x="719" y="20"/>
                </a:cxn>
                <a:cxn ang="0">
                  <a:pos x="715" y="20"/>
                </a:cxn>
                <a:cxn ang="0">
                  <a:pos x="715" y="20"/>
                </a:cxn>
              </a:cxnLst>
              <a:rect l="0" t="0" r="r" b="b"/>
              <a:pathLst>
                <a:path w="730" h="54">
                  <a:moveTo>
                    <a:pt x="715" y="20"/>
                  </a:moveTo>
                  <a:lnTo>
                    <a:pt x="715" y="20"/>
                  </a:lnTo>
                  <a:lnTo>
                    <a:pt x="622" y="18"/>
                  </a:lnTo>
                  <a:lnTo>
                    <a:pt x="529" y="16"/>
                  </a:lnTo>
                  <a:lnTo>
                    <a:pt x="436" y="13"/>
                  </a:lnTo>
                  <a:lnTo>
                    <a:pt x="345" y="12"/>
                  </a:lnTo>
                  <a:lnTo>
                    <a:pt x="345" y="12"/>
                  </a:lnTo>
                  <a:lnTo>
                    <a:pt x="304" y="10"/>
                  </a:lnTo>
                  <a:lnTo>
                    <a:pt x="263" y="9"/>
                  </a:lnTo>
                  <a:lnTo>
                    <a:pt x="223" y="8"/>
                  </a:lnTo>
                  <a:lnTo>
                    <a:pt x="182" y="8"/>
                  </a:lnTo>
                  <a:lnTo>
                    <a:pt x="182" y="8"/>
                  </a:lnTo>
                  <a:lnTo>
                    <a:pt x="161" y="6"/>
                  </a:lnTo>
                  <a:lnTo>
                    <a:pt x="140" y="5"/>
                  </a:lnTo>
                  <a:lnTo>
                    <a:pt x="97" y="1"/>
                  </a:lnTo>
                  <a:lnTo>
                    <a:pt x="76" y="0"/>
                  </a:lnTo>
                  <a:lnTo>
                    <a:pt x="55" y="0"/>
                  </a:lnTo>
                  <a:lnTo>
                    <a:pt x="33" y="0"/>
                  </a:lnTo>
                  <a:lnTo>
                    <a:pt x="14" y="3"/>
                  </a:lnTo>
                  <a:lnTo>
                    <a:pt x="14" y="3"/>
                  </a:lnTo>
                  <a:lnTo>
                    <a:pt x="10" y="4"/>
                  </a:lnTo>
                  <a:lnTo>
                    <a:pt x="6" y="5"/>
                  </a:lnTo>
                  <a:lnTo>
                    <a:pt x="2" y="9"/>
                  </a:lnTo>
                  <a:lnTo>
                    <a:pt x="0" y="16"/>
                  </a:lnTo>
                  <a:lnTo>
                    <a:pt x="2" y="22"/>
                  </a:lnTo>
                  <a:lnTo>
                    <a:pt x="4" y="27"/>
                  </a:lnTo>
                  <a:lnTo>
                    <a:pt x="8" y="33"/>
                  </a:lnTo>
                  <a:lnTo>
                    <a:pt x="15" y="35"/>
                  </a:lnTo>
                  <a:lnTo>
                    <a:pt x="19" y="35"/>
                  </a:lnTo>
                  <a:lnTo>
                    <a:pt x="23" y="35"/>
                  </a:lnTo>
                  <a:lnTo>
                    <a:pt x="23" y="35"/>
                  </a:lnTo>
                  <a:lnTo>
                    <a:pt x="32" y="34"/>
                  </a:lnTo>
                  <a:lnTo>
                    <a:pt x="41" y="34"/>
                  </a:lnTo>
                  <a:lnTo>
                    <a:pt x="61" y="35"/>
                  </a:lnTo>
                  <a:lnTo>
                    <a:pt x="79" y="38"/>
                  </a:lnTo>
                  <a:lnTo>
                    <a:pt x="97" y="40"/>
                  </a:lnTo>
                  <a:lnTo>
                    <a:pt x="97" y="40"/>
                  </a:lnTo>
                  <a:lnTo>
                    <a:pt x="198" y="42"/>
                  </a:lnTo>
                  <a:lnTo>
                    <a:pt x="198" y="42"/>
                  </a:lnTo>
                  <a:lnTo>
                    <a:pt x="239" y="43"/>
                  </a:lnTo>
                  <a:lnTo>
                    <a:pt x="278" y="44"/>
                  </a:lnTo>
                  <a:lnTo>
                    <a:pt x="318" y="44"/>
                  </a:lnTo>
                  <a:lnTo>
                    <a:pt x="359" y="46"/>
                  </a:lnTo>
                  <a:lnTo>
                    <a:pt x="359" y="46"/>
                  </a:lnTo>
                  <a:lnTo>
                    <a:pt x="448" y="47"/>
                  </a:lnTo>
                  <a:lnTo>
                    <a:pt x="537" y="50"/>
                  </a:lnTo>
                  <a:lnTo>
                    <a:pt x="626" y="52"/>
                  </a:lnTo>
                  <a:lnTo>
                    <a:pt x="715" y="54"/>
                  </a:lnTo>
                  <a:lnTo>
                    <a:pt x="715" y="54"/>
                  </a:lnTo>
                  <a:lnTo>
                    <a:pt x="719" y="52"/>
                  </a:lnTo>
                  <a:lnTo>
                    <a:pt x="721" y="52"/>
                  </a:lnTo>
                  <a:lnTo>
                    <a:pt x="726" y="48"/>
                  </a:lnTo>
                  <a:lnTo>
                    <a:pt x="729" y="42"/>
                  </a:lnTo>
                  <a:lnTo>
                    <a:pt x="730" y="37"/>
                  </a:lnTo>
                  <a:lnTo>
                    <a:pt x="729" y="30"/>
                  </a:lnTo>
                  <a:lnTo>
                    <a:pt x="726" y="25"/>
                  </a:lnTo>
                  <a:lnTo>
                    <a:pt x="721" y="21"/>
                  </a:lnTo>
                  <a:lnTo>
                    <a:pt x="719" y="20"/>
                  </a:lnTo>
                  <a:lnTo>
                    <a:pt x="715" y="20"/>
                  </a:lnTo>
                  <a:lnTo>
                    <a:pt x="715" y="2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27" name="Freeform 784">
              <a:extLst>
                <a:ext uri="{FF2B5EF4-FFF2-40B4-BE49-F238E27FC236}">
                  <a16:creationId xmlns:a16="http://schemas.microsoft.com/office/drawing/2014/main" id="{B9D163C1-DA3E-4059-9B86-239FDC22FF68}"/>
                </a:ext>
              </a:extLst>
            </p:cNvPr>
            <p:cNvSpPr>
              <a:spLocks/>
            </p:cNvSpPr>
            <p:nvPr/>
          </p:nvSpPr>
          <p:spPr bwMode="auto">
            <a:xfrm>
              <a:off x="2228851" y="3505200"/>
              <a:ext cx="38100" cy="95250"/>
            </a:xfrm>
            <a:custGeom>
              <a:avLst/>
              <a:gdLst/>
              <a:ahLst/>
              <a:cxnLst>
                <a:cxn ang="0">
                  <a:pos x="62" y="6"/>
                </a:cxn>
                <a:cxn ang="0">
                  <a:pos x="62" y="6"/>
                </a:cxn>
                <a:cxn ang="0">
                  <a:pos x="56" y="17"/>
                </a:cxn>
                <a:cxn ang="0">
                  <a:pos x="51" y="28"/>
                </a:cxn>
                <a:cxn ang="0">
                  <a:pos x="45" y="40"/>
                </a:cxn>
                <a:cxn ang="0">
                  <a:pos x="41" y="52"/>
                </a:cxn>
                <a:cxn ang="0">
                  <a:pos x="34" y="77"/>
                </a:cxn>
                <a:cxn ang="0">
                  <a:pos x="30" y="102"/>
                </a:cxn>
                <a:cxn ang="0">
                  <a:pos x="30" y="102"/>
                </a:cxn>
                <a:cxn ang="0">
                  <a:pos x="22" y="130"/>
                </a:cxn>
                <a:cxn ang="0">
                  <a:pos x="14" y="161"/>
                </a:cxn>
                <a:cxn ang="0">
                  <a:pos x="6" y="189"/>
                </a:cxn>
                <a:cxn ang="0">
                  <a:pos x="0" y="218"/>
                </a:cxn>
                <a:cxn ang="0">
                  <a:pos x="0" y="218"/>
                </a:cxn>
                <a:cxn ang="0">
                  <a:pos x="0" y="222"/>
                </a:cxn>
                <a:cxn ang="0">
                  <a:pos x="0" y="226"/>
                </a:cxn>
                <a:cxn ang="0">
                  <a:pos x="2" y="232"/>
                </a:cxn>
                <a:cxn ang="0">
                  <a:pos x="7" y="236"/>
                </a:cxn>
                <a:cxn ang="0">
                  <a:pos x="13" y="239"/>
                </a:cxn>
                <a:cxn ang="0">
                  <a:pos x="19" y="240"/>
                </a:cxn>
                <a:cxn ang="0">
                  <a:pos x="24" y="238"/>
                </a:cxn>
                <a:cxn ang="0">
                  <a:pos x="30" y="234"/>
                </a:cxn>
                <a:cxn ang="0">
                  <a:pos x="31" y="231"/>
                </a:cxn>
                <a:cxn ang="0">
                  <a:pos x="32" y="227"/>
                </a:cxn>
                <a:cxn ang="0">
                  <a:pos x="32" y="227"/>
                </a:cxn>
                <a:cxn ang="0">
                  <a:pos x="39" y="201"/>
                </a:cxn>
                <a:cxn ang="0">
                  <a:pos x="45" y="175"/>
                </a:cxn>
                <a:cxn ang="0">
                  <a:pos x="60" y="123"/>
                </a:cxn>
                <a:cxn ang="0">
                  <a:pos x="60" y="123"/>
                </a:cxn>
                <a:cxn ang="0">
                  <a:pos x="65" y="98"/>
                </a:cxn>
                <a:cxn ang="0">
                  <a:pos x="72" y="72"/>
                </a:cxn>
                <a:cxn ang="0">
                  <a:pos x="74" y="59"/>
                </a:cxn>
                <a:cxn ang="0">
                  <a:pos x="79" y="47"/>
                </a:cxn>
                <a:cxn ang="0">
                  <a:pos x="85" y="35"/>
                </a:cxn>
                <a:cxn ang="0">
                  <a:pos x="91" y="25"/>
                </a:cxn>
                <a:cxn ang="0">
                  <a:pos x="91" y="25"/>
                </a:cxn>
                <a:cxn ang="0">
                  <a:pos x="94" y="21"/>
                </a:cxn>
                <a:cxn ang="0">
                  <a:pos x="95" y="18"/>
                </a:cxn>
                <a:cxn ang="0">
                  <a:pos x="95" y="11"/>
                </a:cxn>
                <a:cxn ang="0">
                  <a:pos x="91" y="6"/>
                </a:cxn>
                <a:cxn ang="0">
                  <a:pos x="87" y="2"/>
                </a:cxn>
                <a:cxn ang="0">
                  <a:pos x="81" y="0"/>
                </a:cxn>
                <a:cxn ang="0">
                  <a:pos x="74" y="0"/>
                </a:cxn>
                <a:cxn ang="0">
                  <a:pos x="68" y="2"/>
                </a:cxn>
                <a:cxn ang="0">
                  <a:pos x="65" y="4"/>
                </a:cxn>
                <a:cxn ang="0">
                  <a:pos x="62" y="6"/>
                </a:cxn>
                <a:cxn ang="0">
                  <a:pos x="62" y="6"/>
                </a:cxn>
              </a:cxnLst>
              <a:rect l="0" t="0" r="r" b="b"/>
              <a:pathLst>
                <a:path w="95" h="240">
                  <a:moveTo>
                    <a:pt x="62" y="6"/>
                  </a:moveTo>
                  <a:lnTo>
                    <a:pt x="62" y="6"/>
                  </a:lnTo>
                  <a:lnTo>
                    <a:pt x="56" y="17"/>
                  </a:lnTo>
                  <a:lnTo>
                    <a:pt x="51" y="28"/>
                  </a:lnTo>
                  <a:lnTo>
                    <a:pt x="45" y="40"/>
                  </a:lnTo>
                  <a:lnTo>
                    <a:pt x="41" y="52"/>
                  </a:lnTo>
                  <a:lnTo>
                    <a:pt x="34" y="77"/>
                  </a:lnTo>
                  <a:lnTo>
                    <a:pt x="30" y="102"/>
                  </a:lnTo>
                  <a:lnTo>
                    <a:pt x="30" y="102"/>
                  </a:lnTo>
                  <a:lnTo>
                    <a:pt x="22" y="130"/>
                  </a:lnTo>
                  <a:lnTo>
                    <a:pt x="14" y="161"/>
                  </a:lnTo>
                  <a:lnTo>
                    <a:pt x="6" y="189"/>
                  </a:lnTo>
                  <a:lnTo>
                    <a:pt x="0" y="218"/>
                  </a:lnTo>
                  <a:lnTo>
                    <a:pt x="0" y="218"/>
                  </a:lnTo>
                  <a:lnTo>
                    <a:pt x="0" y="222"/>
                  </a:lnTo>
                  <a:lnTo>
                    <a:pt x="0" y="226"/>
                  </a:lnTo>
                  <a:lnTo>
                    <a:pt x="2" y="232"/>
                  </a:lnTo>
                  <a:lnTo>
                    <a:pt x="7" y="236"/>
                  </a:lnTo>
                  <a:lnTo>
                    <a:pt x="13" y="239"/>
                  </a:lnTo>
                  <a:lnTo>
                    <a:pt x="19" y="240"/>
                  </a:lnTo>
                  <a:lnTo>
                    <a:pt x="24" y="238"/>
                  </a:lnTo>
                  <a:lnTo>
                    <a:pt x="30" y="234"/>
                  </a:lnTo>
                  <a:lnTo>
                    <a:pt x="31" y="231"/>
                  </a:lnTo>
                  <a:lnTo>
                    <a:pt x="32" y="227"/>
                  </a:lnTo>
                  <a:lnTo>
                    <a:pt x="32" y="227"/>
                  </a:lnTo>
                  <a:lnTo>
                    <a:pt x="39" y="201"/>
                  </a:lnTo>
                  <a:lnTo>
                    <a:pt x="45" y="175"/>
                  </a:lnTo>
                  <a:lnTo>
                    <a:pt x="60" y="123"/>
                  </a:lnTo>
                  <a:lnTo>
                    <a:pt x="60" y="123"/>
                  </a:lnTo>
                  <a:lnTo>
                    <a:pt x="65" y="98"/>
                  </a:lnTo>
                  <a:lnTo>
                    <a:pt x="72" y="72"/>
                  </a:lnTo>
                  <a:lnTo>
                    <a:pt x="74" y="59"/>
                  </a:lnTo>
                  <a:lnTo>
                    <a:pt x="79" y="47"/>
                  </a:lnTo>
                  <a:lnTo>
                    <a:pt x="85" y="35"/>
                  </a:lnTo>
                  <a:lnTo>
                    <a:pt x="91" y="25"/>
                  </a:lnTo>
                  <a:lnTo>
                    <a:pt x="91" y="25"/>
                  </a:lnTo>
                  <a:lnTo>
                    <a:pt x="94" y="21"/>
                  </a:lnTo>
                  <a:lnTo>
                    <a:pt x="95" y="18"/>
                  </a:lnTo>
                  <a:lnTo>
                    <a:pt x="95" y="11"/>
                  </a:lnTo>
                  <a:lnTo>
                    <a:pt x="91" y="6"/>
                  </a:lnTo>
                  <a:lnTo>
                    <a:pt x="87" y="2"/>
                  </a:lnTo>
                  <a:lnTo>
                    <a:pt x="81" y="0"/>
                  </a:lnTo>
                  <a:lnTo>
                    <a:pt x="74" y="0"/>
                  </a:lnTo>
                  <a:lnTo>
                    <a:pt x="68" y="2"/>
                  </a:lnTo>
                  <a:lnTo>
                    <a:pt x="65" y="4"/>
                  </a:lnTo>
                  <a:lnTo>
                    <a:pt x="62" y="6"/>
                  </a:lnTo>
                  <a:lnTo>
                    <a:pt x="62" y="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28" name="Freeform 785">
              <a:extLst>
                <a:ext uri="{FF2B5EF4-FFF2-40B4-BE49-F238E27FC236}">
                  <a16:creationId xmlns:a16="http://schemas.microsoft.com/office/drawing/2014/main" id="{7B3A4A88-564F-4400-A717-C90FE0C0A5A2}"/>
                </a:ext>
              </a:extLst>
            </p:cNvPr>
            <p:cNvSpPr>
              <a:spLocks/>
            </p:cNvSpPr>
            <p:nvPr/>
          </p:nvSpPr>
          <p:spPr bwMode="auto">
            <a:xfrm>
              <a:off x="2301876" y="3505200"/>
              <a:ext cx="15875" cy="95250"/>
            </a:xfrm>
            <a:custGeom>
              <a:avLst/>
              <a:gdLst/>
              <a:ahLst/>
              <a:cxnLst>
                <a:cxn ang="0">
                  <a:pos x="34" y="24"/>
                </a:cxn>
                <a:cxn ang="0">
                  <a:pos x="34" y="24"/>
                </a:cxn>
                <a:cxn ang="0">
                  <a:pos x="35" y="20"/>
                </a:cxn>
                <a:cxn ang="0">
                  <a:pos x="35" y="16"/>
                </a:cxn>
                <a:cxn ang="0">
                  <a:pos x="34" y="12"/>
                </a:cxn>
                <a:cxn ang="0">
                  <a:pos x="33" y="8"/>
                </a:cxn>
                <a:cxn ang="0">
                  <a:pos x="30" y="4"/>
                </a:cxn>
                <a:cxn ang="0">
                  <a:pos x="28" y="1"/>
                </a:cxn>
                <a:cxn ang="0">
                  <a:pos x="24" y="0"/>
                </a:cxn>
                <a:cxn ang="0">
                  <a:pos x="18" y="0"/>
                </a:cxn>
                <a:cxn ang="0">
                  <a:pos x="17" y="0"/>
                </a:cxn>
                <a:cxn ang="0">
                  <a:pos x="17" y="0"/>
                </a:cxn>
                <a:cxn ang="0">
                  <a:pos x="11" y="1"/>
                </a:cxn>
                <a:cxn ang="0">
                  <a:pos x="4" y="4"/>
                </a:cxn>
                <a:cxn ang="0">
                  <a:pos x="1" y="11"/>
                </a:cxn>
                <a:cxn ang="0">
                  <a:pos x="0" y="17"/>
                </a:cxn>
                <a:cxn ang="0">
                  <a:pos x="0" y="17"/>
                </a:cxn>
                <a:cxn ang="0">
                  <a:pos x="0" y="68"/>
                </a:cxn>
                <a:cxn ang="0">
                  <a:pos x="1" y="120"/>
                </a:cxn>
                <a:cxn ang="0">
                  <a:pos x="3" y="173"/>
                </a:cxn>
                <a:cxn ang="0">
                  <a:pos x="4" y="224"/>
                </a:cxn>
                <a:cxn ang="0">
                  <a:pos x="4" y="224"/>
                </a:cxn>
                <a:cxn ang="0">
                  <a:pos x="4" y="228"/>
                </a:cxn>
                <a:cxn ang="0">
                  <a:pos x="5" y="232"/>
                </a:cxn>
                <a:cxn ang="0">
                  <a:pos x="9" y="237"/>
                </a:cxn>
                <a:cxn ang="0">
                  <a:pos x="14" y="239"/>
                </a:cxn>
                <a:cxn ang="0">
                  <a:pos x="21" y="241"/>
                </a:cxn>
                <a:cxn ang="0">
                  <a:pos x="26" y="239"/>
                </a:cxn>
                <a:cxn ang="0">
                  <a:pos x="33" y="237"/>
                </a:cxn>
                <a:cxn ang="0">
                  <a:pos x="37" y="232"/>
                </a:cxn>
                <a:cxn ang="0">
                  <a:pos x="37" y="228"/>
                </a:cxn>
                <a:cxn ang="0">
                  <a:pos x="38" y="224"/>
                </a:cxn>
                <a:cxn ang="0">
                  <a:pos x="38" y="224"/>
                </a:cxn>
                <a:cxn ang="0">
                  <a:pos x="37" y="174"/>
                </a:cxn>
                <a:cxn ang="0">
                  <a:pos x="35" y="124"/>
                </a:cxn>
                <a:cxn ang="0">
                  <a:pos x="34" y="73"/>
                </a:cxn>
                <a:cxn ang="0">
                  <a:pos x="34" y="24"/>
                </a:cxn>
                <a:cxn ang="0">
                  <a:pos x="34" y="24"/>
                </a:cxn>
              </a:cxnLst>
              <a:rect l="0" t="0" r="r" b="b"/>
              <a:pathLst>
                <a:path w="38" h="241">
                  <a:moveTo>
                    <a:pt x="34" y="24"/>
                  </a:moveTo>
                  <a:lnTo>
                    <a:pt x="34" y="24"/>
                  </a:lnTo>
                  <a:lnTo>
                    <a:pt x="35" y="20"/>
                  </a:lnTo>
                  <a:lnTo>
                    <a:pt x="35" y="16"/>
                  </a:lnTo>
                  <a:lnTo>
                    <a:pt x="34" y="12"/>
                  </a:lnTo>
                  <a:lnTo>
                    <a:pt x="33" y="8"/>
                  </a:lnTo>
                  <a:lnTo>
                    <a:pt x="30" y="4"/>
                  </a:lnTo>
                  <a:lnTo>
                    <a:pt x="28" y="1"/>
                  </a:lnTo>
                  <a:lnTo>
                    <a:pt x="24" y="0"/>
                  </a:lnTo>
                  <a:lnTo>
                    <a:pt x="18" y="0"/>
                  </a:lnTo>
                  <a:lnTo>
                    <a:pt x="17" y="0"/>
                  </a:lnTo>
                  <a:lnTo>
                    <a:pt x="17" y="0"/>
                  </a:lnTo>
                  <a:lnTo>
                    <a:pt x="11" y="1"/>
                  </a:lnTo>
                  <a:lnTo>
                    <a:pt x="4" y="4"/>
                  </a:lnTo>
                  <a:lnTo>
                    <a:pt x="1" y="11"/>
                  </a:lnTo>
                  <a:lnTo>
                    <a:pt x="0" y="17"/>
                  </a:lnTo>
                  <a:lnTo>
                    <a:pt x="0" y="17"/>
                  </a:lnTo>
                  <a:lnTo>
                    <a:pt x="0" y="68"/>
                  </a:lnTo>
                  <a:lnTo>
                    <a:pt x="1" y="120"/>
                  </a:lnTo>
                  <a:lnTo>
                    <a:pt x="3" y="173"/>
                  </a:lnTo>
                  <a:lnTo>
                    <a:pt x="4" y="224"/>
                  </a:lnTo>
                  <a:lnTo>
                    <a:pt x="4" y="224"/>
                  </a:lnTo>
                  <a:lnTo>
                    <a:pt x="4" y="228"/>
                  </a:lnTo>
                  <a:lnTo>
                    <a:pt x="5" y="232"/>
                  </a:lnTo>
                  <a:lnTo>
                    <a:pt x="9" y="237"/>
                  </a:lnTo>
                  <a:lnTo>
                    <a:pt x="14" y="239"/>
                  </a:lnTo>
                  <a:lnTo>
                    <a:pt x="21" y="241"/>
                  </a:lnTo>
                  <a:lnTo>
                    <a:pt x="26" y="239"/>
                  </a:lnTo>
                  <a:lnTo>
                    <a:pt x="33" y="237"/>
                  </a:lnTo>
                  <a:lnTo>
                    <a:pt x="37" y="232"/>
                  </a:lnTo>
                  <a:lnTo>
                    <a:pt x="37" y="228"/>
                  </a:lnTo>
                  <a:lnTo>
                    <a:pt x="38" y="224"/>
                  </a:lnTo>
                  <a:lnTo>
                    <a:pt x="38" y="224"/>
                  </a:lnTo>
                  <a:lnTo>
                    <a:pt x="37" y="174"/>
                  </a:lnTo>
                  <a:lnTo>
                    <a:pt x="35" y="124"/>
                  </a:lnTo>
                  <a:lnTo>
                    <a:pt x="34" y="73"/>
                  </a:lnTo>
                  <a:lnTo>
                    <a:pt x="34" y="24"/>
                  </a:lnTo>
                  <a:lnTo>
                    <a:pt x="34" y="2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29" name="Freeform 786">
              <a:extLst>
                <a:ext uri="{FF2B5EF4-FFF2-40B4-BE49-F238E27FC236}">
                  <a16:creationId xmlns:a16="http://schemas.microsoft.com/office/drawing/2014/main" id="{4BD4BACA-D329-454A-829F-60AB092C3481}"/>
                </a:ext>
              </a:extLst>
            </p:cNvPr>
            <p:cNvSpPr>
              <a:spLocks/>
            </p:cNvSpPr>
            <p:nvPr/>
          </p:nvSpPr>
          <p:spPr bwMode="auto">
            <a:xfrm>
              <a:off x="2347913" y="3505200"/>
              <a:ext cx="52388" cy="101600"/>
            </a:xfrm>
            <a:custGeom>
              <a:avLst/>
              <a:gdLst/>
              <a:ahLst/>
              <a:cxnLst>
                <a:cxn ang="0">
                  <a:pos x="129" y="229"/>
                </a:cxn>
                <a:cxn ang="0">
                  <a:pos x="129" y="229"/>
                </a:cxn>
                <a:cxn ang="0">
                  <a:pos x="119" y="203"/>
                </a:cxn>
                <a:cxn ang="0">
                  <a:pos x="109" y="176"/>
                </a:cxn>
                <a:cxn ang="0">
                  <a:pos x="87" y="123"/>
                </a:cxn>
                <a:cxn ang="0">
                  <a:pos x="87" y="123"/>
                </a:cxn>
                <a:cxn ang="0">
                  <a:pos x="82" y="109"/>
                </a:cxn>
                <a:cxn ang="0">
                  <a:pos x="76" y="93"/>
                </a:cxn>
                <a:cxn ang="0">
                  <a:pos x="72" y="79"/>
                </a:cxn>
                <a:cxn ang="0">
                  <a:pos x="66" y="63"/>
                </a:cxn>
                <a:cxn ang="0">
                  <a:pos x="66" y="63"/>
                </a:cxn>
                <a:cxn ang="0">
                  <a:pos x="58" y="49"/>
                </a:cxn>
                <a:cxn ang="0">
                  <a:pos x="49" y="36"/>
                </a:cxn>
                <a:cxn ang="0">
                  <a:pos x="40" y="23"/>
                </a:cxn>
                <a:cxn ang="0">
                  <a:pos x="32" y="8"/>
                </a:cxn>
                <a:cxn ang="0">
                  <a:pos x="32" y="8"/>
                </a:cxn>
                <a:cxn ang="0">
                  <a:pos x="29" y="6"/>
                </a:cxn>
                <a:cxn ang="0">
                  <a:pos x="27" y="3"/>
                </a:cxn>
                <a:cxn ang="0">
                  <a:pos x="21" y="0"/>
                </a:cxn>
                <a:cxn ang="0">
                  <a:pos x="15" y="0"/>
                </a:cxn>
                <a:cxn ang="0">
                  <a:pos x="10" y="3"/>
                </a:cxn>
                <a:cxn ang="0">
                  <a:pos x="4" y="7"/>
                </a:cxn>
                <a:cxn ang="0">
                  <a:pos x="0" y="12"/>
                </a:cxn>
                <a:cxn ang="0">
                  <a:pos x="0" y="19"/>
                </a:cxn>
                <a:cxn ang="0">
                  <a:pos x="0" y="23"/>
                </a:cxn>
                <a:cxn ang="0">
                  <a:pos x="2" y="27"/>
                </a:cxn>
                <a:cxn ang="0">
                  <a:pos x="2" y="27"/>
                </a:cxn>
                <a:cxn ang="0">
                  <a:pos x="8" y="37"/>
                </a:cxn>
                <a:cxn ang="0">
                  <a:pos x="16" y="46"/>
                </a:cxn>
                <a:cxn ang="0">
                  <a:pos x="24" y="57"/>
                </a:cxn>
                <a:cxn ang="0">
                  <a:pos x="31" y="68"/>
                </a:cxn>
                <a:cxn ang="0">
                  <a:pos x="31" y="68"/>
                </a:cxn>
                <a:cxn ang="0">
                  <a:pos x="38" y="87"/>
                </a:cxn>
                <a:cxn ang="0">
                  <a:pos x="45" y="106"/>
                </a:cxn>
                <a:cxn ang="0">
                  <a:pos x="51" y="125"/>
                </a:cxn>
                <a:cxn ang="0">
                  <a:pos x="58" y="144"/>
                </a:cxn>
                <a:cxn ang="0">
                  <a:pos x="58" y="144"/>
                </a:cxn>
                <a:cxn ang="0">
                  <a:pos x="80" y="194"/>
                </a:cxn>
                <a:cxn ang="0">
                  <a:pos x="89" y="219"/>
                </a:cxn>
                <a:cxn ang="0">
                  <a:pos x="97" y="245"/>
                </a:cxn>
                <a:cxn ang="0">
                  <a:pos x="97" y="245"/>
                </a:cxn>
                <a:cxn ang="0">
                  <a:pos x="100" y="250"/>
                </a:cxn>
                <a:cxn ang="0">
                  <a:pos x="105" y="254"/>
                </a:cxn>
                <a:cxn ang="0">
                  <a:pos x="110" y="257"/>
                </a:cxn>
                <a:cxn ang="0">
                  <a:pos x="116" y="257"/>
                </a:cxn>
                <a:cxn ang="0">
                  <a:pos x="122" y="255"/>
                </a:cxn>
                <a:cxn ang="0">
                  <a:pos x="126" y="251"/>
                </a:cxn>
                <a:cxn ang="0">
                  <a:pos x="130" y="246"/>
                </a:cxn>
                <a:cxn ang="0">
                  <a:pos x="131" y="240"/>
                </a:cxn>
                <a:cxn ang="0">
                  <a:pos x="131" y="238"/>
                </a:cxn>
                <a:cxn ang="0">
                  <a:pos x="131" y="238"/>
                </a:cxn>
                <a:cxn ang="0">
                  <a:pos x="130" y="233"/>
                </a:cxn>
                <a:cxn ang="0">
                  <a:pos x="129" y="229"/>
                </a:cxn>
                <a:cxn ang="0">
                  <a:pos x="129" y="229"/>
                </a:cxn>
              </a:cxnLst>
              <a:rect l="0" t="0" r="r" b="b"/>
              <a:pathLst>
                <a:path w="131" h="257">
                  <a:moveTo>
                    <a:pt x="129" y="229"/>
                  </a:moveTo>
                  <a:lnTo>
                    <a:pt x="129" y="229"/>
                  </a:lnTo>
                  <a:lnTo>
                    <a:pt x="119" y="203"/>
                  </a:lnTo>
                  <a:lnTo>
                    <a:pt x="109" y="176"/>
                  </a:lnTo>
                  <a:lnTo>
                    <a:pt x="87" y="123"/>
                  </a:lnTo>
                  <a:lnTo>
                    <a:pt x="87" y="123"/>
                  </a:lnTo>
                  <a:lnTo>
                    <a:pt x="82" y="109"/>
                  </a:lnTo>
                  <a:lnTo>
                    <a:pt x="76" y="93"/>
                  </a:lnTo>
                  <a:lnTo>
                    <a:pt x="72" y="79"/>
                  </a:lnTo>
                  <a:lnTo>
                    <a:pt x="66" y="63"/>
                  </a:lnTo>
                  <a:lnTo>
                    <a:pt x="66" y="63"/>
                  </a:lnTo>
                  <a:lnTo>
                    <a:pt x="58" y="49"/>
                  </a:lnTo>
                  <a:lnTo>
                    <a:pt x="49" y="36"/>
                  </a:lnTo>
                  <a:lnTo>
                    <a:pt x="40" y="23"/>
                  </a:lnTo>
                  <a:lnTo>
                    <a:pt x="32" y="8"/>
                  </a:lnTo>
                  <a:lnTo>
                    <a:pt x="32" y="8"/>
                  </a:lnTo>
                  <a:lnTo>
                    <a:pt x="29" y="6"/>
                  </a:lnTo>
                  <a:lnTo>
                    <a:pt x="27" y="3"/>
                  </a:lnTo>
                  <a:lnTo>
                    <a:pt x="21" y="0"/>
                  </a:lnTo>
                  <a:lnTo>
                    <a:pt x="15" y="0"/>
                  </a:lnTo>
                  <a:lnTo>
                    <a:pt x="10" y="3"/>
                  </a:lnTo>
                  <a:lnTo>
                    <a:pt x="4" y="7"/>
                  </a:lnTo>
                  <a:lnTo>
                    <a:pt x="0" y="12"/>
                  </a:lnTo>
                  <a:lnTo>
                    <a:pt x="0" y="19"/>
                  </a:lnTo>
                  <a:lnTo>
                    <a:pt x="0" y="23"/>
                  </a:lnTo>
                  <a:lnTo>
                    <a:pt x="2" y="27"/>
                  </a:lnTo>
                  <a:lnTo>
                    <a:pt x="2" y="27"/>
                  </a:lnTo>
                  <a:lnTo>
                    <a:pt x="8" y="37"/>
                  </a:lnTo>
                  <a:lnTo>
                    <a:pt x="16" y="46"/>
                  </a:lnTo>
                  <a:lnTo>
                    <a:pt x="24" y="57"/>
                  </a:lnTo>
                  <a:lnTo>
                    <a:pt x="31" y="68"/>
                  </a:lnTo>
                  <a:lnTo>
                    <a:pt x="31" y="68"/>
                  </a:lnTo>
                  <a:lnTo>
                    <a:pt x="38" y="87"/>
                  </a:lnTo>
                  <a:lnTo>
                    <a:pt x="45" y="106"/>
                  </a:lnTo>
                  <a:lnTo>
                    <a:pt x="51" y="125"/>
                  </a:lnTo>
                  <a:lnTo>
                    <a:pt x="58" y="144"/>
                  </a:lnTo>
                  <a:lnTo>
                    <a:pt x="58" y="144"/>
                  </a:lnTo>
                  <a:lnTo>
                    <a:pt x="80" y="194"/>
                  </a:lnTo>
                  <a:lnTo>
                    <a:pt x="89" y="219"/>
                  </a:lnTo>
                  <a:lnTo>
                    <a:pt x="97" y="245"/>
                  </a:lnTo>
                  <a:lnTo>
                    <a:pt x="97" y="245"/>
                  </a:lnTo>
                  <a:lnTo>
                    <a:pt x="100" y="250"/>
                  </a:lnTo>
                  <a:lnTo>
                    <a:pt x="105" y="254"/>
                  </a:lnTo>
                  <a:lnTo>
                    <a:pt x="110" y="257"/>
                  </a:lnTo>
                  <a:lnTo>
                    <a:pt x="116" y="257"/>
                  </a:lnTo>
                  <a:lnTo>
                    <a:pt x="122" y="255"/>
                  </a:lnTo>
                  <a:lnTo>
                    <a:pt x="126" y="251"/>
                  </a:lnTo>
                  <a:lnTo>
                    <a:pt x="130" y="246"/>
                  </a:lnTo>
                  <a:lnTo>
                    <a:pt x="131" y="240"/>
                  </a:lnTo>
                  <a:lnTo>
                    <a:pt x="131" y="238"/>
                  </a:lnTo>
                  <a:lnTo>
                    <a:pt x="131" y="238"/>
                  </a:lnTo>
                  <a:lnTo>
                    <a:pt x="130" y="233"/>
                  </a:lnTo>
                  <a:lnTo>
                    <a:pt x="129" y="229"/>
                  </a:lnTo>
                  <a:lnTo>
                    <a:pt x="129" y="22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30" name="Freeform 787">
              <a:extLst>
                <a:ext uri="{FF2B5EF4-FFF2-40B4-BE49-F238E27FC236}">
                  <a16:creationId xmlns:a16="http://schemas.microsoft.com/office/drawing/2014/main" id="{3BE9D154-DC81-4AA1-833A-DA3DD871EABD}"/>
                </a:ext>
              </a:extLst>
            </p:cNvPr>
            <p:cNvSpPr>
              <a:spLocks/>
            </p:cNvSpPr>
            <p:nvPr/>
          </p:nvSpPr>
          <p:spPr bwMode="auto">
            <a:xfrm>
              <a:off x="2070101" y="3133725"/>
              <a:ext cx="482600" cy="66675"/>
            </a:xfrm>
            <a:custGeom>
              <a:avLst/>
              <a:gdLst/>
              <a:ahLst/>
              <a:cxnLst>
                <a:cxn ang="0">
                  <a:pos x="1214" y="145"/>
                </a:cxn>
                <a:cxn ang="0">
                  <a:pos x="1208" y="115"/>
                </a:cxn>
                <a:cxn ang="0">
                  <a:pos x="1202" y="92"/>
                </a:cxn>
                <a:cxn ang="0">
                  <a:pos x="1193" y="70"/>
                </a:cxn>
                <a:cxn ang="0">
                  <a:pos x="1170" y="50"/>
                </a:cxn>
                <a:cxn ang="0">
                  <a:pos x="1161" y="45"/>
                </a:cxn>
                <a:cxn ang="0">
                  <a:pos x="1131" y="33"/>
                </a:cxn>
                <a:cxn ang="0">
                  <a:pos x="1087" y="26"/>
                </a:cxn>
                <a:cxn ang="0">
                  <a:pos x="1044" y="26"/>
                </a:cxn>
                <a:cxn ang="0">
                  <a:pos x="1001" y="26"/>
                </a:cxn>
                <a:cxn ang="0">
                  <a:pos x="907" y="23"/>
                </a:cxn>
                <a:cxn ang="0">
                  <a:pos x="811" y="19"/>
                </a:cxn>
                <a:cxn ang="0">
                  <a:pos x="767" y="17"/>
                </a:cxn>
                <a:cxn ang="0">
                  <a:pos x="677" y="13"/>
                </a:cxn>
                <a:cxn ang="0">
                  <a:pos x="632" y="8"/>
                </a:cxn>
                <a:cxn ang="0">
                  <a:pos x="526" y="2"/>
                </a:cxn>
                <a:cxn ang="0">
                  <a:pos x="419" y="0"/>
                </a:cxn>
                <a:cxn ang="0">
                  <a:pos x="310" y="3"/>
                </a:cxn>
                <a:cxn ang="0">
                  <a:pos x="204" y="8"/>
                </a:cxn>
                <a:cxn ang="0">
                  <a:pos x="136" y="16"/>
                </a:cxn>
                <a:cxn ang="0">
                  <a:pos x="102" y="24"/>
                </a:cxn>
                <a:cxn ang="0">
                  <a:pos x="71" y="36"/>
                </a:cxn>
                <a:cxn ang="0">
                  <a:pos x="43" y="53"/>
                </a:cxn>
                <a:cxn ang="0">
                  <a:pos x="21" y="75"/>
                </a:cxn>
                <a:cxn ang="0">
                  <a:pos x="6" y="105"/>
                </a:cxn>
                <a:cxn ang="0">
                  <a:pos x="0" y="142"/>
                </a:cxn>
                <a:cxn ang="0">
                  <a:pos x="0" y="145"/>
                </a:cxn>
                <a:cxn ang="0">
                  <a:pos x="6" y="155"/>
                </a:cxn>
                <a:cxn ang="0">
                  <a:pos x="17" y="159"/>
                </a:cxn>
                <a:cxn ang="0">
                  <a:pos x="29" y="155"/>
                </a:cxn>
                <a:cxn ang="0">
                  <a:pos x="34" y="145"/>
                </a:cxn>
                <a:cxn ang="0">
                  <a:pos x="34" y="142"/>
                </a:cxn>
                <a:cxn ang="0">
                  <a:pos x="37" y="121"/>
                </a:cxn>
                <a:cxn ang="0">
                  <a:pos x="43" y="102"/>
                </a:cxn>
                <a:cxn ang="0">
                  <a:pos x="54" y="87"/>
                </a:cxn>
                <a:cxn ang="0">
                  <a:pos x="68" y="74"/>
                </a:cxn>
                <a:cxn ang="0">
                  <a:pos x="85" y="63"/>
                </a:cxn>
                <a:cxn ang="0">
                  <a:pos x="125" y="50"/>
                </a:cxn>
                <a:cxn ang="0">
                  <a:pos x="169" y="42"/>
                </a:cxn>
                <a:cxn ang="0">
                  <a:pos x="238" y="38"/>
                </a:cxn>
                <a:cxn ang="0">
                  <a:pos x="317" y="38"/>
                </a:cxn>
                <a:cxn ang="0">
                  <a:pos x="395" y="34"/>
                </a:cxn>
                <a:cxn ang="0">
                  <a:pos x="475" y="33"/>
                </a:cxn>
                <a:cxn ang="0">
                  <a:pos x="555" y="37"/>
                </a:cxn>
                <a:cxn ang="0">
                  <a:pos x="632" y="43"/>
                </a:cxn>
                <a:cxn ang="0">
                  <a:pos x="695" y="49"/>
                </a:cxn>
                <a:cxn ang="0">
                  <a:pos x="886" y="57"/>
                </a:cxn>
                <a:cxn ang="0">
                  <a:pos x="963" y="59"/>
                </a:cxn>
                <a:cxn ang="0">
                  <a:pos x="1042" y="60"/>
                </a:cxn>
                <a:cxn ang="0">
                  <a:pos x="1064" y="60"/>
                </a:cxn>
                <a:cxn ang="0">
                  <a:pos x="1108" y="66"/>
                </a:cxn>
                <a:cxn ang="0">
                  <a:pos x="1131" y="71"/>
                </a:cxn>
                <a:cxn ang="0">
                  <a:pos x="1144" y="76"/>
                </a:cxn>
                <a:cxn ang="0">
                  <a:pos x="1154" y="84"/>
                </a:cxn>
                <a:cxn ang="0">
                  <a:pos x="1167" y="105"/>
                </a:cxn>
                <a:cxn ang="0">
                  <a:pos x="1174" y="128"/>
                </a:cxn>
                <a:cxn ang="0">
                  <a:pos x="1180" y="155"/>
                </a:cxn>
                <a:cxn ang="0">
                  <a:pos x="1183" y="157"/>
                </a:cxn>
                <a:cxn ang="0">
                  <a:pos x="1189" y="164"/>
                </a:cxn>
                <a:cxn ang="0">
                  <a:pos x="1202" y="165"/>
                </a:cxn>
                <a:cxn ang="0">
                  <a:pos x="1213" y="159"/>
                </a:cxn>
                <a:cxn ang="0">
                  <a:pos x="1214" y="149"/>
                </a:cxn>
                <a:cxn ang="0">
                  <a:pos x="1214" y="145"/>
                </a:cxn>
              </a:cxnLst>
              <a:rect l="0" t="0" r="r" b="b"/>
              <a:pathLst>
                <a:path w="1214" h="166">
                  <a:moveTo>
                    <a:pt x="1214" y="145"/>
                  </a:moveTo>
                  <a:lnTo>
                    <a:pt x="1214" y="145"/>
                  </a:lnTo>
                  <a:lnTo>
                    <a:pt x="1210" y="130"/>
                  </a:lnTo>
                  <a:lnTo>
                    <a:pt x="1208" y="115"/>
                  </a:lnTo>
                  <a:lnTo>
                    <a:pt x="1205" y="104"/>
                  </a:lnTo>
                  <a:lnTo>
                    <a:pt x="1202" y="92"/>
                  </a:lnTo>
                  <a:lnTo>
                    <a:pt x="1199" y="80"/>
                  </a:lnTo>
                  <a:lnTo>
                    <a:pt x="1193" y="70"/>
                  </a:lnTo>
                  <a:lnTo>
                    <a:pt x="1184" y="59"/>
                  </a:lnTo>
                  <a:lnTo>
                    <a:pt x="1170" y="50"/>
                  </a:lnTo>
                  <a:lnTo>
                    <a:pt x="1170" y="50"/>
                  </a:lnTo>
                  <a:lnTo>
                    <a:pt x="1161" y="45"/>
                  </a:lnTo>
                  <a:lnTo>
                    <a:pt x="1150" y="40"/>
                  </a:lnTo>
                  <a:lnTo>
                    <a:pt x="1131" y="33"/>
                  </a:lnTo>
                  <a:lnTo>
                    <a:pt x="1110" y="29"/>
                  </a:lnTo>
                  <a:lnTo>
                    <a:pt x="1087" y="26"/>
                  </a:lnTo>
                  <a:lnTo>
                    <a:pt x="1065" y="26"/>
                  </a:lnTo>
                  <a:lnTo>
                    <a:pt x="1044" y="26"/>
                  </a:lnTo>
                  <a:lnTo>
                    <a:pt x="1001" y="26"/>
                  </a:lnTo>
                  <a:lnTo>
                    <a:pt x="1001" y="26"/>
                  </a:lnTo>
                  <a:lnTo>
                    <a:pt x="954" y="25"/>
                  </a:lnTo>
                  <a:lnTo>
                    <a:pt x="907" y="23"/>
                  </a:lnTo>
                  <a:lnTo>
                    <a:pt x="860" y="20"/>
                  </a:lnTo>
                  <a:lnTo>
                    <a:pt x="811" y="19"/>
                  </a:lnTo>
                  <a:lnTo>
                    <a:pt x="811" y="19"/>
                  </a:lnTo>
                  <a:lnTo>
                    <a:pt x="767" y="17"/>
                  </a:lnTo>
                  <a:lnTo>
                    <a:pt x="722" y="16"/>
                  </a:lnTo>
                  <a:lnTo>
                    <a:pt x="677" y="13"/>
                  </a:lnTo>
                  <a:lnTo>
                    <a:pt x="632" y="8"/>
                  </a:lnTo>
                  <a:lnTo>
                    <a:pt x="632" y="8"/>
                  </a:lnTo>
                  <a:lnTo>
                    <a:pt x="580" y="4"/>
                  </a:lnTo>
                  <a:lnTo>
                    <a:pt x="526" y="2"/>
                  </a:lnTo>
                  <a:lnTo>
                    <a:pt x="473" y="0"/>
                  </a:lnTo>
                  <a:lnTo>
                    <a:pt x="419" y="0"/>
                  </a:lnTo>
                  <a:lnTo>
                    <a:pt x="364" y="2"/>
                  </a:lnTo>
                  <a:lnTo>
                    <a:pt x="310" y="3"/>
                  </a:lnTo>
                  <a:lnTo>
                    <a:pt x="204" y="8"/>
                  </a:lnTo>
                  <a:lnTo>
                    <a:pt x="204" y="8"/>
                  </a:lnTo>
                  <a:lnTo>
                    <a:pt x="170" y="11"/>
                  </a:lnTo>
                  <a:lnTo>
                    <a:pt x="136" y="16"/>
                  </a:lnTo>
                  <a:lnTo>
                    <a:pt x="119" y="19"/>
                  </a:lnTo>
                  <a:lnTo>
                    <a:pt x="102" y="24"/>
                  </a:lnTo>
                  <a:lnTo>
                    <a:pt x="87" y="29"/>
                  </a:lnTo>
                  <a:lnTo>
                    <a:pt x="71" y="36"/>
                  </a:lnTo>
                  <a:lnTo>
                    <a:pt x="57" y="43"/>
                  </a:lnTo>
                  <a:lnTo>
                    <a:pt x="43" y="53"/>
                  </a:lnTo>
                  <a:lnTo>
                    <a:pt x="32" y="63"/>
                  </a:lnTo>
                  <a:lnTo>
                    <a:pt x="21" y="75"/>
                  </a:lnTo>
                  <a:lnTo>
                    <a:pt x="12" y="89"/>
                  </a:lnTo>
                  <a:lnTo>
                    <a:pt x="6" y="105"/>
                  </a:lnTo>
                  <a:lnTo>
                    <a:pt x="2" y="122"/>
                  </a:lnTo>
                  <a:lnTo>
                    <a:pt x="0" y="142"/>
                  </a:lnTo>
                  <a:lnTo>
                    <a:pt x="0" y="142"/>
                  </a:lnTo>
                  <a:lnTo>
                    <a:pt x="0" y="145"/>
                  </a:lnTo>
                  <a:lnTo>
                    <a:pt x="2" y="149"/>
                  </a:lnTo>
                  <a:lnTo>
                    <a:pt x="6" y="155"/>
                  </a:lnTo>
                  <a:lnTo>
                    <a:pt x="11" y="157"/>
                  </a:lnTo>
                  <a:lnTo>
                    <a:pt x="17" y="159"/>
                  </a:lnTo>
                  <a:lnTo>
                    <a:pt x="24" y="157"/>
                  </a:lnTo>
                  <a:lnTo>
                    <a:pt x="29" y="155"/>
                  </a:lnTo>
                  <a:lnTo>
                    <a:pt x="33" y="149"/>
                  </a:lnTo>
                  <a:lnTo>
                    <a:pt x="34" y="145"/>
                  </a:lnTo>
                  <a:lnTo>
                    <a:pt x="34" y="142"/>
                  </a:lnTo>
                  <a:lnTo>
                    <a:pt x="34" y="142"/>
                  </a:lnTo>
                  <a:lnTo>
                    <a:pt x="36" y="131"/>
                  </a:lnTo>
                  <a:lnTo>
                    <a:pt x="37" y="121"/>
                  </a:lnTo>
                  <a:lnTo>
                    <a:pt x="40" y="110"/>
                  </a:lnTo>
                  <a:lnTo>
                    <a:pt x="43" y="102"/>
                  </a:lnTo>
                  <a:lnTo>
                    <a:pt x="49" y="93"/>
                  </a:lnTo>
                  <a:lnTo>
                    <a:pt x="54" y="87"/>
                  </a:lnTo>
                  <a:lnTo>
                    <a:pt x="60" y="80"/>
                  </a:lnTo>
                  <a:lnTo>
                    <a:pt x="68" y="74"/>
                  </a:lnTo>
                  <a:lnTo>
                    <a:pt x="76" y="68"/>
                  </a:lnTo>
                  <a:lnTo>
                    <a:pt x="85" y="63"/>
                  </a:lnTo>
                  <a:lnTo>
                    <a:pt x="104" y="55"/>
                  </a:lnTo>
                  <a:lnTo>
                    <a:pt x="125" y="50"/>
                  </a:lnTo>
                  <a:lnTo>
                    <a:pt x="147" y="45"/>
                  </a:lnTo>
                  <a:lnTo>
                    <a:pt x="169" y="42"/>
                  </a:lnTo>
                  <a:lnTo>
                    <a:pt x="193" y="41"/>
                  </a:lnTo>
                  <a:lnTo>
                    <a:pt x="238" y="38"/>
                  </a:lnTo>
                  <a:lnTo>
                    <a:pt x="282" y="38"/>
                  </a:lnTo>
                  <a:lnTo>
                    <a:pt x="317" y="38"/>
                  </a:lnTo>
                  <a:lnTo>
                    <a:pt x="317" y="38"/>
                  </a:lnTo>
                  <a:lnTo>
                    <a:pt x="395" y="34"/>
                  </a:lnTo>
                  <a:lnTo>
                    <a:pt x="435" y="33"/>
                  </a:lnTo>
                  <a:lnTo>
                    <a:pt x="475" y="33"/>
                  </a:lnTo>
                  <a:lnTo>
                    <a:pt x="514" y="34"/>
                  </a:lnTo>
                  <a:lnTo>
                    <a:pt x="555" y="37"/>
                  </a:lnTo>
                  <a:lnTo>
                    <a:pt x="594" y="40"/>
                  </a:lnTo>
                  <a:lnTo>
                    <a:pt x="632" y="43"/>
                  </a:lnTo>
                  <a:lnTo>
                    <a:pt x="632" y="43"/>
                  </a:lnTo>
                  <a:lnTo>
                    <a:pt x="695" y="49"/>
                  </a:lnTo>
                  <a:lnTo>
                    <a:pt x="759" y="51"/>
                  </a:lnTo>
                  <a:lnTo>
                    <a:pt x="886" y="57"/>
                  </a:lnTo>
                  <a:lnTo>
                    <a:pt x="886" y="57"/>
                  </a:lnTo>
                  <a:lnTo>
                    <a:pt x="963" y="59"/>
                  </a:lnTo>
                  <a:lnTo>
                    <a:pt x="1002" y="60"/>
                  </a:lnTo>
                  <a:lnTo>
                    <a:pt x="1042" y="60"/>
                  </a:lnTo>
                  <a:lnTo>
                    <a:pt x="1042" y="60"/>
                  </a:lnTo>
                  <a:lnTo>
                    <a:pt x="1064" y="60"/>
                  </a:lnTo>
                  <a:lnTo>
                    <a:pt x="1086" y="62"/>
                  </a:lnTo>
                  <a:lnTo>
                    <a:pt x="1108" y="66"/>
                  </a:lnTo>
                  <a:lnTo>
                    <a:pt x="1131" y="71"/>
                  </a:lnTo>
                  <a:lnTo>
                    <a:pt x="1131" y="71"/>
                  </a:lnTo>
                  <a:lnTo>
                    <a:pt x="1137" y="74"/>
                  </a:lnTo>
                  <a:lnTo>
                    <a:pt x="1144" y="76"/>
                  </a:lnTo>
                  <a:lnTo>
                    <a:pt x="1150" y="80"/>
                  </a:lnTo>
                  <a:lnTo>
                    <a:pt x="1154" y="84"/>
                  </a:lnTo>
                  <a:lnTo>
                    <a:pt x="1162" y="93"/>
                  </a:lnTo>
                  <a:lnTo>
                    <a:pt x="1167" y="105"/>
                  </a:lnTo>
                  <a:lnTo>
                    <a:pt x="1171" y="117"/>
                  </a:lnTo>
                  <a:lnTo>
                    <a:pt x="1174" y="128"/>
                  </a:lnTo>
                  <a:lnTo>
                    <a:pt x="1178" y="142"/>
                  </a:lnTo>
                  <a:lnTo>
                    <a:pt x="1180" y="155"/>
                  </a:lnTo>
                  <a:lnTo>
                    <a:pt x="1180" y="155"/>
                  </a:lnTo>
                  <a:lnTo>
                    <a:pt x="1183" y="157"/>
                  </a:lnTo>
                  <a:lnTo>
                    <a:pt x="1184" y="160"/>
                  </a:lnTo>
                  <a:lnTo>
                    <a:pt x="1189" y="164"/>
                  </a:lnTo>
                  <a:lnTo>
                    <a:pt x="1196" y="166"/>
                  </a:lnTo>
                  <a:lnTo>
                    <a:pt x="1202" y="165"/>
                  </a:lnTo>
                  <a:lnTo>
                    <a:pt x="1209" y="162"/>
                  </a:lnTo>
                  <a:lnTo>
                    <a:pt x="1213" y="159"/>
                  </a:lnTo>
                  <a:lnTo>
                    <a:pt x="1214" y="152"/>
                  </a:lnTo>
                  <a:lnTo>
                    <a:pt x="1214" y="149"/>
                  </a:lnTo>
                  <a:lnTo>
                    <a:pt x="1214" y="145"/>
                  </a:lnTo>
                  <a:lnTo>
                    <a:pt x="1214" y="14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31" name="Freeform 788">
              <a:extLst>
                <a:ext uri="{FF2B5EF4-FFF2-40B4-BE49-F238E27FC236}">
                  <a16:creationId xmlns:a16="http://schemas.microsoft.com/office/drawing/2014/main" id="{2D5D41FE-0682-4F89-9D66-04331538C3BD}"/>
                </a:ext>
              </a:extLst>
            </p:cNvPr>
            <p:cNvSpPr>
              <a:spLocks/>
            </p:cNvSpPr>
            <p:nvPr/>
          </p:nvSpPr>
          <p:spPr bwMode="auto">
            <a:xfrm>
              <a:off x="2065338" y="3182938"/>
              <a:ext cx="488950" cy="465138"/>
            </a:xfrm>
            <a:custGeom>
              <a:avLst/>
              <a:gdLst/>
              <a:ahLst/>
              <a:cxnLst>
                <a:cxn ang="0">
                  <a:pos x="1227" y="941"/>
                </a:cxn>
                <a:cxn ang="0">
                  <a:pos x="1205" y="932"/>
                </a:cxn>
                <a:cxn ang="0">
                  <a:pos x="1194" y="948"/>
                </a:cxn>
                <a:cxn ang="0">
                  <a:pos x="1193" y="1003"/>
                </a:cxn>
                <a:cxn ang="0">
                  <a:pos x="1181" y="1034"/>
                </a:cxn>
                <a:cxn ang="0">
                  <a:pos x="1148" y="1072"/>
                </a:cxn>
                <a:cxn ang="0">
                  <a:pos x="1103" y="1109"/>
                </a:cxn>
                <a:cxn ang="0">
                  <a:pos x="1061" y="1121"/>
                </a:cxn>
                <a:cxn ang="0">
                  <a:pos x="974" y="1126"/>
                </a:cxn>
                <a:cxn ang="0">
                  <a:pos x="926" y="1135"/>
                </a:cxn>
                <a:cxn ang="0">
                  <a:pos x="807" y="1132"/>
                </a:cxn>
                <a:cxn ang="0">
                  <a:pos x="708" y="1123"/>
                </a:cxn>
                <a:cxn ang="0">
                  <a:pos x="434" y="1111"/>
                </a:cxn>
                <a:cxn ang="0">
                  <a:pos x="284" y="1106"/>
                </a:cxn>
                <a:cxn ang="0">
                  <a:pos x="135" y="1089"/>
                </a:cxn>
                <a:cxn ang="0">
                  <a:pos x="88" y="1064"/>
                </a:cxn>
                <a:cxn ang="0">
                  <a:pos x="51" y="1009"/>
                </a:cxn>
                <a:cxn ang="0">
                  <a:pos x="36" y="940"/>
                </a:cxn>
                <a:cxn ang="0">
                  <a:pos x="33" y="853"/>
                </a:cxn>
                <a:cxn ang="0">
                  <a:pos x="44" y="764"/>
                </a:cxn>
                <a:cxn ang="0">
                  <a:pos x="46" y="702"/>
                </a:cxn>
                <a:cxn ang="0">
                  <a:pos x="47" y="573"/>
                </a:cxn>
                <a:cxn ang="0">
                  <a:pos x="38" y="437"/>
                </a:cxn>
                <a:cxn ang="0">
                  <a:pos x="48" y="305"/>
                </a:cxn>
                <a:cxn ang="0">
                  <a:pos x="46" y="161"/>
                </a:cxn>
                <a:cxn ang="0">
                  <a:pos x="40" y="16"/>
                </a:cxn>
                <a:cxn ang="0">
                  <a:pos x="30" y="0"/>
                </a:cxn>
                <a:cxn ang="0">
                  <a:pos x="8" y="9"/>
                </a:cxn>
                <a:cxn ang="0">
                  <a:pos x="8" y="57"/>
                </a:cxn>
                <a:cxn ang="0">
                  <a:pos x="13" y="261"/>
                </a:cxn>
                <a:cxn ang="0">
                  <a:pos x="6" y="365"/>
                </a:cxn>
                <a:cxn ang="0">
                  <a:pos x="10" y="513"/>
                </a:cxn>
                <a:cxn ang="0">
                  <a:pos x="13" y="599"/>
                </a:cxn>
                <a:cxn ang="0">
                  <a:pos x="9" y="715"/>
                </a:cxn>
                <a:cxn ang="0">
                  <a:pos x="0" y="883"/>
                </a:cxn>
                <a:cxn ang="0">
                  <a:pos x="12" y="996"/>
                </a:cxn>
                <a:cxn ang="0">
                  <a:pos x="34" y="1051"/>
                </a:cxn>
                <a:cxn ang="0">
                  <a:pos x="74" y="1094"/>
                </a:cxn>
                <a:cxn ang="0">
                  <a:pos x="137" y="1123"/>
                </a:cxn>
                <a:cxn ang="0">
                  <a:pos x="196" y="1134"/>
                </a:cxn>
                <a:cxn ang="0">
                  <a:pos x="316" y="1136"/>
                </a:cxn>
                <a:cxn ang="0">
                  <a:pos x="462" y="1148"/>
                </a:cxn>
                <a:cxn ang="0">
                  <a:pos x="638" y="1155"/>
                </a:cxn>
                <a:cxn ang="0">
                  <a:pos x="815" y="1166"/>
                </a:cxn>
                <a:cxn ang="0">
                  <a:pos x="902" y="1169"/>
                </a:cxn>
                <a:cxn ang="0">
                  <a:pos x="967" y="1162"/>
                </a:cxn>
                <a:cxn ang="0">
                  <a:pos x="1075" y="1155"/>
                </a:cxn>
                <a:cxn ang="0">
                  <a:pos x="1126" y="1134"/>
                </a:cxn>
                <a:cxn ang="0">
                  <a:pos x="1184" y="1085"/>
                </a:cxn>
                <a:cxn ang="0">
                  <a:pos x="1215" y="1042"/>
                </a:cxn>
                <a:cxn ang="0">
                  <a:pos x="1228" y="982"/>
                </a:cxn>
              </a:cxnLst>
              <a:rect l="0" t="0" r="r" b="b"/>
              <a:pathLst>
                <a:path w="1228" h="1170">
                  <a:moveTo>
                    <a:pt x="1228" y="948"/>
                  </a:moveTo>
                  <a:lnTo>
                    <a:pt x="1228" y="948"/>
                  </a:lnTo>
                  <a:lnTo>
                    <a:pt x="1228" y="944"/>
                  </a:lnTo>
                  <a:lnTo>
                    <a:pt x="1227" y="941"/>
                  </a:lnTo>
                  <a:lnTo>
                    <a:pt x="1223" y="936"/>
                  </a:lnTo>
                  <a:lnTo>
                    <a:pt x="1218" y="932"/>
                  </a:lnTo>
                  <a:lnTo>
                    <a:pt x="1211" y="931"/>
                  </a:lnTo>
                  <a:lnTo>
                    <a:pt x="1205" y="932"/>
                  </a:lnTo>
                  <a:lnTo>
                    <a:pt x="1199" y="936"/>
                  </a:lnTo>
                  <a:lnTo>
                    <a:pt x="1195" y="941"/>
                  </a:lnTo>
                  <a:lnTo>
                    <a:pt x="1194" y="944"/>
                  </a:lnTo>
                  <a:lnTo>
                    <a:pt x="1194" y="948"/>
                  </a:lnTo>
                  <a:lnTo>
                    <a:pt x="1194" y="948"/>
                  </a:lnTo>
                  <a:lnTo>
                    <a:pt x="1194" y="970"/>
                  </a:lnTo>
                  <a:lnTo>
                    <a:pt x="1194" y="992"/>
                  </a:lnTo>
                  <a:lnTo>
                    <a:pt x="1193" y="1003"/>
                  </a:lnTo>
                  <a:lnTo>
                    <a:pt x="1190" y="1013"/>
                  </a:lnTo>
                  <a:lnTo>
                    <a:pt x="1186" y="1024"/>
                  </a:lnTo>
                  <a:lnTo>
                    <a:pt x="1181" y="1034"/>
                  </a:lnTo>
                  <a:lnTo>
                    <a:pt x="1181" y="1034"/>
                  </a:lnTo>
                  <a:lnTo>
                    <a:pt x="1175" y="1045"/>
                  </a:lnTo>
                  <a:lnTo>
                    <a:pt x="1167" y="1055"/>
                  </a:lnTo>
                  <a:lnTo>
                    <a:pt x="1158" y="1064"/>
                  </a:lnTo>
                  <a:lnTo>
                    <a:pt x="1148" y="1072"/>
                  </a:lnTo>
                  <a:lnTo>
                    <a:pt x="1130" y="1089"/>
                  </a:lnTo>
                  <a:lnTo>
                    <a:pt x="1110" y="1104"/>
                  </a:lnTo>
                  <a:lnTo>
                    <a:pt x="1110" y="1104"/>
                  </a:lnTo>
                  <a:lnTo>
                    <a:pt x="1103" y="1109"/>
                  </a:lnTo>
                  <a:lnTo>
                    <a:pt x="1095" y="1113"/>
                  </a:lnTo>
                  <a:lnTo>
                    <a:pt x="1086" y="1117"/>
                  </a:lnTo>
                  <a:lnTo>
                    <a:pt x="1078" y="1118"/>
                  </a:lnTo>
                  <a:lnTo>
                    <a:pt x="1061" y="1121"/>
                  </a:lnTo>
                  <a:lnTo>
                    <a:pt x="1044" y="1122"/>
                  </a:lnTo>
                  <a:lnTo>
                    <a:pt x="1008" y="1122"/>
                  </a:lnTo>
                  <a:lnTo>
                    <a:pt x="991" y="1122"/>
                  </a:lnTo>
                  <a:lnTo>
                    <a:pt x="974" y="1126"/>
                  </a:lnTo>
                  <a:lnTo>
                    <a:pt x="974" y="1126"/>
                  </a:lnTo>
                  <a:lnTo>
                    <a:pt x="959" y="1130"/>
                  </a:lnTo>
                  <a:lnTo>
                    <a:pt x="943" y="1132"/>
                  </a:lnTo>
                  <a:lnTo>
                    <a:pt x="926" y="1135"/>
                  </a:lnTo>
                  <a:lnTo>
                    <a:pt x="909" y="1136"/>
                  </a:lnTo>
                  <a:lnTo>
                    <a:pt x="876" y="1136"/>
                  </a:lnTo>
                  <a:lnTo>
                    <a:pt x="842" y="1135"/>
                  </a:lnTo>
                  <a:lnTo>
                    <a:pt x="807" y="1132"/>
                  </a:lnTo>
                  <a:lnTo>
                    <a:pt x="774" y="1130"/>
                  </a:lnTo>
                  <a:lnTo>
                    <a:pt x="740" y="1126"/>
                  </a:lnTo>
                  <a:lnTo>
                    <a:pt x="708" y="1123"/>
                  </a:lnTo>
                  <a:lnTo>
                    <a:pt x="708" y="1123"/>
                  </a:lnTo>
                  <a:lnTo>
                    <a:pt x="640" y="1121"/>
                  </a:lnTo>
                  <a:lnTo>
                    <a:pt x="570" y="1118"/>
                  </a:lnTo>
                  <a:lnTo>
                    <a:pt x="502" y="1115"/>
                  </a:lnTo>
                  <a:lnTo>
                    <a:pt x="434" y="1111"/>
                  </a:lnTo>
                  <a:lnTo>
                    <a:pt x="434" y="1111"/>
                  </a:lnTo>
                  <a:lnTo>
                    <a:pt x="396" y="1109"/>
                  </a:lnTo>
                  <a:lnTo>
                    <a:pt x="360" y="1108"/>
                  </a:lnTo>
                  <a:lnTo>
                    <a:pt x="284" y="1106"/>
                  </a:lnTo>
                  <a:lnTo>
                    <a:pt x="246" y="1104"/>
                  </a:lnTo>
                  <a:lnTo>
                    <a:pt x="208" y="1101"/>
                  </a:lnTo>
                  <a:lnTo>
                    <a:pt x="171" y="1096"/>
                  </a:lnTo>
                  <a:lnTo>
                    <a:pt x="135" y="1089"/>
                  </a:lnTo>
                  <a:lnTo>
                    <a:pt x="135" y="1089"/>
                  </a:lnTo>
                  <a:lnTo>
                    <a:pt x="116" y="1083"/>
                  </a:lnTo>
                  <a:lnTo>
                    <a:pt x="101" y="1075"/>
                  </a:lnTo>
                  <a:lnTo>
                    <a:pt x="88" y="1064"/>
                  </a:lnTo>
                  <a:lnTo>
                    <a:pt x="76" y="1053"/>
                  </a:lnTo>
                  <a:lnTo>
                    <a:pt x="65" y="1040"/>
                  </a:lnTo>
                  <a:lnTo>
                    <a:pt x="57" y="1025"/>
                  </a:lnTo>
                  <a:lnTo>
                    <a:pt x="51" y="1009"/>
                  </a:lnTo>
                  <a:lnTo>
                    <a:pt x="46" y="992"/>
                  </a:lnTo>
                  <a:lnTo>
                    <a:pt x="42" y="975"/>
                  </a:lnTo>
                  <a:lnTo>
                    <a:pt x="38" y="957"/>
                  </a:lnTo>
                  <a:lnTo>
                    <a:pt x="36" y="940"/>
                  </a:lnTo>
                  <a:lnTo>
                    <a:pt x="35" y="922"/>
                  </a:lnTo>
                  <a:lnTo>
                    <a:pt x="34" y="887"/>
                  </a:lnTo>
                  <a:lnTo>
                    <a:pt x="33" y="853"/>
                  </a:lnTo>
                  <a:lnTo>
                    <a:pt x="33" y="853"/>
                  </a:lnTo>
                  <a:lnTo>
                    <a:pt x="34" y="838"/>
                  </a:lnTo>
                  <a:lnTo>
                    <a:pt x="35" y="824"/>
                  </a:lnTo>
                  <a:lnTo>
                    <a:pt x="39" y="794"/>
                  </a:lnTo>
                  <a:lnTo>
                    <a:pt x="44" y="764"/>
                  </a:lnTo>
                  <a:lnTo>
                    <a:pt x="46" y="748"/>
                  </a:lnTo>
                  <a:lnTo>
                    <a:pt x="46" y="734"/>
                  </a:lnTo>
                  <a:lnTo>
                    <a:pt x="46" y="734"/>
                  </a:lnTo>
                  <a:lnTo>
                    <a:pt x="46" y="702"/>
                  </a:lnTo>
                  <a:lnTo>
                    <a:pt x="47" y="672"/>
                  </a:lnTo>
                  <a:lnTo>
                    <a:pt x="48" y="612"/>
                  </a:lnTo>
                  <a:lnTo>
                    <a:pt x="48" y="612"/>
                  </a:lnTo>
                  <a:lnTo>
                    <a:pt x="47" y="573"/>
                  </a:lnTo>
                  <a:lnTo>
                    <a:pt x="46" y="533"/>
                  </a:lnTo>
                  <a:lnTo>
                    <a:pt x="39" y="455"/>
                  </a:lnTo>
                  <a:lnTo>
                    <a:pt x="39" y="455"/>
                  </a:lnTo>
                  <a:lnTo>
                    <a:pt x="38" y="437"/>
                  </a:lnTo>
                  <a:lnTo>
                    <a:pt x="38" y="417"/>
                  </a:lnTo>
                  <a:lnTo>
                    <a:pt x="42" y="379"/>
                  </a:lnTo>
                  <a:lnTo>
                    <a:pt x="46" y="341"/>
                  </a:lnTo>
                  <a:lnTo>
                    <a:pt x="48" y="305"/>
                  </a:lnTo>
                  <a:lnTo>
                    <a:pt x="48" y="305"/>
                  </a:lnTo>
                  <a:lnTo>
                    <a:pt x="50" y="268"/>
                  </a:lnTo>
                  <a:lnTo>
                    <a:pt x="50" y="231"/>
                  </a:lnTo>
                  <a:lnTo>
                    <a:pt x="46" y="161"/>
                  </a:lnTo>
                  <a:lnTo>
                    <a:pt x="43" y="89"/>
                  </a:lnTo>
                  <a:lnTo>
                    <a:pt x="42" y="52"/>
                  </a:lnTo>
                  <a:lnTo>
                    <a:pt x="40" y="16"/>
                  </a:lnTo>
                  <a:lnTo>
                    <a:pt x="40" y="16"/>
                  </a:lnTo>
                  <a:lnTo>
                    <a:pt x="40" y="12"/>
                  </a:lnTo>
                  <a:lnTo>
                    <a:pt x="39" y="9"/>
                  </a:lnTo>
                  <a:lnTo>
                    <a:pt x="35" y="4"/>
                  </a:lnTo>
                  <a:lnTo>
                    <a:pt x="30" y="0"/>
                  </a:lnTo>
                  <a:lnTo>
                    <a:pt x="23" y="0"/>
                  </a:lnTo>
                  <a:lnTo>
                    <a:pt x="17" y="0"/>
                  </a:lnTo>
                  <a:lnTo>
                    <a:pt x="12" y="4"/>
                  </a:lnTo>
                  <a:lnTo>
                    <a:pt x="8" y="9"/>
                  </a:lnTo>
                  <a:lnTo>
                    <a:pt x="6" y="12"/>
                  </a:lnTo>
                  <a:lnTo>
                    <a:pt x="6" y="16"/>
                  </a:lnTo>
                  <a:lnTo>
                    <a:pt x="6" y="16"/>
                  </a:lnTo>
                  <a:lnTo>
                    <a:pt x="8" y="57"/>
                  </a:lnTo>
                  <a:lnTo>
                    <a:pt x="9" y="98"/>
                  </a:lnTo>
                  <a:lnTo>
                    <a:pt x="12" y="180"/>
                  </a:lnTo>
                  <a:lnTo>
                    <a:pt x="13" y="221"/>
                  </a:lnTo>
                  <a:lnTo>
                    <a:pt x="13" y="261"/>
                  </a:lnTo>
                  <a:lnTo>
                    <a:pt x="12" y="303"/>
                  </a:lnTo>
                  <a:lnTo>
                    <a:pt x="8" y="344"/>
                  </a:lnTo>
                  <a:lnTo>
                    <a:pt x="8" y="344"/>
                  </a:lnTo>
                  <a:lnTo>
                    <a:pt x="6" y="365"/>
                  </a:lnTo>
                  <a:lnTo>
                    <a:pt x="5" y="386"/>
                  </a:lnTo>
                  <a:lnTo>
                    <a:pt x="5" y="428"/>
                  </a:lnTo>
                  <a:lnTo>
                    <a:pt x="8" y="471"/>
                  </a:lnTo>
                  <a:lnTo>
                    <a:pt x="10" y="513"/>
                  </a:lnTo>
                  <a:lnTo>
                    <a:pt x="10" y="513"/>
                  </a:lnTo>
                  <a:lnTo>
                    <a:pt x="13" y="533"/>
                  </a:lnTo>
                  <a:lnTo>
                    <a:pt x="13" y="556"/>
                  </a:lnTo>
                  <a:lnTo>
                    <a:pt x="13" y="599"/>
                  </a:lnTo>
                  <a:lnTo>
                    <a:pt x="12" y="641"/>
                  </a:lnTo>
                  <a:lnTo>
                    <a:pt x="10" y="684"/>
                  </a:lnTo>
                  <a:lnTo>
                    <a:pt x="10" y="684"/>
                  </a:lnTo>
                  <a:lnTo>
                    <a:pt x="9" y="715"/>
                  </a:lnTo>
                  <a:lnTo>
                    <a:pt x="8" y="747"/>
                  </a:lnTo>
                  <a:lnTo>
                    <a:pt x="2" y="815"/>
                  </a:lnTo>
                  <a:lnTo>
                    <a:pt x="1" y="849"/>
                  </a:lnTo>
                  <a:lnTo>
                    <a:pt x="0" y="883"/>
                  </a:lnTo>
                  <a:lnTo>
                    <a:pt x="0" y="917"/>
                  </a:lnTo>
                  <a:lnTo>
                    <a:pt x="2" y="949"/>
                  </a:lnTo>
                  <a:lnTo>
                    <a:pt x="8" y="981"/>
                  </a:lnTo>
                  <a:lnTo>
                    <a:pt x="12" y="996"/>
                  </a:lnTo>
                  <a:lnTo>
                    <a:pt x="16" y="1011"/>
                  </a:lnTo>
                  <a:lnTo>
                    <a:pt x="21" y="1025"/>
                  </a:lnTo>
                  <a:lnTo>
                    <a:pt x="27" y="1038"/>
                  </a:lnTo>
                  <a:lnTo>
                    <a:pt x="34" y="1051"/>
                  </a:lnTo>
                  <a:lnTo>
                    <a:pt x="43" y="1063"/>
                  </a:lnTo>
                  <a:lnTo>
                    <a:pt x="52" y="1075"/>
                  </a:lnTo>
                  <a:lnTo>
                    <a:pt x="63" y="1085"/>
                  </a:lnTo>
                  <a:lnTo>
                    <a:pt x="74" y="1094"/>
                  </a:lnTo>
                  <a:lnTo>
                    <a:pt x="88" y="1104"/>
                  </a:lnTo>
                  <a:lnTo>
                    <a:pt x="103" y="1111"/>
                  </a:lnTo>
                  <a:lnTo>
                    <a:pt x="119" y="1118"/>
                  </a:lnTo>
                  <a:lnTo>
                    <a:pt x="137" y="1123"/>
                  </a:lnTo>
                  <a:lnTo>
                    <a:pt x="156" y="1128"/>
                  </a:lnTo>
                  <a:lnTo>
                    <a:pt x="156" y="1128"/>
                  </a:lnTo>
                  <a:lnTo>
                    <a:pt x="176" y="1131"/>
                  </a:lnTo>
                  <a:lnTo>
                    <a:pt x="196" y="1134"/>
                  </a:lnTo>
                  <a:lnTo>
                    <a:pt x="237" y="1136"/>
                  </a:lnTo>
                  <a:lnTo>
                    <a:pt x="277" y="1136"/>
                  </a:lnTo>
                  <a:lnTo>
                    <a:pt x="316" y="1136"/>
                  </a:lnTo>
                  <a:lnTo>
                    <a:pt x="316" y="1136"/>
                  </a:lnTo>
                  <a:lnTo>
                    <a:pt x="353" y="1138"/>
                  </a:lnTo>
                  <a:lnTo>
                    <a:pt x="388" y="1142"/>
                  </a:lnTo>
                  <a:lnTo>
                    <a:pt x="425" y="1144"/>
                  </a:lnTo>
                  <a:lnTo>
                    <a:pt x="462" y="1148"/>
                  </a:lnTo>
                  <a:lnTo>
                    <a:pt x="462" y="1148"/>
                  </a:lnTo>
                  <a:lnTo>
                    <a:pt x="505" y="1151"/>
                  </a:lnTo>
                  <a:lnTo>
                    <a:pt x="549" y="1152"/>
                  </a:lnTo>
                  <a:lnTo>
                    <a:pt x="638" y="1155"/>
                  </a:lnTo>
                  <a:lnTo>
                    <a:pt x="683" y="1156"/>
                  </a:lnTo>
                  <a:lnTo>
                    <a:pt x="727" y="1157"/>
                  </a:lnTo>
                  <a:lnTo>
                    <a:pt x="770" y="1161"/>
                  </a:lnTo>
                  <a:lnTo>
                    <a:pt x="815" y="1166"/>
                  </a:lnTo>
                  <a:lnTo>
                    <a:pt x="815" y="1166"/>
                  </a:lnTo>
                  <a:lnTo>
                    <a:pt x="842" y="1169"/>
                  </a:lnTo>
                  <a:lnTo>
                    <a:pt x="872" y="1170"/>
                  </a:lnTo>
                  <a:lnTo>
                    <a:pt x="902" y="1169"/>
                  </a:lnTo>
                  <a:lnTo>
                    <a:pt x="930" y="1165"/>
                  </a:lnTo>
                  <a:lnTo>
                    <a:pt x="930" y="1165"/>
                  </a:lnTo>
                  <a:lnTo>
                    <a:pt x="948" y="1164"/>
                  </a:lnTo>
                  <a:lnTo>
                    <a:pt x="967" y="1162"/>
                  </a:lnTo>
                  <a:lnTo>
                    <a:pt x="1003" y="1161"/>
                  </a:lnTo>
                  <a:lnTo>
                    <a:pt x="1040" y="1160"/>
                  </a:lnTo>
                  <a:lnTo>
                    <a:pt x="1058" y="1159"/>
                  </a:lnTo>
                  <a:lnTo>
                    <a:pt x="1075" y="1155"/>
                  </a:lnTo>
                  <a:lnTo>
                    <a:pt x="1075" y="1155"/>
                  </a:lnTo>
                  <a:lnTo>
                    <a:pt x="1093" y="1149"/>
                  </a:lnTo>
                  <a:lnTo>
                    <a:pt x="1110" y="1143"/>
                  </a:lnTo>
                  <a:lnTo>
                    <a:pt x="1126" y="1134"/>
                  </a:lnTo>
                  <a:lnTo>
                    <a:pt x="1142" y="1123"/>
                  </a:lnTo>
                  <a:lnTo>
                    <a:pt x="1156" y="1111"/>
                  </a:lnTo>
                  <a:lnTo>
                    <a:pt x="1171" y="1098"/>
                  </a:lnTo>
                  <a:lnTo>
                    <a:pt x="1184" y="1085"/>
                  </a:lnTo>
                  <a:lnTo>
                    <a:pt x="1197" y="1071"/>
                  </a:lnTo>
                  <a:lnTo>
                    <a:pt x="1197" y="1071"/>
                  </a:lnTo>
                  <a:lnTo>
                    <a:pt x="1207" y="1057"/>
                  </a:lnTo>
                  <a:lnTo>
                    <a:pt x="1215" y="1042"/>
                  </a:lnTo>
                  <a:lnTo>
                    <a:pt x="1222" y="1028"/>
                  </a:lnTo>
                  <a:lnTo>
                    <a:pt x="1224" y="1013"/>
                  </a:lnTo>
                  <a:lnTo>
                    <a:pt x="1227" y="998"/>
                  </a:lnTo>
                  <a:lnTo>
                    <a:pt x="1228" y="982"/>
                  </a:lnTo>
                  <a:lnTo>
                    <a:pt x="1228" y="948"/>
                  </a:lnTo>
                  <a:lnTo>
                    <a:pt x="1228" y="94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32" name="Freeform 789">
              <a:extLst>
                <a:ext uri="{FF2B5EF4-FFF2-40B4-BE49-F238E27FC236}">
                  <a16:creationId xmlns:a16="http://schemas.microsoft.com/office/drawing/2014/main" id="{FFC6F2BA-7112-45B4-A0F5-D0E76CCFFD83}"/>
                </a:ext>
              </a:extLst>
            </p:cNvPr>
            <p:cNvSpPr>
              <a:spLocks/>
            </p:cNvSpPr>
            <p:nvPr/>
          </p:nvSpPr>
          <p:spPr bwMode="auto">
            <a:xfrm>
              <a:off x="2540001" y="3187700"/>
              <a:ext cx="14288" cy="381000"/>
            </a:xfrm>
            <a:custGeom>
              <a:avLst/>
              <a:gdLst/>
              <a:ahLst/>
              <a:cxnLst>
                <a:cxn ang="0">
                  <a:pos x="0" y="17"/>
                </a:cxn>
                <a:cxn ang="0">
                  <a:pos x="0" y="942"/>
                </a:cxn>
                <a:cxn ang="0">
                  <a:pos x="0" y="942"/>
                </a:cxn>
                <a:cxn ang="0">
                  <a:pos x="0" y="946"/>
                </a:cxn>
                <a:cxn ang="0">
                  <a:pos x="1" y="950"/>
                </a:cxn>
                <a:cxn ang="0">
                  <a:pos x="5" y="955"/>
                </a:cxn>
                <a:cxn ang="0">
                  <a:pos x="11" y="958"/>
                </a:cxn>
                <a:cxn ang="0">
                  <a:pos x="17" y="959"/>
                </a:cxn>
                <a:cxn ang="0">
                  <a:pos x="24" y="958"/>
                </a:cxn>
                <a:cxn ang="0">
                  <a:pos x="29" y="955"/>
                </a:cxn>
                <a:cxn ang="0">
                  <a:pos x="33" y="950"/>
                </a:cxn>
                <a:cxn ang="0">
                  <a:pos x="34" y="946"/>
                </a:cxn>
                <a:cxn ang="0">
                  <a:pos x="34" y="942"/>
                </a:cxn>
                <a:cxn ang="0">
                  <a:pos x="34" y="17"/>
                </a:cxn>
                <a:cxn ang="0">
                  <a:pos x="34" y="17"/>
                </a:cxn>
                <a:cxn ang="0">
                  <a:pos x="34" y="13"/>
                </a:cxn>
                <a:cxn ang="0">
                  <a:pos x="33" y="9"/>
                </a:cxn>
                <a:cxn ang="0">
                  <a:pos x="29" y="4"/>
                </a:cxn>
                <a:cxn ang="0">
                  <a:pos x="24" y="2"/>
                </a:cxn>
                <a:cxn ang="0">
                  <a:pos x="17" y="0"/>
                </a:cxn>
                <a:cxn ang="0">
                  <a:pos x="11" y="2"/>
                </a:cxn>
                <a:cxn ang="0">
                  <a:pos x="5" y="4"/>
                </a:cxn>
                <a:cxn ang="0">
                  <a:pos x="1" y="9"/>
                </a:cxn>
                <a:cxn ang="0">
                  <a:pos x="0" y="13"/>
                </a:cxn>
                <a:cxn ang="0">
                  <a:pos x="0" y="17"/>
                </a:cxn>
                <a:cxn ang="0">
                  <a:pos x="0" y="17"/>
                </a:cxn>
              </a:cxnLst>
              <a:rect l="0" t="0" r="r" b="b"/>
              <a:pathLst>
                <a:path w="34" h="959">
                  <a:moveTo>
                    <a:pt x="0" y="17"/>
                  </a:moveTo>
                  <a:lnTo>
                    <a:pt x="0" y="942"/>
                  </a:lnTo>
                  <a:lnTo>
                    <a:pt x="0" y="942"/>
                  </a:lnTo>
                  <a:lnTo>
                    <a:pt x="0" y="946"/>
                  </a:lnTo>
                  <a:lnTo>
                    <a:pt x="1" y="950"/>
                  </a:lnTo>
                  <a:lnTo>
                    <a:pt x="5" y="955"/>
                  </a:lnTo>
                  <a:lnTo>
                    <a:pt x="11" y="958"/>
                  </a:lnTo>
                  <a:lnTo>
                    <a:pt x="17" y="959"/>
                  </a:lnTo>
                  <a:lnTo>
                    <a:pt x="24" y="958"/>
                  </a:lnTo>
                  <a:lnTo>
                    <a:pt x="29" y="955"/>
                  </a:lnTo>
                  <a:lnTo>
                    <a:pt x="33" y="950"/>
                  </a:lnTo>
                  <a:lnTo>
                    <a:pt x="34" y="946"/>
                  </a:lnTo>
                  <a:lnTo>
                    <a:pt x="34" y="942"/>
                  </a:lnTo>
                  <a:lnTo>
                    <a:pt x="34" y="17"/>
                  </a:lnTo>
                  <a:lnTo>
                    <a:pt x="34" y="17"/>
                  </a:lnTo>
                  <a:lnTo>
                    <a:pt x="34" y="13"/>
                  </a:lnTo>
                  <a:lnTo>
                    <a:pt x="33" y="9"/>
                  </a:lnTo>
                  <a:lnTo>
                    <a:pt x="29" y="4"/>
                  </a:lnTo>
                  <a:lnTo>
                    <a:pt x="24" y="2"/>
                  </a:lnTo>
                  <a:lnTo>
                    <a:pt x="17" y="0"/>
                  </a:lnTo>
                  <a:lnTo>
                    <a:pt x="11" y="2"/>
                  </a:lnTo>
                  <a:lnTo>
                    <a:pt x="5" y="4"/>
                  </a:lnTo>
                  <a:lnTo>
                    <a:pt x="1" y="9"/>
                  </a:lnTo>
                  <a:lnTo>
                    <a:pt x="0" y="13"/>
                  </a:lnTo>
                  <a:lnTo>
                    <a:pt x="0" y="17"/>
                  </a:lnTo>
                  <a:lnTo>
                    <a:pt x="0" y="1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33" name="Freeform 790">
              <a:extLst>
                <a:ext uri="{FF2B5EF4-FFF2-40B4-BE49-F238E27FC236}">
                  <a16:creationId xmlns:a16="http://schemas.microsoft.com/office/drawing/2014/main" id="{B1A171E9-88D3-46D5-BA8B-EE4A82E6562F}"/>
                </a:ext>
              </a:extLst>
            </p:cNvPr>
            <p:cNvSpPr>
              <a:spLocks noEditPoints="1"/>
            </p:cNvSpPr>
            <p:nvPr/>
          </p:nvSpPr>
          <p:spPr bwMode="auto">
            <a:xfrm>
              <a:off x="2105026" y="3662363"/>
              <a:ext cx="395288" cy="60325"/>
            </a:xfrm>
            <a:custGeom>
              <a:avLst/>
              <a:gdLst/>
              <a:ahLst/>
              <a:cxnLst>
                <a:cxn ang="0">
                  <a:pos x="986" y="64"/>
                </a:cxn>
                <a:cxn ang="0">
                  <a:pos x="982" y="47"/>
                </a:cxn>
                <a:cxn ang="0">
                  <a:pos x="974" y="35"/>
                </a:cxn>
                <a:cxn ang="0">
                  <a:pos x="961" y="31"/>
                </a:cxn>
                <a:cxn ang="0">
                  <a:pos x="937" y="29"/>
                </a:cxn>
                <a:cxn ang="0">
                  <a:pos x="875" y="23"/>
                </a:cxn>
                <a:cxn ang="0">
                  <a:pos x="828" y="20"/>
                </a:cxn>
                <a:cxn ang="0">
                  <a:pos x="651" y="18"/>
                </a:cxn>
                <a:cxn ang="0">
                  <a:pos x="275" y="10"/>
                </a:cxn>
                <a:cxn ang="0">
                  <a:pos x="29" y="0"/>
                </a:cxn>
                <a:cxn ang="0">
                  <a:pos x="18" y="1"/>
                </a:cxn>
                <a:cxn ang="0">
                  <a:pos x="7" y="9"/>
                </a:cxn>
                <a:cxn ang="0">
                  <a:pos x="1" y="22"/>
                </a:cxn>
                <a:cxn ang="0">
                  <a:pos x="0" y="73"/>
                </a:cxn>
                <a:cxn ang="0">
                  <a:pos x="7" y="101"/>
                </a:cxn>
                <a:cxn ang="0">
                  <a:pos x="13" y="107"/>
                </a:cxn>
                <a:cxn ang="0">
                  <a:pos x="34" y="115"/>
                </a:cxn>
                <a:cxn ang="0">
                  <a:pos x="82" y="116"/>
                </a:cxn>
                <a:cxn ang="0">
                  <a:pos x="166" y="127"/>
                </a:cxn>
                <a:cxn ang="0">
                  <a:pos x="314" y="140"/>
                </a:cxn>
                <a:cxn ang="0">
                  <a:pos x="390" y="141"/>
                </a:cxn>
                <a:cxn ang="0">
                  <a:pos x="596" y="145"/>
                </a:cxn>
                <a:cxn ang="0">
                  <a:pos x="701" y="152"/>
                </a:cxn>
                <a:cxn ang="0">
                  <a:pos x="954" y="152"/>
                </a:cxn>
                <a:cxn ang="0">
                  <a:pos x="964" y="150"/>
                </a:cxn>
                <a:cxn ang="0">
                  <a:pos x="971" y="144"/>
                </a:cxn>
                <a:cxn ang="0">
                  <a:pos x="984" y="141"/>
                </a:cxn>
                <a:cxn ang="0">
                  <a:pos x="993" y="132"/>
                </a:cxn>
                <a:cxn ang="0">
                  <a:pos x="995" y="122"/>
                </a:cxn>
                <a:cxn ang="0">
                  <a:pos x="989" y="76"/>
                </a:cxn>
                <a:cxn ang="0">
                  <a:pos x="651" y="106"/>
                </a:cxn>
                <a:cxn ang="0">
                  <a:pos x="477" y="99"/>
                </a:cxn>
                <a:cxn ang="0">
                  <a:pos x="339" y="95"/>
                </a:cxn>
                <a:cxn ang="0">
                  <a:pos x="201" y="86"/>
                </a:cxn>
                <a:cxn ang="0">
                  <a:pos x="112" y="73"/>
                </a:cxn>
                <a:cxn ang="0">
                  <a:pos x="63" y="68"/>
                </a:cxn>
                <a:cxn ang="0">
                  <a:pos x="48" y="69"/>
                </a:cxn>
                <a:cxn ang="0">
                  <a:pos x="47" y="47"/>
                </a:cxn>
                <a:cxn ang="0">
                  <a:pos x="158" y="51"/>
                </a:cxn>
                <a:cxn ang="0">
                  <a:pos x="433" y="56"/>
                </a:cxn>
                <a:cxn ang="0">
                  <a:pos x="547" y="61"/>
                </a:cxn>
                <a:cxn ang="0">
                  <a:pos x="725" y="65"/>
                </a:cxn>
                <a:cxn ang="0">
                  <a:pos x="782" y="67"/>
                </a:cxn>
                <a:cxn ang="0">
                  <a:pos x="840" y="68"/>
                </a:cxn>
                <a:cxn ang="0">
                  <a:pos x="917" y="71"/>
                </a:cxn>
                <a:cxn ang="0">
                  <a:pos x="943" y="76"/>
                </a:cxn>
                <a:cxn ang="0">
                  <a:pos x="948" y="106"/>
                </a:cxn>
              </a:cxnLst>
              <a:rect l="0" t="0" r="r" b="b"/>
              <a:pathLst>
                <a:path w="995" h="153">
                  <a:moveTo>
                    <a:pt x="989" y="76"/>
                  </a:moveTo>
                  <a:lnTo>
                    <a:pt x="989" y="76"/>
                  </a:lnTo>
                  <a:lnTo>
                    <a:pt x="986" y="64"/>
                  </a:lnTo>
                  <a:lnTo>
                    <a:pt x="984" y="52"/>
                  </a:lnTo>
                  <a:lnTo>
                    <a:pt x="984" y="52"/>
                  </a:lnTo>
                  <a:lnTo>
                    <a:pt x="982" y="47"/>
                  </a:lnTo>
                  <a:lnTo>
                    <a:pt x="981" y="42"/>
                  </a:lnTo>
                  <a:lnTo>
                    <a:pt x="978" y="38"/>
                  </a:lnTo>
                  <a:lnTo>
                    <a:pt x="974" y="35"/>
                  </a:lnTo>
                  <a:lnTo>
                    <a:pt x="971" y="33"/>
                  </a:lnTo>
                  <a:lnTo>
                    <a:pt x="965" y="31"/>
                  </a:lnTo>
                  <a:lnTo>
                    <a:pt x="961" y="31"/>
                  </a:lnTo>
                  <a:lnTo>
                    <a:pt x="956" y="31"/>
                  </a:lnTo>
                  <a:lnTo>
                    <a:pt x="956" y="31"/>
                  </a:lnTo>
                  <a:lnTo>
                    <a:pt x="937" y="29"/>
                  </a:lnTo>
                  <a:lnTo>
                    <a:pt x="916" y="26"/>
                  </a:lnTo>
                  <a:lnTo>
                    <a:pt x="896" y="26"/>
                  </a:lnTo>
                  <a:lnTo>
                    <a:pt x="875" y="23"/>
                  </a:lnTo>
                  <a:lnTo>
                    <a:pt x="875" y="23"/>
                  </a:lnTo>
                  <a:lnTo>
                    <a:pt x="853" y="21"/>
                  </a:lnTo>
                  <a:lnTo>
                    <a:pt x="828" y="20"/>
                  </a:lnTo>
                  <a:lnTo>
                    <a:pt x="781" y="20"/>
                  </a:lnTo>
                  <a:lnTo>
                    <a:pt x="781" y="20"/>
                  </a:lnTo>
                  <a:lnTo>
                    <a:pt x="651" y="18"/>
                  </a:lnTo>
                  <a:lnTo>
                    <a:pt x="522" y="14"/>
                  </a:lnTo>
                  <a:lnTo>
                    <a:pt x="522" y="14"/>
                  </a:lnTo>
                  <a:lnTo>
                    <a:pt x="275" y="10"/>
                  </a:lnTo>
                  <a:lnTo>
                    <a:pt x="152" y="6"/>
                  </a:lnTo>
                  <a:lnTo>
                    <a:pt x="90" y="4"/>
                  </a:lnTo>
                  <a:lnTo>
                    <a:pt x="29" y="0"/>
                  </a:lnTo>
                  <a:lnTo>
                    <a:pt x="29" y="0"/>
                  </a:lnTo>
                  <a:lnTo>
                    <a:pt x="22" y="0"/>
                  </a:lnTo>
                  <a:lnTo>
                    <a:pt x="18" y="1"/>
                  </a:lnTo>
                  <a:lnTo>
                    <a:pt x="18" y="1"/>
                  </a:lnTo>
                  <a:lnTo>
                    <a:pt x="12" y="4"/>
                  </a:lnTo>
                  <a:lnTo>
                    <a:pt x="7" y="9"/>
                  </a:lnTo>
                  <a:lnTo>
                    <a:pt x="3" y="14"/>
                  </a:lnTo>
                  <a:lnTo>
                    <a:pt x="1" y="22"/>
                  </a:lnTo>
                  <a:lnTo>
                    <a:pt x="1" y="22"/>
                  </a:lnTo>
                  <a:lnTo>
                    <a:pt x="1" y="42"/>
                  </a:lnTo>
                  <a:lnTo>
                    <a:pt x="0" y="63"/>
                  </a:lnTo>
                  <a:lnTo>
                    <a:pt x="0" y="73"/>
                  </a:lnTo>
                  <a:lnTo>
                    <a:pt x="1" y="82"/>
                  </a:lnTo>
                  <a:lnTo>
                    <a:pt x="3" y="93"/>
                  </a:lnTo>
                  <a:lnTo>
                    <a:pt x="7" y="101"/>
                  </a:lnTo>
                  <a:lnTo>
                    <a:pt x="7" y="101"/>
                  </a:lnTo>
                  <a:lnTo>
                    <a:pt x="9" y="105"/>
                  </a:lnTo>
                  <a:lnTo>
                    <a:pt x="13" y="107"/>
                  </a:lnTo>
                  <a:lnTo>
                    <a:pt x="17" y="110"/>
                  </a:lnTo>
                  <a:lnTo>
                    <a:pt x="22" y="112"/>
                  </a:lnTo>
                  <a:lnTo>
                    <a:pt x="34" y="115"/>
                  </a:lnTo>
                  <a:lnTo>
                    <a:pt x="46" y="116"/>
                  </a:lnTo>
                  <a:lnTo>
                    <a:pt x="71" y="116"/>
                  </a:lnTo>
                  <a:lnTo>
                    <a:pt x="82" y="116"/>
                  </a:lnTo>
                  <a:lnTo>
                    <a:pt x="90" y="118"/>
                  </a:lnTo>
                  <a:lnTo>
                    <a:pt x="90" y="118"/>
                  </a:lnTo>
                  <a:lnTo>
                    <a:pt x="166" y="127"/>
                  </a:lnTo>
                  <a:lnTo>
                    <a:pt x="239" y="135"/>
                  </a:lnTo>
                  <a:lnTo>
                    <a:pt x="277" y="137"/>
                  </a:lnTo>
                  <a:lnTo>
                    <a:pt x="314" y="140"/>
                  </a:lnTo>
                  <a:lnTo>
                    <a:pt x="352" y="141"/>
                  </a:lnTo>
                  <a:lnTo>
                    <a:pt x="390" y="141"/>
                  </a:lnTo>
                  <a:lnTo>
                    <a:pt x="390" y="141"/>
                  </a:lnTo>
                  <a:lnTo>
                    <a:pt x="458" y="141"/>
                  </a:lnTo>
                  <a:lnTo>
                    <a:pt x="527" y="142"/>
                  </a:lnTo>
                  <a:lnTo>
                    <a:pt x="596" y="145"/>
                  </a:lnTo>
                  <a:lnTo>
                    <a:pt x="666" y="149"/>
                  </a:lnTo>
                  <a:lnTo>
                    <a:pt x="666" y="149"/>
                  </a:lnTo>
                  <a:lnTo>
                    <a:pt x="701" y="152"/>
                  </a:lnTo>
                  <a:lnTo>
                    <a:pt x="738" y="153"/>
                  </a:lnTo>
                  <a:lnTo>
                    <a:pt x="810" y="153"/>
                  </a:lnTo>
                  <a:lnTo>
                    <a:pt x="954" y="152"/>
                  </a:lnTo>
                  <a:lnTo>
                    <a:pt x="954" y="152"/>
                  </a:lnTo>
                  <a:lnTo>
                    <a:pt x="959" y="152"/>
                  </a:lnTo>
                  <a:lnTo>
                    <a:pt x="964" y="150"/>
                  </a:lnTo>
                  <a:lnTo>
                    <a:pt x="968" y="146"/>
                  </a:lnTo>
                  <a:lnTo>
                    <a:pt x="971" y="144"/>
                  </a:lnTo>
                  <a:lnTo>
                    <a:pt x="971" y="144"/>
                  </a:lnTo>
                  <a:lnTo>
                    <a:pt x="976" y="144"/>
                  </a:lnTo>
                  <a:lnTo>
                    <a:pt x="980" y="142"/>
                  </a:lnTo>
                  <a:lnTo>
                    <a:pt x="984" y="141"/>
                  </a:lnTo>
                  <a:lnTo>
                    <a:pt x="988" y="139"/>
                  </a:lnTo>
                  <a:lnTo>
                    <a:pt x="991" y="136"/>
                  </a:lnTo>
                  <a:lnTo>
                    <a:pt x="993" y="132"/>
                  </a:lnTo>
                  <a:lnTo>
                    <a:pt x="995" y="127"/>
                  </a:lnTo>
                  <a:lnTo>
                    <a:pt x="995" y="122"/>
                  </a:lnTo>
                  <a:lnTo>
                    <a:pt x="995" y="122"/>
                  </a:lnTo>
                  <a:lnTo>
                    <a:pt x="993" y="99"/>
                  </a:lnTo>
                  <a:lnTo>
                    <a:pt x="989" y="76"/>
                  </a:lnTo>
                  <a:lnTo>
                    <a:pt x="989" y="76"/>
                  </a:lnTo>
                  <a:close/>
                  <a:moveTo>
                    <a:pt x="710" y="106"/>
                  </a:moveTo>
                  <a:lnTo>
                    <a:pt x="710" y="106"/>
                  </a:lnTo>
                  <a:lnTo>
                    <a:pt x="651" y="106"/>
                  </a:lnTo>
                  <a:lnTo>
                    <a:pt x="594" y="103"/>
                  </a:lnTo>
                  <a:lnTo>
                    <a:pt x="535" y="101"/>
                  </a:lnTo>
                  <a:lnTo>
                    <a:pt x="477" y="99"/>
                  </a:lnTo>
                  <a:lnTo>
                    <a:pt x="477" y="99"/>
                  </a:lnTo>
                  <a:lnTo>
                    <a:pt x="408" y="97"/>
                  </a:lnTo>
                  <a:lnTo>
                    <a:pt x="339" y="95"/>
                  </a:lnTo>
                  <a:lnTo>
                    <a:pt x="271" y="91"/>
                  </a:lnTo>
                  <a:lnTo>
                    <a:pt x="201" y="86"/>
                  </a:lnTo>
                  <a:lnTo>
                    <a:pt x="201" y="86"/>
                  </a:lnTo>
                  <a:lnTo>
                    <a:pt x="171" y="82"/>
                  </a:lnTo>
                  <a:lnTo>
                    <a:pt x="141" y="77"/>
                  </a:lnTo>
                  <a:lnTo>
                    <a:pt x="112" y="73"/>
                  </a:lnTo>
                  <a:lnTo>
                    <a:pt x="82" y="71"/>
                  </a:lnTo>
                  <a:lnTo>
                    <a:pt x="82" y="71"/>
                  </a:lnTo>
                  <a:lnTo>
                    <a:pt x="63" y="68"/>
                  </a:lnTo>
                  <a:lnTo>
                    <a:pt x="58" y="68"/>
                  </a:lnTo>
                  <a:lnTo>
                    <a:pt x="52" y="68"/>
                  </a:lnTo>
                  <a:lnTo>
                    <a:pt x="48" y="69"/>
                  </a:lnTo>
                  <a:lnTo>
                    <a:pt x="47" y="72"/>
                  </a:lnTo>
                  <a:lnTo>
                    <a:pt x="47" y="72"/>
                  </a:lnTo>
                  <a:lnTo>
                    <a:pt x="47" y="47"/>
                  </a:lnTo>
                  <a:lnTo>
                    <a:pt x="47" y="47"/>
                  </a:lnTo>
                  <a:lnTo>
                    <a:pt x="102" y="50"/>
                  </a:lnTo>
                  <a:lnTo>
                    <a:pt x="158" y="51"/>
                  </a:lnTo>
                  <a:lnTo>
                    <a:pt x="268" y="52"/>
                  </a:lnTo>
                  <a:lnTo>
                    <a:pt x="378" y="55"/>
                  </a:lnTo>
                  <a:lnTo>
                    <a:pt x="433" y="56"/>
                  </a:lnTo>
                  <a:lnTo>
                    <a:pt x="488" y="59"/>
                  </a:lnTo>
                  <a:lnTo>
                    <a:pt x="488" y="59"/>
                  </a:lnTo>
                  <a:lnTo>
                    <a:pt x="547" y="61"/>
                  </a:lnTo>
                  <a:lnTo>
                    <a:pt x="607" y="64"/>
                  </a:lnTo>
                  <a:lnTo>
                    <a:pt x="666" y="65"/>
                  </a:lnTo>
                  <a:lnTo>
                    <a:pt x="725" y="65"/>
                  </a:lnTo>
                  <a:lnTo>
                    <a:pt x="725" y="65"/>
                  </a:lnTo>
                  <a:lnTo>
                    <a:pt x="753" y="65"/>
                  </a:lnTo>
                  <a:lnTo>
                    <a:pt x="782" y="67"/>
                  </a:lnTo>
                  <a:lnTo>
                    <a:pt x="811" y="68"/>
                  </a:lnTo>
                  <a:lnTo>
                    <a:pt x="840" y="68"/>
                  </a:lnTo>
                  <a:lnTo>
                    <a:pt x="840" y="68"/>
                  </a:lnTo>
                  <a:lnTo>
                    <a:pt x="863" y="68"/>
                  </a:lnTo>
                  <a:lnTo>
                    <a:pt x="889" y="69"/>
                  </a:lnTo>
                  <a:lnTo>
                    <a:pt x="917" y="71"/>
                  </a:lnTo>
                  <a:lnTo>
                    <a:pt x="930" y="73"/>
                  </a:lnTo>
                  <a:lnTo>
                    <a:pt x="943" y="76"/>
                  </a:lnTo>
                  <a:lnTo>
                    <a:pt x="943" y="76"/>
                  </a:lnTo>
                  <a:lnTo>
                    <a:pt x="943" y="81"/>
                  </a:lnTo>
                  <a:lnTo>
                    <a:pt x="943" y="81"/>
                  </a:lnTo>
                  <a:lnTo>
                    <a:pt x="948" y="106"/>
                  </a:lnTo>
                  <a:lnTo>
                    <a:pt x="710" y="10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grpSp>
      <p:grpSp>
        <p:nvGrpSpPr>
          <p:cNvPr id="234" name="组合 233">
            <a:extLst>
              <a:ext uri="{FF2B5EF4-FFF2-40B4-BE49-F238E27FC236}">
                <a16:creationId xmlns:a16="http://schemas.microsoft.com/office/drawing/2014/main" id="{419AB5F5-F33D-4028-BDDE-0F7193A0C63E}"/>
              </a:ext>
            </a:extLst>
          </p:cNvPr>
          <p:cNvGrpSpPr/>
          <p:nvPr/>
        </p:nvGrpSpPr>
        <p:grpSpPr>
          <a:xfrm>
            <a:off x="4963843" y="3165928"/>
            <a:ext cx="893233" cy="990600"/>
            <a:chOff x="2084388" y="1965325"/>
            <a:chExt cx="669925" cy="742950"/>
          </a:xfrm>
          <a:solidFill>
            <a:schemeClr val="tx1"/>
          </a:solidFill>
        </p:grpSpPr>
        <p:sp>
          <p:nvSpPr>
            <p:cNvPr id="235" name="Freeform 523">
              <a:extLst>
                <a:ext uri="{FF2B5EF4-FFF2-40B4-BE49-F238E27FC236}">
                  <a16:creationId xmlns:a16="http://schemas.microsoft.com/office/drawing/2014/main" id="{CDD0C788-8C0F-4A29-8F50-C795180343E0}"/>
                </a:ext>
              </a:extLst>
            </p:cNvPr>
            <p:cNvSpPr>
              <a:spLocks/>
            </p:cNvSpPr>
            <p:nvPr/>
          </p:nvSpPr>
          <p:spPr bwMode="auto">
            <a:xfrm>
              <a:off x="2165351" y="2058988"/>
              <a:ext cx="85725" cy="117475"/>
            </a:xfrm>
            <a:custGeom>
              <a:avLst/>
              <a:gdLst/>
              <a:ahLst/>
              <a:cxnLst>
                <a:cxn ang="0">
                  <a:pos x="209" y="0"/>
                </a:cxn>
                <a:cxn ang="0">
                  <a:pos x="209" y="0"/>
                </a:cxn>
                <a:cxn ang="0">
                  <a:pos x="202" y="2"/>
                </a:cxn>
                <a:cxn ang="0">
                  <a:pos x="197" y="5"/>
                </a:cxn>
                <a:cxn ang="0">
                  <a:pos x="192" y="9"/>
                </a:cxn>
                <a:cxn ang="0">
                  <a:pos x="187" y="14"/>
                </a:cxn>
                <a:cxn ang="0">
                  <a:pos x="178" y="24"/>
                </a:cxn>
                <a:cxn ang="0">
                  <a:pos x="170" y="36"/>
                </a:cxn>
                <a:cxn ang="0">
                  <a:pos x="170" y="36"/>
                </a:cxn>
                <a:cxn ang="0">
                  <a:pos x="153" y="58"/>
                </a:cxn>
                <a:cxn ang="0">
                  <a:pos x="136" y="82"/>
                </a:cxn>
                <a:cxn ang="0">
                  <a:pos x="99" y="126"/>
                </a:cxn>
                <a:cxn ang="0">
                  <a:pos x="99" y="126"/>
                </a:cxn>
                <a:cxn ang="0">
                  <a:pos x="68" y="166"/>
                </a:cxn>
                <a:cxn ang="0">
                  <a:pos x="52" y="185"/>
                </a:cxn>
                <a:cxn ang="0">
                  <a:pos x="39" y="206"/>
                </a:cxn>
                <a:cxn ang="0">
                  <a:pos x="39" y="206"/>
                </a:cxn>
                <a:cxn ang="0">
                  <a:pos x="26" y="226"/>
                </a:cxn>
                <a:cxn ang="0">
                  <a:pos x="14" y="245"/>
                </a:cxn>
                <a:cxn ang="0">
                  <a:pos x="9" y="257"/>
                </a:cxn>
                <a:cxn ang="0">
                  <a:pos x="4" y="268"/>
                </a:cxn>
                <a:cxn ang="0">
                  <a:pos x="1" y="279"/>
                </a:cxn>
                <a:cxn ang="0">
                  <a:pos x="0" y="290"/>
                </a:cxn>
                <a:cxn ang="0">
                  <a:pos x="0" y="290"/>
                </a:cxn>
                <a:cxn ang="0">
                  <a:pos x="0" y="293"/>
                </a:cxn>
                <a:cxn ang="0">
                  <a:pos x="1" y="294"/>
                </a:cxn>
                <a:cxn ang="0">
                  <a:pos x="2" y="295"/>
                </a:cxn>
                <a:cxn ang="0">
                  <a:pos x="5" y="296"/>
                </a:cxn>
                <a:cxn ang="0">
                  <a:pos x="9" y="294"/>
                </a:cxn>
                <a:cxn ang="0">
                  <a:pos x="10" y="293"/>
                </a:cxn>
                <a:cxn ang="0">
                  <a:pos x="10" y="290"/>
                </a:cxn>
                <a:cxn ang="0">
                  <a:pos x="10" y="290"/>
                </a:cxn>
                <a:cxn ang="0">
                  <a:pos x="13" y="279"/>
                </a:cxn>
                <a:cxn ang="0">
                  <a:pos x="15" y="269"/>
                </a:cxn>
                <a:cxn ang="0">
                  <a:pos x="19" y="260"/>
                </a:cxn>
                <a:cxn ang="0">
                  <a:pos x="25" y="249"/>
                </a:cxn>
                <a:cxn ang="0">
                  <a:pos x="36" y="230"/>
                </a:cxn>
                <a:cxn ang="0">
                  <a:pos x="48" y="211"/>
                </a:cxn>
                <a:cxn ang="0">
                  <a:pos x="48" y="211"/>
                </a:cxn>
                <a:cxn ang="0">
                  <a:pos x="62" y="192"/>
                </a:cxn>
                <a:cxn ang="0">
                  <a:pos x="77" y="172"/>
                </a:cxn>
                <a:cxn ang="0">
                  <a:pos x="107" y="134"/>
                </a:cxn>
                <a:cxn ang="0">
                  <a:pos x="107" y="134"/>
                </a:cxn>
                <a:cxn ang="0">
                  <a:pos x="121" y="117"/>
                </a:cxn>
                <a:cxn ang="0">
                  <a:pos x="136" y="99"/>
                </a:cxn>
                <a:cxn ang="0">
                  <a:pos x="163" y="62"/>
                </a:cxn>
                <a:cxn ang="0">
                  <a:pos x="163" y="62"/>
                </a:cxn>
                <a:cxn ang="0">
                  <a:pos x="174" y="49"/>
                </a:cxn>
                <a:cxn ang="0">
                  <a:pos x="185" y="32"/>
                </a:cxn>
                <a:cxn ang="0">
                  <a:pos x="191" y="24"/>
                </a:cxn>
                <a:cxn ang="0">
                  <a:pos x="197" y="18"/>
                </a:cxn>
                <a:cxn ang="0">
                  <a:pos x="205" y="14"/>
                </a:cxn>
                <a:cxn ang="0">
                  <a:pos x="212" y="10"/>
                </a:cxn>
                <a:cxn ang="0">
                  <a:pos x="212" y="10"/>
                </a:cxn>
                <a:cxn ang="0">
                  <a:pos x="214" y="10"/>
                </a:cxn>
                <a:cxn ang="0">
                  <a:pos x="216" y="7"/>
                </a:cxn>
                <a:cxn ang="0">
                  <a:pos x="216" y="4"/>
                </a:cxn>
                <a:cxn ang="0">
                  <a:pos x="213" y="1"/>
                </a:cxn>
                <a:cxn ang="0">
                  <a:pos x="212" y="0"/>
                </a:cxn>
                <a:cxn ang="0">
                  <a:pos x="209" y="0"/>
                </a:cxn>
                <a:cxn ang="0">
                  <a:pos x="209" y="0"/>
                </a:cxn>
              </a:cxnLst>
              <a:rect l="0" t="0" r="r" b="b"/>
              <a:pathLst>
                <a:path w="216" h="296">
                  <a:moveTo>
                    <a:pt x="209" y="0"/>
                  </a:moveTo>
                  <a:lnTo>
                    <a:pt x="209" y="0"/>
                  </a:lnTo>
                  <a:lnTo>
                    <a:pt x="202" y="2"/>
                  </a:lnTo>
                  <a:lnTo>
                    <a:pt x="197" y="5"/>
                  </a:lnTo>
                  <a:lnTo>
                    <a:pt x="192" y="9"/>
                  </a:lnTo>
                  <a:lnTo>
                    <a:pt x="187" y="14"/>
                  </a:lnTo>
                  <a:lnTo>
                    <a:pt x="178" y="24"/>
                  </a:lnTo>
                  <a:lnTo>
                    <a:pt x="170" y="36"/>
                  </a:lnTo>
                  <a:lnTo>
                    <a:pt x="170" y="36"/>
                  </a:lnTo>
                  <a:lnTo>
                    <a:pt x="153" y="58"/>
                  </a:lnTo>
                  <a:lnTo>
                    <a:pt x="136" y="82"/>
                  </a:lnTo>
                  <a:lnTo>
                    <a:pt x="99" y="126"/>
                  </a:lnTo>
                  <a:lnTo>
                    <a:pt x="99" y="126"/>
                  </a:lnTo>
                  <a:lnTo>
                    <a:pt x="68" y="166"/>
                  </a:lnTo>
                  <a:lnTo>
                    <a:pt x="52" y="185"/>
                  </a:lnTo>
                  <a:lnTo>
                    <a:pt x="39" y="206"/>
                  </a:lnTo>
                  <a:lnTo>
                    <a:pt x="39" y="206"/>
                  </a:lnTo>
                  <a:lnTo>
                    <a:pt x="26" y="226"/>
                  </a:lnTo>
                  <a:lnTo>
                    <a:pt x="14" y="245"/>
                  </a:lnTo>
                  <a:lnTo>
                    <a:pt x="9" y="257"/>
                  </a:lnTo>
                  <a:lnTo>
                    <a:pt x="4" y="268"/>
                  </a:lnTo>
                  <a:lnTo>
                    <a:pt x="1" y="279"/>
                  </a:lnTo>
                  <a:lnTo>
                    <a:pt x="0" y="290"/>
                  </a:lnTo>
                  <a:lnTo>
                    <a:pt x="0" y="290"/>
                  </a:lnTo>
                  <a:lnTo>
                    <a:pt x="0" y="293"/>
                  </a:lnTo>
                  <a:lnTo>
                    <a:pt x="1" y="294"/>
                  </a:lnTo>
                  <a:lnTo>
                    <a:pt x="2" y="295"/>
                  </a:lnTo>
                  <a:lnTo>
                    <a:pt x="5" y="296"/>
                  </a:lnTo>
                  <a:lnTo>
                    <a:pt x="9" y="294"/>
                  </a:lnTo>
                  <a:lnTo>
                    <a:pt x="10" y="293"/>
                  </a:lnTo>
                  <a:lnTo>
                    <a:pt x="10" y="290"/>
                  </a:lnTo>
                  <a:lnTo>
                    <a:pt x="10" y="290"/>
                  </a:lnTo>
                  <a:lnTo>
                    <a:pt x="13" y="279"/>
                  </a:lnTo>
                  <a:lnTo>
                    <a:pt x="15" y="269"/>
                  </a:lnTo>
                  <a:lnTo>
                    <a:pt x="19" y="260"/>
                  </a:lnTo>
                  <a:lnTo>
                    <a:pt x="25" y="249"/>
                  </a:lnTo>
                  <a:lnTo>
                    <a:pt x="36" y="230"/>
                  </a:lnTo>
                  <a:lnTo>
                    <a:pt x="48" y="211"/>
                  </a:lnTo>
                  <a:lnTo>
                    <a:pt x="48" y="211"/>
                  </a:lnTo>
                  <a:lnTo>
                    <a:pt x="62" y="192"/>
                  </a:lnTo>
                  <a:lnTo>
                    <a:pt x="77" y="172"/>
                  </a:lnTo>
                  <a:lnTo>
                    <a:pt x="107" y="134"/>
                  </a:lnTo>
                  <a:lnTo>
                    <a:pt x="107" y="134"/>
                  </a:lnTo>
                  <a:lnTo>
                    <a:pt x="121" y="117"/>
                  </a:lnTo>
                  <a:lnTo>
                    <a:pt x="136" y="99"/>
                  </a:lnTo>
                  <a:lnTo>
                    <a:pt x="163" y="62"/>
                  </a:lnTo>
                  <a:lnTo>
                    <a:pt x="163" y="62"/>
                  </a:lnTo>
                  <a:lnTo>
                    <a:pt x="174" y="49"/>
                  </a:lnTo>
                  <a:lnTo>
                    <a:pt x="185" y="32"/>
                  </a:lnTo>
                  <a:lnTo>
                    <a:pt x="191" y="24"/>
                  </a:lnTo>
                  <a:lnTo>
                    <a:pt x="197" y="18"/>
                  </a:lnTo>
                  <a:lnTo>
                    <a:pt x="205" y="14"/>
                  </a:lnTo>
                  <a:lnTo>
                    <a:pt x="212" y="10"/>
                  </a:lnTo>
                  <a:lnTo>
                    <a:pt x="212" y="10"/>
                  </a:lnTo>
                  <a:lnTo>
                    <a:pt x="214" y="10"/>
                  </a:lnTo>
                  <a:lnTo>
                    <a:pt x="216" y="7"/>
                  </a:lnTo>
                  <a:lnTo>
                    <a:pt x="216" y="4"/>
                  </a:lnTo>
                  <a:lnTo>
                    <a:pt x="213" y="1"/>
                  </a:lnTo>
                  <a:lnTo>
                    <a:pt x="212" y="0"/>
                  </a:lnTo>
                  <a:lnTo>
                    <a:pt x="209" y="0"/>
                  </a:lnTo>
                  <a:lnTo>
                    <a:pt x="209"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36" name="Freeform 524">
              <a:extLst>
                <a:ext uri="{FF2B5EF4-FFF2-40B4-BE49-F238E27FC236}">
                  <a16:creationId xmlns:a16="http://schemas.microsoft.com/office/drawing/2014/main" id="{970F3C50-0451-4657-8EB6-ECE968DEDD8D}"/>
                </a:ext>
              </a:extLst>
            </p:cNvPr>
            <p:cNvSpPr>
              <a:spLocks/>
            </p:cNvSpPr>
            <p:nvPr/>
          </p:nvSpPr>
          <p:spPr bwMode="auto">
            <a:xfrm>
              <a:off x="2173288" y="2065338"/>
              <a:ext cx="122238" cy="155575"/>
            </a:xfrm>
            <a:custGeom>
              <a:avLst/>
              <a:gdLst/>
              <a:ahLst/>
              <a:cxnLst>
                <a:cxn ang="0">
                  <a:pos x="300" y="1"/>
                </a:cxn>
                <a:cxn ang="0">
                  <a:pos x="300" y="1"/>
                </a:cxn>
                <a:cxn ang="0">
                  <a:pos x="289" y="6"/>
                </a:cxn>
                <a:cxn ang="0">
                  <a:pos x="280" y="14"/>
                </a:cxn>
                <a:cxn ang="0">
                  <a:pos x="271" y="23"/>
                </a:cxn>
                <a:cxn ang="0">
                  <a:pos x="262" y="33"/>
                </a:cxn>
                <a:cxn ang="0">
                  <a:pos x="245" y="52"/>
                </a:cxn>
                <a:cxn ang="0">
                  <a:pos x="229" y="72"/>
                </a:cxn>
                <a:cxn ang="0">
                  <a:pos x="229" y="72"/>
                </a:cxn>
                <a:cxn ang="0">
                  <a:pos x="208" y="95"/>
                </a:cxn>
                <a:cxn ang="0">
                  <a:pos x="188" y="119"/>
                </a:cxn>
                <a:cxn ang="0">
                  <a:pos x="170" y="145"/>
                </a:cxn>
                <a:cxn ang="0">
                  <a:pos x="153" y="171"/>
                </a:cxn>
                <a:cxn ang="0">
                  <a:pos x="153" y="171"/>
                </a:cxn>
                <a:cxn ang="0">
                  <a:pos x="113" y="230"/>
                </a:cxn>
                <a:cxn ang="0">
                  <a:pos x="92" y="260"/>
                </a:cxn>
                <a:cxn ang="0">
                  <a:pos x="69" y="289"/>
                </a:cxn>
                <a:cxn ang="0">
                  <a:pos x="69" y="289"/>
                </a:cxn>
                <a:cxn ang="0">
                  <a:pos x="52" y="312"/>
                </a:cxn>
                <a:cxn ang="0">
                  <a:pos x="35" y="336"/>
                </a:cxn>
                <a:cxn ang="0">
                  <a:pos x="1" y="383"/>
                </a:cxn>
                <a:cxn ang="0">
                  <a:pos x="1" y="383"/>
                </a:cxn>
                <a:cxn ang="0">
                  <a:pos x="0" y="386"/>
                </a:cxn>
                <a:cxn ang="0">
                  <a:pos x="0" y="388"/>
                </a:cxn>
                <a:cxn ang="0">
                  <a:pos x="1" y="390"/>
                </a:cxn>
                <a:cxn ang="0">
                  <a:pos x="3" y="391"/>
                </a:cxn>
                <a:cxn ang="0">
                  <a:pos x="7" y="392"/>
                </a:cxn>
                <a:cxn ang="0">
                  <a:pos x="9" y="391"/>
                </a:cxn>
                <a:cxn ang="0">
                  <a:pos x="10" y="390"/>
                </a:cxn>
                <a:cxn ang="0">
                  <a:pos x="10" y="390"/>
                </a:cxn>
                <a:cxn ang="0">
                  <a:pos x="44" y="343"/>
                </a:cxn>
                <a:cxn ang="0">
                  <a:pos x="60" y="320"/>
                </a:cxn>
                <a:cxn ang="0">
                  <a:pos x="77" y="297"/>
                </a:cxn>
                <a:cxn ang="0">
                  <a:pos x="77" y="297"/>
                </a:cxn>
                <a:cxn ang="0">
                  <a:pos x="113" y="251"/>
                </a:cxn>
                <a:cxn ang="0">
                  <a:pos x="130" y="226"/>
                </a:cxn>
                <a:cxn ang="0">
                  <a:pos x="145" y="203"/>
                </a:cxn>
                <a:cxn ang="0">
                  <a:pos x="145" y="203"/>
                </a:cxn>
                <a:cxn ang="0">
                  <a:pos x="164" y="174"/>
                </a:cxn>
                <a:cxn ang="0">
                  <a:pos x="183" y="146"/>
                </a:cxn>
                <a:cxn ang="0">
                  <a:pos x="203" y="120"/>
                </a:cxn>
                <a:cxn ang="0">
                  <a:pos x="224" y="94"/>
                </a:cxn>
                <a:cxn ang="0">
                  <a:pos x="224" y="94"/>
                </a:cxn>
                <a:cxn ang="0">
                  <a:pos x="243" y="72"/>
                </a:cxn>
                <a:cxn ang="0">
                  <a:pos x="263" y="51"/>
                </a:cxn>
                <a:cxn ang="0">
                  <a:pos x="263" y="51"/>
                </a:cxn>
                <a:cxn ang="0">
                  <a:pos x="283" y="29"/>
                </a:cxn>
                <a:cxn ang="0">
                  <a:pos x="293" y="18"/>
                </a:cxn>
                <a:cxn ang="0">
                  <a:pos x="300" y="14"/>
                </a:cxn>
                <a:cxn ang="0">
                  <a:pos x="306" y="10"/>
                </a:cxn>
                <a:cxn ang="0">
                  <a:pos x="306" y="10"/>
                </a:cxn>
                <a:cxn ang="0">
                  <a:pos x="307" y="9"/>
                </a:cxn>
                <a:cxn ang="0">
                  <a:pos x="309" y="8"/>
                </a:cxn>
                <a:cxn ang="0">
                  <a:pos x="309" y="5"/>
                </a:cxn>
                <a:cxn ang="0">
                  <a:pos x="307" y="4"/>
                </a:cxn>
                <a:cxn ang="0">
                  <a:pos x="305" y="1"/>
                </a:cxn>
                <a:cxn ang="0">
                  <a:pos x="302" y="0"/>
                </a:cxn>
                <a:cxn ang="0">
                  <a:pos x="300" y="1"/>
                </a:cxn>
                <a:cxn ang="0">
                  <a:pos x="300" y="1"/>
                </a:cxn>
              </a:cxnLst>
              <a:rect l="0" t="0" r="r" b="b"/>
              <a:pathLst>
                <a:path w="309" h="392">
                  <a:moveTo>
                    <a:pt x="300" y="1"/>
                  </a:moveTo>
                  <a:lnTo>
                    <a:pt x="300" y="1"/>
                  </a:lnTo>
                  <a:lnTo>
                    <a:pt x="289" y="6"/>
                  </a:lnTo>
                  <a:lnTo>
                    <a:pt x="280" y="14"/>
                  </a:lnTo>
                  <a:lnTo>
                    <a:pt x="271" y="23"/>
                  </a:lnTo>
                  <a:lnTo>
                    <a:pt x="262" y="33"/>
                  </a:lnTo>
                  <a:lnTo>
                    <a:pt x="245" y="52"/>
                  </a:lnTo>
                  <a:lnTo>
                    <a:pt x="229" y="72"/>
                  </a:lnTo>
                  <a:lnTo>
                    <a:pt x="229" y="72"/>
                  </a:lnTo>
                  <a:lnTo>
                    <a:pt x="208" y="95"/>
                  </a:lnTo>
                  <a:lnTo>
                    <a:pt x="188" y="119"/>
                  </a:lnTo>
                  <a:lnTo>
                    <a:pt x="170" y="145"/>
                  </a:lnTo>
                  <a:lnTo>
                    <a:pt x="153" y="171"/>
                  </a:lnTo>
                  <a:lnTo>
                    <a:pt x="153" y="171"/>
                  </a:lnTo>
                  <a:lnTo>
                    <a:pt x="113" y="230"/>
                  </a:lnTo>
                  <a:lnTo>
                    <a:pt x="92" y="260"/>
                  </a:lnTo>
                  <a:lnTo>
                    <a:pt x="69" y="289"/>
                  </a:lnTo>
                  <a:lnTo>
                    <a:pt x="69" y="289"/>
                  </a:lnTo>
                  <a:lnTo>
                    <a:pt x="52" y="312"/>
                  </a:lnTo>
                  <a:lnTo>
                    <a:pt x="35" y="336"/>
                  </a:lnTo>
                  <a:lnTo>
                    <a:pt x="1" y="383"/>
                  </a:lnTo>
                  <a:lnTo>
                    <a:pt x="1" y="383"/>
                  </a:lnTo>
                  <a:lnTo>
                    <a:pt x="0" y="386"/>
                  </a:lnTo>
                  <a:lnTo>
                    <a:pt x="0" y="388"/>
                  </a:lnTo>
                  <a:lnTo>
                    <a:pt x="1" y="390"/>
                  </a:lnTo>
                  <a:lnTo>
                    <a:pt x="3" y="391"/>
                  </a:lnTo>
                  <a:lnTo>
                    <a:pt x="7" y="392"/>
                  </a:lnTo>
                  <a:lnTo>
                    <a:pt x="9" y="391"/>
                  </a:lnTo>
                  <a:lnTo>
                    <a:pt x="10" y="390"/>
                  </a:lnTo>
                  <a:lnTo>
                    <a:pt x="10" y="390"/>
                  </a:lnTo>
                  <a:lnTo>
                    <a:pt x="44" y="343"/>
                  </a:lnTo>
                  <a:lnTo>
                    <a:pt x="60" y="320"/>
                  </a:lnTo>
                  <a:lnTo>
                    <a:pt x="77" y="297"/>
                  </a:lnTo>
                  <a:lnTo>
                    <a:pt x="77" y="297"/>
                  </a:lnTo>
                  <a:lnTo>
                    <a:pt x="113" y="251"/>
                  </a:lnTo>
                  <a:lnTo>
                    <a:pt x="130" y="226"/>
                  </a:lnTo>
                  <a:lnTo>
                    <a:pt x="145" y="203"/>
                  </a:lnTo>
                  <a:lnTo>
                    <a:pt x="145" y="203"/>
                  </a:lnTo>
                  <a:lnTo>
                    <a:pt x="164" y="174"/>
                  </a:lnTo>
                  <a:lnTo>
                    <a:pt x="183" y="146"/>
                  </a:lnTo>
                  <a:lnTo>
                    <a:pt x="203" y="120"/>
                  </a:lnTo>
                  <a:lnTo>
                    <a:pt x="224" y="94"/>
                  </a:lnTo>
                  <a:lnTo>
                    <a:pt x="224" y="94"/>
                  </a:lnTo>
                  <a:lnTo>
                    <a:pt x="243" y="72"/>
                  </a:lnTo>
                  <a:lnTo>
                    <a:pt x="263" y="51"/>
                  </a:lnTo>
                  <a:lnTo>
                    <a:pt x="263" y="51"/>
                  </a:lnTo>
                  <a:lnTo>
                    <a:pt x="283" y="29"/>
                  </a:lnTo>
                  <a:lnTo>
                    <a:pt x="293" y="18"/>
                  </a:lnTo>
                  <a:lnTo>
                    <a:pt x="300" y="14"/>
                  </a:lnTo>
                  <a:lnTo>
                    <a:pt x="306" y="10"/>
                  </a:lnTo>
                  <a:lnTo>
                    <a:pt x="306" y="10"/>
                  </a:lnTo>
                  <a:lnTo>
                    <a:pt x="307" y="9"/>
                  </a:lnTo>
                  <a:lnTo>
                    <a:pt x="309" y="8"/>
                  </a:lnTo>
                  <a:lnTo>
                    <a:pt x="309" y="5"/>
                  </a:lnTo>
                  <a:lnTo>
                    <a:pt x="307" y="4"/>
                  </a:lnTo>
                  <a:lnTo>
                    <a:pt x="305" y="1"/>
                  </a:lnTo>
                  <a:lnTo>
                    <a:pt x="302" y="0"/>
                  </a:lnTo>
                  <a:lnTo>
                    <a:pt x="300" y="1"/>
                  </a:lnTo>
                  <a:lnTo>
                    <a:pt x="300"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37" name="Freeform 525">
              <a:extLst>
                <a:ext uri="{FF2B5EF4-FFF2-40B4-BE49-F238E27FC236}">
                  <a16:creationId xmlns:a16="http://schemas.microsoft.com/office/drawing/2014/main" id="{02B56053-8106-4CFA-A3C0-44DF4F4D5AA7}"/>
                </a:ext>
              </a:extLst>
            </p:cNvPr>
            <p:cNvSpPr>
              <a:spLocks/>
            </p:cNvSpPr>
            <p:nvPr/>
          </p:nvSpPr>
          <p:spPr bwMode="auto">
            <a:xfrm>
              <a:off x="2217738" y="2063750"/>
              <a:ext cx="133350" cy="182563"/>
            </a:xfrm>
            <a:custGeom>
              <a:avLst/>
              <a:gdLst/>
              <a:ahLst/>
              <a:cxnLst>
                <a:cxn ang="0">
                  <a:pos x="325" y="3"/>
                </a:cxn>
                <a:cxn ang="0">
                  <a:pos x="251" y="78"/>
                </a:cxn>
                <a:cxn ang="0">
                  <a:pos x="229" y="105"/>
                </a:cxn>
                <a:cxn ang="0">
                  <a:pos x="192" y="158"/>
                </a:cxn>
                <a:cxn ang="0">
                  <a:pos x="160" y="213"/>
                </a:cxn>
                <a:cxn ang="0">
                  <a:pos x="139" y="243"/>
                </a:cxn>
                <a:cxn ang="0">
                  <a:pos x="92" y="301"/>
                </a:cxn>
                <a:cxn ang="0">
                  <a:pos x="71" y="331"/>
                </a:cxn>
                <a:cxn ang="0">
                  <a:pos x="55" y="362"/>
                </a:cxn>
                <a:cxn ang="0">
                  <a:pos x="37" y="391"/>
                </a:cxn>
                <a:cxn ang="0">
                  <a:pos x="29" y="405"/>
                </a:cxn>
                <a:cxn ang="0">
                  <a:pos x="17" y="429"/>
                </a:cxn>
                <a:cxn ang="0">
                  <a:pos x="8" y="442"/>
                </a:cxn>
                <a:cxn ang="0">
                  <a:pos x="3" y="446"/>
                </a:cxn>
                <a:cxn ang="0">
                  <a:pos x="0" y="450"/>
                </a:cxn>
                <a:cxn ang="0">
                  <a:pos x="4" y="456"/>
                </a:cxn>
                <a:cxn ang="0">
                  <a:pos x="8" y="456"/>
                </a:cxn>
                <a:cxn ang="0">
                  <a:pos x="13" y="452"/>
                </a:cxn>
                <a:cxn ang="0">
                  <a:pos x="25" y="435"/>
                </a:cxn>
                <a:cxn ang="0">
                  <a:pos x="41" y="408"/>
                </a:cxn>
                <a:cxn ang="0">
                  <a:pos x="56" y="382"/>
                </a:cxn>
                <a:cxn ang="0">
                  <a:pos x="88" y="330"/>
                </a:cxn>
                <a:cxn ang="0">
                  <a:pos x="100" y="313"/>
                </a:cxn>
                <a:cxn ang="0">
                  <a:pos x="137" y="268"/>
                </a:cxn>
                <a:cxn ang="0">
                  <a:pos x="149" y="252"/>
                </a:cxn>
                <a:cxn ang="0">
                  <a:pos x="187" y="190"/>
                </a:cxn>
                <a:cxn ang="0">
                  <a:pos x="226" y="128"/>
                </a:cxn>
                <a:cxn ang="0">
                  <a:pos x="238" y="111"/>
                </a:cxn>
                <a:cxn ang="0">
                  <a:pos x="276" y="67"/>
                </a:cxn>
                <a:cxn ang="0">
                  <a:pos x="332" y="10"/>
                </a:cxn>
                <a:cxn ang="0">
                  <a:pos x="334" y="8"/>
                </a:cxn>
                <a:cxn ang="0">
                  <a:pos x="332" y="3"/>
                </a:cxn>
                <a:cxn ang="0">
                  <a:pos x="327" y="1"/>
                </a:cxn>
                <a:cxn ang="0">
                  <a:pos x="325" y="3"/>
                </a:cxn>
              </a:cxnLst>
              <a:rect l="0" t="0" r="r" b="b"/>
              <a:pathLst>
                <a:path w="334" h="458">
                  <a:moveTo>
                    <a:pt x="325" y="3"/>
                  </a:moveTo>
                  <a:lnTo>
                    <a:pt x="325" y="3"/>
                  </a:lnTo>
                  <a:lnTo>
                    <a:pt x="275" y="52"/>
                  </a:lnTo>
                  <a:lnTo>
                    <a:pt x="251" y="78"/>
                  </a:lnTo>
                  <a:lnTo>
                    <a:pt x="229" y="105"/>
                  </a:lnTo>
                  <a:lnTo>
                    <a:pt x="229" y="105"/>
                  </a:lnTo>
                  <a:lnTo>
                    <a:pt x="209" y="131"/>
                  </a:lnTo>
                  <a:lnTo>
                    <a:pt x="192" y="158"/>
                  </a:lnTo>
                  <a:lnTo>
                    <a:pt x="160" y="213"/>
                  </a:lnTo>
                  <a:lnTo>
                    <a:pt x="160" y="213"/>
                  </a:lnTo>
                  <a:lnTo>
                    <a:pt x="151" y="229"/>
                  </a:lnTo>
                  <a:lnTo>
                    <a:pt x="139" y="243"/>
                  </a:lnTo>
                  <a:lnTo>
                    <a:pt x="115" y="272"/>
                  </a:lnTo>
                  <a:lnTo>
                    <a:pt x="92" y="301"/>
                  </a:lnTo>
                  <a:lnTo>
                    <a:pt x="81" y="316"/>
                  </a:lnTo>
                  <a:lnTo>
                    <a:pt x="71" y="331"/>
                  </a:lnTo>
                  <a:lnTo>
                    <a:pt x="71" y="331"/>
                  </a:lnTo>
                  <a:lnTo>
                    <a:pt x="55" y="362"/>
                  </a:lnTo>
                  <a:lnTo>
                    <a:pt x="46" y="377"/>
                  </a:lnTo>
                  <a:lnTo>
                    <a:pt x="37" y="391"/>
                  </a:lnTo>
                  <a:lnTo>
                    <a:pt x="37" y="391"/>
                  </a:lnTo>
                  <a:lnTo>
                    <a:pt x="29" y="405"/>
                  </a:lnTo>
                  <a:lnTo>
                    <a:pt x="21" y="421"/>
                  </a:lnTo>
                  <a:lnTo>
                    <a:pt x="17" y="429"/>
                  </a:lnTo>
                  <a:lnTo>
                    <a:pt x="13" y="435"/>
                  </a:lnTo>
                  <a:lnTo>
                    <a:pt x="8" y="442"/>
                  </a:lnTo>
                  <a:lnTo>
                    <a:pt x="3" y="446"/>
                  </a:lnTo>
                  <a:lnTo>
                    <a:pt x="3" y="446"/>
                  </a:lnTo>
                  <a:lnTo>
                    <a:pt x="0" y="449"/>
                  </a:lnTo>
                  <a:lnTo>
                    <a:pt x="0" y="450"/>
                  </a:lnTo>
                  <a:lnTo>
                    <a:pt x="0" y="454"/>
                  </a:lnTo>
                  <a:lnTo>
                    <a:pt x="4" y="456"/>
                  </a:lnTo>
                  <a:lnTo>
                    <a:pt x="5" y="458"/>
                  </a:lnTo>
                  <a:lnTo>
                    <a:pt x="8" y="456"/>
                  </a:lnTo>
                  <a:lnTo>
                    <a:pt x="8" y="456"/>
                  </a:lnTo>
                  <a:lnTo>
                    <a:pt x="13" y="452"/>
                  </a:lnTo>
                  <a:lnTo>
                    <a:pt x="18" y="447"/>
                  </a:lnTo>
                  <a:lnTo>
                    <a:pt x="25" y="435"/>
                  </a:lnTo>
                  <a:lnTo>
                    <a:pt x="25" y="435"/>
                  </a:lnTo>
                  <a:lnTo>
                    <a:pt x="41" y="408"/>
                  </a:lnTo>
                  <a:lnTo>
                    <a:pt x="56" y="382"/>
                  </a:lnTo>
                  <a:lnTo>
                    <a:pt x="56" y="382"/>
                  </a:lnTo>
                  <a:lnTo>
                    <a:pt x="77" y="347"/>
                  </a:lnTo>
                  <a:lnTo>
                    <a:pt x="88" y="330"/>
                  </a:lnTo>
                  <a:lnTo>
                    <a:pt x="100" y="313"/>
                  </a:lnTo>
                  <a:lnTo>
                    <a:pt x="100" y="313"/>
                  </a:lnTo>
                  <a:lnTo>
                    <a:pt x="124" y="282"/>
                  </a:lnTo>
                  <a:lnTo>
                    <a:pt x="137" y="268"/>
                  </a:lnTo>
                  <a:lnTo>
                    <a:pt x="149" y="252"/>
                  </a:lnTo>
                  <a:lnTo>
                    <a:pt x="149" y="252"/>
                  </a:lnTo>
                  <a:lnTo>
                    <a:pt x="169" y="221"/>
                  </a:lnTo>
                  <a:lnTo>
                    <a:pt x="187" y="190"/>
                  </a:lnTo>
                  <a:lnTo>
                    <a:pt x="207" y="158"/>
                  </a:lnTo>
                  <a:lnTo>
                    <a:pt x="226" y="128"/>
                  </a:lnTo>
                  <a:lnTo>
                    <a:pt x="226" y="128"/>
                  </a:lnTo>
                  <a:lnTo>
                    <a:pt x="238" y="111"/>
                  </a:lnTo>
                  <a:lnTo>
                    <a:pt x="250" y="95"/>
                  </a:lnTo>
                  <a:lnTo>
                    <a:pt x="276" y="67"/>
                  </a:lnTo>
                  <a:lnTo>
                    <a:pt x="305" y="38"/>
                  </a:lnTo>
                  <a:lnTo>
                    <a:pt x="332" y="10"/>
                  </a:lnTo>
                  <a:lnTo>
                    <a:pt x="332" y="10"/>
                  </a:lnTo>
                  <a:lnTo>
                    <a:pt x="334" y="8"/>
                  </a:lnTo>
                  <a:lnTo>
                    <a:pt x="334" y="7"/>
                  </a:lnTo>
                  <a:lnTo>
                    <a:pt x="332" y="3"/>
                  </a:lnTo>
                  <a:lnTo>
                    <a:pt x="328" y="0"/>
                  </a:lnTo>
                  <a:lnTo>
                    <a:pt x="327" y="1"/>
                  </a:lnTo>
                  <a:lnTo>
                    <a:pt x="325" y="3"/>
                  </a:lnTo>
                  <a:lnTo>
                    <a:pt x="325"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38" name="Freeform 526">
              <a:extLst>
                <a:ext uri="{FF2B5EF4-FFF2-40B4-BE49-F238E27FC236}">
                  <a16:creationId xmlns:a16="http://schemas.microsoft.com/office/drawing/2014/main" id="{79FC79F2-E92E-4AF5-950C-9FA9597E2B9B}"/>
                </a:ext>
              </a:extLst>
            </p:cNvPr>
            <p:cNvSpPr>
              <a:spLocks/>
            </p:cNvSpPr>
            <p:nvPr/>
          </p:nvSpPr>
          <p:spPr bwMode="auto">
            <a:xfrm>
              <a:off x="2266951" y="2062163"/>
              <a:ext cx="141288" cy="188913"/>
            </a:xfrm>
            <a:custGeom>
              <a:avLst/>
              <a:gdLst/>
              <a:ahLst/>
              <a:cxnLst>
                <a:cxn ang="0">
                  <a:pos x="348" y="2"/>
                </a:cxn>
                <a:cxn ang="0">
                  <a:pos x="348" y="2"/>
                </a:cxn>
                <a:cxn ang="0">
                  <a:pos x="297" y="53"/>
                </a:cxn>
                <a:cxn ang="0">
                  <a:pos x="250" y="106"/>
                </a:cxn>
                <a:cxn ang="0">
                  <a:pos x="203" y="161"/>
                </a:cxn>
                <a:cxn ang="0">
                  <a:pos x="180" y="190"/>
                </a:cxn>
                <a:cxn ang="0">
                  <a:pos x="159" y="219"/>
                </a:cxn>
                <a:cxn ang="0">
                  <a:pos x="159" y="219"/>
                </a:cxn>
                <a:cxn ang="0">
                  <a:pos x="137" y="250"/>
                </a:cxn>
                <a:cxn ang="0">
                  <a:pos x="116" y="282"/>
                </a:cxn>
                <a:cxn ang="0">
                  <a:pos x="76" y="344"/>
                </a:cxn>
                <a:cxn ang="0">
                  <a:pos x="76" y="344"/>
                </a:cxn>
                <a:cxn ang="0">
                  <a:pos x="56" y="377"/>
                </a:cxn>
                <a:cxn ang="0">
                  <a:pos x="38" y="410"/>
                </a:cxn>
                <a:cxn ang="0">
                  <a:pos x="38" y="410"/>
                </a:cxn>
                <a:cxn ang="0">
                  <a:pos x="30" y="425"/>
                </a:cxn>
                <a:cxn ang="0">
                  <a:pos x="23" y="441"/>
                </a:cxn>
                <a:cxn ang="0">
                  <a:pos x="19" y="449"/>
                </a:cxn>
                <a:cxn ang="0">
                  <a:pos x="14" y="456"/>
                </a:cxn>
                <a:cxn ang="0">
                  <a:pos x="9" y="462"/>
                </a:cxn>
                <a:cxn ang="0">
                  <a:pos x="2" y="469"/>
                </a:cxn>
                <a:cxn ang="0">
                  <a:pos x="2" y="469"/>
                </a:cxn>
                <a:cxn ang="0">
                  <a:pos x="0" y="471"/>
                </a:cxn>
                <a:cxn ang="0">
                  <a:pos x="0" y="473"/>
                </a:cxn>
                <a:cxn ang="0">
                  <a:pos x="1" y="476"/>
                </a:cxn>
                <a:cxn ang="0">
                  <a:pos x="2" y="479"/>
                </a:cxn>
                <a:cxn ang="0">
                  <a:pos x="4" y="479"/>
                </a:cxn>
                <a:cxn ang="0">
                  <a:pos x="5" y="479"/>
                </a:cxn>
                <a:cxn ang="0">
                  <a:pos x="8" y="479"/>
                </a:cxn>
                <a:cxn ang="0">
                  <a:pos x="8" y="479"/>
                </a:cxn>
                <a:cxn ang="0">
                  <a:pos x="18" y="470"/>
                </a:cxn>
                <a:cxn ang="0">
                  <a:pos x="26" y="459"/>
                </a:cxn>
                <a:cxn ang="0">
                  <a:pos x="34" y="448"/>
                </a:cxn>
                <a:cxn ang="0">
                  <a:pos x="40" y="436"/>
                </a:cxn>
                <a:cxn ang="0">
                  <a:pos x="51" y="412"/>
                </a:cxn>
                <a:cxn ang="0">
                  <a:pos x="64" y="388"/>
                </a:cxn>
                <a:cxn ang="0">
                  <a:pos x="64" y="388"/>
                </a:cxn>
                <a:cxn ang="0">
                  <a:pos x="83" y="352"/>
                </a:cxn>
                <a:cxn ang="0">
                  <a:pos x="106" y="318"/>
                </a:cxn>
                <a:cxn ang="0">
                  <a:pos x="150" y="250"/>
                </a:cxn>
                <a:cxn ang="0">
                  <a:pos x="150" y="250"/>
                </a:cxn>
                <a:cxn ang="0">
                  <a:pos x="174" y="218"/>
                </a:cxn>
                <a:cxn ang="0">
                  <a:pos x="197" y="186"/>
                </a:cxn>
                <a:cxn ang="0">
                  <a:pos x="222" y="156"/>
                </a:cxn>
                <a:cxn ang="0">
                  <a:pos x="247" y="125"/>
                </a:cxn>
                <a:cxn ang="0">
                  <a:pos x="273" y="96"/>
                </a:cxn>
                <a:cxn ang="0">
                  <a:pos x="301" y="66"/>
                </a:cxn>
                <a:cxn ang="0">
                  <a:pos x="356" y="10"/>
                </a:cxn>
                <a:cxn ang="0">
                  <a:pos x="356" y="10"/>
                </a:cxn>
                <a:cxn ang="0">
                  <a:pos x="357" y="7"/>
                </a:cxn>
                <a:cxn ang="0">
                  <a:pos x="357" y="6"/>
                </a:cxn>
                <a:cxn ang="0">
                  <a:pos x="356" y="2"/>
                </a:cxn>
                <a:cxn ang="0">
                  <a:pos x="352" y="0"/>
                </a:cxn>
                <a:cxn ang="0">
                  <a:pos x="349" y="0"/>
                </a:cxn>
                <a:cxn ang="0">
                  <a:pos x="348" y="2"/>
                </a:cxn>
                <a:cxn ang="0">
                  <a:pos x="348" y="2"/>
                </a:cxn>
              </a:cxnLst>
              <a:rect l="0" t="0" r="r" b="b"/>
              <a:pathLst>
                <a:path w="357" h="479">
                  <a:moveTo>
                    <a:pt x="348" y="2"/>
                  </a:moveTo>
                  <a:lnTo>
                    <a:pt x="348" y="2"/>
                  </a:lnTo>
                  <a:lnTo>
                    <a:pt x="297" y="53"/>
                  </a:lnTo>
                  <a:lnTo>
                    <a:pt x="250" y="106"/>
                  </a:lnTo>
                  <a:lnTo>
                    <a:pt x="203" y="161"/>
                  </a:lnTo>
                  <a:lnTo>
                    <a:pt x="180" y="190"/>
                  </a:lnTo>
                  <a:lnTo>
                    <a:pt x="159" y="219"/>
                  </a:lnTo>
                  <a:lnTo>
                    <a:pt x="159" y="219"/>
                  </a:lnTo>
                  <a:lnTo>
                    <a:pt x="137" y="250"/>
                  </a:lnTo>
                  <a:lnTo>
                    <a:pt x="116" y="282"/>
                  </a:lnTo>
                  <a:lnTo>
                    <a:pt x="76" y="344"/>
                  </a:lnTo>
                  <a:lnTo>
                    <a:pt x="76" y="344"/>
                  </a:lnTo>
                  <a:lnTo>
                    <a:pt x="56" y="377"/>
                  </a:lnTo>
                  <a:lnTo>
                    <a:pt x="38" y="410"/>
                  </a:lnTo>
                  <a:lnTo>
                    <a:pt x="38" y="410"/>
                  </a:lnTo>
                  <a:lnTo>
                    <a:pt x="30" y="425"/>
                  </a:lnTo>
                  <a:lnTo>
                    <a:pt x="23" y="441"/>
                  </a:lnTo>
                  <a:lnTo>
                    <a:pt x="19" y="449"/>
                  </a:lnTo>
                  <a:lnTo>
                    <a:pt x="14" y="456"/>
                  </a:lnTo>
                  <a:lnTo>
                    <a:pt x="9" y="462"/>
                  </a:lnTo>
                  <a:lnTo>
                    <a:pt x="2" y="469"/>
                  </a:lnTo>
                  <a:lnTo>
                    <a:pt x="2" y="469"/>
                  </a:lnTo>
                  <a:lnTo>
                    <a:pt x="0" y="471"/>
                  </a:lnTo>
                  <a:lnTo>
                    <a:pt x="0" y="473"/>
                  </a:lnTo>
                  <a:lnTo>
                    <a:pt x="1" y="476"/>
                  </a:lnTo>
                  <a:lnTo>
                    <a:pt x="2" y="479"/>
                  </a:lnTo>
                  <a:lnTo>
                    <a:pt x="4" y="479"/>
                  </a:lnTo>
                  <a:lnTo>
                    <a:pt x="5" y="479"/>
                  </a:lnTo>
                  <a:lnTo>
                    <a:pt x="8" y="479"/>
                  </a:lnTo>
                  <a:lnTo>
                    <a:pt x="8" y="479"/>
                  </a:lnTo>
                  <a:lnTo>
                    <a:pt x="18" y="470"/>
                  </a:lnTo>
                  <a:lnTo>
                    <a:pt x="26" y="459"/>
                  </a:lnTo>
                  <a:lnTo>
                    <a:pt x="34" y="448"/>
                  </a:lnTo>
                  <a:lnTo>
                    <a:pt x="40" y="436"/>
                  </a:lnTo>
                  <a:lnTo>
                    <a:pt x="51" y="412"/>
                  </a:lnTo>
                  <a:lnTo>
                    <a:pt x="64" y="388"/>
                  </a:lnTo>
                  <a:lnTo>
                    <a:pt x="64" y="388"/>
                  </a:lnTo>
                  <a:lnTo>
                    <a:pt x="83" y="352"/>
                  </a:lnTo>
                  <a:lnTo>
                    <a:pt x="106" y="318"/>
                  </a:lnTo>
                  <a:lnTo>
                    <a:pt x="150" y="250"/>
                  </a:lnTo>
                  <a:lnTo>
                    <a:pt x="150" y="250"/>
                  </a:lnTo>
                  <a:lnTo>
                    <a:pt x="174" y="218"/>
                  </a:lnTo>
                  <a:lnTo>
                    <a:pt x="197" y="186"/>
                  </a:lnTo>
                  <a:lnTo>
                    <a:pt x="222" y="156"/>
                  </a:lnTo>
                  <a:lnTo>
                    <a:pt x="247" y="125"/>
                  </a:lnTo>
                  <a:lnTo>
                    <a:pt x="273" y="96"/>
                  </a:lnTo>
                  <a:lnTo>
                    <a:pt x="301" y="66"/>
                  </a:lnTo>
                  <a:lnTo>
                    <a:pt x="356" y="10"/>
                  </a:lnTo>
                  <a:lnTo>
                    <a:pt x="356" y="10"/>
                  </a:lnTo>
                  <a:lnTo>
                    <a:pt x="357" y="7"/>
                  </a:lnTo>
                  <a:lnTo>
                    <a:pt x="357" y="6"/>
                  </a:lnTo>
                  <a:lnTo>
                    <a:pt x="356" y="2"/>
                  </a:lnTo>
                  <a:lnTo>
                    <a:pt x="352" y="0"/>
                  </a:lnTo>
                  <a:lnTo>
                    <a:pt x="349" y="0"/>
                  </a:lnTo>
                  <a:lnTo>
                    <a:pt x="348" y="2"/>
                  </a:lnTo>
                  <a:lnTo>
                    <a:pt x="348"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39" name="Freeform 527">
              <a:extLst>
                <a:ext uri="{FF2B5EF4-FFF2-40B4-BE49-F238E27FC236}">
                  <a16:creationId xmlns:a16="http://schemas.microsoft.com/office/drawing/2014/main" id="{78E175A1-611E-4C41-8F8C-4182078CD800}"/>
                </a:ext>
              </a:extLst>
            </p:cNvPr>
            <p:cNvSpPr>
              <a:spLocks/>
            </p:cNvSpPr>
            <p:nvPr/>
          </p:nvSpPr>
          <p:spPr bwMode="auto">
            <a:xfrm>
              <a:off x="2327276" y="2062163"/>
              <a:ext cx="134938" cy="182563"/>
            </a:xfrm>
            <a:custGeom>
              <a:avLst/>
              <a:gdLst/>
              <a:ahLst/>
              <a:cxnLst>
                <a:cxn ang="0">
                  <a:pos x="332" y="3"/>
                </a:cxn>
                <a:cxn ang="0">
                  <a:pos x="332" y="3"/>
                </a:cxn>
                <a:cxn ang="0">
                  <a:pos x="321" y="16"/>
                </a:cxn>
                <a:cxn ang="0">
                  <a:pos x="310" y="29"/>
                </a:cxn>
                <a:cxn ang="0">
                  <a:pos x="298" y="42"/>
                </a:cxn>
                <a:cxn ang="0">
                  <a:pos x="286" y="55"/>
                </a:cxn>
                <a:cxn ang="0">
                  <a:pos x="286" y="55"/>
                </a:cxn>
                <a:cxn ang="0">
                  <a:pos x="261" y="87"/>
                </a:cxn>
                <a:cxn ang="0">
                  <a:pos x="236" y="118"/>
                </a:cxn>
                <a:cxn ang="0">
                  <a:pos x="236" y="118"/>
                </a:cxn>
                <a:cxn ang="0">
                  <a:pos x="176" y="190"/>
                </a:cxn>
                <a:cxn ang="0">
                  <a:pos x="117" y="262"/>
                </a:cxn>
                <a:cxn ang="0">
                  <a:pos x="117" y="262"/>
                </a:cxn>
                <a:cxn ang="0">
                  <a:pos x="94" y="293"/>
                </a:cxn>
                <a:cxn ang="0">
                  <a:pos x="71" y="326"/>
                </a:cxn>
                <a:cxn ang="0">
                  <a:pos x="52" y="360"/>
                </a:cxn>
                <a:cxn ang="0">
                  <a:pos x="32" y="394"/>
                </a:cxn>
                <a:cxn ang="0">
                  <a:pos x="32" y="394"/>
                </a:cxn>
                <a:cxn ang="0">
                  <a:pos x="18" y="420"/>
                </a:cxn>
                <a:cxn ang="0">
                  <a:pos x="5" y="446"/>
                </a:cxn>
                <a:cxn ang="0">
                  <a:pos x="5" y="446"/>
                </a:cxn>
                <a:cxn ang="0">
                  <a:pos x="0" y="461"/>
                </a:cxn>
                <a:cxn ang="0">
                  <a:pos x="0" y="461"/>
                </a:cxn>
                <a:cxn ang="0">
                  <a:pos x="13" y="461"/>
                </a:cxn>
                <a:cxn ang="0">
                  <a:pos x="13" y="461"/>
                </a:cxn>
                <a:cxn ang="0">
                  <a:pos x="17" y="450"/>
                </a:cxn>
                <a:cxn ang="0">
                  <a:pos x="17" y="450"/>
                </a:cxn>
                <a:cxn ang="0">
                  <a:pos x="26" y="429"/>
                </a:cxn>
                <a:cxn ang="0">
                  <a:pos x="35" y="410"/>
                </a:cxn>
                <a:cxn ang="0">
                  <a:pos x="57" y="371"/>
                </a:cxn>
                <a:cxn ang="0">
                  <a:pos x="82" y="331"/>
                </a:cxn>
                <a:cxn ang="0">
                  <a:pos x="107" y="295"/>
                </a:cxn>
                <a:cxn ang="0">
                  <a:pos x="107" y="295"/>
                </a:cxn>
                <a:cxn ang="0">
                  <a:pos x="122" y="274"/>
                </a:cxn>
                <a:cxn ang="0">
                  <a:pos x="137" y="253"/>
                </a:cxn>
                <a:cxn ang="0">
                  <a:pos x="170" y="214"/>
                </a:cxn>
                <a:cxn ang="0">
                  <a:pos x="238" y="135"/>
                </a:cxn>
                <a:cxn ang="0">
                  <a:pos x="238" y="135"/>
                </a:cxn>
                <a:cxn ang="0">
                  <a:pos x="264" y="102"/>
                </a:cxn>
                <a:cxn ang="0">
                  <a:pos x="290" y="70"/>
                </a:cxn>
                <a:cxn ang="0">
                  <a:pos x="290" y="70"/>
                </a:cxn>
                <a:cxn ang="0">
                  <a:pos x="303" y="54"/>
                </a:cxn>
                <a:cxn ang="0">
                  <a:pos x="316" y="40"/>
                </a:cxn>
                <a:cxn ang="0">
                  <a:pos x="329" y="24"/>
                </a:cxn>
                <a:cxn ang="0">
                  <a:pos x="341" y="8"/>
                </a:cxn>
                <a:cxn ang="0">
                  <a:pos x="341" y="8"/>
                </a:cxn>
                <a:cxn ang="0">
                  <a:pos x="342" y="6"/>
                </a:cxn>
                <a:cxn ang="0">
                  <a:pos x="342" y="4"/>
                </a:cxn>
                <a:cxn ang="0">
                  <a:pos x="341" y="2"/>
                </a:cxn>
                <a:cxn ang="0">
                  <a:pos x="340" y="0"/>
                </a:cxn>
                <a:cxn ang="0">
                  <a:pos x="336" y="0"/>
                </a:cxn>
                <a:cxn ang="0">
                  <a:pos x="333" y="0"/>
                </a:cxn>
                <a:cxn ang="0">
                  <a:pos x="332" y="3"/>
                </a:cxn>
                <a:cxn ang="0">
                  <a:pos x="332" y="3"/>
                </a:cxn>
              </a:cxnLst>
              <a:rect l="0" t="0" r="r" b="b"/>
              <a:pathLst>
                <a:path w="342" h="461">
                  <a:moveTo>
                    <a:pt x="332" y="3"/>
                  </a:moveTo>
                  <a:lnTo>
                    <a:pt x="332" y="3"/>
                  </a:lnTo>
                  <a:lnTo>
                    <a:pt x="321" y="16"/>
                  </a:lnTo>
                  <a:lnTo>
                    <a:pt x="310" y="29"/>
                  </a:lnTo>
                  <a:lnTo>
                    <a:pt x="298" y="42"/>
                  </a:lnTo>
                  <a:lnTo>
                    <a:pt x="286" y="55"/>
                  </a:lnTo>
                  <a:lnTo>
                    <a:pt x="286" y="55"/>
                  </a:lnTo>
                  <a:lnTo>
                    <a:pt x="261" y="87"/>
                  </a:lnTo>
                  <a:lnTo>
                    <a:pt x="236" y="118"/>
                  </a:lnTo>
                  <a:lnTo>
                    <a:pt x="236" y="118"/>
                  </a:lnTo>
                  <a:lnTo>
                    <a:pt x="176" y="190"/>
                  </a:lnTo>
                  <a:lnTo>
                    <a:pt x="117" y="262"/>
                  </a:lnTo>
                  <a:lnTo>
                    <a:pt x="117" y="262"/>
                  </a:lnTo>
                  <a:lnTo>
                    <a:pt x="94" y="293"/>
                  </a:lnTo>
                  <a:lnTo>
                    <a:pt x="71" y="326"/>
                  </a:lnTo>
                  <a:lnTo>
                    <a:pt x="52" y="360"/>
                  </a:lnTo>
                  <a:lnTo>
                    <a:pt x="32" y="394"/>
                  </a:lnTo>
                  <a:lnTo>
                    <a:pt x="32" y="394"/>
                  </a:lnTo>
                  <a:lnTo>
                    <a:pt x="18" y="420"/>
                  </a:lnTo>
                  <a:lnTo>
                    <a:pt x="5" y="446"/>
                  </a:lnTo>
                  <a:lnTo>
                    <a:pt x="5" y="446"/>
                  </a:lnTo>
                  <a:lnTo>
                    <a:pt x="0" y="461"/>
                  </a:lnTo>
                  <a:lnTo>
                    <a:pt x="0" y="461"/>
                  </a:lnTo>
                  <a:lnTo>
                    <a:pt x="13" y="461"/>
                  </a:lnTo>
                  <a:lnTo>
                    <a:pt x="13" y="461"/>
                  </a:lnTo>
                  <a:lnTo>
                    <a:pt x="17" y="450"/>
                  </a:lnTo>
                  <a:lnTo>
                    <a:pt x="17" y="450"/>
                  </a:lnTo>
                  <a:lnTo>
                    <a:pt x="26" y="429"/>
                  </a:lnTo>
                  <a:lnTo>
                    <a:pt x="35" y="410"/>
                  </a:lnTo>
                  <a:lnTo>
                    <a:pt x="57" y="371"/>
                  </a:lnTo>
                  <a:lnTo>
                    <a:pt x="82" y="331"/>
                  </a:lnTo>
                  <a:lnTo>
                    <a:pt x="107" y="295"/>
                  </a:lnTo>
                  <a:lnTo>
                    <a:pt x="107" y="295"/>
                  </a:lnTo>
                  <a:lnTo>
                    <a:pt x="122" y="274"/>
                  </a:lnTo>
                  <a:lnTo>
                    <a:pt x="137" y="253"/>
                  </a:lnTo>
                  <a:lnTo>
                    <a:pt x="170" y="214"/>
                  </a:lnTo>
                  <a:lnTo>
                    <a:pt x="238" y="135"/>
                  </a:lnTo>
                  <a:lnTo>
                    <a:pt x="238" y="135"/>
                  </a:lnTo>
                  <a:lnTo>
                    <a:pt x="264" y="102"/>
                  </a:lnTo>
                  <a:lnTo>
                    <a:pt x="290" y="70"/>
                  </a:lnTo>
                  <a:lnTo>
                    <a:pt x="290" y="70"/>
                  </a:lnTo>
                  <a:lnTo>
                    <a:pt x="303" y="54"/>
                  </a:lnTo>
                  <a:lnTo>
                    <a:pt x="316" y="40"/>
                  </a:lnTo>
                  <a:lnTo>
                    <a:pt x="329" y="24"/>
                  </a:lnTo>
                  <a:lnTo>
                    <a:pt x="341" y="8"/>
                  </a:lnTo>
                  <a:lnTo>
                    <a:pt x="341" y="8"/>
                  </a:lnTo>
                  <a:lnTo>
                    <a:pt x="342" y="6"/>
                  </a:lnTo>
                  <a:lnTo>
                    <a:pt x="342" y="4"/>
                  </a:lnTo>
                  <a:lnTo>
                    <a:pt x="341" y="2"/>
                  </a:lnTo>
                  <a:lnTo>
                    <a:pt x="340" y="0"/>
                  </a:lnTo>
                  <a:lnTo>
                    <a:pt x="336" y="0"/>
                  </a:lnTo>
                  <a:lnTo>
                    <a:pt x="333" y="0"/>
                  </a:lnTo>
                  <a:lnTo>
                    <a:pt x="332" y="3"/>
                  </a:lnTo>
                  <a:lnTo>
                    <a:pt x="332"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40" name="Freeform 528">
              <a:extLst>
                <a:ext uri="{FF2B5EF4-FFF2-40B4-BE49-F238E27FC236}">
                  <a16:creationId xmlns:a16="http://schemas.microsoft.com/office/drawing/2014/main" id="{FDBEFD51-4C7F-41F7-ABD8-5FDEEC101A87}"/>
                </a:ext>
              </a:extLst>
            </p:cNvPr>
            <p:cNvSpPr>
              <a:spLocks/>
            </p:cNvSpPr>
            <p:nvPr/>
          </p:nvSpPr>
          <p:spPr bwMode="auto">
            <a:xfrm>
              <a:off x="2390776" y="2068513"/>
              <a:ext cx="111125" cy="169863"/>
            </a:xfrm>
            <a:custGeom>
              <a:avLst/>
              <a:gdLst/>
              <a:ahLst/>
              <a:cxnLst>
                <a:cxn ang="0">
                  <a:pos x="271" y="2"/>
                </a:cxn>
                <a:cxn ang="0">
                  <a:pos x="271" y="2"/>
                </a:cxn>
                <a:cxn ang="0">
                  <a:pos x="236" y="59"/>
                </a:cxn>
                <a:cxn ang="0">
                  <a:pos x="200" y="115"/>
                </a:cxn>
                <a:cxn ang="0">
                  <a:pos x="165" y="172"/>
                </a:cxn>
                <a:cxn ang="0">
                  <a:pos x="130" y="229"/>
                </a:cxn>
                <a:cxn ang="0">
                  <a:pos x="130" y="229"/>
                </a:cxn>
                <a:cxn ang="0">
                  <a:pos x="113" y="252"/>
                </a:cxn>
                <a:cxn ang="0">
                  <a:pos x="96" y="274"/>
                </a:cxn>
                <a:cxn ang="0">
                  <a:pos x="59" y="320"/>
                </a:cxn>
                <a:cxn ang="0">
                  <a:pos x="42" y="344"/>
                </a:cxn>
                <a:cxn ang="0">
                  <a:pos x="26" y="367"/>
                </a:cxn>
                <a:cxn ang="0">
                  <a:pos x="12" y="392"/>
                </a:cxn>
                <a:cxn ang="0">
                  <a:pos x="0" y="418"/>
                </a:cxn>
                <a:cxn ang="0">
                  <a:pos x="0" y="418"/>
                </a:cxn>
                <a:cxn ang="0">
                  <a:pos x="0" y="421"/>
                </a:cxn>
                <a:cxn ang="0">
                  <a:pos x="0" y="423"/>
                </a:cxn>
                <a:cxn ang="0">
                  <a:pos x="3" y="425"/>
                </a:cxn>
                <a:cxn ang="0">
                  <a:pos x="4" y="426"/>
                </a:cxn>
                <a:cxn ang="0">
                  <a:pos x="8" y="425"/>
                </a:cxn>
                <a:cxn ang="0">
                  <a:pos x="11" y="423"/>
                </a:cxn>
                <a:cxn ang="0">
                  <a:pos x="12" y="422"/>
                </a:cxn>
                <a:cxn ang="0">
                  <a:pos x="12" y="422"/>
                </a:cxn>
                <a:cxn ang="0">
                  <a:pos x="17" y="408"/>
                </a:cxn>
                <a:cxn ang="0">
                  <a:pos x="24" y="395"/>
                </a:cxn>
                <a:cxn ang="0">
                  <a:pos x="38" y="369"/>
                </a:cxn>
                <a:cxn ang="0">
                  <a:pos x="55" y="344"/>
                </a:cxn>
                <a:cxn ang="0">
                  <a:pos x="72" y="320"/>
                </a:cxn>
                <a:cxn ang="0">
                  <a:pos x="110" y="273"/>
                </a:cxn>
                <a:cxn ang="0">
                  <a:pos x="128" y="250"/>
                </a:cxn>
                <a:cxn ang="0">
                  <a:pos x="145" y="225"/>
                </a:cxn>
                <a:cxn ang="0">
                  <a:pos x="145" y="225"/>
                </a:cxn>
                <a:cxn ang="0">
                  <a:pos x="179" y="171"/>
                </a:cxn>
                <a:cxn ang="0">
                  <a:pos x="213" y="116"/>
                </a:cxn>
                <a:cxn ang="0">
                  <a:pos x="246" y="63"/>
                </a:cxn>
                <a:cxn ang="0">
                  <a:pos x="281" y="9"/>
                </a:cxn>
                <a:cxn ang="0">
                  <a:pos x="281" y="9"/>
                </a:cxn>
                <a:cxn ang="0">
                  <a:pos x="283" y="6"/>
                </a:cxn>
                <a:cxn ang="0">
                  <a:pos x="281" y="4"/>
                </a:cxn>
                <a:cxn ang="0">
                  <a:pos x="281" y="2"/>
                </a:cxn>
                <a:cxn ang="0">
                  <a:pos x="279" y="1"/>
                </a:cxn>
                <a:cxn ang="0">
                  <a:pos x="275" y="0"/>
                </a:cxn>
                <a:cxn ang="0">
                  <a:pos x="273" y="1"/>
                </a:cxn>
                <a:cxn ang="0">
                  <a:pos x="271" y="2"/>
                </a:cxn>
                <a:cxn ang="0">
                  <a:pos x="271" y="2"/>
                </a:cxn>
              </a:cxnLst>
              <a:rect l="0" t="0" r="r" b="b"/>
              <a:pathLst>
                <a:path w="283" h="426">
                  <a:moveTo>
                    <a:pt x="271" y="2"/>
                  </a:moveTo>
                  <a:lnTo>
                    <a:pt x="271" y="2"/>
                  </a:lnTo>
                  <a:lnTo>
                    <a:pt x="236" y="59"/>
                  </a:lnTo>
                  <a:lnTo>
                    <a:pt x="200" y="115"/>
                  </a:lnTo>
                  <a:lnTo>
                    <a:pt x="165" y="172"/>
                  </a:lnTo>
                  <a:lnTo>
                    <a:pt x="130" y="229"/>
                  </a:lnTo>
                  <a:lnTo>
                    <a:pt x="130" y="229"/>
                  </a:lnTo>
                  <a:lnTo>
                    <a:pt x="113" y="252"/>
                  </a:lnTo>
                  <a:lnTo>
                    <a:pt x="96" y="274"/>
                  </a:lnTo>
                  <a:lnTo>
                    <a:pt x="59" y="320"/>
                  </a:lnTo>
                  <a:lnTo>
                    <a:pt x="42" y="344"/>
                  </a:lnTo>
                  <a:lnTo>
                    <a:pt x="26" y="367"/>
                  </a:lnTo>
                  <a:lnTo>
                    <a:pt x="12" y="392"/>
                  </a:lnTo>
                  <a:lnTo>
                    <a:pt x="0" y="418"/>
                  </a:lnTo>
                  <a:lnTo>
                    <a:pt x="0" y="418"/>
                  </a:lnTo>
                  <a:lnTo>
                    <a:pt x="0" y="421"/>
                  </a:lnTo>
                  <a:lnTo>
                    <a:pt x="0" y="423"/>
                  </a:lnTo>
                  <a:lnTo>
                    <a:pt x="3" y="425"/>
                  </a:lnTo>
                  <a:lnTo>
                    <a:pt x="4" y="426"/>
                  </a:lnTo>
                  <a:lnTo>
                    <a:pt x="8" y="425"/>
                  </a:lnTo>
                  <a:lnTo>
                    <a:pt x="11" y="423"/>
                  </a:lnTo>
                  <a:lnTo>
                    <a:pt x="12" y="422"/>
                  </a:lnTo>
                  <a:lnTo>
                    <a:pt x="12" y="422"/>
                  </a:lnTo>
                  <a:lnTo>
                    <a:pt x="17" y="408"/>
                  </a:lnTo>
                  <a:lnTo>
                    <a:pt x="24" y="395"/>
                  </a:lnTo>
                  <a:lnTo>
                    <a:pt x="38" y="369"/>
                  </a:lnTo>
                  <a:lnTo>
                    <a:pt x="55" y="344"/>
                  </a:lnTo>
                  <a:lnTo>
                    <a:pt x="72" y="320"/>
                  </a:lnTo>
                  <a:lnTo>
                    <a:pt x="110" y="273"/>
                  </a:lnTo>
                  <a:lnTo>
                    <a:pt x="128" y="250"/>
                  </a:lnTo>
                  <a:lnTo>
                    <a:pt x="145" y="225"/>
                  </a:lnTo>
                  <a:lnTo>
                    <a:pt x="145" y="225"/>
                  </a:lnTo>
                  <a:lnTo>
                    <a:pt x="179" y="171"/>
                  </a:lnTo>
                  <a:lnTo>
                    <a:pt x="213" y="116"/>
                  </a:lnTo>
                  <a:lnTo>
                    <a:pt x="246" y="63"/>
                  </a:lnTo>
                  <a:lnTo>
                    <a:pt x="281" y="9"/>
                  </a:lnTo>
                  <a:lnTo>
                    <a:pt x="281" y="9"/>
                  </a:lnTo>
                  <a:lnTo>
                    <a:pt x="283" y="6"/>
                  </a:lnTo>
                  <a:lnTo>
                    <a:pt x="281" y="4"/>
                  </a:lnTo>
                  <a:lnTo>
                    <a:pt x="281" y="2"/>
                  </a:lnTo>
                  <a:lnTo>
                    <a:pt x="279" y="1"/>
                  </a:lnTo>
                  <a:lnTo>
                    <a:pt x="275" y="0"/>
                  </a:lnTo>
                  <a:lnTo>
                    <a:pt x="273" y="1"/>
                  </a:lnTo>
                  <a:lnTo>
                    <a:pt x="271" y="2"/>
                  </a:lnTo>
                  <a:lnTo>
                    <a:pt x="271"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41" name="Freeform 529">
              <a:extLst>
                <a:ext uri="{FF2B5EF4-FFF2-40B4-BE49-F238E27FC236}">
                  <a16:creationId xmlns:a16="http://schemas.microsoft.com/office/drawing/2014/main" id="{22353109-DB9A-41E8-AC8B-647375CF96AB}"/>
                </a:ext>
              </a:extLst>
            </p:cNvPr>
            <p:cNvSpPr>
              <a:spLocks/>
            </p:cNvSpPr>
            <p:nvPr/>
          </p:nvSpPr>
          <p:spPr bwMode="auto">
            <a:xfrm>
              <a:off x="2517776" y="1982788"/>
              <a:ext cx="58738" cy="74613"/>
            </a:xfrm>
            <a:custGeom>
              <a:avLst/>
              <a:gdLst/>
              <a:ahLst/>
              <a:cxnLst>
                <a:cxn ang="0">
                  <a:pos x="138" y="1"/>
                </a:cxn>
                <a:cxn ang="0">
                  <a:pos x="138" y="1"/>
                </a:cxn>
                <a:cxn ang="0">
                  <a:pos x="128" y="9"/>
                </a:cxn>
                <a:cxn ang="0">
                  <a:pos x="120" y="18"/>
                </a:cxn>
                <a:cxn ang="0">
                  <a:pos x="104" y="38"/>
                </a:cxn>
                <a:cxn ang="0">
                  <a:pos x="90" y="59"/>
                </a:cxn>
                <a:cxn ang="0">
                  <a:pos x="77" y="80"/>
                </a:cxn>
                <a:cxn ang="0">
                  <a:pos x="77" y="80"/>
                </a:cxn>
                <a:cxn ang="0">
                  <a:pos x="66" y="93"/>
                </a:cxn>
                <a:cxn ang="0">
                  <a:pos x="56" y="106"/>
                </a:cxn>
                <a:cxn ang="0">
                  <a:pos x="35" y="133"/>
                </a:cxn>
                <a:cxn ang="0">
                  <a:pos x="35" y="133"/>
                </a:cxn>
                <a:cxn ang="0">
                  <a:pos x="26" y="144"/>
                </a:cxn>
                <a:cxn ang="0">
                  <a:pos x="17" y="154"/>
                </a:cxn>
                <a:cxn ang="0">
                  <a:pos x="7" y="165"/>
                </a:cxn>
                <a:cxn ang="0">
                  <a:pos x="0" y="177"/>
                </a:cxn>
                <a:cxn ang="0">
                  <a:pos x="0" y="177"/>
                </a:cxn>
                <a:cxn ang="0">
                  <a:pos x="0" y="179"/>
                </a:cxn>
                <a:cxn ang="0">
                  <a:pos x="0" y="182"/>
                </a:cxn>
                <a:cxn ang="0">
                  <a:pos x="2" y="184"/>
                </a:cxn>
                <a:cxn ang="0">
                  <a:pos x="5" y="186"/>
                </a:cxn>
                <a:cxn ang="0">
                  <a:pos x="6" y="186"/>
                </a:cxn>
                <a:cxn ang="0">
                  <a:pos x="9" y="184"/>
                </a:cxn>
                <a:cxn ang="0">
                  <a:pos x="10" y="183"/>
                </a:cxn>
                <a:cxn ang="0">
                  <a:pos x="10" y="183"/>
                </a:cxn>
                <a:cxn ang="0">
                  <a:pos x="15" y="173"/>
                </a:cxn>
                <a:cxn ang="0">
                  <a:pos x="23" y="165"/>
                </a:cxn>
                <a:cxn ang="0">
                  <a:pos x="31" y="157"/>
                </a:cxn>
                <a:cxn ang="0">
                  <a:pos x="39" y="148"/>
                </a:cxn>
                <a:cxn ang="0">
                  <a:pos x="39" y="148"/>
                </a:cxn>
                <a:cxn ang="0">
                  <a:pos x="60" y="119"/>
                </a:cxn>
                <a:cxn ang="0">
                  <a:pos x="81" y="93"/>
                </a:cxn>
                <a:cxn ang="0">
                  <a:pos x="81" y="93"/>
                </a:cxn>
                <a:cxn ang="0">
                  <a:pos x="96" y="71"/>
                </a:cxn>
                <a:cxn ang="0">
                  <a:pos x="111" y="48"/>
                </a:cxn>
                <a:cxn ang="0">
                  <a:pos x="119" y="38"/>
                </a:cxn>
                <a:cxn ang="0">
                  <a:pos x="126" y="27"/>
                </a:cxn>
                <a:cxn ang="0">
                  <a:pos x="136" y="18"/>
                </a:cxn>
                <a:cxn ang="0">
                  <a:pos x="146" y="9"/>
                </a:cxn>
                <a:cxn ang="0">
                  <a:pos x="146" y="9"/>
                </a:cxn>
                <a:cxn ang="0">
                  <a:pos x="147" y="7"/>
                </a:cxn>
                <a:cxn ang="0">
                  <a:pos x="147" y="5"/>
                </a:cxn>
                <a:cxn ang="0">
                  <a:pos x="147" y="3"/>
                </a:cxn>
                <a:cxn ang="0">
                  <a:pos x="146" y="1"/>
                </a:cxn>
                <a:cxn ang="0">
                  <a:pos x="142" y="0"/>
                </a:cxn>
                <a:cxn ang="0">
                  <a:pos x="140" y="0"/>
                </a:cxn>
                <a:cxn ang="0">
                  <a:pos x="138" y="1"/>
                </a:cxn>
                <a:cxn ang="0">
                  <a:pos x="138" y="1"/>
                </a:cxn>
              </a:cxnLst>
              <a:rect l="0" t="0" r="r" b="b"/>
              <a:pathLst>
                <a:path w="147" h="186">
                  <a:moveTo>
                    <a:pt x="138" y="1"/>
                  </a:moveTo>
                  <a:lnTo>
                    <a:pt x="138" y="1"/>
                  </a:lnTo>
                  <a:lnTo>
                    <a:pt x="128" y="9"/>
                  </a:lnTo>
                  <a:lnTo>
                    <a:pt x="120" y="18"/>
                  </a:lnTo>
                  <a:lnTo>
                    <a:pt x="104" y="38"/>
                  </a:lnTo>
                  <a:lnTo>
                    <a:pt x="90" y="59"/>
                  </a:lnTo>
                  <a:lnTo>
                    <a:pt x="77" y="80"/>
                  </a:lnTo>
                  <a:lnTo>
                    <a:pt x="77" y="80"/>
                  </a:lnTo>
                  <a:lnTo>
                    <a:pt x="66" y="93"/>
                  </a:lnTo>
                  <a:lnTo>
                    <a:pt x="56" y="106"/>
                  </a:lnTo>
                  <a:lnTo>
                    <a:pt x="35" y="133"/>
                  </a:lnTo>
                  <a:lnTo>
                    <a:pt x="35" y="133"/>
                  </a:lnTo>
                  <a:lnTo>
                    <a:pt x="26" y="144"/>
                  </a:lnTo>
                  <a:lnTo>
                    <a:pt x="17" y="154"/>
                  </a:lnTo>
                  <a:lnTo>
                    <a:pt x="7" y="165"/>
                  </a:lnTo>
                  <a:lnTo>
                    <a:pt x="0" y="177"/>
                  </a:lnTo>
                  <a:lnTo>
                    <a:pt x="0" y="177"/>
                  </a:lnTo>
                  <a:lnTo>
                    <a:pt x="0" y="179"/>
                  </a:lnTo>
                  <a:lnTo>
                    <a:pt x="0" y="182"/>
                  </a:lnTo>
                  <a:lnTo>
                    <a:pt x="2" y="184"/>
                  </a:lnTo>
                  <a:lnTo>
                    <a:pt x="5" y="186"/>
                  </a:lnTo>
                  <a:lnTo>
                    <a:pt x="6" y="186"/>
                  </a:lnTo>
                  <a:lnTo>
                    <a:pt x="9" y="184"/>
                  </a:lnTo>
                  <a:lnTo>
                    <a:pt x="10" y="183"/>
                  </a:lnTo>
                  <a:lnTo>
                    <a:pt x="10" y="183"/>
                  </a:lnTo>
                  <a:lnTo>
                    <a:pt x="15" y="173"/>
                  </a:lnTo>
                  <a:lnTo>
                    <a:pt x="23" y="165"/>
                  </a:lnTo>
                  <a:lnTo>
                    <a:pt x="31" y="157"/>
                  </a:lnTo>
                  <a:lnTo>
                    <a:pt x="39" y="148"/>
                  </a:lnTo>
                  <a:lnTo>
                    <a:pt x="39" y="148"/>
                  </a:lnTo>
                  <a:lnTo>
                    <a:pt x="60" y="119"/>
                  </a:lnTo>
                  <a:lnTo>
                    <a:pt x="81" y="93"/>
                  </a:lnTo>
                  <a:lnTo>
                    <a:pt x="81" y="93"/>
                  </a:lnTo>
                  <a:lnTo>
                    <a:pt x="96" y="71"/>
                  </a:lnTo>
                  <a:lnTo>
                    <a:pt x="111" y="48"/>
                  </a:lnTo>
                  <a:lnTo>
                    <a:pt x="119" y="38"/>
                  </a:lnTo>
                  <a:lnTo>
                    <a:pt x="126" y="27"/>
                  </a:lnTo>
                  <a:lnTo>
                    <a:pt x="136" y="18"/>
                  </a:lnTo>
                  <a:lnTo>
                    <a:pt x="146" y="9"/>
                  </a:lnTo>
                  <a:lnTo>
                    <a:pt x="146" y="9"/>
                  </a:lnTo>
                  <a:lnTo>
                    <a:pt x="147" y="7"/>
                  </a:lnTo>
                  <a:lnTo>
                    <a:pt x="147" y="5"/>
                  </a:lnTo>
                  <a:lnTo>
                    <a:pt x="147" y="3"/>
                  </a:lnTo>
                  <a:lnTo>
                    <a:pt x="146" y="1"/>
                  </a:lnTo>
                  <a:lnTo>
                    <a:pt x="142" y="0"/>
                  </a:lnTo>
                  <a:lnTo>
                    <a:pt x="140" y="0"/>
                  </a:lnTo>
                  <a:lnTo>
                    <a:pt x="138" y="1"/>
                  </a:lnTo>
                  <a:lnTo>
                    <a:pt x="138"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42" name="Freeform 530">
              <a:extLst>
                <a:ext uri="{FF2B5EF4-FFF2-40B4-BE49-F238E27FC236}">
                  <a16:creationId xmlns:a16="http://schemas.microsoft.com/office/drawing/2014/main" id="{E164AF39-810F-4E54-8D5D-EDC5BF466211}"/>
                </a:ext>
              </a:extLst>
            </p:cNvPr>
            <p:cNvSpPr>
              <a:spLocks/>
            </p:cNvSpPr>
            <p:nvPr/>
          </p:nvSpPr>
          <p:spPr bwMode="auto">
            <a:xfrm>
              <a:off x="2454276" y="1998663"/>
              <a:ext cx="158750" cy="241300"/>
            </a:xfrm>
            <a:custGeom>
              <a:avLst/>
              <a:gdLst/>
              <a:ahLst/>
              <a:cxnLst>
                <a:cxn ang="0">
                  <a:pos x="388" y="4"/>
                </a:cxn>
                <a:cxn ang="0">
                  <a:pos x="382" y="17"/>
                </a:cxn>
                <a:cxn ang="0">
                  <a:pos x="374" y="29"/>
                </a:cxn>
                <a:cxn ang="0">
                  <a:pos x="348" y="73"/>
                </a:cxn>
                <a:cxn ang="0">
                  <a:pos x="294" y="156"/>
                </a:cxn>
                <a:cxn ang="0">
                  <a:pos x="181" y="323"/>
                </a:cxn>
                <a:cxn ang="0">
                  <a:pos x="158" y="362"/>
                </a:cxn>
                <a:cxn ang="0">
                  <a:pos x="112" y="439"/>
                </a:cxn>
                <a:cxn ang="0">
                  <a:pos x="87" y="477"/>
                </a:cxn>
                <a:cxn ang="0">
                  <a:pos x="39" y="549"/>
                </a:cxn>
                <a:cxn ang="0">
                  <a:pos x="18" y="575"/>
                </a:cxn>
                <a:cxn ang="0">
                  <a:pos x="0" y="604"/>
                </a:cxn>
                <a:cxn ang="0">
                  <a:pos x="0" y="607"/>
                </a:cxn>
                <a:cxn ang="0">
                  <a:pos x="2" y="611"/>
                </a:cxn>
                <a:cxn ang="0">
                  <a:pos x="7" y="611"/>
                </a:cxn>
                <a:cxn ang="0">
                  <a:pos x="11" y="608"/>
                </a:cxn>
                <a:cxn ang="0">
                  <a:pos x="15" y="599"/>
                </a:cxn>
                <a:cxn ang="0">
                  <a:pos x="31" y="577"/>
                </a:cxn>
                <a:cxn ang="0">
                  <a:pos x="55" y="547"/>
                </a:cxn>
                <a:cxn ang="0">
                  <a:pos x="78" y="511"/>
                </a:cxn>
                <a:cxn ang="0">
                  <a:pos x="103" y="476"/>
                </a:cxn>
                <a:cxn ang="0">
                  <a:pos x="128" y="437"/>
                </a:cxn>
                <a:cxn ang="0">
                  <a:pos x="174" y="358"/>
                </a:cxn>
                <a:cxn ang="0">
                  <a:pos x="198" y="320"/>
                </a:cxn>
                <a:cxn ang="0">
                  <a:pos x="310" y="152"/>
                </a:cxn>
                <a:cxn ang="0">
                  <a:pos x="363" y="69"/>
                </a:cxn>
                <a:cxn ang="0">
                  <a:pos x="383" y="39"/>
                </a:cxn>
                <a:cxn ang="0">
                  <a:pos x="397" y="14"/>
                </a:cxn>
                <a:cxn ang="0">
                  <a:pos x="400" y="6"/>
                </a:cxn>
                <a:cxn ang="0">
                  <a:pos x="399" y="1"/>
                </a:cxn>
                <a:cxn ang="0">
                  <a:pos x="391" y="0"/>
                </a:cxn>
                <a:cxn ang="0">
                  <a:pos x="388" y="4"/>
                </a:cxn>
              </a:cxnLst>
              <a:rect l="0" t="0" r="r" b="b"/>
              <a:pathLst>
                <a:path w="400" h="611">
                  <a:moveTo>
                    <a:pt x="388" y="4"/>
                  </a:moveTo>
                  <a:lnTo>
                    <a:pt x="388" y="4"/>
                  </a:lnTo>
                  <a:lnTo>
                    <a:pt x="386" y="10"/>
                  </a:lnTo>
                  <a:lnTo>
                    <a:pt x="382" y="17"/>
                  </a:lnTo>
                  <a:lnTo>
                    <a:pt x="374" y="29"/>
                  </a:lnTo>
                  <a:lnTo>
                    <a:pt x="374" y="29"/>
                  </a:lnTo>
                  <a:lnTo>
                    <a:pt x="348" y="73"/>
                  </a:lnTo>
                  <a:lnTo>
                    <a:pt x="348" y="73"/>
                  </a:lnTo>
                  <a:lnTo>
                    <a:pt x="321" y="115"/>
                  </a:lnTo>
                  <a:lnTo>
                    <a:pt x="294" y="156"/>
                  </a:lnTo>
                  <a:lnTo>
                    <a:pt x="294" y="156"/>
                  </a:lnTo>
                  <a:lnTo>
                    <a:pt x="181" y="323"/>
                  </a:lnTo>
                  <a:lnTo>
                    <a:pt x="181" y="323"/>
                  </a:lnTo>
                  <a:lnTo>
                    <a:pt x="158" y="362"/>
                  </a:lnTo>
                  <a:lnTo>
                    <a:pt x="136" y="401"/>
                  </a:lnTo>
                  <a:lnTo>
                    <a:pt x="112" y="439"/>
                  </a:lnTo>
                  <a:lnTo>
                    <a:pt x="87" y="477"/>
                  </a:lnTo>
                  <a:lnTo>
                    <a:pt x="87" y="477"/>
                  </a:lnTo>
                  <a:lnTo>
                    <a:pt x="62" y="513"/>
                  </a:lnTo>
                  <a:lnTo>
                    <a:pt x="39" y="549"/>
                  </a:lnTo>
                  <a:lnTo>
                    <a:pt x="39" y="549"/>
                  </a:lnTo>
                  <a:lnTo>
                    <a:pt x="18" y="575"/>
                  </a:lnTo>
                  <a:lnTo>
                    <a:pt x="7" y="590"/>
                  </a:lnTo>
                  <a:lnTo>
                    <a:pt x="0" y="604"/>
                  </a:lnTo>
                  <a:lnTo>
                    <a:pt x="0" y="604"/>
                  </a:lnTo>
                  <a:lnTo>
                    <a:pt x="0" y="607"/>
                  </a:lnTo>
                  <a:lnTo>
                    <a:pt x="1" y="609"/>
                  </a:lnTo>
                  <a:lnTo>
                    <a:pt x="2" y="611"/>
                  </a:lnTo>
                  <a:lnTo>
                    <a:pt x="4" y="611"/>
                  </a:lnTo>
                  <a:lnTo>
                    <a:pt x="7" y="611"/>
                  </a:lnTo>
                  <a:lnTo>
                    <a:pt x="10" y="609"/>
                  </a:lnTo>
                  <a:lnTo>
                    <a:pt x="11" y="608"/>
                  </a:lnTo>
                  <a:lnTo>
                    <a:pt x="11" y="608"/>
                  </a:lnTo>
                  <a:lnTo>
                    <a:pt x="15" y="599"/>
                  </a:lnTo>
                  <a:lnTo>
                    <a:pt x="19" y="591"/>
                  </a:lnTo>
                  <a:lnTo>
                    <a:pt x="31" y="577"/>
                  </a:lnTo>
                  <a:lnTo>
                    <a:pt x="43" y="561"/>
                  </a:lnTo>
                  <a:lnTo>
                    <a:pt x="55" y="547"/>
                  </a:lnTo>
                  <a:lnTo>
                    <a:pt x="55" y="547"/>
                  </a:lnTo>
                  <a:lnTo>
                    <a:pt x="78" y="511"/>
                  </a:lnTo>
                  <a:lnTo>
                    <a:pt x="103" y="476"/>
                  </a:lnTo>
                  <a:lnTo>
                    <a:pt x="103" y="476"/>
                  </a:lnTo>
                  <a:lnTo>
                    <a:pt x="116" y="456"/>
                  </a:lnTo>
                  <a:lnTo>
                    <a:pt x="128" y="437"/>
                  </a:lnTo>
                  <a:lnTo>
                    <a:pt x="151" y="397"/>
                  </a:lnTo>
                  <a:lnTo>
                    <a:pt x="174" y="358"/>
                  </a:lnTo>
                  <a:lnTo>
                    <a:pt x="198" y="320"/>
                  </a:lnTo>
                  <a:lnTo>
                    <a:pt x="198" y="320"/>
                  </a:lnTo>
                  <a:lnTo>
                    <a:pt x="310" y="152"/>
                  </a:lnTo>
                  <a:lnTo>
                    <a:pt x="310" y="152"/>
                  </a:lnTo>
                  <a:lnTo>
                    <a:pt x="337" y="111"/>
                  </a:lnTo>
                  <a:lnTo>
                    <a:pt x="363" y="69"/>
                  </a:lnTo>
                  <a:lnTo>
                    <a:pt x="363" y="69"/>
                  </a:lnTo>
                  <a:lnTo>
                    <a:pt x="383" y="39"/>
                  </a:lnTo>
                  <a:lnTo>
                    <a:pt x="393" y="22"/>
                  </a:lnTo>
                  <a:lnTo>
                    <a:pt x="397" y="14"/>
                  </a:lnTo>
                  <a:lnTo>
                    <a:pt x="400" y="6"/>
                  </a:lnTo>
                  <a:lnTo>
                    <a:pt x="400" y="6"/>
                  </a:lnTo>
                  <a:lnTo>
                    <a:pt x="400" y="4"/>
                  </a:lnTo>
                  <a:lnTo>
                    <a:pt x="399" y="1"/>
                  </a:lnTo>
                  <a:lnTo>
                    <a:pt x="395" y="0"/>
                  </a:lnTo>
                  <a:lnTo>
                    <a:pt x="391" y="0"/>
                  </a:lnTo>
                  <a:lnTo>
                    <a:pt x="389" y="1"/>
                  </a:lnTo>
                  <a:lnTo>
                    <a:pt x="388" y="4"/>
                  </a:lnTo>
                  <a:lnTo>
                    <a:pt x="388"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43" name="Freeform 531">
              <a:extLst>
                <a:ext uri="{FF2B5EF4-FFF2-40B4-BE49-F238E27FC236}">
                  <a16:creationId xmlns:a16="http://schemas.microsoft.com/office/drawing/2014/main" id="{034D2E94-57C6-45D4-B7C2-6FFD969ED5DD}"/>
                </a:ext>
              </a:extLst>
            </p:cNvPr>
            <p:cNvSpPr>
              <a:spLocks/>
            </p:cNvSpPr>
            <p:nvPr/>
          </p:nvSpPr>
          <p:spPr bwMode="auto">
            <a:xfrm>
              <a:off x="2509838" y="2046288"/>
              <a:ext cx="133350" cy="195263"/>
            </a:xfrm>
            <a:custGeom>
              <a:avLst/>
              <a:gdLst/>
              <a:ahLst/>
              <a:cxnLst>
                <a:cxn ang="0">
                  <a:pos x="328" y="2"/>
                </a:cxn>
                <a:cxn ang="0">
                  <a:pos x="328" y="2"/>
                </a:cxn>
                <a:cxn ang="0">
                  <a:pos x="307" y="31"/>
                </a:cxn>
                <a:cxn ang="0">
                  <a:pos x="286" y="60"/>
                </a:cxn>
                <a:cxn ang="0">
                  <a:pos x="246" y="120"/>
                </a:cxn>
                <a:cxn ang="0">
                  <a:pos x="207" y="180"/>
                </a:cxn>
                <a:cxn ang="0">
                  <a:pos x="167" y="240"/>
                </a:cxn>
                <a:cxn ang="0">
                  <a:pos x="167" y="240"/>
                </a:cxn>
                <a:cxn ang="0">
                  <a:pos x="123" y="304"/>
                </a:cxn>
                <a:cxn ang="0">
                  <a:pos x="78" y="367"/>
                </a:cxn>
                <a:cxn ang="0">
                  <a:pos x="78" y="367"/>
                </a:cxn>
                <a:cxn ang="0">
                  <a:pos x="58" y="394"/>
                </a:cxn>
                <a:cxn ang="0">
                  <a:pos x="39" y="423"/>
                </a:cxn>
                <a:cxn ang="0">
                  <a:pos x="1" y="481"/>
                </a:cxn>
                <a:cxn ang="0">
                  <a:pos x="1" y="481"/>
                </a:cxn>
                <a:cxn ang="0">
                  <a:pos x="0" y="483"/>
                </a:cxn>
                <a:cxn ang="0">
                  <a:pos x="0" y="486"/>
                </a:cxn>
                <a:cxn ang="0">
                  <a:pos x="3" y="489"/>
                </a:cxn>
                <a:cxn ang="0">
                  <a:pos x="7" y="490"/>
                </a:cxn>
                <a:cxn ang="0">
                  <a:pos x="9" y="489"/>
                </a:cxn>
                <a:cxn ang="0">
                  <a:pos x="10" y="487"/>
                </a:cxn>
                <a:cxn ang="0">
                  <a:pos x="10" y="487"/>
                </a:cxn>
                <a:cxn ang="0">
                  <a:pos x="46" y="434"/>
                </a:cxn>
                <a:cxn ang="0">
                  <a:pos x="63" y="408"/>
                </a:cxn>
                <a:cxn ang="0">
                  <a:pos x="81" y="381"/>
                </a:cxn>
                <a:cxn ang="0">
                  <a:pos x="81" y="381"/>
                </a:cxn>
                <a:cxn ang="0">
                  <a:pos x="127" y="319"/>
                </a:cxn>
                <a:cxn ang="0">
                  <a:pos x="171" y="256"/>
                </a:cxn>
                <a:cxn ang="0">
                  <a:pos x="171" y="256"/>
                </a:cxn>
                <a:cxn ang="0">
                  <a:pos x="212" y="193"/>
                </a:cxn>
                <a:cxn ang="0">
                  <a:pos x="252" y="130"/>
                </a:cxn>
                <a:cxn ang="0">
                  <a:pos x="294" y="68"/>
                </a:cxn>
                <a:cxn ang="0">
                  <a:pos x="317" y="37"/>
                </a:cxn>
                <a:cxn ang="0">
                  <a:pos x="337" y="7"/>
                </a:cxn>
                <a:cxn ang="0">
                  <a:pos x="337" y="7"/>
                </a:cxn>
                <a:cxn ang="0">
                  <a:pos x="339" y="5"/>
                </a:cxn>
                <a:cxn ang="0">
                  <a:pos x="339" y="3"/>
                </a:cxn>
                <a:cxn ang="0">
                  <a:pos x="337" y="2"/>
                </a:cxn>
                <a:cxn ang="0">
                  <a:pos x="336" y="0"/>
                </a:cxn>
                <a:cxn ang="0">
                  <a:pos x="332" y="0"/>
                </a:cxn>
                <a:cxn ang="0">
                  <a:pos x="330" y="0"/>
                </a:cxn>
                <a:cxn ang="0">
                  <a:pos x="328" y="2"/>
                </a:cxn>
                <a:cxn ang="0">
                  <a:pos x="328" y="2"/>
                </a:cxn>
              </a:cxnLst>
              <a:rect l="0" t="0" r="r" b="b"/>
              <a:pathLst>
                <a:path w="339" h="490">
                  <a:moveTo>
                    <a:pt x="328" y="2"/>
                  </a:moveTo>
                  <a:lnTo>
                    <a:pt x="328" y="2"/>
                  </a:lnTo>
                  <a:lnTo>
                    <a:pt x="307" y="31"/>
                  </a:lnTo>
                  <a:lnTo>
                    <a:pt x="286" y="60"/>
                  </a:lnTo>
                  <a:lnTo>
                    <a:pt x="246" y="120"/>
                  </a:lnTo>
                  <a:lnTo>
                    <a:pt x="207" y="180"/>
                  </a:lnTo>
                  <a:lnTo>
                    <a:pt x="167" y="240"/>
                  </a:lnTo>
                  <a:lnTo>
                    <a:pt x="167" y="240"/>
                  </a:lnTo>
                  <a:lnTo>
                    <a:pt x="123" y="304"/>
                  </a:lnTo>
                  <a:lnTo>
                    <a:pt x="78" y="367"/>
                  </a:lnTo>
                  <a:lnTo>
                    <a:pt x="78" y="367"/>
                  </a:lnTo>
                  <a:lnTo>
                    <a:pt x="58" y="394"/>
                  </a:lnTo>
                  <a:lnTo>
                    <a:pt x="39" y="423"/>
                  </a:lnTo>
                  <a:lnTo>
                    <a:pt x="1" y="481"/>
                  </a:lnTo>
                  <a:lnTo>
                    <a:pt x="1" y="481"/>
                  </a:lnTo>
                  <a:lnTo>
                    <a:pt x="0" y="483"/>
                  </a:lnTo>
                  <a:lnTo>
                    <a:pt x="0" y="486"/>
                  </a:lnTo>
                  <a:lnTo>
                    <a:pt x="3" y="489"/>
                  </a:lnTo>
                  <a:lnTo>
                    <a:pt x="7" y="490"/>
                  </a:lnTo>
                  <a:lnTo>
                    <a:pt x="9" y="489"/>
                  </a:lnTo>
                  <a:lnTo>
                    <a:pt x="10" y="487"/>
                  </a:lnTo>
                  <a:lnTo>
                    <a:pt x="10" y="487"/>
                  </a:lnTo>
                  <a:lnTo>
                    <a:pt x="46" y="434"/>
                  </a:lnTo>
                  <a:lnTo>
                    <a:pt x="63" y="408"/>
                  </a:lnTo>
                  <a:lnTo>
                    <a:pt x="81" y="381"/>
                  </a:lnTo>
                  <a:lnTo>
                    <a:pt x="81" y="381"/>
                  </a:lnTo>
                  <a:lnTo>
                    <a:pt x="127" y="319"/>
                  </a:lnTo>
                  <a:lnTo>
                    <a:pt x="171" y="256"/>
                  </a:lnTo>
                  <a:lnTo>
                    <a:pt x="171" y="256"/>
                  </a:lnTo>
                  <a:lnTo>
                    <a:pt x="212" y="193"/>
                  </a:lnTo>
                  <a:lnTo>
                    <a:pt x="252" y="130"/>
                  </a:lnTo>
                  <a:lnTo>
                    <a:pt x="294" y="68"/>
                  </a:lnTo>
                  <a:lnTo>
                    <a:pt x="317" y="37"/>
                  </a:lnTo>
                  <a:lnTo>
                    <a:pt x="337" y="7"/>
                  </a:lnTo>
                  <a:lnTo>
                    <a:pt x="337" y="7"/>
                  </a:lnTo>
                  <a:lnTo>
                    <a:pt x="339" y="5"/>
                  </a:lnTo>
                  <a:lnTo>
                    <a:pt x="339" y="3"/>
                  </a:lnTo>
                  <a:lnTo>
                    <a:pt x="337" y="2"/>
                  </a:lnTo>
                  <a:lnTo>
                    <a:pt x="336" y="0"/>
                  </a:lnTo>
                  <a:lnTo>
                    <a:pt x="332" y="0"/>
                  </a:lnTo>
                  <a:lnTo>
                    <a:pt x="330" y="0"/>
                  </a:lnTo>
                  <a:lnTo>
                    <a:pt x="328" y="2"/>
                  </a:lnTo>
                  <a:lnTo>
                    <a:pt x="328"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44" name="Freeform 532">
              <a:extLst>
                <a:ext uri="{FF2B5EF4-FFF2-40B4-BE49-F238E27FC236}">
                  <a16:creationId xmlns:a16="http://schemas.microsoft.com/office/drawing/2014/main" id="{0DDE0810-EE89-410F-9830-74D8724B8D15}"/>
                </a:ext>
              </a:extLst>
            </p:cNvPr>
            <p:cNvSpPr>
              <a:spLocks/>
            </p:cNvSpPr>
            <p:nvPr/>
          </p:nvSpPr>
          <p:spPr bwMode="auto">
            <a:xfrm>
              <a:off x="2527301" y="2079625"/>
              <a:ext cx="152400" cy="222250"/>
            </a:xfrm>
            <a:custGeom>
              <a:avLst/>
              <a:gdLst/>
              <a:ahLst/>
              <a:cxnLst>
                <a:cxn ang="0">
                  <a:pos x="374" y="3"/>
                </a:cxn>
                <a:cxn ang="0">
                  <a:pos x="374" y="3"/>
                </a:cxn>
                <a:cxn ang="0">
                  <a:pos x="362" y="16"/>
                </a:cxn>
                <a:cxn ang="0">
                  <a:pos x="349" y="31"/>
                </a:cxn>
                <a:cxn ang="0">
                  <a:pos x="327" y="61"/>
                </a:cxn>
                <a:cxn ang="0">
                  <a:pos x="306" y="93"/>
                </a:cxn>
                <a:cxn ang="0">
                  <a:pos x="285" y="124"/>
                </a:cxn>
                <a:cxn ang="0">
                  <a:pos x="285" y="124"/>
                </a:cxn>
                <a:cxn ang="0">
                  <a:pos x="259" y="162"/>
                </a:cxn>
                <a:cxn ang="0">
                  <a:pos x="235" y="200"/>
                </a:cxn>
                <a:cxn ang="0">
                  <a:pos x="212" y="239"/>
                </a:cxn>
                <a:cxn ang="0">
                  <a:pos x="188" y="277"/>
                </a:cxn>
                <a:cxn ang="0">
                  <a:pos x="188" y="277"/>
                </a:cxn>
                <a:cxn ang="0">
                  <a:pos x="165" y="315"/>
                </a:cxn>
                <a:cxn ang="0">
                  <a:pos x="140" y="353"/>
                </a:cxn>
                <a:cxn ang="0">
                  <a:pos x="114" y="390"/>
                </a:cxn>
                <a:cxn ang="0">
                  <a:pos x="99" y="407"/>
                </a:cxn>
                <a:cxn ang="0">
                  <a:pos x="85" y="424"/>
                </a:cxn>
                <a:cxn ang="0">
                  <a:pos x="85" y="424"/>
                </a:cxn>
                <a:cxn ang="0">
                  <a:pos x="60" y="454"/>
                </a:cxn>
                <a:cxn ang="0">
                  <a:pos x="39" y="485"/>
                </a:cxn>
                <a:cxn ang="0">
                  <a:pos x="18" y="518"/>
                </a:cxn>
                <a:cxn ang="0">
                  <a:pos x="1" y="552"/>
                </a:cxn>
                <a:cxn ang="0">
                  <a:pos x="1" y="552"/>
                </a:cxn>
                <a:cxn ang="0">
                  <a:pos x="0" y="554"/>
                </a:cxn>
                <a:cxn ang="0">
                  <a:pos x="0" y="556"/>
                </a:cxn>
                <a:cxn ang="0">
                  <a:pos x="2" y="560"/>
                </a:cxn>
                <a:cxn ang="0">
                  <a:pos x="6" y="560"/>
                </a:cxn>
                <a:cxn ang="0">
                  <a:pos x="9" y="560"/>
                </a:cxn>
                <a:cxn ang="0">
                  <a:pos x="10" y="557"/>
                </a:cxn>
                <a:cxn ang="0">
                  <a:pos x="10" y="557"/>
                </a:cxn>
                <a:cxn ang="0">
                  <a:pos x="30" y="522"/>
                </a:cxn>
                <a:cxn ang="0">
                  <a:pos x="51" y="488"/>
                </a:cxn>
                <a:cxn ang="0">
                  <a:pos x="74" y="456"/>
                </a:cxn>
                <a:cxn ang="0">
                  <a:pos x="99" y="425"/>
                </a:cxn>
                <a:cxn ang="0">
                  <a:pos x="99" y="425"/>
                </a:cxn>
                <a:cxn ang="0">
                  <a:pos x="112" y="411"/>
                </a:cxn>
                <a:cxn ang="0">
                  <a:pos x="123" y="395"/>
                </a:cxn>
                <a:cxn ang="0">
                  <a:pos x="145" y="365"/>
                </a:cxn>
                <a:cxn ang="0">
                  <a:pos x="187" y="301"/>
                </a:cxn>
                <a:cxn ang="0">
                  <a:pos x="187" y="301"/>
                </a:cxn>
                <a:cxn ang="0">
                  <a:pos x="210" y="265"/>
                </a:cxn>
                <a:cxn ang="0">
                  <a:pos x="233" y="229"/>
                </a:cxn>
                <a:cxn ang="0">
                  <a:pos x="277" y="157"/>
                </a:cxn>
                <a:cxn ang="0">
                  <a:pos x="277" y="157"/>
                </a:cxn>
                <a:cxn ang="0">
                  <a:pos x="301" y="120"/>
                </a:cxn>
                <a:cxn ang="0">
                  <a:pos x="325" y="86"/>
                </a:cxn>
                <a:cxn ang="0">
                  <a:pos x="325" y="86"/>
                </a:cxn>
                <a:cxn ang="0">
                  <a:pos x="352" y="47"/>
                </a:cxn>
                <a:cxn ang="0">
                  <a:pos x="366" y="27"/>
                </a:cxn>
                <a:cxn ang="0">
                  <a:pos x="383" y="10"/>
                </a:cxn>
                <a:cxn ang="0">
                  <a:pos x="383" y="10"/>
                </a:cxn>
                <a:cxn ang="0">
                  <a:pos x="384" y="8"/>
                </a:cxn>
                <a:cxn ang="0">
                  <a:pos x="384" y="6"/>
                </a:cxn>
                <a:cxn ang="0">
                  <a:pos x="382" y="3"/>
                </a:cxn>
                <a:cxn ang="0">
                  <a:pos x="379" y="0"/>
                </a:cxn>
                <a:cxn ang="0">
                  <a:pos x="376" y="1"/>
                </a:cxn>
                <a:cxn ang="0">
                  <a:pos x="374" y="3"/>
                </a:cxn>
                <a:cxn ang="0">
                  <a:pos x="374" y="3"/>
                </a:cxn>
              </a:cxnLst>
              <a:rect l="0" t="0" r="r" b="b"/>
              <a:pathLst>
                <a:path w="384" h="560">
                  <a:moveTo>
                    <a:pt x="374" y="3"/>
                  </a:moveTo>
                  <a:lnTo>
                    <a:pt x="374" y="3"/>
                  </a:lnTo>
                  <a:lnTo>
                    <a:pt x="362" y="16"/>
                  </a:lnTo>
                  <a:lnTo>
                    <a:pt x="349" y="31"/>
                  </a:lnTo>
                  <a:lnTo>
                    <a:pt x="327" y="61"/>
                  </a:lnTo>
                  <a:lnTo>
                    <a:pt x="306" y="93"/>
                  </a:lnTo>
                  <a:lnTo>
                    <a:pt x="285" y="124"/>
                  </a:lnTo>
                  <a:lnTo>
                    <a:pt x="285" y="124"/>
                  </a:lnTo>
                  <a:lnTo>
                    <a:pt x="259" y="162"/>
                  </a:lnTo>
                  <a:lnTo>
                    <a:pt x="235" y="200"/>
                  </a:lnTo>
                  <a:lnTo>
                    <a:pt x="212" y="239"/>
                  </a:lnTo>
                  <a:lnTo>
                    <a:pt x="188" y="277"/>
                  </a:lnTo>
                  <a:lnTo>
                    <a:pt x="188" y="277"/>
                  </a:lnTo>
                  <a:lnTo>
                    <a:pt x="165" y="315"/>
                  </a:lnTo>
                  <a:lnTo>
                    <a:pt x="140" y="353"/>
                  </a:lnTo>
                  <a:lnTo>
                    <a:pt x="114" y="390"/>
                  </a:lnTo>
                  <a:lnTo>
                    <a:pt x="99" y="407"/>
                  </a:lnTo>
                  <a:lnTo>
                    <a:pt x="85" y="424"/>
                  </a:lnTo>
                  <a:lnTo>
                    <a:pt x="85" y="424"/>
                  </a:lnTo>
                  <a:lnTo>
                    <a:pt x="60" y="454"/>
                  </a:lnTo>
                  <a:lnTo>
                    <a:pt x="39" y="485"/>
                  </a:lnTo>
                  <a:lnTo>
                    <a:pt x="18" y="518"/>
                  </a:lnTo>
                  <a:lnTo>
                    <a:pt x="1" y="552"/>
                  </a:lnTo>
                  <a:lnTo>
                    <a:pt x="1" y="552"/>
                  </a:lnTo>
                  <a:lnTo>
                    <a:pt x="0" y="554"/>
                  </a:lnTo>
                  <a:lnTo>
                    <a:pt x="0" y="556"/>
                  </a:lnTo>
                  <a:lnTo>
                    <a:pt x="2" y="560"/>
                  </a:lnTo>
                  <a:lnTo>
                    <a:pt x="6" y="560"/>
                  </a:lnTo>
                  <a:lnTo>
                    <a:pt x="9" y="560"/>
                  </a:lnTo>
                  <a:lnTo>
                    <a:pt x="10" y="557"/>
                  </a:lnTo>
                  <a:lnTo>
                    <a:pt x="10" y="557"/>
                  </a:lnTo>
                  <a:lnTo>
                    <a:pt x="30" y="522"/>
                  </a:lnTo>
                  <a:lnTo>
                    <a:pt x="51" y="488"/>
                  </a:lnTo>
                  <a:lnTo>
                    <a:pt x="74" y="456"/>
                  </a:lnTo>
                  <a:lnTo>
                    <a:pt x="99" y="425"/>
                  </a:lnTo>
                  <a:lnTo>
                    <a:pt x="99" y="425"/>
                  </a:lnTo>
                  <a:lnTo>
                    <a:pt x="112" y="411"/>
                  </a:lnTo>
                  <a:lnTo>
                    <a:pt x="123" y="395"/>
                  </a:lnTo>
                  <a:lnTo>
                    <a:pt x="145" y="365"/>
                  </a:lnTo>
                  <a:lnTo>
                    <a:pt x="187" y="301"/>
                  </a:lnTo>
                  <a:lnTo>
                    <a:pt x="187" y="301"/>
                  </a:lnTo>
                  <a:lnTo>
                    <a:pt x="210" y="265"/>
                  </a:lnTo>
                  <a:lnTo>
                    <a:pt x="233" y="229"/>
                  </a:lnTo>
                  <a:lnTo>
                    <a:pt x="277" y="157"/>
                  </a:lnTo>
                  <a:lnTo>
                    <a:pt x="277" y="157"/>
                  </a:lnTo>
                  <a:lnTo>
                    <a:pt x="301" y="120"/>
                  </a:lnTo>
                  <a:lnTo>
                    <a:pt x="325" y="86"/>
                  </a:lnTo>
                  <a:lnTo>
                    <a:pt x="325" y="86"/>
                  </a:lnTo>
                  <a:lnTo>
                    <a:pt x="352" y="47"/>
                  </a:lnTo>
                  <a:lnTo>
                    <a:pt x="366" y="27"/>
                  </a:lnTo>
                  <a:lnTo>
                    <a:pt x="383" y="10"/>
                  </a:lnTo>
                  <a:lnTo>
                    <a:pt x="383" y="10"/>
                  </a:lnTo>
                  <a:lnTo>
                    <a:pt x="384" y="8"/>
                  </a:lnTo>
                  <a:lnTo>
                    <a:pt x="384" y="6"/>
                  </a:lnTo>
                  <a:lnTo>
                    <a:pt x="382" y="3"/>
                  </a:lnTo>
                  <a:lnTo>
                    <a:pt x="379" y="0"/>
                  </a:lnTo>
                  <a:lnTo>
                    <a:pt x="376" y="1"/>
                  </a:lnTo>
                  <a:lnTo>
                    <a:pt x="374" y="3"/>
                  </a:lnTo>
                  <a:lnTo>
                    <a:pt x="374"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45" name="Freeform 533">
              <a:extLst>
                <a:ext uri="{FF2B5EF4-FFF2-40B4-BE49-F238E27FC236}">
                  <a16:creationId xmlns:a16="http://schemas.microsoft.com/office/drawing/2014/main" id="{249C124A-5346-4BCC-8D8E-186230CF9517}"/>
                </a:ext>
              </a:extLst>
            </p:cNvPr>
            <p:cNvSpPr>
              <a:spLocks/>
            </p:cNvSpPr>
            <p:nvPr/>
          </p:nvSpPr>
          <p:spPr bwMode="auto">
            <a:xfrm>
              <a:off x="2546351" y="2112963"/>
              <a:ext cx="173038" cy="250825"/>
            </a:xfrm>
            <a:custGeom>
              <a:avLst/>
              <a:gdLst/>
              <a:ahLst/>
              <a:cxnLst>
                <a:cxn ang="0">
                  <a:pos x="427" y="2"/>
                </a:cxn>
                <a:cxn ang="0">
                  <a:pos x="374" y="77"/>
                </a:cxn>
                <a:cxn ang="0">
                  <a:pos x="324" y="154"/>
                </a:cxn>
                <a:cxn ang="0">
                  <a:pos x="204" y="327"/>
                </a:cxn>
                <a:cxn ang="0">
                  <a:pos x="179" y="364"/>
                </a:cxn>
                <a:cxn ang="0">
                  <a:pos x="154" y="402"/>
                </a:cxn>
                <a:cxn ang="0">
                  <a:pos x="134" y="427"/>
                </a:cxn>
                <a:cxn ang="0">
                  <a:pos x="129" y="436"/>
                </a:cxn>
                <a:cxn ang="0">
                  <a:pos x="107" y="476"/>
                </a:cxn>
                <a:cxn ang="0">
                  <a:pos x="91" y="497"/>
                </a:cxn>
                <a:cxn ang="0">
                  <a:pos x="58" y="536"/>
                </a:cxn>
                <a:cxn ang="0">
                  <a:pos x="43" y="557"/>
                </a:cxn>
                <a:cxn ang="0">
                  <a:pos x="11" y="597"/>
                </a:cxn>
                <a:cxn ang="0">
                  <a:pos x="2" y="616"/>
                </a:cxn>
                <a:cxn ang="0">
                  <a:pos x="0" y="625"/>
                </a:cxn>
                <a:cxn ang="0">
                  <a:pos x="1" y="629"/>
                </a:cxn>
                <a:cxn ang="0">
                  <a:pos x="6" y="631"/>
                </a:cxn>
                <a:cxn ang="0">
                  <a:pos x="10" y="630"/>
                </a:cxn>
                <a:cxn ang="0">
                  <a:pos x="10" y="627"/>
                </a:cxn>
                <a:cxn ang="0">
                  <a:pos x="19" y="609"/>
                </a:cxn>
                <a:cxn ang="0">
                  <a:pos x="32" y="592"/>
                </a:cxn>
                <a:cxn ang="0">
                  <a:pos x="54" y="561"/>
                </a:cxn>
                <a:cxn ang="0">
                  <a:pos x="62" y="550"/>
                </a:cxn>
                <a:cxn ang="0">
                  <a:pos x="90" y="518"/>
                </a:cxn>
                <a:cxn ang="0">
                  <a:pos x="116" y="482"/>
                </a:cxn>
                <a:cxn ang="0">
                  <a:pos x="137" y="448"/>
                </a:cxn>
                <a:cxn ang="0">
                  <a:pos x="158" y="415"/>
                </a:cxn>
                <a:cxn ang="0">
                  <a:pos x="174" y="395"/>
                </a:cxn>
                <a:cxn ang="0">
                  <a:pos x="214" y="332"/>
                </a:cxn>
                <a:cxn ang="0">
                  <a:pos x="268" y="253"/>
                </a:cxn>
                <a:cxn ang="0">
                  <a:pos x="323" y="176"/>
                </a:cxn>
                <a:cxn ang="0">
                  <a:pos x="378" y="92"/>
                </a:cxn>
                <a:cxn ang="0">
                  <a:pos x="421" y="30"/>
                </a:cxn>
                <a:cxn ang="0">
                  <a:pos x="435" y="10"/>
                </a:cxn>
                <a:cxn ang="0">
                  <a:pos x="436" y="6"/>
                </a:cxn>
                <a:cxn ang="0">
                  <a:pos x="433" y="1"/>
                </a:cxn>
                <a:cxn ang="0">
                  <a:pos x="429" y="1"/>
                </a:cxn>
                <a:cxn ang="0">
                  <a:pos x="427" y="2"/>
                </a:cxn>
              </a:cxnLst>
              <a:rect l="0" t="0" r="r" b="b"/>
              <a:pathLst>
                <a:path w="436" h="631">
                  <a:moveTo>
                    <a:pt x="427" y="2"/>
                  </a:moveTo>
                  <a:lnTo>
                    <a:pt x="427" y="2"/>
                  </a:lnTo>
                  <a:lnTo>
                    <a:pt x="400" y="39"/>
                  </a:lnTo>
                  <a:lnTo>
                    <a:pt x="374" y="77"/>
                  </a:lnTo>
                  <a:lnTo>
                    <a:pt x="324" y="154"/>
                  </a:lnTo>
                  <a:lnTo>
                    <a:pt x="324" y="154"/>
                  </a:lnTo>
                  <a:lnTo>
                    <a:pt x="264" y="240"/>
                  </a:lnTo>
                  <a:lnTo>
                    <a:pt x="204" y="327"/>
                  </a:lnTo>
                  <a:lnTo>
                    <a:pt x="204" y="327"/>
                  </a:lnTo>
                  <a:lnTo>
                    <a:pt x="179" y="364"/>
                  </a:lnTo>
                  <a:lnTo>
                    <a:pt x="154" y="402"/>
                  </a:lnTo>
                  <a:lnTo>
                    <a:pt x="154" y="402"/>
                  </a:lnTo>
                  <a:lnTo>
                    <a:pt x="141" y="419"/>
                  </a:lnTo>
                  <a:lnTo>
                    <a:pt x="134" y="427"/>
                  </a:lnTo>
                  <a:lnTo>
                    <a:pt x="129" y="436"/>
                  </a:lnTo>
                  <a:lnTo>
                    <a:pt x="129" y="436"/>
                  </a:lnTo>
                  <a:lnTo>
                    <a:pt x="119" y="457"/>
                  </a:lnTo>
                  <a:lnTo>
                    <a:pt x="107" y="476"/>
                  </a:lnTo>
                  <a:lnTo>
                    <a:pt x="107" y="476"/>
                  </a:lnTo>
                  <a:lnTo>
                    <a:pt x="91" y="497"/>
                  </a:lnTo>
                  <a:lnTo>
                    <a:pt x="74" y="516"/>
                  </a:lnTo>
                  <a:lnTo>
                    <a:pt x="58" y="536"/>
                  </a:lnTo>
                  <a:lnTo>
                    <a:pt x="43" y="557"/>
                  </a:lnTo>
                  <a:lnTo>
                    <a:pt x="43" y="557"/>
                  </a:lnTo>
                  <a:lnTo>
                    <a:pt x="17" y="588"/>
                  </a:lnTo>
                  <a:lnTo>
                    <a:pt x="11" y="597"/>
                  </a:lnTo>
                  <a:lnTo>
                    <a:pt x="6" y="606"/>
                  </a:lnTo>
                  <a:lnTo>
                    <a:pt x="2" y="616"/>
                  </a:lnTo>
                  <a:lnTo>
                    <a:pt x="0" y="625"/>
                  </a:lnTo>
                  <a:lnTo>
                    <a:pt x="0" y="625"/>
                  </a:lnTo>
                  <a:lnTo>
                    <a:pt x="0" y="627"/>
                  </a:lnTo>
                  <a:lnTo>
                    <a:pt x="1" y="629"/>
                  </a:lnTo>
                  <a:lnTo>
                    <a:pt x="5" y="631"/>
                  </a:lnTo>
                  <a:lnTo>
                    <a:pt x="6" y="631"/>
                  </a:lnTo>
                  <a:lnTo>
                    <a:pt x="9" y="631"/>
                  </a:lnTo>
                  <a:lnTo>
                    <a:pt x="10" y="630"/>
                  </a:lnTo>
                  <a:lnTo>
                    <a:pt x="10" y="627"/>
                  </a:lnTo>
                  <a:lnTo>
                    <a:pt x="10" y="627"/>
                  </a:lnTo>
                  <a:lnTo>
                    <a:pt x="14" y="618"/>
                  </a:lnTo>
                  <a:lnTo>
                    <a:pt x="19" y="609"/>
                  </a:lnTo>
                  <a:lnTo>
                    <a:pt x="32" y="592"/>
                  </a:lnTo>
                  <a:lnTo>
                    <a:pt x="32" y="592"/>
                  </a:lnTo>
                  <a:lnTo>
                    <a:pt x="47" y="570"/>
                  </a:lnTo>
                  <a:lnTo>
                    <a:pt x="54" y="561"/>
                  </a:lnTo>
                  <a:lnTo>
                    <a:pt x="62" y="550"/>
                  </a:lnTo>
                  <a:lnTo>
                    <a:pt x="62" y="550"/>
                  </a:lnTo>
                  <a:lnTo>
                    <a:pt x="77" y="535"/>
                  </a:lnTo>
                  <a:lnTo>
                    <a:pt x="90" y="518"/>
                  </a:lnTo>
                  <a:lnTo>
                    <a:pt x="116" y="482"/>
                  </a:lnTo>
                  <a:lnTo>
                    <a:pt x="116" y="482"/>
                  </a:lnTo>
                  <a:lnTo>
                    <a:pt x="128" y="465"/>
                  </a:lnTo>
                  <a:lnTo>
                    <a:pt x="137" y="448"/>
                  </a:lnTo>
                  <a:lnTo>
                    <a:pt x="147" y="431"/>
                  </a:lnTo>
                  <a:lnTo>
                    <a:pt x="158" y="415"/>
                  </a:lnTo>
                  <a:lnTo>
                    <a:pt x="158" y="415"/>
                  </a:lnTo>
                  <a:lnTo>
                    <a:pt x="174" y="395"/>
                  </a:lnTo>
                  <a:lnTo>
                    <a:pt x="187" y="374"/>
                  </a:lnTo>
                  <a:lnTo>
                    <a:pt x="214" y="332"/>
                  </a:lnTo>
                  <a:lnTo>
                    <a:pt x="214" y="332"/>
                  </a:lnTo>
                  <a:lnTo>
                    <a:pt x="268" y="253"/>
                  </a:lnTo>
                  <a:lnTo>
                    <a:pt x="323" y="176"/>
                  </a:lnTo>
                  <a:lnTo>
                    <a:pt x="323" y="176"/>
                  </a:lnTo>
                  <a:lnTo>
                    <a:pt x="350" y="134"/>
                  </a:lnTo>
                  <a:lnTo>
                    <a:pt x="378" y="92"/>
                  </a:lnTo>
                  <a:lnTo>
                    <a:pt x="406" y="51"/>
                  </a:lnTo>
                  <a:lnTo>
                    <a:pt x="421" y="30"/>
                  </a:lnTo>
                  <a:lnTo>
                    <a:pt x="435" y="10"/>
                  </a:lnTo>
                  <a:lnTo>
                    <a:pt x="435" y="10"/>
                  </a:lnTo>
                  <a:lnTo>
                    <a:pt x="436" y="7"/>
                  </a:lnTo>
                  <a:lnTo>
                    <a:pt x="436" y="6"/>
                  </a:lnTo>
                  <a:lnTo>
                    <a:pt x="435" y="2"/>
                  </a:lnTo>
                  <a:lnTo>
                    <a:pt x="433" y="1"/>
                  </a:lnTo>
                  <a:lnTo>
                    <a:pt x="431" y="0"/>
                  </a:lnTo>
                  <a:lnTo>
                    <a:pt x="429" y="1"/>
                  </a:lnTo>
                  <a:lnTo>
                    <a:pt x="427" y="2"/>
                  </a:lnTo>
                  <a:lnTo>
                    <a:pt x="427"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46" name="Freeform 534">
              <a:extLst>
                <a:ext uri="{FF2B5EF4-FFF2-40B4-BE49-F238E27FC236}">
                  <a16:creationId xmlns:a16="http://schemas.microsoft.com/office/drawing/2014/main" id="{F81B0520-31C9-4991-BFB2-4793207593B9}"/>
                </a:ext>
              </a:extLst>
            </p:cNvPr>
            <p:cNvSpPr>
              <a:spLocks/>
            </p:cNvSpPr>
            <p:nvPr/>
          </p:nvSpPr>
          <p:spPr bwMode="auto">
            <a:xfrm>
              <a:off x="2122488" y="2501900"/>
              <a:ext cx="22225" cy="41275"/>
            </a:xfrm>
            <a:custGeom>
              <a:avLst/>
              <a:gdLst/>
              <a:ahLst/>
              <a:cxnLst>
                <a:cxn ang="0">
                  <a:pos x="42" y="6"/>
                </a:cxn>
                <a:cxn ang="0">
                  <a:pos x="42" y="6"/>
                </a:cxn>
                <a:cxn ang="0">
                  <a:pos x="40" y="17"/>
                </a:cxn>
                <a:cxn ang="0">
                  <a:pos x="36" y="27"/>
                </a:cxn>
                <a:cxn ang="0">
                  <a:pos x="29" y="36"/>
                </a:cxn>
                <a:cxn ang="0">
                  <a:pos x="23" y="46"/>
                </a:cxn>
                <a:cxn ang="0">
                  <a:pos x="23" y="46"/>
                </a:cxn>
                <a:cxn ang="0">
                  <a:pos x="16" y="57"/>
                </a:cxn>
                <a:cxn ang="0">
                  <a:pos x="10" y="69"/>
                </a:cxn>
                <a:cxn ang="0">
                  <a:pos x="4" y="82"/>
                </a:cxn>
                <a:cxn ang="0">
                  <a:pos x="0" y="95"/>
                </a:cxn>
                <a:cxn ang="0">
                  <a:pos x="0" y="95"/>
                </a:cxn>
                <a:cxn ang="0">
                  <a:pos x="0" y="98"/>
                </a:cxn>
                <a:cxn ang="0">
                  <a:pos x="2" y="100"/>
                </a:cxn>
                <a:cxn ang="0">
                  <a:pos x="4" y="102"/>
                </a:cxn>
                <a:cxn ang="0">
                  <a:pos x="10" y="102"/>
                </a:cxn>
                <a:cxn ang="0">
                  <a:pos x="11" y="100"/>
                </a:cxn>
                <a:cxn ang="0">
                  <a:pos x="12" y="99"/>
                </a:cxn>
                <a:cxn ang="0">
                  <a:pos x="12" y="99"/>
                </a:cxn>
                <a:cxn ang="0">
                  <a:pos x="16" y="83"/>
                </a:cxn>
                <a:cxn ang="0">
                  <a:pos x="23" y="70"/>
                </a:cxn>
                <a:cxn ang="0">
                  <a:pos x="29" y="56"/>
                </a:cxn>
                <a:cxn ang="0">
                  <a:pos x="38" y="43"/>
                </a:cxn>
                <a:cxn ang="0">
                  <a:pos x="38" y="43"/>
                </a:cxn>
                <a:cxn ang="0">
                  <a:pos x="44" y="35"/>
                </a:cxn>
                <a:cxn ang="0">
                  <a:pos x="49" y="26"/>
                </a:cxn>
                <a:cxn ang="0">
                  <a:pos x="51" y="15"/>
                </a:cxn>
                <a:cxn ang="0">
                  <a:pos x="54" y="6"/>
                </a:cxn>
                <a:cxn ang="0">
                  <a:pos x="54" y="6"/>
                </a:cxn>
                <a:cxn ang="0">
                  <a:pos x="54" y="4"/>
                </a:cxn>
                <a:cxn ang="0">
                  <a:pos x="53" y="1"/>
                </a:cxn>
                <a:cxn ang="0">
                  <a:pos x="50" y="1"/>
                </a:cxn>
                <a:cxn ang="0">
                  <a:pos x="49" y="0"/>
                </a:cxn>
                <a:cxn ang="0">
                  <a:pos x="45" y="1"/>
                </a:cxn>
                <a:cxn ang="0">
                  <a:pos x="44" y="4"/>
                </a:cxn>
                <a:cxn ang="0">
                  <a:pos x="42" y="6"/>
                </a:cxn>
                <a:cxn ang="0">
                  <a:pos x="42" y="6"/>
                </a:cxn>
              </a:cxnLst>
              <a:rect l="0" t="0" r="r" b="b"/>
              <a:pathLst>
                <a:path w="54" h="102">
                  <a:moveTo>
                    <a:pt x="42" y="6"/>
                  </a:moveTo>
                  <a:lnTo>
                    <a:pt x="42" y="6"/>
                  </a:lnTo>
                  <a:lnTo>
                    <a:pt x="40" y="17"/>
                  </a:lnTo>
                  <a:lnTo>
                    <a:pt x="36" y="27"/>
                  </a:lnTo>
                  <a:lnTo>
                    <a:pt x="29" y="36"/>
                  </a:lnTo>
                  <a:lnTo>
                    <a:pt x="23" y="46"/>
                  </a:lnTo>
                  <a:lnTo>
                    <a:pt x="23" y="46"/>
                  </a:lnTo>
                  <a:lnTo>
                    <a:pt x="16" y="57"/>
                  </a:lnTo>
                  <a:lnTo>
                    <a:pt x="10" y="69"/>
                  </a:lnTo>
                  <a:lnTo>
                    <a:pt x="4" y="82"/>
                  </a:lnTo>
                  <a:lnTo>
                    <a:pt x="0" y="95"/>
                  </a:lnTo>
                  <a:lnTo>
                    <a:pt x="0" y="95"/>
                  </a:lnTo>
                  <a:lnTo>
                    <a:pt x="0" y="98"/>
                  </a:lnTo>
                  <a:lnTo>
                    <a:pt x="2" y="100"/>
                  </a:lnTo>
                  <a:lnTo>
                    <a:pt x="4" y="102"/>
                  </a:lnTo>
                  <a:lnTo>
                    <a:pt x="10" y="102"/>
                  </a:lnTo>
                  <a:lnTo>
                    <a:pt x="11" y="100"/>
                  </a:lnTo>
                  <a:lnTo>
                    <a:pt x="12" y="99"/>
                  </a:lnTo>
                  <a:lnTo>
                    <a:pt x="12" y="99"/>
                  </a:lnTo>
                  <a:lnTo>
                    <a:pt x="16" y="83"/>
                  </a:lnTo>
                  <a:lnTo>
                    <a:pt x="23" y="70"/>
                  </a:lnTo>
                  <a:lnTo>
                    <a:pt x="29" y="56"/>
                  </a:lnTo>
                  <a:lnTo>
                    <a:pt x="38" y="43"/>
                  </a:lnTo>
                  <a:lnTo>
                    <a:pt x="38" y="43"/>
                  </a:lnTo>
                  <a:lnTo>
                    <a:pt x="44" y="35"/>
                  </a:lnTo>
                  <a:lnTo>
                    <a:pt x="49" y="26"/>
                  </a:lnTo>
                  <a:lnTo>
                    <a:pt x="51" y="15"/>
                  </a:lnTo>
                  <a:lnTo>
                    <a:pt x="54" y="6"/>
                  </a:lnTo>
                  <a:lnTo>
                    <a:pt x="54" y="6"/>
                  </a:lnTo>
                  <a:lnTo>
                    <a:pt x="54" y="4"/>
                  </a:lnTo>
                  <a:lnTo>
                    <a:pt x="53" y="1"/>
                  </a:lnTo>
                  <a:lnTo>
                    <a:pt x="50" y="1"/>
                  </a:lnTo>
                  <a:lnTo>
                    <a:pt x="49" y="0"/>
                  </a:lnTo>
                  <a:lnTo>
                    <a:pt x="45" y="1"/>
                  </a:lnTo>
                  <a:lnTo>
                    <a:pt x="44" y="4"/>
                  </a:lnTo>
                  <a:lnTo>
                    <a:pt x="42" y="6"/>
                  </a:lnTo>
                  <a:lnTo>
                    <a:pt x="42" y="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47" name="Freeform 535">
              <a:extLst>
                <a:ext uri="{FF2B5EF4-FFF2-40B4-BE49-F238E27FC236}">
                  <a16:creationId xmlns:a16="http://schemas.microsoft.com/office/drawing/2014/main" id="{9B0C7880-C9D7-4FF7-B646-D594A7B7EB1C}"/>
                </a:ext>
              </a:extLst>
            </p:cNvPr>
            <p:cNvSpPr>
              <a:spLocks/>
            </p:cNvSpPr>
            <p:nvPr/>
          </p:nvSpPr>
          <p:spPr bwMode="auto">
            <a:xfrm>
              <a:off x="2152651" y="2535238"/>
              <a:ext cx="22225" cy="46038"/>
            </a:xfrm>
            <a:custGeom>
              <a:avLst/>
              <a:gdLst/>
              <a:ahLst/>
              <a:cxnLst>
                <a:cxn ang="0">
                  <a:pos x="46" y="2"/>
                </a:cxn>
                <a:cxn ang="0">
                  <a:pos x="46" y="2"/>
                </a:cxn>
                <a:cxn ang="0">
                  <a:pos x="43" y="17"/>
                </a:cxn>
                <a:cxn ang="0">
                  <a:pos x="38" y="29"/>
                </a:cxn>
                <a:cxn ang="0">
                  <a:pos x="26" y="55"/>
                </a:cxn>
                <a:cxn ang="0">
                  <a:pos x="2" y="104"/>
                </a:cxn>
                <a:cxn ang="0">
                  <a:pos x="2" y="104"/>
                </a:cxn>
                <a:cxn ang="0">
                  <a:pos x="0" y="107"/>
                </a:cxn>
                <a:cxn ang="0">
                  <a:pos x="2" y="108"/>
                </a:cxn>
                <a:cxn ang="0">
                  <a:pos x="4" y="112"/>
                </a:cxn>
                <a:cxn ang="0">
                  <a:pos x="8" y="114"/>
                </a:cxn>
                <a:cxn ang="0">
                  <a:pos x="9" y="112"/>
                </a:cxn>
                <a:cxn ang="0">
                  <a:pos x="11" y="110"/>
                </a:cxn>
                <a:cxn ang="0">
                  <a:pos x="11" y="110"/>
                </a:cxn>
                <a:cxn ang="0">
                  <a:pos x="37" y="59"/>
                </a:cxn>
                <a:cxn ang="0">
                  <a:pos x="49" y="32"/>
                </a:cxn>
                <a:cxn ang="0">
                  <a:pos x="54" y="19"/>
                </a:cxn>
                <a:cxn ang="0">
                  <a:pos x="58" y="6"/>
                </a:cxn>
                <a:cxn ang="0">
                  <a:pos x="58" y="6"/>
                </a:cxn>
                <a:cxn ang="0">
                  <a:pos x="58" y="4"/>
                </a:cxn>
                <a:cxn ang="0">
                  <a:pos x="57" y="1"/>
                </a:cxn>
                <a:cxn ang="0">
                  <a:pos x="54" y="0"/>
                </a:cxn>
                <a:cxn ang="0">
                  <a:pos x="49" y="0"/>
                </a:cxn>
                <a:cxn ang="0">
                  <a:pos x="47" y="1"/>
                </a:cxn>
                <a:cxn ang="0">
                  <a:pos x="46" y="2"/>
                </a:cxn>
                <a:cxn ang="0">
                  <a:pos x="46" y="2"/>
                </a:cxn>
              </a:cxnLst>
              <a:rect l="0" t="0" r="r" b="b"/>
              <a:pathLst>
                <a:path w="58" h="114">
                  <a:moveTo>
                    <a:pt x="46" y="2"/>
                  </a:moveTo>
                  <a:lnTo>
                    <a:pt x="46" y="2"/>
                  </a:lnTo>
                  <a:lnTo>
                    <a:pt x="43" y="17"/>
                  </a:lnTo>
                  <a:lnTo>
                    <a:pt x="38" y="29"/>
                  </a:lnTo>
                  <a:lnTo>
                    <a:pt x="26" y="55"/>
                  </a:lnTo>
                  <a:lnTo>
                    <a:pt x="2" y="104"/>
                  </a:lnTo>
                  <a:lnTo>
                    <a:pt x="2" y="104"/>
                  </a:lnTo>
                  <a:lnTo>
                    <a:pt x="0" y="107"/>
                  </a:lnTo>
                  <a:lnTo>
                    <a:pt x="2" y="108"/>
                  </a:lnTo>
                  <a:lnTo>
                    <a:pt x="4" y="112"/>
                  </a:lnTo>
                  <a:lnTo>
                    <a:pt x="8" y="114"/>
                  </a:lnTo>
                  <a:lnTo>
                    <a:pt x="9" y="112"/>
                  </a:lnTo>
                  <a:lnTo>
                    <a:pt x="11" y="110"/>
                  </a:lnTo>
                  <a:lnTo>
                    <a:pt x="11" y="110"/>
                  </a:lnTo>
                  <a:lnTo>
                    <a:pt x="37" y="59"/>
                  </a:lnTo>
                  <a:lnTo>
                    <a:pt x="49" y="32"/>
                  </a:lnTo>
                  <a:lnTo>
                    <a:pt x="54" y="19"/>
                  </a:lnTo>
                  <a:lnTo>
                    <a:pt x="58" y="6"/>
                  </a:lnTo>
                  <a:lnTo>
                    <a:pt x="58" y="6"/>
                  </a:lnTo>
                  <a:lnTo>
                    <a:pt x="58" y="4"/>
                  </a:lnTo>
                  <a:lnTo>
                    <a:pt x="57" y="1"/>
                  </a:lnTo>
                  <a:lnTo>
                    <a:pt x="54" y="0"/>
                  </a:lnTo>
                  <a:lnTo>
                    <a:pt x="49" y="0"/>
                  </a:lnTo>
                  <a:lnTo>
                    <a:pt x="47" y="1"/>
                  </a:lnTo>
                  <a:lnTo>
                    <a:pt x="46" y="2"/>
                  </a:lnTo>
                  <a:lnTo>
                    <a:pt x="46"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48" name="Freeform 536">
              <a:extLst>
                <a:ext uri="{FF2B5EF4-FFF2-40B4-BE49-F238E27FC236}">
                  <a16:creationId xmlns:a16="http://schemas.microsoft.com/office/drawing/2014/main" id="{A65E8578-C88E-4E63-9F43-6FEBE2938DE2}"/>
                </a:ext>
              </a:extLst>
            </p:cNvPr>
            <p:cNvSpPr>
              <a:spLocks/>
            </p:cNvSpPr>
            <p:nvPr/>
          </p:nvSpPr>
          <p:spPr bwMode="auto">
            <a:xfrm>
              <a:off x="2176463" y="2573338"/>
              <a:ext cx="23813" cy="34925"/>
            </a:xfrm>
            <a:custGeom>
              <a:avLst/>
              <a:gdLst/>
              <a:ahLst/>
              <a:cxnLst>
                <a:cxn ang="0">
                  <a:pos x="51" y="1"/>
                </a:cxn>
                <a:cxn ang="0">
                  <a:pos x="51" y="1"/>
                </a:cxn>
                <a:cxn ang="0">
                  <a:pos x="35" y="20"/>
                </a:cxn>
                <a:cxn ang="0">
                  <a:pos x="22" y="38"/>
                </a:cxn>
                <a:cxn ang="0">
                  <a:pos x="10" y="57"/>
                </a:cxn>
                <a:cxn ang="0">
                  <a:pos x="0" y="78"/>
                </a:cxn>
                <a:cxn ang="0">
                  <a:pos x="0" y="78"/>
                </a:cxn>
                <a:cxn ang="0">
                  <a:pos x="0" y="81"/>
                </a:cxn>
                <a:cxn ang="0">
                  <a:pos x="0" y="84"/>
                </a:cxn>
                <a:cxn ang="0">
                  <a:pos x="4" y="86"/>
                </a:cxn>
                <a:cxn ang="0">
                  <a:pos x="5" y="88"/>
                </a:cxn>
                <a:cxn ang="0">
                  <a:pos x="8" y="88"/>
                </a:cxn>
                <a:cxn ang="0">
                  <a:pos x="9" y="86"/>
                </a:cxn>
                <a:cxn ang="0">
                  <a:pos x="10" y="85"/>
                </a:cxn>
                <a:cxn ang="0">
                  <a:pos x="10" y="85"/>
                </a:cxn>
                <a:cxn ang="0">
                  <a:pos x="19" y="64"/>
                </a:cxn>
                <a:cxn ang="0">
                  <a:pos x="31" y="44"/>
                </a:cxn>
                <a:cxn ang="0">
                  <a:pos x="44" y="26"/>
                </a:cxn>
                <a:cxn ang="0">
                  <a:pos x="59" y="9"/>
                </a:cxn>
                <a:cxn ang="0">
                  <a:pos x="59" y="9"/>
                </a:cxn>
                <a:cxn ang="0">
                  <a:pos x="60" y="8"/>
                </a:cxn>
                <a:cxn ang="0">
                  <a:pos x="60" y="5"/>
                </a:cxn>
                <a:cxn ang="0">
                  <a:pos x="59" y="1"/>
                </a:cxn>
                <a:cxn ang="0">
                  <a:pos x="55" y="0"/>
                </a:cxn>
                <a:cxn ang="0">
                  <a:pos x="53" y="0"/>
                </a:cxn>
                <a:cxn ang="0">
                  <a:pos x="51" y="1"/>
                </a:cxn>
                <a:cxn ang="0">
                  <a:pos x="51" y="1"/>
                </a:cxn>
              </a:cxnLst>
              <a:rect l="0" t="0" r="r" b="b"/>
              <a:pathLst>
                <a:path w="60" h="88">
                  <a:moveTo>
                    <a:pt x="51" y="1"/>
                  </a:moveTo>
                  <a:lnTo>
                    <a:pt x="51" y="1"/>
                  </a:lnTo>
                  <a:lnTo>
                    <a:pt x="35" y="20"/>
                  </a:lnTo>
                  <a:lnTo>
                    <a:pt x="22" y="38"/>
                  </a:lnTo>
                  <a:lnTo>
                    <a:pt x="10" y="57"/>
                  </a:lnTo>
                  <a:lnTo>
                    <a:pt x="0" y="78"/>
                  </a:lnTo>
                  <a:lnTo>
                    <a:pt x="0" y="78"/>
                  </a:lnTo>
                  <a:lnTo>
                    <a:pt x="0" y="81"/>
                  </a:lnTo>
                  <a:lnTo>
                    <a:pt x="0" y="84"/>
                  </a:lnTo>
                  <a:lnTo>
                    <a:pt x="4" y="86"/>
                  </a:lnTo>
                  <a:lnTo>
                    <a:pt x="5" y="88"/>
                  </a:lnTo>
                  <a:lnTo>
                    <a:pt x="8" y="88"/>
                  </a:lnTo>
                  <a:lnTo>
                    <a:pt x="9" y="86"/>
                  </a:lnTo>
                  <a:lnTo>
                    <a:pt x="10" y="85"/>
                  </a:lnTo>
                  <a:lnTo>
                    <a:pt x="10" y="85"/>
                  </a:lnTo>
                  <a:lnTo>
                    <a:pt x="19" y="64"/>
                  </a:lnTo>
                  <a:lnTo>
                    <a:pt x="31" y="44"/>
                  </a:lnTo>
                  <a:lnTo>
                    <a:pt x="44" y="26"/>
                  </a:lnTo>
                  <a:lnTo>
                    <a:pt x="59" y="9"/>
                  </a:lnTo>
                  <a:lnTo>
                    <a:pt x="59" y="9"/>
                  </a:lnTo>
                  <a:lnTo>
                    <a:pt x="60" y="8"/>
                  </a:lnTo>
                  <a:lnTo>
                    <a:pt x="60" y="5"/>
                  </a:lnTo>
                  <a:lnTo>
                    <a:pt x="59" y="1"/>
                  </a:lnTo>
                  <a:lnTo>
                    <a:pt x="55" y="0"/>
                  </a:lnTo>
                  <a:lnTo>
                    <a:pt x="53" y="0"/>
                  </a:lnTo>
                  <a:lnTo>
                    <a:pt x="51" y="1"/>
                  </a:lnTo>
                  <a:lnTo>
                    <a:pt x="51"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49" name="Freeform 537">
              <a:extLst>
                <a:ext uri="{FF2B5EF4-FFF2-40B4-BE49-F238E27FC236}">
                  <a16:creationId xmlns:a16="http://schemas.microsoft.com/office/drawing/2014/main" id="{9C940C7D-6BE3-41AA-A976-2DE430B12E0D}"/>
                </a:ext>
              </a:extLst>
            </p:cNvPr>
            <p:cNvSpPr>
              <a:spLocks/>
            </p:cNvSpPr>
            <p:nvPr/>
          </p:nvSpPr>
          <p:spPr bwMode="auto">
            <a:xfrm>
              <a:off x="2200276" y="2609850"/>
              <a:ext cx="26988" cy="36513"/>
            </a:xfrm>
            <a:custGeom>
              <a:avLst/>
              <a:gdLst/>
              <a:ahLst/>
              <a:cxnLst>
                <a:cxn ang="0">
                  <a:pos x="59" y="2"/>
                </a:cxn>
                <a:cxn ang="0">
                  <a:pos x="59" y="2"/>
                </a:cxn>
                <a:cxn ang="0">
                  <a:pos x="50" y="11"/>
                </a:cxn>
                <a:cxn ang="0">
                  <a:pos x="42" y="21"/>
                </a:cxn>
                <a:cxn ang="0">
                  <a:pos x="28" y="42"/>
                </a:cxn>
                <a:cxn ang="0">
                  <a:pos x="16" y="65"/>
                </a:cxn>
                <a:cxn ang="0">
                  <a:pos x="1" y="87"/>
                </a:cxn>
                <a:cxn ang="0">
                  <a:pos x="1" y="87"/>
                </a:cxn>
                <a:cxn ang="0">
                  <a:pos x="0" y="89"/>
                </a:cxn>
                <a:cxn ang="0">
                  <a:pos x="0" y="91"/>
                </a:cxn>
                <a:cxn ang="0">
                  <a:pos x="1" y="93"/>
                </a:cxn>
                <a:cxn ang="0">
                  <a:pos x="3" y="95"/>
                </a:cxn>
                <a:cxn ang="0">
                  <a:pos x="8" y="95"/>
                </a:cxn>
                <a:cxn ang="0">
                  <a:pos x="9" y="95"/>
                </a:cxn>
                <a:cxn ang="0">
                  <a:pos x="12" y="92"/>
                </a:cxn>
                <a:cxn ang="0">
                  <a:pos x="12" y="92"/>
                </a:cxn>
                <a:cxn ang="0">
                  <a:pos x="25" y="71"/>
                </a:cxn>
                <a:cxn ang="0">
                  <a:pos x="37" y="49"/>
                </a:cxn>
                <a:cxn ang="0">
                  <a:pos x="51" y="29"/>
                </a:cxn>
                <a:cxn ang="0">
                  <a:pos x="59" y="19"/>
                </a:cxn>
                <a:cxn ang="0">
                  <a:pos x="68" y="10"/>
                </a:cxn>
                <a:cxn ang="0">
                  <a:pos x="68" y="10"/>
                </a:cxn>
                <a:cxn ang="0">
                  <a:pos x="69" y="8"/>
                </a:cxn>
                <a:cxn ang="0">
                  <a:pos x="69" y="6"/>
                </a:cxn>
                <a:cxn ang="0">
                  <a:pos x="68" y="2"/>
                </a:cxn>
                <a:cxn ang="0">
                  <a:pos x="64" y="0"/>
                </a:cxn>
                <a:cxn ang="0">
                  <a:pos x="62" y="0"/>
                </a:cxn>
                <a:cxn ang="0">
                  <a:pos x="59" y="2"/>
                </a:cxn>
                <a:cxn ang="0">
                  <a:pos x="59" y="2"/>
                </a:cxn>
              </a:cxnLst>
              <a:rect l="0" t="0" r="r" b="b"/>
              <a:pathLst>
                <a:path w="69" h="95">
                  <a:moveTo>
                    <a:pt x="59" y="2"/>
                  </a:moveTo>
                  <a:lnTo>
                    <a:pt x="59" y="2"/>
                  </a:lnTo>
                  <a:lnTo>
                    <a:pt x="50" y="11"/>
                  </a:lnTo>
                  <a:lnTo>
                    <a:pt x="42" y="21"/>
                  </a:lnTo>
                  <a:lnTo>
                    <a:pt x="28" y="42"/>
                  </a:lnTo>
                  <a:lnTo>
                    <a:pt x="16" y="65"/>
                  </a:lnTo>
                  <a:lnTo>
                    <a:pt x="1" y="87"/>
                  </a:lnTo>
                  <a:lnTo>
                    <a:pt x="1" y="87"/>
                  </a:lnTo>
                  <a:lnTo>
                    <a:pt x="0" y="89"/>
                  </a:lnTo>
                  <a:lnTo>
                    <a:pt x="0" y="91"/>
                  </a:lnTo>
                  <a:lnTo>
                    <a:pt x="1" y="93"/>
                  </a:lnTo>
                  <a:lnTo>
                    <a:pt x="3" y="95"/>
                  </a:lnTo>
                  <a:lnTo>
                    <a:pt x="8" y="95"/>
                  </a:lnTo>
                  <a:lnTo>
                    <a:pt x="9" y="95"/>
                  </a:lnTo>
                  <a:lnTo>
                    <a:pt x="12" y="92"/>
                  </a:lnTo>
                  <a:lnTo>
                    <a:pt x="12" y="92"/>
                  </a:lnTo>
                  <a:lnTo>
                    <a:pt x="25" y="71"/>
                  </a:lnTo>
                  <a:lnTo>
                    <a:pt x="37" y="49"/>
                  </a:lnTo>
                  <a:lnTo>
                    <a:pt x="51" y="29"/>
                  </a:lnTo>
                  <a:lnTo>
                    <a:pt x="59" y="19"/>
                  </a:lnTo>
                  <a:lnTo>
                    <a:pt x="68" y="10"/>
                  </a:lnTo>
                  <a:lnTo>
                    <a:pt x="68" y="10"/>
                  </a:lnTo>
                  <a:lnTo>
                    <a:pt x="69" y="8"/>
                  </a:lnTo>
                  <a:lnTo>
                    <a:pt x="69" y="6"/>
                  </a:lnTo>
                  <a:lnTo>
                    <a:pt x="68" y="2"/>
                  </a:lnTo>
                  <a:lnTo>
                    <a:pt x="64" y="0"/>
                  </a:lnTo>
                  <a:lnTo>
                    <a:pt x="62" y="0"/>
                  </a:lnTo>
                  <a:lnTo>
                    <a:pt x="59" y="2"/>
                  </a:lnTo>
                  <a:lnTo>
                    <a:pt x="59"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50" name="Freeform 538">
              <a:extLst>
                <a:ext uri="{FF2B5EF4-FFF2-40B4-BE49-F238E27FC236}">
                  <a16:creationId xmlns:a16="http://schemas.microsoft.com/office/drawing/2014/main" id="{7A215A5E-C0F9-4191-AD00-A84779F30187}"/>
                </a:ext>
              </a:extLst>
            </p:cNvPr>
            <p:cNvSpPr>
              <a:spLocks/>
            </p:cNvSpPr>
            <p:nvPr/>
          </p:nvSpPr>
          <p:spPr bwMode="auto">
            <a:xfrm>
              <a:off x="2228851" y="2640013"/>
              <a:ext cx="19050" cy="38100"/>
            </a:xfrm>
            <a:custGeom>
              <a:avLst/>
              <a:gdLst/>
              <a:ahLst/>
              <a:cxnLst>
                <a:cxn ang="0">
                  <a:pos x="40" y="2"/>
                </a:cxn>
                <a:cxn ang="0">
                  <a:pos x="40" y="2"/>
                </a:cxn>
                <a:cxn ang="0">
                  <a:pos x="30" y="12"/>
                </a:cxn>
                <a:cxn ang="0">
                  <a:pos x="24" y="24"/>
                </a:cxn>
                <a:cxn ang="0">
                  <a:pos x="17" y="34"/>
                </a:cxn>
                <a:cxn ang="0">
                  <a:pos x="12" y="47"/>
                </a:cxn>
                <a:cxn ang="0">
                  <a:pos x="12" y="47"/>
                </a:cxn>
                <a:cxn ang="0">
                  <a:pos x="4" y="68"/>
                </a:cxn>
                <a:cxn ang="0">
                  <a:pos x="2" y="79"/>
                </a:cxn>
                <a:cxn ang="0">
                  <a:pos x="0" y="89"/>
                </a:cxn>
                <a:cxn ang="0">
                  <a:pos x="0" y="89"/>
                </a:cxn>
                <a:cxn ang="0">
                  <a:pos x="0" y="92"/>
                </a:cxn>
                <a:cxn ang="0">
                  <a:pos x="2" y="94"/>
                </a:cxn>
                <a:cxn ang="0">
                  <a:pos x="6" y="96"/>
                </a:cxn>
                <a:cxn ang="0">
                  <a:pos x="9" y="94"/>
                </a:cxn>
                <a:cxn ang="0">
                  <a:pos x="11" y="92"/>
                </a:cxn>
                <a:cxn ang="0">
                  <a:pos x="12" y="89"/>
                </a:cxn>
                <a:cxn ang="0">
                  <a:pos x="12" y="89"/>
                </a:cxn>
                <a:cxn ang="0">
                  <a:pos x="13" y="79"/>
                </a:cxn>
                <a:cxn ang="0">
                  <a:pos x="16" y="68"/>
                </a:cxn>
                <a:cxn ang="0">
                  <a:pos x="24" y="49"/>
                </a:cxn>
                <a:cxn ang="0">
                  <a:pos x="24" y="49"/>
                </a:cxn>
                <a:cxn ang="0">
                  <a:pos x="29" y="37"/>
                </a:cxn>
                <a:cxn ang="0">
                  <a:pos x="34" y="28"/>
                </a:cxn>
                <a:cxn ang="0">
                  <a:pos x="41" y="19"/>
                </a:cxn>
                <a:cxn ang="0">
                  <a:pos x="47" y="9"/>
                </a:cxn>
                <a:cxn ang="0">
                  <a:pos x="47" y="9"/>
                </a:cxn>
                <a:cxn ang="0">
                  <a:pos x="49" y="8"/>
                </a:cxn>
                <a:cxn ang="0">
                  <a:pos x="50" y="6"/>
                </a:cxn>
                <a:cxn ang="0">
                  <a:pos x="47" y="2"/>
                </a:cxn>
                <a:cxn ang="0">
                  <a:pos x="43" y="0"/>
                </a:cxn>
                <a:cxn ang="0">
                  <a:pos x="42" y="0"/>
                </a:cxn>
                <a:cxn ang="0">
                  <a:pos x="40" y="2"/>
                </a:cxn>
                <a:cxn ang="0">
                  <a:pos x="40" y="2"/>
                </a:cxn>
              </a:cxnLst>
              <a:rect l="0" t="0" r="r" b="b"/>
              <a:pathLst>
                <a:path w="50" h="96">
                  <a:moveTo>
                    <a:pt x="40" y="2"/>
                  </a:moveTo>
                  <a:lnTo>
                    <a:pt x="40" y="2"/>
                  </a:lnTo>
                  <a:lnTo>
                    <a:pt x="30" y="12"/>
                  </a:lnTo>
                  <a:lnTo>
                    <a:pt x="24" y="24"/>
                  </a:lnTo>
                  <a:lnTo>
                    <a:pt x="17" y="34"/>
                  </a:lnTo>
                  <a:lnTo>
                    <a:pt x="12" y="47"/>
                  </a:lnTo>
                  <a:lnTo>
                    <a:pt x="12" y="47"/>
                  </a:lnTo>
                  <a:lnTo>
                    <a:pt x="4" y="68"/>
                  </a:lnTo>
                  <a:lnTo>
                    <a:pt x="2" y="79"/>
                  </a:lnTo>
                  <a:lnTo>
                    <a:pt x="0" y="89"/>
                  </a:lnTo>
                  <a:lnTo>
                    <a:pt x="0" y="89"/>
                  </a:lnTo>
                  <a:lnTo>
                    <a:pt x="0" y="92"/>
                  </a:lnTo>
                  <a:lnTo>
                    <a:pt x="2" y="94"/>
                  </a:lnTo>
                  <a:lnTo>
                    <a:pt x="6" y="96"/>
                  </a:lnTo>
                  <a:lnTo>
                    <a:pt x="9" y="94"/>
                  </a:lnTo>
                  <a:lnTo>
                    <a:pt x="11" y="92"/>
                  </a:lnTo>
                  <a:lnTo>
                    <a:pt x="12" y="89"/>
                  </a:lnTo>
                  <a:lnTo>
                    <a:pt x="12" y="89"/>
                  </a:lnTo>
                  <a:lnTo>
                    <a:pt x="13" y="79"/>
                  </a:lnTo>
                  <a:lnTo>
                    <a:pt x="16" y="68"/>
                  </a:lnTo>
                  <a:lnTo>
                    <a:pt x="24" y="49"/>
                  </a:lnTo>
                  <a:lnTo>
                    <a:pt x="24" y="49"/>
                  </a:lnTo>
                  <a:lnTo>
                    <a:pt x="29" y="37"/>
                  </a:lnTo>
                  <a:lnTo>
                    <a:pt x="34" y="28"/>
                  </a:lnTo>
                  <a:lnTo>
                    <a:pt x="41" y="19"/>
                  </a:lnTo>
                  <a:lnTo>
                    <a:pt x="47" y="9"/>
                  </a:lnTo>
                  <a:lnTo>
                    <a:pt x="47" y="9"/>
                  </a:lnTo>
                  <a:lnTo>
                    <a:pt x="49" y="8"/>
                  </a:lnTo>
                  <a:lnTo>
                    <a:pt x="50" y="6"/>
                  </a:lnTo>
                  <a:lnTo>
                    <a:pt x="47" y="2"/>
                  </a:lnTo>
                  <a:lnTo>
                    <a:pt x="43" y="0"/>
                  </a:lnTo>
                  <a:lnTo>
                    <a:pt x="42" y="0"/>
                  </a:lnTo>
                  <a:lnTo>
                    <a:pt x="40" y="2"/>
                  </a:lnTo>
                  <a:lnTo>
                    <a:pt x="40"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51" name="Freeform 539">
              <a:extLst>
                <a:ext uri="{FF2B5EF4-FFF2-40B4-BE49-F238E27FC236}">
                  <a16:creationId xmlns:a16="http://schemas.microsoft.com/office/drawing/2014/main" id="{DCBBF63A-E10D-40E1-9BC1-3B57BF711A1D}"/>
                </a:ext>
              </a:extLst>
            </p:cNvPr>
            <p:cNvSpPr>
              <a:spLocks/>
            </p:cNvSpPr>
            <p:nvPr/>
          </p:nvSpPr>
          <p:spPr bwMode="auto">
            <a:xfrm>
              <a:off x="2257426" y="2651125"/>
              <a:ext cx="20638" cy="42863"/>
            </a:xfrm>
            <a:custGeom>
              <a:avLst/>
              <a:gdLst/>
              <a:ahLst/>
              <a:cxnLst>
                <a:cxn ang="0">
                  <a:pos x="42" y="5"/>
                </a:cxn>
                <a:cxn ang="0">
                  <a:pos x="42" y="5"/>
                </a:cxn>
                <a:cxn ang="0">
                  <a:pos x="41" y="12"/>
                </a:cxn>
                <a:cxn ang="0">
                  <a:pos x="39" y="17"/>
                </a:cxn>
                <a:cxn ang="0">
                  <a:pos x="34" y="29"/>
                </a:cxn>
                <a:cxn ang="0">
                  <a:pos x="28" y="40"/>
                </a:cxn>
                <a:cxn ang="0">
                  <a:pos x="20" y="51"/>
                </a:cxn>
                <a:cxn ang="0">
                  <a:pos x="20" y="51"/>
                </a:cxn>
                <a:cxn ang="0">
                  <a:pos x="13" y="63"/>
                </a:cxn>
                <a:cxn ang="0">
                  <a:pos x="8" y="76"/>
                </a:cxn>
                <a:cxn ang="0">
                  <a:pos x="0" y="102"/>
                </a:cxn>
                <a:cxn ang="0">
                  <a:pos x="0" y="102"/>
                </a:cxn>
                <a:cxn ang="0">
                  <a:pos x="0" y="104"/>
                </a:cxn>
                <a:cxn ang="0">
                  <a:pos x="2" y="107"/>
                </a:cxn>
                <a:cxn ang="0">
                  <a:pos x="4" y="108"/>
                </a:cxn>
                <a:cxn ang="0">
                  <a:pos x="9" y="108"/>
                </a:cxn>
                <a:cxn ang="0">
                  <a:pos x="11" y="107"/>
                </a:cxn>
                <a:cxn ang="0">
                  <a:pos x="12" y="106"/>
                </a:cxn>
                <a:cxn ang="0">
                  <a:pos x="12" y="106"/>
                </a:cxn>
                <a:cxn ang="0">
                  <a:pos x="16" y="90"/>
                </a:cxn>
                <a:cxn ang="0">
                  <a:pos x="22" y="74"/>
                </a:cxn>
                <a:cxn ang="0">
                  <a:pos x="29" y="60"/>
                </a:cxn>
                <a:cxn ang="0">
                  <a:pos x="37" y="46"/>
                </a:cxn>
                <a:cxn ang="0">
                  <a:pos x="37" y="46"/>
                </a:cxn>
                <a:cxn ang="0">
                  <a:pos x="43" y="36"/>
                </a:cxn>
                <a:cxn ang="0">
                  <a:pos x="49" y="26"/>
                </a:cxn>
                <a:cxn ang="0">
                  <a:pos x="51" y="15"/>
                </a:cxn>
                <a:cxn ang="0">
                  <a:pos x="54" y="5"/>
                </a:cxn>
                <a:cxn ang="0">
                  <a:pos x="54" y="5"/>
                </a:cxn>
                <a:cxn ang="0">
                  <a:pos x="54" y="2"/>
                </a:cxn>
                <a:cxn ang="0">
                  <a:pos x="53" y="1"/>
                </a:cxn>
                <a:cxn ang="0">
                  <a:pos x="50" y="0"/>
                </a:cxn>
                <a:cxn ang="0">
                  <a:pos x="49" y="0"/>
                </a:cxn>
                <a:cxn ang="0">
                  <a:pos x="45" y="1"/>
                </a:cxn>
                <a:cxn ang="0">
                  <a:pos x="43" y="2"/>
                </a:cxn>
                <a:cxn ang="0">
                  <a:pos x="42" y="5"/>
                </a:cxn>
                <a:cxn ang="0">
                  <a:pos x="42" y="5"/>
                </a:cxn>
              </a:cxnLst>
              <a:rect l="0" t="0" r="r" b="b"/>
              <a:pathLst>
                <a:path w="54" h="108">
                  <a:moveTo>
                    <a:pt x="42" y="5"/>
                  </a:moveTo>
                  <a:lnTo>
                    <a:pt x="42" y="5"/>
                  </a:lnTo>
                  <a:lnTo>
                    <a:pt x="41" y="12"/>
                  </a:lnTo>
                  <a:lnTo>
                    <a:pt x="39" y="17"/>
                  </a:lnTo>
                  <a:lnTo>
                    <a:pt x="34" y="29"/>
                  </a:lnTo>
                  <a:lnTo>
                    <a:pt x="28" y="40"/>
                  </a:lnTo>
                  <a:lnTo>
                    <a:pt x="20" y="51"/>
                  </a:lnTo>
                  <a:lnTo>
                    <a:pt x="20" y="51"/>
                  </a:lnTo>
                  <a:lnTo>
                    <a:pt x="13" y="63"/>
                  </a:lnTo>
                  <a:lnTo>
                    <a:pt x="8" y="76"/>
                  </a:lnTo>
                  <a:lnTo>
                    <a:pt x="0" y="102"/>
                  </a:lnTo>
                  <a:lnTo>
                    <a:pt x="0" y="102"/>
                  </a:lnTo>
                  <a:lnTo>
                    <a:pt x="0" y="104"/>
                  </a:lnTo>
                  <a:lnTo>
                    <a:pt x="2" y="107"/>
                  </a:lnTo>
                  <a:lnTo>
                    <a:pt x="4" y="108"/>
                  </a:lnTo>
                  <a:lnTo>
                    <a:pt x="9" y="108"/>
                  </a:lnTo>
                  <a:lnTo>
                    <a:pt x="11" y="107"/>
                  </a:lnTo>
                  <a:lnTo>
                    <a:pt x="12" y="106"/>
                  </a:lnTo>
                  <a:lnTo>
                    <a:pt x="12" y="106"/>
                  </a:lnTo>
                  <a:lnTo>
                    <a:pt x="16" y="90"/>
                  </a:lnTo>
                  <a:lnTo>
                    <a:pt x="22" y="74"/>
                  </a:lnTo>
                  <a:lnTo>
                    <a:pt x="29" y="60"/>
                  </a:lnTo>
                  <a:lnTo>
                    <a:pt x="37" y="46"/>
                  </a:lnTo>
                  <a:lnTo>
                    <a:pt x="37" y="46"/>
                  </a:lnTo>
                  <a:lnTo>
                    <a:pt x="43" y="36"/>
                  </a:lnTo>
                  <a:lnTo>
                    <a:pt x="49" y="26"/>
                  </a:lnTo>
                  <a:lnTo>
                    <a:pt x="51" y="15"/>
                  </a:lnTo>
                  <a:lnTo>
                    <a:pt x="54" y="5"/>
                  </a:lnTo>
                  <a:lnTo>
                    <a:pt x="54" y="5"/>
                  </a:lnTo>
                  <a:lnTo>
                    <a:pt x="54" y="2"/>
                  </a:lnTo>
                  <a:lnTo>
                    <a:pt x="53" y="1"/>
                  </a:lnTo>
                  <a:lnTo>
                    <a:pt x="50" y="0"/>
                  </a:lnTo>
                  <a:lnTo>
                    <a:pt x="49" y="0"/>
                  </a:lnTo>
                  <a:lnTo>
                    <a:pt x="45" y="1"/>
                  </a:lnTo>
                  <a:lnTo>
                    <a:pt x="43" y="2"/>
                  </a:lnTo>
                  <a:lnTo>
                    <a:pt x="42" y="5"/>
                  </a:lnTo>
                  <a:lnTo>
                    <a:pt x="42"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52" name="Freeform 540">
              <a:extLst>
                <a:ext uri="{FF2B5EF4-FFF2-40B4-BE49-F238E27FC236}">
                  <a16:creationId xmlns:a16="http://schemas.microsoft.com/office/drawing/2014/main" id="{DB107C2A-D942-4DD3-AA52-27A810376CDA}"/>
                </a:ext>
              </a:extLst>
            </p:cNvPr>
            <p:cNvSpPr>
              <a:spLocks/>
            </p:cNvSpPr>
            <p:nvPr/>
          </p:nvSpPr>
          <p:spPr bwMode="auto">
            <a:xfrm>
              <a:off x="2287588" y="2657475"/>
              <a:ext cx="12700" cy="28575"/>
            </a:xfrm>
            <a:custGeom>
              <a:avLst/>
              <a:gdLst/>
              <a:ahLst/>
              <a:cxnLst>
                <a:cxn ang="0">
                  <a:pos x="24" y="5"/>
                </a:cxn>
                <a:cxn ang="0">
                  <a:pos x="24" y="5"/>
                </a:cxn>
                <a:cxn ang="0">
                  <a:pos x="22" y="13"/>
                </a:cxn>
                <a:cxn ang="0">
                  <a:pos x="21" y="21"/>
                </a:cxn>
                <a:cxn ang="0">
                  <a:pos x="16" y="35"/>
                </a:cxn>
                <a:cxn ang="0">
                  <a:pos x="9" y="50"/>
                </a:cxn>
                <a:cxn ang="0">
                  <a:pos x="1" y="64"/>
                </a:cxn>
                <a:cxn ang="0">
                  <a:pos x="1" y="64"/>
                </a:cxn>
                <a:cxn ang="0">
                  <a:pos x="0" y="65"/>
                </a:cxn>
                <a:cxn ang="0">
                  <a:pos x="0" y="68"/>
                </a:cxn>
                <a:cxn ang="0">
                  <a:pos x="3" y="71"/>
                </a:cxn>
                <a:cxn ang="0">
                  <a:pos x="8" y="72"/>
                </a:cxn>
                <a:cxn ang="0">
                  <a:pos x="9" y="71"/>
                </a:cxn>
                <a:cxn ang="0">
                  <a:pos x="11" y="69"/>
                </a:cxn>
                <a:cxn ang="0">
                  <a:pos x="11" y="69"/>
                </a:cxn>
                <a:cxn ang="0">
                  <a:pos x="20" y="55"/>
                </a:cxn>
                <a:cxn ang="0">
                  <a:pos x="28" y="39"/>
                </a:cxn>
                <a:cxn ang="0">
                  <a:pos x="33" y="22"/>
                </a:cxn>
                <a:cxn ang="0">
                  <a:pos x="34" y="14"/>
                </a:cxn>
                <a:cxn ang="0">
                  <a:pos x="34" y="5"/>
                </a:cxn>
                <a:cxn ang="0">
                  <a:pos x="34" y="5"/>
                </a:cxn>
                <a:cxn ang="0">
                  <a:pos x="34" y="3"/>
                </a:cxn>
                <a:cxn ang="0">
                  <a:pos x="33" y="1"/>
                </a:cxn>
                <a:cxn ang="0">
                  <a:pos x="29" y="0"/>
                </a:cxn>
                <a:cxn ang="0">
                  <a:pos x="25" y="1"/>
                </a:cxn>
                <a:cxn ang="0">
                  <a:pos x="24" y="3"/>
                </a:cxn>
                <a:cxn ang="0">
                  <a:pos x="24" y="5"/>
                </a:cxn>
                <a:cxn ang="0">
                  <a:pos x="24" y="5"/>
                </a:cxn>
              </a:cxnLst>
              <a:rect l="0" t="0" r="r" b="b"/>
              <a:pathLst>
                <a:path w="34" h="72">
                  <a:moveTo>
                    <a:pt x="24" y="5"/>
                  </a:moveTo>
                  <a:lnTo>
                    <a:pt x="24" y="5"/>
                  </a:lnTo>
                  <a:lnTo>
                    <a:pt x="22" y="13"/>
                  </a:lnTo>
                  <a:lnTo>
                    <a:pt x="21" y="21"/>
                  </a:lnTo>
                  <a:lnTo>
                    <a:pt x="16" y="35"/>
                  </a:lnTo>
                  <a:lnTo>
                    <a:pt x="9" y="50"/>
                  </a:lnTo>
                  <a:lnTo>
                    <a:pt x="1" y="64"/>
                  </a:lnTo>
                  <a:lnTo>
                    <a:pt x="1" y="64"/>
                  </a:lnTo>
                  <a:lnTo>
                    <a:pt x="0" y="65"/>
                  </a:lnTo>
                  <a:lnTo>
                    <a:pt x="0" y="68"/>
                  </a:lnTo>
                  <a:lnTo>
                    <a:pt x="3" y="71"/>
                  </a:lnTo>
                  <a:lnTo>
                    <a:pt x="8" y="72"/>
                  </a:lnTo>
                  <a:lnTo>
                    <a:pt x="9" y="71"/>
                  </a:lnTo>
                  <a:lnTo>
                    <a:pt x="11" y="69"/>
                  </a:lnTo>
                  <a:lnTo>
                    <a:pt x="11" y="69"/>
                  </a:lnTo>
                  <a:lnTo>
                    <a:pt x="20" y="55"/>
                  </a:lnTo>
                  <a:lnTo>
                    <a:pt x="28" y="39"/>
                  </a:lnTo>
                  <a:lnTo>
                    <a:pt x="33" y="22"/>
                  </a:lnTo>
                  <a:lnTo>
                    <a:pt x="34" y="14"/>
                  </a:lnTo>
                  <a:lnTo>
                    <a:pt x="34" y="5"/>
                  </a:lnTo>
                  <a:lnTo>
                    <a:pt x="34" y="5"/>
                  </a:lnTo>
                  <a:lnTo>
                    <a:pt x="34" y="3"/>
                  </a:lnTo>
                  <a:lnTo>
                    <a:pt x="33" y="1"/>
                  </a:lnTo>
                  <a:lnTo>
                    <a:pt x="29" y="0"/>
                  </a:lnTo>
                  <a:lnTo>
                    <a:pt x="25" y="1"/>
                  </a:lnTo>
                  <a:lnTo>
                    <a:pt x="24" y="3"/>
                  </a:lnTo>
                  <a:lnTo>
                    <a:pt x="24" y="5"/>
                  </a:lnTo>
                  <a:lnTo>
                    <a:pt x="24"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53" name="Freeform 541">
              <a:extLst>
                <a:ext uri="{FF2B5EF4-FFF2-40B4-BE49-F238E27FC236}">
                  <a16:creationId xmlns:a16="http://schemas.microsoft.com/office/drawing/2014/main" id="{D00D1B9F-6E1A-4285-92DE-825A6EF4B7A5}"/>
                </a:ext>
              </a:extLst>
            </p:cNvPr>
            <p:cNvSpPr>
              <a:spLocks/>
            </p:cNvSpPr>
            <p:nvPr/>
          </p:nvSpPr>
          <p:spPr bwMode="auto">
            <a:xfrm>
              <a:off x="2328863" y="2549525"/>
              <a:ext cx="19050" cy="38100"/>
            </a:xfrm>
            <a:custGeom>
              <a:avLst/>
              <a:gdLst/>
              <a:ahLst/>
              <a:cxnLst>
                <a:cxn ang="0">
                  <a:pos x="38" y="6"/>
                </a:cxn>
                <a:cxn ang="0">
                  <a:pos x="38" y="6"/>
                </a:cxn>
                <a:cxn ang="0">
                  <a:pos x="37" y="11"/>
                </a:cxn>
                <a:cxn ang="0">
                  <a:pos x="34" y="15"/>
                </a:cxn>
                <a:cxn ang="0">
                  <a:pos x="31" y="19"/>
                </a:cxn>
                <a:cxn ang="0">
                  <a:pos x="28" y="23"/>
                </a:cxn>
                <a:cxn ang="0">
                  <a:pos x="28" y="23"/>
                </a:cxn>
                <a:cxn ang="0">
                  <a:pos x="20" y="34"/>
                </a:cxn>
                <a:cxn ang="0">
                  <a:pos x="14" y="48"/>
                </a:cxn>
                <a:cxn ang="0">
                  <a:pos x="14" y="48"/>
                </a:cxn>
                <a:cxn ang="0">
                  <a:pos x="8" y="58"/>
                </a:cxn>
                <a:cxn ang="0">
                  <a:pos x="4" y="70"/>
                </a:cxn>
                <a:cxn ang="0">
                  <a:pos x="2" y="82"/>
                </a:cxn>
                <a:cxn ang="0">
                  <a:pos x="0" y="95"/>
                </a:cxn>
                <a:cxn ang="0">
                  <a:pos x="0" y="95"/>
                </a:cxn>
                <a:cxn ang="0">
                  <a:pos x="0" y="97"/>
                </a:cxn>
                <a:cxn ang="0">
                  <a:pos x="2" y="99"/>
                </a:cxn>
                <a:cxn ang="0">
                  <a:pos x="6" y="100"/>
                </a:cxn>
                <a:cxn ang="0">
                  <a:pos x="10" y="99"/>
                </a:cxn>
                <a:cxn ang="0">
                  <a:pos x="11" y="97"/>
                </a:cxn>
                <a:cxn ang="0">
                  <a:pos x="12" y="95"/>
                </a:cxn>
                <a:cxn ang="0">
                  <a:pos x="12" y="95"/>
                </a:cxn>
                <a:cxn ang="0">
                  <a:pos x="14" y="80"/>
                </a:cxn>
                <a:cxn ang="0">
                  <a:pos x="17" y="67"/>
                </a:cxn>
                <a:cxn ang="0">
                  <a:pos x="23" y="55"/>
                </a:cxn>
                <a:cxn ang="0">
                  <a:pos x="29" y="42"/>
                </a:cxn>
                <a:cxn ang="0">
                  <a:pos x="29" y="42"/>
                </a:cxn>
                <a:cxn ang="0">
                  <a:pos x="34" y="34"/>
                </a:cxn>
                <a:cxn ang="0">
                  <a:pos x="41" y="27"/>
                </a:cxn>
                <a:cxn ang="0">
                  <a:pos x="46" y="17"/>
                </a:cxn>
                <a:cxn ang="0">
                  <a:pos x="49" y="14"/>
                </a:cxn>
                <a:cxn ang="0">
                  <a:pos x="50" y="8"/>
                </a:cxn>
                <a:cxn ang="0">
                  <a:pos x="50" y="8"/>
                </a:cxn>
                <a:cxn ang="0">
                  <a:pos x="49" y="6"/>
                </a:cxn>
                <a:cxn ang="0">
                  <a:pos x="49" y="3"/>
                </a:cxn>
                <a:cxn ang="0">
                  <a:pos x="45" y="2"/>
                </a:cxn>
                <a:cxn ang="0">
                  <a:pos x="42" y="0"/>
                </a:cxn>
                <a:cxn ang="0">
                  <a:pos x="41" y="2"/>
                </a:cxn>
                <a:cxn ang="0">
                  <a:pos x="40" y="3"/>
                </a:cxn>
                <a:cxn ang="0">
                  <a:pos x="38" y="6"/>
                </a:cxn>
                <a:cxn ang="0">
                  <a:pos x="38" y="6"/>
                </a:cxn>
              </a:cxnLst>
              <a:rect l="0" t="0" r="r" b="b"/>
              <a:pathLst>
                <a:path w="50" h="100">
                  <a:moveTo>
                    <a:pt x="38" y="6"/>
                  </a:moveTo>
                  <a:lnTo>
                    <a:pt x="38" y="6"/>
                  </a:lnTo>
                  <a:lnTo>
                    <a:pt x="37" y="11"/>
                  </a:lnTo>
                  <a:lnTo>
                    <a:pt x="34" y="15"/>
                  </a:lnTo>
                  <a:lnTo>
                    <a:pt x="31" y="19"/>
                  </a:lnTo>
                  <a:lnTo>
                    <a:pt x="28" y="23"/>
                  </a:lnTo>
                  <a:lnTo>
                    <a:pt x="28" y="23"/>
                  </a:lnTo>
                  <a:lnTo>
                    <a:pt x="20" y="34"/>
                  </a:lnTo>
                  <a:lnTo>
                    <a:pt x="14" y="48"/>
                  </a:lnTo>
                  <a:lnTo>
                    <a:pt x="14" y="48"/>
                  </a:lnTo>
                  <a:lnTo>
                    <a:pt x="8" y="58"/>
                  </a:lnTo>
                  <a:lnTo>
                    <a:pt x="4" y="70"/>
                  </a:lnTo>
                  <a:lnTo>
                    <a:pt x="2" y="82"/>
                  </a:lnTo>
                  <a:lnTo>
                    <a:pt x="0" y="95"/>
                  </a:lnTo>
                  <a:lnTo>
                    <a:pt x="0" y="95"/>
                  </a:lnTo>
                  <a:lnTo>
                    <a:pt x="0" y="97"/>
                  </a:lnTo>
                  <a:lnTo>
                    <a:pt x="2" y="99"/>
                  </a:lnTo>
                  <a:lnTo>
                    <a:pt x="6" y="100"/>
                  </a:lnTo>
                  <a:lnTo>
                    <a:pt x="10" y="99"/>
                  </a:lnTo>
                  <a:lnTo>
                    <a:pt x="11" y="97"/>
                  </a:lnTo>
                  <a:lnTo>
                    <a:pt x="12" y="95"/>
                  </a:lnTo>
                  <a:lnTo>
                    <a:pt x="12" y="95"/>
                  </a:lnTo>
                  <a:lnTo>
                    <a:pt x="14" y="80"/>
                  </a:lnTo>
                  <a:lnTo>
                    <a:pt x="17" y="67"/>
                  </a:lnTo>
                  <a:lnTo>
                    <a:pt x="23" y="55"/>
                  </a:lnTo>
                  <a:lnTo>
                    <a:pt x="29" y="42"/>
                  </a:lnTo>
                  <a:lnTo>
                    <a:pt x="29" y="42"/>
                  </a:lnTo>
                  <a:lnTo>
                    <a:pt x="34" y="34"/>
                  </a:lnTo>
                  <a:lnTo>
                    <a:pt x="41" y="27"/>
                  </a:lnTo>
                  <a:lnTo>
                    <a:pt x="46" y="17"/>
                  </a:lnTo>
                  <a:lnTo>
                    <a:pt x="49" y="14"/>
                  </a:lnTo>
                  <a:lnTo>
                    <a:pt x="50" y="8"/>
                  </a:lnTo>
                  <a:lnTo>
                    <a:pt x="50" y="8"/>
                  </a:lnTo>
                  <a:lnTo>
                    <a:pt x="49" y="6"/>
                  </a:lnTo>
                  <a:lnTo>
                    <a:pt x="49" y="3"/>
                  </a:lnTo>
                  <a:lnTo>
                    <a:pt x="45" y="2"/>
                  </a:lnTo>
                  <a:lnTo>
                    <a:pt x="42" y="0"/>
                  </a:lnTo>
                  <a:lnTo>
                    <a:pt x="41" y="2"/>
                  </a:lnTo>
                  <a:lnTo>
                    <a:pt x="40" y="3"/>
                  </a:lnTo>
                  <a:lnTo>
                    <a:pt x="38" y="6"/>
                  </a:lnTo>
                  <a:lnTo>
                    <a:pt x="38" y="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54" name="Freeform 542">
              <a:extLst>
                <a:ext uri="{FF2B5EF4-FFF2-40B4-BE49-F238E27FC236}">
                  <a16:creationId xmlns:a16="http://schemas.microsoft.com/office/drawing/2014/main" id="{90811389-AAFF-4158-BC55-91A847D9F9F5}"/>
                </a:ext>
              </a:extLst>
            </p:cNvPr>
            <p:cNvSpPr>
              <a:spLocks/>
            </p:cNvSpPr>
            <p:nvPr/>
          </p:nvSpPr>
          <p:spPr bwMode="auto">
            <a:xfrm>
              <a:off x="2368551" y="2554288"/>
              <a:ext cx="26988" cy="34925"/>
            </a:xfrm>
            <a:custGeom>
              <a:avLst/>
              <a:gdLst/>
              <a:ahLst/>
              <a:cxnLst>
                <a:cxn ang="0">
                  <a:pos x="59" y="3"/>
                </a:cxn>
                <a:cxn ang="0">
                  <a:pos x="59" y="3"/>
                </a:cxn>
                <a:cxn ang="0">
                  <a:pos x="53" y="13"/>
                </a:cxn>
                <a:cxn ang="0">
                  <a:pos x="45" y="22"/>
                </a:cxn>
                <a:cxn ang="0">
                  <a:pos x="29" y="39"/>
                </a:cxn>
                <a:cxn ang="0">
                  <a:pos x="29" y="39"/>
                </a:cxn>
                <a:cxn ang="0">
                  <a:pos x="21" y="50"/>
                </a:cxn>
                <a:cxn ang="0">
                  <a:pos x="15" y="62"/>
                </a:cxn>
                <a:cxn ang="0">
                  <a:pos x="2" y="83"/>
                </a:cxn>
                <a:cxn ang="0">
                  <a:pos x="2" y="83"/>
                </a:cxn>
                <a:cxn ang="0">
                  <a:pos x="0" y="85"/>
                </a:cxn>
                <a:cxn ang="0">
                  <a:pos x="0" y="88"/>
                </a:cxn>
                <a:cxn ang="0">
                  <a:pos x="3" y="90"/>
                </a:cxn>
                <a:cxn ang="0">
                  <a:pos x="8" y="92"/>
                </a:cxn>
                <a:cxn ang="0">
                  <a:pos x="10" y="90"/>
                </a:cxn>
                <a:cxn ang="0">
                  <a:pos x="12" y="89"/>
                </a:cxn>
                <a:cxn ang="0">
                  <a:pos x="12" y="89"/>
                </a:cxn>
                <a:cxn ang="0">
                  <a:pos x="25" y="66"/>
                </a:cxn>
                <a:cxn ang="0">
                  <a:pos x="32" y="55"/>
                </a:cxn>
                <a:cxn ang="0">
                  <a:pos x="40" y="45"/>
                </a:cxn>
                <a:cxn ang="0">
                  <a:pos x="40" y="45"/>
                </a:cxn>
                <a:cxn ang="0">
                  <a:pos x="55" y="28"/>
                </a:cxn>
                <a:cxn ang="0">
                  <a:pos x="62" y="19"/>
                </a:cxn>
                <a:cxn ang="0">
                  <a:pos x="68" y="9"/>
                </a:cxn>
                <a:cxn ang="0">
                  <a:pos x="68" y="9"/>
                </a:cxn>
                <a:cxn ang="0">
                  <a:pos x="70" y="7"/>
                </a:cxn>
                <a:cxn ang="0">
                  <a:pos x="70" y="4"/>
                </a:cxn>
                <a:cxn ang="0">
                  <a:pos x="66" y="2"/>
                </a:cxn>
                <a:cxn ang="0">
                  <a:pos x="62" y="0"/>
                </a:cxn>
                <a:cxn ang="0">
                  <a:pos x="61" y="2"/>
                </a:cxn>
                <a:cxn ang="0">
                  <a:pos x="59" y="3"/>
                </a:cxn>
                <a:cxn ang="0">
                  <a:pos x="59" y="3"/>
                </a:cxn>
              </a:cxnLst>
              <a:rect l="0" t="0" r="r" b="b"/>
              <a:pathLst>
                <a:path w="70" h="92">
                  <a:moveTo>
                    <a:pt x="59" y="3"/>
                  </a:moveTo>
                  <a:lnTo>
                    <a:pt x="59" y="3"/>
                  </a:lnTo>
                  <a:lnTo>
                    <a:pt x="53" y="13"/>
                  </a:lnTo>
                  <a:lnTo>
                    <a:pt x="45" y="22"/>
                  </a:lnTo>
                  <a:lnTo>
                    <a:pt x="29" y="39"/>
                  </a:lnTo>
                  <a:lnTo>
                    <a:pt x="29" y="39"/>
                  </a:lnTo>
                  <a:lnTo>
                    <a:pt x="21" y="50"/>
                  </a:lnTo>
                  <a:lnTo>
                    <a:pt x="15" y="62"/>
                  </a:lnTo>
                  <a:lnTo>
                    <a:pt x="2" y="83"/>
                  </a:lnTo>
                  <a:lnTo>
                    <a:pt x="2" y="83"/>
                  </a:lnTo>
                  <a:lnTo>
                    <a:pt x="0" y="85"/>
                  </a:lnTo>
                  <a:lnTo>
                    <a:pt x="0" y="88"/>
                  </a:lnTo>
                  <a:lnTo>
                    <a:pt x="3" y="90"/>
                  </a:lnTo>
                  <a:lnTo>
                    <a:pt x="8" y="92"/>
                  </a:lnTo>
                  <a:lnTo>
                    <a:pt x="10" y="90"/>
                  </a:lnTo>
                  <a:lnTo>
                    <a:pt x="12" y="89"/>
                  </a:lnTo>
                  <a:lnTo>
                    <a:pt x="12" y="89"/>
                  </a:lnTo>
                  <a:lnTo>
                    <a:pt x="25" y="66"/>
                  </a:lnTo>
                  <a:lnTo>
                    <a:pt x="32" y="55"/>
                  </a:lnTo>
                  <a:lnTo>
                    <a:pt x="40" y="45"/>
                  </a:lnTo>
                  <a:lnTo>
                    <a:pt x="40" y="45"/>
                  </a:lnTo>
                  <a:lnTo>
                    <a:pt x="55" y="28"/>
                  </a:lnTo>
                  <a:lnTo>
                    <a:pt x="62" y="19"/>
                  </a:lnTo>
                  <a:lnTo>
                    <a:pt x="68" y="9"/>
                  </a:lnTo>
                  <a:lnTo>
                    <a:pt x="68" y="9"/>
                  </a:lnTo>
                  <a:lnTo>
                    <a:pt x="70" y="7"/>
                  </a:lnTo>
                  <a:lnTo>
                    <a:pt x="70" y="4"/>
                  </a:lnTo>
                  <a:lnTo>
                    <a:pt x="66" y="2"/>
                  </a:lnTo>
                  <a:lnTo>
                    <a:pt x="62" y="0"/>
                  </a:lnTo>
                  <a:lnTo>
                    <a:pt x="61" y="2"/>
                  </a:lnTo>
                  <a:lnTo>
                    <a:pt x="59" y="3"/>
                  </a:lnTo>
                  <a:lnTo>
                    <a:pt x="59"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55" name="Freeform 543">
              <a:extLst>
                <a:ext uri="{FF2B5EF4-FFF2-40B4-BE49-F238E27FC236}">
                  <a16:creationId xmlns:a16="http://schemas.microsoft.com/office/drawing/2014/main" id="{D280E660-AAB4-47A4-BD48-876F32573242}"/>
                </a:ext>
              </a:extLst>
            </p:cNvPr>
            <p:cNvSpPr>
              <a:spLocks/>
            </p:cNvSpPr>
            <p:nvPr/>
          </p:nvSpPr>
          <p:spPr bwMode="auto">
            <a:xfrm>
              <a:off x="2411413" y="2559050"/>
              <a:ext cx="19050" cy="34925"/>
            </a:xfrm>
            <a:custGeom>
              <a:avLst/>
              <a:gdLst/>
              <a:ahLst/>
              <a:cxnLst>
                <a:cxn ang="0">
                  <a:pos x="39" y="1"/>
                </a:cxn>
                <a:cxn ang="0">
                  <a:pos x="39" y="1"/>
                </a:cxn>
                <a:cxn ang="0">
                  <a:pos x="32" y="9"/>
                </a:cxn>
                <a:cxn ang="0">
                  <a:pos x="27" y="18"/>
                </a:cxn>
                <a:cxn ang="0">
                  <a:pos x="19" y="37"/>
                </a:cxn>
                <a:cxn ang="0">
                  <a:pos x="19" y="37"/>
                </a:cxn>
                <a:cxn ang="0">
                  <a:pos x="10" y="59"/>
                </a:cxn>
                <a:cxn ang="0">
                  <a:pos x="0" y="80"/>
                </a:cxn>
                <a:cxn ang="0">
                  <a:pos x="0" y="80"/>
                </a:cxn>
                <a:cxn ang="0">
                  <a:pos x="0" y="82"/>
                </a:cxn>
                <a:cxn ang="0">
                  <a:pos x="0" y="85"/>
                </a:cxn>
                <a:cxn ang="0">
                  <a:pos x="1" y="86"/>
                </a:cxn>
                <a:cxn ang="0">
                  <a:pos x="4" y="86"/>
                </a:cxn>
                <a:cxn ang="0">
                  <a:pos x="8" y="86"/>
                </a:cxn>
                <a:cxn ang="0">
                  <a:pos x="9" y="85"/>
                </a:cxn>
                <a:cxn ang="0">
                  <a:pos x="10" y="84"/>
                </a:cxn>
                <a:cxn ang="0">
                  <a:pos x="10" y="84"/>
                </a:cxn>
                <a:cxn ang="0">
                  <a:pos x="15" y="73"/>
                </a:cxn>
                <a:cxn ang="0">
                  <a:pos x="19" y="65"/>
                </a:cxn>
                <a:cxn ang="0">
                  <a:pos x="25" y="56"/>
                </a:cxn>
                <a:cxn ang="0">
                  <a:pos x="29" y="47"/>
                </a:cxn>
                <a:cxn ang="0">
                  <a:pos x="29" y="47"/>
                </a:cxn>
                <a:cxn ang="0">
                  <a:pos x="31" y="37"/>
                </a:cxn>
                <a:cxn ang="0">
                  <a:pos x="36" y="27"/>
                </a:cxn>
                <a:cxn ang="0">
                  <a:pos x="42" y="18"/>
                </a:cxn>
                <a:cxn ang="0">
                  <a:pos x="47" y="9"/>
                </a:cxn>
                <a:cxn ang="0">
                  <a:pos x="47" y="9"/>
                </a:cxn>
                <a:cxn ang="0">
                  <a:pos x="48" y="8"/>
                </a:cxn>
                <a:cxn ang="0">
                  <a:pos x="49" y="5"/>
                </a:cxn>
                <a:cxn ang="0">
                  <a:pos x="47" y="1"/>
                </a:cxn>
                <a:cxn ang="0">
                  <a:pos x="43" y="0"/>
                </a:cxn>
                <a:cxn ang="0">
                  <a:pos x="42" y="0"/>
                </a:cxn>
                <a:cxn ang="0">
                  <a:pos x="39" y="1"/>
                </a:cxn>
                <a:cxn ang="0">
                  <a:pos x="39" y="1"/>
                </a:cxn>
              </a:cxnLst>
              <a:rect l="0" t="0" r="r" b="b"/>
              <a:pathLst>
                <a:path w="49" h="86">
                  <a:moveTo>
                    <a:pt x="39" y="1"/>
                  </a:moveTo>
                  <a:lnTo>
                    <a:pt x="39" y="1"/>
                  </a:lnTo>
                  <a:lnTo>
                    <a:pt x="32" y="9"/>
                  </a:lnTo>
                  <a:lnTo>
                    <a:pt x="27" y="18"/>
                  </a:lnTo>
                  <a:lnTo>
                    <a:pt x="19" y="37"/>
                  </a:lnTo>
                  <a:lnTo>
                    <a:pt x="19" y="37"/>
                  </a:lnTo>
                  <a:lnTo>
                    <a:pt x="10" y="59"/>
                  </a:lnTo>
                  <a:lnTo>
                    <a:pt x="0" y="80"/>
                  </a:lnTo>
                  <a:lnTo>
                    <a:pt x="0" y="80"/>
                  </a:lnTo>
                  <a:lnTo>
                    <a:pt x="0" y="82"/>
                  </a:lnTo>
                  <a:lnTo>
                    <a:pt x="0" y="85"/>
                  </a:lnTo>
                  <a:lnTo>
                    <a:pt x="1" y="86"/>
                  </a:lnTo>
                  <a:lnTo>
                    <a:pt x="4" y="86"/>
                  </a:lnTo>
                  <a:lnTo>
                    <a:pt x="8" y="86"/>
                  </a:lnTo>
                  <a:lnTo>
                    <a:pt x="9" y="85"/>
                  </a:lnTo>
                  <a:lnTo>
                    <a:pt x="10" y="84"/>
                  </a:lnTo>
                  <a:lnTo>
                    <a:pt x="10" y="84"/>
                  </a:lnTo>
                  <a:lnTo>
                    <a:pt x="15" y="73"/>
                  </a:lnTo>
                  <a:lnTo>
                    <a:pt x="19" y="65"/>
                  </a:lnTo>
                  <a:lnTo>
                    <a:pt x="25" y="56"/>
                  </a:lnTo>
                  <a:lnTo>
                    <a:pt x="29" y="47"/>
                  </a:lnTo>
                  <a:lnTo>
                    <a:pt x="29" y="47"/>
                  </a:lnTo>
                  <a:lnTo>
                    <a:pt x="31" y="37"/>
                  </a:lnTo>
                  <a:lnTo>
                    <a:pt x="36" y="27"/>
                  </a:lnTo>
                  <a:lnTo>
                    <a:pt x="42" y="18"/>
                  </a:lnTo>
                  <a:lnTo>
                    <a:pt x="47" y="9"/>
                  </a:lnTo>
                  <a:lnTo>
                    <a:pt x="47" y="9"/>
                  </a:lnTo>
                  <a:lnTo>
                    <a:pt x="48" y="8"/>
                  </a:lnTo>
                  <a:lnTo>
                    <a:pt x="49" y="5"/>
                  </a:lnTo>
                  <a:lnTo>
                    <a:pt x="47" y="1"/>
                  </a:lnTo>
                  <a:lnTo>
                    <a:pt x="43" y="0"/>
                  </a:lnTo>
                  <a:lnTo>
                    <a:pt x="42" y="0"/>
                  </a:lnTo>
                  <a:lnTo>
                    <a:pt x="39" y="1"/>
                  </a:lnTo>
                  <a:lnTo>
                    <a:pt x="39"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56" name="Freeform 544">
              <a:extLst>
                <a:ext uri="{FF2B5EF4-FFF2-40B4-BE49-F238E27FC236}">
                  <a16:creationId xmlns:a16="http://schemas.microsoft.com/office/drawing/2014/main" id="{62BD3CD2-BC01-465F-B3CC-945A7537342B}"/>
                </a:ext>
              </a:extLst>
            </p:cNvPr>
            <p:cNvSpPr>
              <a:spLocks/>
            </p:cNvSpPr>
            <p:nvPr/>
          </p:nvSpPr>
          <p:spPr bwMode="auto">
            <a:xfrm>
              <a:off x="2459038" y="2557463"/>
              <a:ext cx="20638" cy="31750"/>
            </a:xfrm>
            <a:custGeom>
              <a:avLst/>
              <a:gdLst/>
              <a:ahLst/>
              <a:cxnLst>
                <a:cxn ang="0">
                  <a:pos x="38" y="4"/>
                </a:cxn>
                <a:cxn ang="0">
                  <a:pos x="38" y="4"/>
                </a:cxn>
                <a:cxn ang="0">
                  <a:pos x="30" y="22"/>
                </a:cxn>
                <a:cxn ang="0">
                  <a:pos x="21" y="41"/>
                </a:cxn>
                <a:cxn ang="0">
                  <a:pos x="12" y="58"/>
                </a:cxn>
                <a:cxn ang="0">
                  <a:pos x="2" y="75"/>
                </a:cxn>
                <a:cxn ang="0">
                  <a:pos x="2" y="75"/>
                </a:cxn>
                <a:cxn ang="0">
                  <a:pos x="0" y="77"/>
                </a:cxn>
                <a:cxn ang="0">
                  <a:pos x="0" y="80"/>
                </a:cxn>
                <a:cxn ang="0">
                  <a:pos x="3" y="82"/>
                </a:cxn>
                <a:cxn ang="0">
                  <a:pos x="7" y="84"/>
                </a:cxn>
                <a:cxn ang="0">
                  <a:pos x="10" y="82"/>
                </a:cxn>
                <a:cxn ang="0">
                  <a:pos x="11" y="81"/>
                </a:cxn>
                <a:cxn ang="0">
                  <a:pos x="11" y="81"/>
                </a:cxn>
                <a:cxn ang="0">
                  <a:pos x="23" y="63"/>
                </a:cxn>
                <a:cxn ang="0">
                  <a:pos x="32" y="45"/>
                </a:cxn>
                <a:cxn ang="0">
                  <a:pos x="42" y="26"/>
                </a:cxn>
                <a:cxn ang="0">
                  <a:pos x="50" y="8"/>
                </a:cxn>
                <a:cxn ang="0">
                  <a:pos x="50" y="8"/>
                </a:cxn>
                <a:cxn ang="0">
                  <a:pos x="50" y="5"/>
                </a:cxn>
                <a:cxn ang="0">
                  <a:pos x="49" y="3"/>
                </a:cxn>
                <a:cxn ang="0">
                  <a:pos x="47" y="1"/>
                </a:cxn>
                <a:cxn ang="0">
                  <a:pos x="46" y="0"/>
                </a:cxn>
                <a:cxn ang="0">
                  <a:pos x="42" y="1"/>
                </a:cxn>
                <a:cxn ang="0">
                  <a:pos x="40" y="3"/>
                </a:cxn>
                <a:cxn ang="0">
                  <a:pos x="38" y="4"/>
                </a:cxn>
                <a:cxn ang="0">
                  <a:pos x="38" y="4"/>
                </a:cxn>
              </a:cxnLst>
              <a:rect l="0" t="0" r="r" b="b"/>
              <a:pathLst>
                <a:path w="50" h="84">
                  <a:moveTo>
                    <a:pt x="38" y="4"/>
                  </a:moveTo>
                  <a:lnTo>
                    <a:pt x="38" y="4"/>
                  </a:lnTo>
                  <a:lnTo>
                    <a:pt x="30" y="22"/>
                  </a:lnTo>
                  <a:lnTo>
                    <a:pt x="21" y="41"/>
                  </a:lnTo>
                  <a:lnTo>
                    <a:pt x="12" y="58"/>
                  </a:lnTo>
                  <a:lnTo>
                    <a:pt x="2" y="75"/>
                  </a:lnTo>
                  <a:lnTo>
                    <a:pt x="2" y="75"/>
                  </a:lnTo>
                  <a:lnTo>
                    <a:pt x="0" y="77"/>
                  </a:lnTo>
                  <a:lnTo>
                    <a:pt x="0" y="80"/>
                  </a:lnTo>
                  <a:lnTo>
                    <a:pt x="3" y="82"/>
                  </a:lnTo>
                  <a:lnTo>
                    <a:pt x="7" y="84"/>
                  </a:lnTo>
                  <a:lnTo>
                    <a:pt x="10" y="82"/>
                  </a:lnTo>
                  <a:lnTo>
                    <a:pt x="11" y="81"/>
                  </a:lnTo>
                  <a:lnTo>
                    <a:pt x="11" y="81"/>
                  </a:lnTo>
                  <a:lnTo>
                    <a:pt x="23" y="63"/>
                  </a:lnTo>
                  <a:lnTo>
                    <a:pt x="32" y="45"/>
                  </a:lnTo>
                  <a:lnTo>
                    <a:pt x="42" y="26"/>
                  </a:lnTo>
                  <a:lnTo>
                    <a:pt x="50" y="8"/>
                  </a:lnTo>
                  <a:lnTo>
                    <a:pt x="50" y="8"/>
                  </a:lnTo>
                  <a:lnTo>
                    <a:pt x="50" y="5"/>
                  </a:lnTo>
                  <a:lnTo>
                    <a:pt x="49" y="3"/>
                  </a:lnTo>
                  <a:lnTo>
                    <a:pt x="47" y="1"/>
                  </a:lnTo>
                  <a:lnTo>
                    <a:pt x="46" y="0"/>
                  </a:lnTo>
                  <a:lnTo>
                    <a:pt x="42" y="1"/>
                  </a:lnTo>
                  <a:lnTo>
                    <a:pt x="40" y="3"/>
                  </a:lnTo>
                  <a:lnTo>
                    <a:pt x="38" y="4"/>
                  </a:lnTo>
                  <a:lnTo>
                    <a:pt x="38"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57" name="Freeform 545">
              <a:extLst>
                <a:ext uri="{FF2B5EF4-FFF2-40B4-BE49-F238E27FC236}">
                  <a16:creationId xmlns:a16="http://schemas.microsoft.com/office/drawing/2014/main" id="{9B99BE76-8E58-4DFA-A040-764C5B9E62FF}"/>
                </a:ext>
              </a:extLst>
            </p:cNvPr>
            <p:cNvSpPr>
              <a:spLocks/>
            </p:cNvSpPr>
            <p:nvPr/>
          </p:nvSpPr>
          <p:spPr bwMode="auto">
            <a:xfrm>
              <a:off x="2495551" y="2557463"/>
              <a:ext cx="23813" cy="31750"/>
            </a:xfrm>
            <a:custGeom>
              <a:avLst/>
              <a:gdLst/>
              <a:ahLst/>
              <a:cxnLst>
                <a:cxn ang="0">
                  <a:pos x="50" y="5"/>
                </a:cxn>
                <a:cxn ang="0">
                  <a:pos x="50" y="5"/>
                </a:cxn>
                <a:cxn ang="0">
                  <a:pos x="48" y="10"/>
                </a:cxn>
                <a:cxn ang="0">
                  <a:pos x="47" y="16"/>
                </a:cxn>
                <a:cxn ang="0">
                  <a:pos x="42" y="26"/>
                </a:cxn>
                <a:cxn ang="0">
                  <a:pos x="35" y="35"/>
                </a:cxn>
                <a:cxn ang="0">
                  <a:pos x="29" y="43"/>
                </a:cxn>
                <a:cxn ang="0">
                  <a:pos x="29" y="43"/>
                </a:cxn>
                <a:cxn ang="0">
                  <a:pos x="17" y="58"/>
                </a:cxn>
                <a:cxn ang="0">
                  <a:pos x="10" y="64"/>
                </a:cxn>
                <a:cxn ang="0">
                  <a:pos x="3" y="69"/>
                </a:cxn>
                <a:cxn ang="0">
                  <a:pos x="3" y="69"/>
                </a:cxn>
                <a:cxn ang="0">
                  <a:pos x="1" y="71"/>
                </a:cxn>
                <a:cxn ang="0">
                  <a:pos x="0" y="73"/>
                </a:cxn>
                <a:cxn ang="0">
                  <a:pos x="1" y="77"/>
                </a:cxn>
                <a:cxn ang="0">
                  <a:pos x="4" y="80"/>
                </a:cxn>
                <a:cxn ang="0">
                  <a:pos x="6" y="80"/>
                </a:cxn>
                <a:cxn ang="0">
                  <a:pos x="8" y="78"/>
                </a:cxn>
                <a:cxn ang="0">
                  <a:pos x="8" y="78"/>
                </a:cxn>
                <a:cxn ang="0">
                  <a:pos x="18" y="72"/>
                </a:cxn>
                <a:cxn ang="0">
                  <a:pos x="27" y="63"/>
                </a:cxn>
                <a:cxn ang="0">
                  <a:pos x="43" y="44"/>
                </a:cxn>
                <a:cxn ang="0">
                  <a:pos x="43" y="44"/>
                </a:cxn>
                <a:cxn ang="0">
                  <a:pos x="50" y="35"/>
                </a:cxn>
                <a:cxn ang="0">
                  <a:pos x="55" y="26"/>
                </a:cxn>
                <a:cxn ang="0">
                  <a:pos x="59" y="17"/>
                </a:cxn>
                <a:cxn ang="0">
                  <a:pos x="60" y="5"/>
                </a:cxn>
                <a:cxn ang="0">
                  <a:pos x="60" y="5"/>
                </a:cxn>
                <a:cxn ang="0">
                  <a:pos x="60" y="3"/>
                </a:cxn>
                <a:cxn ang="0">
                  <a:pos x="59" y="1"/>
                </a:cxn>
                <a:cxn ang="0">
                  <a:pos x="55" y="0"/>
                </a:cxn>
                <a:cxn ang="0">
                  <a:pos x="51" y="1"/>
                </a:cxn>
                <a:cxn ang="0">
                  <a:pos x="50" y="3"/>
                </a:cxn>
                <a:cxn ang="0">
                  <a:pos x="50" y="5"/>
                </a:cxn>
                <a:cxn ang="0">
                  <a:pos x="50" y="5"/>
                </a:cxn>
              </a:cxnLst>
              <a:rect l="0" t="0" r="r" b="b"/>
              <a:pathLst>
                <a:path w="60" h="80">
                  <a:moveTo>
                    <a:pt x="50" y="5"/>
                  </a:moveTo>
                  <a:lnTo>
                    <a:pt x="50" y="5"/>
                  </a:lnTo>
                  <a:lnTo>
                    <a:pt x="48" y="10"/>
                  </a:lnTo>
                  <a:lnTo>
                    <a:pt x="47" y="16"/>
                  </a:lnTo>
                  <a:lnTo>
                    <a:pt x="42" y="26"/>
                  </a:lnTo>
                  <a:lnTo>
                    <a:pt x="35" y="35"/>
                  </a:lnTo>
                  <a:lnTo>
                    <a:pt x="29" y="43"/>
                  </a:lnTo>
                  <a:lnTo>
                    <a:pt x="29" y="43"/>
                  </a:lnTo>
                  <a:lnTo>
                    <a:pt x="17" y="58"/>
                  </a:lnTo>
                  <a:lnTo>
                    <a:pt x="10" y="64"/>
                  </a:lnTo>
                  <a:lnTo>
                    <a:pt x="3" y="69"/>
                  </a:lnTo>
                  <a:lnTo>
                    <a:pt x="3" y="69"/>
                  </a:lnTo>
                  <a:lnTo>
                    <a:pt x="1" y="71"/>
                  </a:lnTo>
                  <a:lnTo>
                    <a:pt x="0" y="73"/>
                  </a:lnTo>
                  <a:lnTo>
                    <a:pt x="1" y="77"/>
                  </a:lnTo>
                  <a:lnTo>
                    <a:pt x="4" y="80"/>
                  </a:lnTo>
                  <a:lnTo>
                    <a:pt x="6" y="80"/>
                  </a:lnTo>
                  <a:lnTo>
                    <a:pt x="8" y="78"/>
                  </a:lnTo>
                  <a:lnTo>
                    <a:pt x="8" y="78"/>
                  </a:lnTo>
                  <a:lnTo>
                    <a:pt x="18" y="72"/>
                  </a:lnTo>
                  <a:lnTo>
                    <a:pt x="27" y="63"/>
                  </a:lnTo>
                  <a:lnTo>
                    <a:pt x="43" y="44"/>
                  </a:lnTo>
                  <a:lnTo>
                    <a:pt x="43" y="44"/>
                  </a:lnTo>
                  <a:lnTo>
                    <a:pt x="50" y="35"/>
                  </a:lnTo>
                  <a:lnTo>
                    <a:pt x="55" y="26"/>
                  </a:lnTo>
                  <a:lnTo>
                    <a:pt x="59" y="17"/>
                  </a:lnTo>
                  <a:lnTo>
                    <a:pt x="60" y="5"/>
                  </a:lnTo>
                  <a:lnTo>
                    <a:pt x="60" y="5"/>
                  </a:lnTo>
                  <a:lnTo>
                    <a:pt x="60" y="3"/>
                  </a:lnTo>
                  <a:lnTo>
                    <a:pt x="59" y="1"/>
                  </a:lnTo>
                  <a:lnTo>
                    <a:pt x="55" y="0"/>
                  </a:lnTo>
                  <a:lnTo>
                    <a:pt x="51" y="1"/>
                  </a:lnTo>
                  <a:lnTo>
                    <a:pt x="50" y="3"/>
                  </a:lnTo>
                  <a:lnTo>
                    <a:pt x="50" y="5"/>
                  </a:lnTo>
                  <a:lnTo>
                    <a:pt x="50"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58" name="Freeform 546">
              <a:extLst>
                <a:ext uri="{FF2B5EF4-FFF2-40B4-BE49-F238E27FC236}">
                  <a16:creationId xmlns:a16="http://schemas.microsoft.com/office/drawing/2014/main" id="{BB493052-94FE-42EE-8271-13B04A685AC0}"/>
                </a:ext>
              </a:extLst>
            </p:cNvPr>
            <p:cNvSpPr>
              <a:spLocks/>
            </p:cNvSpPr>
            <p:nvPr/>
          </p:nvSpPr>
          <p:spPr bwMode="auto">
            <a:xfrm>
              <a:off x="2541588" y="2557463"/>
              <a:ext cx="17463" cy="28575"/>
            </a:xfrm>
            <a:custGeom>
              <a:avLst/>
              <a:gdLst/>
              <a:ahLst/>
              <a:cxnLst>
                <a:cxn ang="0">
                  <a:pos x="35" y="3"/>
                </a:cxn>
                <a:cxn ang="0">
                  <a:pos x="35" y="3"/>
                </a:cxn>
                <a:cxn ang="0">
                  <a:pos x="27" y="18"/>
                </a:cxn>
                <a:cxn ang="0">
                  <a:pos x="21" y="34"/>
                </a:cxn>
                <a:cxn ang="0">
                  <a:pos x="12" y="48"/>
                </a:cxn>
                <a:cxn ang="0">
                  <a:pos x="8" y="56"/>
                </a:cxn>
                <a:cxn ang="0">
                  <a:pos x="1" y="63"/>
                </a:cxn>
                <a:cxn ang="0">
                  <a:pos x="1" y="63"/>
                </a:cxn>
                <a:cxn ang="0">
                  <a:pos x="0" y="64"/>
                </a:cxn>
                <a:cxn ang="0">
                  <a:pos x="0" y="67"/>
                </a:cxn>
                <a:cxn ang="0">
                  <a:pos x="2" y="71"/>
                </a:cxn>
                <a:cxn ang="0">
                  <a:pos x="5" y="72"/>
                </a:cxn>
                <a:cxn ang="0">
                  <a:pos x="8" y="72"/>
                </a:cxn>
                <a:cxn ang="0">
                  <a:pos x="10" y="71"/>
                </a:cxn>
                <a:cxn ang="0">
                  <a:pos x="10" y="71"/>
                </a:cxn>
                <a:cxn ang="0">
                  <a:pos x="15" y="64"/>
                </a:cxn>
                <a:cxn ang="0">
                  <a:pos x="21" y="56"/>
                </a:cxn>
                <a:cxn ang="0">
                  <a:pos x="29" y="41"/>
                </a:cxn>
                <a:cxn ang="0">
                  <a:pos x="36" y="25"/>
                </a:cxn>
                <a:cxn ang="0">
                  <a:pos x="44" y="9"/>
                </a:cxn>
                <a:cxn ang="0">
                  <a:pos x="44" y="9"/>
                </a:cxn>
                <a:cxn ang="0">
                  <a:pos x="46" y="7"/>
                </a:cxn>
                <a:cxn ang="0">
                  <a:pos x="46" y="4"/>
                </a:cxn>
                <a:cxn ang="0">
                  <a:pos x="43" y="1"/>
                </a:cxn>
                <a:cxn ang="0">
                  <a:pos x="39" y="0"/>
                </a:cxn>
                <a:cxn ang="0">
                  <a:pos x="36" y="1"/>
                </a:cxn>
                <a:cxn ang="0">
                  <a:pos x="35" y="3"/>
                </a:cxn>
                <a:cxn ang="0">
                  <a:pos x="35" y="3"/>
                </a:cxn>
              </a:cxnLst>
              <a:rect l="0" t="0" r="r" b="b"/>
              <a:pathLst>
                <a:path w="46" h="72">
                  <a:moveTo>
                    <a:pt x="35" y="3"/>
                  </a:moveTo>
                  <a:lnTo>
                    <a:pt x="35" y="3"/>
                  </a:lnTo>
                  <a:lnTo>
                    <a:pt x="27" y="18"/>
                  </a:lnTo>
                  <a:lnTo>
                    <a:pt x="21" y="34"/>
                  </a:lnTo>
                  <a:lnTo>
                    <a:pt x="12" y="48"/>
                  </a:lnTo>
                  <a:lnTo>
                    <a:pt x="8" y="56"/>
                  </a:lnTo>
                  <a:lnTo>
                    <a:pt x="1" y="63"/>
                  </a:lnTo>
                  <a:lnTo>
                    <a:pt x="1" y="63"/>
                  </a:lnTo>
                  <a:lnTo>
                    <a:pt x="0" y="64"/>
                  </a:lnTo>
                  <a:lnTo>
                    <a:pt x="0" y="67"/>
                  </a:lnTo>
                  <a:lnTo>
                    <a:pt x="2" y="71"/>
                  </a:lnTo>
                  <a:lnTo>
                    <a:pt x="5" y="72"/>
                  </a:lnTo>
                  <a:lnTo>
                    <a:pt x="8" y="72"/>
                  </a:lnTo>
                  <a:lnTo>
                    <a:pt x="10" y="71"/>
                  </a:lnTo>
                  <a:lnTo>
                    <a:pt x="10" y="71"/>
                  </a:lnTo>
                  <a:lnTo>
                    <a:pt x="15" y="64"/>
                  </a:lnTo>
                  <a:lnTo>
                    <a:pt x="21" y="56"/>
                  </a:lnTo>
                  <a:lnTo>
                    <a:pt x="29" y="41"/>
                  </a:lnTo>
                  <a:lnTo>
                    <a:pt x="36" y="25"/>
                  </a:lnTo>
                  <a:lnTo>
                    <a:pt x="44" y="9"/>
                  </a:lnTo>
                  <a:lnTo>
                    <a:pt x="44" y="9"/>
                  </a:lnTo>
                  <a:lnTo>
                    <a:pt x="46" y="7"/>
                  </a:lnTo>
                  <a:lnTo>
                    <a:pt x="46" y="4"/>
                  </a:lnTo>
                  <a:lnTo>
                    <a:pt x="43" y="1"/>
                  </a:lnTo>
                  <a:lnTo>
                    <a:pt x="39" y="0"/>
                  </a:lnTo>
                  <a:lnTo>
                    <a:pt x="36" y="1"/>
                  </a:lnTo>
                  <a:lnTo>
                    <a:pt x="35" y="3"/>
                  </a:lnTo>
                  <a:lnTo>
                    <a:pt x="35"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59" name="Freeform 547">
              <a:extLst>
                <a:ext uri="{FF2B5EF4-FFF2-40B4-BE49-F238E27FC236}">
                  <a16:creationId xmlns:a16="http://schemas.microsoft.com/office/drawing/2014/main" id="{629115F7-C4E7-41F7-BE51-215C4C4B23EB}"/>
                </a:ext>
              </a:extLst>
            </p:cNvPr>
            <p:cNvSpPr>
              <a:spLocks/>
            </p:cNvSpPr>
            <p:nvPr/>
          </p:nvSpPr>
          <p:spPr bwMode="auto">
            <a:xfrm>
              <a:off x="2581276" y="2555875"/>
              <a:ext cx="25400" cy="31750"/>
            </a:xfrm>
            <a:custGeom>
              <a:avLst/>
              <a:gdLst/>
              <a:ahLst/>
              <a:cxnLst>
                <a:cxn ang="0">
                  <a:pos x="54" y="3"/>
                </a:cxn>
                <a:cxn ang="0">
                  <a:pos x="54" y="3"/>
                </a:cxn>
                <a:cxn ang="0">
                  <a:pos x="47" y="12"/>
                </a:cxn>
                <a:cxn ang="0">
                  <a:pos x="39" y="20"/>
                </a:cxn>
                <a:cxn ang="0">
                  <a:pos x="33" y="29"/>
                </a:cxn>
                <a:cxn ang="0">
                  <a:pos x="26" y="38"/>
                </a:cxn>
                <a:cxn ang="0">
                  <a:pos x="26" y="38"/>
                </a:cxn>
                <a:cxn ang="0">
                  <a:pos x="15" y="56"/>
                </a:cxn>
                <a:cxn ang="0">
                  <a:pos x="8" y="66"/>
                </a:cxn>
                <a:cxn ang="0">
                  <a:pos x="1" y="75"/>
                </a:cxn>
                <a:cxn ang="0">
                  <a:pos x="1" y="75"/>
                </a:cxn>
                <a:cxn ang="0">
                  <a:pos x="0" y="76"/>
                </a:cxn>
                <a:cxn ang="0">
                  <a:pos x="0" y="79"/>
                </a:cxn>
                <a:cxn ang="0">
                  <a:pos x="1" y="83"/>
                </a:cxn>
                <a:cxn ang="0">
                  <a:pos x="4" y="84"/>
                </a:cxn>
                <a:cxn ang="0">
                  <a:pos x="5" y="84"/>
                </a:cxn>
                <a:cxn ang="0">
                  <a:pos x="8" y="84"/>
                </a:cxn>
                <a:cxn ang="0">
                  <a:pos x="9" y="83"/>
                </a:cxn>
                <a:cxn ang="0">
                  <a:pos x="9" y="83"/>
                </a:cxn>
                <a:cxn ang="0">
                  <a:pos x="22" y="66"/>
                </a:cxn>
                <a:cxn ang="0">
                  <a:pos x="34" y="47"/>
                </a:cxn>
                <a:cxn ang="0">
                  <a:pos x="34" y="47"/>
                </a:cxn>
                <a:cxn ang="0">
                  <a:pos x="41" y="37"/>
                </a:cxn>
                <a:cxn ang="0">
                  <a:pos x="49" y="28"/>
                </a:cxn>
                <a:cxn ang="0">
                  <a:pos x="56" y="18"/>
                </a:cxn>
                <a:cxn ang="0">
                  <a:pos x="64" y="9"/>
                </a:cxn>
                <a:cxn ang="0">
                  <a:pos x="64" y="9"/>
                </a:cxn>
                <a:cxn ang="0">
                  <a:pos x="64" y="7"/>
                </a:cxn>
                <a:cxn ang="0">
                  <a:pos x="64" y="4"/>
                </a:cxn>
                <a:cxn ang="0">
                  <a:pos x="64" y="3"/>
                </a:cxn>
                <a:cxn ang="0">
                  <a:pos x="62" y="1"/>
                </a:cxn>
                <a:cxn ang="0">
                  <a:pos x="58" y="0"/>
                </a:cxn>
                <a:cxn ang="0">
                  <a:pos x="55" y="1"/>
                </a:cxn>
                <a:cxn ang="0">
                  <a:pos x="54" y="3"/>
                </a:cxn>
                <a:cxn ang="0">
                  <a:pos x="54" y="3"/>
                </a:cxn>
              </a:cxnLst>
              <a:rect l="0" t="0" r="r" b="b"/>
              <a:pathLst>
                <a:path w="64" h="84">
                  <a:moveTo>
                    <a:pt x="54" y="3"/>
                  </a:moveTo>
                  <a:lnTo>
                    <a:pt x="54" y="3"/>
                  </a:lnTo>
                  <a:lnTo>
                    <a:pt x="47" y="12"/>
                  </a:lnTo>
                  <a:lnTo>
                    <a:pt x="39" y="20"/>
                  </a:lnTo>
                  <a:lnTo>
                    <a:pt x="33" y="29"/>
                  </a:lnTo>
                  <a:lnTo>
                    <a:pt x="26" y="38"/>
                  </a:lnTo>
                  <a:lnTo>
                    <a:pt x="26" y="38"/>
                  </a:lnTo>
                  <a:lnTo>
                    <a:pt x="15" y="56"/>
                  </a:lnTo>
                  <a:lnTo>
                    <a:pt x="8" y="66"/>
                  </a:lnTo>
                  <a:lnTo>
                    <a:pt x="1" y="75"/>
                  </a:lnTo>
                  <a:lnTo>
                    <a:pt x="1" y="75"/>
                  </a:lnTo>
                  <a:lnTo>
                    <a:pt x="0" y="76"/>
                  </a:lnTo>
                  <a:lnTo>
                    <a:pt x="0" y="79"/>
                  </a:lnTo>
                  <a:lnTo>
                    <a:pt x="1" y="83"/>
                  </a:lnTo>
                  <a:lnTo>
                    <a:pt x="4" y="84"/>
                  </a:lnTo>
                  <a:lnTo>
                    <a:pt x="5" y="84"/>
                  </a:lnTo>
                  <a:lnTo>
                    <a:pt x="8" y="84"/>
                  </a:lnTo>
                  <a:lnTo>
                    <a:pt x="9" y="83"/>
                  </a:lnTo>
                  <a:lnTo>
                    <a:pt x="9" y="83"/>
                  </a:lnTo>
                  <a:lnTo>
                    <a:pt x="22" y="66"/>
                  </a:lnTo>
                  <a:lnTo>
                    <a:pt x="34" y="47"/>
                  </a:lnTo>
                  <a:lnTo>
                    <a:pt x="34" y="47"/>
                  </a:lnTo>
                  <a:lnTo>
                    <a:pt x="41" y="37"/>
                  </a:lnTo>
                  <a:lnTo>
                    <a:pt x="49" y="28"/>
                  </a:lnTo>
                  <a:lnTo>
                    <a:pt x="56" y="18"/>
                  </a:lnTo>
                  <a:lnTo>
                    <a:pt x="64" y="9"/>
                  </a:lnTo>
                  <a:lnTo>
                    <a:pt x="64" y="9"/>
                  </a:lnTo>
                  <a:lnTo>
                    <a:pt x="64" y="7"/>
                  </a:lnTo>
                  <a:lnTo>
                    <a:pt x="64" y="4"/>
                  </a:lnTo>
                  <a:lnTo>
                    <a:pt x="64" y="3"/>
                  </a:lnTo>
                  <a:lnTo>
                    <a:pt x="62" y="1"/>
                  </a:lnTo>
                  <a:lnTo>
                    <a:pt x="58" y="0"/>
                  </a:lnTo>
                  <a:lnTo>
                    <a:pt x="55" y="1"/>
                  </a:lnTo>
                  <a:lnTo>
                    <a:pt x="54" y="3"/>
                  </a:lnTo>
                  <a:lnTo>
                    <a:pt x="54"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60" name="Freeform 548">
              <a:extLst>
                <a:ext uri="{FF2B5EF4-FFF2-40B4-BE49-F238E27FC236}">
                  <a16:creationId xmlns:a16="http://schemas.microsoft.com/office/drawing/2014/main" id="{02D3BB82-F398-42FA-8907-09E7415B14E3}"/>
                </a:ext>
              </a:extLst>
            </p:cNvPr>
            <p:cNvSpPr>
              <a:spLocks/>
            </p:cNvSpPr>
            <p:nvPr/>
          </p:nvSpPr>
          <p:spPr bwMode="auto">
            <a:xfrm>
              <a:off x="2620963" y="2552700"/>
              <a:ext cx="17463" cy="28575"/>
            </a:xfrm>
            <a:custGeom>
              <a:avLst/>
              <a:gdLst/>
              <a:ahLst/>
              <a:cxnLst>
                <a:cxn ang="0">
                  <a:pos x="32" y="7"/>
                </a:cxn>
                <a:cxn ang="0">
                  <a:pos x="32" y="7"/>
                </a:cxn>
                <a:cxn ang="0">
                  <a:pos x="29" y="13"/>
                </a:cxn>
                <a:cxn ang="0">
                  <a:pos x="26" y="20"/>
                </a:cxn>
                <a:cxn ang="0">
                  <a:pos x="20" y="33"/>
                </a:cxn>
                <a:cxn ang="0">
                  <a:pos x="20" y="33"/>
                </a:cxn>
                <a:cxn ang="0">
                  <a:pos x="2" y="64"/>
                </a:cxn>
                <a:cxn ang="0">
                  <a:pos x="2" y="64"/>
                </a:cxn>
                <a:cxn ang="0">
                  <a:pos x="0" y="67"/>
                </a:cxn>
                <a:cxn ang="0">
                  <a:pos x="0" y="68"/>
                </a:cxn>
                <a:cxn ang="0">
                  <a:pos x="3" y="72"/>
                </a:cxn>
                <a:cxn ang="0">
                  <a:pos x="8" y="72"/>
                </a:cxn>
                <a:cxn ang="0">
                  <a:pos x="9" y="72"/>
                </a:cxn>
                <a:cxn ang="0">
                  <a:pos x="11" y="70"/>
                </a:cxn>
                <a:cxn ang="0">
                  <a:pos x="11" y="70"/>
                </a:cxn>
                <a:cxn ang="0">
                  <a:pos x="32" y="36"/>
                </a:cxn>
                <a:cxn ang="0">
                  <a:pos x="32" y="36"/>
                </a:cxn>
                <a:cxn ang="0">
                  <a:pos x="38" y="21"/>
                </a:cxn>
                <a:cxn ang="0">
                  <a:pos x="41" y="13"/>
                </a:cxn>
                <a:cxn ang="0">
                  <a:pos x="42" y="7"/>
                </a:cxn>
                <a:cxn ang="0">
                  <a:pos x="42" y="7"/>
                </a:cxn>
                <a:cxn ang="0">
                  <a:pos x="42" y="4"/>
                </a:cxn>
                <a:cxn ang="0">
                  <a:pos x="41" y="2"/>
                </a:cxn>
                <a:cxn ang="0">
                  <a:pos x="39" y="2"/>
                </a:cxn>
                <a:cxn ang="0">
                  <a:pos x="38" y="0"/>
                </a:cxn>
                <a:cxn ang="0">
                  <a:pos x="33" y="3"/>
                </a:cxn>
                <a:cxn ang="0">
                  <a:pos x="32" y="4"/>
                </a:cxn>
                <a:cxn ang="0">
                  <a:pos x="32" y="7"/>
                </a:cxn>
                <a:cxn ang="0">
                  <a:pos x="32" y="7"/>
                </a:cxn>
              </a:cxnLst>
              <a:rect l="0" t="0" r="r" b="b"/>
              <a:pathLst>
                <a:path w="42" h="72">
                  <a:moveTo>
                    <a:pt x="32" y="7"/>
                  </a:moveTo>
                  <a:lnTo>
                    <a:pt x="32" y="7"/>
                  </a:lnTo>
                  <a:lnTo>
                    <a:pt x="29" y="13"/>
                  </a:lnTo>
                  <a:lnTo>
                    <a:pt x="26" y="20"/>
                  </a:lnTo>
                  <a:lnTo>
                    <a:pt x="20" y="33"/>
                  </a:lnTo>
                  <a:lnTo>
                    <a:pt x="20" y="33"/>
                  </a:lnTo>
                  <a:lnTo>
                    <a:pt x="2" y="64"/>
                  </a:lnTo>
                  <a:lnTo>
                    <a:pt x="2" y="64"/>
                  </a:lnTo>
                  <a:lnTo>
                    <a:pt x="0" y="67"/>
                  </a:lnTo>
                  <a:lnTo>
                    <a:pt x="0" y="68"/>
                  </a:lnTo>
                  <a:lnTo>
                    <a:pt x="3" y="72"/>
                  </a:lnTo>
                  <a:lnTo>
                    <a:pt x="8" y="72"/>
                  </a:lnTo>
                  <a:lnTo>
                    <a:pt x="9" y="72"/>
                  </a:lnTo>
                  <a:lnTo>
                    <a:pt x="11" y="70"/>
                  </a:lnTo>
                  <a:lnTo>
                    <a:pt x="11" y="70"/>
                  </a:lnTo>
                  <a:lnTo>
                    <a:pt x="32" y="36"/>
                  </a:lnTo>
                  <a:lnTo>
                    <a:pt x="32" y="36"/>
                  </a:lnTo>
                  <a:lnTo>
                    <a:pt x="38" y="21"/>
                  </a:lnTo>
                  <a:lnTo>
                    <a:pt x="41" y="13"/>
                  </a:lnTo>
                  <a:lnTo>
                    <a:pt x="42" y="7"/>
                  </a:lnTo>
                  <a:lnTo>
                    <a:pt x="42" y="7"/>
                  </a:lnTo>
                  <a:lnTo>
                    <a:pt x="42" y="4"/>
                  </a:lnTo>
                  <a:lnTo>
                    <a:pt x="41" y="2"/>
                  </a:lnTo>
                  <a:lnTo>
                    <a:pt x="39" y="2"/>
                  </a:lnTo>
                  <a:lnTo>
                    <a:pt x="38" y="0"/>
                  </a:lnTo>
                  <a:lnTo>
                    <a:pt x="33" y="3"/>
                  </a:lnTo>
                  <a:lnTo>
                    <a:pt x="32" y="4"/>
                  </a:lnTo>
                  <a:lnTo>
                    <a:pt x="32" y="7"/>
                  </a:lnTo>
                  <a:lnTo>
                    <a:pt x="32" y="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61" name="Freeform 549">
              <a:extLst>
                <a:ext uri="{FF2B5EF4-FFF2-40B4-BE49-F238E27FC236}">
                  <a16:creationId xmlns:a16="http://schemas.microsoft.com/office/drawing/2014/main" id="{E369122B-B0DF-4E0D-9DEA-E584167E6BDF}"/>
                </a:ext>
              </a:extLst>
            </p:cNvPr>
            <p:cNvSpPr>
              <a:spLocks/>
            </p:cNvSpPr>
            <p:nvPr/>
          </p:nvSpPr>
          <p:spPr bwMode="auto">
            <a:xfrm>
              <a:off x="2263776" y="2451100"/>
              <a:ext cx="22225" cy="39688"/>
            </a:xfrm>
            <a:custGeom>
              <a:avLst/>
              <a:gdLst/>
              <a:ahLst/>
              <a:cxnLst>
                <a:cxn ang="0">
                  <a:pos x="47" y="3"/>
                </a:cxn>
                <a:cxn ang="0">
                  <a:pos x="47" y="3"/>
                </a:cxn>
                <a:cxn ang="0">
                  <a:pos x="38" y="12"/>
                </a:cxn>
                <a:cxn ang="0">
                  <a:pos x="31" y="24"/>
                </a:cxn>
                <a:cxn ang="0">
                  <a:pos x="23" y="34"/>
                </a:cxn>
                <a:cxn ang="0">
                  <a:pos x="18" y="46"/>
                </a:cxn>
                <a:cxn ang="0">
                  <a:pos x="8" y="71"/>
                </a:cxn>
                <a:cxn ang="0">
                  <a:pos x="0" y="96"/>
                </a:cxn>
                <a:cxn ang="0">
                  <a:pos x="0" y="96"/>
                </a:cxn>
                <a:cxn ang="0">
                  <a:pos x="0" y="98"/>
                </a:cxn>
                <a:cxn ang="0">
                  <a:pos x="0" y="101"/>
                </a:cxn>
                <a:cxn ang="0">
                  <a:pos x="4" y="102"/>
                </a:cxn>
                <a:cxn ang="0">
                  <a:pos x="8" y="102"/>
                </a:cxn>
                <a:cxn ang="0">
                  <a:pos x="9" y="101"/>
                </a:cxn>
                <a:cxn ang="0">
                  <a:pos x="10" y="100"/>
                </a:cxn>
                <a:cxn ang="0">
                  <a:pos x="10" y="100"/>
                </a:cxn>
                <a:cxn ang="0">
                  <a:pos x="18" y="76"/>
                </a:cxn>
                <a:cxn ang="0">
                  <a:pos x="29" y="53"/>
                </a:cxn>
                <a:cxn ang="0">
                  <a:pos x="34" y="41"/>
                </a:cxn>
                <a:cxn ang="0">
                  <a:pos x="39" y="30"/>
                </a:cxn>
                <a:cxn ang="0">
                  <a:pos x="47" y="20"/>
                </a:cxn>
                <a:cxn ang="0">
                  <a:pos x="55" y="11"/>
                </a:cxn>
                <a:cxn ang="0">
                  <a:pos x="55" y="11"/>
                </a:cxn>
                <a:cxn ang="0">
                  <a:pos x="56" y="8"/>
                </a:cxn>
                <a:cxn ang="0">
                  <a:pos x="56" y="6"/>
                </a:cxn>
                <a:cxn ang="0">
                  <a:pos x="55" y="3"/>
                </a:cxn>
                <a:cxn ang="0">
                  <a:pos x="51" y="0"/>
                </a:cxn>
                <a:cxn ang="0">
                  <a:pos x="48" y="0"/>
                </a:cxn>
                <a:cxn ang="0">
                  <a:pos x="47" y="3"/>
                </a:cxn>
                <a:cxn ang="0">
                  <a:pos x="47" y="3"/>
                </a:cxn>
              </a:cxnLst>
              <a:rect l="0" t="0" r="r" b="b"/>
              <a:pathLst>
                <a:path w="56" h="102">
                  <a:moveTo>
                    <a:pt x="47" y="3"/>
                  </a:moveTo>
                  <a:lnTo>
                    <a:pt x="47" y="3"/>
                  </a:lnTo>
                  <a:lnTo>
                    <a:pt x="38" y="12"/>
                  </a:lnTo>
                  <a:lnTo>
                    <a:pt x="31" y="24"/>
                  </a:lnTo>
                  <a:lnTo>
                    <a:pt x="23" y="34"/>
                  </a:lnTo>
                  <a:lnTo>
                    <a:pt x="18" y="46"/>
                  </a:lnTo>
                  <a:lnTo>
                    <a:pt x="8" y="71"/>
                  </a:lnTo>
                  <a:lnTo>
                    <a:pt x="0" y="96"/>
                  </a:lnTo>
                  <a:lnTo>
                    <a:pt x="0" y="96"/>
                  </a:lnTo>
                  <a:lnTo>
                    <a:pt x="0" y="98"/>
                  </a:lnTo>
                  <a:lnTo>
                    <a:pt x="0" y="101"/>
                  </a:lnTo>
                  <a:lnTo>
                    <a:pt x="4" y="102"/>
                  </a:lnTo>
                  <a:lnTo>
                    <a:pt x="8" y="102"/>
                  </a:lnTo>
                  <a:lnTo>
                    <a:pt x="9" y="101"/>
                  </a:lnTo>
                  <a:lnTo>
                    <a:pt x="10" y="100"/>
                  </a:lnTo>
                  <a:lnTo>
                    <a:pt x="10" y="100"/>
                  </a:lnTo>
                  <a:lnTo>
                    <a:pt x="18" y="76"/>
                  </a:lnTo>
                  <a:lnTo>
                    <a:pt x="29" y="53"/>
                  </a:lnTo>
                  <a:lnTo>
                    <a:pt x="34" y="41"/>
                  </a:lnTo>
                  <a:lnTo>
                    <a:pt x="39" y="30"/>
                  </a:lnTo>
                  <a:lnTo>
                    <a:pt x="47" y="20"/>
                  </a:lnTo>
                  <a:lnTo>
                    <a:pt x="55" y="11"/>
                  </a:lnTo>
                  <a:lnTo>
                    <a:pt x="55" y="11"/>
                  </a:lnTo>
                  <a:lnTo>
                    <a:pt x="56" y="8"/>
                  </a:lnTo>
                  <a:lnTo>
                    <a:pt x="56" y="6"/>
                  </a:lnTo>
                  <a:lnTo>
                    <a:pt x="55" y="3"/>
                  </a:lnTo>
                  <a:lnTo>
                    <a:pt x="51" y="0"/>
                  </a:lnTo>
                  <a:lnTo>
                    <a:pt x="48" y="0"/>
                  </a:lnTo>
                  <a:lnTo>
                    <a:pt x="47" y="3"/>
                  </a:lnTo>
                  <a:lnTo>
                    <a:pt x="47"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62" name="Freeform 550">
              <a:extLst>
                <a:ext uri="{FF2B5EF4-FFF2-40B4-BE49-F238E27FC236}">
                  <a16:creationId xmlns:a16="http://schemas.microsoft.com/office/drawing/2014/main" id="{DABABE17-1600-4735-BA8A-6DD2D6AA4D52}"/>
                </a:ext>
              </a:extLst>
            </p:cNvPr>
            <p:cNvSpPr>
              <a:spLocks/>
            </p:cNvSpPr>
            <p:nvPr/>
          </p:nvSpPr>
          <p:spPr bwMode="auto">
            <a:xfrm>
              <a:off x="2317751" y="2460625"/>
              <a:ext cx="14288" cy="34925"/>
            </a:xfrm>
            <a:custGeom>
              <a:avLst/>
              <a:gdLst/>
              <a:ahLst/>
              <a:cxnLst>
                <a:cxn ang="0">
                  <a:pos x="24" y="5"/>
                </a:cxn>
                <a:cxn ang="0">
                  <a:pos x="24" y="5"/>
                </a:cxn>
                <a:cxn ang="0">
                  <a:pos x="22" y="16"/>
                </a:cxn>
                <a:cxn ang="0">
                  <a:pos x="21" y="26"/>
                </a:cxn>
                <a:cxn ang="0">
                  <a:pos x="16" y="46"/>
                </a:cxn>
                <a:cxn ang="0">
                  <a:pos x="1" y="84"/>
                </a:cxn>
                <a:cxn ang="0">
                  <a:pos x="1" y="84"/>
                </a:cxn>
                <a:cxn ang="0">
                  <a:pos x="0" y="86"/>
                </a:cxn>
                <a:cxn ang="0">
                  <a:pos x="1" y="87"/>
                </a:cxn>
                <a:cxn ang="0">
                  <a:pos x="4" y="90"/>
                </a:cxn>
                <a:cxn ang="0">
                  <a:pos x="9" y="90"/>
                </a:cxn>
                <a:cxn ang="0">
                  <a:pos x="10" y="89"/>
                </a:cxn>
                <a:cxn ang="0">
                  <a:pos x="12" y="86"/>
                </a:cxn>
                <a:cxn ang="0">
                  <a:pos x="12" y="86"/>
                </a:cxn>
                <a:cxn ang="0">
                  <a:pos x="26" y="47"/>
                </a:cxn>
                <a:cxn ang="0">
                  <a:pos x="33" y="26"/>
                </a:cxn>
                <a:cxn ang="0">
                  <a:pos x="34" y="16"/>
                </a:cxn>
                <a:cxn ang="0">
                  <a:pos x="35" y="5"/>
                </a:cxn>
                <a:cxn ang="0">
                  <a:pos x="35" y="5"/>
                </a:cxn>
                <a:cxn ang="0">
                  <a:pos x="34" y="2"/>
                </a:cxn>
                <a:cxn ang="0">
                  <a:pos x="33" y="1"/>
                </a:cxn>
                <a:cxn ang="0">
                  <a:pos x="29" y="0"/>
                </a:cxn>
                <a:cxn ang="0">
                  <a:pos x="25" y="1"/>
                </a:cxn>
                <a:cxn ang="0">
                  <a:pos x="24" y="2"/>
                </a:cxn>
                <a:cxn ang="0">
                  <a:pos x="24" y="5"/>
                </a:cxn>
                <a:cxn ang="0">
                  <a:pos x="24" y="5"/>
                </a:cxn>
              </a:cxnLst>
              <a:rect l="0" t="0" r="r" b="b"/>
              <a:pathLst>
                <a:path w="35" h="90">
                  <a:moveTo>
                    <a:pt x="24" y="5"/>
                  </a:moveTo>
                  <a:lnTo>
                    <a:pt x="24" y="5"/>
                  </a:lnTo>
                  <a:lnTo>
                    <a:pt x="22" y="16"/>
                  </a:lnTo>
                  <a:lnTo>
                    <a:pt x="21" y="26"/>
                  </a:lnTo>
                  <a:lnTo>
                    <a:pt x="16" y="46"/>
                  </a:lnTo>
                  <a:lnTo>
                    <a:pt x="1" y="84"/>
                  </a:lnTo>
                  <a:lnTo>
                    <a:pt x="1" y="84"/>
                  </a:lnTo>
                  <a:lnTo>
                    <a:pt x="0" y="86"/>
                  </a:lnTo>
                  <a:lnTo>
                    <a:pt x="1" y="87"/>
                  </a:lnTo>
                  <a:lnTo>
                    <a:pt x="4" y="90"/>
                  </a:lnTo>
                  <a:lnTo>
                    <a:pt x="9" y="90"/>
                  </a:lnTo>
                  <a:lnTo>
                    <a:pt x="10" y="89"/>
                  </a:lnTo>
                  <a:lnTo>
                    <a:pt x="12" y="86"/>
                  </a:lnTo>
                  <a:lnTo>
                    <a:pt x="12" y="86"/>
                  </a:lnTo>
                  <a:lnTo>
                    <a:pt x="26" y="47"/>
                  </a:lnTo>
                  <a:lnTo>
                    <a:pt x="33" y="26"/>
                  </a:lnTo>
                  <a:lnTo>
                    <a:pt x="34" y="16"/>
                  </a:lnTo>
                  <a:lnTo>
                    <a:pt x="35" y="5"/>
                  </a:lnTo>
                  <a:lnTo>
                    <a:pt x="35" y="5"/>
                  </a:lnTo>
                  <a:lnTo>
                    <a:pt x="34" y="2"/>
                  </a:lnTo>
                  <a:lnTo>
                    <a:pt x="33" y="1"/>
                  </a:lnTo>
                  <a:lnTo>
                    <a:pt x="29" y="0"/>
                  </a:lnTo>
                  <a:lnTo>
                    <a:pt x="25" y="1"/>
                  </a:lnTo>
                  <a:lnTo>
                    <a:pt x="24" y="2"/>
                  </a:lnTo>
                  <a:lnTo>
                    <a:pt x="24" y="5"/>
                  </a:lnTo>
                  <a:lnTo>
                    <a:pt x="24"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63" name="Freeform 551">
              <a:extLst>
                <a:ext uri="{FF2B5EF4-FFF2-40B4-BE49-F238E27FC236}">
                  <a16:creationId xmlns:a16="http://schemas.microsoft.com/office/drawing/2014/main" id="{11F1491A-B3C6-41DC-9214-CC4F6CC83808}"/>
                </a:ext>
              </a:extLst>
            </p:cNvPr>
            <p:cNvSpPr>
              <a:spLocks/>
            </p:cNvSpPr>
            <p:nvPr/>
          </p:nvSpPr>
          <p:spPr bwMode="auto">
            <a:xfrm>
              <a:off x="2513013" y="2446338"/>
              <a:ext cx="12700" cy="31750"/>
            </a:xfrm>
            <a:custGeom>
              <a:avLst/>
              <a:gdLst/>
              <a:ahLst/>
              <a:cxnLst>
                <a:cxn ang="0">
                  <a:pos x="22" y="5"/>
                </a:cxn>
                <a:cxn ang="0">
                  <a:pos x="22" y="5"/>
                </a:cxn>
                <a:cxn ang="0">
                  <a:pos x="22" y="14"/>
                </a:cxn>
                <a:cxn ang="0">
                  <a:pos x="21" y="22"/>
                </a:cxn>
                <a:cxn ang="0">
                  <a:pos x="16" y="39"/>
                </a:cxn>
                <a:cxn ang="0">
                  <a:pos x="8" y="55"/>
                </a:cxn>
                <a:cxn ang="0">
                  <a:pos x="0" y="70"/>
                </a:cxn>
                <a:cxn ang="0">
                  <a:pos x="0" y="70"/>
                </a:cxn>
                <a:cxn ang="0">
                  <a:pos x="0" y="73"/>
                </a:cxn>
                <a:cxn ang="0">
                  <a:pos x="0" y="76"/>
                </a:cxn>
                <a:cxn ang="0">
                  <a:pos x="2" y="78"/>
                </a:cxn>
                <a:cxn ang="0">
                  <a:pos x="5" y="80"/>
                </a:cxn>
                <a:cxn ang="0">
                  <a:pos x="6" y="80"/>
                </a:cxn>
                <a:cxn ang="0">
                  <a:pos x="9" y="78"/>
                </a:cxn>
                <a:cxn ang="0">
                  <a:pos x="10" y="76"/>
                </a:cxn>
                <a:cxn ang="0">
                  <a:pos x="10" y="76"/>
                </a:cxn>
                <a:cxn ang="0">
                  <a:pos x="18" y="59"/>
                </a:cxn>
                <a:cxn ang="0">
                  <a:pos x="26" y="42"/>
                </a:cxn>
                <a:cxn ang="0">
                  <a:pos x="31" y="23"/>
                </a:cxn>
                <a:cxn ang="0">
                  <a:pos x="33" y="14"/>
                </a:cxn>
                <a:cxn ang="0">
                  <a:pos x="34" y="5"/>
                </a:cxn>
                <a:cxn ang="0">
                  <a:pos x="34" y="5"/>
                </a:cxn>
                <a:cxn ang="0">
                  <a:pos x="34" y="2"/>
                </a:cxn>
                <a:cxn ang="0">
                  <a:pos x="33" y="1"/>
                </a:cxn>
                <a:cxn ang="0">
                  <a:pos x="29" y="0"/>
                </a:cxn>
                <a:cxn ang="0">
                  <a:pos x="25" y="1"/>
                </a:cxn>
                <a:cxn ang="0">
                  <a:pos x="23" y="2"/>
                </a:cxn>
                <a:cxn ang="0">
                  <a:pos x="22" y="5"/>
                </a:cxn>
                <a:cxn ang="0">
                  <a:pos x="22" y="5"/>
                </a:cxn>
              </a:cxnLst>
              <a:rect l="0" t="0" r="r" b="b"/>
              <a:pathLst>
                <a:path w="34" h="80">
                  <a:moveTo>
                    <a:pt x="22" y="5"/>
                  </a:moveTo>
                  <a:lnTo>
                    <a:pt x="22" y="5"/>
                  </a:lnTo>
                  <a:lnTo>
                    <a:pt x="22" y="14"/>
                  </a:lnTo>
                  <a:lnTo>
                    <a:pt x="21" y="22"/>
                  </a:lnTo>
                  <a:lnTo>
                    <a:pt x="16" y="39"/>
                  </a:lnTo>
                  <a:lnTo>
                    <a:pt x="8" y="55"/>
                  </a:lnTo>
                  <a:lnTo>
                    <a:pt x="0" y="70"/>
                  </a:lnTo>
                  <a:lnTo>
                    <a:pt x="0" y="70"/>
                  </a:lnTo>
                  <a:lnTo>
                    <a:pt x="0" y="73"/>
                  </a:lnTo>
                  <a:lnTo>
                    <a:pt x="0" y="76"/>
                  </a:lnTo>
                  <a:lnTo>
                    <a:pt x="2" y="78"/>
                  </a:lnTo>
                  <a:lnTo>
                    <a:pt x="5" y="80"/>
                  </a:lnTo>
                  <a:lnTo>
                    <a:pt x="6" y="80"/>
                  </a:lnTo>
                  <a:lnTo>
                    <a:pt x="9" y="78"/>
                  </a:lnTo>
                  <a:lnTo>
                    <a:pt x="10" y="76"/>
                  </a:lnTo>
                  <a:lnTo>
                    <a:pt x="10" y="76"/>
                  </a:lnTo>
                  <a:lnTo>
                    <a:pt x="18" y="59"/>
                  </a:lnTo>
                  <a:lnTo>
                    <a:pt x="26" y="42"/>
                  </a:lnTo>
                  <a:lnTo>
                    <a:pt x="31" y="23"/>
                  </a:lnTo>
                  <a:lnTo>
                    <a:pt x="33" y="14"/>
                  </a:lnTo>
                  <a:lnTo>
                    <a:pt x="34" y="5"/>
                  </a:lnTo>
                  <a:lnTo>
                    <a:pt x="34" y="5"/>
                  </a:lnTo>
                  <a:lnTo>
                    <a:pt x="34" y="2"/>
                  </a:lnTo>
                  <a:lnTo>
                    <a:pt x="33" y="1"/>
                  </a:lnTo>
                  <a:lnTo>
                    <a:pt x="29" y="0"/>
                  </a:lnTo>
                  <a:lnTo>
                    <a:pt x="25" y="1"/>
                  </a:lnTo>
                  <a:lnTo>
                    <a:pt x="23" y="2"/>
                  </a:lnTo>
                  <a:lnTo>
                    <a:pt x="22" y="5"/>
                  </a:lnTo>
                  <a:lnTo>
                    <a:pt x="22"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64" name="Freeform 552">
              <a:extLst>
                <a:ext uri="{FF2B5EF4-FFF2-40B4-BE49-F238E27FC236}">
                  <a16:creationId xmlns:a16="http://schemas.microsoft.com/office/drawing/2014/main" id="{F920DA23-1C37-4320-83DE-CE4A8CFD0CC1}"/>
                </a:ext>
              </a:extLst>
            </p:cNvPr>
            <p:cNvSpPr>
              <a:spLocks/>
            </p:cNvSpPr>
            <p:nvPr/>
          </p:nvSpPr>
          <p:spPr bwMode="auto">
            <a:xfrm>
              <a:off x="2552701" y="2446338"/>
              <a:ext cx="14288" cy="31750"/>
            </a:xfrm>
            <a:custGeom>
              <a:avLst/>
              <a:gdLst/>
              <a:ahLst/>
              <a:cxnLst>
                <a:cxn ang="0">
                  <a:pos x="23" y="5"/>
                </a:cxn>
                <a:cxn ang="0">
                  <a:pos x="23" y="5"/>
                </a:cxn>
                <a:cxn ang="0">
                  <a:pos x="22" y="14"/>
                </a:cxn>
                <a:cxn ang="0">
                  <a:pos x="21" y="22"/>
                </a:cxn>
                <a:cxn ang="0">
                  <a:pos x="16" y="39"/>
                </a:cxn>
                <a:cxn ang="0">
                  <a:pos x="9" y="55"/>
                </a:cxn>
                <a:cxn ang="0">
                  <a:pos x="1" y="70"/>
                </a:cxn>
                <a:cxn ang="0">
                  <a:pos x="1" y="70"/>
                </a:cxn>
                <a:cxn ang="0">
                  <a:pos x="0" y="73"/>
                </a:cxn>
                <a:cxn ang="0">
                  <a:pos x="1" y="76"/>
                </a:cxn>
                <a:cxn ang="0">
                  <a:pos x="4" y="78"/>
                </a:cxn>
                <a:cxn ang="0">
                  <a:pos x="5" y="80"/>
                </a:cxn>
                <a:cxn ang="0">
                  <a:pos x="8" y="80"/>
                </a:cxn>
                <a:cxn ang="0">
                  <a:pos x="9" y="78"/>
                </a:cxn>
                <a:cxn ang="0">
                  <a:pos x="12" y="76"/>
                </a:cxn>
                <a:cxn ang="0">
                  <a:pos x="12" y="76"/>
                </a:cxn>
                <a:cxn ang="0">
                  <a:pos x="19" y="59"/>
                </a:cxn>
                <a:cxn ang="0">
                  <a:pos x="27" y="42"/>
                </a:cxn>
                <a:cxn ang="0">
                  <a:pos x="33" y="23"/>
                </a:cxn>
                <a:cxn ang="0">
                  <a:pos x="34" y="14"/>
                </a:cxn>
                <a:cxn ang="0">
                  <a:pos x="35" y="5"/>
                </a:cxn>
                <a:cxn ang="0">
                  <a:pos x="35" y="5"/>
                </a:cxn>
                <a:cxn ang="0">
                  <a:pos x="34" y="2"/>
                </a:cxn>
                <a:cxn ang="0">
                  <a:pos x="33" y="1"/>
                </a:cxn>
                <a:cxn ang="0">
                  <a:pos x="29" y="0"/>
                </a:cxn>
                <a:cxn ang="0">
                  <a:pos x="25" y="1"/>
                </a:cxn>
                <a:cxn ang="0">
                  <a:pos x="23" y="2"/>
                </a:cxn>
                <a:cxn ang="0">
                  <a:pos x="23" y="5"/>
                </a:cxn>
                <a:cxn ang="0">
                  <a:pos x="23" y="5"/>
                </a:cxn>
              </a:cxnLst>
              <a:rect l="0" t="0" r="r" b="b"/>
              <a:pathLst>
                <a:path w="35" h="80">
                  <a:moveTo>
                    <a:pt x="23" y="5"/>
                  </a:moveTo>
                  <a:lnTo>
                    <a:pt x="23" y="5"/>
                  </a:lnTo>
                  <a:lnTo>
                    <a:pt x="22" y="14"/>
                  </a:lnTo>
                  <a:lnTo>
                    <a:pt x="21" y="22"/>
                  </a:lnTo>
                  <a:lnTo>
                    <a:pt x="16" y="39"/>
                  </a:lnTo>
                  <a:lnTo>
                    <a:pt x="9" y="55"/>
                  </a:lnTo>
                  <a:lnTo>
                    <a:pt x="1" y="70"/>
                  </a:lnTo>
                  <a:lnTo>
                    <a:pt x="1" y="70"/>
                  </a:lnTo>
                  <a:lnTo>
                    <a:pt x="0" y="73"/>
                  </a:lnTo>
                  <a:lnTo>
                    <a:pt x="1" y="76"/>
                  </a:lnTo>
                  <a:lnTo>
                    <a:pt x="4" y="78"/>
                  </a:lnTo>
                  <a:lnTo>
                    <a:pt x="5" y="80"/>
                  </a:lnTo>
                  <a:lnTo>
                    <a:pt x="8" y="80"/>
                  </a:lnTo>
                  <a:lnTo>
                    <a:pt x="9" y="78"/>
                  </a:lnTo>
                  <a:lnTo>
                    <a:pt x="12" y="76"/>
                  </a:lnTo>
                  <a:lnTo>
                    <a:pt x="12" y="76"/>
                  </a:lnTo>
                  <a:lnTo>
                    <a:pt x="19" y="59"/>
                  </a:lnTo>
                  <a:lnTo>
                    <a:pt x="27" y="42"/>
                  </a:lnTo>
                  <a:lnTo>
                    <a:pt x="33" y="23"/>
                  </a:lnTo>
                  <a:lnTo>
                    <a:pt x="34" y="14"/>
                  </a:lnTo>
                  <a:lnTo>
                    <a:pt x="35" y="5"/>
                  </a:lnTo>
                  <a:lnTo>
                    <a:pt x="35" y="5"/>
                  </a:lnTo>
                  <a:lnTo>
                    <a:pt x="34" y="2"/>
                  </a:lnTo>
                  <a:lnTo>
                    <a:pt x="33" y="1"/>
                  </a:lnTo>
                  <a:lnTo>
                    <a:pt x="29" y="0"/>
                  </a:lnTo>
                  <a:lnTo>
                    <a:pt x="25" y="1"/>
                  </a:lnTo>
                  <a:lnTo>
                    <a:pt x="23" y="2"/>
                  </a:lnTo>
                  <a:lnTo>
                    <a:pt x="23" y="5"/>
                  </a:lnTo>
                  <a:lnTo>
                    <a:pt x="23"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65" name="Freeform 553">
              <a:extLst>
                <a:ext uri="{FF2B5EF4-FFF2-40B4-BE49-F238E27FC236}">
                  <a16:creationId xmlns:a16="http://schemas.microsoft.com/office/drawing/2014/main" id="{332DFCCD-86EA-4A21-8607-6EA2AD2B49A4}"/>
                </a:ext>
              </a:extLst>
            </p:cNvPr>
            <p:cNvSpPr>
              <a:spLocks/>
            </p:cNvSpPr>
            <p:nvPr/>
          </p:nvSpPr>
          <p:spPr bwMode="auto">
            <a:xfrm>
              <a:off x="2598738" y="2465388"/>
              <a:ext cx="12700" cy="39688"/>
            </a:xfrm>
            <a:custGeom>
              <a:avLst/>
              <a:gdLst/>
              <a:ahLst/>
              <a:cxnLst>
                <a:cxn ang="0">
                  <a:pos x="22" y="5"/>
                </a:cxn>
                <a:cxn ang="0">
                  <a:pos x="22" y="5"/>
                </a:cxn>
                <a:cxn ang="0">
                  <a:pos x="21" y="27"/>
                </a:cxn>
                <a:cxn ang="0">
                  <a:pos x="16" y="51"/>
                </a:cxn>
                <a:cxn ang="0">
                  <a:pos x="9" y="72"/>
                </a:cxn>
                <a:cxn ang="0">
                  <a:pos x="0" y="92"/>
                </a:cxn>
                <a:cxn ang="0">
                  <a:pos x="0" y="92"/>
                </a:cxn>
                <a:cxn ang="0">
                  <a:pos x="0" y="95"/>
                </a:cxn>
                <a:cxn ang="0">
                  <a:pos x="0" y="98"/>
                </a:cxn>
                <a:cxn ang="0">
                  <a:pos x="3" y="100"/>
                </a:cxn>
                <a:cxn ang="0">
                  <a:pos x="5" y="102"/>
                </a:cxn>
                <a:cxn ang="0">
                  <a:pos x="6" y="102"/>
                </a:cxn>
                <a:cxn ang="0">
                  <a:pos x="9" y="100"/>
                </a:cxn>
                <a:cxn ang="0">
                  <a:pos x="10" y="99"/>
                </a:cxn>
                <a:cxn ang="0">
                  <a:pos x="10" y="99"/>
                </a:cxn>
                <a:cxn ang="0">
                  <a:pos x="20" y="77"/>
                </a:cxn>
                <a:cxn ang="0">
                  <a:pos x="27" y="53"/>
                </a:cxn>
                <a:cxn ang="0">
                  <a:pos x="31" y="30"/>
                </a:cxn>
                <a:cxn ang="0">
                  <a:pos x="34" y="5"/>
                </a:cxn>
                <a:cxn ang="0">
                  <a:pos x="34" y="5"/>
                </a:cxn>
                <a:cxn ang="0">
                  <a:pos x="34" y="2"/>
                </a:cxn>
                <a:cxn ang="0">
                  <a:pos x="33" y="1"/>
                </a:cxn>
                <a:cxn ang="0">
                  <a:pos x="29" y="0"/>
                </a:cxn>
                <a:cxn ang="0">
                  <a:pos x="25" y="1"/>
                </a:cxn>
                <a:cxn ang="0">
                  <a:pos x="24" y="2"/>
                </a:cxn>
                <a:cxn ang="0">
                  <a:pos x="22" y="5"/>
                </a:cxn>
                <a:cxn ang="0">
                  <a:pos x="22" y="5"/>
                </a:cxn>
              </a:cxnLst>
              <a:rect l="0" t="0" r="r" b="b"/>
              <a:pathLst>
                <a:path w="34" h="102">
                  <a:moveTo>
                    <a:pt x="22" y="5"/>
                  </a:moveTo>
                  <a:lnTo>
                    <a:pt x="22" y="5"/>
                  </a:lnTo>
                  <a:lnTo>
                    <a:pt x="21" y="27"/>
                  </a:lnTo>
                  <a:lnTo>
                    <a:pt x="16" y="51"/>
                  </a:lnTo>
                  <a:lnTo>
                    <a:pt x="9" y="72"/>
                  </a:lnTo>
                  <a:lnTo>
                    <a:pt x="0" y="92"/>
                  </a:lnTo>
                  <a:lnTo>
                    <a:pt x="0" y="92"/>
                  </a:lnTo>
                  <a:lnTo>
                    <a:pt x="0" y="95"/>
                  </a:lnTo>
                  <a:lnTo>
                    <a:pt x="0" y="98"/>
                  </a:lnTo>
                  <a:lnTo>
                    <a:pt x="3" y="100"/>
                  </a:lnTo>
                  <a:lnTo>
                    <a:pt x="5" y="102"/>
                  </a:lnTo>
                  <a:lnTo>
                    <a:pt x="6" y="102"/>
                  </a:lnTo>
                  <a:lnTo>
                    <a:pt x="9" y="100"/>
                  </a:lnTo>
                  <a:lnTo>
                    <a:pt x="10" y="99"/>
                  </a:lnTo>
                  <a:lnTo>
                    <a:pt x="10" y="99"/>
                  </a:lnTo>
                  <a:lnTo>
                    <a:pt x="20" y="77"/>
                  </a:lnTo>
                  <a:lnTo>
                    <a:pt x="27" y="53"/>
                  </a:lnTo>
                  <a:lnTo>
                    <a:pt x="31" y="30"/>
                  </a:lnTo>
                  <a:lnTo>
                    <a:pt x="34" y="5"/>
                  </a:lnTo>
                  <a:lnTo>
                    <a:pt x="34" y="5"/>
                  </a:lnTo>
                  <a:lnTo>
                    <a:pt x="34" y="2"/>
                  </a:lnTo>
                  <a:lnTo>
                    <a:pt x="33" y="1"/>
                  </a:lnTo>
                  <a:lnTo>
                    <a:pt x="29" y="0"/>
                  </a:lnTo>
                  <a:lnTo>
                    <a:pt x="25" y="1"/>
                  </a:lnTo>
                  <a:lnTo>
                    <a:pt x="24" y="2"/>
                  </a:lnTo>
                  <a:lnTo>
                    <a:pt x="22" y="5"/>
                  </a:lnTo>
                  <a:lnTo>
                    <a:pt x="22"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66" name="Freeform 554">
              <a:extLst>
                <a:ext uri="{FF2B5EF4-FFF2-40B4-BE49-F238E27FC236}">
                  <a16:creationId xmlns:a16="http://schemas.microsoft.com/office/drawing/2014/main" id="{F22D7F81-BA41-4FAB-9E9E-AF31E39CB0FC}"/>
                </a:ext>
              </a:extLst>
            </p:cNvPr>
            <p:cNvSpPr>
              <a:spLocks/>
            </p:cNvSpPr>
            <p:nvPr/>
          </p:nvSpPr>
          <p:spPr bwMode="auto">
            <a:xfrm>
              <a:off x="2314576" y="2389188"/>
              <a:ext cx="377825" cy="211138"/>
            </a:xfrm>
            <a:custGeom>
              <a:avLst/>
              <a:gdLst/>
              <a:ahLst/>
              <a:cxnLst>
                <a:cxn ang="0">
                  <a:pos x="712" y="532"/>
                </a:cxn>
                <a:cxn ang="0">
                  <a:pos x="641" y="529"/>
                </a:cxn>
                <a:cxn ang="0">
                  <a:pos x="98" y="529"/>
                </a:cxn>
                <a:cxn ang="0">
                  <a:pos x="25" y="531"/>
                </a:cxn>
                <a:cxn ang="0">
                  <a:pos x="9" y="525"/>
                </a:cxn>
                <a:cxn ang="0">
                  <a:pos x="1" y="515"/>
                </a:cxn>
                <a:cxn ang="0">
                  <a:pos x="0" y="506"/>
                </a:cxn>
                <a:cxn ang="0">
                  <a:pos x="3" y="491"/>
                </a:cxn>
                <a:cxn ang="0">
                  <a:pos x="13" y="482"/>
                </a:cxn>
                <a:cxn ang="0">
                  <a:pos x="667" y="480"/>
                </a:cxn>
                <a:cxn ang="0">
                  <a:pos x="710" y="481"/>
                </a:cxn>
                <a:cxn ang="0">
                  <a:pos x="769" y="482"/>
                </a:cxn>
                <a:cxn ang="0">
                  <a:pos x="814" y="477"/>
                </a:cxn>
                <a:cxn ang="0">
                  <a:pos x="832" y="473"/>
                </a:cxn>
                <a:cxn ang="0">
                  <a:pos x="870" y="463"/>
                </a:cxn>
                <a:cxn ang="0">
                  <a:pos x="887" y="443"/>
                </a:cxn>
                <a:cxn ang="0">
                  <a:pos x="895" y="388"/>
                </a:cxn>
                <a:cxn ang="0">
                  <a:pos x="901" y="321"/>
                </a:cxn>
                <a:cxn ang="0">
                  <a:pos x="901" y="289"/>
                </a:cxn>
                <a:cxn ang="0">
                  <a:pos x="896" y="260"/>
                </a:cxn>
                <a:cxn ang="0">
                  <a:pos x="891" y="232"/>
                </a:cxn>
                <a:cxn ang="0">
                  <a:pos x="888" y="164"/>
                </a:cxn>
                <a:cxn ang="0">
                  <a:pos x="880" y="102"/>
                </a:cxn>
                <a:cxn ang="0">
                  <a:pos x="875" y="81"/>
                </a:cxn>
                <a:cxn ang="0">
                  <a:pos x="860" y="61"/>
                </a:cxn>
                <a:cxn ang="0">
                  <a:pos x="833" y="53"/>
                </a:cxn>
                <a:cxn ang="0">
                  <a:pos x="761" y="51"/>
                </a:cxn>
                <a:cxn ang="0">
                  <a:pos x="479" y="51"/>
                </a:cxn>
                <a:cxn ang="0">
                  <a:pos x="315" y="52"/>
                </a:cxn>
                <a:cxn ang="0">
                  <a:pos x="32" y="53"/>
                </a:cxn>
                <a:cxn ang="0">
                  <a:pos x="18" y="45"/>
                </a:cxn>
                <a:cxn ang="0">
                  <a:pos x="13" y="32"/>
                </a:cxn>
                <a:cxn ang="0">
                  <a:pos x="13" y="23"/>
                </a:cxn>
                <a:cxn ang="0">
                  <a:pos x="18" y="11"/>
                </a:cxn>
                <a:cxn ang="0">
                  <a:pos x="32" y="4"/>
                </a:cxn>
                <a:cxn ang="0">
                  <a:pos x="722" y="4"/>
                </a:cxn>
                <a:cxn ang="0">
                  <a:pos x="782" y="1"/>
                </a:cxn>
                <a:cxn ang="0">
                  <a:pos x="828" y="1"/>
                </a:cxn>
                <a:cxn ang="0">
                  <a:pos x="878" y="13"/>
                </a:cxn>
                <a:cxn ang="0">
                  <a:pos x="892" y="22"/>
                </a:cxn>
                <a:cxn ang="0">
                  <a:pos x="920" y="57"/>
                </a:cxn>
                <a:cxn ang="0">
                  <a:pos x="933" y="112"/>
                </a:cxn>
                <a:cxn ang="0">
                  <a:pos x="938" y="178"/>
                </a:cxn>
                <a:cxn ang="0">
                  <a:pos x="941" y="208"/>
                </a:cxn>
                <a:cxn ang="0">
                  <a:pos x="950" y="270"/>
                </a:cxn>
                <a:cxn ang="0">
                  <a:pos x="952" y="306"/>
                </a:cxn>
                <a:cxn ang="0">
                  <a:pos x="947" y="385"/>
                </a:cxn>
                <a:cxn ang="0">
                  <a:pos x="937" y="446"/>
                </a:cxn>
                <a:cxn ang="0">
                  <a:pos x="917" y="485"/>
                </a:cxn>
                <a:cxn ang="0">
                  <a:pos x="884" y="512"/>
                </a:cxn>
                <a:cxn ang="0">
                  <a:pos x="857" y="523"/>
                </a:cxn>
                <a:cxn ang="0">
                  <a:pos x="794" y="531"/>
                </a:cxn>
                <a:cxn ang="0">
                  <a:pos x="738" y="533"/>
                </a:cxn>
              </a:cxnLst>
              <a:rect l="0" t="0" r="r" b="b"/>
              <a:pathLst>
                <a:path w="952" h="533">
                  <a:moveTo>
                    <a:pt x="738" y="533"/>
                  </a:moveTo>
                  <a:lnTo>
                    <a:pt x="738" y="533"/>
                  </a:lnTo>
                  <a:lnTo>
                    <a:pt x="712" y="532"/>
                  </a:lnTo>
                  <a:lnTo>
                    <a:pt x="712" y="532"/>
                  </a:lnTo>
                  <a:lnTo>
                    <a:pt x="686" y="531"/>
                  </a:lnTo>
                  <a:lnTo>
                    <a:pt x="641" y="529"/>
                  </a:lnTo>
                  <a:lnTo>
                    <a:pt x="499" y="529"/>
                  </a:lnTo>
                  <a:lnTo>
                    <a:pt x="499" y="529"/>
                  </a:lnTo>
                  <a:lnTo>
                    <a:pt x="98" y="529"/>
                  </a:lnTo>
                  <a:lnTo>
                    <a:pt x="98" y="529"/>
                  </a:lnTo>
                  <a:lnTo>
                    <a:pt x="25" y="531"/>
                  </a:lnTo>
                  <a:lnTo>
                    <a:pt x="25" y="531"/>
                  </a:lnTo>
                  <a:lnTo>
                    <a:pt x="18" y="529"/>
                  </a:lnTo>
                  <a:lnTo>
                    <a:pt x="13" y="528"/>
                  </a:lnTo>
                  <a:lnTo>
                    <a:pt x="9" y="525"/>
                  </a:lnTo>
                  <a:lnTo>
                    <a:pt x="7" y="523"/>
                  </a:lnTo>
                  <a:lnTo>
                    <a:pt x="3" y="519"/>
                  </a:lnTo>
                  <a:lnTo>
                    <a:pt x="1" y="515"/>
                  </a:lnTo>
                  <a:lnTo>
                    <a:pt x="0" y="510"/>
                  </a:lnTo>
                  <a:lnTo>
                    <a:pt x="0" y="506"/>
                  </a:lnTo>
                  <a:lnTo>
                    <a:pt x="0" y="506"/>
                  </a:lnTo>
                  <a:lnTo>
                    <a:pt x="0" y="501"/>
                  </a:lnTo>
                  <a:lnTo>
                    <a:pt x="1" y="497"/>
                  </a:lnTo>
                  <a:lnTo>
                    <a:pt x="3" y="491"/>
                  </a:lnTo>
                  <a:lnTo>
                    <a:pt x="7" y="487"/>
                  </a:lnTo>
                  <a:lnTo>
                    <a:pt x="9" y="485"/>
                  </a:lnTo>
                  <a:lnTo>
                    <a:pt x="13" y="482"/>
                  </a:lnTo>
                  <a:lnTo>
                    <a:pt x="18" y="481"/>
                  </a:lnTo>
                  <a:lnTo>
                    <a:pt x="25" y="480"/>
                  </a:lnTo>
                  <a:lnTo>
                    <a:pt x="667" y="480"/>
                  </a:lnTo>
                  <a:lnTo>
                    <a:pt x="667" y="480"/>
                  </a:lnTo>
                  <a:lnTo>
                    <a:pt x="710" y="481"/>
                  </a:lnTo>
                  <a:lnTo>
                    <a:pt x="710" y="481"/>
                  </a:lnTo>
                  <a:lnTo>
                    <a:pt x="752" y="482"/>
                  </a:lnTo>
                  <a:lnTo>
                    <a:pt x="752" y="482"/>
                  </a:lnTo>
                  <a:lnTo>
                    <a:pt x="769" y="482"/>
                  </a:lnTo>
                  <a:lnTo>
                    <a:pt x="785" y="481"/>
                  </a:lnTo>
                  <a:lnTo>
                    <a:pt x="799" y="480"/>
                  </a:lnTo>
                  <a:lnTo>
                    <a:pt x="814" y="477"/>
                  </a:lnTo>
                  <a:lnTo>
                    <a:pt x="814" y="477"/>
                  </a:lnTo>
                  <a:lnTo>
                    <a:pt x="832" y="473"/>
                  </a:lnTo>
                  <a:lnTo>
                    <a:pt x="832" y="473"/>
                  </a:lnTo>
                  <a:lnTo>
                    <a:pt x="853" y="469"/>
                  </a:lnTo>
                  <a:lnTo>
                    <a:pt x="862" y="467"/>
                  </a:lnTo>
                  <a:lnTo>
                    <a:pt x="870" y="463"/>
                  </a:lnTo>
                  <a:lnTo>
                    <a:pt x="878" y="459"/>
                  </a:lnTo>
                  <a:lnTo>
                    <a:pt x="883" y="452"/>
                  </a:lnTo>
                  <a:lnTo>
                    <a:pt x="887" y="443"/>
                  </a:lnTo>
                  <a:lnTo>
                    <a:pt x="890" y="434"/>
                  </a:lnTo>
                  <a:lnTo>
                    <a:pt x="890" y="434"/>
                  </a:lnTo>
                  <a:lnTo>
                    <a:pt x="895" y="388"/>
                  </a:lnTo>
                  <a:lnTo>
                    <a:pt x="895" y="388"/>
                  </a:lnTo>
                  <a:lnTo>
                    <a:pt x="900" y="344"/>
                  </a:lnTo>
                  <a:lnTo>
                    <a:pt x="901" y="321"/>
                  </a:lnTo>
                  <a:lnTo>
                    <a:pt x="901" y="298"/>
                  </a:lnTo>
                  <a:lnTo>
                    <a:pt x="901" y="298"/>
                  </a:lnTo>
                  <a:lnTo>
                    <a:pt x="901" y="289"/>
                  </a:lnTo>
                  <a:lnTo>
                    <a:pt x="900" y="280"/>
                  </a:lnTo>
                  <a:lnTo>
                    <a:pt x="896" y="260"/>
                  </a:lnTo>
                  <a:lnTo>
                    <a:pt x="896" y="260"/>
                  </a:lnTo>
                  <a:lnTo>
                    <a:pt x="894" y="246"/>
                  </a:lnTo>
                  <a:lnTo>
                    <a:pt x="891" y="232"/>
                  </a:lnTo>
                  <a:lnTo>
                    <a:pt x="891" y="232"/>
                  </a:lnTo>
                  <a:lnTo>
                    <a:pt x="888" y="198"/>
                  </a:lnTo>
                  <a:lnTo>
                    <a:pt x="888" y="164"/>
                  </a:lnTo>
                  <a:lnTo>
                    <a:pt x="888" y="164"/>
                  </a:lnTo>
                  <a:lnTo>
                    <a:pt x="887" y="149"/>
                  </a:lnTo>
                  <a:lnTo>
                    <a:pt x="886" y="132"/>
                  </a:lnTo>
                  <a:lnTo>
                    <a:pt x="880" y="102"/>
                  </a:lnTo>
                  <a:lnTo>
                    <a:pt x="880" y="102"/>
                  </a:lnTo>
                  <a:lnTo>
                    <a:pt x="878" y="90"/>
                  </a:lnTo>
                  <a:lnTo>
                    <a:pt x="875" y="81"/>
                  </a:lnTo>
                  <a:lnTo>
                    <a:pt x="871" y="73"/>
                  </a:lnTo>
                  <a:lnTo>
                    <a:pt x="866" y="66"/>
                  </a:lnTo>
                  <a:lnTo>
                    <a:pt x="860" y="61"/>
                  </a:lnTo>
                  <a:lnTo>
                    <a:pt x="852" y="57"/>
                  </a:lnTo>
                  <a:lnTo>
                    <a:pt x="843" y="55"/>
                  </a:lnTo>
                  <a:lnTo>
                    <a:pt x="833" y="53"/>
                  </a:lnTo>
                  <a:lnTo>
                    <a:pt x="833" y="53"/>
                  </a:lnTo>
                  <a:lnTo>
                    <a:pt x="803" y="52"/>
                  </a:lnTo>
                  <a:lnTo>
                    <a:pt x="761" y="51"/>
                  </a:lnTo>
                  <a:lnTo>
                    <a:pt x="637" y="49"/>
                  </a:lnTo>
                  <a:lnTo>
                    <a:pt x="637" y="49"/>
                  </a:lnTo>
                  <a:lnTo>
                    <a:pt x="479" y="51"/>
                  </a:lnTo>
                  <a:lnTo>
                    <a:pt x="326" y="52"/>
                  </a:lnTo>
                  <a:lnTo>
                    <a:pt x="315" y="52"/>
                  </a:lnTo>
                  <a:lnTo>
                    <a:pt x="315" y="52"/>
                  </a:lnTo>
                  <a:lnTo>
                    <a:pt x="37" y="53"/>
                  </a:lnTo>
                  <a:lnTo>
                    <a:pt x="37" y="53"/>
                  </a:lnTo>
                  <a:lnTo>
                    <a:pt x="32" y="53"/>
                  </a:lnTo>
                  <a:lnTo>
                    <a:pt x="26" y="51"/>
                  </a:lnTo>
                  <a:lnTo>
                    <a:pt x="22" y="48"/>
                  </a:lnTo>
                  <a:lnTo>
                    <a:pt x="18" y="45"/>
                  </a:lnTo>
                  <a:lnTo>
                    <a:pt x="16" y="42"/>
                  </a:lnTo>
                  <a:lnTo>
                    <a:pt x="15" y="38"/>
                  </a:lnTo>
                  <a:lnTo>
                    <a:pt x="13" y="32"/>
                  </a:lnTo>
                  <a:lnTo>
                    <a:pt x="13" y="28"/>
                  </a:lnTo>
                  <a:lnTo>
                    <a:pt x="13" y="28"/>
                  </a:lnTo>
                  <a:lnTo>
                    <a:pt x="13" y="23"/>
                  </a:lnTo>
                  <a:lnTo>
                    <a:pt x="15" y="19"/>
                  </a:lnTo>
                  <a:lnTo>
                    <a:pt x="16" y="15"/>
                  </a:lnTo>
                  <a:lnTo>
                    <a:pt x="18" y="11"/>
                  </a:lnTo>
                  <a:lnTo>
                    <a:pt x="22" y="8"/>
                  </a:lnTo>
                  <a:lnTo>
                    <a:pt x="26" y="5"/>
                  </a:lnTo>
                  <a:lnTo>
                    <a:pt x="32" y="4"/>
                  </a:lnTo>
                  <a:lnTo>
                    <a:pt x="37" y="4"/>
                  </a:lnTo>
                  <a:lnTo>
                    <a:pt x="722" y="4"/>
                  </a:lnTo>
                  <a:lnTo>
                    <a:pt x="722" y="4"/>
                  </a:lnTo>
                  <a:lnTo>
                    <a:pt x="759" y="2"/>
                  </a:lnTo>
                  <a:lnTo>
                    <a:pt x="759" y="2"/>
                  </a:lnTo>
                  <a:lnTo>
                    <a:pt x="782" y="1"/>
                  </a:lnTo>
                  <a:lnTo>
                    <a:pt x="806" y="0"/>
                  </a:lnTo>
                  <a:lnTo>
                    <a:pt x="806" y="0"/>
                  </a:lnTo>
                  <a:lnTo>
                    <a:pt x="828" y="1"/>
                  </a:lnTo>
                  <a:lnTo>
                    <a:pt x="846" y="2"/>
                  </a:lnTo>
                  <a:lnTo>
                    <a:pt x="863" y="8"/>
                  </a:lnTo>
                  <a:lnTo>
                    <a:pt x="878" y="13"/>
                  </a:lnTo>
                  <a:lnTo>
                    <a:pt x="878" y="13"/>
                  </a:lnTo>
                  <a:lnTo>
                    <a:pt x="886" y="17"/>
                  </a:lnTo>
                  <a:lnTo>
                    <a:pt x="892" y="22"/>
                  </a:lnTo>
                  <a:lnTo>
                    <a:pt x="904" y="32"/>
                  </a:lnTo>
                  <a:lnTo>
                    <a:pt x="912" y="44"/>
                  </a:lnTo>
                  <a:lnTo>
                    <a:pt x="920" y="57"/>
                  </a:lnTo>
                  <a:lnTo>
                    <a:pt x="925" y="70"/>
                  </a:lnTo>
                  <a:lnTo>
                    <a:pt x="928" y="85"/>
                  </a:lnTo>
                  <a:lnTo>
                    <a:pt x="933" y="112"/>
                  </a:lnTo>
                  <a:lnTo>
                    <a:pt x="933" y="112"/>
                  </a:lnTo>
                  <a:lnTo>
                    <a:pt x="937" y="144"/>
                  </a:lnTo>
                  <a:lnTo>
                    <a:pt x="938" y="178"/>
                  </a:lnTo>
                  <a:lnTo>
                    <a:pt x="938" y="178"/>
                  </a:lnTo>
                  <a:lnTo>
                    <a:pt x="939" y="193"/>
                  </a:lnTo>
                  <a:lnTo>
                    <a:pt x="941" y="208"/>
                  </a:lnTo>
                  <a:lnTo>
                    <a:pt x="945" y="239"/>
                  </a:lnTo>
                  <a:lnTo>
                    <a:pt x="945" y="239"/>
                  </a:lnTo>
                  <a:lnTo>
                    <a:pt x="950" y="270"/>
                  </a:lnTo>
                  <a:lnTo>
                    <a:pt x="950" y="270"/>
                  </a:lnTo>
                  <a:lnTo>
                    <a:pt x="951" y="287"/>
                  </a:lnTo>
                  <a:lnTo>
                    <a:pt x="952" y="306"/>
                  </a:lnTo>
                  <a:lnTo>
                    <a:pt x="952" y="324"/>
                  </a:lnTo>
                  <a:lnTo>
                    <a:pt x="951" y="344"/>
                  </a:lnTo>
                  <a:lnTo>
                    <a:pt x="947" y="385"/>
                  </a:lnTo>
                  <a:lnTo>
                    <a:pt x="941" y="430"/>
                  </a:lnTo>
                  <a:lnTo>
                    <a:pt x="941" y="430"/>
                  </a:lnTo>
                  <a:lnTo>
                    <a:pt x="937" y="446"/>
                  </a:lnTo>
                  <a:lnTo>
                    <a:pt x="931" y="460"/>
                  </a:lnTo>
                  <a:lnTo>
                    <a:pt x="925" y="473"/>
                  </a:lnTo>
                  <a:lnTo>
                    <a:pt x="917" y="485"/>
                  </a:lnTo>
                  <a:lnTo>
                    <a:pt x="908" y="495"/>
                  </a:lnTo>
                  <a:lnTo>
                    <a:pt x="897" y="504"/>
                  </a:lnTo>
                  <a:lnTo>
                    <a:pt x="884" y="512"/>
                  </a:lnTo>
                  <a:lnTo>
                    <a:pt x="870" y="519"/>
                  </a:lnTo>
                  <a:lnTo>
                    <a:pt x="870" y="519"/>
                  </a:lnTo>
                  <a:lnTo>
                    <a:pt x="857" y="523"/>
                  </a:lnTo>
                  <a:lnTo>
                    <a:pt x="843" y="525"/>
                  </a:lnTo>
                  <a:lnTo>
                    <a:pt x="814" y="528"/>
                  </a:lnTo>
                  <a:lnTo>
                    <a:pt x="794" y="531"/>
                  </a:lnTo>
                  <a:lnTo>
                    <a:pt x="794" y="531"/>
                  </a:lnTo>
                  <a:lnTo>
                    <a:pt x="767" y="532"/>
                  </a:lnTo>
                  <a:lnTo>
                    <a:pt x="738" y="533"/>
                  </a:lnTo>
                  <a:lnTo>
                    <a:pt x="738" y="53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67" name="Freeform 555">
              <a:extLst>
                <a:ext uri="{FF2B5EF4-FFF2-40B4-BE49-F238E27FC236}">
                  <a16:creationId xmlns:a16="http://schemas.microsoft.com/office/drawing/2014/main" id="{10F1A16C-AA16-4610-854A-D41E664432D0}"/>
                </a:ext>
              </a:extLst>
            </p:cNvPr>
            <p:cNvSpPr>
              <a:spLocks/>
            </p:cNvSpPr>
            <p:nvPr/>
          </p:nvSpPr>
          <p:spPr bwMode="auto">
            <a:xfrm>
              <a:off x="2085976" y="2305050"/>
              <a:ext cx="252413" cy="203200"/>
            </a:xfrm>
            <a:custGeom>
              <a:avLst/>
              <a:gdLst/>
              <a:ahLst/>
              <a:cxnLst>
                <a:cxn ang="0">
                  <a:pos x="20" y="510"/>
                </a:cxn>
                <a:cxn ang="0">
                  <a:pos x="3" y="497"/>
                </a:cxn>
                <a:cxn ang="0">
                  <a:pos x="0" y="485"/>
                </a:cxn>
                <a:cxn ang="0">
                  <a:pos x="5" y="475"/>
                </a:cxn>
                <a:cxn ang="0">
                  <a:pos x="50" y="407"/>
                </a:cxn>
                <a:cxn ang="0">
                  <a:pos x="123" y="305"/>
                </a:cxn>
                <a:cxn ang="0">
                  <a:pos x="156" y="267"/>
                </a:cxn>
                <a:cxn ang="0">
                  <a:pos x="225" y="192"/>
                </a:cxn>
                <a:cxn ang="0">
                  <a:pos x="271" y="135"/>
                </a:cxn>
                <a:cxn ang="0">
                  <a:pos x="306" y="90"/>
                </a:cxn>
                <a:cxn ang="0">
                  <a:pos x="346" y="53"/>
                </a:cxn>
                <a:cxn ang="0">
                  <a:pos x="381" y="31"/>
                </a:cxn>
                <a:cxn ang="0">
                  <a:pos x="441" y="8"/>
                </a:cxn>
                <a:cxn ang="0">
                  <a:pos x="505" y="0"/>
                </a:cxn>
                <a:cxn ang="0">
                  <a:pos x="544" y="4"/>
                </a:cxn>
                <a:cxn ang="0">
                  <a:pos x="581" y="15"/>
                </a:cxn>
                <a:cxn ang="0">
                  <a:pos x="611" y="36"/>
                </a:cxn>
                <a:cxn ang="0">
                  <a:pos x="628" y="68"/>
                </a:cxn>
                <a:cxn ang="0">
                  <a:pos x="636" y="118"/>
                </a:cxn>
                <a:cxn ang="0">
                  <a:pos x="633" y="196"/>
                </a:cxn>
                <a:cxn ang="0">
                  <a:pos x="631" y="240"/>
                </a:cxn>
                <a:cxn ang="0">
                  <a:pos x="628" y="251"/>
                </a:cxn>
                <a:cxn ang="0">
                  <a:pos x="619" y="261"/>
                </a:cxn>
                <a:cxn ang="0">
                  <a:pos x="606" y="265"/>
                </a:cxn>
                <a:cxn ang="0">
                  <a:pos x="597" y="263"/>
                </a:cxn>
                <a:cxn ang="0">
                  <a:pos x="585" y="255"/>
                </a:cxn>
                <a:cxn ang="0">
                  <a:pos x="581" y="240"/>
                </a:cxn>
                <a:cxn ang="0">
                  <a:pos x="584" y="196"/>
                </a:cxn>
                <a:cxn ang="0">
                  <a:pos x="586" y="148"/>
                </a:cxn>
                <a:cxn ang="0">
                  <a:pos x="582" y="103"/>
                </a:cxn>
                <a:cxn ang="0">
                  <a:pos x="571" y="76"/>
                </a:cxn>
                <a:cxn ang="0">
                  <a:pos x="547" y="57"/>
                </a:cxn>
                <a:cxn ang="0">
                  <a:pos x="523" y="52"/>
                </a:cxn>
                <a:cxn ang="0">
                  <a:pos x="491" y="52"/>
                </a:cxn>
                <a:cxn ang="0">
                  <a:pos x="452" y="57"/>
                </a:cxn>
                <a:cxn ang="0">
                  <a:pos x="401" y="77"/>
                </a:cxn>
                <a:cxn ang="0">
                  <a:pos x="373" y="95"/>
                </a:cxn>
                <a:cxn ang="0">
                  <a:pos x="336" y="137"/>
                </a:cxn>
                <a:cxn ang="0">
                  <a:pos x="321" y="157"/>
                </a:cxn>
                <a:cxn ang="0">
                  <a:pos x="225" y="265"/>
                </a:cxn>
                <a:cxn ang="0">
                  <a:pos x="147" y="353"/>
                </a:cxn>
                <a:cxn ang="0">
                  <a:pos x="91" y="435"/>
                </a:cxn>
                <a:cxn ang="0">
                  <a:pos x="47" y="501"/>
                </a:cxn>
                <a:cxn ang="0">
                  <a:pos x="38" y="509"/>
                </a:cxn>
                <a:cxn ang="0">
                  <a:pos x="26" y="511"/>
                </a:cxn>
              </a:cxnLst>
              <a:rect l="0" t="0" r="r" b="b"/>
              <a:pathLst>
                <a:path w="637" h="511">
                  <a:moveTo>
                    <a:pt x="26" y="511"/>
                  </a:moveTo>
                  <a:lnTo>
                    <a:pt x="26" y="511"/>
                  </a:lnTo>
                  <a:lnTo>
                    <a:pt x="20" y="510"/>
                  </a:lnTo>
                  <a:lnTo>
                    <a:pt x="12" y="507"/>
                  </a:lnTo>
                  <a:lnTo>
                    <a:pt x="7" y="503"/>
                  </a:lnTo>
                  <a:lnTo>
                    <a:pt x="3" y="497"/>
                  </a:lnTo>
                  <a:lnTo>
                    <a:pt x="3" y="497"/>
                  </a:lnTo>
                  <a:lnTo>
                    <a:pt x="0" y="492"/>
                  </a:lnTo>
                  <a:lnTo>
                    <a:pt x="0" y="485"/>
                  </a:lnTo>
                  <a:lnTo>
                    <a:pt x="2" y="480"/>
                  </a:lnTo>
                  <a:lnTo>
                    <a:pt x="5" y="475"/>
                  </a:lnTo>
                  <a:lnTo>
                    <a:pt x="5" y="475"/>
                  </a:lnTo>
                  <a:lnTo>
                    <a:pt x="29" y="441"/>
                  </a:lnTo>
                  <a:lnTo>
                    <a:pt x="50" y="407"/>
                  </a:lnTo>
                  <a:lnTo>
                    <a:pt x="50" y="407"/>
                  </a:lnTo>
                  <a:lnTo>
                    <a:pt x="74" y="373"/>
                  </a:lnTo>
                  <a:lnTo>
                    <a:pt x="98" y="339"/>
                  </a:lnTo>
                  <a:lnTo>
                    <a:pt x="123" y="305"/>
                  </a:lnTo>
                  <a:lnTo>
                    <a:pt x="138" y="288"/>
                  </a:lnTo>
                  <a:lnTo>
                    <a:pt x="152" y="272"/>
                  </a:lnTo>
                  <a:lnTo>
                    <a:pt x="156" y="267"/>
                  </a:lnTo>
                  <a:lnTo>
                    <a:pt x="156" y="267"/>
                  </a:lnTo>
                  <a:lnTo>
                    <a:pt x="202" y="217"/>
                  </a:lnTo>
                  <a:lnTo>
                    <a:pt x="225" y="192"/>
                  </a:lnTo>
                  <a:lnTo>
                    <a:pt x="247" y="166"/>
                  </a:lnTo>
                  <a:lnTo>
                    <a:pt x="247" y="166"/>
                  </a:lnTo>
                  <a:lnTo>
                    <a:pt x="271" y="135"/>
                  </a:lnTo>
                  <a:lnTo>
                    <a:pt x="271" y="135"/>
                  </a:lnTo>
                  <a:lnTo>
                    <a:pt x="289" y="112"/>
                  </a:lnTo>
                  <a:lnTo>
                    <a:pt x="306" y="90"/>
                  </a:lnTo>
                  <a:lnTo>
                    <a:pt x="326" y="70"/>
                  </a:lnTo>
                  <a:lnTo>
                    <a:pt x="335" y="61"/>
                  </a:lnTo>
                  <a:lnTo>
                    <a:pt x="346" y="53"/>
                  </a:lnTo>
                  <a:lnTo>
                    <a:pt x="346" y="53"/>
                  </a:lnTo>
                  <a:lnTo>
                    <a:pt x="363" y="42"/>
                  </a:lnTo>
                  <a:lnTo>
                    <a:pt x="381" y="31"/>
                  </a:lnTo>
                  <a:lnTo>
                    <a:pt x="401" y="22"/>
                  </a:lnTo>
                  <a:lnTo>
                    <a:pt x="421" y="14"/>
                  </a:lnTo>
                  <a:lnTo>
                    <a:pt x="441" y="8"/>
                  </a:lnTo>
                  <a:lnTo>
                    <a:pt x="463" y="4"/>
                  </a:lnTo>
                  <a:lnTo>
                    <a:pt x="484" y="1"/>
                  </a:lnTo>
                  <a:lnTo>
                    <a:pt x="505" y="0"/>
                  </a:lnTo>
                  <a:lnTo>
                    <a:pt x="505" y="0"/>
                  </a:lnTo>
                  <a:lnTo>
                    <a:pt x="525" y="1"/>
                  </a:lnTo>
                  <a:lnTo>
                    <a:pt x="544" y="4"/>
                  </a:lnTo>
                  <a:lnTo>
                    <a:pt x="564" y="8"/>
                  </a:lnTo>
                  <a:lnTo>
                    <a:pt x="581" y="15"/>
                  </a:lnTo>
                  <a:lnTo>
                    <a:pt x="581" y="15"/>
                  </a:lnTo>
                  <a:lnTo>
                    <a:pt x="593" y="21"/>
                  </a:lnTo>
                  <a:lnTo>
                    <a:pt x="602" y="29"/>
                  </a:lnTo>
                  <a:lnTo>
                    <a:pt x="611" y="36"/>
                  </a:lnTo>
                  <a:lnTo>
                    <a:pt x="618" y="47"/>
                  </a:lnTo>
                  <a:lnTo>
                    <a:pt x="623" y="57"/>
                  </a:lnTo>
                  <a:lnTo>
                    <a:pt x="628" y="68"/>
                  </a:lnTo>
                  <a:lnTo>
                    <a:pt x="631" y="80"/>
                  </a:lnTo>
                  <a:lnTo>
                    <a:pt x="633" y="93"/>
                  </a:lnTo>
                  <a:lnTo>
                    <a:pt x="636" y="118"/>
                  </a:lnTo>
                  <a:lnTo>
                    <a:pt x="637" y="145"/>
                  </a:lnTo>
                  <a:lnTo>
                    <a:pt x="636" y="171"/>
                  </a:lnTo>
                  <a:lnTo>
                    <a:pt x="633" y="196"/>
                  </a:lnTo>
                  <a:lnTo>
                    <a:pt x="633" y="196"/>
                  </a:lnTo>
                  <a:lnTo>
                    <a:pt x="632" y="220"/>
                  </a:lnTo>
                  <a:lnTo>
                    <a:pt x="631" y="240"/>
                  </a:lnTo>
                  <a:lnTo>
                    <a:pt x="631" y="240"/>
                  </a:lnTo>
                  <a:lnTo>
                    <a:pt x="629" y="246"/>
                  </a:lnTo>
                  <a:lnTo>
                    <a:pt x="628" y="251"/>
                  </a:lnTo>
                  <a:lnTo>
                    <a:pt x="626" y="255"/>
                  </a:lnTo>
                  <a:lnTo>
                    <a:pt x="623" y="259"/>
                  </a:lnTo>
                  <a:lnTo>
                    <a:pt x="619" y="261"/>
                  </a:lnTo>
                  <a:lnTo>
                    <a:pt x="615" y="263"/>
                  </a:lnTo>
                  <a:lnTo>
                    <a:pt x="610" y="264"/>
                  </a:lnTo>
                  <a:lnTo>
                    <a:pt x="606" y="265"/>
                  </a:lnTo>
                  <a:lnTo>
                    <a:pt x="606" y="265"/>
                  </a:lnTo>
                  <a:lnTo>
                    <a:pt x="601" y="264"/>
                  </a:lnTo>
                  <a:lnTo>
                    <a:pt x="597" y="263"/>
                  </a:lnTo>
                  <a:lnTo>
                    <a:pt x="593" y="261"/>
                  </a:lnTo>
                  <a:lnTo>
                    <a:pt x="589" y="259"/>
                  </a:lnTo>
                  <a:lnTo>
                    <a:pt x="585" y="255"/>
                  </a:lnTo>
                  <a:lnTo>
                    <a:pt x="582" y="251"/>
                  </a:lnTo>
                  <a:lnTo>
                    <a:pt x="581" y="246"/>
                  </a:lnTo>
                  <a:lnTo>
                    <a:pt x="581" y="240"/>
                  </a:lnTo>
                  <a:lnTo>
                    <a:pt x="581" y="240"/>
                  </a:lnTo>
                  <a:lnTo>
                    <a:pt x="581" y="220"/>
                  </a:lnTo>
                  <a:lnTo>
                    <a:pt x="584" y="196"/>
                  </a:lnTo>
                  <a:lnTo>
                    <a:pt x="584" y="196"/>
                  </a:lnTo>
                  <a:lnTo>
                    <a:pt x="585" y="172"/>
                  </a:lnTo>
                  <a:lnTo>
                    <a:pt x="586" y="148"/>
                  </a:lnTo>
                  <a:lnTo>
                    <a:pt x="585" y="124"/>
                  </a:lnTo>
                  <a:lnTo>
                    <a:pt x="584" y="114"/>
                  </a:lnTo>
                  <a:lnTo>
                    <a:pt x="582" y="103"/>
                  </a:lnTo>
                  <a:lnTo>
                    <a:pt x="580" y="93"/>
                  </a:lnTo>
                  <a:lnTo>
                    <a:pt x="576" y="84"/>
                  </a:lnTo>
                  <a:lnTo>
                    <a:pt x="571" y="76"/>
                  </a:lnTo>
                  <a:lnTo>
                    <a:pt x="564" y="68"/>
                  </a:lnTo>
                  <a:lnTo>
                    <a:pt x="556" y="63"/>
                  </a:lnTo>
                  <a:lnTo>
                    <a:pt x="547" y="57"/>
                  </a:lnTo>
                  <a:lnTo>
                    <a:pt x="537" y="55"/>
                  </a:lnTo>
                  <a:lnTo>
                    <a:pt x="523" y="52"/>
                  </a:lnTo>
                  <a:lnTo>
                    <a:pt x="523" y="52"/>
                  </a:lnTo>
                  <a:lnTo>
                    <a:pt x="504" y="52"/>
                  </a:lnTo>
                  <a:lnTo>
                    <a:pt x="504" y="52"/>
                  </a:lnTo>
                  <a:lnTo>
                    <a:pt x="491" y="52"/>
                  </a:lnTo>
                  <a:lnTo>
                    <a:pt x="478" y="53"/>
                  </a:lnTo>
                  <a:lnTo>
                    <a:pt x="465" y="55"/>
                  </a:lnTo>
                  <a:lnTo>
                    <a:pt x="452" y="57"/>
                  </a:lnTo>
                  <a:lnTo>
                    <a:pt x="425" y="65"/>
                  </a:lnTo>
                  <a:lnTo>
                    <a:pt x="401" y="77"/>
                  </a:lnTo>
                  <a:lnTo>
                    <a:pt x="401" y="77"/>
                  </a:lnTo>
                  <a:lnTo>
                    <a:pt x="391" y="82"/>
                  </a:lnTo>
                  <a:lnTo>
                    <a:pt x="382" y="89"/>
                  </a:lnTo>
                  <a:lnTo>
                    <a:pt x="373" y="95"/>
                  </a:lnTo>
                  <a:lnTo>
                    <a:pt x="365" y="103"/>
                  </a:lnTo>
                  <a:lnTo>
                    <a:pt x="351" y="120"/>
                  </a:lnTo>
                  <a:lnTo>
                    <a:pt x="336" y="137"/>
                  </a:lnTo>
                  <a:lnTo>
                    <a:pt x="336" y="137"/>
                  </a:lnTo>
                  <a:lnTo>
                    <a:pt x="321" y="157"/>
                  </a:lnTo>
                  <a:lnTo>
                    <a:pt x="321" y="157"/>
                  </a:lnTo>
                  <a:lnTo>
                    <a:pt x="274" y="212"/>
                  </a:lnTo>
                  <a:lnTo>
                    <a:pt x="225" y="265"/>
                  </a:lnTo>
                  <a:lnTo>
                    <a:pt x="225" y="265"/>
                  </a:lnTo>
                  <a:lnTo>
                    <a:pt x="168" y="328"/>
                  </a:lnTo>
                  <a:lnTo>
                    <a:pt x="168" y="328"/>
                  </a:lnTo>
                  <a:lnTo>
                    <a:pt x="147" y="353"/>
                  </a:lnTo>
                  <a:lnTo>
                    <a:pt x="127" y="380"/>
                  </a:lnTo>
                  <a:lnTo>
                    <a:pt x="109" y="408"/>
                  </a:lnTo>
                  <a:lnTo>
                    <a:pt x="91" y="435"/>
                  </a:lnTo>
                  <a:lnTo>
                    <a:pt x="91" y="435"/>
                  </a:lnTo>
                  <a:lnTo>
                    <a:pt x="70" y="468"/>
                  </a:lnTo>
                  <a:lnTo>
                    <a:pt x="47" y="501"/>
                  </a:lnTo>
                  <a:lnTo>
                    <a:pt x="47" y="501"/>
                  </a:lnTo>
                  <a:lnTo>
                    <a:pt x="43" y="505"/>
                  </a:lnTo>
                  <a:lnTo>
                    <a:pt x="38" y="509"/>
                  </a:lnTo>
                  <a:lnTo>
                    <a:pt x="33" y="511"/>
                  </a:lnTo>
                  <a:lnTo>
                    <a:pt x="26" y="511"/>
                  </a:lnTo>
                  <a:lnTo>
                    <a:pt x="26" y="51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68" name="Freeform 556">
              <a:extLst>
                <a:ext uri="{FF2B5EF4-FFF2-40B4-BE49-F238E27FC236}">
                  <a16:creationId xmlns:a16="http://schemas.microsoft.com/office/drawing/2014/main" id="{3435F02D-A038-49B1-BA8D-083BA3C5A625}"/>
                </a:ext>
              </a:extLst>
            </p:cNvPr>
            <p:cNvSpPr>
              <a:spLocks/>
            </p:cNvSpPr>
            <p:nvPr/>
          </p:nvSpPr>
          <p:spPr bwMode="auto">
            <a:xfrm>
              <a:off x="2084388" y="2492375"/>
              <a:ext cx="250825" cy="215900"/>
            </a:xfrm>
            <a:custGeom>
              <a:avLst/>
              <a:gdLst/>
              <a:ahLst/>
              <a:cxnLst>
                <a:cxn ang="0">
                  <a:pos x="440" y="545"/>
                </a:cxn>
                <a:cxn ang="0">
                  <a:pos x="384" y="528"/>
                </a:cxn>
                <a:cxn ang="0">
                  <a:pos x="334" y="492"/>
                </a:cxn>
                <a:cxn ang="0">
                  <a:pos x="303" y="456"/>
                </a:cxn>
                <a:cxn ang="0">
                  <a:pos x="259" y="396"/>
                </a:cxn>
                <a:cxn ang="0">
                  <a:pos x="220" y="341"/>
                </a:cxn>
                <a:cxn ang="0">
                  <a:pos x="190" y="301"/>
                </a:cxn>
                <a:cxn ang="0">
                  <a:pos x="168" y="277"/>
                </a:cxn>
                <a:cxn ang="0">
                  <a:pos x="155" y="259"/>
                </a:cxn>
                <a:cxn ang="0">
                  <a:pos x="143" y="237"/>
                </a:cxn>
                <a:cxn ang="0">
                  <a:pos x="113" y="197"/>
                </a:cxn>
                <a:cxn ang="0">
                  <a:pos x="68" y="141"/>
                </a:cxn>
                <a:cxn ang="0">
                  <a:pos x="51" y="122"/>
                </a:cxn>
                <a:cxn ang="0">
                  <a:pos x="33" y="99"/>
                </a:cxn>
                <a:cxn ang="0">
                  <a:pos x="12" y="65"/>
                </a:cxn>
                <a:cxn ang="0">
                  <a:pos x="0" y="25"/>
                </a:cxn>
                <a:cxn ang="0">
                  <a:pos x="2" y="14"/>
                </a:cxn>
                <a:cxn ang="0">
                  <a:pos x="7" y="6"/>
                </a:cxn>
                <a:cxn ang="0">
                  <a:pos x="20" y="0"/>
                </a:cxn>
                <a:cxn ang="0">
                  <a:pos x="33" y="1"/>
                </a:cxn>
                <a:cxn ang="0">
                  <a:pos x="45" y="9"/>
                </a:cxn>
                <a:cxn ang="0">
                  <a:pos x="51" y="23"/>
                </a:cxn>
                <a:cxn ang="0">
                  <a:pos x="57" y="46"/>
                </a:cxn>
                <a:cxn ang="0">
                  <a:pos x="85" y="86"/>
                </a:cxn>
                <a:cxn ang="0">
                  <a:pos x="114" y="118"/>
                </a:cxn>
                <a:cxn ang="0">
                  <a:pos x="146" y="158"/>
                </a:cxn>
                <a:cxn ang="0">
                  <a:pos x="170" y="191"/>
                </a:cxn>
                <a:cxn ang="0">
                  <a:pos x="186" y="209"/>
                </a:cxn>
                <a:cxn ang="0">
                  <a:pos x="206" y="237"/>
                </a:cxn>
                <a:cxn ang="0">
                  <a:pos x="231" y="271"/>
                </a:cxn>
                <a:cxn ang="0">
                  <a:pos x="257" y="301"/>
                </a:cxn>
                <a:cxn ang="0">
                  <a:pos x="293" y="357"/>
                </a:cxn>
                <a:cxn ang="0">
                  <a:pos x="316" y="388"/>
                </a:cxn>
                <a:cxn ang="0">
                  <a:pos x="331" y="417"/>
                </a:cxn>
                <a:cxn ang="0">
                  <a:pos x="344" y="431"/>
                </a:cxn>
                <a:cxn ang="0">
                  <a:pos x="372" y="460"/>
                </a:cxn>
                <a:cxn ang="0">
                  <a:pos x="390" y="476"/>
                </a:cxn>
                <a:cxn ang="0">
                  <a:pos x="420" y="492"/>
                </a:cxn>
                <a:cxn ang="0">
                  <a:pos x="456" y="497"/>
                </a:cxn>
                <a:cxn ang="0">
                  <a:pos x="487" y="493"/>
                </a:cxn>
                <a:cxn ang="0">
                  <a:pos x="516" y="480"/>
                </a:cxn>
                <a:cxn ang="0">
                  <a:pos x="537" y="467"/>
                </a:cxn>
                <a:cxn ang="0">
                  <a:pos x="565" y="438"/>
                </a:cxn>
                <a:cxn ang="0">
                  <a:pos x="571" y="424"/>
                </a:cxn>
                <a:cxn ang="0">
                  <a:pos x="577" y="396"/>
                </a:cxn>
                <a:cxn ang="0">
                  <a:pos x="581" y="371"/>
                </a:cxn>
                <a:cxn ang="0">
                  <a:pos x="581" y="290"/>
                </a:cxn>
                <a:cxn ang="0">
                  <a:pos x="580" y="250"/>
                </a:cxn>
                <a:cxn ang="0">
                  <a:pos x="584" y="237"/>
                </a:cxn>
                <a:cxn ang="0">
                  <a:pos x="590" y="229"/>
                </a:cxn>
                <a:cxn ang="0">
                  <a:pos x="605" y="225"/>
                </a:cxn>
                <a:cxn ang="0">
                  <a:pos x="614" y="226"/>
                </a:cxn>
                <a:cxn ang="0">
                  <a:pos x="626" y="235"/>
                </a:cxn>
                <a:cxn ang="0">
                  <a:pos x="631" y="250"/>
                </a:cxn>
                <a:cxn ang="0">
                  <a:pos x="631" y="285"/>
                </a:cxn>
                <a:cxn ang="0">
                  <a:pos x="631" y="378"/>
                </a:cxn>
                <a:cxn ang="0">
                  <a:pos x="623" y="424"/>
                </a:cxn>
                <a:cxn ang="0">
                  <a:pos x="607" y="464"/>
                </a:cxn>
                <a:cxn ang="0">
                  <a:pos x="579" y="499"/>
                </a:cxn>
                <a:cxn ang="0">
                  <a:pos x="554" y="518"/>
                </a:cxn>
                <a:cxn ang="0">
                  <a:pos x="514" y="536"/>
                </a:cxn>
                <a:cxn ang="0">
                  <a:pos x="473" y="545"/>
                </a:cxn>
              </a:cxnLst>
              <a:rect l="0" t="0" r="r" b="b"/>
              <a:pathLst>
                <a:path w="632" h="545">
                  <a:moveTo>
                    <a:pt x="459" y="545"/>
                  </a:moveTo>
                  <a:lnTo>
                    <a:pt x="459" y="545"/>
                  </a:lnTo>
                  <a:lnTo>
                    <a:pt x="440" y="545"/>
                  </a:lnTo>
                  <a:lnTo>
                    <a:pt x="420" y="541"/>
                  </a:lnTo>
                  <a:lnTo>
                    <a:pt x="402" y="536"/>
                  </a:lnTo>
                  <a:lnTo>
                    <a:pt x="384" y="528"/>
                  </a:lnTo>
                  <a:lnTo>
                    <a:pt x="365" y="518"/>
                  </a:lnTo>
                  <a:lnTo>
                    <a:pt x="350" y="506"/>
                  </a:lnTo>
                  <a:lnTo>
                    <a:pt x="334" y="492"/>
                  </a:lnTo>
                  <a:lnTo>
                    <a:pt x="318" y="476"/>
                  </a:lnTo>
                  <a:lnTo>
                    <a:pt x="318" y="476"/>
                  </a:lnTo>
                  <a:lnTo>
                    <a:pt x="303" y="456"/>
                  </a:lnTo>
                  <a:lnTo>
                    <a:pt x="288" y="435"/>
                  </a:lnTo>
                  <a:lnTo>
                    <a:pt x="259" y="396"/>
                  </a:lnTo>
                  <a:lnTo>
                    <a:pt x="259" y="396"/>
                  </a:lnTo>
                  <a:lnTo>
                    <a:pt x="234" y="362"/>
                  </a:lnTo>
                  <a:lnTo>
                    <a:pt x="234" y="362"/>
                  </a:lnTo>
                  <a:lnTo>
                    <a:pt x="220" y="341"/>
                  </a:lnTo>
                  <a:lnTo>
                    <a:pt x="220" y="341"/>
                  </a:lnTo>
                  <a:lnTo>
                    <a:pt x="200" y="314"/>
                  </a:lnTo>
                  <a:lnTo>
                    <a:pt x="190" y="301"/>
                  </a:lnTo>
                  <a:lnTo>
                    <a:pt x="180" y="289"/>
                  </a:lnTo>
                  <a:lnTo>
                    <a:pt x="180" y="289"/>
                  </a:lnTo>
                  <a:lnTo>
                    <a:pt x="168" y="277"/>
                  </a:lnTo>
                  <a:lnTo>
                    <a:pt x="160" y="267"/>
                  </a:lnTo>
                  <a:lnTo>
                    <a:pt x="160" y="267"/>
                  </a:lnTo>
                  <a:lnTo>
                    <a:pt x="155" y="259"/>
                  </a:lnTo>
                  <a:lnTo>
                    <a:pt x="149" y="248"/>
                  </a:lnTo>
                  <a:lnTo>
                    <a:pt x="149" y="248"/>
                  </a:lnTo>
                  <a:lnTo>
                    <a:pt x="143" y="237"/>
                  </a:lnTo>
                  <a:lnTo>
                    <a:pt x="143" y="237"/>
                  </a:lnTo>
                  <a:lnTo>
                    <a:pt x="127" y="218"/>
                  </a:lnTo>
                  <a:lnTo>
                    <a:pt x="113" y="197"/>
                  </a:lnTo>
                  <a:lnTo>
                    <a:pt x="113" y="197"/>
                  </a:lnTo>
                  <a:lnTo>
                    <a:pt x="91" y="169"/>
                  </a:lnTo>
                  <a:lnTo>
                    <a:pt x="68" y="141"/>
                  </a:lnTo>
                  <a:lnTo>
                    <a:pt x="63" y="135"/>
                  </a:lnTo>
                  <a:lnTo>
                    <a:pt x="63" y="135"/>
                  </a:lnTo>
                  <a:lnTo>
                    <a:pt x="51" y="122"/>
                  </a:lnTo>
                  <a:lnTo>
                    <a:pt x="50" y="120"/>
                  </a:lnTo>
                  <a:lnTo>
                    <a:pt x="50" y="120"/>
                  </a:lnTo>
                  <a:lnTo>
                    <a:pt x="33" y="99"/>
                  </a:lnTo>
                  <a:lnTo>
                    <a:pt x="25" y="89"/>
                  </a:lnTo>
                  <a:lnTo>
                    <a:pt x="19" y="77"/>
                  </a:lnTo>
                  <a:lnTo>
                    <a:pt x="12" y="65"/>
                  </a:lnTo>
                  <a:lnTo>
                    <a:pt x="7" y="54"/>
                  </a:lnTo>
                  <a:lnTo>
                    <a:pt x="3" y="39"/>
                  </a:lnTo>
                  <a:lnTo>
                    <a:pt x="0" y="25"/>
                  </a:lnTo>
                  <a:lnTo>
                    <a:pt x="0" y="25"/>
                  </a:lnTo>
                  <a:lnTo>
                    <a:pt x="2" y="20"/>
                  </a:lnTo>
                  <a:lnTo>
                    <a:pt x="2" y="14"/>
                  </a:lnTo>
                  <a:lnTo>
                    <a:pt x="4" y="10"/>
                  </a:lnTo>
                  <a:lnTo>
                    <a:pt x="7" y="6"/>
                  </a:lnTo>
                  <a:lnTo>
                    <a:pt x="7" y="6"/>
                  </a:lnTo>
                  <a:lnTo>
                    <a:pt x="11" y="4"/>
                  </a:lnTo>
                  <a:lnTo>
                    <a:pt x="15" y="1"/>
                  </a:lnTo>
                  <a:lnTo>
                    <a:pt x="20" y="0"/>
                  </a:lnTo>
                  <a:lnTo>
                    <a:pt x="24" y="0"/>
                  </a:lnTo>
                  <a:lnTo>
                    <a:pt x="24" y="0"/>
                  </a:lnTo>
                  <a:lnTo>
                    <a:pt x="33" y="1"/>
                  </a:lnTo>
                  <a:lnTo>
                    <a:pt x="38" y="3"/>
                  </a:lnTo>
                  <a:lnTo>
                    <a:pt x="42" y="5"/>
                  </a:lnTo>
                  <a:lnTo>
                    <a:pt x="45" y="9"/>
                  </a:lnTo>
                  <a:lnTo>
                    <a:pt x="47" y="13"/>
                  </a:lnTo>
                  <a:lnTo>
                    <a:pt x="50" y="18"/>
                  </a:lnTo>
                  <a:lnTo>
                    <a:pt x="51" y="23"/>
                  </a:lnTo>
                  <a:lnTo>
                    <a:pt x="51" y="23"/>
                  </a:lnTo>
                  <a:lnTo>
                    <a:pt x="53" y="34"/>
                  </a:lnTo>
                  <a:lnTo>
                    <a:pt x="57" y="46"/>
                  </a:lnTo>
                  <a:lnTo>
                    <a:pt x="62" y="56"/>
                  </a:lnTo>
                  <a:lnTo>
                    <a:pt x="68" y="67"/>
                  </a:lnTo>
                  <a:lnTo>
                    <a:pt x="85" y="86"/>
                  </a:lnTo>
                  <a:lnTo>
                    <a:pt x="102" y="105"/>
                  </a:lnTo>
                  <a:lnTo>
                    <a:pt x="102" y="105"/>
                  </a:lnTo>
                  <a:lnTo>
                    <a:pt x="114" y="118"/>
                  </a:lnTo>
                  <a:lnTo>
                    <a:pt x="114" y="118"/>
                  </a:lnTo>
                  <a:lnTo>
                    <a:pt x="131" y="137"/>
                  </a:lnTo>
                  <a:lnTo>
                    <a:pt x="146" y="158"/>
                  </a:lnTo>
                  <a:lnTo>
                    <a:pt x="146" y="158"/>
                  </a:lnTo>
                  <a:lnTo>
                    <a:pt x="161" y="180"/>
                  </a:lnTo>
                  <a:lnTo>
                    <a:pt x="170" y="191"/>
                  </a:lnTo>
                  <a:lnTo>
                    <a:pt x="180" y="201"/>
                  </a:lnTo>
                  <a:lnTo>
                    <a:pt x="180" y="201"/>
                  </a:lnTo>
                  <a:lnTo>
                    <a:pt x="186" y="209"/>
                  </a:lnTo>
                  <a:lnTo>
                    <a:pt x="193" y="218"/>
                  </a:lnTo>
                  <a:lnTo>
                    <a:pt x="206" y="237"/>
                  </a:lnTo>
                  <a:lnTo>
                    <a:pt x="206" y="237"/>
                  </a:lnTo>
                  <a:lnTo>
                    <a:pt x="217" y="254"/>
                  </a:lnTo>
                  <a:lnTo>
                    <a:pt x="224" y="263"/>
                  </a:lnTo>
                  <a:lnTo>
                    <a:pt x="231" y="271"/>
                  </a:lnTo>
                  <a:lnTo>
                    <a:pt x="231" y="271"/>
                  </a:lnTo>
                  <a:lnTo>
                    <a:pt x="245" y="285"/>
                  </a:lnTo>
                  <a:lnTo>
                    <a:pt x="257" y="301"/>
                  </a:lnTo>
                  <a:lnTo>
                    <a:pt x="280" y="335"/>
                  </a:lnTo>
                  <a:lnTo>
                    <a:pt x="280" y="335"/>
                  </a:lnTo>
                  <a:lnTo>
                    <a:pt x="293" y="357"/>
                  </a:lnTo>
                  <a:lnTo>
                    <a:pt x="309" y="378"/>
                  </a:lnTo>
                  <a:lnTo>
                    <a:pt x="309" y="378"/>
                  </a:lnTo>
                  <a:lnTo>
                    <a:pt x="316" y="388"/>
                  </a:lnTo>
                  <a:lnTo>
                    <a:pt x="323" y="401"/>
                  </a:lnTo>
                  <a:lnTo>
                    <a:pt x="323" y="401"/>
                  </a:lnTo>
                  <a:lnTo>
                    <a:pt x="331" y="417"/>
                  </a:lnTo>
                  <a:lnTo>
                    <a:pt x="331" y="417"/>
                  </a:lnTo>
                  <a:lnTo>
                    <a:pt x="338" y="424"/>
                  </a:lnTo>
                  <a:lnTo>
                    <a:pt x="344" y="431"/>
                  </a:lnTo>
                  <a:lnTo>
                    <a:pt x="359" y="446"/>
                  </a:lnTo>
                  <a:lnTo>
                    <a:pt x="359" y="446"/>
                  </a:lnTo>
                  <a:lnTo>
                    <a:pt x="372" y="460"/>
                  </a:lnTo>
                  <a:lnTo>
                    <a:pt x="372" y="460"/>
                  </a:lnTo>
                  <a:lnTo>
                    <a:pt x="381" y="469"/>
                  </a:lnTo>
                  <a:lnTo>
                    <a:pt x="390" y="476"/>
                  </a:lnTo>
                  <a:lnTo>
                    <a:pt x="399" y="482"/>
                  </a:lnTo>
                  <a:lnTo>
                    <a:pt x="410" y="488"/>
                  </a:lnTo>
                  <a:lnTo>
                    <a:pt x="420" y="492"/>
                  </a:lnTo>
                  <a:lnTo>
                    <a:pt x="432" y="494"/>
                  </a:lnTo>
                  <a:lnTo>
                    <a:pt x="444" y="497"/>
                  </a:lnTo>
                  <a:lnTo>
                    <a:pt x="456" y="497"/>
                  </a:lnTo>
                  <a:lnTo>
                    <a:pt x="456" y="497"/>
                  </a:lnTo>
                  <a:lnTo>
                    <a:pt x="471" y="496"/>
                  </a:lnTo>
                  <a:lnTo>
                    <a:pt x="487" y="493"/>
                  </a:lnTo>
                  <a:lnTo>
                    <a:pt x="501" y="486"/>
                  </a:lnTo>
                  <a:lnTo>
                    <a:pt x="516" y="480"/>
                  </a:lnTo>
                  <a:lnTo>
                    <a:pt x="516" y="480"/>
                  </a:lnTo>
                  <a:lnTo>
                    <a:pt x="526" y="473"/>
                  </a:lnTo>
                  <a:lnTo>
                    <a:pt x="526" y="473"/>
                  </a:lnTo>
                  <a:lnTo>
                    <a:pt x="537" y="467"/>
                  </a:lnTo>
                  <a:lnTo>
                    <a:pt x="547" y="459"/>
                  </a:lnTo>
                  <a:lnTo>
                    <a:pt x="556" y="450"/>
                  </a:lnTo>
                  <a:lnTo>
                    <a:pt x="565" y="438"/>
                  </a:lnTo>
                  <a:lnTo>
                    <a:pt x="565" y="438"/>
                  </a:lnTo>
                  <a:lnTo>
                    <a:pt x="568" y="433"/>
                  </a:lnTo>
                  <a:lnTo>
                    <a:pt x="571" y="424"/>
                  </a:lnTo>
                  <a:lnTo>
                    <a:pt x="575" y="407"/>
                  </a:lnTo>
                  <a:lnTo>
                    <a:pt x="575" y="407"/>
                  </a:lnTo>
                  <a:lnTo>
                    <a:pt x="577" y="396"/>
                  </a:lnTo>
                  <a:lnTo>
                    <a:pt x="577" y="396"/>
                  </a:lnTo>
                  <a:lnTo>
                    <a:pt x="580" y="384"/>
                  </a:lnTo>
                  <a:lnTo>
                    <a:pt x="581" y="371"/>
                  </a:lnTo>
                  <a:lnTo>
                    <a:pt x="584" y="344"/>
                  </a:lnTo>
                  <a:lnTo>
                    <a:pt x="582" y="318"/>
                  </a:lnTo>
                  <a:lnTo>
                    <a:pt x="581" y="290"/>
                  </a:lnTo>
                  <a:lnTo>
                    <a:pt x="581" y="290"/>
                  </a:lnTo>
                  <a:lnTo>
                    <a:pt x="580" y="250"/>
                  </a:lnTo>
                  <a:lnTo>
                    <a:pt x="580" y="250"/>
                  </a:lnTo>
                  <a:lnTo>
                    <a:pt x="581" y="244"/>
                  </a:lnTo>
                  <a:lnTo>
                    <a:pt x="582" y="241"/>
                  </a:lnTo>
                  <a:lnTo>
                    <a:pt x="584" y="237"/>
                  </a:lnTo>
                  <a:lnTo>
                    <a:pt x="588" y="233"/>
                  </a:lnTo>
                  <a:lnTo>
                    <a:pt x="588" y="233"/>
                  </a:lnTo>
                  <a:lnTo>
                    <a:pt x="590" y="229"/>
                  </a:lnTo>
                  <a:lnTo>
                    <a:pt x="596" y="227"/>
                  </a:lnTo>
                  <a:lnTo>
                    <a:pt x="601" y="226"/>
                  </a:lnTo>
                  <a:lnTo>
                    <a:pt x="605" y="225"/>
                  </a:lnTo>
                  <a:lnTo>
                    <a:pt x="605" y="225"/>
                  </a:lnTo>
                  <a:lnTo>
                    <a:pt x="610" y="225"/>
                  </a:lnTo>
                  <a:lnTo>
                    <a:pt x="614" y="226"/>
                  </a:lnTo>
                  <a:lnTo>
                    <a:pt x="619" y="229"/>
                  </a:lnTo>
                  <a:lnTo>
                    <a:pt x="623" y="231"/>
                  </a:lnTo>
                  <a:lnTo>
                    <a:pt x="626" y="235"/>
                  </a:lnTo>
                  <a:lnTo>
                    <a:pt x="628" y="239"/>
                  </a:lnTo>
                  <a:lnTo>
                    <a:pt x="630" y="244"/>
                  </a:lnTo>
                  <a:lnTo>
                    <a:pt x="631" y="250"/>
                  </a:lnTo>
                  <a:lnTo>
                    <a:pt x="631" y="250"/>
                  </a:lnTo>
                  <a:lnTo>
                    <a:pt x="631" y="285"/>
                  </a:lnTo>
                  <a:lnTo>
                    <a:pt x="631" y="285"/>
                  </a:lnTo>
                  <a:lnTo>
                    <a:pt x="632" y="315"/>
                  </a:lnTo>
                  <a:lnTo>
                    <a:pt x="632" y="346"/>
                  </a:lnTo>
                  <a:lnTo>
                    <a:pt x="631" y="378"/>
                  </a:lnTo>
                  <a:lnTo>
                    <a:pt x="628" y="392"/>
                  </a:lnTo>
                  <a:lnTo>
                    <a:pt x="626" y="408"/>
                  </a:lnTo>
                  <a:lnTo>
                    <a:pt x="623" y="424"/>
                  </a:lnTo>
                  <a:lnTo>
                    <a:pt x="619" y="438"/>
                  </a:lnTo>
                  <a:lnTo>
                    <a:pt x="614" y="451"/>
                  </a:lnTo>
                  <a:lnTo>
                    <a:pt x="607" y="464"/>
                  </a:lnTo>
                  <a:lnTo>
                    <a:pt x="599" y="477"/>
                  </a:lnTo>
                  <a:lnTo>
                    <a:pt x="590" y="489"/>
                  </a:lnTo>
                  <a:lnTo>
                    <a:pt x="579" y="499"/>
                  </a:lnTo>
                  <a:lnTo>
                    <a:pt x="567" y="510"/>
                  </a:lnTo>
                  <a:lnTo>
                    <a:pt x="567" y="510"/>
                  </a:lnTo>
                  <a:lnTo>
                    <a:pt x="554" y="518"/>
                  </a:lnTo>
                  <a:lnTo>
                    <a:pt x="541" y="526"/>
                  </a:lnTo>
                  <a:lnTo>
                    <a:pt x="527" y="532"/>
                  </a:lnTo>
                  <a:lnTo>
                    <a:pt x="514" y="536"/>
                  </a:lnTo>
                  <a:lnTo>
                    <a:pt x="500" y="540"/>
                  </a:lnTo>
                  <a:lnTo>
                    <a:pt x="487" y="544"/>
                  </a:lnTo>
                  <a:lnTo>
                    <a:pt x="473" y="545"/>
                  </a:lnTo>
                  <a:lnTo>
                    <a:pt x="459" y="545"/>
                  </a:lnTo>
                  <a:lnTo>
                    <a:pt x="459" y="54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69" name="Freeform 557">
              <a:extLst>
                <a:ext uri="{FF2B5EF4-FFF2-40B4-BE49-F238E27FC236}">
                  <a16:creationId xmlns:a16="http://schemas.microsoft.com/office/drawing/2014/main" id="{82A489CF-560E-4DB4-8D5F-3565CCA80ABD}"/>
                </a:ext>
              </a:extLst>
            </p:cNvPr>
            <p:cNvSpPr>
              <a:spLocks/>
            </p:cNvSpPr>
            <p:nvPr/>
          </p:nvSpPr>
          <p:spPr bwMode="auto">
            <a:xfrm>
              <a:off x="2146301" y="2049463"/>
              <a:ext cx="377825" cy="212725"/>
            </a:xfrm>
            <a:custGeom>
              <a:avLst/>
              <a:gdLst/>
              <a:ahLst/>
              <a:cxnLst>
                <a:cxn ang="0">
                  <a:pos x="240" y="532"/>
                </a:cxn>
                <a:cxn ang="0">
                  <a:pos x="311" y="529"/>
                </a:cxn>
                <a:cxn ang="0">
                  <a:pos x="854" y="529"/>
                </a:cxn>
                <a:cxn ang="0">
                  <a:pos x="928" y="529"/>
                </a:cxn>
                <a:cxn ang="0">
                  <a:pos x="943" y="525"/>
                </a:cxn>
                <a:cxn ang="0">
                  <a:pos x="951" y="514"/>
                </a:cxn>
                <a:cxn ang="0">
                  <a:pos x="952" y="504"/>
                </a:cxn>
                <a:cxn ang="0">
                  <a:pos x="949" y="491"/>
                </a:cxn>
                <a:cxn ang="0">
                  <a:pos x="939" y="482"/>
                </a:cxn>
                <a:cxn ang="0">
                  <a:pos x="285" y="480"/>
                </a:cxn>
                <a:cxn ang="0">
                  <a:pos x="242" y="481"/>
                </a:cxn>
                <a:cxn ang="0">
                  <a:pos x="183" y="482"/>
                </a:cxn>
                <a:cxn ang="0">
                  <a:pos x="140" y="477"/>
                </a:cxn>
                <a:cxn ang="0">
                  <a:pos x="120" y="473"/>
                </a:cxn>
                <a:cxn ang="0">
                  <a:pos x="82" y="463"/>
                </a:cxn>
                <a:cxn ang="0">
                  <a:pos x="65" y="443"/>
                </a:cxn>
                <a:cxn ang="0">
                  <a:pos x="58" y="388"/>
                </a:cxn>
                <a:cxn ang="0">
                  <a:pos x="51" y="320"/>
                </a:cxn>
                <a:cxn ang="0">
                  <a:pos x="51" y="289"/>
                </a:cxn>
                <a:cxn ang="0">
                  <a:pos x="56" y="259"/>
                </a:cxn>
                <a:cxn ang="0">
                  <a:pos x="61" y="231"/>
                </a:cxn>
                <a:cxn ang="0">
                  <a:pos x="64" y="164"/>
                </a:cxn>
                <a:cxn ang="0">
                  <a:pos x="72" y="100"/>
                </a:cxn>
                <a:cxn ang="0">
                  <a:pos x="78" y="79"/>
                </a:cxn>
                <a:cxn ang="0">
                  <a:pos x="92" y="61"/>
                </a:cxn>
                <a:cxn ang="0">
                  <a:pos x="120" y="53"/>
                </a:cxn>
                <a:cxn ang="0">
                  <a:pos x="192" y="51"/>
                </a:cxn>
                <a:cxn ang="0">
                  <a:pos x="552" y="51"/>
                </a:cxn>
                <a:cxn ang="0">
                  <a:pos x="792" y="52"/>
                </a:cxn>
                <a:cxn ang="0">
                  <a:pos x="921" y="52"/>
                </a:cxn>
                <a:cxn ang="0">
                  <a:pos x="934" y="45"/>
                </a:cxn>
                <a:cxn ang="0">
                  <a:pos x="939" y="32"/>
                </a:cxn>
                <a:cxn ang="0">
                  <a:pos x="939" y="23"/>
                </a:cxn>
                <a:cxn ang="0">
                  <a:pos x="934" y="10"/>
                </a:cxn>
                <a:cxn ang="0">
                  <a:pos x="921" y="4"/>
                </a:cxn>
                <a:cxn ang="0">
                  <a:pos x="231" y="2"/>
                </a:cxn>
                <a:cxn ang="0">
                  <a:pos x="170" y="0"/>
                </a:cxn>
                <a:cxn ang="0">
                  <a:pos x="125" y="0"/>
                </a:cxn>
                <a:cxn ang="0">
                  <a:pos x="74" y="13"/>
                </a:cxn>
                <a:cxn ang="0">
                  <a:pos x="60" y="21"/>
                </a:cxn>
                <a:cxn ang="0">
                  <a:pos x="34" y="56"/>
                </a:cxn>
                <a:cxn ang="0">
                  <a:pos x="19" y="111"/>
                </a:cxn>
                <a:cxn ang="0">
                  <a:pos x="14" y="178"/>
                </a:cxn>
                <a:cxn ang="0">
                  <a:pos x="13" y="208"/>
                </a:cxn>
                <a:cxn ang="0">
                  <a:pos x="2" y="270"/>
                </a:cxn>
                <a:cxn ang="0">
                  <a:pos x="0" y="306"/>
                </a:cxn>
                <a:cxn ang="0">
                  <a:pos x="5" y="384"/>
                </a:cxn>
                <a:cxn ang="0">
                  <a:pos x="15" y="446"/>
                </a:cxn>
                <a:cxn ang="0">
                  <a:pos x="35" y="485"/>
                </a:cxn>
                <a:cxn ang="0">
                  <a:pos x="68" y="511"/>
                </a:cxn>
                <a:cxn ang="0">
                  <a:pos x="95" y="523"/>
                </a:cxn>
                <a:cxn ang="0">
                  <a:pos x="158" y="529"/>
                </a:cxn>
                <a:cxn ang="0">
                  <a:pos x="214" y="533"/>
                </a:cxn>
              </a:cxnLst>
              <a:rect l="0" t="0" r="r" b="b"/>
              <a:pathLst>
                <a:path w="952" h="533">
                  <a:moveTo>
                    <a:pt x="214" y="533"/>
                  </a:moveTo>
                  <a:lnTo>
                    <a:pt x="214" y="533"/>
                  </a:lnTo>
                  <a:lnTo>
                    <a:pt x="240" y="532"/>
                  </a:lnTo>
                  <a:lnTo>
                    <a:pt x="240" y="532"/>
                  </a:lnTo>
                  <a:lnTo>
                    <a:pt x="266" y="531"/>
                  </a:lnTo>
                  <a:lnTo>
                    <a:pt x="311" y="529"/>
                  </a:lnTo>
                  <a:lnTo>
                    <a:pt x="455" y="528"/>
                  </a:lnTo>
                  <a:lnTo>
                    <a:pt x="455" y="528"/>
                  </a:lnTo>
                  <a:lnTo>
                    <a:pt x="854" y="529"/>
                  </a:lnTo>
                  <a:lnTo>
                    <a:pt x="854" y="529"/>
                  </a:lnTo>
                  <a:lnTo>
                    <a:pt x="928" y="529"/>
                  </a:lnTo>
                  <a:lnTo>
                    <a:pt x="928" y="529"/>
                  </a:lnTo>
                  <a:lnTo>
                    <a:pt x="934" y="529"/>
                  </a:lnTo>
                  <a:lnTo>
                    <a:pt x="939" y="528"/>
                  </a:lnTo>
                  <a:lnTo>
                    <a:pt x="943" y="525"/>
                  </a:lnTo>
                  <a:lnTo>
                    <a:pt x="947" y="521"/>
                  </a:lnTo>
                  <a:lnTo>
                    <a:pt x="949" y="519"/>
                  </a:lnTo>
                  <a:lnTo>
                    <a:pt x="951" y="514"/>
                  </a:lnTo>
                  <a:lnTo>
                    <a:pt x="952" y="510"/>
                  </a:lnTo>
                  <a:lnTo>
                    <a:pt x="952" y="504"/>
                  </a:lnTo>
                  <a:lnTo>
                    <a:pt x="952" y="504"/>
                  </a:lnTo>
                  <a:lnTo>
                    <a:pt x="952" y="501"/>
                  </a:lnTo>
                  <a:lnTo>
                    <a:pt x="951" y="495"/>
                  </a:lnTo>
                  <a:lnTo>
                    <a:pt x="949" y="491"/>
                  </a:lnTo>
                  <a:lnTo>
                    <a:pt x="947" y="487"/>
                  </a:lnTo>
                  <a:lnTo>
                    <a:pt x="943" y="485"/>
                  </a:lnTo>
                  <a:lnTo>
                    <a:pt x="939" y="482"/>
                  </a:lnTo>
                  <a:lnTo>
                    <a:pt x="934" y="481"/>
                  </a:lnTo>
                  <a:lnTo>
                    <a:pt x="928" y="480"/>
                  </a:lnTo>
                  <a:lnTo>
                    <a:pt x="285" y="480"/>
                  </a:lnTo>
                  <a:lnTo>
                    <a:pt x="285" y="480"/>
                  </a:lnTo>
                  <a:lnTo>
                    <a:pt x="242" y="481"/>
                  </a:lnTo>
                  <a:lnTo>
                    <a:pt x="242" y="481"/>
                  </a:lnTo>
                  <a:lnTo>
                    <a:pt x="200" y="482"/>
                  </a:lnTo>
                  <a:lnTo>
                    <a:pt x="200" y="482"/>
                  </a:lnTo>
                  <a:lnTo>
                    <a:pt x="183" y="482"/>
                  </a:lnTo>
                  <a:lnTo>
                    <a:pt x="167" y="481"/>
                  </a:lnTo>
                  <a:lnTo>
                    <a:pt x="153" y="480"/>
                  </a:lnTo>
                  <a:lnTo>
                    <a:pt x="140" y="477"/>
                  </a:lnTo>
                  <a:lnTo>
                    <a:pt x="140" y="477"/>
                  </a:lnTo>
                  <a:lnTo>
                    <a:pt x="120" y="473"/>
                  </a:lnTo>
                  <a:lnTo>
                    <a:pt x="120" y="473"/>
                  </a:lnTo>
                  <a:lnTo>
                    <a:pt x="99" y="469"/>
                  </a:lnTo>
                  <a:lnTo>
                    <a:pt x="90" y="467"/>
                  </a:lnTo>
                  <a:lnTo>
                    <a:pt x="82" y="463"/>
                  </a:lnTo>
                  <a:lnTo>
                    <a:pt x="74" y="457"/>
                  </a:lnTo>
                  <a:lnTo>
                    <a:pt x="69" y="451"/>
                  </a:lnTo>
                  <a:lnTo>
                    <a:pt x="65" y="443"/>
                  </a:lnTo>
                  <a:lnTo>
                    <a:pt x="64" y="433"/>
                  </a:lnTo>
                  <a:lnTo>
                    <a:pt x="64" y="433"/>
                  </a:lnTo>
                  <a:lnTo>
                    <a:pt x="58" y="388"/>
                  </a:lnTo>
                  <a:lnTo>
                    <a:pt x="58" y="388"/>
                  </a:lnTo>
                  <a:lnTo>
                    <a:pt x="53" y="342"/>
                  </a:lnTo>
                  <a:lnTo>
                    <a:pt x="51" y="320"/>
                  </a:lnTo>
                  <a:lnTo>
                    <a:pt x="51" y="298"/>
                  </a:lnTo>
                  <a:lnTo>
                    <a:pt x="51" y="298"/>
                  </a:lnTo>
                  <a:lnTo>
                    <a:pt x="51" y="289"/>
                  </a:lnTo>
                  <a:lnTo>
                    <a:pt x="52" y="278"/>
                  </a:lnTo>
                  <a:lnTo>
                    <a:pt x="56" y="259"/>
                  </a:lnTo>
                  <a:lnTo>
                    <a:pt x="56" y="259"/>
                  </a:lnTo>
                  <a:lnTo>
                    <a:pt x="58" y="246"/>
                  </a:lnTo>
                  <a:lnTo>
                    <a:pt x="61" y="231"/>
                  </a:lnTo>
                  <a:lnTo>
                    <a:pt x="61" y="231"/>
                  </a:lnTo>
                  <a:lnTo>
                    <a:pt x="64" y="198"/>
                  </a:lnTo>
                  <a:lnTo>
                    <a:pt x="64" y="164"/>
                  </a:lnTo>
                  <a:lnTo>
                    <a:pt x="64" y="164"/>
                  </a:lnTo>
                  <a:lnTo>
                    <a:pt x="65" y="149"/>
                  </a:lnTo>
                  <a:lnTo>
                    <a:pt x="66" y="132"/>
                  </a:lnTo>
                  <a:lnTo>
                    <a:pt x="72" y="100"/>
                  </a:lnTo>
                  <a:lnTo>
                    <a:pt x="72" y="100"/>
                  </a:lnTo>
                  <a:lnTo>
                    <a:pt x="74" y="90"/>
                  </a:lnTo>
                  <a:lnTo>
                    <a:pt x="78" y="79"/>
                  </a:lnTo>
                  <a:lnTo>
                    <a:pt x="82" y="72"/>
                  </a:lnTo>
                  <a:lnTo>
                    <a:pt x="87" y="65"/>
                  </a:lnTo>
                  <a:lnTo>
                    <a:pt x="92" y="61"/>
                  </a:lnTo>
                  <a:lnTo>
                    <a:pt x="100" y="57"/>
                  </a:lnTo>
                  <a:lnTo>
                    <a:pt x="109" y="55"/>
                  </a:lnTo>
                  <a:lnTo>
                    <a:pt x="120" y="53"/>
                  </a:lnTo>
                  <a:lnTo>
                    <a:pt x="120" y="53"/>
                  </a:lnTo>
                  <a:lnTo>
                    <a:pt x="149" y="52"/>
                  </a:lnTo>
                  <a:lnTo>
                    <a:pt x="192" y="51"/>
                  </a:lnTo>
                  <a:lnTo>
                    <a:pt x="315" y="49"/>
                  </a:lnTo>
                  <a:lnTo>
                    <a:pt x="315" y="49"/>
                  </a:lnTo>
                  <a:lnTo>
                    <a:pt x="552" y="51"/>
                  </a:lnTo>
                  <a:lnTo>
                    <a:pt x="783" y="52"/>
                  </a:lnTo>
                  <a:lnTo>
                    <a:pt x="792" y="52"/>
                  </a:lnTo>
                  <a:lnTo>
                    <a:pt x="792" y="52"/>
                  </a:lnTo>
                  <a:lnTo>
                    <a:pt x="915" y="53"/>
                  </a:lnTo>
                  <a:lnTo>
                    <a:pt x="915" y="53"/>
                  </a:lnTo>
                  <a:lnTo>
                    <a:pt x="921" y="52"/>
                  </a:lnTo>
                  <a:lnTo>
                    <a:pt x="926" y="51"/>
                  </a:lnTo>
                  <a:lnTo>
                    <a:pt x="930" y="48"/>
                  </a:lnTo>
                  <a:lnTo>
                    <a:pt x="934" y="45"/>
                  </a:lnTo>
                  <a:lnTo>
                    <a:pt x="936" y="42"/>
                  </a:lnTo>
                  <a:lnTo>
                    <a:pt x="939" y="38"/>
                  </a:lnTo>
                  <a:lnTo>
                    <a:pt x="939" y="32"/>
                  </a:lnTo>
                  <a:lnTo>
                    <a:pt x="940" y="28"/>
                  </a:lnTo>
                  <a:lnTo>
                    <a:pt x="940" y="28"/>
                  </a:lnTo>
                  <a:lnTo>
                    <a:pt x="939" y="23"/>
                  </a:lnTo>
                  <a:lnTo>
                    <a:pt x="939" y="19"/>
                  </a:lnTo>
                  <a:lnTo>
                    <a:pt x="936" y="14"/>
                  </a:lnTo>
                  <a:lnTo>
                    <a:pt x="934" y="10"/>
                  </a:lnTo>
                  <a:lnTo>
                    <a:pt x="930" y="8"/>
                  </a:lnTo>
                  <a:lnTo>
                    <a:pt x="926" y="5"/>
                  </a:lnTo>
                  <a:lnTo>
                    <a:pt x="921" y="4"/>
                  </a:lnTo>
                  <a:lnTo>
                    <a:pt x="915" y="2"/>
                  </a:lnTo>
                  <a:lnTo>
                    <a:pt x="231" y="2"/>
                  </a:lnTo>
                  <a:lnTo>
                    <a:pt x="231" y="2"/>
                  </a:lnTo>
                  <a:lnTo>
                    <a:pt x="193" y="1"/>
                  </a:lnTo>
                  <a:lnTo>
                    <a:pt x="193" y="1"/>
                  </a:lnTo>
                  <a:lnTo>
                    <a:pt x="170" y="0"/>
                  </a:lnTo>
                  <a:lnTo>
                    <a:pt x="146" y="0"/>
                  </a:lnTo>
                  <a:lnTo>
                    <a:pt x="146" y="0"/>
                  </a:lnTo>
                  <a:lnTo>
                    <a:pt x="125" y="0"/>
                  </a:lnTo>
                  <a:lnTo>
                    <a:pt x="106" y="2"/>
                  </a:lnTo>
                  <a:lnTo>
                    <a:pt x="89" y="6"/>
                  </a:lnTo>
                  <a:lnTo>
                    <a:pt x="74" y="13"/>
                  </a:lnTo>
                  <a:lnTo>
                    <a:pt x="74" y="13"/>
                  </a:lnTo>
                  <a:lnTo>
                    <a:pt x="66" y="17"/>
                  </a:lnTo>
                  <a:lnTo>
                    <a:pt x="60" y="21"/>
                  </a:lnTo>
                  <a:lnTo>
                    <a:pt x="49" y="31"/>
                  </a:lnTo>
                  <a:lnTo>
                    <a:pt x="40" y="43"/>
                  </a:lnTo>
                  <a:lnTo>
                    <a:pt x="34" y="56"/>
                  </a:lnTo>
                  <a:lnTo>
                    <a:pt x="28" y="70"/>
                  </a:lnTo>
                  <a:lnTo>
                    <a:pt x="24" y="83"/>
                  </a:lnTo>
                  <a:lnTo>
                    <a:pt x="19" y="111"/>
                  </a:lnTo>
                  <a:lnTo>
                    <a:pt x="19" y="111"/>
                  </a:lnTo>
                  <a:lnTo>
                    <a:pt x="15" y="142"/>
                  </a:lnTo>
                  <a:lnTo>
                    <a:pt x="14" y="178"/>
                  </a:lnTo>
                  <a:lnTo>
                    <a:pt x="14" y="178"/>
                  </a:lnTo>
                  <a:lnTo>
                    <a:pt x="14" y="192"/>
                  </a:lnTo>
                  <a:lnTo>
                    <a:pt x="13" y="208"/>
                  </a:lnTo>
                  <a:lnTo>
                    <a:pt x="7" y="239"/>
                  </a:lnTo>
                  <a:lnTo>
                    <a:pt x="7" y="239"/>
                  </a:lnTo>
                  <a:lnTo>
                    <a:pt x="2" y="270"/>
                  </a:lnTo>
                  <a:lnTo>
                    <a:pt x="2" y="270"/>
                  </a:lnTo>
                  <a:lnTo>
                    <a:pt x="1" y="287"/>
                  </a:lnTo>
                  <a:lnTo>
                    <a:pt x="0" y="306"/>
                  </a:lnTo>
                  <a:lnTo>
                    <a:pt x="0" y="324"/>
                  </a:lnTo>
                  <a:lnTo>
                    <a:pt x="1" y="344"/>
                  </a:lnTo>
                  <a:lnTo>
                    <a:pt x="5" y="384"/>
                  </a:lnTo>
                  <a:lnTo>
                    <a:pt x="11" y="429"/>
                  </a:lnTo>
                  <a:lnTo>
                    <a:pt x="11" y="429"/>
                  </a:lnTo>
                  <a:lnTo>
                    <a:pt x="15" y="446"/>
                  </a:lnTo>
                  <a:lnTo>
                    <a:pt x="21" y="460"/>
                  </a:lnTo>
                  <a:lnTo>
                    <a:pt x="27" y="473"/>
                  </a:lnTo>
                  <a:lnTo>
                    <a:pt x="35" y="485"/>
                  </a:lnTo>
                  <a:lnTo>
                    <a:pt x="44" y="494"/>
                  </a:lnTo>
                  <a:lnTo>
                    <a:pt x="55" y="503"/>
                  </a:lnTo>
                  <a:lnTo>
                    <a:pt x="68" y="511"/>
                  </a:lnTo>
                  <a:lnTo>
                    <a:pt x="83" y="519"/>
                  </a:lnTo>
                  <a:lnTo>
                    <a:pt x="83" y="519"/>
                  </a:lnTo>
                  <a:lnTo>
                    <a:pt x="95" y="523"/>
                  </a:lnTo>
                  <a:lnTo>
                    <a:pt x="109" y="525"/>
                  </a:lnTo>
                  <a:lnTo>
                    <a:pt x="138" y="528"/>
                  </a:lnTo>
                  <a:lnTo>
                    <a:pt x="158" y="529"/>
                  </a:lnTo>
                  <a:lnTo>
                    <a:pt x="158" y="529"/>
                  </a:lnTo>
                  <a:lnTo>
                    <a:pt x="187" y="532"/>
                  </a:lnTo>
                  <a:lnTo>
                    <a:pt x="214" y="533"/>
                  </a:lnTo>
                  <a:lnTo>
                    <a:pt x="214" y="53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70" name="Freeform 558">
              <a:extLst>
                <a:ext uri="{FF2B5EF4-FFF2-40B4-BE49-F238E27FC236}">
                  <a16:creationId xmlns:a16="http://schemas.microsoft.com/office/drawing/2014/main" id="{F2492B84-E5F4-47C3-96F7-BB0534AAB62E}"/>
                </a:ext>
              </a:extLst>
            </p:cNvPr>
            <p:cNvSpPr>
              <a:spLocks/>
            </p:cNvSpPr>
            <p:nvPr/>
          </p:nvSpPr>
          <p:spPr bwMode="auto">
            <a:xfrm>
              <a:off x="2501901" y="1965325"/>
              <a:ext cx="250825" cy="203200"/>
            </a:xfrm>
            <a:custGeom>
              <a:avLst/>
              <a:gdLst/>
              <a:ahLst/>
              <a:cxnLst>
                <a:cxn ang="0">
                  <a:pos x="617" y="510"/>
                </a:cxn>
                <a:cxn ang="0">
                  <a:pos x="633" y="497"/>
                </a:cxn>
                <a:cxn ang="0">
                  <a:pos x="636" y="485"/>
                </a:cxn>
                <a:cxn ang="0">
                  <a:pos x="632" y="473"/>
                </a:cxn>
                <a:cxn ang="0">
                  <a:pos x="586" y="407"/>
                </a:cxn>
                <a:cxn ang="0">
                  <a:pos x="513" y="303"/>
                </a:cxn>
                <a:cxn ang="0">
                  <a:pos x="480" y="267"/>
                </a:cxn>
                <a:cxn ang="0">
                  <a:pos x="412" y="191"/>
                </a:cxn>
                <a:cxn ang="0">
                  <a:pos x="365" y="133"/>
                </a:cxn>
                <a:cxn ang="0">
                  <a:pos x="330" y="90"/>
                </a:cxn>
                <a:cxn ang="0">
                  <a:pos x="292" y="52"/>
                </a:cxn>
                <a:cxn ang="0">
                  <a:pos x="255" y="30"/>
                </a:cxn>
                <a:cxn ang="0">
                  <a:pos x="195" y="8"/>
                </a:cxn>
                <a:cxn ang="0">
                  <a:pos x="132" y="0"/>
                </a:cxn>
                <a:cxn ang="0">
                  <a:pos x="92" y="4"/>
                </a:cxn>
                <a:cxn ang="0">
                  <a:pos x="55" y="14"/>
                </a:cxn>
                <a:cxn ang="0">
                  <a:pos x="26" y="36"/>
                </a:cxn>
                <a:cxn ang="0">
                  <a:pos x="9" y="68"/>
                </a:cxn>
                <a:cxn ang="0">
                  <a:pos x="0" y="118"/>
                </a:cxn>
                <a:cxn ang="0">
                  <a:pos x="3" y="195"/>
                </a:cxn>
                <a:cxn ang="0">
                  <a:pos x="5" y="240"/>
                </a:cxn>
                <a:cxn ang="0">
                  <a:pos x="8" y="251"/>
                </a:cxn>
                <a:cxn ang="0">
                  <a:pos x="17" y="261"/>
                </a:cxn>
                <a:cxn ang="0">
                  <a:pos x="31" y="264"/>
                </a:cxn>
                <a:cxn ang="0">
                  <a:pos x="41" y="263"/>
                </a:cxn>
                <a:cxn ang="0">
                  <a:pos x="51" y="255"/>
                </a:cxn>
                <a:cxn ang="0">
                  <a:pos x="56" y="240"/>
                </a:cxn>
                <a:cxn ang="0">
                  <a:pos x="54" y="196"/>
                </a:cxn>
                <a:cxn ang="0">
                  <a:pos x="50" y="148"/>
                </a:cxn>
                <a:cxn ang="0">
                  <a:pos x="55" y="102"/>
                </a:cxn>
                <a:cxn ang="0">
                  <a:pos x="67" y="76"/>
                </a:cxn>
                <a:cxn ang="0">
                  <a:pos x="89" y="57"/>
                </a:cxn>
                <a:cxn ang="0">
                  <a:pos x="113" y="52"/>
                </a:cxn>
                <a:cxn ang="0">
                  <a:pos x="145" y="52"/>
                </a:cxn>
                <a:cxn ang="0">
                  <a:pos x="186" y="57"/>
                </a:cxn>
                <a:cxn ang="0">
                  <a:pos x="235" y="76"/>
                </a:cxn>
                <a:cxn ang="0">
                  <a:pos x="263" y="95"/>
                </a:cxn>
                <a:cxn ang="0">
                  <a:pos x="300" y="137"/>
                </a:cxn>
                <a:cxn ang="0">
                  <a:pos x="315" y="157"/>
                </a:cxn>
                <a:cxn ang="0">
                  <a:pos x="411" y="264"/>
                </a:cxn>
                <a:cxn ang="0">
                  <a:pos x="489" y="353"/>
                </a:cxn>
                <a:cxn ang="0">
                  <a:pos x="546" y="435"/>
                </a:cxn>
                <a:cxn ang="0">
                  <a:pos x="589" y="501"/>
                </a:cxn>
                <a:cxn ang="0">
                  <a:pos x="598" y="509"/>
                </a:cxn>
                <a:cxn ang="0">
                  <a:pos x="610" y="511"/>
                </a:cxn>
              </a:cxnLst>
              <a:rect l="0" t="0" r="r" b="b"/>
              <a:pathLst>
                <a:path w="636" h="511">
                  <a:moveTo>
                    <a:pt x="610" y="511"/>
                  </a:moveTo>
                  <a:lnTo>
                    <a:pt x="610" y="511"/>
                  </a:lnTo>
                  <a:lnTo>
                    <a:pt x="617" y="510"/>
                  </a:lnTo>
                  <a:lnTo>
                    <a:pt x="624" y="507"/>
                  </a:lnTo>
                  <a:lnTo>
                    <a:pt x="629" y="503"/>
                  </a:lnTo>
                  <a:lnTo>
                    <a:pt x="633" y="497"/>
                  </a:lnTo>
                  <a:lnTo>
                    <a:pt x="633" y="497"/>
                  </a:lnTo>
                  <a:lnTo>
                    <a:pt x="636" y="492"/>
                  </a:lnTo>
                  <a:lnTo>
                    <a:pt x="636" y="485"/>
                  </a:lnTo>
                  <a:lnTo>
                    <a:pt x="634" y="480"/>
                  </a:lnTo>
                  <a:lnTo>
                    <a:pt x="632" y="473"/>
                  </a:lnTo>
                  <a:lnTo>
                    <a:pt x="632" y="473"/>
                  </a:lnTo>
                  <a:lnTo>
                    <a:pt x="608" y="439"/>
                  </a:lnTo>
                  <a:lnTo>
                    <a:pt x="586" y="407"/>
                  </a:lnTo>
                  <a:lnTo>
                    <a:pt x="586" y="407"/>
                  </a:lnTo>
                  <a:lnTo>
                    <a:pt x="563" y="373"/>
                  </a:lnTo>
                  <a:lnTo>
                    <a:pt x="539" y="337"/>
                  </a:lnTo>
                  <a:lnTo>
                    <a:pt x="513" y="303"/>
                  </a:lnTo>
                  <a:lnTo>
                    <a:pt x="500" y="288"/>
                  </a:lnTo>
                  <a:lnTo>
                    <a:pt x="485" y="272"/>
                  </a:lnTo>
                  <a:lnTo>
                    <a:pt x="480" y="267"/>
                  </a:lnTo>
                  <a:lnTo>
                    <a:pt x="480" y="267"/>
                  </a:lnTo>
                  <a:lnTo>
                    <a:pt x="434" y="217"/>
                  </a:lnTo>
                  <a:lnTo>
                    <a:pt x="412" y="191"/>
                  </a:lnTo>
                  <a:lnTo>
                    <a:pt x="390" y="165"/>
                  </a:lnTo>
                  <a:lnTo>
                    <a:pt x="390" y="165"/>
                  </a:lnTo>
                  <a:lnTo>
                    <a:pt x="365" y="133"/>
                  </a:lnTo>
                  <a:lnTo>
                    <a:pt x="365" y="133"/>
                  </a:lnTo>
                  <a:lnTo>
                    <a:pt x="348" y="111"/>
                  </a:lnTo>
                  <a:lnTo>
                    <a:pt x="330" y="90"/>
                  </a:lnTo>
                  <a:lnTo>
                    <a:pt x="311" y="69"/>
                  </a:lnTo>
                  <a:lnTo>
                    <a:pt x="301" y="61"/>
                  </a:lnTo>
                  <a:lnTo>
                    <a:pt x="292" y="52"/>
                  </a:lnTo>
                  <a:lnTo>
                    <a:pt x="292" y="52"/>
                  </a:lnTo>
                  <a:lnTo>
                    <a:pt x="273" y="40"/>
                  </a:lnTo>
                  <a:lnTo>
                    <a:pt x="255" y="30"/>
                  </a:lnTo>
                  <a:lnTo>
                    <a:pt x="235" y="21"/>
                  </a:lnTo>
                  <a:lnTo>
                    <a:pt x="216" y="13"/>
                  </a:lnTo>
                  <a:lnTo>
                    <a:pt x="195" y="8"/>
                  </a:lnTo>
                  <a:lnTo>
                    <a:pt x="174" y="2"/>
                  </a:lnTo>
                  <a:lnTo>
                    <a:pt x="153" y="0"/>
                  </a:lnTo>
                  <a:lnTo>
                    <a:pt x="132" y="0"/>
                  </a:lnTo>
                  <a:lnTo>
                    <a:pt x="132" y="0"/>
                  </a:lnTo>
                  <a:lnTo>
                    <a:pt x="111" y="0"/>
                  </a:lnTo>
                  <a:lnTo>
                    <a:pt x="92" y="4"/>
                  </a:lnTo>
                  <a:lnTo>
                    <a:pt x="73" y="8"/>
                  </a:lnTo>
                  <a:lnTo>
                    <a:pt x="55" y="14"/>
                  </a:lnTo>
                  <a:lnTo>
                    <a:pt x="55" y="14"/>
                  </a:lnTo>
                  <a:lnTo>
                    <a:pt x="43" y="21"/>
                  </a:lnTo>
                  <a:lnTo>
                    <a:pt x="34" y="29"/>
                  </a:lnTo>
                  <a:lnTo>
                    <a:pt x="26" y="36"/>
                  </a:lnTo>
                  <a:lnTo>
                    <a:pt x="18" y="46"/>
                  </a:lnTo>
                  <a:lnTo>
                    <a:pt x="13" y="56"/>
                  </a:lnTo>
                  <a:lnTo>
                    <a:pt x="9" y="68"/>
                  </a:lnTo>
                  <a:lnTo>
                    <a:pt x="5" y="80"/>
                  </a:lnTo>
                  <a:lnTo>
                    <a:pt x="3" y="91"/>
                  </a:lnTo>
                  <a:lnTo>
                    <a:pt x="0" y="118"/>
                  </a:lnTo>
                  <a:lnTo>
                    <a:pt x="0" y="144"/>
                  </a:lnTo>
                  <a:lnTo>
                    <a:pt x="1" y="170"/>
                  </a:lnTo>
                  <a:lnTo>
                    <a:pt x="3" y="195"/>
                  </a:lnTo>
                  <a:lnTo>
                    <a:pt x="3" y="195"/>
                  </a:lnTo>
                  <a:lnTo>
                    <a:pt x="5" y="220"/>
                  </a:lnTo>
                  <a:lnTo>
                    <a:pt x="5" y="240"/>
                  </a:lnTo>
                  <a:lnTo>
                    <a:pt x="5" y="240"/>
                  </a:lnTo>
                  <a:lnTo>
                    <a:pt x="7" y="246"/>
                  </a:lnTo>
                  <a:lnTo>
                    <a:pt x="8" y="251"/>
                  </a:lnTo>
                  <a:lnTo>
                    <a:pt x="11" y="255"/>
                  </a:lnTo>
                  <a:lnTo>
                    <a:pt x="13" y="259"/>
                  </a:lnTo>
                  <a:lnTo>
                    <a:pt x="17" y="261"/>
                  </a:lnTo>
                  <a:lnTo>
                    <a:pt x="22" y="263"/>
                  </a:lnTo>
                  <a:lnTo>
                    <a:pt x="26" y="264"/>
                  </a:lnTo>
                  <a:lnTo>
                    <a:pt x="31" y="264"/>
                  </a:lnTo>
                  <a:lnTo>
                    <a:pt x="31" y="264"/>
                  </a:lnTo>
                  <a:lnTo>
                    <a:pt x="35" y="264"/>
                  </a:lnTo>
                  <a:lnTo>
                    <a:pt x="41" y="263"/>
                  </a:lnTo>
                  <a:lnTo>
                    <a:pt x="45" y="261"/>
                  </a:lnTo>
                  <a:lnTo>
                    <a:pt x="48" y="259"/>
                  </a:lnTo>
                  <a:lnTo>
                    <a:pt x="51" y="255"/>
                  </a:lnTo>
                  <a:lnTo>
                    <a:pt x="54" y="251"/>
                  </a:lnTo>
                  <a:lnTo>
                    <a:pt x="55" y="246"/>
                  </a:lnTo>
                  <a:lnTo>
                    <a:pt x="56" y="240"/>
                  </a:lnTo>
                  <a:lnTo>
                    <a:pt x="56" y="240"/>
                  </a:lnTo>
                  <a:lnTo>
                    <a:pt x="55" y="220"/>
                  </a:lnTo>
                  <a:lnTo>
                    <a:pt x="54" y="196"/>
                  </a:lnTo>
                  <a:lnTo>
                    <a:pt x="54" y="196"/>
                  </a:lnTo>
                  <a:lnTo>
                    <a:pt x="51" y="171"/>
                  </a:lnTo>
                  <a:lnTo>
                    <a:pt x="50" y="148"/>
                  </a:lnTo>
                  <a:lnTo>
                    <a:pt x="51" y="124"/>
                  </a:lnTo>
                  <a:lnTo>
                    <a:pt x="52" y="112"/>
                  </a:lnTo>
                  <a:lnTo>
                    <a:pt x="55" y="102"/>
                  </a:lnTo>
                  <a:lnTo>
                    <a:pt x="58" y="93"/>
                  </a:lnTo>
                  <a:lnTo>
                    <a:pt x="62" y="84"/>
                  </a:lnTo>
                  <a:lnTo>
                    <a:pt x="67" y="76"/>
                  </a:lnTo>
                  <a:lnTo>
                    <a:pt x="72" y="68"/>
                  </a:lnTo>
                  <a:lnTo>
                    <a:pt x="80" y="63"/>
                  </a:lnTo>
                  <a:lnTo>
                    <a:pt x="89" y="57"/>
                  </a:lnTo>
                  <a:lnTo>
                    <a:pt x="99" y="53"/>
                  </a:lnTo>
                  <a:lnTo>
                    <a:pt x="113" y="52"/>
                  </a:lnTo>
                  <a:lnTo>
                    <a:pt x="113" y="52"/>
                  </a:lnTo>
                  <a:lnTo>
                    <a:pt x="132" y="51"/>
                  </a:lnTo>
                  <a:lnTo>
                    <a:pt x="132" y="51"/>
                  </a:lnTo>
                  <a:lnTo>
                    <a:pt x="145" y="52"/>
                  </a:lnTo>
                  <a:lnTo>
                    <a:pt x="158" y="53"/>
                  </a:lnTo>
                  <a:lnTo>
                    <a:pt x="173" y="55"/>
                  </a:lnTo>
                  <a:lnTo>
                    <a:pt x="186" y="57"/>
                  </a:lnTo>
                  <a:lnTo>
                    <a:pt x="211" y="65"/>
                  </a:lnTo>
                  <a:lnTo>
                    <a:pt x="235" y="76"/>
                  </a:lnTo>
                  <a:lnTo>
                    <a:pt x="235" y="76"/>
                  </a:lnTo>
                  <a:lnTo>
                    <a:pt x="246" y="81"/>
                  </a:lnTo>
                  <a:lnTo>
                    <a:pt x="255" y="87"/>
                  </a:lnTo>
                  <a:lnTo>
                    <a:pt x="263" y="95"/>
                  </a:lnTo>
                  <a:lnTo>
                    <a:pt x="271" y="103"/>
                  </a:lnTo>
                  <a:lnTo>
                    <a:pt x="285" y="120"/>
                  </a:lnTo>
                  <a:lnTo>
                    <a:pt x="300" y="137"/>
                  </a:lnTo>
                  <a:lnTo>
                    <a:pt x="300" y="137"/>
                  </a:lnTo>
                  <a:lnTo>
                    <a:pt x="315" y="157"/>
                  </a:lnTo>
                  <a:lnTo>
                    <a:pt x="315" y="157"/>
                  </a:lnTo>
                  <a:lnTo>
                    <a:pt x="362" y="212"/>
                  </a:lnTo>
                  <a:lnTo>
                    <a:pt x="411" y="264"/>
                  </a:lnTo>
                  <a:lnTo>
                    <a:pt x="411" y="264"/>
                  </a:lnTo>
                  <a:lnTo>
                    <a:pt x="468" y="328"/>
                  </a:lnTo>
                  <a:lnTo>
                    <a:pt x="468" y="328"/>
                  </a:lnTo>
                  <a:lnTo>
                    <a:pt x="489" y="353"/>
                  </a:lnTo>
                  <a:lnTo>
                    <a:pt x="509" y="380"/>
                  </a:lnTo>
                  <a:lnTo>
                    <a:pt x="527" y="408"/>
                  </a:lnTo>
                  <a:lnTo>
                    <a:pt x="546" y="435"/>
                  </a:lnTo>
                  <a:lnTo>
                    <a:pt x="546" y="435"/>
                  </a:lnTo>
                  <a:lnTo>
                    <a:pt x="566" y="468"/>
                  </a:lnTo>
                  <a:lnTo>
                    <a:pt x="589" y="501"/>
                  </a:lnTo>
                  <a:lnTo>
                    <a:pt x="589" y="501"/>
                  </a:lnTo>
                  <a:lnTo>
                    <a:pt x="593" y="505"/>
                  </a:lnTo>
                  <a:lnTo>
                    <a:pt x="598" y="509"/>
                  </a:lnTo>
                  <a:lnTo>
                    <a:pt x="603" y="510"/>
                  </a:lnTo>
                  <a:lnTo>
                    <a:pt x="610" y="511"/>
                  </a:lnTo>
                  <a:lnTo>
                    <a:pt x="610" y="51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71" name="Freeform 559">
              <a:extLst>
                <a:ext uri="{FF2B5EF4-FFF2-40B4-BE49-F238E27FC236}">
                  <a16:creationId xmlns:a16="http://schemas.microsoft.com/office/drawing/2014/main" id="{B2208CFD-D928-4924-8078-FE1E473BBF74}"/>
                </a:ext>
              </a:extLst>
            </p:cNvPr>
            <p:cNvSpPr>
              <a:spLocks/>
            </p:cNvSpPr>
            <p:nvPr/>
          </p:nvSpPr>
          <p:spPr bwMode="auto">
            <a:xfrm>
              <a:off x="2503488" y="2152650"/>
              <a:ext cx="250825" cy="217488"/>
            </a:xfrm>
            <a:custGeom>
              <a:avLst/>
              <a:gdLst/>
              <a:ahLst/>
              <a:cxnLst>
                <a:cxn ang="0">
                  <a:pos x="192" y="545"/>
                </a:cxn>
                <a:cxn ang="0">
                  <a:pos x="248" y="528"/>
                </a:cxn>
                <a:cxn ang="0">
                  <a:pos x="299" y="493"/>
                </a:cxn>
                <a:cxn ang="0">
                  <a:pos x="330" y="456"/>
                </a:cxn>
                <a:cxn ang="0">
                  <a:pos x="374" y="396"/>
                </a:cxn>
                <a:cxn ang="0">
                  <a:pos x="412" y="342"/>
                </a:cxn>
                <a:cxn ang="0">
                  <a:pos x="442" y="302"/>
                </a:cxn>
                <a:cxn ang="0">
                  <a:pos x="464" y="278"/>
                </a:cxn>
                <a:cxn ang="0">
                  <a:pos x="477" y="260"/>
                </a:cxn>
                <a:cxn ang="0">
                  <a:pos x="489" y="236"/>
                </a:cxn>
                <a:cxn ang="0">
                  <a:pos x="521" y="198"/>
                </a:cxn>
                <a:cxn ang="0">
                  <a:pos x="564" y="142"/>
                </a:cxn>
                <a:cxn ang="0">
                  <a:pos x="581" y="123"/>
                </a:cxn>
                <a:cxn ang="0">
                  <a:pos x="599" y="99"/>
                </a:cxn>
                <a:cxn ang="0">
                  <a:pos x="620" y="66"/>
                </a:cxn>
                <a:cxn ang="0">
                  <a:pos x="632" y="26"/>
                </a:cxn>
                <a:cxn ang="0">
                  <a:pos x="630" y="15"/>
                </a:cxn>
                <a:cxn ang="0">
                  <a:pos x="626" y="7"/>
                </a:cxn>
                <a:cxn ang="0">
                  <a:pos x="613" y="1"/>
                </a:cxn>
                <a:cxn ang="0">
                  <a:pos x="599" y="2"/>
                </a:cxn>
                <a:cxn ang="0">
                  <a:pos x="587" y="10"/>
                </a:cxn>
                <a:cxn ang="0">
                  <a:pos x="582" y="23"/>
                </a:cxn>
                <a:cxn ang="0">
                  <a:pos x="575" y="47"/>
                </a:cxn>
                <a:cxn ang="0">
                  <a:pos x="548" y="86"/>
                </a:cxn>
                <a:cxn ang="0">
                  <a:pos x="518" y="117"/>
                </a:cxn>
                <a:cxn ang="0">
                  <a:pos x="488" y="159"/>
                </a:cxn>
                <a:cxn ang="0">
                  <a:pos x="463" y="192"/>
                </a:cxn>
                <a:cxn ang="0">
                  <a:pos x="446" y="210"/>
                </a:cxn>
                <a:cxn ang="0">
                  <a:pos x="426" y="236"/>
                </a:cxn>
                <a:cxn ang="0">
                  <a:pos x="401" y="270"/>
                </a:cxn>
                <a:cxn ang="0">
                  <a:pos x="375" y="302"/>
                </a:cxn>
                <a:cxn ang="0">
                  <a:pos x="339" y="358"/>
                </a:cxn>
                <a:cxn ang="0">
                  <a:pos x="316" y="389"/>
                </a:cxn>
                <a:cxn ang="0">
                  <a:pos x="301" y="417"/>
                </a:cxn>
                <a:cxn ang="0">
                  <a:pos x="289" y="433"/>
                </a:cxn>
                <a:cxn ang="0">
                  <a:pos x="260" y="461"/>
                </a:cxn>
                <a:cxn ang="0">
                  <a:pos x="243" y="477"/>
                </a:cxn>
                <a:cxn ang="0">
                  <a:pos x="212" y="493"/>
                </a:cxn>
                <a:cxn ang="0">
                  <a:pos x="178" y="498"/>
                </a:cxn>
                <a:cxn ang="0">
                  <a:pos x="146" y="493"/>
                </a:cxn>
                <a:cxn ang="0">
                  <a:pos x="116" y="480"/>
                </a:cxn>
                <a:cxn ang="0">
                  <a:pos x="95" y="467"/>
                </a:cxn>
                <a:cxn ang="0">
                  <a:pos x="67" y="439"/>
                </a:cxn>
                <a:cxn ang="0">
                  <a:pos x="61" y="425"/>
                </a:cxn>
                <a:cxn ang="0">
                  <a:pos x="56" y="397"/>
                </a:cxn>
                <a:cxn ang="0">
                  <a:pos x="51" y="371"/>
                </a:cxn>
                <a:cxn ang="0">
                  <a:pos x="51" y="290"/>
                </a:cxn>
                <a:cxn ang="0">
                  <a:pos x="52" y="251"/>
                </a:cxn>
                <a:cxn ang="0">
                  <a:pos x="48" y="236"/>
                </a:cxn>
                <a:cxn ang="0">
                  <a:pos x="42" y="230"/>
                </a:cxn>
                <a:cxn ang="0">
                  <a:pos x="27" y="226"/>
                </a:cxn>
                <a:cxn ang="0">
                  <a:pos x="18" y="227"/>
                </a:cxn>
                <a:cxn ang="0">
                  <a:pos x="6" y="235"/>
                </a:cxn>
                <a:cxn ang="0">
                  <a:pos x="3" y="251"/>
                </a:cxn>
                <a:cxn ang="0">
                  <a:pos x="1" y="286"/>
                </a:cxn>
                <a:cxn ang="0">
                  <a:pos x="3" y="378"/>
                </a:cxn>
                <a:cxn ang="0">
                  <a:pos x="9" y="423"/>
                </a:cxn>
                <a:cxn ang="0">
                  <a:pos x="26" y="465"/>
                </a:cxn>
                <a:cxn ang="0">
                  <a:pos x="54" y="501"/>
                </a:cxn>
                <a:cxn ang="0">
                  <a:pos x="78" y="519"/>
                </a:cxn>
                <a:cxn ang="0">
                  <a:pos x="118" y="537"/>
                </a:cxn>
                <a:cxn ang="0">
                  <a:pos x="159" y="546"/>
                </a:cxn>
              </a:cxnLst>
              <a:rect l="0" t="0" r="r" b="b"/>
              <a:pathLst>
                <a:path w="632" h="546">
                  <a:moveTo>
                    <a:pt x="173" y="546"/>
                  </a:moveTo>
                  <a:lnTo>
                    <a:pt x="173" y="546"/>
                  </a:lnTo>
                  <a:lnTo>
                    <a:pt x="192" y="545"/>
                  </a:lnTo>
                  <a:lnTo>
                    <a:pt x="212" y="542"/>
                  </a:lnTo>
                  <a:lnTo>
                    <a:pt x="231" y="536"/>
                  </a:lnTo>
                  <a:lnTo>
                    <a:pt x="248" y="528"/>
                  </a:lnTo>
                  <a:lnTo>
                    <a:pt x="267" y="519"/>
                  </a:lnTo>
                  <a:lnTo>
                    <a:pt x="284" y="506"/>
                  </a:lnTo>
                  <a:lnTo>
                    <a:pt x="299" y="493"/>
                  </a:lnTo>
                  <a:lnTo>
                    <a:pt x="314" y="476"/>
                  </a:lnTo>
                  <a:lnTo>
                    <a:pt x="314" y="476"/>
                  </a:lnTo>
                  <a:lnTo>
                    <a:pt x="330" y="456"/>
                  </a:lnTo>
                  <a:lnTo>
                    <a:pt x="344" y="436"/>
                  </a:lnTo>
                  <a:lnTo>
                    <a:pt x="374" y="396"/>
                  </a:lnTo>
                  <a:lnTo>
                    <a:pt x="374" y="396"/>
                  </a:lnTo>
                  <a:lnTo>
                    <a:pt x="398" y="363"/>
                  </a:lnTo>
                  <a:lnTo>
                    <a:pt x="398" y="363"/>
                  </a:lnTo>
                  <a:lnTo>
                    <a:pt x="412" y="342"/>
                  </a:lnTo>
                  <a:lnTo>
                    <a:pt x="412" y="342"/>
                  </a:lnTo>
                  <a:lnTo>
                    <a:pt x="432" y="315"/>
                  </a:lnTo>
                  <a:lnTo>
                    <a:pt x="442" y="302"/>
                  </a:lnTo>
                  <a:lnTo>
                    <a:pt x="454" y="289"/>
                  </a:lnTo>
                  <a:lnTo>
                    <a:pt x="454" y="289"/>
                  </a:lnTo>
                  <a:lnTo>
                    <a:pt x="464" y="278"/>
                  </a:lnTo>
                  <a:lnTo>
                    <a:pt x="472" y="268"/>
                  </a:lnTo>
                  <a:lnTo>
                    <a:pt x="472" y="268"/>
                  </a:lnTo>
                  <a:lnTo>
                    <a:pt x="477" y="260"/>
                  </a:lnTo>
                  <a:lnTo>
                    <a:pt x="483" y="249"/>
                  </a:lnTo>
                  <a:lnTo>
                    <a:pt x="483" y="249"/>
                  </a:lnTo>
                  <a:lnTo>
                    <a:pt x="489" y="236"/>
                  </a:lnTo>
                  <a:lnTo>
                    <a:pt x="489" y="236"/>
                  </a:lnTo>
                  <a:lnTo>
                    <a:pt x="505" y="219"/>
                  </a:lnTo>
                  <a:lnTo>
                    <a:pt x="521" y="198"/>
                  </a:lnTo>
                  <a:lnTo>
                    <a:pt x="521" y="198"/>
                  </a:lnTo>
                  <a:lnTo>
                    <a:pt x="541" y="170"/>
                  </a:lnTo>
                  <a:lnTo>
                    <a:pt x="564" y="142"/>
                  </a:lnTo>
                  <a:lnTo>
                    <a:pt x="569" y="136"/>
                  </a:lnTo>
                  <a:lnTo>
                    <a:pt x="569" y="136"/>
                  </a:lnTo>
                  <a:lnTo>
                    <a:pt x="581" y="123"/>
                  </a:lnTo>
                  <a:lnTo>
                    <a:pt x="582" y="120"/>
                  </a:lnTo>
                  <a:lnTo>
                    <a:pt x="582" y="120"/>
                  </a:lnTo>
                  <a:lnTo>
                    <a:pt x="599" y="99"/>
                  </a:lnTo>
                  <a:lnTo>
                    <a:pt x="607" y="89"/>
                  </a:lnTo>
                  <a:lnTo>
                    <a:pt x="615" y="78"/>
                  </a:lnTo>
                  <a:lnTo>
                    <a:pt x="620" y="66"/>
                  </a:lnTo>
                  <a:lnTo>
                    <a:pt x="625" y="53"/>
                  </a:lnTo>
                  <a:lnTo>
                    <a:pt x="629" y="40"/>
                  </a:lnTo>
                  <a:lnTo>
                    <a:pt x="632" y="26"/>
                  </a:lnTo>
                  <a:lnTo>
                    <a:pt x="632" y="26"/>
                  </a:lnTo>
                  <a:lnTo>
                    <a:pt x="632" y="21"/>
                  </a:lnTo>
                  <a:lnTo>
                    <a:pt x="630" y="15"/>
                  </a:lnTo>
                  <a:lnTo>
                    <a:pt x="629" y="11"/>
                  </a:lnTo>
                  <a:lnTo>
                    <a:pt x="626" y="7"/>
                  </a:lnTo>
                  <a:lnTo>
                    <a:pt x="626" y="7"/>
                  </a:lnTo>
                  <a:lnTo>
                    <a:pt x="623" y="5"/>
                  </a:lnTo>
                  <a:lnTo>
                    <a:pt x="617" y="2"/>
                  </a:lnTo>
                  <a:lnTo>
                    <a:pt x="613" y="1"/>
                  </a:lnTo>
                  <a:lnTo>
                    <a:pt x="608" y="0"/>
                  </a:lnTo>
                  <a:lnTo>
                    <a:pt x="608" y="0"/>
                  </a:lnTo>
                  <a:lnTo>
                    <a:pt x="599" y="2"/>
                  </a:lnTo>
                  <a:lnTo>
                    <a:pt x="595" y="4"/>
                  </a:lnTo>
                  <a:lnTo>
                    <a:pt x="591" y="6"/>
                  </a:lnTo>
                  <a:lnTo>
                    <a:pt x="587" y="10"/>
                  </a:lnTo>
                  <a:lnTo>
                    <a:pt x="585" y="14"/>
                  </a:lnTo>
                  <a:lnTo>
                    <a:pt x="582" y="18"/>
                  </a:lnTo>
                  <a:lnTo>
                    <a:pt x="582" y="23"/>
                  </a:lnTo>
                  <a:lnTo>
                    <a:pt x="582" y="23"/>
                  </a:lnTo>
                  <a:lnTo>
                    <a:pt x="579" y="35"/>
                  </a:lnTo>
                  <a:lnTo>
                    <a:pt x="575" y="47"/>
                  </a:lnTo>
                  <a:lnTo>
                    <a:pt x="570" y="57"/>
                  </a:lnTo>
                  <a:lnTo>
                    <a:pt x="564" y="68"/>
                  </a:lnTo>
                  <a:lnTo>
                    <a:pt x="548" y="86"/>
                  </a:lnTo>
                  <a:lnTo>
                    <a:pt x="531" y="104"/>
                  </a:lnTo>
                  <a:lnTo>
                    <a:pt x="531" y="104"/>
                  </a:lnTo>
                  <a:lnTo>
                    <a:pt x="518" y="117"/>
                  </a:lnTo>
                  <a:lnTo>
                    <a:pt x="518" y="117"/>
                  </a:lnTo>
                  <a:lnTo>
                    <a:pt x="502" y="138"/>
                  </a:lnTo>
                  <a:lnTo>
                    <a:pt x="488" y="159"/>
                  </a:lnTo>
                  <a:lnTo>
                    <a:pt x="488" y="159"/>
                  </a:lnTo>
                  <a:lnTo>
                    <a:pt x="471" y="181"/>
                  </a:lnTo>
                  <a:lnTo>
                    <a:pt x="463" y="192"/>
                  </a:lnTo>
                  <a:lnTo>
                    <a:pt x="454" y="201"/>
                  </a:lnTo>
                  <a:lnTo>
                    <a:pt x="454" y="201"/>
                  </a:lnTo>
                  <a:lnTo>
                    <a:pt x="446" y="210"/>
                  </a:lnTo>
                  <a:lnTo>
                    <a:pt x="439" y="218"/>
                  </a:lnTo>
                  <a:lnTo>
                    <a:pt x="426" y="236"/>
                  </a:lnTo>
                  <a:lnTo>
                    <a:pt x="426" y="236"/>
                  </a:lnTo>
                  <a:lnTo>
                    <a:pt x="415" y="255"/>
                  </a:lnTo>
                  <a:lnTo>
                    <a:pt x="408" y="262"/>
                  </a:lnTo>
                  <a:lnTo>
                    <a:pt x="401" y="270"/>
                  </a:lnTo>
                  <a:lnTo>
                    <a:pt x="401" y="270"/>
                  </a:lnTo>
                  <a:lnTo>
                    <a:pt x="388" y="286"/>
                  </a:lnTo>
                  <a:lnTo>
                    <a:pt x="375" y="302"/>
                  </a:lnTo>
                  <a:lnTo>
                    <a:pt x="353" y="336"/>
                  </a:lnTo>
                  <a:lnTo>
                    <a:pt x="353" y="336"/>
                  </a:lnTo>
                  <a:lnTo>
                    <a:pt x="339" y="358"/>
                  </a:lnTo>
                  <a:lnTo>
                    <a:pt x="324" y="378"/>
                  </a:lnTo>
                  <a:lnTo>
                    <a:pt x="324" y="378"/>
                  </a:lnTo>
                  <a:lnTo>
                    <a:pt x="316" y="389"/>
                  </a:lnTo>
                  <a:lnTo>
                    <a:pt x="310" y="401"/>
                  </a:lnTo>
                  <a:lnTo>
                    <a:pt x="310" y="401"/>
                  </a:lnTo>
                  <a:lnTo>
                    <a:pt x="301" y="417"/>
                  </a:lnTo>
                  <a:lnTo>
                    <a:pt x="301" y="417"/>
                  </a:lnTo>
                  <a:lnTo>
                    <a:pt x="296" y="425"/>
                  </a:lnTo>
                  <a:lnTo>
                    <a:pt x="289" y="433"/>
                  </a:lnTo>
                  <a:lnTo>
                    <a:pt x="275" y="447"/>
                  </a:lnTo>
                  <a:lnTo>
                    <a:pt x="275" y="447"/>
                  </a:lnTo>
                  <a:lnTo>
                    <a:pt x="260" y="461"/>
                  </a:lnTo>
                  <a:lnTo>
                    <a:pt x="260" y="461"/>
                  </a:lnTo>
                  <a:lnTo>
                    <a:pt x="252" y="469"/>
                  </a:lnTo>
                  <a:lnTo>
                    <a:pt x="243" y="477"/>
                  </a:lnTo>
                  <a:lnTo>
                    <a:pt x="233" y="484"/>
                  </a:lnTo>
                  <a:lnTo>
                    <a:pt x="222" y="487"/>
                  </a:lnTo>
                  <a:lnTo>
                    <a:pt x="212" y="493"/>
                  </a:lnTo>
                  <a:lnTo>
                    <a:pt x="200" y="495"/>
                  </a:lnTo>
                  <a:lnTo>
                    <a:pt x="190" y="497"/>
                  </a:lnTo>
                  <a:lnTo>
                    <a:pt x="178" y="498"/>
                  </a:lnTo>
                  <a:lnTo>
                    <a:pt x="178" y="498"/>
                  </a:lnTo>
                  <a:lnTo>
                    <a:pt x="162" y="497"/>
                  </a:lnTo>
                  <a:lnTo>
                    <a:pt x="146" y="493"/>
                  </a:lnTo>
                  <a:lnTo>
                    <a:pt x="131" y="487"/>
                  </a:lnTo>
                  <a:lnTo>
                    <a:pt x="116" y="480"/>
                  </a:lnTo>
                  <a:lnTo>
                    <a:pt x="116" y="480"/>
                  </a:lnTo>
                  <a:lnTo>
                    <a:pt x="107" y="474"/>
                  </a:lnTo>
                  <a:lnTo>
                    <a:pt x="107" y="474"/>
                  </a:lnTo>
                  <a:lnTo>
                    <a:pt x="95" y="467"/>
                  </a:lnTo>
                  <a:lnTo>
                    <a:pt x="85" y="460"/>
                  </a:lnTo>
                  <a:lnTo>
                    <a:pt x="76" y="451"/>
                  </a:lnTo>
                  <a:lnTo>
                    <a:pt x="67" y="439"/>
                  </a:lnTo>
                  <a:lnTo>
                    <a:pt x="67" y="439"/>
                  </a:lnTo>
                  <a:lnTo>
                    <a:pt x="64" y="433"/>
                  </a:lnTo>
                  <a:lnTo>
                    <a:pt x="61" y="425"/>
                  </a:lnTo>
                  <a:lnTo>
                    <a:pt x="57" y="408"/>
                  </a:lnTo>
                  <a:lnTo>
                    <a:pt x="57" y="408"/>
                  </a:lnTo>
                  <a:lnTo>
                    <a:pt x="56" y="397"/>
                  </a:lnTo>
                  <a:lnTo>
                    <a:pt x="56" y="397"/>
                  </a:lnTo>
                  <a:lnTo>
                    <a:pt x="52" y="384"/>
                  </a:lnTo>
                  <a:lnTo>
                    <a:pt x="51" y="371"/>
                  </a:lnTo>
                  <a:lnTo>
                    <a:pt x="50" y="345"/>
                  </a:lnTo>
                  <a:lnTo>
                    <a:pt x="50" y="317"/>
                  </a:lnTo>
                  <a:lnTo>
                    <a:pt x="51" y="290"/>
                  </a:lnTo>
                  <a:lnTo>
                    <a:pt x="51" y="290"/>
                  </a:lnTo>
                  <a:lnTo>
                    <a:pt x="52" y="251"/>
                  </a:lnTo>
                  <a:lnTo>
                    <a:pt x="52" y="251"/>
                  </a:lnTo>
                  <a:lnTo>
                    <a:pt x="52" y="245"/>
                  </a:lnTo>
                  <a:lnTo>
                    <a:pt x="51" y="240"/>
                  </a:lnTo>
                  <a:lnTo>
                    <a:pt x="48" y="236"/>
                  </a:lnTo>
                  <a:lnTo>
                    <a:pt x="46" y="232"/>
                  </a:lnTo>
                  <a:lnTo>
                    <a:pt x="46" y="232"/>
                  </a:lnTo>
                  <a:lnTo>
                    <a:pt x="42" y="230"/>
                  </a:lnTo>
                  <a:lnTo>
                    <a:pt x="38" y="227"/>
                  </a:lnTo>
                  <a:lnTo>
                    <a:pt x="33" y="226"/>
                  </a:lnTo>
                  <a:lnTo>
                    <a:pt x="27" y="226"/>
                  </a:lnTo>
                  <a:lnTo>
                    <a:pt x="27" y="226"/>
                  </a:lnTo>
                  <a:lnTo>
                    <a:pt x="22" y="226"/>
                  </a:lnTo>
                  <a:lnTo>
                    <a:pt x="18" y="227"/>
                  </a:lnTo>
                  <a:lnTo>
                    <a:pt x="14" y="230"/>
                  </a:lnTo>
                  <a:lnTo>
                    <a:pt x="10" y="232"/>
                  </a:lnTo>
                  <a:lnTo>
                    <a:pt x="6" y="235"/>
                  </a:lnTo>
                  <a:lnTo>
                    <a:pt x="4" y="239"/>
                  </a:lnTo>
                  <a:lnTo>
                    <a:pt x="3" y="244"/>
                  </a:lnTo>
                  <a:lnTo>
                    <a:pt x="3" y="251"/>
                  </a:lnTo>
                  <a:lnTo>
                    <a:pt x="3" y="251"/>
                  </a:lnTo>
                  <a:lnTo>
                    <a:pt x="1" y="286"/>
                  </a:lnTo>
                  <a:lnTo>
                    <a:pt x="1" y="286"/>
                  </a:lnTo>
                  <a:lnTo>
                    <a:pt x="0" y="316"/>
                  </a:lnTo>
                  <a:lnTo>
                    <a:pt x="0" y="346"/>
                  </a:lnTo>
                  <a:lnTo>
                    <a:pt x="3" y="378"/>
                  </a:lnTo>
                  <a:lnTo>
                    <a:pt x="4" y="393"/>
                  </a:lnTo>
                  <a:lnTo>
                    <a:pt x="6" y="409"/>
                  </a:lnTo>
                  <a:lnTo>
                    <a:pt x="9" y="423"/>
                  </a:lnTo>
                  <a:lnTo>
                    <a:pt x="14" y="438"/>
                  </a:lnTo>
                  <a:lnTo>
                    <a:pt x="20" y="452"/>
                  </a:lnTo>
                  <a:lnTo>
                    <a:pt x="26" y="465"/>
                  </a:lnTo>
                  <a:lnTo>
                    <a:pt x="34" y="478"/>
                  </a:lnTo>
                  <a:lnTo>
                    <a:pt x="43" y="490"/>
                  </a:lnTo>
                  <a:lnTo>
                    <a:pt x="54" y="501"/>
                  </a:lnTo>
                  <a:lnTo>
                    <a:pt x="65" y="511"/>
                  </a:lnTo>
                  <a:lnTo>
                    <a:pt x="65" y="511"/>
                  </a:lnTo>
                  <a:lnTo>
                    <a:pt x="78" y="519"/>
                  </a:lnTo>
                  <a:lnTo>
                    <a:pt x="91" y="527"/>
                  </a:lnTo>
                  <a:lnTo>
                    <a:pt x="105" y="532"/>
                  </a:lnTo>
                  <a:lnTo>
                    <a:pt x="118" y="537"/>
                  </a:lnTo>
                  <a:lnTo>
                    <a:pt x="132" y="541"/>
                  </a:lnTo>
                  <a:lnTo>
                    <a:pt x="145" y="544"/>
                  </a:lnTo>
                  <a:lnTo>
                    <a:pt x="159" y="546"/>
                  </a:lnTo>
                  <a:lnTo>
                    <a:pt x="173" y="546"/>
                  </a:lnTo>
                  <a:lnTo>
                    <a:pt x="173" y="54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grpSp>
    </p:spTree>
    <p:extLst>
      <p:ext uri="{BB962C8B-B14F-4D97-AF65-F5344CB8AC3E}">
        <p14:creationId xmlns:p14="http://schemas.microsoft.com/office/powerpoint/2010/main" val="2170143180"/>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组合 62"/>
          <p:cNvGrpSpPr/>
          <p:nvPr/>
        </p:nvGrpSpPr>
        <p:grpSpPr>
          <a:xfrm>
            <a:off x="3790496" y="841828"/>
            <a:ext cx="4540704" cy="1074057"/>
            <a:chOff x="3659868" y="841828"/>
            <a:chExt cx="4540704" cy="1074057"/>
          </a:xfrm>
        </p:grpSpPr>
        <p:sp>
          <p:nvSpPr>
            <p:cNvPr id="64" name="任意多边形 63"/>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5" name="组合 64"/>
            <p:cNvGrpSpPr/>
            <p:nvPr/>
          </p:nvGrpSpPr>
          <p:grpSpPr>
            <a:xfrm>
              <a:off x="3659868" y="841828"/>
              <a:ext cx="4540704" cy="1074057"/>
              <a:chOff x="4429125" y="2685143"/>
              <a:chExt cx="4118758" cy="1182009"/>
            </a:xfrm>
          </p:grpSpPr>
          <p:sp>
            <p:nvSpPr>
              <p:cNvPr id="67"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93"/>
              <p:cNvSpPr>
                <a:spLocks/>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94"/>
              <p:cNvSpPr>
                <a:spLocks/>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95"/>
              <p:cNvSpPr>
                <a:spLocks/>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96"/>
              <p:cNvSpPr>
                <a:spLocks/>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97"/>
              <p:cNvSpPr>
                <a:spLocks/>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98"/>
              <p:cNvSpPr>
                <a:spLocks/>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99"/>
              <p:cNvSpPr>
                <a:spLocks/>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00"/>
              <p:cNvSpPr>
                <a:spLocks/>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01"/>
              <p:cNvSpPr>
                <a:spLocks/>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02"/>
              <p:cNvSpPr>
                <a:spLocks/>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03"/>
              <p:cNvSpPr>
                <a:spLocks/>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04"/>
              <p:cNvSpPr>
                <a:spLocks/>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105"/>
              <p:cNvSpPr>
                <a:spLocks/>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106"/>
              <p:cNvSpPr>
                <a:spLocks/>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107"/>
              <p:cNvSpPr>
                <a:spLocks/>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108"/>
              <p:cNvSpPr>
                <a:spLocks/>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109"/>
              <p:cNvSpPr>
                <a:spLocks/>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110"/>
              <p:cNvSpPr>
                <a:spLocks/>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111"/>
              <p:cNvSpPr>
                <a:spLocks/>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112"/>
              <p:cNvSpPr>
                <a:spLocks/>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113"/>
              <p:cNvSpPr>
                <a:spLocks/>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114"/>
              <p:cNvSpPr>
                <a:spLocks/>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115"/>
              <p:cNvSpPr>
                <a:spLocks/>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116"/>
              <p:cNvSpPr>
                <a:spLocks/>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117"/>
              <p:cNvSpPr>
                <a:spLocks/>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118"/>
              <p:cNvSpPr>
                <a:spLocks/>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119"/>
              <p:cNvSpPr>
                <a:spLocks/>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120"/>
              <p:cNvSpPr>
                <a:spLocks/>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121"/>
              <p:cNvSpPr>
                <a:spLocks/>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122"/>
              <p:cNvSpPr>
                <a:spLocks/>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123"/>
              <p:cNvSpPr>
                <a:spLocks/>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124"/>
              <p:cNvSpPr>
                <a:spLocks/>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125"/>
              <p:cNvSpPr>
                <a:spLocks/>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126"/>
              <p:cNvSpPr>
                <a:spLocks/>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127"/>
              <p:cNvSpPr>
                <a:spLocks/>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28"/>
              <p:cNvSpPr>
                <a:spLocks/>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129"/>
              <p:cNvSpPr>
                <a:spLocks/>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130"/>
              <p:cNvSpPr>
                <a:spLocks/>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131"/>
              <p:cNvSpPr>
                <a:spLocks/>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132"/>
              <p:cNvSpPr>
                <a:spLocks/>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133"/>
              <p:cNvSpPr>
                <a:spLocks/>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134"/>
              <p:cNvSpPr>
                <a:spLocks/>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135"/>
              <p:cNvSpPr>
                <a:spLocks/>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136"/>
              <p:cNvSpPr>
                <a:spLocks/>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137"/>
              <p:cNvSpPr>
                <a:spLocks/>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138"/>
              <p:cNvSpPr>
                <a:spLocks/>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6" name="文本框 65"/>
            <p:cNvSpPr txBox="1"/>
            <p:nvPr/>
          </p:nvSpPr>
          <p:spPr>
            <a:xfrm>
              <a:off x="4277872" y="1154974"/>
              <a:ext cx="3865533" cy="523220"/>
            </a:xfrm>
            <a:prstGeom prst="rect">
              <a:avLst/>
            </a:prstGeom>
            <a:noFill/>
          </p:spPr>
          <p:txBody>
            <a:bodyPr wrap="square" rtlCol="0">
              <a:spAutoFit/>
            </a:bodyPr>
            <a:lstStyle/>
            <a:p>
              <a:r>
                <a:rPr lang="zh-CN" altLang="en-US" sz="2800" dirty="0">
                  <a:solidFill>
                    <a:srgbClr val="FF0000"/>
                  </a:solidFill>
                  <a:latin typeface="Calista" panose="02000500000000000000" charset="-122"/>
                  <a:ea typeface="Calista" panose="02000500000000000000" charset="-122"/>
                  <a:cs typeface="Calista" panose="02000500000000000000" charset="-122"/>
                </a:rPr>
                <a:t>加速度和电子罗盘</a:t>
              </a:r>
            </a:p>
          </p:txBody>
        </p:sp>
      </p:grpSp>
      <p:grpSp>
        <p:nvGrpSpPr>
          <p:cNvPr id="114" name="组合 161">
            <a:extLst>
              <a:ext uri="{FF2B5EF4-FFF2-40B4-BE49-F238E27FC236}">
                <a16:creationId xmlns:a16="http://schemas.microsoft.com/office/drawing/2014/main" id="{D14B0167-5B88-485A-BE2C-292288AEBE2B}"/>
              </a:ext>
            </a:extLst>
          </p:cNvPr>
          <p:cNvGrpSpPr/>
          <p:nvPr/>
        </p:nvGrpSpPr>
        <p:grpSpPr>
          <a:xfrm>
            <a:off x="2382621" y="2322646"/>
            <a:ext cx="7268636" cy="3589867"/>
            <a:chOff x="1857356" y="1500180"/>
            <a:chExt cx="5451477" cy="2692400"/>
          </a:xfrm>
          <a:solidFill>
            <a:srgbClr val="9DC3E6"/>
          </a:solidFill>
        </p:grpSpPr>
        <p:sp>
          <p:nvSpPr>
            <p:cNvPr id="115" name="Freeform 5">
              <a:extLst>
                <a:ext uri="{FF2B5EF4-FFF2-40B4-BE49-F238E27FC236}">
                  <a16:creationId xmlns:a16="http://schemas.microsoft.com/office/drawing/2014/main" id="{32F29B27-855D-4DD0-8D33-ADFD4539023D}"/>
                </a:ext>
              </a:extLst>
            </p:cNvPr>
            <p:cNvSpPr>
              <a:spLocks noChangeArrowheads="1"/>
            </p:cNvSpPr>
            <p:nvPr/>
          </p:nvSpPr>
          <p:spPr bwMode="auto">
            <a:xfrm>
              <a:off x="6810385" y="1931009"/>
              <a:ext cx="43554" cy="16962"/>
            </a:xfrm>
            <a:custGeom>
              <a:avLst/>
              <a:gdLst>
                <a:gd name="T0" fmla="*/ 44173066 w 30"/>
                <a:gd name="T1" fmla="*/ 23975790 h 12"/>
                <a:gd name="T2" fmla="*/ 20245537 w 30"/>
                <a:gd name="T3" fmla="*/ 11987895 h 12"/>
                <a:gd name="T4" fmla="*/ 9202270 w 30"/>
                <a:gd name="T5" fmla="*/ 13985170 h 12"/>
                <a:gd name="T6" fmla="*/ 5521633 w 30"/>
                <a:gd name="T7" fmla="*/ 1998689 h 12"/>
                <a:gd name="T8" fmla="*/ 20245537 w 30"/>
                <a:gd name="T9" fmla="*/ 7991929 h 12"/>
                <a:gd name="T10" fmla="*/ 33129802 w 30"/>
                <a:gd name="T11" fmla="*/ 1998689 h 12"/>
                <a:gd name="T12" fmla="*/ 55216340 w 30"/>
                <a:gd name="T13" fmla="*/ 17982547 h 12"/>
                <a:gd name="T14" fmla="*/ 44173066 w 30"/>
                <a:gd name="T15" fmla="*/ 23975790 h 12"/>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12"/>
                <a:gd name="T26" fmla="*/ 30 w 30"/>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12">
                  <a:moveTo>
                    <a:pt x="24" y="12"/>
                  </a:moveTo>
                  <a:cubicBezTo>
                    <a:pt x="19" y="12"/>
                    <a:pt x="12" y="6"/>
                    <a:pt x="11" y="6"/>
                  </a:cubicBezTo>
                  <a:cubicBezTo>
                    <a:pt x="9" y="6"/>
                    <a:pt x="8" y="9"/>
                    <a:pt x="5" y="7"/>
                  </a:cubicBezTo>
                  <a:cubicBezTo>
                    <a:pt x="3" y="6"/>
                    <a:pt x="0" y="1"/>
                    <a:pt x="3" y="1"/>
                  </a:cubicBezTo>
                  <a:cubicBezTo>
                    <a:pt x="5" y="2"/>
                    <a:pt x="9" y="4"/>
                    <a:pt x="11" y="4"/>
                  </a:cubicBezTo>
                  <a:cubicBezTo>
                    <a:pt x="13" y="3"/>
                    <a:pt x="15" y="0"/>
                    <a:pt x="18" y="1"/>
                  </a:cubicBezTo>
                  <a:cubicBezTo>
                    <a:pt x="21" y="3"/>
                    <a:pt x="30" y="9"/>
                    <a:pt x="30" y="9"/>
                  </a:cubicBezTo>
                  <a:cubicBezTo>
                    <a:pt x="29" y="10"/>
                    <a:pt x="26" y="12"/>
                    <a:pt x="24" y="12"/>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16" name="Freeform 6">
              <a:extLst>
                <a:ext uri="{FF2B5EF4-FFF2-40B4-BE49-F238E27FC236}">
                  <a16:creationId xmlns:a16="http://schemas.microsoft.com/office/drawing/2014/main" id="{3F3982BE-B895-41E9-9F02-F790409F9FCE}"/>
                </a:ext>
              </a:extLst>
            </p:cNvPr>
            <p:cNvSpPr>
              <a:spLocks noChangeArrowheads="1"/>
            </p:cNvSpPr>
            <p:nvPr/>
          </p:nvSpPr>
          <p:spPr bwMode="auto">
            <a:xfrm>
              <a:off x="6810385" y="1931009"/>
              <a:ext cx="43554" cy="16962"/>
            </a:xfrm>
            <a:custGeom>
              <a:avLst/>
              <a:gdLst>
                <a:gd name="T0" fmla="*/ 44173066 w 30"/>
                <a:gd name="T1" fmla="*/ 23975790 h 12"/>
                <a:gd name="T2" fmla="*/ 20245537 w 30"/>
                <a:gd name="T3" fmla="*/ 11987895 h 12"/>
                <a:gd name="T4" fmla="*/ 9202270 w 30"/>
                <a:gd name="T5" fmla="*/ 13985170 h 12"/>
                <a:gd name="T6" fmla="*/ 5521633 w 30"/>
                <a:gd name="T7" fmla="*/ 1998689 h 12"/>
                <a:gd name="T8" fmla="*/ 20245537 w 30"/>
                <a:gd name="T9" fmla="*/ 7991929 h 12"/>
                <a:gd name="T10" fmla="*/ 33129802 w 30"/>
                <a:gd name="T11" fmla="*/ 1998689 h 12"/>
                <a:gd name="T12" fmla="*/ 55216340 w 30"/>
                <a:gd name="T13" fmla="*/ 17982547 h 12"/>
                <a:gd name="T14" fmla="*/ 44173066 w 30"/>
                <a:gd name="T15" fmla="*/ 23975790 h 12"/>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12"/>
                <a:gd name="T26" fmla="*/ 30 w 30"/>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12">
                  <a:moveTo>
                    <a:pt x="24" y="12"/>
                  </a:moveTo>
                  <a:cubicBezTo>
                    <a:pt x="19" y="12"/>
                    <a:pt x="12" y="6"/>
                    <a:pt x="11" y="6"/>
                  </a:cubicBezTo>
                  <a:cubicBezTo>
                    <a:pt x="9" y="6"/>
                    <a:pt x="8" y="9"/>
                    <a:pt x="5" y="7"/>
                  </a:cubicBezTo>
                  <a:cubicBezTo>
                    <a:pt x="3" y="6"/>
                    <a:pt x="0" y="1"/>
                    <a:pt x="3" y="1"/>
                  </a:cubicBezTo>
                  <a:cubicBezTo>
                    <a:pt x="5" y="2"/>
                    <a:pt x="9" y="4"/>
                    <a:pt x="11" y="4"/>
                  </a:cubicBezTo>
                  <a:cubicBezTo>
                    <a:pt x="13" y="3"/>
                    <a:pt x="15" y="0"/>
                    <a:pt x="18" y="1"/>
                  </a:cubicBezTo>
                  <a:cubicBezTo>
                    <a:pt x="21" y="3"/>
                    <a:pt x="30" y="9"/>
                    <a:pt x="30" y="9"/>
                  </a:cubicBezTo>
                  <a:cubicBezTo>
                    <a:pt x="29" y="10"/>
                    <a:pt x="26" y="12"/>
                    <a:pt x="24" y="12"/>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17" name="Freeform 7">
              <a:extLst>
                <a:ext uri="{FF2B5EF4-FFF2-40B4-BE49-F238E27FC236}">
                  <a16:creationId xmlns:a16="http://schemas.microsoft.com/office/drawing/2014/main" id="{33AA2C0B-7489-4C9E-9E20-8F9CA31E579A}"/>
                </a:ext>
              </a:extLst>
            </p:cNvPr>
            <p:cNvSpPr>
              <a:spLocks noChangeArrowheads="1"/>
            </p:cNvSpPr>
            <p:nvPr/>
          </p:nvSpPr>
          <p:spPr bwMode="auto">
            <a:xfrm>
              <a:off x="3041776" y="1579335"/>
              <a:ext cx="47184" cy="37316"/>
            </a:xfrm>
            <a:custGeom>
              <a:avLst/>
              <a:gdLst>
                <a:gd name="T0" fmla="*/ 9492179 w 32"/>
                <a:gd name="T1" fmla="*/ 13371568 h 27"/>
                <a:gd name="T2" fmla="*/ 20884447 w 32"/>
                <a:gd name="T3" fmla="*/ 7640106 h 27"/>
                <a:gd name="T4" fmla="*/ 30376629 w 32"/>
                <a:gd name="T5" fmla="*/ 5730080 h 27"/>
                <a:gd name="T6" fmla="*/ 30376629 w 32"/>
                <a:gd name="T7" fmla="*/ 11460160 h 27"/>
                <a:gd name="T8" fmla="*/ 18985736 w 32"/>
                <a:gd name="T9" fmla="*/ 19101646 h 27"/>
                <a:gd name="T10" fmla="*/ 11390893 w 32"/>
                <a:gd name="T11" fmla="*/ 30561806 h 27"/>
                <a:gd name="T12" fmla="*/ 17087025 w 32"/>
                <a:gd name="T13" fmla="*/ 32471832 h 27"/>
                <a:gd name="T14" fmla="*/ 22781785 w 32"/>
                <a:gd name="T15" fmla="*/ 42023343 h 27"/>
                <a:gd name="T16" fmla="*/ 36072761 w 32"/>
                <a:gd name="T17" fmla="*/ 49663457 h 27"/>
                <a:gd name="T18" fmla="*/ 51261081 w 32"/>
                <a:gd name="T19" fmla="*/ 47753432 h 27"/>
                <a:gd name="T20" fmla="*/ 53158414 w 32"/>
                <a:gd name="T21" fmla="*/ 38201909 h 27"/>
                <a:gd name="T22" fmla="*/ 58854546 w 32"/>
                <a:gd name="T23" fmla="*/ 26741755 h 27"/>
                <a:gd name="T24" fmla="*/ 58854546 w 32"/>
                <a:gd name="T25" fmla="*/ 13371568 h 27"/>
                <a:gd name="T26" fmla="*/ 53158414 w 32"/>
                <a:gd name="T27" fmla="*/ 1910027 h 27"/>
                <a:gd name="T28" fmla="*/ 34174050 w 32"/>
                <a:gd name="T29" fmla="*/ 0 h 27"/>
                <a:gd name="T30" fmla="*/ 9492179 w 32"/>
                <a:gd name="T31" fmla="*/ 0 h 27"/>
                <a:gd name="T32" fmla="*/ 1898712 w 32"/>
                <a:gd name="T33" fmla="*/ 3820053 h 27"/>
                <a:gd name="T34" fmla="*/ 9492179 w 32"/>
                <a:gd name="T35" fmla="*/ 13371568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2"/>
                <a:gd name="T55" fmla="*/ 0 h 27"/>
                <a:gd name="T56" fmla="*/ 32 w 32"/>
                <a:gd name="T57" fmla="*/ 27 h 2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2" h="27">
                  <a:moveTo>
                    <a:pt x="5" y="7"/>
                  </a:moveTo>
                  <a:cubicBezTo>
                    <a:pt x="6" y="8"/>
                    <a:pt x="9" y="6"/>
                    <a:pt x="11" y="4"/>
                  </a:cubicBezTo>
                  <a:cubicBezTo>
                    <a:pt x="12" y="3"/>
                    <a:pt x="14" y="3"/>
                    <a:pt x="16" y="3"/>
                  </a:cubicBezTo>
                  <a:cubicBezTo>
                    <a:pt x="17" y="3"/>
                    <a:pt x="16" y="4"/>
                    <a:pt x="16" y="6"/>
                  </a:cubicBezTo>
                  <a:cubicBezTo>
                    <a:pt x="16" y="7"/>
                    <a:pt x="12" y="8"/>
                    <a:pt x="10" y="10"/>
                  </a:cubicBezTo>
                  <a:cubicBezTo>
                    <a:pt x="7" y="11"/>
                    <a:pt x="6" y="13"/>
                    <a:pt x="6" y="16"/>
                  </a:cubicBezTo>
                  <a:cubicBezTo>
                    <a:pt x="6" y="18"/>
                    <a:pt x="8" y="17"/>
                    <a:pt x="9" y="17"/>
                  </a:cubicBezTo>
                  <a:cubicBezTo>
                    <a:pt x="10" y="16"/>
                    <a:pt x="10" y="21"/>
                    <a:pt x="12" y="22"/>
                  </a:cubicBezTo>
                  <a:cubicBezTo>
                    <a:pt x="14" y="23"/>
                    <a:pt x="17" y="25"/>
                    <a:pt x="19" y="26"/>
                  </a:cubicBezTo>
                  <a:cubicBezTo>
                    <a:pt x="21" y="27"/>
                    <a:pt x="25" y="26"/>
                    <a:pt x="27" y="25"/>
                  </a:cubicBezTo>
                  <a:cubicBezTo>
                    <a:pt x="30" y="25"/>
                    <a:pt x="29" y="20"/>
                    <a:pt x="28" y="20"/>
                  </a:cubicBezTo>
                  <a:cubicBezTo>
                    <a:pt x="28" y="19"/>
                    <a:pt x="30" y="15"/>
                    <a:pt x="31" y="14"/>
                  </a:cubicBezTo>
                  <a:cubicBezTo>
                    <a:pt x="31" y="13"/>
                    <a:pt x="32" y="8"/>
                    <a:pt x="31" y="7"/>
                  </a:cubicBezTo>
                  <a:cubicBezTo>
                    <a:pt x="30" y="7"/>
                    <a:pt x="30" y="2"/>
                    <a:pt x="28" y="1"/>
                  </a:cubicBezTo>
                  <a:cubicBezTo>
                    <a:pt x="27" y="0"/>
                    <a:pt x="21" y="0"/>
                    <a:pt x="18" y="0"/>
                  </a:cubicBezTo>
                  <a:cubicBezTo>
                    <a:pt x="15" y="1"/>
                    <a:pt x="10" y="0"/>
                    <a:pt x="5" y="0"/>
                  </a:cubicBezTo>
                  <a:cubicBezTo>
                    <a:pt x="1" y="0"/>
                    <a:pt x="0" y="1"/>
                    <a:pt x="1" y="2"/>
                  </a:cubicBezTo>
                  <a:cubicBezTo>
                    <a:pt x="2" y="3"/>
                    <a:pt x="4" y="5"/>
                    <a:pt x="5" y="7"/>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18" name="Freeform 8">
              <a:extLst>
                <a:ext uri="{FF2B5EF4-FFF2-40B4-BE49-F238E27FC236}">
                  <a16:creationId xmlns:a16="http://schemas.microsoft.com/office/drawing/2014/main" id="{33CBF803-4374-44DD-81F6-E4C0641AECBD}"/>
                </a:ext>
              </a:extLst>
            </p:cNvPr>
            <p:cNvSpPr>
              <a:spLocks noChangeArrowheads="1"/>
            </p:cNvSpPr>
            <p:nvPr/>
          </p:nvSpPr>
          <p:spPr bwMode="auto">
            <a:xfrm>
              <a:off x="2699395" y="3000732"/>
              <a:ext cx="19357" cy="16962"/>
            </a:xfrm>
            <a:custGeom>
              <a:avLst/>
              <a:gdLst>
                <a:gd name="T0" fmla="*/ 13552837 w 13"/>
                <a:gd name="T1" fmla="*/ 1998689 h 12"/>
                <a:gd name="T2" fmla="*/ 11617314 w 13"/>
                <a:gd name="T3" fmla="*/ 11987895 h 12"/>
                <a:gd name="T4" fmla="*/ 7744875 w 13"/>
                <a:gd name="T5" fmla="*/ 23975790 h 12"/>
                <a:gd name="T6" fmla="*/ 23234629 w 13"/>
                <a:gd name="T7" fmla="*/ 15983858 h 12"/>
                <a:gd name="T8" fmla="*/ 13552837 w 13"/>
                <a:gd name="T9" fmla="*/ 1998689 h 12"/>
                <a:gd name="T10" fmla="*/ 0 60000 65536"/>
                <a:gd name="T11" fmla="*/ 0 60000 65536"/>
                <a:gd name="T12" fmla="*/ 0 60000 65536"/>
                <a:gd name="T13" fmla="*/ 0 60000 65536"/>
                <a:gd name="T14" fmla="*/ 0 60000 65536"/>
                <a:gd name="T15" fmla="*/ 0 w 13"/>
                <a:gd name="T16" fmla="*/ 0 h 12"/>
                <a:gd name="T17" fmla="*/ 13 w 13"/>
                <a:gd name="T18" fmla="*/ 12 h 12"/>
              </a:gdLst>
              <a:ahLst/>
              <a:cxnLst>
                <a:cxn ang="T10">
                  <a:pos x="T0" y="T1"/>
                </a:cxn>
                <a:cxn ang="T11">
                  <a:pos x="T2" y="T3"/>
                </a:cxn>
                <a:cxn ang="T12">
                  <a:pos x="T4" y="T5"/>
                </a:cxn>
                <a:cxn ang="T13">
                  <a:pos x="T6" y="T7"/>
                </a:cxn>
                <a:cxn ang="T14">
                  <a:pos x="T8" y="T9"/>
                </a:cxn>
              </a:cxnLst>
              <a:rect l="T15" t="T16" r="T17" b="T18"/>
              <a:pathLst>
                <a:path w="13" h="12">
                  <a:moveTo>
                    <a:pt x="7" y="1"/>
                  </a:moveTo>
                  <a:cubicBezTo>
                    <a:pt x="5" y="0"/>
                    <a:pt x="5" y="4"/>
                    <a:pt x="6" y="6"/>
                  </a:cubicBezTo>
                  <a:cubicBezTo>
                    <a:pt x="7" y="9"/>
                    <a:pt x="0" y="12"/>
                    <a:pt x="4" y="12"/>
                  </a:cubicBezTo>
                  <a:cubicBezTo>
                    <a:pt x="6" y="12"/>
                    <a:pt x="11" y="9"/>
                    <a:pt x="12" y="8"/>
                  </a:cubicBezTo>
                  <a:cubicBezTo>
                    <a:pt x="13" y="7"/>
                    <a:pt x="9" y="2"/>
                    <a:pt x="7" y="1"/>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19" name="Freeform 9">
              <a:extLst>
                <a:ext uri="{FF2B5EF4-FFF2-40B4-BE49-F238E27FC236}">
                  <a16:creationId xmlns:a16="http://schemas.microsoft.com/office/drawing/2014/main" id="{6E3AF923-DBAB-4EA4-BB79-8BA8A68B13FE}"/>
                </a:ext>
              </a:extLst>
            </p:cNvPr>
            <p:cNvSpPr>
              <a:spLocks noChangeArrowheads="1"/>
            </p:cNvSpPr>
            <p:nvPr/>
          </p:nvSpPr>
          <p:spPr bwMode="auto">
            <a:xfrm>
              <a:off x="3940677" y="1869947"/>
              <a:ext cx="152438" cy="79155"/>
            </a:xfrm>
            <a:custGeom>
              <a:avLst/>
              <a:gdLst>
                <a:gd name="T0" fmla="*/ 143454066 w 103"/>
                <a:gd name="T1" fmla="*/ 82922500 h 57"/>
                <a:gd name="T2" fmla="*/ 162581084 w 103"/>
                <a:gd name="T3" fmla="*/ 79066125 h 57"/>
                <a:gd name="T4" fmla="*/ 174057296 w 103"/>
                <a:gd name="T5" fmla="*/ 65566729 h 57"/>
                <a:gd name="T6" fmla="*/ 189358954 w 103"/>
                <a:gd name="T7" fmla="*/ 52067334 h 57"/>
                <a:gd name="T8" fmla="*/ 189358954 w 103"/>
                <a:gd name="T9" fmla="*/ 38569316 h 57"/>
                <a:gd name="T10" fmla="*/ 177882699 w 103"/>
                <a:gd name="T11" fmla="*/ 28926295 h 57"/>
                <a:gd name="T12" fmla="*/ 172144594 w 103"/>
                <a:gd name="T13" fmla="*/ 17355776 h 57"/>
                <a:gd name="T14" fmla="*/ 172144594 w 103"/>
                <a:gd name="T15" fmla="*/ 9641635 h 57"/>
                <a:gd name="T16" fmla="*/ 170231892 w 103"/>
                <a:gd name="T17" fmla="*/ 5785260 h 57"/>
                <a:gd name="T18" fmla="*/ 160668383 w 103"/>
                <a:gd name="T19" fmla="*/ 11570519 h 57"/>
                <a:gd name="T20" fmla="*/ 153017575 w 103"/>
                <a:gd name="T21" fmla="*/ 0 h 57"/>
                <a:gd name="T22" fmla="*/ 145366768 w 103"/>
                <a:gd name="T23" fmla="*/ 9641635 h 57"/>
                <a:gd name="T24" fmla="*/ 137715960 w 103"/>
                <a:gd name="T25" fmla="*/ 15426894 h 57"/>
                <a:gd name="T26" fmla="*/ 130065153 w 103"/>
                <a:gd name="T27" fmla="*/ 21213540 h 57"/>
                <a:gd name="T28" fmla="*/ 118588942 w 103"/>
                <a:gd name="T29" fmla="*/ 17355776 h 57"/>
                <a:gd name="T30" fmla="*/ 118588942 w 103"/>
                <a:gd name="T31" fmla="*/ 28926295 h 57"/>
                <a:gd name="T32" fmla="*/ 109025432 w 103"/>
                <a:gd name="T33" fmla="*/ 21213540 h 57"/>
                <a:gd name="T34" fmla="*/ 99461923 w 103"/>
                <a:gd name="T35" fmla="*/ 17355776 h 57"/>
                <a:gd name="T36" fmla="*/ 93722434 w 103"/>
                <a:gd name="T37" fmla="*/ 28926295 h 57"/>
                <a:gd name="T38" fmla="*/ 80333500 w 103"/>
                <a:gd name="T39" fmla="*/ 19284658 h 57"/>
                <a:gd name="T40" fmla="*/ 76508096 w 103"/>
                <a:gd name="T41" fmla="*/ 28926295 h 57"/>
                <a:gd name="T42" fmla="*/ 70769990 w 103"/>
                <a:gd name="T43" fmla="*/ 30855177 h 57"/>
                <a:gd name="T44" fmla="*/ 61206481 w 103"/>
                <a:gd name="T45" fmla="*/ 44354573 h 57"/>
                <a:gd name="T46" fmla="*/ 57381077 w 103"/>
                <a:gd name="T47" fmla="*/ 23141038 h 57"/>
                <a:gd name="T48" fmla="*/ 51642972 w 103"/>
                <a:gd name="T49" fmla="*/ 15426894 h 57"/>
                <a:gd name="T50" fmla="*/ 32515942 w 103"/>
                <a:gd name="T51" fmla="*/ 9641635 h 57"/>
                <a:gd name="T52" fmla="*/ 42079452 w 103"/>
                <a:gd name="T53" fmla="*/ 23141038 h 57"/>
                <a:gd name="T54" fmla="*/ 24865135 w 103"/>
                <a:gd name="T55" fmla="*/ 17355776 h 57"/>
                <a:gd name="T56" fmla="*/ 26777837 w 103"/>
                <a:gd name="T57" fmla="*/ 28926295 h 57"/>
                <a:gd name="T58" fmla="*/ 13388918 w 103"/>
                <a:gd name="T59" fmla="*/ 26998802 h 57"/>
                <a:gd name="T60" fmla="*/ 17214322 w 103"/>
                <a:gd name="T61" fmla="*/ 32784059 h 57"/>
                <a:gd name="T62" fmla="*/ 5738108 w 103"/>
                <a:gd name="T63" fmla="*/ 36640434 h 57"/>
                <a:gd name="T64" fmla="*/ 15301620 w 103"/>
                <a:gd name="T65" fmla="*/ 40496809 h 57"/>
                <a:gd name="T66" fmla="*/ 45904866 w 103"/>
                <a:gd name="T67" fmla="*/ 40496809 h 57"/>
                <a:gd name="T68" fmla="*/ 42079452 w 103"/>
                <a:gd name="T69" fmla="*/ 46282077 h 57"/>
                <a:gd name="T70" fmla="*/ 42079452 w 103"/>
                <a:gd name="T71" fmla="*/ 48210959 h 57"/>
                <a:gd name="T72" fmla="*/ 49730270 w 103"/>
                <a:gd name="T73" fmla="*/ 53996215 h 57"/>
                <a:gd name="T74" fmla="*/ 11476217 w 103"/>
                <a:gd name="T75" fmla="*/ 57853979 h 57"/>
                <a:gd name="T76" fmla="*/ 30603241 w 103"/>
                <a:gd name="T77" fmla="*/ 61710354 h 57"/>
                <a:gd name="T78" fmla="*/ 42079452 w 103"/>
                <a:gd name="T79" fmla="*/ 71351986 h 57"/>
                <a:gd name="T80" fmla="*/ 45904866 w 103"/>
                <a:gd name="T81" fmla="*/ 80995007 h 57"/>
                <a:gd name="T82" fmla="*/ 26777837 w 103"/>
                <a:gd name="T83" fmla="*/ 88707757 h 57"/>
                <a:gd name="T84" fmla="*/ 38254048 w 103"/>
                <a:gd name="T85" fmla="*/ 96421917 h 57"/>
                <a:gd name="T86" fmla="*/ 63119183 w 103"/>
                <a:gd name="T87" fmla="*/ 102207174 h 57"/>
                <a:gd name="T88" fmla="*/ 93722434 w 103"/>
                <a:gd name="T89" fmla="*/ 107992431 h 57"/>
                <a:gd name="T90" fmla="*/ 107112730 w 103"/>
                <a:gd name="T91" fmla="*/ 98350799 h 57"/>
                <a:gd name="T92" fmla="*/ 126239749 w 103"/>
                <a:gd name="T93" fmla="*/ 94494424 h 57"/>
                <a:gd name="T94" fmla="*/ 143454066 w 103"/>
                <a:gd name="T95" fmla="*/ 82922500 h 5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03"/>
                <a:gd name="T145" fmla="*/ 0 h 57"/>
                <a:gd name="T146" fmla="*/ 103 w 103"/>
                <a:gd name="T147" fmla="*/ 57 h 5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03" h="57">
                  <a:moveTo>
                    <a:pt x="75" y="43"/>
                  </a:moveTo>
                  <a:cubicBezTo>
                    <a:pt x="78" y="41"/>
                    <a:pt x="82" y="41"/>
                    <a:pt x="85" y="41"/>
                  </a:cubicBezTo>
                  <a:cubicBezTo>
                    <a:pt x="87" y="41"/>
                    <a:pt x="90" y="36"/>
                    <a:pt x="91" y="34"/>
                  </a:cubicBezTo>
                  <a:cubicBezTo>
                    <a:pt x="91" y="31"/>
                    <a:pt x="96" y="28"/>
                    <a:pt x="99" y="27"/>
                  </a:cubicBezTo>
                  <a:cubicBezTo>
                    <a:pt x="103" y="26"/>
                    <a:pt x="98" y="23"/>
                    <a:pt x="99" y="20"/>
                  </a:cubicBezTo>
                  <a:cubicBezTo>
                    <a:pt x="99" y="17"/>
                    <a:pt x="97" y="16"/>
                    <a:pt x="93" y="15"/>
                  </a:cubicBezTo>
                  <a:cubicBezTo>
                    <a:pt x="89" y="14"/>
                    <a:pt x="92" y="10"/>
                    <a:pt x="90" y="9"/>
                  </a:cubicBezTo>
                  <a:cubicBezTo>
                    <a:pt x="88" y="8"/>
                    <a:pt x="88" y="7"/>
                    <a:pt x="90" y="5"/>
                  </a:cubicBezTo>
                  <a:cubicBezTo>
                    <a:pt x="92" y="3"/>
                    <a:pt x="92" y="2"/>
                    <a:pt x="89" y="3"/>
                  </a:cubicBezTo>
                  <a:cubicBezTo>
                    <a:pt x="86" y="3"/>
                    <a:pt x="86" y="5"/>
                    <a:pt x="84" y="6"/>
                  </a:cubicBezTo>
                  <a:cubicBezTo>
                    <a:pt x="82" y="6"/>
                    <a:pt x="82" y="0"/>
                    <a:pt x="80" y="0"/>
                  </a:cubicBezTo>
                  <a:cubicBezTo>
                    <a:pt x="78" y="0"/>
                    <a:pt x="75" y="3"/>
                    <a:pt x="76" y="5"/>
                  </a:cubicBezTo>
                  <a:cubicBezTo>
                    <a:pt x="77" y="6"/>
                    <a:pt x="75" y="8"/>
                    <a:pt x="72" y="8"/>
                  </a:cubicBezTo>
                  <a:cubicBezTo>
                    <a:pt x="69" y="8"/>
                    <a:pt x="70" y="9"/>
                    <a:pt x="68" y="11"/>
                  </a:cubicBezTo>
                  <a:cubicBezTo>
                    <a:pt x="66" y="12"/>
                    <a:pt x="64" y="8"/>
                    <a:pt x="62" y="9"/>
                  </a:cubicBezTo>
                  <a:cubicBezTo>
                    <a:pt x="60" y="9"/>
                    <a:pt x="62" y="12"/>
                    <a:pt x="62" y="15"/>
                  </a:cubicBezTo>
                  <a:cubicBezTo>
                    <a:pt x="62" y="17"/>
                    <a:pt x="59" y="15"/>
                    <a:pt x="57" y="11"/>
                  </a:cubicBezTo>
                  <a:cubicBezTo>
                    <a:pt x="56" y="8"/>
                    <a:pt x="55" y="7"/>
                    <a:pt x="52" y="9"/>
                  </a:cubicBezTo>
                  <a:cubicBezTo>
                    <a:pt x="49" y="10"/>
                    <a:pt x="51" y="12"/>
                    <a:pt x="49" y="15"/>
                  </a:cubicBezTo>
                  <a:cubicBezTo>
                    <a:pt x="47" y="17"/>
                    <a:pt x="44" y="10"/>
                    <a:pt x="42" y="10"/>
                  </a:cubicBezTo>
                  <a:cubicBezTo>
                    <a:pt x="39" y="10"/>
                    <a:pt x="41" y="13"/>
                    <a:pt x="40" y="15"/>
                  </a:cubicBezTo>
                  <a:cubicBezTo>
                    <a:pt x="39" y="18"/>
                    <a:pt x="39" y="15"/>
                    <a:pt x="37" y="16"/>
                  </a:cubicBezTo>
                  <a:cubicBezTo>
                    <a:pt x="35" y="17"/>
                    <a:pt x="34" y="23"/>
                    <a:pt x="32" y="23"/>
                  </a:cubicBezTo>
                  <a:cubicBezTo>
                    <a:pt x="30" y="24"/>
                    <a:pt x="32" y="12"/>
                    <a:pt x="30" y="12"/>
                  </a:cubicBezTo>
                  <a:cubicBezTo>
                    <a:pt x="29" y="11"/>
                    <a:pt x="29" y="10"/>
                    <a:pt x="27" y="8"/>
                  </a:cubicBezTo>
                  <a:cubicBezTo>
                    <a:pt x="25" y="5"/>
                    <a:pt x="21" y="3"/>
                    <a:pt x="17" y="5"/>
                  </a:cubicBezTo>
                  <a:cubicBezTo>
                    <a:pt x="13" y="6"/>
                    <a:pt x="22" y="10"/>
                    <a:pt x="22" y="12"/>
                  </a:cubicBezTo>
                  <a:cubicBezTo>
                    <a:pt x="21" y="15"/>
                    <a:pt x="15" y="8"/>
                    <a:pt x="13" y="9"/>
                  </a:cubicBezTo>
                  <a:cubicBezTo>
                    <a:pt x="11" y="10"/>
                    <a:pt x="14" y="13"/>
                    <a:pt x="14" y="15"/>
                  </a:cubicBezTo>
                  <a:cubicBezTo>
                    <a:pt x="13" y="17"/>
                    <a:pt x="10" y="14"/>
                    <a:pt x="7" y="14"/>
                  </a:cubicBezTo>
                  <a:cubicBezTo>
                    <a:pt x="3" y="15"/>
                    <a:pt x="8" y="15"/>
                    <a:pt x="9" y="17"/>
                  </a:cubicBezTo>
                  <a:cubicBezTo>
                    <a:pt x="10" y="18"/>
                    <a:pt x="5" y="17"/>
                    <a:pt x="3" y="19"/>
                  </a:cubicBezTo>
                  <a:cubicBezTo>
                    <a:pt x="0" y="21"/>
                    <a:pt x="5" y="21"/>
                    <a:pt x="8" y="21"/>
                  </a:cubicBezTo>
                  <a:cubicBezTo>
                    <a:pt x="12" y="20"/>
                    <a:pt x="21" y="20"/>
                    <a:pt x="24" y="21"/>
                  </a:cubicBezTo>
                  <a:cubicBezTo>
                    <a:pt x="27" y="22"/>
                    <a:pt x="26" y="22"/>
                    <a:pt x="22" y="24"/>
                  </a:cubicBezTo>
                  <a:cubicBezTo>
                    <a:pt x="18" y="25"/>
                    <a:pt x="21" y="26"/>
                    <a:pt x="22" y="25"/>
                  </a:cubicBezTo>
                  <a:cubicBezTo>
                    <a:pt x="24" y="25"/>
                    <a:pt x="25" y="25"/>
                    <a:pt x="26" y="28"/>
                  </a:cubicBezTo>
                  <a:cubicBezTo>
                    <a:pt x="27" y="30"/>
                    <a:pt x="10" y="28"/>
                    <a:pt x="6" y="30"/>
                  </a:cubicBezTo>
                  <a:cubicBezTo>
                    <a:pt x="2" y="33"/>
                    <a:pt x="13" y="32"/>
                    <a:pt x="16" y="32"/>
                  </a:cubicBezTo>
                  <a:cubicBezTo>
                    <a:pt x="19" y="32"/>
                    <a:pt x="19" y="37"/>
                    <a:pt x="22" y="37"/>
                  </a:cubicBezTo>
                  <a:cubicBezTo>
                    <a:pt x="24" y="37"/>
                    <a:pt x="23" y="37"/>
                    <a:pt x="24" y="42"/>
                  </a:cubicBezTo>
                  <a:cubicBezTo>
                    <a:pt x="25" y="47"/>
                    <a:pt x="17" y="45"/>
                    <a:pt x="14" y="46"/>
                  </a:cubicBezTo>
                  <a:cubicBezTo>
                    <a:pt x="10" y="47"/>
                    <a:pt x="16" y="49"/>
                    <a:pt x="20" y="50"/>
                  </a:cubicBezTo>
                  <a:cubicBezTo>
                    <a:pt x="24" y="50"/>
                    <a:pt x="31" y="51"/>
                    <a:pt x="33" y="53"/>
                  </a:cubicBezTo>
                  <a:cubicBezTo>
                    <a:pt x="35" y="55"/>
                    <a:pt x="44" y="57"/>
                    <a:pt x="49" y="56"/>
                  </a:cubicBezTo>
                  <a:cubicBezTo>
                    <a:pt x="52" y="56"/>
                    <a:pt x="54" y="52"/>
                    <a:pt x="56" y="51"/>
                  </a:cubicBezTo>
                  <a:cubicBezTo>
                    <a:pt x="58" y="49"/>
                    <a:pt x="63" y="50"/>
                    <a:pt x="66" y="49"/>
                  </a:cubicBezTo>
                  <a:cubicBezTo>
                    <a:pt x="69" y="49"/>
                    <a:pt x="73" y="45"/>
                    <a:pt x="75" y="43"/>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20" name="Freeform 10">
              <a:extLst>
                <a:ext uri="{FF2B5EF4-FFF2-40B4-BE49-F238E27FC236}">
                  <a16:creationId xmlns:a16="http://schemas.microsoft.com/office/drawing/2014/main" id="{244865A9-71FD-452E-A5A0-92BC1052CDB2}"/>
                </a:ext>
              </a:extLst>
            </p:cNvPr>
            <p:cNvSpPr>
              <a:spLocks noChangeArrowheads="1"/>
            </p:cNvSpPr>
            <p:nvPr/>
          </p:nvSpPr>
          <p:spPr bwMode="auto">
            <a:xfrm>
              <a:off x="4164495" y="2052003"/>
              <a:ext cx="117353" cy="174141"/>
            </a:xfrm>
            <a:custGeom>
              <a:avLst/>
              <a:gdLst>
                <a:gd name="T0" fmla="*/ 7516096 w 80"/>
                <a:gd name="T1" fmla="*/ 40113242 h 126"/>
                <a:gd name="T2" fmla="*/ 1879367 w 80"/>
                <a:gd name="T3" fmla="*/ 47753342 h 126"/>
                <a:gd name="T4" fmla="*/ 13154197 w 80"/>
                <a:gd name="T5" fmla="*/ 57303453 h 126"/>
                <a:gd name="T6" fmla="*/ 20670291 w 80"/>
                <a:gd name="T7" fmla="*/ 55393431 h 126"/>
                <a:gd name="T8" fmla="*/ 16911559 w 80"/>
                <a:gd name="T9" fmla="*/ 63033520 h 126"/>
                <a:gd name="T10" fmla="*/ 11274831 w 80"/>
                <a:gd name="T11" fmla="*/ 72585013 h 126"/>
                <a:gd name="T12" fmla="*/ 24427657 w 80"/>
                <a:gd name="T13" fmla="*/ 66854947 h 126"/>
                <a:gd name="T14" fmla="*/ 28186390 w 80"/>
                <a:gd name="T15" fmla="*/ 76405058 h 126"/>
                <a:gd name="T16" fmla="*/ 30065756 w 80"/>
                <a:gd name="T17" fmla="*/ 87865191 h 126"/>
                <a:gd name="T18" fmla="*/ 26307023 w 80"/>
                <a:gd name="T19" fmla="*/ 103146773 h 126"/>
                <a:gd name="T20" fmla="*/ 33823117 w 80"/>
                <a:gd name="T21" fmla="*/ 114606907 h 126"/>
                <a:gd name="T22" fmla="*/ 50736052 w 80"/>
                <a:gd name="T23" fmla="*/ 110786862 h 126"/>
                <a:gd name="T24" fmla="*/ 54493413 w 80"/>
                <a:gd name="T25" fmla="*/ 129888467 h 126"/>
                <a:gd name="T26" fmla="*/ 60131511 w 80"/>
                <a:gd name="T27" fmla="*/ 141348600 h 126"/>
                <a:gd name="T28" fmla="*/ 43218577 w 80"/>
                <a:gd name="T29" fmla="*/ 154720138 h 126"/>
                <a:gd name="T30" fmla="*/ 30065756 w 80"/>
                <a:gd name="T31" fmla="*/ 158540183 h 126"/>
                <a:gd name="T32" fmla="*/ 33823117 w 80"/>
                <a:gd name="T33" fmla="*/ 168090294 h 126"/>
                <a:gd name="T34" fmla="*/ 37581849 w 80"/>
                <a:gd name="T35" fmla="*/ 175731765 h 126"/>
                <a:gd name="T36" fmla="*/ 16911559 w 80"/>
                <a:gd name="T37" fmla="*/ 191011986 h 126"/>
                <a:gd name="T38" fmla="*/ 35702483 w 80"/>
                <a:gd name="T39" fmla="*/ 198652075 h 126"/>
                <a:gd name="T40" fmla="*/ 52614047 w 80"/>
                <a:gd name="T41" fmla="*/ 204383524 h 126"/>
                <a:gd name="T42" fmla="*/ 31945122 w 80"/>
                <a:gd name="T43" fmla="*/ 212023613 h 126"/>
                <a:gd name="T44" fmla="*/ 22549662 w 80"/>
                <a:gd name="T45" fmla="*/ 225393769 h 126"/>
                <a:gd name="T46" fmla="*/ 11274831 w 80"/>
                <a:gd name="T47" fmla="*/ 238765306 h 126"/>
                <a:gd name="T48" fmla="*/ 33823117 w 80"/>
                <a:gd name="T49" fmla="*/ 231125217 h 126"/>
                <a:gd name="T50" fmla="*/ 48856686 w 80"/>
                <a:gd name="T51" fmla="*/ 229215195 h 126"/>
                <a:gd name="T52" fmla="*/ 60131511 w 80"/>
                <a:gd name="T53" fmla="*/ 219663702 h 126"/>
                <a:gd name="T54" fmla="*/ 78922431 w 80"/>
                <a:gd name="T55" fmla="*/ 221573724 h 126"/>
                <a:gd name="T56" fmla="*/ 107108831 w 80"/>
                <a:gd name="T57" fmla="*/ 215843657 h 126"/>
                <a:gd name="T58" fmla="*/ 133415844 w 80"/>
                <a:gd name="T59" fmla="*/ 208203568 h 126"/>
                <a:gd name="T60" fmla="*/ 125899750 w 80"/>
                <a:gd name="T61" fmla="*/ 196742053 h 126"/>
                <a:gd name="T62" fmla="*/ 144690669 w 80"/>
                <a:gd name="T63" fmla="*/ 171910338 h 126"/>
                <a:gd name="T64" fmla="*/ 120261652 w 80"/>
                <a:gd name="T65" fmla="*/ 164270249 h 126"/>
                <a:gd name="T66" fmla="*/ 120261652 w 80"/>
                <a:gd name="T67" fmla="*/ 156630160 h 126"/>
                <a:gd name="T68" fmla="*/ 114624924 w 80"/>
                <a:gd name="T69" fmla="*/ 143258622 h 126"/>
                <a:gd name="T70" fmla="*/ 103350099 w 80"/>
                <a:gd name="T71" fmla="*/ 122248378 h 126"/>
                <a:gd name="T72" fmla="*/ 86438524 w 80"/>
                <a:gd name="T73" fmla="*/ 105056795 h 126"/>
                <a:gd name="T74" fmla="*/ 78922431 w 80"/>
                <a:gd name="T75" fmla="*/ 82135125 h 126"/>
                <a:gd name="T76" fmla="*/ 69526971 w 80"/>
                <a:gd name="T77" fmla="*/ 68764969 h 126"/>
                <a:gd name="T78" fmla="*/ 84559158 w 80"/>
                <a:gd name="T79" fmla="*/ 49663364 h 126"/>
                <a:gd name="T80" fmla="*/ 86438524 w 80"/>
                <a:gd name="T81" fmla="*/ 34381793 h 126"/>
                <a:gd name="T82" fmla="*/ 67647605 w 80"/>
                <a:gd name="T83" fmla="*/ 30561749 h 126"/>
                <a:gd name="T84" fmla="*/ 43218577 w 80"/>
                <a:gd name="T85" fmla="*/ 38201838 h 126"/>
                <a:gd name="T86" fmla="*/ 56372779 w 80"/>
                <a:gd name="T87" fmla="*/ 19101610 h 126"/>
                <a:gd name="T88" fmla="*/ 67647605 w 80"/>
                <a:gd name="T89" fmla="*/ 5730069 h 126"/>
                <a:gd name="T90" fmla="*/ 52614047 w 80"/>
                <a:gd name="T91" fmla="*/ 3820046 h 126"/>
                <a:gd name="T92" fmla="*/ 28186390 w 80"/>
                <a:gd name="T93" fmla="*/ 5730069 h 126"/>
                <a:gd name="T94" fmla="*/ 22549662 w 80"/>
                <a:gd name="T95" fmla="*/ 17191588 h 126"/>
                <a:gd name="T96" fmla="*/ 28186390 w 80"/>
                <a:gd name="T97" fmla="*/ 24831682 h 126"/>
                <a:gd name="T98" fmla="*/ 16911559 w 80"/>
                <a:gd name="T99" fmla="*/ 36291816 h 126"/>
                <a:gd name="T100" fmla="*/ 15032192 w 80"/>
                <a:gd name="T101" fmla="*/ 45843320 h 126"/>
                <a:gd name="T102" fmla="*/ 7516096 w 80"/>
                <a:gd name="T103" fmla="*/ 40113242 h 12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0"/>
                <a:gd name="T157" fmla="*/ 0 h 126"/>
                <a:gd name="T158" fmla="*/ 80 w 80"/>
                <a:gd name="T159" fmla="*/ 126 h 12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0" h="126">
                  <a:moveTo>
                    <a:pt x="4" y="21"/>
                  </a:moveTo>
                  <a:cubicBezTo>
                    <a:pt x="4" y="22"/>
                    <a:pt x="0" y="24"/>
                    <a:pt x="1" y="25"/>
                  </a:cubicBezTo>
                  <a:cubicBezTo>
                    <a:pt x="2" y="27"/>
                    <a:pt x="4" y="30"/>
                    <a:pt x="7" y="30"/>
                  </a:cubicBezTo>
                  <a:cubicBezTo>
                    <a:pt x="9" y="29"/>
                    <a:pt x="12" y="28"/>
                    <a:pt x="11" y="29"/>
                  </a:cubicBezTo>
                  <a:cubicBezTo>
                    <a:pt x="11" y="31"/>
                    <a:pt x="11" y="32"/>
                    <a:pt x="9" y="33"/>
                  </a:cubicBezTo>
                  <a:cubicBezTo>
                    <a:pt x="7" y="34"/>
                    <a:pt x="4" y="37"/>
                    <a:pt x="6" y="38"/>
                  </a:cubicBezTo>
                  <a:cubicBezTo>
                    <a:pt x="7" y="38"/>
                    <a:pt x="14" y="34"/>
                    <a:pt x="13" y="35"/>
                  </a:cubicBezTo>
                  <a:cubicBezTo>
                    <a:pt x="13" y="37"/>
                    <a:pt x="14" y="39"/>
                    <a:pt x="15" y="40"/>
                  </a:cubicBezTo>
                  <a:cubicBezTo>
                    <a:pt x="16" y="41"/>
                    <a:pt x="16" y="44"/>
                    <a:pt x="16" y="46"/>
                  </a:cubicBezTo>
                  <a:cubicBezTo>
                    <a:pt x="15" y="48"/>
                    <a:pt x="15" y="53"/>
                    <a:pt x="14" y="54"/>
                  </a:cubicBezTo>
                  <a:cubicBezTo>
                    <a:pt x="13" y="55"/>
                    <a:pt x="14" y="60"/>
                    <a:pt x="18" y="60"/>
                  </a:cubicBezTo>
                  <a:cubicBezTo>
                    <a:pt x="21" y="60"/>
                    <a:pt x="26" y="57"/>
                    <a:pt x="27" y="58"/>
                  </a:cubicBezTo>
                  <a:cubicBezTo>
                    <a:pt x="28" y="60"/>
                    <a:pt x="27" y="66"/>
                    <a:pt x="29" y="68"/>
                  </a:cubicBezTo>
                  <a:cubicBezTo>
                    <a:pt x="32" y="70"/>
                    <a:pt x="33" y="72"/>
                    <a:pt x="32" y="74"/>
                  </a:cubicBezTo>
                  <a:cubicBezTo>
                    <a:pt x="31" y="76"/>
                    <a:pt x="25" y="81"/>
                    <a:pt x="23" y="81"/>
                  </a:cubicBezTo>
                  <a:cubicBezTo>
                    <a:pt x="22" y="81"/>
                    <a:pt x="17" y="80"/>
                    <a:pt x="16" y="83"/>
                  </a:cubicBezTo>
                  <a:cubicBezTo>
                    <a:pt x="15" y="85"/>
                    <a:pt x="16" y="89"/>
                    <a:pt x="18" y="88"/>
                  </a:cubicBezTo>
                  <a:cubicBezTo>
                    <a:pt x="20" y="87"/>
                    <a:pt x="23" y="88"/>
                    <a:pt x="20" y="92"/>
                  </a:cubicBezTo>
                  <a:cubicBezTo>
                    <a:pt x="16" y="95"/>
                    <a:pt x="9" y="98"/>
                    <a:pt x="9" y="100"/>
                  </a:cubicBezTo>
                  <a:cubicBezTo>
                    <a:pt x="9" y="101"/>
                    <a:pt x="15" y="103"/>
                    <a:pt x="19" y="104"/>
                  </a:cubicBezTo>
                  <a:cubicBezTo>
                    <a:pt x="22" y="105"/>
                    <a:pt x="29" y="106"/>
                    <a:pt x="28" y="107"/>
                  </a:cubicBezTo>
                  <a:cubicBezTo>
                    <a:pt x="27" y="108"/>
                    <a:pt x="19" y="109"/>
                    <a:pt x="17" y="111"/>
                  </a:cubicBezTo>
                  <a:cubicBezTo>
                    <a:pt x="15" y="112"/>
                    <a:pt x="13" y="117"/>
                    <a:pt x="12" y="118"/>
                  </a:cubicBezTo>
                  <a:cubicBezTo>
                    <a:pt x="10" y="120"/>
                    <a:pt x="3" y="124"/>
                    <a:pt x="6" y="125"/>
                  </a:cubicBezTo>
                  <a:cubicBezTo>
                    <a:pt x="9" y="126"/>
                    <a:pt x="15" y="121"/>
                    <a:pt x="18" y="121"/>
                  </a:cubicBezTo>
                  <a:cubicBezTo>
                    <a:pt x="20" y="121"/>
                    <a:pt x="23" y="123"/>
                    <a:pt x="26" y="120"/>
                  </a:cubicBezTo>
                  <a:cubicBezTo>
                    <a:pt x="29" y="117"/>
                    <a:pt x="30" y="114"/>
                    <a:pt x="32" y="115"/>
                  </a:cubicBezTo>
                  <a:cubicBezTo>
                    <a:pt x="34" y="116"/>
                    <a:pt x="37" y="119"/>
                    <a:pt x="42" y="116"/>
                  </a:cubicBezTo>
                  <a:cubicBezTo>
                    <a:pt x="47" y="113"/>
                    <a:pt x="53" y="113"/>
                    <a:pt x="57" y="113"/>
                  </a:cubicBezTo>
                  <a:cubicBezTo>
                    <a:pt x="62" y="112"/>
                    <a:pt x="74" y="110"/>
                    <a:pt x="71" y="109"/>
                  </a:cubicBezTo>
                  <a:cubicBezTo>
                    <a:pt x="69" y="107"/>
                    <a:pt x="64" y="106"/>
                    <a:pt x="67" y="103"/>
                  </a:cubicBezTo>
                  <a:cubicBezTo>
                    <a:pt x="70" y="100"/>
                    <a:pt x="80" y="93"/>
                    <a:pt x="77" y="90"/>
                  </a:cubicBezTo>
                  <a:cubicBezTo>
                    <a:pt x="74" y="86"/>
                    <a:pt x="67" y="85"/>
                    <a:pt x="64" y="86"/>
                  </a:cubicBezTo>
                  <a:cubicBezTo>
                    <a:pt x="61" y="87"/>
                    <a:pt x="64" y="84"/>
                    <a:pt x="64" y="82"/>
                  </a:cubicBezTo>
                  <a:cubicBezTo>
                    <a:pt x="63" y="80"/>
                    <a:pt x="62" y="78"/>
                    <a:pt x="61" y="75"/>
                  </a:cubicBezTo>
                  <a:cubicBezTo>
                    <a:pt x="61" y="72"/>
                    <a:pt x="58" y="66"/>
                    <a:pt x="55" y="64"/>
                  </a:cubicBezTo>
                  <a:cubicBezTo>
                    <a:pt x="52" y="63"/>
                    <a:pt x="47" y="59"/>
                    <a:pt x="46" y="55"/>
                  </a:cubicBezTo>
                  <a:cubicBezTo>
                    <a:pt x="44" y="50"/>
                    <a:pt x="46" y="45"/>
                    <a:pt x="42" y="43"/>
                  </a:cubicBezTo>
                  <a:cubicBezTo>
                    <a:pt x="38" y="40"/>
                    <a:pt x="34" y="40"/>
                    <a:pt x="37" y="36"/>
                  </a:cubicBezTo>
                  <a:cubicBezTo>
                    <a:pt x="40" y="33"/>
                    <a:pt x="43" y="28"/>
                    <a:pt x="45" y="26"/>
                  </a:cubicBezTo>
                  <a:cubicBezTo>
                    <a:pt x="47" y="23"/>
                    <a:pt x="51" y="19"/>
                    <a:pt x="46" y="18"/>
                  </a:cubicBezTo>
                  <a:cubicBezTo>
                    <a:pt x="43" y="17"/>
                    <a:pt x="39" y="16"/>
                    <a:pt x="36" y="16"/>
                  </a:cubicBezTo>
                  <a:cubicBezTo>
                    <a:pt x="34" y="16"/>
                    <a:pt x="23" y="21"/>
                    <a:pt x="23" y="20"/>
                  </a:cubicBezTo>
                  <a:cubicBezTo>
                    <a:pt x="24" y="18"/>
                    <a:pt x="29" y="12"/>
                    <a:pt x="30" y="10"/>
                  </a:cubicBezTo>
                  <a:cubicBezTo>
                    <a:pt x="32" y="9"/>
                    <a:pt x="36" y="6"/>
                    <a:pt x="36" y="3"/>
                  </a:cubicBezTo>
                  <a:cubicBezTo>
                    <a:pt x="36" y="0"/>
                    <a:pt x="31" y="2"/>
                    <a:pt x="28" y="2"/>
                  </a:cubicBezTo>
                  <a:cubicBezTo>
                    <a:pt x="25" y="2"/>
                    <a:pt x="16" y="2"/>
                    <a:pt x="15" y="3"/>
                  </a:cubicBezTo>
                  <a:cubicBezTo>
                    <a:pt x="14" y="3"/>
                    <a:pt x="14" y="8"/>
                    <a:pt x="12" y="9"/>
                  </a:cubicBezTo>
                  <a:cubicBezTo>
                    <a:pt x="11" y="9"/>
                    <a:pt x="16" y="11"/>
                    <a:pt x="15" y="13"/>
                  </a:cubicBezTo>
                  <a:cubicBezTo>
                    <a:pt x="13" y="15"/>
                    <a:pt x="8" y="17"/>
                    <a:pt x="9" y="19"/>
                  </a:cubicBezTo>
                  <a:cubicBezTo>
                    <a:pt x="10" y="20"/>
                    <a:pt x="10" y="24"/>
                    <a:pt x="8" y="24"/>
                  </a:cubicBezTo>
                  <a:cubicBezTo>
                    <a:pt x="6" y="24"/>
                    <a:pt x="5" y="20"/>
                    <a:pt x="4" y="21"/>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21" name="Freeform 11">
              <a:extLst>
                <a:ext uri="{FF2B5EF4-FFF2-40B4-BE49-F238E27FC236}">
                  <a16:creationId xmlns:a16="http://schemas.microsoft.com/office/drawing/2014/main" id="{4FE56AC0-7D04-4B74-80F1-DCAC574452B3}"/>
                </a:ext>
              </a:extLst>
            </p:cNvPr>
            <p:cNvSpPr>
              <a:spLocks noChangeArrowheads="1"/>
            </p:cNvSpPr>
            <p:nvPr/>
          </p:nvSpPr>
          <p:spPr bwMode="auto">
            <a:xfrm>
              <a:off x="4096745" y="2126635"/>
              <a:ext cx="76219" cy="68978"/>
            </a:xfrm>
            <a:custGeom>
              <a:avLst/>
              <a:gdLst>
                <a:gd name="T0" fmla="*/ 29256718 w 51"/>
                <a:gd name="T1" fmla="*/ 95159304 h 50"/>
                <a:gd name="T2" fmla="*/ 60463046 w 51"/>
                <a:gd name="T3" fmla="*/ 81836875 h 50"/>
                <a:gd name="T4" fmla="*/ 83866736 w 51"/>
                <a:gd name="T5" fmla="*/ 78030670 h 50"/>
                <a:gd name="T6" fmla="*/ 95569999 w 51"/>
                <a:gd name="T7" fmla="*/ 49483444 h 50"/>
                <a:gd name="T8" fmla="*/ 93618994 w 51"/>
                <a:gd name="T9" fmla="*/ 30451029 h 50"/>
                <a:gd name="T10" fmla="*/ 95569999 w 51"/>
                <a:gd name="T11" fmla="*/ 28547237 h 50"/>
                <a:gd name="T12" fmla="*/ 95569999 w 51"/>
                <a:gd name="T13" fmla="*/ 28547237 h 50"/>
                <a:gd name="T14" fmla="*/ 95569999 w 51"/>
                <a:gd name="T15" fmla="*/ 24741032 h 50"/>
                <a:gd name="T16" fmla="*/ 95569999 w 51"/>
                <a:gd name="T17" fmla="*/ 24741032 h 50"/>
                <a:gd name="T18" fmla="*/ 97519609 w 51"/>
                <a:gd name="T19" fmla="*/ 22838620 h 50"/>
                <a:gd name="T20" fmla="*/ 97519609 w 51"/>
                <a:gd name="T21" fmla="*/ 20934822 h 50"/>
                <a:gd name="T22" fmla="*/ 97519609 w 51"/>
                <a:gd name="T23" fmla="*/ 19032409 h 50"/>
                <a:gd name="T24" fmla="*/ 97519609 w 51"/>
                <a:gd name="T25" fmla="*/ 17128617 h 50"/>
                <a:gd name="T26" fmla="*/ 99470614 w 51"/>
                <a:gd name="T27" fmla="*/ 15224825 h 50"/>
                <a:gd name="T28" fmla="*/ 99470614 w 51"/>
                <a:gd name="T29" fmla="*/ 13322412 h 50"/>
                <a:gd name="T30" fmla="*/ 99470614 w 51"/>
                <a:gd name="T31" fmla="*/ 11418620 h 50"/>
                <a:gd name="T32" fmla="*/ 99470614 w 51"/>
                <a:gd name="T33" fmla="*/ 11418620 h 50"/>
                <a:gd name="T34" fmla="*/ 99470614 w 51"/>
                <a:gd name="T35" fmla="*/ 9516205 h 50"/>
                <a:gd name="T36" fmla="*/ 99470614 w 51"/>
                <a:gd name="T37" fmla="*/ 7612412 h 50"/>
                <a:gd name="T38" fmla="*/ 99470614 w 51"/>
                <a:gd name="T39" fmla="*/ 5710000 h 50"/>
                <a:gd name="T40" fmla="*/ 97519609 w 51"/>
                <a:gd name="T41" fmla="*/ 5710000 h 50"/>
                <a:gd name="T42" fmla="*/ 97519609 w 51"/>
                <a:gd name="T43" fmla="*/ 5710000 h 50"/>
                <a:gd name="T44" fmla="*/ 95569999 w 51"/>
                <a:gd name="T45" fmla="*/ 3806206 h 50"/>
                <a:gd name="T46" fmla="*/ 93618994 w 51"/>
                <a:gd name="T47" fmla="*/ 3806206 h 50"/>
                <a:gd name="T48" fmla="*/ 91669384 w 51"/>
                <a:gd name="T49" fmla="*/ 3806206 h 50"/>
                <a:gd name="T50" fmla="*/ 89718357 w 51"/>
                <a:gd name="T51" fmla="*/ 1903793 h 50"/>
                <a:gd name="T52" fmla="*/ 85817742 w 51"/>
                <a:gd name="T53" fmla="*/ 1903793 h 50"/>
                <a:gd name="T54" fmla="*/ 85817742 w 51"/>
                <a:gd name="T55" fmla="*/ 1903793 h 50"/>
                <a:gd name="T56" fmla="*/ 81917127 w 51"/>
                <a:gd name="T57" fmla="*/ 1903793 h 50"/>
                <a:gd name="T58" fmla="*/ 79966121 w 51"/>
                <a:gd name="T59" fmla="*/ 1903793 h 50"/>
                <a:gd name="T60" fmla="*/ 76065506 w 51"/>
                <a:gd name="T61" fmla="*/ 1903793 h 50"/>
                <a:gd name="T62" fmla="*/ 74115897 w 51"/>
                <a:gd name="T63" fmla="*/ 0 h 50"/>
                <a:gd name="T64" fmla="*/ 70213885 w 51"/>
                <a:gd name="T65" fmla="*/ 0 h 50"/>
                <a:gd name="T66" fmla="*/ 70213885 w 51"/>
                <a:gd name="T67" fmla="*/ 0 h 50"/>
                <a:gd name="T68" fmla="*/ 66313270 w 51"/>
                <a:gd name="T69" fmla="*/ 1903793 h 50"/>
                <a:gd name="T70" fmla="*/ 46810195 w 51"/>
                <a:gd name="T71" fmla="*/ 13322412 h 50"/>
                <a:gd name="T72" fmla="*/ 50710810 w 51"/>
                <a:gd name="T73" fmla="*/ 22838620 h 50"/>
                <a:gd name="T74" fmla="*/ 23405098 w 51"/>
                <a:gd name="T75" fmla="*/ 24741032 h 50"/>
                <a:gd name="T76" fmla="*/ 31206328 w 51"/>
                <a:gd name="T77" fmla="*/ 34257234 h 50"/>
                <a:gd name="T78" fmla="*/ 23405098 w 51"/>
                <a:gd name="T79" fmla="*/ 43773436 h 50"/>
                <a:gd name="T80" fmla="*/ 31206328 w 51"/>
                <a:gd name="T81" fmla="*/ 49483444 h 50"/>
                <a:gd name="T82" fmla="*/ 35106943 w 51"/>
                <a:gd name="T83" fmla="*/ 55192062 h 50"/>
                <a:gd name="T84" fmla="*/ 29256718 w 51"/>
                <a:gd name="T85" fmla="*/ 66612056 h 50"/>
                <a:gd name="T86" fmla="*/ 31206328 w 51"/>
                <a:gd name="T87" fmla="*/ 70418261 h 50"/>
                <a:gd name="T88" fmla="*/ 11701850 w 51"/>
                <a:gd name="T89" fmla="*/ 79934463 h 50"/>
                <a:gd name="T90" fmla="*/ 29256718 w 51"/>
                <a:gd name="T91" fmla="*/ 95159304 h 5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1"/>
                <a:gd name="T139" fmla="*/ 0 h 50"/>
                <a:gd name="T140" fmla="*/ 51 w 51"/>
                <a:gd name="T141" fmla="*/ 50 h 5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1" h="50">
                  <a:moveTo>
                    <a:pt x="15" y="50"/>
                  </a:moveTo>
                  <a:cubicBezTo>
                    <a:pt x="20" y="50"/>
                    <a:pt x="28" y="45"/>
                    <a:pt x="31" y="43"/>
                  </a:cubicBezTo>
                  <a:cubicBezTo>
                    <a:pt x="33" y="42"/>
                    <a:pt x="41" y="41"/>
                    <a:pt x="43" y="41"/>
                  </a:cubicBezTo>
                  <a:cubicBezTo>
                    <a:pt x="45" y="41"/>
                    <a:pt x="49" y="29"/>
                    <a:pt x="49" y="26"/>
                  </a:cubicBezTo>
                  <a:cubicBezTo>
                    <a:pt x="49" y="24"/>
                    <a:pt x="47" y="19"/>
                    <a:pt x="48" y="16"/>
                  </a:cubicBezTo>
                  <a:cubicBezTo>
                    <a:pt x="48" y="16"/>
                    <a:pt x="48" y="15"/>
                    <a:pt x="49" y="15"/>
                  </a:cubicBezTo>
                  <a:cubicBezTo>
                    <a:pt x="49" y="15"/>
                    <a:pt x="49" y="15"/>
                    <a:pt x="49" y="15"/>
                  </a:cubicBezTo>
                  <a:cubicBezTo>
                    <a:pt x="49" y="14"/>
                    <a:pt x="49" y="14"/>
                    <a:pt x="49" y="13"/>
                  </a:cubicBezTo>
                  <a:cubicBezTo>
                    <a:pt x="49" y="13"/>
                    <a:pt x="49" y="13"/>
                    <a:pt x="49" y="13"/>
                  </a:cubicBezTo>
                  <a:cubicBezTo>
                    <a:pt x="50" y="12"/>
                    <a:pt x="50" y="12"/>
                    <a:pt x="50" y="12"/>
                  </a:cubicBezTo>
                  <a:cubicBezTo>
                    <a:pt x="50" y="11"/>
                    <a:pt x="50" y="11"/>
                    <a:pt x="50" y="11"/>
                  </a:cubicBezTo>
                  <a:cubicBezTo>
                    <a:pt x="50" y="10"/>
                    <a:pt x="50" y="10"/>
                    <a:pt x="50" y="10"/>
                  </a:cubicBezTo>
                  <a:cubicBezTo>
                    <a:pt x="50" y="10"/>
                    <a:pt x="50" y="9"/>
                    <a:pt x="50" y="9"/>
                  </a:cubicBezTo>
                  <a:cubicBezTo>
                    <a:pt x="51" y="9"/>
                    <a:pt x="51" y="8"/>
                    <a:pt x="51" y="8"/>
                  </a:cubicBezTo>
                  <a:cubicBezTo>
                    <a:pt x="51" y="8"/>
                    <a:pt x="51" y="7"/>
                    <a:pt x="51" y="7"/>
                  </a:cubicBezTo>
                  <a:cubicBezTo>
                    <a:pt x="51" y="7"/>
                    <a:pt x="51" y="7"/>
                    <a:pt x="51" y="6"/>
                  </a:cubicBezTo>
                  <a:cubicBezTo>
                    <a:pt x="51" y="6"/>
                    <a:pt x="51" y="6"/>
                    <a:pt x="51" y="6"/>
                  </a:cubicBezTo>
                  <a:cubicBezTo>
                    <a:pt x="51" y="5"/>
                    <a:pt x="51" y="5"/>
                    <a:pt x="51" y="5"/>
                  </a:cubicBezTo>
                  <a:cubicBezTo>
                    <a:pt x="51" y="5"/>
                    <a:pt x="51" y="4"/>
                    <a:pt x="51" y="4"/>
                  </a:cubicBezTo>
                  <a:cubicBezTo>
                    <a:pt x="51" y="4"/>
                    <a:pt x="51" y="4"/>
                    <a:pt x="51" y="3"/>
                  </a:cubicBezTo>
                  <a:cubicBezTo>
                    <a:pt x="51" y="3"/>
                    <a:pt x="51" y="3"/>
                    <a:pt x="50" y="3"/>
                  </a:cubicBezTo>
                  <a:cubicBezTo>
                    <a:pt x="50" y="3"/>
                    <a:pt x="50" y="3"/>
                    <a:pt x="50" y="3"/>
                  </a:cubicBezTo>
                  <a:cubicBezTo>
                    <a:pt x="50" y="2"/>
                    <a:pt x="49" y="2"/>
                    <a:pt x="49" y="2"/>
                  </a:cubicBezTo>
                  <a:cubicBezTo>
                    <a:pt x="49" y="2"/>
                    <a:pt x="48" y="2"/>
                    <a:pt x="48" y="2"/>
                  </a:cubicBezTo>
                  <a:cubicBezTo>
                    <a:pt x="48" y="2"/>
                    <a:pt x="47" y="2"/>
                    <a:pt x="47" y="2"/>
                  </a:cubicBezTo>
                  <a:cubicBezTo>
                    <a:pt x="47" y="2"/>
                    <a:pt x="46" y="1"/>
                    <a:pt x="46" y="1"/>
                  </a:cubicBezTo>
                  <a:cubicBezTo>
                    <a:pt x="45" y="1"/>
                    <a:pt x="45" y="1"/>
                    <a:pt x="44" y="1"/>
                  </a:cubicBezTo>
                  <a:cubicBezTo>
                    <a:pt x="44" y="1"/>
                    <a:pt x="44" y="1"/>
                    <a:pt x="44" y="1"/>
                  </a:cubicBezTo>
                  <a:cubicBezTo>
                    <a:pt x="43" y="1"/>
                    <a:pt x="42" y="1"/>
                    <a:pt x="42" y="1"/>
                  </a:cubicBezTo>
                  <a:cubicBezTo>
                    <a:pt x="42" y="1"/>
                    <a:pt x="41" y="1"/>
                    <a:pt x="41" y="1"/>
                  </a:cubicBezTo>
                  <a:cubicBezTo>
                    <a:pt x="40" y="1"/>
                    <a:pt x="40" y="1"/>
                    <a:pt x="39" y="1"/>
                  </a:cubicBezTo>
                  <a:cubicBezTo>
                    <a:pt x="39" y="1"/>
                    <a:pt x="39" y="0"/>
                    <a:pt x="38" y="0"/>
                  </a:cubicBezTo>
                  <a:cubicBezTo>
                    <a:pt x="38" y="0"/>
                    <a:pt x="37" y="0"/>
                    <a:pt x="36" y="0"/>
                  </a:cubicBezTo>
                  <a:cubicBezTo>
                    <a:pt x="36" y="0"/>
                    <a:pt x="36" y="0"/>
                    <a:pt x="36" y="0"/>
                  </a:cubicBezTo>
                  <a:cubicBezTo>
                    <a:pt x="35" y="0"/>
                    <a:pt x="35" y="1"/>
                    <a:pt x="34" y="1"/>
                  </a:cubicBezTo>
                  <a:cubicBezTo>
                    <a:pt x="30" y="1"/>
                    <a:pt x="25" y="6"/>
                    <a:pt x="24" y="7"/>
                  </a:cubicBezTo>
                  <a:cubicBezTo>
                    <a:pt x="23" y="8"/>
                    <a:pt x="27" y="11"/>
                    <a:pt x="26" y="12"/>
                  </a:cubicBezTo>
                  <a:cubicBezTo>
                    <a:pt x="24" y="13"/>
                    <a:pt x="18" y="13"/>
                    <a:pt x="12" y="13"/>
                  </a:cubicBezTo>
                  <a:cubicBezTo>
                    <a:pt x="7" y="14"/>
                    <a:pt x="13" y="15"/>
                    <a:pt x="16" y="18"/>
                  </a:cubicBezTo>
                  <a:cubicBezTo>
                    <a:pt x="18" y="21"/>
                    <a:pt x="16" y="20"/>
                    <a:pt x="12" y="23"/>
                  </a:cubicBezTo>
                  <a:cubicBezTo>
                    <a:pt x="8" y="26"/>
                    <a:pt x="11" y="25"/>
                    <a:pt x="16" y="26"/>
                  </a:cubicBezTo>
                  <a:cubicBezTo>
                    <a:pt x="21" y="26"/>
                    <a:pt x="21" y="27"/>
                    <a:pt x="18" y="29"/>
                  </a:cubicBezTo>
                  <a:cubicBezTo>
                    <a:pt x="16" y="30"/>
                    <a:pt x="12" y="35"/>
                    <a:pt x="15" y="35"/>
                  </a:cubicBezTo>
                  <a:cubicBezTo>
                    <a:pt x="18" y="35"/>
                    <a:pt x="19" y="36"/>
                    <a:pt x="16" y="37"/>
                  </a:cubicBezTo>
                  <a:cubicBezTo>
                    <a:pt x="14" y="38"/>
                    <a:pt x="11" y="39"/>
                    <a:pt x="6" y="42"/>
                  </a:cubicBezTo>
                  <a:cubicBezTo>
                    <a:pt x="0" y="44"/>
                    <a:pt x="11" y="50"/>
                    <a:pt x="15" y="50"/>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22" name="Freeform 12">
              <a:extLst>
                <a:ext uri="{FF2B5EF4-FFF2-40B4-BE49-F238E27FC236}">
                  <a16:creationId xmlns:a16="http://schemas.microsoft.com/office/drawing/2014/main" id="{F670AA9A-119B-4F6B-B937-1DCE7F7F0E4E}"/>
                </a:ext>
              </a:extLst>
            </p:cNvPr>
            <p:cNvSpPr>
              <a:spLocks noChangeArrowheads="1"/>
            </p:cNvSpPr>
            <p:nvPr/>
          </p:nvSpPr>
          <p:spPr bwMode="auto">
            <a:xfrm>
              <a:off x="4159656" y="2058788"/>
              <a:ext cx="19357" cy="18093"/>
            </a:xfrm>
            <a:custGeom>
              <a:avLst/>
              <a:gdLst>
                <a:gd name="T0" fmla="*/ 5807961 w 13"/>
                <a:gd name="T1" fmla="*/ 21306594 h 13"/>
                <a:gd name="T2" fmla="*/ 19362187 w 13"/>
                <a:gd name="T3" fmla="*/ 3874686 h 13"/>
                <a:gd name="T4" fmla="*/ 0 w 13"/>
                <a:gd name="T5" fmla="*/ 13558617 h 13"/>
                <a:gd name="T6" fmla="*/ 5807961 w 13"/>
                <a:gd name="T7" fmla="*/ 21306594 h 13"/>
                <a:gd name="T8" fmla="*/ 0 60000 65536"/>
                <a:gd name="T9" fmla="*/ 0 60000 65536"/>
                <a:gd name="T10" fmla="*/ 0 60000 65536"/>
                <a:gd name="T11" fmla="*/ 0 60000 65536"/>
                <a:gd name="T12" fmla="*/ 0 w 13"/>
                <a:gd name="T13" fmla="*/ 0 h 13"/>
                <a:gd name="T14" fmla="*/ 13 w 13"/>
                <a:gd name="T15" fmla="*/ 13 h 13"/>
              </a:gdLst>
              <a:ahLst/>
              <a:cxnLst>
                <a:cxn ang="T8">
                  <a:pos x="T0" y="T1"/>
                </a:cxn>
                <a:cxn ang="T9">
                  <a:pos x="T2" y="T3"/>
                </a:cxn>
                <a:cxn ang="T10">
                  <a:pos x="T4" y="T5"/>
                </a:cxn>
                <a:cxn ang="T11">
                  <a:pos x="T6" y="T7"/>
                </a:cxn>
              </a:cxnLst>
              <a:rect l="T12" t="T13" r="T14" b="T15"/>
              <a:pathLst>
                <a:path w="13" h="13">
                  <a:moveTo>
                    <a:pt x="3" y="11"/>
                  </a:moveTo>
                  <a:cubicBezTo>
                    <a:pt x="6" y="9"/>
                    <a:pt x="13" y="0"/>
                    <a:pt x="10" y="2"/>
                  </a:cubicBezTo>
                  <a:cubicBezTo>
                    <a:pt x="7" y="3"/>
                    <a:pt x="1" y="6"/>
                    <a:pt x="0" y="7"/>
                  </a:cubicBezTo>
                  <a:cubicBezTo>
                    <a:pt x="0" y="9"/>
                    <a:pt x="0" y="13"/>
                    <a:pt x="3" y="11"/>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23" name="Freeform 13">
              <a:extLst>
                <a:ext uri="{FF2B5EF4-FFF2-40B4-BE49-F238E27FC236}">
                  <a16:creationId xmlns:a16="http://schemas.microsoft.com/office/drawing/2014/main" id="{185B8EAB-4502-499C-9001-886DEDED335D}"/>
                </a:ext>
              </a:extLst>
            </p:cNvPr>
            <p:cNvSpPr>
              <a:spLocks noChangeArrowheads="1"/>
            </p:cNvSpPr>
            <p:nvPr/>
          </p:nvSpPr>
          <p:spPr bwMode="auto">
            <a:xfrm>
              <a:off x="4365325" y="2348269"/>
              <a:ext cx="19357" cy="29400"/>
            </a:xfrm>
            <a:custGeom>
              <a:avLst/>
              <a:gdLst>
                <a:gd name="T0" fmla="*/ 21297709 w 13"/>
                <a:gd name="T1" fmla="*/ 21559998 h 21"/>
                <a:gd name="T2" fmla="*/ 19362187 w 13"/>
                <a:gd name="T3" fmla="*/ 1960000 h 21"/>
                <a:gd name="T4" fmla="*/ 3872438 w 13"/>
                <a:gd name="T5" fmla="*/ 15680000 h 21"/>
                <a:gd name="T6" fmla="*/ 9680398 w 13"/>
                <a:gd name="T7" fmla="*/ 39199997 h 21"/>
                <a:gd name="T8" fmla="*/ 21297709 w 13"/>
                <a:gd name="T9" fmla="*/ 21559998 h 21"/>
                <a:gd name="T10" fmla="*/ 0 60000 65536"/>
                <a:gd name="T11" fmla="*/ 0 60000 65536"/>
                <a:gd name="T12" fmla="*/ 0 60000 65536"/>
                <a:gd name="T13" fmla="*/ 0 60000 65536"/>
                <a:gd name="T14" fmla="*/ 0 60000 65536"/>
                <a:gd name="T15" fmla="*/ 0 w 13"/>
                <a:gd name="T16" fmla="*/ 0 h 21"/>
                <a:gd name="T17" fmla="*/ 13 w 13"/>
                <a:gd name="T18" fmla="*/ 21 h 21"/>
              </a:gdLst>
              <a:ahLst/>
              <a:cxnLst>
                <a:cxn ang="T10">
                  <a:pos x="T0" y="T1"/>
                </a:cxn>
                <a:cxn ang="T11">
                  <a:pos x="T2" y="T3"/>
                </a:cxn>
                <a:cxn ang="T12">
                  <a:pos x="T4" y="T5"/>
                </a:cxn>
                <a:cxn ang="T13">
                  <a:pos x="T6" y="T7"/>
                </a:cxn>
                <a:cxn ang="T14">
                  <a:pos x="T8" y="T9"/>
                </a:cxn>
              </a:cxnLst>
              <a:rect l="T15" t="T16" r="T17" b="T18"/>
              <a:pathLst>
                <a:path w="13" h="21">
                  <a:moveTo>
                    <a:pt x="11" y="11"/>
                  </a:moveTo>
                  <a:cubicBezTo>
                    <a:pt x="11" y="8"/>
                    <a:pt x="13" y="0"/>
                    <a:pt x="10" y="1"/>
                  </a:cubicBezTo>
                  <a:cubicBezTo>
                    <a:pt x="8" y="2"/>
                    <a:pt x="4" y="5"/>
                    <a:pt x="2" y="8"/>
                  </a:cubicBezTo>
                  <a:cubicBezTo>
                    <a:pt x="0" y="10"/>
                    <a:pt x="3" y="21"/>
                    <a:pt x="5" y="20"/>
                  </a:cubicBezTo>
                  <a:cubicBezTo>
                    <a:pt x="7" y="20"/>
                    <a:pt x="11" y="15"/>
                    <a:pt x="11" y="11"/>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24" name="Freeform 14">
              <a:extLst>
                <a:ext uri="{FF2B5EF4-FFF2-40B4-BE49-F238E27FC236}">
                  <a16:creationId xmlns:a16="http://schemas.microsoft.com/office/drawing/2014/main" id="{BA53EB5E-5D6C-4961-9ABD-47E4C4F08919}"/>
                </a:ext>
              </a:extLst>
            </p:cNvPr>
            <p:cNvSpPr>
              <a:spLocks noChangeArrowheads="1"/>
            </p:cNvSpPr>
            <p:nvPr/>
          </p:nvSpPr>
          <p:spPr bwMode="auto">
            <a:xfrm>
              <a:off x="4359277" y="2374277"/>
              <a:ext cx="27826" cy="42970"/>
            </a:xfrm>
            <a:custGeom>
              <a:avLst/>
              <a:gdLst>
                <a:gd name="T0" fmla="*/ 5619386 w 19"/>
                <a:gd name="T1" fmla="*/ 57640797 h 31"/>
                <a:gd name="T2" fmla="*/ 28095557 w 19"/>
                <a:gd name="T3" fmla="*/ 44191180 h 31"/>
                <a:gd name="T4" fmla="*/ 20602585 w 19"/>
                <a:gd name="T5" fmla="*/ 9607261 h 31"/>
                <a:gd name="T6" fmla="*/ 5619386 w 19"/>
                <a:gd name="T7" fmla="*/ 30741573 h 31"/>
                <a:gd name="T8" fmla="*/ 5619386 w 19"/>
                <a:gd name="T9" fmla="*/ 57640797 h 31"/>
                <a:gd name="T10" fmla="*/ 0 60000 65536"/>
                <a:gd name="T11" fmla="*/ 0 60000 65536"/>
                <a:gd name="T12" fmla="*/ 0 60000 65536"/>
                <a:gd name="T13" fmla="*/ 0 60000 65536"/>
                <a:gd name="T14" fmla="*/ 0 60000 65536"/>
                <a:gd name="T15" fmla="*/ 0 w 19"/>
                <a:gd name="T16" fmla="*/ 0 h 31"/>
                <a:gd name="T17" fmla="*/ 19 w 19"/>
                <a:gd name="T18" fmla="*/ 31 h 31"/>
              </a:gdLst>
              <a:ahLst/>
              <a:cxnLst>
                <a:cxn ang="T10">
                  <a:pos x="T0" y="T1"/>
                </a:cxn>
                <a:cxn ang="T11">
                  <a:pos x="T2" y="T3"/>
                </a:cxn>
                <a:cxn ang="T12">
                  <a:pos x="T4" y="T5"/>
                </a:cxn>
                <a:cxn ang="T13">
                  <a:pos x="T6" y="T7"/>
                </a:cxn>
                <a:cxn ang="T14">
                  <a:pos x="T8" y="T9"/>
                </a:cxn>
              </a:cxnLst>
              <a:rect l="T15" t="T16" r="T17" b="T18"/>
              <a:pathLst>
                <a:path w="19" h="31">
                  <a:moveTo>
                    <a:pt x="3" y="30"/>
                  </a:moveTo>
                  <a:cubicBezTo>
                    <a:pt x="6" y="31"/>
                    <a:pt x="14" y="27"/>
                    <a:pt x="15" y="23"/>
                  </a:cubicBezTo>
                  <a:cubicBezTo>
                    <a:pt x="15" y="20"/>
                    <a:pt x="19" y="0"/>
                    <a:pt x="11" y="5"/>
                  </a:cubicBezTo>
                  <a:cubicBezTo>
                    <a:pt x="8" y="7"/>
                    <a:pt x="3" y="14"/>
                    <a:pt x="3" y="16"/>
                  </a:cubicBezTo>
                  <a:cubicBezTo>
                    <a:pt x="3" y="18"/>
                    <a:pt x="0" y="28"/>
                    <a:pt x="3" y="30"/>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25" name="Freeform 15">
              <a:extLst>
                <a:ext uri="{FF2B5EF4-FFF2-40B4-BE49-F238E27FC236}">
                  <a16:creationId xmlns:a16="http://schemas.microsoft.com/office/drawing/2014/main" id="{932E3861-1116-4272-8B83-4B438A0151A8}"/>
                </a:ext>
              </a:extLst>
            </p:cNvPr>
            <p:cNvSpPr>
              <a:spLocks noChangeArrowheads="1"/>
            </p:cNvSpPr>
            <p:nvPr/>
          </p:nvSpPr>
          <p:spPr bwMode="auto">
            <a:xfrm>
              <a:off x="4419768" y="2429686"/>
              <a:ext cx="45973" cy="24877"/>
            </a:xfrm>
            <a:custGeom>
              <a:avLst/>
              <a:gdLst>
                <a:gd name="T0" fmla="*/ 40332065 w 31"/>
                <a:gd name="T1" fmla="*/ 5730003 h 18"/>
                <a:gd name="T2" fmla="*/ 15364795 w 31"/>
                <a:gd name="T3" fmla="*/ 3820001 h 18"/>
                <a:gd name="T4" fmla="*/ 1920773 w 31"/>
                <a:gd name="T5" fmla="*/ 5730003 h 18"/>
                <a:gd name="T6" fmla="*/ 24967275 w 31"/>
                <a:gd name="T7" fmla="*/ 19101387 h 18"/>
                <a:gd name="T8" fmla="*/ 48013778 w 31"/>
                <a:gd name="T9" fmla="*/ 30561392 h 18"/>
                <a:gd name="T10" fmla="*/ 55695480 w 31"/>
                <a:gd name="T11" fmla="*/ 17191387 h 18"/>
                <a:gd name="T12" fmla="*/ 57616252 w 31"/>
                <a:gd name="T13" fmla="*/ 3820001 h 18"/>
                <a:gd name="T14" fmla="*/ 40332065 w 31"/>
                <a:gd name="T15" fmla="*/ 5730003 h 1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18"/>
                <a:gd name="T26" fmla="*/ 31 w 31"/>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18">
                  <a:moveTo>
                    <a:pt x="21" y="3"/>
                  </a:moveTo>
                  <a:cubicBezTo>
                    <a:pt x="18" y="4"/>
                    <a:pt x="11" y="3"/>
                    <a:pt x="8" y="2"/>
                  </a:cubicBezTo>
                  <a:cubicBezTo>
                    <a:pt x="5" y="0"/>
                    <a:pt x="2" y="2"/>
                    <a:pt x="1" y="3"/>
                  </a:cubicBezTo>
                  <a:cubicBezTo>
                    <a:pt x="0" y="5"/>
                    <a:pt x="10" y="8"/>
                    <a:pt x="13" y="10"/>
                  </a:cubicBezTo>
                  <a:cubicBezTo>
                    <a:pt x="16" y="11"/>
                    <a:pt x="19" y="14"/>
                    <a:pt x="25" y="16"/>
                  </a:cubicBezTo>
                  <a:cubicBezTo>
                    <a:pt x="30" y="18"/>
                    <a:pt x="29" y="12"/>
                    <a:pt x="29" y="9"/>
                  </a:cubicBezTo>
                  <a:cubicBezTo>
                    <a:pt x="28" y="7"/>
                    <a:pt x="29" y="4"/>
                    <a:pt x="30" y="2"/>
                  </a:cubicBezTo>
                  <a:cubicBezTo>
                    <a:pt x="31" y="1"/>
                    <a:pt x="24" y="2"/>
                    <a:pt x="21" y="3"/>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26" name="Freeform 16">
              <a:extLst>
                <a:ext uri="{FF2B5EF4-FFF2-40B4-BE49-F238E27FC236}">
                  <a16:creationId xmlns:a16="http://schemas.microsoft.com/office/drawing/2014/main" id="{2965D71D-012F-49B2-A5A9-11ED52F72B12}"/>
                </a:ext>
              </a:extLst>
            </p:cNvPr>
            <p:cNvSpPr>
              <a:spLocks noChangeArrowheads="1"/>
            </p:cNvSpPr>
            <p:nvPr/>
          </p:nvSpPr>
          <p:spPr bwMode="auto">
            <a:xfrm>
              <a:off x="4584304" y="2469263"/>
              <a:ext cx="52023" cy="7915"/>
            </a:xfrm>
            <a:custGeom>
              <a:avLst/>
              <a:gdLst>
                <a:gd name="T0" fmla="*/ 55947766 w 35"/>
                <a:gd name="T1" fmla="*/ 10441203 h 6"/>
                <a:gd name="T2" fmla="*/ 25080657 w 35"/>
                <a:gd name="T3" fmla="*/ 1739981 h 6"/>
                <a:gd name="T4" fmla="*/ 1929281 w 35"/>
                <a:gd name="T5" fmla="*/ 3479962 h 6"/>
                <a:gd name="T6" fmla="*/ 23151377 w 35"/>
                <a:gd name="T7" fmla="*/ 8701223 h 6"/>
                <a:gd name="T8" fmla="*/ 55947766 w 35"/>
                <a:gd name="T9" fmla="*/ 10441203 h 6"/>
                <a:gd name="T10" fmla="*/ 0 60000 65536"/>
                <a:gd name="T11" fmla="*/ 0 60000 65536"/>
                <a:gd name="T12" fmla="*/ 0 60000 65536"/>
                <a:gd name="T13" fmla="*/ 0 60000 65536"/>
                <a:gd name="T14" fmla="*/ 0 60000 65536"/>
                <a:gd name="T15" fmla="*/ 0 w 35"/>
                <a:gd name="T16" fmla="*/ 0 h 6"/>
                <a:gd name="T17" fmla="*/ 35 w 35"/>
                <a:gd name="T18" fmla="*/ 6 h 6"/>
              </a:gdLst>
              <a:ahLst/>
              <a:cxnLst>
                <a:cxn ang="T10">
                  <a:pos x="T0" y="T1"/>
                </a:cxn>
                <a:cxn ang="T11">
                  <a:pos x="T2" y="T3"/>
                </a:cxn>
                <a:cxn ang="T12">
                  <a:pos x="T4" y="T5"/>
                </a:cxn>
                <a:cxn ang="T13">
                  <a:pos x="T6" y="T7"/>
                </a:cxn>
                <a:cxn ang="T14">
                  <a:pos x="T8" y="T9"/>
                </a:cxn>
              </a:cxnLst>
              <a:rect l="T15" t="T16" r="T17" b="T18"/>
              <a:pathLst>
                <a:path w="35" h="6">
                  <a:moveTo>
                    <a:pt x="29" y="6"/>
                  </a:moveTo>
                  <a:cubicBezTo>
                    <a:pt x="35" y="5"/>
                    <a:pt x="17" y="1"/>
                    <a:pt x="13" y="1"/>
                  </a:cubicBezTo>
                  <a:cubicBezTo>
                    <a:pt x="8" y="0"/>
                    <a:pt x="3" y="1"/>
                    <a:pt x="1" y="2"/>
                  </a:cubicBezTo>
                  <a:cubicBezTo>
                    <a:pt x="0" y="3"/>
                    <a:pt x="9" y="4"/>
                    <a:pt x="12" y="5"/>
                  </a:cubicBezTo>
                  <a:cubicBezTo>
                    <a:pt x="16" y="6"/>
                    <a:pt x="22" y="6"/>
                    <a:pt x="29" y="6"/>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27" name="Freeform 17">
              <a:extLst>
                <a:ext uri="{FF2B5EF4-FFF2-40B4-BE49-F238E27FC236}">
                  <a16:creationId xmlns:a16="http://schemas.microsoft.com/office/drawing/2014/main" id="{8D7F56B2-DD0B-4E56-B2F0-930F709990E2}"/>
                </a:ext>
              </a:extLst>
            </p:cNvPr>
            <p:cNvSpPr>
              <a:spLocks noChangeArrowheads="1"/>
            </p:cNvSpPr>
            <p:nvPr/>
          </p:nvSpPr>
          <p:spPr bwMode="auto">
            <a:xfrm>
              <a:off x="3937047" y="1500180"/>
              <a:ext cx="2884225" cy="2116830"/>
            </a:xfrm>
            <a:custGeom>
              <a:avLst/>
              <a:gdLst>
                <a:gd name="T0" fmla="*/ 2147483647 w 1948"/>
                <a:gd name="T1" fmla="*/ 381925779 h 1528"/>
                <a:gd name="T2" fmla="*/ 2147483647 w 1948"/>
                <a:gd name="T3" fmla="*/ 282125779 h 1528"/>
                <a:gd name="T4" fmla="*/ 2147483647 w 1948"/>
                <a:gd name="T5" fmla="*/ 274448117 h 1528"/>
                <a:gd name="T6" fmla="*/ 2147483647 w 1948"/>
                <a:gd name="T7" fmla="*/ 182325866 h 1528"/>
                <a:gd name="T8" fmla="*/ 2101944762 w 1948"/>
                <a:gd name="T9" fmla="*/ 71010779 h 1528"/>
                <a:gd name="T10" fmla="*/ 1828194727 w 1948"/>
                <a:gd name="T11" fmla="*/ 272529394 h 1528"/>
                <a:gd name="T12" fmla="*/ 1707590800 w 1948"/>
                <a:gd name="T13" fmla="*/ 387683333 h 1528"/>
                <a:gd name="T14" fmla="*/ 1671218824 w 1948"/>
                <a:gd name="T15" fmla="*/ 303237273 h 1528"/>
                <a:gd name="T16" fmla="*/ 1443412138 w 1948"/>
                <a:gd name="T17" fmla="*/ 420309935 h 1528"/>
                <a:gd name="T18" fmla="*/ 1213690900 w 1948"/>
                <a:gd name="T19" fmla="*/ 493240801 h 1528"/>
                <a:gd name="T20" fmla="*/ 997371174 w 1948"/>
                <a:gd name="T21" fmla="*/ 485563138 h 1528"/>
                <a:gd name="T22" fmla="*/ 947597686 w 1948"/>
                <a:gd name="T23" fmla="*/ 368490563 h 1528"/>
                <a:gd name="T24" fmla="*/ 832737067 w 1948"/>
                <a:gd name="T25" fmla="*/ 351217814 h 1528"/>
                <a:gd name="T26" fmla="*/ 714049248 w 1948"/>
                <a:gd name="T27" fmla="*/ 435663874 h 1528"/>
                <a:gd name="T28" fmla="*/ 568558577 w 1948"/>
                <a:gd name="T29" fmla="*/ 635262316 h 1528"/>
                <a:gd name="T30" fmla="*/ 610673860 w 1948"/>
                <a:gd name="T31" fmla="*/ 740819956 h 1528"/>
                <a:gd name="T32" fmla="*/ 733191474 w 1948"/>
                <a:gd name="T33" fmla="*/ 677485303 h 1528"/>
                <a:gd name="T34" fmla="*/ 851880503 w 1948"/>
                <a:gd name="T35" fmla="*/ 725465844 h 1528"/>
                <a:gd name="T36" fmla="*/ 794451577 w 1948"/>
                <a:gd name="T37" fmla="*/ 854053701 h 1528"/>
                <a:gd name="T38" fmla="*/ 597273732 w 1948"/>
                <a:gd name="T39" fmla="*/ 882842857 h 1528"/>
                <a:gd name="T40" fmla="*/ 568558577 w 1948"/>
                <a:gd name="T41" fmla="*/ 875165194 h 1528"/>
                <a:gd name="T42" fmla="*/ 438384315 w 1948"/>
                <a:gd name="T43" fmla="*/ 974965108 h 1528"/>
                <a:gd name="T44" fmla="*/ 225891530 w 1948"/>
                <a:gd name="T45" fmla="*/ 1207190151 h 1528"/>
                <a:gd name="T46" fmla="*/ 451784444 w 1948"/>
                <a:gd name="T47" fmla="*/ 1199513874 h 1528"/>
                <a:gd name="T48" fmla="*/ 714049248 w 1948"/>
                <a:gd name="T49" fmla="*/ 1260929631 h 1528"/>
                <a:gd name="T50" fmla="*/ 719791172 w 1948"/>
                <a:gd name="T51" fmla="*/ 1174563549 h 1528"/>
                <a:gd name="T52" fmla="*/ 805936809 w 1948"/>
                <a:gd name="T53" fmla="*/ 1283959848 h 1528"/>
                <a:gd name="T54" fmla="*/ 913140607 w 1948"/>
                <a:gd name="T55" fmla="*/ 1224464198 h 1528"/>
                <a:gd name="T56" fmla="*/ 1050973073 w 1948"/>
                <a:gd name="T57" fmla="*/ 1130421839 h 1528"/>
                <a:gd name="T58" fmla="*/ 1162003898 w 1948"/>
                <a:gd name="T59" fmla="*/ 1168805995 h 1528"/>
                <a:gd name="T60" fmla="*/ 934197557 w 1948"/>
                <a:gd name="T61" fmla="*/ 1312747618 h 1528"/>
                <a:gd name="T62" fmla="*/ 1052886586 w 1948"/>
                <a:gd name="T63" fmla="*/ 1418305086 h 1528"/>
                <a:gd name="T64" fmla="*/ 603017039 w 1948"/>
                <a:gd name="T65" fmla="*/ 1397193592 h 1528"/>
                <a:gd name="T66" fmla="*/ 199091273 w 1948"/>
                <a:gd name="T67" fmla="*/ 1414466254 h 1528"/>
                <a:gd name="T68" fmla="*/ 21058339 w 1948"/>
                <a:gd name="T69" fmla="*/ 1759926774 h 1528"/>
                <a:gd name="T70" fmla="*/ 80402178 w 1948"/>
                <a:gd name="T71" fmla="*/ 1913464782 h 1528"/>
                <a:gd name="T72" fmla="*/ 313951892 w 1948"/>
                <a:gd name="T73" fmla="*/ 1980638094 h 1528"/>
                <a:gd name="T74" fmla="*/ 428812597 w 1948"/>
                <a:gd name="T75" fmla="*/ 1949930215 h 1528"/>
                <a:gd name="T76" fmla="*/ 522614883 w 1948"/>
                <a:gd name="T77" fmla="*/ 2099629393 h 1528"/>
                <a:gd name="T78" fmla="*/ 574301884 w 1948"/>
                <a:gd name="T79" fmla="*/ 2147483647 h 1528"/>
                <a:gd name="T80" fmla="*/ 673847478 w 1948"/>
                <a:gd name="T81" fmla="*/ 2147483647 h 1528"/>
                <a:gd name="T82" fmla="*/ 1091173459 w 1948"/>
                <a:gd name="T83" fmla="*/ 2147483647 h 1528"/>
                <a:gd name="T84" fmla="*/ 1206034078 w 1948"/>
                <a:gd name="T85" fmla="*/ 2116902055 h 1528"/>
                <a:gd name="T86" fmla="*/ 1144775358 w 1948"/>
                <a:gd name="T87" fmla="*/ 1717703787 h 1528"/>
                <a:gd name="T88" fmla="*/ 1217519310 w 1948"/>
                <a:gd name="T89" fmla="*/ 1731139003 h 1528"/>
                <a:gd name="T90" fmla="*/ 1487442664 w 1948"/>
                <a:gd name="T91" fmla="*/ 1708107401 h 1528"/>
                <a:gd name="T92" fmla="*/ 1387896725 w 1948"/>
                <a:gd name="T93" fmla="*/ 1569923332 h 1528"/>
                <a:gd name="T94" fmla="*/ 1338123237 w 1948"/>
                <a:gd name="T95" fmla="*/ 1460528419 h 1528"/>
                <a:gd name="T96" fmla="*/ 1738220852 w 1948"/>
                <a:gd name="T97" fmla="*/ 1617903873 h 1528"/>
                <a:gd name="T98" fmla="*/ 2147483647 w 1948"/>
                <a:gd name="T99" fmla="*/ 1633257813 h 1528"/>
                <a:gd name="T100" fmla="*/ 2147483647 w 1948"/>
                <a:gd name="T101" fmla="*/ 1815583592 h 1528"/>
                <a:gd name="T102" fmla="*/ 2147483647 w 1948"/>
                <a:gd name="T103" fmla="*/ 2051648852 h 1528"/>
                <a:gd name="T104" fmla="*/ 2147483647 w 1948"/>
                <a:gd name="T105" fmla="*/ 1815583592 h 1528"/>
                <a:gd name="T106" fmla="*/ 2147483647 w 1948"/>
                <a:gd name="T107" fmla="*/ 1658208137 h 1528"/>
                <a:gd name="T108" fmla="*/ 2147483647 w 1948"/>
                <a:gd name="T109" fmla="*/ 1502751406 h 1528"/>
                <a:gd name="T110" fmla="*/ 2147483647 w 1948"/>
                <a:gd name="T111" fmla="*/ 1251333246 h 1528"/>
                <a:gd name="T112" fmla="*/ 2147483647 w 1948"/>
                <a:gd name="T113" fmla="*/ 1293556233 h 1528"/>
                <a:gd name="T114" fmla="*/ 2147483647 w 1948"/>
                <a:gd name="T115" fmla="*/ 896276688 h 1528"/>
                <a:gd name="T116" fmla="*/ 2147483647 w 1948"/>
                <a:gd name="T117" fmla="*/ 742738679 h 1528"/>
                <a:gd name="T118" fmla="*/ 2147483647 w 1948"/>
                <a:gd name="T119" fmla="*/ 982641385 h 1528"/>
                <a:gd name="T120" fmla="*/ 2147483647 w 1948"/>
                <a:gd name="T121" fmla="*/ 704354350 h 1528"/>
                <a:gd name="T122" fmla="*/ 2147483647 w 1948"/>
                <a:gd name="T123" fmla="*/ 533543679 h 152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48"/>
                <a:gd name="T187" fmla="*/ 0 h 1528"/>
                <a:gd name="T188" fmla="*/ 1948 w 1948"/>
                <a:gd name="T189" fmla="*/ 1528 h 152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48" h="1528">
                  <a:moveTo>
                    <a:pt x="1940" y="269"/>
                  </a:moveTo>
                  <a:cubicBezTo>
                    <a:pt x="1934" y="268"/>
                    <a:pt x="1933" y="263"/>
                    <a:pt x="1932" y="261"/>
                  </a:cubicBezTo>
                  <a:cubicBezTo>
                    <a:pt x="1930" y="259"/>
                    <a:pt x="1929" y="260"/>
                    <a:pt x="1928" y="261"/>
                  </a:cubicBezTo>
                  <a:cubicBezTo>
                    <a:pt x="1926" y="262"/>
                    <a:pt x="1923" y="254"/>
                    <a:pt x="1921" y="255"/>
                  </a:cubicBezTo>
                  <a:cubicBezTo>
                    <a:pt x="1918" y="255"/>
                    <a:pt x="1914" y="253"/>
                    <a:pt x="1913" y="253"/>
                  </a:cubicBezTo>
                  <a:cubicBezTo>
                    <a:pt x="1912" y="254"/>
                    <a:pt x="1905" y="252"/>
                    <a:pt x="1904" y="254"/>
                  </a:cubicBezTo>
                  <a:cubicBezTo>
                    <a:pt x="1902" y="255"/>
                    <a:pt x="1906" y="265"/>
                    <a:pt x="1904" y="265"/>
                  </a:cubicBezTo>
                  <a:cubicBezTo>
                    <a:pt x="1903" y="266"/>
                    <a:pt x="1897" y="249"/>
                    <a:pt x="1897" y="248"/>
                  </a:cubicBezTo>
                  <a:cubicBezTo>
                    <a:pt x="1896" y="246"/>
                    <a:pt x="1893" y="242"/>
                    <a:pt x="1892" y="242"/>
                  </a:cubicBezTo>
                  <a:cubicBezTo>
                    <a:pt x="1891" y="242"/>
                    <a:pt x="1882" y="241"/>
                    <a:pt x="1877" y="241"/>
                  </a:cubicBezTo>
                  <a:cubicBezTo>
                    <a:pt x="1873" y="240"/>
                    <a:pt x="1869" y="233"/>
                    <a:pt x="1866" y="232"/>
                  </a:cubicBezTo>
                  <a:cubicBezTo>
                    <a:pt x="1862" y="232"/>
                    <a:pt x="1856" y="230"/>
                    <a:pt x="1852" y="228"/>
                  </a:cubicBezTo>
                  <a:cubicBezTo>
                    <a:pt x="1848" y="226"/>
                    <a:pt x="1847" y="225"/>
                    <a:pt x="1840" y="223"/>
                  </a:cubicBezTo>
                  <a:cubicBezTo>
                    <a:pt x="1834" y="220"/>
                    <a:pt x="1833" y="218"/>
                    <a:pt x="1830" y="216"/>
                  </a:cubicBezTo>
                  <a:cubicBezTo>
                    <a:pt x="1827" y="214"/>
                    <a:pt x="1825" y="215"/>
                    <a:pt x="1823" y="214"/>
                  </a:cubicBezTo>
                  <a:cubicBezTo>
                    <a:pt x="1820" y="213"/>
                    <a:pt x="1819" y="208"/>
                    <a:pt x="1816" y="207"/>
                  </a:cubicBezTo>
                  <a:cubicBezTo>
                    <a:pt x="1813" y="206"/>
                    <a:pt x="1806" y="204"/>
                    <a:pt x="1802" y="203"/>
                  </a:cubicBezTo>
                  <a:cubicBezTo>
                    <a:pt x="1798" y="202"/>
                    <a:pt x="1799" y="199"/>
                    <a:pt x="1792" y="196"/>
                  </a:cubicBezTo>
                  <a:cubicBezTo>
                    <a:pt x="1785" y="194"/>
                    <a:pt x="1765" y="196"/>
                    <a:pt x="1758" y="195"/>
                  </a:cubicBezTo>
                  <a:cubicBezTo>
                    <a:pt x="1752" y="195"/>
                    <a:pt x="1747" y="190"/>
                    <a:pt x="1746" y="192"/>
                  </a:cubicBezTo>
                  <a:cubicBezTo>
                    <a:pt x="1744" y="194"/>
                    <a:pt x="1747" y="195"/>
                    <a:pt x="1749" y="197"/>
                  </a:cubicBezTo>
                  <a:cubicBezTo>
                    <a:pt x="1750" y="198"/>
                    <a:pt x="1744" y="198"/>
                    <a:pt x="1745" y="200"/>
                  </a:cubicBezTo>
                  <a:cubicBezTo>
                    <a:pt x="1745" y="202"/>
                    <a:pt x="1747" y="204"/>
                    <a:pt x="1750" y="204"/>
                  </a:cubicBezTo>
                  <a:cubicBezTo>
                    <a:pt x="1753" y="205"/>
                    <a:pt x="1752" y="206"/>
                    <a:pt x="1752" y="208"/>
                  </a:cubicBezTo>
                  <a:cubicBezTo>
                    <a:pt x="1751" y="210"/>
                    <a:pt x="1752" y="212"/>
                    <a:pt x="1755" y="213"/>
                  </a:cubicBezTo>
                  <a:cubicBezTo>
                    <a:pt x="1757" y="214"/>
                    <a:pt x="1755" y="216"/>
                    <a:pt x="1753" y="217"/>
                  </a:cubicBezTo>
                  <a:cubicBezTo>
                    <a:pt x="1752" y="217"/>
                    <a:pt x="1753" y="222"/>
                    <a:pt x="1751" y="222"/>
                  </a:cubicBezTo>
                  <a:cubicBezTo>
                    <a:pt x="1750" y="223"/>
                    <a:pt x="1747" y="219"/>
                    <a:pt x="1746" y="218"/>
                  </a:cubicBezTo>
                  <a:cubicBezTo>
                    <a:pt x="1744" y="218"/>
                    <a:pt x="1746" y="222"/>
                    <a:pt x="1745" y="223"/>
                  </a:cubicBezTo>
                  <a:cubicBezTo>
                    <a:pt x="1745" y="224"/>
                    <a:pt x="1740" y="217"/>
                    <a:pt x="1740" y="215"/>
                  </a:cubicBezTo>
                  <a:cubicBezTo>
                    <a:pt x="1739" y="213"/>
                    <a:pt x="1731" y="210"/>
                    <a:pt x="1729" y="208"/>
                  </a:cubicBezTo>
                  <a:cubicBezTo>
                    <a:pt x="1727" y="206"/>
                    <a:pt x="1726" y="200"/>
                    <a:pt x="1724" y="199"/>
                  </a:cubicBezTo>
                  <a:cubicBezTo>
                    <a:pt x="1721" y="198"/>
                    <a:pt x="1722" y="199"/>
                    <a:pt x="1722" y="201"/>
                  </a:cubicBezTo>
                  <a:cubicBezTo>
                    <a:pt x="1722" y="203"/>
                    <a:pt x="1705" y="202"/>
                    <a:pt x="1699" y="201"/>
                  </a:cubicBezTo>
                  <a:cubicBezTo>
                    <a:pt x="1694" y="199"/>
                    <a:pt x="1682" y="198"/>
                    <a:pt x="1679" y="199"/>
                  </a:cubicBezTo>
                  <a:cubicBezTo>
                    <a:pt x="1675" y="200"/>
                    <a:pt x="1672" y="203"/>
                    <a:pt x="1672" y="206"/>
                  </a:cubicBezTo>
                  <a:cubicBezTo>
                    <a:pt x="1671" y="208"/>
                    <a:pt x="1674" y="216"/>
                    <a:pt x="1673" y="217"/>
                  </a:cubicBezTo>
                  <a:cubicBezTo>
                    <a:pt x="1672" y="218"/>
                    <a:pt x="1668" y="210"/>
                    <a:pt x="1668" y="208"/>
                  </a:cubicBezTo>
                  <a:cubicBezTo>
                    <a:pt x="1669" y="207"/>
                    <a:pt x="1665" y="206"/>
                    <a:pt x="1662" y="204"/>
                  </a:cubicBezTo>
                  <a:cubicBezTo>
                    <a:pt x="1658" y="201"/>
                    <a:pt x="1656" y="199"/>
                    <a:pt x="1653" y="197"/>
                  </a:cubicBezTo>
                  <a:cubicBezTo>
                    <a:pt x="1650" y="195"/>
                    <a:pt x="1652" y="196"/>
                    <a:pt x="1652" y="194"/>
                  </a:cubicBezTo>
                  <a:cubicBezTo>
                    <a:pt x="1652" y="192"/>
                    <a:pt x="1650" y="190"/>
                    <a:pt x="1648" y="187"/>
                  </a:cubicBezTo>
                  <a:cubicBezTo>
                    <a:pt x="1646" y="183"/>
                    <a:pt x="1640" y="176"/>
                    <a:pt x="1634" y="174"/>
                  </a:cubicBezTo>
                  <a:cubicBezTo>
                    <a:pt x="1628" y="172"/>
                    <a:pt x="1613" y="173"/>
                    <a:pt x="1605" y="174"/>
                  </a:cubicBezTo>
                  <a:cubicBezTo>
                    <a:pt x="1598" y="175"/>
                    <a:pt x="1588" y="178"/>
                    <a:pt x="1584" y="178"/>
                  </a:cubicBezTo>
                  <a:cubicBezTo>
                    <a:pt x="1580" y="178"/>
                    <a:pt x="1575" y="175"/>
                    <a:pt x="1572" y="173"/>
                  </a:cubicBezTo>
                  <a:cubicBezTo>
                    <a:pt x="1569" y="172"/>
                    <a:pt x="1560" y="163"/>
                    <a:pt x="1557" y="161"/>
                  </a:cubicBezTo>
                  <a:cubicBezTo>
                    <a:pt x="1555" y="158"/>
                    <a:pt x="1550" y="159"/>
                    <a:pt x="1551" y="157"/>
                  </a:cubicBezTo>
                  <a:cubicBezTo>
                    <a:pt x="1551" y="155"/>
                    <a:pt x="1555" y="157"/>
                    <a:pt x="1557" y="157"/>
                  </a:cubicBezTo>
                  <a:cubicBezTo>
                    <a:pt x="1558" y="158"/>
                    <a:pt x="1556" y="152"/>
                    <a:pt x="1554" y="150"/>
                  </a:cubicBezTo>
                  <a:cubicBezTo>
                    <a:pt x="1552" y="148"/>
                    <a:pt x="1547" y="145"/>
                    <a:pt x="1542" y="145"/>
                  </a:cubicBezTo>
                  <a:cubicBezTo>
                    <a:pt x="1537" y="145"/>
                    <a:pt x="1535" y="143"/>
                    <a:pt x="1530" y="143"/>
                  </a:cubicBezTo>
                  <a:cubicBezTo>
                    <a:pt x="1526" y="143"/>
                    <a:pt x="1528" y="144"/>
                    <a:pt x="1527" y="145"/>
                  </a:cubicBezTo>
                  <a:cubicBezTo>
                    <a:pt x="1525" y="145"/>
                    <a:pt x="1522" y="144"/>
                    <a:pt x="1520" y="144"/>
                  </a:cubicBezTo>
                  <a:cubicBezTo>
                    <a:pt x="1517" y="144"/>
                    <a:pt x="1515" y="147"/>
                    <a:pt x="1514" y="148"/>
                  </a:cubicBezTo>
                  <a:cubicBezTo>
                    <a:pt x="1512" y="149"/>
                    <a:pt x="1507" y="148"/>
                    <a:pt x="1503" y="148"/>
                  </a:cubicBezTo>
                  <a:cubicBezTo>
                    <a:pt x="1499" y="148"/>
                    <a:pt x="1502" y="147"/>
                    <a:pt x="1503" y="145"/>
                  </a:cubicBezTo>
                  <a:cubicBezTo>
                    <a:pt x="1505" y="144"/>
                    <a:pt x="1504" y="143"/>
                    <a:pt x="1503" y="142"/>
                  </a:cubicBezTo>
                  <a:cubicBezTo>
                    <a:pt x="1502" y="141"/>
                    <a:pt x="1504" y="140"/>
                    <a:pt x="1506" y="140"/>
                  </a:cubicBezTo>
                  <a:cubicBezTo>
                    <a:pt x="1509" y="140"/>
                    <a:pt x="1521" y="143"/>
                    <a:pt x="1524" y="143"/>
                  </a:cubicBezTo>
                  <a:cubicBezTo>
                    <a:pt x="1527" y="142"/>
                    <a:pt x="1508" y="137"/>
                    <a:pt x="1502" y="137"/>
                  </a:cubicBezTo>
                  <a:cubicBezTo>
                    <a:pt x="1495" y="137"/>
                    <a:pt x="1479" y="135"/>
                    <a:pt x="1476" y="136"/>
                  </a:cubicBezTo>
                  <a:cubicBezTo>
                    <a:pt x="1473" y="137"/>
                    <a:pt x="1463" y="140"/>
                    <a:pt x="1461" y="140"/>
                  </a:cubicBezTo>
                  <a:cubicBezTo>
                    <a:pt x="1459" y="140"/>
                    <a:pt x="1459" y="144"/>
                    <a:pt x="1461" y="147"/>
                  </a:cubicBezTo>
                  <a:cubicBezTo>
                    <a:pt x="1462" y="150"/>
                    <a:pt x="1462" y="147"/>
                    <a:pt x="1464" y="146"/>
                  </a:cubicBezTo>
                  <a:cubicBezTo>
                    <a:pt x="1465" y="145"/>
                    <a:pt x="1466" y="147"/>
                    <a:pt x="1469" y="148"/>
                  </a:cubicBezTo>
                  <a:cubicBezTo>
                    <a:pt x="1472" y="149"/>
                    <a:pt x="1466" y="148"/>
                    <a:pt x="1467" y="149"/>
                  </a:cubicBezTo>
                  <a:cubicBezTo>
                    <a:pt x="1467" y="150"/>
                    <a:pt x="1466" y="150"/>
                    <a:pt x="1464" y="152"/>
                  </a:cubicBezTo>
                  <a:cubicBezTo>
                    <a:pt x="1463" y="155"/>
                    <a:pt x="1471" y="160"/>
                    <a:pt x="1472" y="162"/>
                  </a:cubicBezTo>
                  <a:cubicBezTo>
                    <a:pt x="1473" y="163"/>
                    <a:pt x="1471" y="162"/>
                    <a:pt x="1469" y="162"/>
                  </a:cubicBezTo>
                  <a:cubicBezTo>
                    <a:pt x="1467" y="162"/>
                    <a:pt x="1467" y="163"/>
                    <a:pt x="1465" y="164"/>
                  </a:cubicBezTo>
                  <a:cubicBezTo>
                    <a:pt x="1464" y="165"/>
                    <a:pt x="1460" y="160"/>
                    <a:pt x="1461" y="159"/>
                  </a:cubicBezTo>
                  <a:cubicBezTo>
                    <a:pt x="1461" y="158"/>
                    <a:pt x="1456" y="158"/>
                    <a:pt x="1454" y="159"/>
                  </a:cubicBezTo>
                  <a:cubicBezTo>
                    <a:pt x="1452" y="160"/>
                    <a:pt x="1456" y="164"/>
                    <a:pt x="1457" y="165"/>
                  </a:cubicBezTo>
                  <a:cubicBezTo>
                    <a:pt x="1459" y="167"/>
                    <a:pt x="1456" y="166"/>
                    <a:pt x="1454" y="166"/>
                  </a:cubicBezTo>
                  <a:cubicBezTo>
                    <a:pt x="1453" y="166"/>
                    <a:pt x="1455" y="171"/>
                    <a:pt x="1453" y="171"/>
                  </a:cubicBezTo>
                  <a:cubicBezTo>
                    <a:pt x="1451" y="171"/>
                    <a:pt x="1447" y="165"/>
                    <a:pt x="1444" y="164"/>
                  </a:cubicBezTo>
                  <a:cubicBezTo>
                    <a:pt x="1440" y="162"/>
                    <a:pt x="1439" y="161"/>
                    <a:pt x="1436" y="161"/>
                  </a:cubicBezTo>
                  <a:cubicBezTo>
                    <a:pt x="1433" y="162"/>
                    <a:pt x="1432" y="159"/>
                    <a:pt x="1427" y="159"/>
                  </a:cubicBezTo>
                  <a:cubicBezTo>
                    <a:pt x="1423" y="158"/>
                    <a:pt x="1422" y="161"/>
                    <a:pt x="1421" y="162"/>
                  </a:cubicBezTo>
                  <a:cubicBezTo>
                    <a:pt x="1420" y="163"/>
                    <a:pt x="1417" y="163"/>
                    <a:pt x="1414" y="163"/>
                  </a:cubicBezTo>
                  <a:cubicBezTo>
                    <a:pt x="1412" y="163"/>
                    <a:pt x="1408" y="155"/>
                    <a:pt x="1405" y="153"/>
                  </a:cubicBezTo>
                  <a:cubicBezTo>
                    <a:pt x="1403" y="151"/>
                    <a:pt x="1404" y="153"/>
                    <a:pt x="1402" y="157"/>
                  </a:cubicBezTo>
                  <a:cubicBezTo>
                    <a:pt x="1400" y="160"/>
                    <a:pt x="1400" y="164"/>
                    <a:pt x="1402" y="169"/>
                  </a:cubicBezTo>
                  <a:cubicBezTo>
                    <a:pt x="1403" y="174"/>
                    <a:pt x="1398" y="178"/>
                    <a:pt x="1397" y="179"/>
                  </a:cubicBezTo>
                  <a:cubicBezTo>
                    <a:pt x="1396" y="180"/>
                    <a:pt x="1395" y="176"/>
                    <a:pt x="1394" y="175"/>
                  </a:cubicBezTo>
                  <a:cubicBezTo>
                    <a:pt x="1393" y="174"/>
                    <a:pt x="1390" y="174"/>
                    <a:pt x="1389" y="174"/>
                  </a:cubicBezTo>
                  <a:cubicBezTo>
                    <a:pt x="1387" y="174"/>
                    <a:pt x="1386" y="171"/>
                    <a:pt x="1385" y="169"/>
                  </a:cubicBezTo>
                  <a:cubicBezTo>
                    <a:pt x="1385" y="167"/>
                    <a:pt x="1383" y="166"/>
                    <a:pt x="1382" y="165"/>
                  </a:cubicBezTo>
                  <a:cubicBezTo>
                    <a:pt x="1380" y="163"/>
                    <a:pt x="1380" y="162"/>
                    <a:pt x="1376" y="160"/>
                  </a:cubicBezTo>
                  <a:cubicBezTo>
                    <a:pt x="1372" y="158"/>
                    <a:pt x="1374" y="158"/>
                    <a:pt x="1372" y="155"/>
                  </a:cubicBezTo>
                  <a:cubicBezTo>
                    <a:pt x="1371" y="153"/>
                    <a:pt x="1370" y="155"/>
                    <a:pt x="1369" y="155"/>
                  </a:cubicBezTo>
                  <a:cubicBezTo>
                    <a:pt x="1368" y="155"/>
                    <a:pt x="1367" y="153"/>
                    <a:pt x="1367" y="152"/>
                  </a:cubicBezTo>
                  <a:cubicBezTo>
                    <a:pt x="1366" y="150"/>
                    <a:pt x="1364" y="151"/>
                    <a:pt x="1363" y="152"/>
                  </a:cubicBezTo>
                  <a:cubicBezTo>
                    <a:pt x="1362" y="152"/>
                    <a:pt x="1359" y="146"/>
                    <a:pt x="1358" y="145"/>
                  </a:cubicBezTo>
                  <a:cubicBezTo>
                    <a:pt x="1356" y="144"/>
                    <a:pt x="1352" y="143"/>
                    <a:pt x="1350" y="143"/>
                  </a:cubicBezTo>
                  <a:cubicBezTo>
                    <a:pt x="1347" y="144"/>
                    <a:pt x="1343" y="140"/>
                    <a:pt x="1343" y="138"/>
                  </a:cubicBezTo>
                  <a:cubicBezTo>
                    <a:pt x="1343" y="137"/>
                    <a:pt x="1353" y="140"/>
                    <a:pt x="1357" y="142"/>
                  </a:cubicBezTo>
                  <a:cubicBezTo>
                    <a:pt x="1361" y="143"/>
                    <a:pt x="1361" y="145"/>
                    <a:pt x="1365" y="148"/>
                  </a:cubicBezTo>
                  <a:cubicBezTo>
                    <a:pt x="1368" y="150"/>
                    <a:pt x="1371" y="151"/>
                    <a:pt x="1371" y="149"/>
                  </a:cubicBezTo>
                  <a:cubicBezTo>
                    <a:pt x="1370" y="147"/>
                    <a:pt x="1369" y="134"/>
                    <a:pt x="1369" y="132"/>
                  </a:cubicBezTo>
                  <a:cubicBezTo>
                    <a:pt x="1368" y="129"/>
                    <a:pt x="1364" y="128"/>
                    <a:pt x="1360" y="126"/>
                  </a:cubicBezTo>
                  <a:cubicBezTo>
                    <a:pt x="1356" y="123"/>
                    <a:pt x="1358" y="120"/>
                    <a:pt x="1354" y="119"/>
                  </a:cubicBezTo>
                  <a:cubicBezTo>
                    <a:pt x="1350" y="118"/>
                    <a:pt x="1352" y="117"/>
                    <a:pt x="1349" y="117"/>
                  </a:cubicBezTo>
                  <a:cubicBezTo>
                    <a:pt x="1346" y="117"/>
                    <a:pt x="1342" y="115"/>
                    <a:pt x="1341" y="116"/>
                  </a:cubicBezTo>
                  <a:cubicBezTo>
                    <a:pt x="1340" y="117"/>
                    <a:pt x="1338" y="117"/>
                    <a:pt x="1333" y="116"/>
                  </a:cubicBezTo>
                  <a:cubicBezTo>
                    <a:pt x="1329" y="115"/>
                    <a:pt x="1326" y="116"/>
                    <a:pt x="1324" y="114"/>
                  </a:cubicBezTo>
                  <a:cubicBezTo>
                    <a:pt x="1322" y="111"/>
                    <a:pt x="1322" y="110"/>
                    <a:pt x="1318" y="110"/>
                  </a:cubicBezTo>
                  <a:cubicBezTo>
                    <a:pt x="1315" y="110"/>
                    <a:pt x="1313" y="108"/>
                    <a:pt x="1311" y="108"/>
                  </a:cubicBezTo>
                  <a:cubicBezTo>
                    <a:pt x="1309" y="108"/>
                    <a:pt x="1307" y="111"/>
                    <a:pt x="1306" y="113"/>
                  </a:cubicBezTo>
                  <a:cubicBezTo>
                    <a:pt x="1306" y="115"/>
                    <a:pt x="1310" y="117"/>
                    <a:pt x="1312" y="119"/>
                  </a:cubicBezTo>
                  <a:cubicBezTo>
                    <a:pt x="1315" y="120"/>
                    <a:pt x="1315" y="121"/>
                    <a:pt x="1312" y="122"/>
                  </a:cubicBezTo>
                  <a:cubicBezTo>
                    <a:pt x="1310" y="123"/>
                    <a:pt x="1311" y="123"/>
                    <a:pt x="1314" y="126"/>
                  </a:cubicBezTo>
                  <a:cubicBezTo>
                    <a:pt x="1317" y="129"/>
                    <a:pt x="1310" y="126"/>
                    <a:pt x="1312" y="129"/>
                  </a:cubicBezTo>
                  <a:cubicBezTo>
                    <a:pt x="1314" y="132"/>
                    <a:pt x="1306" y="131"/>
                    <a:pt x="1300" y="129"/>
                  </a:cubicBezTo>
                  <a:cubicBezTo>
                    <a:pt x="1294" y="127"/>
                    <a:pt x="1289" y="129"/>
                    <a:pt x="1287" y="129"/>
                  </a:cubicBezTo>
                  <a:cubicBezTo>
                    <a:pt x="1284" y="129"/>
                    <a:pt x="1281" y="121"/>
                    <a:pt x="1281" y="120"/>
                  </a:cubicBezTo>
                  <a:cubicBezTo>
                    <a:pt x="1280" y="119"/>
                    <a:pt x="1273" y="118"/>
                    <a:pt x="1269" y="119"/>
                  </a:cubicBezTo>
                  <a:cubicBezTo>
                    <a:pt x="1264" y="119"/>
                    <a:pt x="1258" y="115"/>
                    <a:pt x="1256" y="115"/>
                  </a:cubicBezTo>
                  <a:cubicBezTo>
                    <a:pt x="1253" y="114"/>
                    <a:pt x="1254" y="115"/>
                    <a:pt x="1252" y="116"/>
                  </a:cubicBezTo>
                  <a:cubicBezTo>
                    <a:pt x="1251" y="118"/>
                    <a:pt x="1241" y="112"/>
                    <a:pt x="1237" y="112"/>
                  </a:cubicBezTo>
                  <a:cubicBezTo>
                    <a:pt x="1233" y="112"/>
                    <a:pt x="1229" y="110"/>
                    <a:pt x="1228" y="113"/>
                  </a:cubicBezTo>
                  <a:cubicBezTo>
                    <a:pt x="1227" y="116"/>
                    <a:pt x="1233" y="120"/>
                    <a:pt x="1235" y="123"/>
                  </a:cubicBezTo>
                  <a:cubicBezTo>
                    <a:pt x="1237" y="126"/>
                    <a:pt x="1231" y="129"/>
                    <a:pt x="1229" y="130"/>
                  </a:cubicBezTo>
                  <a:cubicBezTo>
                    <a:pt x="1227" y="131"/>
                    <a:pt x="1230" y="126"/>
                    <a:pt x="1229" y="124"/>
                  </a:cubicBezTo>
                  <a:cubicBezTo>
                    <a:pt x="1229" y="122"/>
                    <a:pt x="1222" y="108"/>
                    <a:pt x="1221" y="106"/>
                  </a:cubicBezTo>
                  <a:cubicBezTo>
                    <a:pt x="1221" y="103"/>
                    <a:pt x="1217" y="104"/>
                    <a:pt x="1214" y="104"/>
                  </a:cubicBezTo>
                  <a:cubicBezTo>
                    <a:pt x="1211" y="105"/>
                    <a:pt x="1210" y="97"/>
                    <a:pt x="1209" y="95"/>
                  </a:cubicBezTo>
                  <a:cubicBezTo>
                    <a:pt x="1209" y="94"/>
                    <a:pt x="1208" y="97"/>
                    <a:pt x="1204" y="98"/>
                  </a:cubicBezTo>
                  <a:cubicBezTo>
                    <a:pt x="1201" y="99"/>
                    <a:pt x="1202" y="99"/>
                    <a:pt x="1198" y="102"/>
                  </a:cubicBezTo>
                  <a:cubicBezTo>
                    <a:pt x="1195" y="106"/>
                    <a:pt x="1193" y="106"/>
                    <a:pt x="1189" y="108"/>
                  </a:cubicBezTo>
                  <a:cubicBezTo>
                    <a:pt x="1185" y="110"/>
                    <a:pt x="1178" y="122"/>
                    <a:pt x="1174" y="125"/>
                  </a:cubicBezTo>
                  <a:cubicBezTo>
                    <a:pt x="1170" y="127"/>
                    <a:pt x="1173" y="119"/>
                    <a:pt x="1173" y="113"/>
                  </a:cubicBezTo>
                  <a:cubicBezTo>
                    <a:pt x="1173" y="107"/>
                    <a:pt x="1171" y="105"/>
                    <a:pt x="1170" y="103"/>
                  </a:cubicBezTo>
                  <a:cubicBezTo>
                    <a:pt x="1170" y="101"/>
                    <a:pt x="1176" y="105"/>
                    <a:pt x="1178" y="104"/>
                  </a:cubicBezTo>
                  <a:cubicBezTo>
                    <a:pt x="1180" y="103"/>
                    <a:pt x="1190" y="90"/>
                    <a:pt x="1193" y="88"/>
                  </a:cubicBezTo>
                  <a:cubicBezTo>
                    <a:pt x="1195" y="87"/>
                    <a:pt x="1196" y="86"/>
                    <a:pt x="1200" y="83"/>
                  </a:cubicBezTo>
                  <a:cubicBezTo>
                    <a:pt x="1204" y="81"/>
                    <a:pt x="1207" y="82"/>
                    <a:pt x="1212" y="78"/>
                  </a:cubicBezTo>
                  <a:cubicBezTo>
                    <a:pt x="1217" y="74"/>
                    <a:pt x="1216" y="60"/>
                    <a:pt x="1216" y="55"/>
                  </a:cubicBezTo>
                  <a:cubicBezTo>
                    <a:pt x="1215" y="50"/>
                    <a:pt x="1215" y="46"/>
                    <a:pt x="1213" y="44"/>
                  </a:cubicBezTo>
                  <a:cubicBezTo>
                    <a:pt x="1210" y="42"/>
                    <a:pt x="1211" y="40"/>
                    <a:pt x="1209" y="37"/>
                  </a:cubicBezTo>
                  <a:cubicBezTo>
                    <a:pt x="1206" y="33"/>
                    <a:pt x="1204" y="32"/>
                    <a:pt x="1202" y="32"/>
                  </a:cubicBezTo>
                  <a:cubicBezTo>
                    <a:pt x="1199" y="32"/>
                    <a:pt x="1196" y="30"/>
                    <a:pt x="1196" y="30"/>
                  </a:cubicBezTo>
                  <a:cubicBezTo>
                    <a:pt x="1195" y="30"/>
                    <a:pt x="1192" y="32"/>
                    <a:pt x="1190" y="32"/>
                  </a:cubicBezTo>
                  <a:cubicBezTo>
                    <a:pt x="1188" y="33"/>
                    <a:pt x="1167" y="31"/>
                    <a:pt x="1160" y="31"/>
                  </a:cubicBezTo>
                  <a:cubicBezTo>
                    <a:pt x="1154" y="32"/>
                    <a:pt x="1156" y="35"/>
                    <a:pt x="1153" y="36"/>
                  </a:cubicBezTo>
                  <a:cubicBezTo>
                    <a:pt x="1150" y="38"/>
                    <a:pt x="1147" y="40"/>
                    <a:pt x="1145" y="41"/>
                  </a:cubicBezTo>
                  <a:cubicBezTo>
                    <a:pt x="1144" y="42"/>
                    <a:pt x="1144" y="35"/>
                    <a:pt x="1144" y="34"/>
                  </a:cubicBezTo>
                  <a:cubicBezTo>
                    <a:pt x="1145" y="32"/>
                    <a:pt x="1147" y="25"/>
                    <a:pt x="1148" y="23"/>
                  </a:cubicBezTo>
                  <a:cubicBezTo>
                    <a:pt x="1149" y="22"/>
                    <a:pt x="1142" y="22"/>
                    <a:pt x="1140" y="22"/>
                  </a:cubicBezTo>
                  <a:cubicBezTo>
                    <a:pt x="1138" y="22"/>
                    <a:pt x="1143" y="19"/>
                    <a:pt x="1144" y="17"/>
                  </a:cubicBezTo>
                  <a:cubicBezTo>
                    <a:pt x="1145" y="16"/>
                    <a:pt x="1146" y="16"/>
                    <a:pt x="1146" y="12"/>
                  </a:cubicBezTo>
                  <a:cubicBezTo>
                    <a:pt x="1145" y="9"/>
                    <a:pt x="1146" y="9"/>
                    <a:pt x="1141" y="7"/>
                  </a:cubicBezTo>
                  <a:cubicBezTo>
                    <a:pt x="1137" y="6"/>
                    <a:pt x="1136" y="3"/>
                    <a:pt x="1132" y="2"/>
                  </a:cubicBezTo>
                  <a:cubicBezTo>
                    <a:pt x="1128" y="0"/>
                    <a:pt x="1128" y="0"/>
                    <a:pt x="1126" y="0"/>
                  </a:cubicBezTo>
                  <a:cubicBezTo>
                    <a:pt x="1124" y="0"/>
                    <a:pt x="1124" y="1"/>
                    <a:pt x="1121" y="2"/>
                  </a:cubicBezTo>
                  <a:cubicBezTo>
                    <a:pt x="1118" y="3"/>
                    <a:pt x="1112" y="5"/>
                    <a:pt x="1112" y="8"/>
                  </a:cubicBezTo>
                  <a:cubicBezTo>
                    <a:pt x="1111" y="10"/>
                    <a:pt x="1111" y="13"/>
                    <a:pt x="1108" y="17"/>
                  </a:cubicBezTo>
                  <a:cubicBezTo>
                    <a:pt x="1104" y="21"/>
                    <a:pt x="1107" y="24"/>
                    <a:pt x="1107" y="29"/>
                  </a:cubicBezTo>
                  <a:cubicBezTo>
                    <a:pt x="1107" y="34"/>
                    <a:pt x="1105" y="36"/>
                    <a:pt x="1098" y="37"/>
                  </a:cubicBezTo>
                  <a:cubicBezTo>
                    <a:pt x="1090" y="39"/>
                    <a:pt x="1090" y="35"/>
                    <a:pt x="1087" y="38"/>
                  </a:cubicBezTo>
                  <a:cubicBezTo>
                    <a:pt x="1085" y="41"/>
                    <a:pt x="1090" y="45"/>
                    <a:pt x="1099" y="50"/>
                  </a:cubicBezTo>
                  <a:cubicBezTo>
                    <a:pt x="1108" y="54"/>
                    <a:pt x="1107" y="52"/>
                    <a:pt x="1107" y="54"/>
                  </a:cubicBezTo>
                  <a:cubicBezTo>
                    <a:pt x="1106" y="56"/>
                    <a:pt x="1101" y="54"/>
                    <a:pt x="1098" y="54"/>
                  </a:cubicBezTo>
                  <a:cubicBezTo>
                    <a:pt x="1096" y="55"/>
                    <a:pt x="1100" y="57"/>
                    <a:pt x="1102" y="57"/>
                  </a:cubicBezTo>
                  <a:cubicBezTo>
                    <a:pt x="1105" y="57"/>
                    <a:pt x="1106" y="58"/>
                    <a:pt x="1108" y="61"/>
                  </a:cubicBezTo>
                  <a:cubicBezTo>
                    <a:pt x="1110" y="65"/>
                    <a:pt x="1107" y="68"/>
                    <a:pt x="1106" y="69"/>
                  </a:cubicBezTo>
                  <a:cubicBezTo>
                    <a:pt x="1106" y="71"/>
                    <a:pt x="1106" y="66"/>
                    <a:pt x="1105" y="63"/>
                  </a:cubicBezTo>
                  <a:cubicBezTo>
                    <a:pt x="1104" y="61"/>
                    <a:pt x="1102" y="61"/>
                    <a:pt x="1098" y="62"/>
                  </a:cubicBezTo>
                  <a:cubicBezTo>
                    <a:pt x="1095" y="63"/>
                    <a:pt x="1093" y="60"/>
                    <a:pt x="1092" y="58"/>
                  </a:cubicBezTo>
                  <a:cubicBezTo>
                    <a:pt x="1091" y="55"/>
                    <a:pt x="1088" y="52"/>
                    <a:pt x="1084" y="51"/>
                  </a:cubicBezTo>
                  <a:cubicBezTo>
                    <a:pt x="1079" y="50"/>
                    <a:pt x="1079" y="51"/>
                    <a:pt x="1075" y="52"/>
                  </a:cubicBezTo>
                  <a:cubicBezTo>
                    <a:pt x="1072" y="53"/>
                    <a:pt x="1074" y="49"/>
                    <a:pt x="1071" y="47"/>
                  </a:cubicBezTo>
                  <a:cubicBezTo>
                    <a:pt x="1069" y="45"/>
                    <a:pt x="1069" y="45"/>
                    <a:pt x="1066" y="45"/>
                  </a:cubicBezTo>
                  <a:cubicBezTo>
                    <a:pt x="1063" y="46"/>
                    <a:pt x="1062" y="47"/>
                    <a:pt x="1058" y="46"/>
                  </a:cubicBezTo>
                  <a:cubicBezTo>
                    <a:pt x="1053" y="46"/>
                    <a:pt x="1053" y="48"/>
                    <a:pt x="1049" y="48"/>
                  </a:cubicBezTo>
                  <a:cubicBezTo>
                    <a:pt x="1046" y="48"/>
                    <a:pt x="1048" y="46"/>
                    <a:pt x="1048" y="44"/>
                  </a:cubicBezTo>
                  <a:cubicBezTo>
                    <a:pt x="1048" y="43"/>
                    <a:pt x="1044" y="47"/>
                    <a:pt x="1040" y="48"/>
                  </a:cubicBezTo>
                  <a:cubicBezTo>
                    <a:pt x="1037" y="48"/>
                    <a:pt x="1033" y="51"/>
                    <a:pt x="1031" y="53"/>
                  </a:cubicBezTo>
                  <a:cubicBezTo>
                    <a:pt x="1029" y="54"/>
                    <a:pt x="1018" y="56"/>
                    <a:pt x="1012" y="60"/>
                  </a:cubicBezTo>
                  <a:cubicBezTo>
                    <a:pt x="1006" y="63"/>
                    <a:pt x="1004" y="69"/>
                    <a:pt x="1001" y="72"/>
                  </a:cubicBezTo>
                  <a:cubicBezTo>
                    <a:pt x="997" y="74"/>
                    <a:pt x="999" y="76"/>
                    <a:pt x="996" y="77"/>
                  </a:cubicBezTo>
                  <a:cubicBezTo>
                    <a:pt x="992" y="79"/>
                    <a:pt x="988" y="80"/>
                    <a:pt x="985" y="82"/>
                  </a:cubicBezTo>
                  <a:cubicBezTo>
                    <a:pt x="982" y="84"/>
                    <a:pt x="983" y="86"/>
                    <a:pt x="979" y="87"/>
                  </a:cubicBezTo>
                  <a:cubicBezTo>
                    <a:pt x="976" y="89"/>
                    <a:pt x="977" y="92"/>
                    <a:pt x="978" y="95"/>
                  </a:cubicBezTo>
                  <a:cubicBezTo>
                    <a:pt x="978" y="97"/>
                    <a:pt x="983" y="98"/>
                    <a:pt x="981" y="99"/>
                  </a:cubicBezTo>
                  <a:cubicBezTo>
                    <a:pt x="980" y="101"/>
                    <a:pt x="981" y="104"/>
                    <a:pt x="975" y="104"/>
                  </a:cubicBezTo>
                  <a:cubicBezTo>
                    <a:pt x="970" y="104"/>
                    <a:pt x="969" y="107"/>
                    <a:pt x="962" y="109"/>
                  </a:cubicBezTo>
                  <a:cubicBezTo>
                    <a:pt x="954" y="111"/>
                    <a:pt x="949" y="110"/>
                    <a:pt x="946" y="111"/>
                  </a:cubicBezTo>
                  <a:cubicBezTo>
                    <a:pt x="943" y="113"/>
                    <a:pt x="946" y="121"/>
                    <a:pt x="945" y="124"/>
                  </a:cubicBezTo>
                  <a:cubicBezTo>
                    <a:pt x="944" y="128"/>
                    <a:pt x="946" y="130"/>
                    <a:pt x="948" y="134"/>
                  </a:cubicBezTo>
                  <a:cubicBezTo>
                    <a:pt x="950" y="138"/>
                    <a:pt x="952" y="140"/>
                    <a:pt x="955" y="142"/>
                  </a:cubicBezTo>
                  <a:cubicBezTo>
                    <a:pt x="958" y="143"/>
                    <a:pt x="963" y="146"/>
                    <a:pt x="966" y="148"/>
                  </a:cubicBezTo>
                  <a:cubicBezTo>
                    <a:pt x="968" y="151"/>
                    <a:pt x="971" y="151"/>
                    <a:pt x="973" y="153"/>
                  </a:cubicBezTo>
                  <a:cubicBezTo>
                    <a:pt x="976" y="154"/>
                    <a:pt x="976" y="162"/>
                    <a:pt x="975" y="164"/>
                  </a:cubicBezTo>
                  <a:cubicBezTo>
                    <a:pt x="975" y="166"/>
                    <a:pt x="974" y="176"/>
                    <a:pt x="974" y="178"/>
                  </a:cubicBezTo>
                  <a:cubicBezTo>
                    <a:pt x="973" y="181"/>
                    <a:pt x="970" y="173"/>
                    <a:pt x="969" y="173"/>
                  </a:cubicBezTo>
                  <a:cubicBezTo>
                    <a:pt x="969" y="172"/>
                    <a:pt x="966" y="172"/>
                    <a:pt x="964" y="173"/>
                  </a:cubicBezTo>
                  <a:cubicBezTo>
                    <a:pt x="962" y="175"/>
                    <a:pt x="966" y="168"/>
                    <a:pt x="968" y="166"/>
                  </a:cubicBezTo>
                  <a:cubicBezTo>
                    <a:pt x="970" y="164"/>
                    <a:pt x="970" y="160"/>
                    <a:pt x="971" y="158"/>
                  </a:cubicBezTo>
                  <a:cubicBezTo>
                    <a:pt x="972" y="156"/>
                    <a:pt x="956" y="154"/>
                    <a:pt x="952" y="152"/>
                  </a:cubicBezTo>
                  <a:cubicBezTo>
                    <a:pt x="948" y="151"/>
                    <a:pt x="940" y="136"/>
                    <a:pt x="938" y="132"/>
                  </a:cubicBezTo>
                  <a:cubicBezTo>
                    <a:pt x="936" y="129"/>
                    <a:pt x="931" y="128"/>
                    <a:pt x="929" y="129"/>
                  </a:cubicBezTo>
                  <a:cubicBezTo>
                    <a:pt x="928" y="129"/>
                    <a:pt x="922" y="133"/>
                    <a:pt x="922" y="134"/>
                  </a:cubicBezTo>
                  <a:cubicBezTo>
                    <a:pt x="921" y="136"/>
                    <a:pt x="925" y="137"/>
                    <a:pt x="927" y="138"/>
                  </a:cubicBezTo>
                  <a:cubicBezTo>
                    <a:pt x="930" y="139"/>
                    <a:pt x="930" y="142"/>
                    <a:pt x="928" y="143"/>
                  </a:cubicBezTo>
                  <a:cubicBezTo>
                    <a:pt x="927" y="144"/>
                    <a:pt x="926" y="139"/>
                    <a:pt x="924" y="141"/>
                  </a:cubicBezTo>
                  <a:cubicBezTo>
                    <a:pt x="922" y="142"/>
                    <a:pt x="919" y="139"/>
                    <a:pt x="916" y="138"/>
                  </a:cubicBezTo>
                  <a:cubicBezTo>
                    <a:pt x="913" y="138"/>
                    <a:pt x="907" y="138"/>
                    <a:pt x="908" y="140"/>
                  </a:cubicBezTo>
                  <a:cubicBezTo>
                    <a:pt x="910" y="141"/>
                    <a:pt x="908" y="144"/>
                    <a:pt x="909" y="146"/>
                  </a:cubicBezTo>
                  <a:cubicBezTo>
                    <a:pt x="910" y="149"/>
                    <a:pt x="916" y="153"/>
                    <a:pt x="918" y="154"/>
                  </a:cubicBezTo>
                  <a:cubicBezTo>
                    <a:pt x="920" y="155"/>
                    <a:pt x="926" y="155"/>
                    <a:pt x="927" y="157"/>
                  </a:cubicBezTo>
                  <a:cubicBezTo>
                    <a:pt x="929" y="159"/>
                    <a:pt x="930" y="164"/>
                    <a:pt x="928" y="165"/>
                  </a:cubicBezTo>
                  <a:cubicBezTo>
                    <a:pt x="927" y="167"/>
                    <a:pt x="922" y="162"/>
                    <a:pt x="919" y="163"/>
                  </a:cubicBezTo>
                  <a:cubicBezTo>
                    <a:pt x="915" y="164"/>
                    <a:pt x="911" y="164"/>
                    <a:pt x="909" y="164"/>
                  </a:cubicBezTo>
                  <a:cubicBezTo>
                    <a:pt x="906" y="164"/>
                    <a:pt x="904" y="162"/>
                    <a:pt x="904" y="158"/>
                  </a:cubicBezTo>
                  <a:cubicBezTo>
                    <a:pt x="904" y="155"/>
                    <a:pt x="904" y="136"/>
                    <a:pt x="902" y="133"/>
                  </a:cubicBezTo>
                  <a:cubicBezTo>
                    <a:pt x="899" y="131"/>
                    <a:pt x="896" y="129"/>
                    <a:pt x="896" y="129"/>
                  </a:cubicBezTo>
                  <a:cubicBezTo>
                    <a:pt x="895" y="130"/>
                    <a:pt x="896" y="140"/>
                    <a:pt x="896" y="143"/>
                  </a:cubicBezTo>
                  <a:cubicBezTo>
                    <a:pt x="896" y="146"/>
                    <a:pt x="886" y="150"/>
                    <a:pt x="887" y="154"/>
                  </a:cubicBezTo>
                  <a:cubicBezTo>
                    <a:pt x="887" y="157"/>
                    <a:pt x="884" y="159"/>
                    <a:pt x="883" y="162"/>
                  </a:cubicBezTo>
                  <a:cubicBezTo>
                    <a:pt x="882" y="165"/>
                    <a:pt x="892" y="172"/>
                    <a:pt x="894" y="174"/>
                  </a:cubicBezTo>
                  <a:cubicBezTo>
                    <a:pt x="896" y="176"/>
                    <a:pt x="893" y="180"/>
                    <a:pt x="893" y="181"/>
                  </a:cubicBezTo>
                  <a:cubicBezTo>
                    <a:pt x="893" y="182"/>
                    <a:pt x="892" y="197"/>
                    <a:pt x="892" y="202"/>
                  </a:cubicBezTo>
                  <a:cubicBezTo>
                    <a:pt x="893" y="207"/>
                    <a:pt x="894" y="212"/>
                    <a:pt x="896" y="213"/>
                  </a:cubicBezTo>
                  <a:cubicBezTo>
                    <a:pt x="898" y="214"/>
                    <a:pt x="899" y="212"/>
                    <a:pt x="901" y="212"/>
                  </a:cubicBezTo>
                  <a:cubicBezTo>
                    <a:pt x="904" y="212"/>
                    <a:pt x="905" y="209"/>
                    <a:pt x="908" y="209"/>
                  </a:cubicBezTo>
                  <a:cubicBezTo>
                    <a:pt x="911" y="209"/>
                    <a:pt x="918" y="208"/>
                    <a:pt x="923" y="209"/>
                  </a:cubicBezTo>
                  <a:cubicBezTo>
                    <a:pt x="928" y="211"/>
                    <a:pt x="928" y="214"/>
                    <a:pt x="929" y="217"/>
                  </a:cubicBezTo>
                  <a:cubicBezTo>
                    <a:pt x="931" y="221"/>
                    <a:pt x="935" y="225"/>
                    <a:pt x="937" y="228"/>
                  </a:cubicBezTo>
                  <a:cubicBezTo>
                    <a:pt x="939" y="232"/>
                    <a:pt x="932" y="232"/>
                    <a:pt x="932" y="238"/>
                  </a:cubicBezTo>
                  <a:cubicBezTo>
                    <a:pt x="932" y="245"/>
                    <a:pt x="936" y="247"/>
                    <a:pt x="941" y="248"/>
                  </a:cubicBezTo>
                  <a:cubicBezTo>
                    <a:pt x="945" y="250"/>
                    <a:pt x="939" y="250"/>
                    <a:pt x="937" y="250"/>
                  </a:cubicBezTo>
                  <a:cubicBezTo>
                    <a:pt x="934" y="250"/>
                    <a:pt x="932" y="252"/>
                    <a:pt x="931" y="254"/>
                  </a:cubicBezTo>
                  <a:cubicBezTo>
                    <a:pt x="930" y="255"/>
                    <a:pt x="928" y="252"/>
                    <a:pt x="926" y="250"/>
                  </a:cubicBezTo>
                  <a:cubicBezTo>
                    <a:pt x="924" y="249"/>
                    <a:pt x="924" y="236"/>
                    <a:pt x="923" y="231"/>
                  </a:cubicBezTo>
                  <a:cubicBezTo>
                    <a:pt x="922" y="226"/>
                    <a:pt x="920" y="219"/>
                    <a:pt x="917" y="218"/>
                  </a:cubicBezTo>
                  <a:cubicBezTo>
                    <a:pt x="914" y="216"/>
                    <a:pt x="899" y="226"/>
                    <a:pt x="899" y="228"/>
                  </a:cubicBezTo>
                  <a:cubicBezTo>
                    <a:pt x="898" y="230"/>
                    <a:pt x="900" y="231"/>
                    <a:pt x="902" y="234"/>
                  </a:cubicBezTo>
                  <a:cubicBezTo>
                    <a:pt x="904" y="237"/>
                    <a:pt x="900" y="244"/>
                    <a:pt x="897" y="251"/>
                  </a:cubicBezTo>
                  <a:cubicBezTo>
                    <a:pt x="895" y="257"/>
                    <a:pt x="889" y="266"/>
                    <a:pt x="887" y="267"/>
                  </a:cubicBezTo>
                  <a:cubicBezTo>
                    <a:pt x="884" y="269"/>
                    <a:pt x="890" y="272"/>
                    <a:pt x="893" y="276"/>
                  </a:cubicBezTo>
                  <a:cubicBezTo>
                    <a:pt x="896" y="279"/>
                    <a:pt x="896" y="282"/>
                    <a:pt x="894" y="285"/>
                  </a:cubicBezTo>
                  <a:cubicBezTo>
                    <a:pt x="892" y="288"/>
                    <a:pt x="886" y="274"/>
                    <a:pt x="884" y="271"/>
                  </a:cubicBezTo>
                  <a:cubicBezTo>
                    <a:pt x="881" y="269"/>
                    <a:pt x="874" y="269"/>
                    <a:pt x="869" y="269"/>
                  </a:cubicBezTo>
                  <a:cubicBezTo>
                    <a:pt x="863" y="269"/>
                    <a:pt x="858" y="266"/>
                    <a:pt x="855" y="263"/>
                  </a:cubicBezTo>
                  <a:cubicBezTo>
                    <a:pt x="852" y="260"/>
                    <a:pt x="851" y="262"/>
                    <a:pt x="849" y="263"/>
                  </a:cubicBezTo>
                  <a:cubicBezTo>
                    <a:pt x="847" y="264"/>
                    <a:pt x="847" y="261"/>
                    <a:pt x="848" y="259"/>
                  </a:cubicBezTo>
                  <a:cubicBezTo>
                    <a:pt x="850" y="257"/>
                    <a:pt x="862" y="259"/>
                    <a:pt x="867" y="259"/>
                  </a:cubicBezTo>
                  <a:cubicBezTo>
                    <a:pt x="873" y="259"/>
                    <a:pt x="874" y="258"/>
                    <a:pt x="879" y="256"/>
                  </a:cubicBezTo>
                  <a:cubicBezTo>
                    <a:pt x="883" y="253"/>
                    <a:pt x="889" y="230"/>
                    <a:pt x="889" y="228"/>
                  </a:cubicBezTo>
                  <a:cubicBezTo>
                    <a:pt x="890" y="226"/>
                    <a:pt x="888" y="222"/>
                    <a:pt x="885" y="220"/>
                  </a:cubicBezTo>
                  <a:cubicBezTo>
                    <a:pt x="882" y="218"/>
                    <a:pt x="879" y="207"/>
                    <a:pt x="879" y="199"/>
                  </a:cubicBezTo>
                  <a:cubicBezTo>
                    <a:pt x="878" y="192"/>
                    <a:pt x="879" y="183"/>
                    <a:pt x="879" y="179"/>
                  </a:cubicBezTo>
                  <a:cubicBezTo>
                    <a:pt x="878" y="176"/>
                    <a:pt x="872" y="169"/>
                    <a:pt x="870" y="166"/>
                  </a:cubicBezTo>
                  <a:cubicBezTo>
                    <a:pt x="869" y="163"/>
                    <a:pt x="871" y="160"/>
                    <a:pt x="873" y="158"/>
                  </a:cubicBezTo>
                  <a:cubicBezTo>
                    <a:pt x="874" y="156"/>
                    <a:pt x="875" y="141"/>
                    <a:pt x="875" y="139"/>
                  </a:cubicBezTo>
                  <a:cubicBezTo>
                    <a:pt x="875" y="136"/>
                    <a:pt x="878" y="135"/>
                    <a:pt x="878" y="133"/>
                  </a:cubicBezTo>
                  <a:cubicBezTo>
                    <a:pt x="878" y="131"/>
                    <a:pt x="874" y="129"/>
                    <a:pt x="871" y="129"/>
                  </a:cubicBezTo>
                  <a:cubicBezTo>
                    <a:pt x="868" y="129"/>
                    <a:pt x="864" y="130"/>
                    <a:pt x="859" y="130"/>
                  </a:cubicBezTo>
                  <a:cubicBezTo>
                    <a:pt x="853" y="130"/>
                    <a:pt x="852" y="129"/>
                    <a:pt x="851" y="128"/>
                  </a:cubicBezTo>
                  <a:cubicBezTo>
                    <a:pt x="850" y="127"/>
                    <a:pt x="847" y="129"/>
                    <a:pt x="845" y="131"/>
                  </a:cubicBezTo>
                  <a:cubicBezTo>
                    <a:pt x="844" y="132"/>
                    <a:pt x="846" y="136"/>
                    <a:pt x="841" y="150"/>
                  </a:cubicBezTo>
                  <a:cubicBezTo>
                    <a:pt x="837" y="164"/>
                    <a:pt x="826" y="165"/>
                    <a:pt x="826" y="167"/>
                  </a:cubicBezTo>
                  <a:cubicBezTo>
                    <a:pt x="826" y="170"/>
                    <a:pt x="824" y="172"/>
                    <a:pt x="823" y="174"/>
                  </a:cubicBezTo>
                  <a:cubicBezTo>
                    <a:pt x="822" y="177"/>
                    <a:pt x="824" y="176"/>
                    <a:pt x="826" y="176"/>
                  </a:cubicBezTo>
                  <a:cubicBezTo>
                    <a:pt x="829" y="176"/>
                    <a:pt x="829" y="190"/>
                    <a:pt x="829" y="193"/>
                  </a:cubicBezTo>
                  <a:cubicBezTo>
                    <a:pt x="829" y="195"/>
                    <a:pt x="827" y="193"/>
                    <a:pt x="826" y="193"/>
                  </a:cubicBezTo>
                  <a:cubicBezTo>
                    <a:pt x="825" y="194"/>
                    <a:pt x="825" y="202"/>
                    <a:pt x="828" y="204"/>
                  </a:cubicBezTo>
                  <a:cubicBezTo>
                    <a:pt x="830" y="206"/>
                    <a:pt x="830" y="203"/>
                    <a:pt x="832" y="202"/>
                  </a:cubicBezTo>
                  <a:cubicBezTo>
                    <a:pt x="834" y="202"/>
                    <a:pt x="835" y="210"/>
                    <a:pt x="837" y="213"/>
                  </a:cubicBezTo>
                  <a:cubicBezTo>
                    <a:pt x="840" y="216"/>
                    <a:pt x="844" y="217"/>
                    <a:pt x="846" y="216"/>
                  </a:cubicBezTo>
                  <a:cubicBezTo>
                    <a:pt x="849" y="215"/>
                    <a:pt x="847" y="229"/>
                    <a:pt x="845" y="231"/>
                  </a:cubicBezTo>
                  <a:cubicBezTo>
                    <a:pt x="843" y="233"/>
                    <a:pt x="841" y="223"/>
                    <a:pt x="836" y="219"/>
                  </a:cubicBezTo>
                  <a:cubicBezTo>
                    <a:pt x="830" y="216"/>
                    <a:pt x="824" y="212"/>
                    <a:pt x="822" y="211"/>
                  </a:cubicBezTo>
                  <a:cubicBezTo>
                    <a:pt x="820" y="210"/>
                    <a:pt x="810" y="202"/>
                    <a:pt x="804" y="202"/>
                  </a:cubicBezTo>
                  <a:cubicBezTo>
                    <a:pt x="799" y="202"/>
                    <a:pt x="793" y="199"/>
                    <a:pt x="787" y="199"/>
                  </a:cubicBezTo>
                  <a:cubicBezTo>
                    <a:pt x="781" y="199"/>
                    <a:pt x="780" y="197"/>
                    <a:pt x="778" y="196"/>
                  </a:cubicBezTo>
                  <a:cubicBezTo>
                    <a:pt x="776" y="194"/>
                    <a:pt x="773" y="196"/>
                    <a:pt x="774" y="198"/>
                  </a:cubicBezTo>
                  <a:cubicBezTo>
                    <a:pt x="774" y="199"/>
                    <a:pt x="770" y="202"/>
                    <a:pt x="772" y="206"/>
                  </a:cubicBezTo>
                  <a:cubicBezTo>
                    <a:pt x="774" y="210"/>
                    <a:pt x="776" y="213"/>
                    <a:pt x="778" y="216"/>
                  </a:cubicBezTo>
                  <a:cubicBezTo>
                    <a:pt x="779" y="219"/>
                    <a:pt x="774" y="220"/>
                    <a:pt x="771" y="220"/>
                  </a:cubicBezTo>
                  <a:cubicBezTo>
                    <a:pt x="768" y="221"/>
                    <a:pt x="770" y="224"/>
                    <a:pt x="770" y="228"/>
                  </a:cubicBezTo>
                  <a:cubicBezTo>
                    <a:pt x="770" y="232"/>
                    <a:pt x="767" y="227"/>
                    <a:pt x="765" y="226"/>
                  </a:cubicBezTo>
                  <a:cubicBezTo>
                    <a:pt x="762" y="226"/>
                    <a:pt x="763" y="225"/>
                    <a:pt x="764" y="225"/>
                  </a:cubicBezTo>
                  <a:cubicBezTo>
                    <a:pt x="766" y="224"/>
                    <a:pt x="765" y="222"/>
                    <a:pt x="765" y="221"/>
                  </a:cubicBezTo>
                  <a:cubicBezTo>
                    <a:pt x="766" y="220"/>
                    <a:pt x="764" y="218"/>
                    <a:pt x="762" y="217"/>
                  </a:cubicBezTo>
                  <a:cubicBezTo>
                    <a:pt x="760" y="216"/>
                    <a:pt x="758" y="217"/>
                    <a:pt x="754" y="219"/>
                  </a:cubicBezTo>
                  <a:cubicBezTo>
                    <a:pt x="750" y="222"/>
                    <a:pt x="749" y="222"/>
                    <a:pt x="743" y="223"/>
                  </a:cubicBezTo>
                  <a:cubicBezTo>
                    <a:pt x="737" y="224"/>
                    <a:pt x="737" y="222"/>
                    <a:pt x="733" y="223"/>
                  </a:cubicBezTo>
                  <a:cubicBezTo>
                    <a:pt x="729" y="225"/>
                    <a:pt x="728" y="225"/>
                    <a:pt x="727" y="227"/>
                  </a:cubicBezTo>
                  <a:cubicBezTo>
                    <a:pt x="725" y="229"/>
                    <a:pt x="728" y="230"/>
                    <a:pt x="725" y="231"/>
                  </a:cubicBezTo>
                  <a:cubicBezTo>
                    <a:pt x="722" y="232"/>
                    <a:pt x="722" y="229"/>
                    <a:pt x="720" y="232"/>
                  </a:cubicBezTo>
                  <a:cubicBezTo>
                    <a:pt x="719" y="235"/>
                    <a:pt x="717" y="235"/>
                    <a:pt x="715" y="236"/>
                  </a:cubicBezTo>
                  <a:cubicBezTo>
                    <a:pt x="713" y="237"/>
                    <a:pt x="714" y="236"/>
                    <a:pt x="711" y="236"/>
                  </a:cubicBezTo>
                  <a:cubicBezTo>
                    <a:pt x="709" y="237"/>
                    <a:pt x="710" y="234"/>
                    <a:pt x="708" y="235"/>
                  </a:cubicBezTo>
                  <a:cubicBezTo>
                    <a:pt x="705" y="236"/>
                    <a:pt x="707" y="233"/>
                    <a:pt x="708" y="232"/>
                  </a:cubicBezTo>
                  <a:cubicBezTo>
                    <a:pt x="709" y="231"/>
                    <a:pt x="715" y="228"/>
                    <a:pt x="716" y="227"/>
                  </a:cubicBezTo>
                  <a:cubicBezTo>
                    <a:pt x="717" y="226"/>
                    <a:pt x="717" y="219"/>
                    <a:pt x="716" y="218"/>
                  </a:cubicBezTo>
                  <a:cubicBezTo>
                    <a:pt x="716" y="217"/>
                    <a:pt x="720" y="215"/>
                    <a:pt x="721" y="214"/>
                  </a:cubicBezTo>
                  <a:cubicBezTo>
                    <a:pt x="722" y="214"/>
                    <a:pt x="716" y="216"/>
                    <a:pt x="713" y="217"/>
                  </a:cubicBezTo>
                  <a:cubicBezTo>
                    <a:pt x="710" y="218"/>
                    <a:pt x="705" y="222"/>
                    <a:pt x="702" y="224"/>
                  </a:cubicBezTo>
                  <a:cubicBezTo>
                    <a:pt x="700" y="225"/>
                    <a:pt x="697" y="226"/>
                    <a:pt x="691" y="227"/>
                  </a:cubicBezTo>
                  <a:cubicBezTo>
                    <a:pt x="684" y="229"/>
                    <a:pt x="682" y="235"/>
                    <a:pt x="680" y="236"/>
                  </a:cubicBezTo>
                  <a:cubicBezTo>
                    <a:pt x="679" y="236"/>
                    <a:pt x="675" y="235"/>
                    <a:pt x="673" y="235"/>
                  </a:cubicBezTo>
                  <a:cubicBezTo>
                    <a:pt x="671" y="235"/>
                    <a:pt x="674" y="238"/>
                    <a:pt x="675" y="239"/>
                  </a:cubicBezTo>
                  <a:cubicBezTo>
                    <a:pt x="676" y="240"/>
                    <a:pt x="668" y="241"/>
                    <a:pt x="667" y="242"/>
                  </a:cubicBezTo>
                  <a:cubicBezTo>
                    <a:pt x="665" y="242"/>
                    <a:pt x="667" y="247"/>
                    <a:pt x="666" y="252"/>
                  </a:cubicBezTo>
                  <a:cubicBezTo>
                    <a:pt x="665" y="258"/>
                    <a:pt x="656" y="255"/>
                    <a:pt x="651" y="256"/>
                  </a:cubicBezTo>
                  <a:cubicBezTo>
                    <a:pt x="646" y="257"/>
                    <a:pt x="647" y="253"/>
                    <a:pt x="645" y="250"/>
                  </a:cubicBezTo>
                  <a:cubicBezTo>
                    <a:pt x="643" y="248"/>
                    <a:pt x="641" y="248"/>
                    <a:pt x="639" y="247"/>
                  </a:cubicBezTo>
                  <a:cubicBezTo>
                    <a:pt x="637" y="246"/>
                    <a:pt x="639" y="242"/>
                    <a:pt x="641" y="240"/>
                  </a:cubicBezTo>
                  <a:cubicBezTo>
                    <a:pt x="643" y="238"/>
                    <a:pt x="650" y="236"/>
                    <a:pt x="651" y="235"/>
                  </a:cubicBezTo>
                  <a:cubicBezTo>
                    <a:pt x="653" y="234"/>
                    <a:pt x="647" y="230"/>
                    <a:pt x="646" y="227"/>
                  </a:cubicBezTo>
                  <a:cubicBezTo>
                    <a:pt x="645" y="225"/>
                    <a:pt x="640" y="224"/>
                    <a:pt x="636" y="223"/>
                  </a:cubicBezTo>
                  <a:cubicBezTo>
                    <a:pt x="631" y="223"/>
                    <a:pt x="628" y="222"/>
                    <a:pt x="624" y="221"/>
                  </a:cubicBezTo>
                  <a:cubicBezTo>
                    <a:pt x="620" y="220"/>
                    <a:pt x="623" y="223"/>
                    <a:pt x="624" y="224"/>
                  </a:cubicBezTo>
                  <a:cubicBezTo>
                    <a:pt x="625" y="226"/>
                    <a:pt x="629" y="229"/>
                    <a:pt x="630" y="233"/>
                  </a:cubicBezTo>
                  <a:cubicBezTo>
                    <a:pt x="631" y="236"/>
                    <a:pt x="624" y="247"/>
                    <a:pt x="624" y="249"/>
                  </a:cubicBezTo>
                  <a:cubicBezTo>
                    <a:pt x="624" y="252"/>
                    <a:pt x="632" y="253"/>
                    <a:pt x="634" y="257"/>
                  </a:cubicBezTo>
                  <a:cubicBezTo>
                    <a:pt x="637" y="261"/>
                    <a:pt x="630" y="269"/>
                    <a:pt x="628" y="271"/>
                  </a:cubicBezTo>
                  <a:cubicBezTo>
                    <a:pt x="627" y="272"/>
                    <a:pt x="623" y="271"/>
                    <a:pt x="623" y="270"/>
                  </a:cubicBezTo>
                  <a:cubicBezTo>
                    <a:pt x="623" y="269"/>
                    <a:pt x="620" y="266"/>
                    <a:pt x="618" y="267"/>
                  </a:cubicBezTo>
                  <a:cubicBezTo>
                    <a:pt x="615" y="267"/>
                    <a:pt x="615" y="265"/>
                    <a:pt x="614" y="264"/>
                  </a:cubicBezTo>
                  <a:cubicBezTo>
                    <a:pt x="613" y="264"/>
                    <a:pt x="609" y="268"/>
                    <a:pt x="607" y="270"/>
                  </a:cubicBezTo>
                  <a:cubicBezTo>
                    <a:pt x="605" y="272"/>
                    <a:pt x="599" y="273"/>
                    <a:pt x="597" y="276"/>
                  </a:cubicBezTo>
                  <a:cubicBezTo>
                    <a:pt x="595" y="278"/>
                    <a:pt x="591" y="281"/>
                    <a:pt x="589" y="283"/>
                  </a:cubicBezTo>
                  <a:cubicBezTo>
                    <a:pt x="588" y="285"/>
                    <a:pt x="595" y="292"/>
                    <a:pt x="597" y="294"/>
                  </a:cubicBezTo>
                  <a:cubicBezTo>
                    <a:pt x="599" y="295"/>
                    <a:pt x="598" y="297"/>
                    <a:pt x="596" y="299"/>
                  </a:cubicBezTo>
                  <a:cubicBezTo>
                    <a:pt x="595" y="301"/>
                    <a:pt x="585" y="297"/>
                    <a:pt x="583" y="296"/>
                  </a:cubicBezTo>
                  <a:cubicBezTo>
                    <a:pt x="580" y="294"/>
                    <a:pt x="579" y="295"/>
                    <a:pt x="577" y="296"/>
                  </a:cubicBezTo>
                  <a:cubicBezTo>
                    <a:pt x="575" y="297"/>
                    <a:pt x="571" y="293"/>
                    <a:pt x="570" y="291"/>
                  </a:cubicBezTo>
                  <a:cubicBezTo>
                    <a:pt x="568" y="288"/>
                    <a:pt x="566" y="290"/>
                    <a:pt x="564" y="289"/>
                  </a:cubicBezTo>
                  <a:cubicBezTo>
                    <a:pt x="562" y="288"/>
                    <a:pt x="563" y="289"/>
                    <a:pt x="562" y="291"/>
                  </a:cubicBezTo>
                  <a:cubicBezTo>
                    <a:pt x="562" y="292"/>
                    <a:pt x="561" y="293"/>
                    <a:pt x="559" y="293"/>
                  </a:cubicBezTo>
                  <a:cubicBezTo>
                    <a:pt x="558" y="294"/>
                    <a:pt x="559" y="298"/>
                    <a:pt x="563" y="303"/>
                  </a:cubicBezTo>
                  <a:cubicBezTo>
                    <a:pt x="567" y="307"/>
                    <a:pt x="567" y="304"/>
                    <a:pt x="570" y="303"/>
                  </a:cubicBezTo>
                  <a:cubicBezTo>
                    <a:pt x="574" y="302"/>
                    <a:pt x="572" y="309"/>
                    <a:pt x="574" y="311"/>
                  </a:cubicBezTo>
                  <a:cubicBezTo>
                    <a:pt x="576" y="313"/>
                    <a:pt x="571" y="313"/>
                    <a:pt x="569" y="314"/>
                  </a:cubicBezTo>
                  <a:cubicBezTo>
                    <a:pt x="567" y="314"/>
                    <a:pt x="561" y="313"/>
                    <a:pt x="558" y="311"/>
                  </a:cubicBezTo>
                  <a:cubicBezTo>
                    <a:pt x="554" y="308"/>
                    <a:pt x="555" y="305"/>
                    <a:pt x="553" y="305"/>
                  </a:cubicBezTo>
                  <a:cubicBezTo>
                    <a:pt x="550" y="305"/>
                    <a:pt x="548" y="304"/>
                    <a:pt x="546" y="302"/>
                  </a:cubicBezTo>
                  <a:cubicBezTo>
                    <a:pt x="544" y="300"/>
                    <a:pt x="542" y="299"/>
                    <a:pt x="543" y="298"/>
                  </a:cubicBezTo>
                  <a:cubicBezTo>
                    <a:pt x="544" y="297"/>
                    <a:pt x="544" y="291"/>
                    <a:pt x="543" y="287"/>
                  </a:cubicBezTo>
                  <a:cubicBezTo>
                    <a:pt x="542" y="284"/>
                    <a:pt x="539" y="285"/>
                    <a:pt x="541" y="284"/>
                  </a:cubicBezTo>
                  <a:cubicBezTo>
                    <a:pt x="543" y="284"/>
                    <a:pt x="544" y="278"/>
                    <a:pt x="543" y="277"/>
                  </a:cubicBezTo>
                  <a:cubicBezTo>
                    <a:pt x="542" y="276"/>
                    <a:pt x="534" y="270"/>
                    <a:pt x="533" y="270"/>
                  </a:cubicBezTo>
                  <a:cubicBezTo>
                    <a:pt x="532" y="270"/>
                    <a:pt x="529" y="266"/>
                    <a:pt x="529" y="265"/>
                  </a:cubicBezTo>
                  <a:cubicBezTo>
                    <a:pt x="529" y="264"/>
                    <a:pt x="526" y="261"/>
                    <a:pt x="524" y="261"/>
                  </a:cubicBezTo>
                  <a:cubicBezTo>
                    <a:pt x="523" y="261"/>
                    <a:pt x="519" y="261"/>
                    <a:pt x="516" y="260"/>
                  </a:cubicBezTo>
                  <a:cubicBezTo>
                    <a:pt x="514" y="258"/>
                    <a:pt x="517" y="257"/>
                    <a:pt x="519" y="256"/>
                  </a:cubicBezTo>
                  <a:cubicBezTo>
                    <a:pt x="520" y="256"/>
                    <a:pt x="520" y="253"/>
                    <a:pt x="521" y="253"/>
                  </a:cubicBezTo>
                  <a:cubicBezTo>
                    <a:pt x="523" y="252"/>
                    <a:pt x="526" y="257"/>
                    <a:pt x="529" y="259"/>
                  </a:cubicBezTo>
                  <a:cubicBezTo>
                    <a:pt x="532" y="261"/>
                    <a:pt x="542" y="264"/>
                    <a:pt x="545" y="266"/>
                  </a:cubicBezTo>
                  <a:cubicBezTo>
                    <a:pt x="548" y="267"/>
                    <a:pt x="558" y="269"/>
                    <a:pt x="563" y="270"/>
                  </a:cubicBezTo>
                  <a:cubicBezTo>
                    <a:pt x="568" y="271"/>
                    <a:pt x="575" y="273"/>
                    <a:pt x="578" y="273"/>
                  </a:cubicBezTo>
                  <a:cubicBezTo>
                    <a:pt x="582" y="273"/>
                    <a:pt x="586" y="270"/>
                    <a:pt x="589" y="270"/>
                  </a:cubicBezTo>
                  <a:cubicBezTo>
                    <a:pt x="593" y="270"/>
                    <a:pt x="596" y="268"/>
                    <a:pt x="599" y="263"/>
                  </a:cubicBezTo>
                  <a:cubicBezTo>
                    <a:pt x="603" y="259"/>
                    <a:pt x="603" y="251"/>
                    <a:pt x="602" y="250"/>
                  </a:cubicBezTo>
                  <a:cubicBezTo>
                    <a:pt x="601" y="249"/>
                    <a:pt x="602" y="240"/>
                    <a:pt x="599" y="238"/>
                  </a:cubicBezTo>
                  <a:cubicBezTo>
                    <a:pt x="597" y="237"/>
                    <a:pt x="596" y="236"/>
                    <a:pt x="594" y="234"/>
                  </a:cubicBezTo>
                  <a:cubicBezTo>
                    <a:pt x="591" y="232"/>
                    <a:pt x="589" y="231"/>
                    <a:pt x="587" y="232"/>
                  </a:cubicBezTo>
                  <a:cubicBezTo>
                    <a:pt x="586" y="233"/>
                    <a:pt x="585" y="230"/>
                    <a:pt x="582" y="228"/>
                  </a:cubicBezTo>
                  <a:cubicBezTo>
                    <a:pt x="580" y="227"/>
                    <a:pt x="579" y="227"/>
                    <a:pt x="576" y="226"/>
                  </a:cubicBezTo>
                  <a:cubicBezTo>
                    <a:pt x="572" y="226"/>
                    <a:pt x="572" y="225"/>
                    <a:pt x="569" y="222"/>
                  </a:cubicBezTo>
                  <a:cubicBezTo>
                    <a:pt x="566" y="219"/>
                    <a:pt x="555" y="213"/>
                    <a:pt x="553" y="212"/>
                  </a:cubicBezTo>
                  <a:cubicBezTo>
                    <a:pt x="550" y="210"/>
                    <a:pt x="545" y="209"/>
                    <a:pt x="542" y="209"/>
                  </a:cubicBezTo>
                  <a:cubicBezTo>
                    <a:pt x="538" y="210"/>
                    <a:pt x="537" y="208"/>
                    <a:pt x="534" y="208"/>
                  </a:cubicBezTo>
                  <a:cubicBezTo>
                    <a:pt x="532" y="209"/>
                    <a:pt x="530" y="208"/>
                    <a:pt x="530" y="206"/>
                  </a:cubicBezTo>
                  <a:cubicBezTo>
                    <a:pt x="530" y="205"/>
                    <a:pt x="527" y="206"/>
                    <a:pt x="524" y="208"/>
                  </a:cubicBezTo>
                  <a:cubicBezTo>
                    <a:pt x="521" y="210"/>
                    <a:pt x="526" y="205"/>
                    <a:pt x="523" y="205"/>
                  </a:cubicBezTo>
                  <a:cubicBezTo>
                    <a:pt x="521" y="205"/>
                    <a:pt x="518" y="202"/>
                    <a:pt x="520" y="203"/>
                  </a:cubicBezTo>
                  <a:cubicBezTo>
                    <a:pt x="522" y="203"/>
                    <a:pt x="529" y="200"/>
                    <a:pt x="525" y="198"/>
                  </a:cubicBezTo>
                  <a:cubicBezTo>
                    <a:pt x="521" y="196"/>
                    <a:pt x="516" y="195"/>
                    <a:pt x="514" y="197"/>
                  </a:cubicBezTo>
                  <a:cubicBezTo>
                    <a:pt x="514" y="197"/>
                    <a:pt x="513" y="198"/>
                    <a:pt x="513" y="198"/>
                  </a:cubicBezTo>
                  <a:cubicBezTo>
                    <a:pt x="513" y="198"/>
                    <a:pt x="512" y="198"/>
                    <a:pt x="512" y="198"/>
                  </a:cubicBezTo>
                  <a:cubicBezTo>
                    <a:pt x="512" y="198"/>
                    <a:pt x="511" y="199"/>
                    <a:pt x="511" y="199"/>
                  </a:cubicBezTo>
                  <a:cubicBezTo>
                    <a:pt x="510" y="199"/>
                    <a:pt x="510" y="199"/>
                    <a:pt x="510" y="199"/>
                  </a:cubicBezTo>
                  <a:cubicBezTo>
                    <a:pt x="509" y="199"/>
                    <a:pt x="509" y="199"/>
                    <a:pt x="508" y="199"/>
                  </a:cubicBezTo>
                  <a:cubicBezTo>
                    <a:pt x="508" y="199"/>
                    <a:pt x="507" y="199"/>
                    <a:pt x="506" y="199"/>
                  </a:cubicBezTo>
                  <a:cubicBezTo>
                    <a:pt x="506" y="199"/>
                    <a:pt x="505" y="199"/>
                    <a:pt x="504" y="199"/>
                  </a:cubicBezTo>
                  <a:cubicBezTo>
                    <a:pt x="499" y="199"/>
                    <a:pt x="495" y="197"/>
                    <a:pt x="495" y="195"/>
                  </a:cubicBezTo>
                  <a:cubicBezTo>
                    <a:pt x="495" y="194"/>
                    <a:pt x="488" y="193"/>
                    <a:pt x="487" y="191"/>
                  </a:cubicBezTo>
                  <a:cubicBezTo>
                    <a:pt x="485" y="190"/>
                    <a:pt x="491" y="191"/>
                    <a:pt x="495" y="192"/>
                  </a:cubicBezTo>
                  <a:cubicBezTo>
                    <a:pt x="499" y="192"/>
                    <a:pt x="499" y="192"/>
                    <a:pt x="501" y="191"/>
                  </a:cubicBezTo>
                  <a:cubicBezTo>
                    <a:pt x="503" y="190"/>
                    <a:pt x="506" y="188"/>
                    <a:pt x="507" y="186"/>
                  </a:cubicBezTo>
                  <a:cubicBezTo>
                    <a:pt x="508" y="185"/>
                    <a:pt x="507" y="183"/>
                    <a:pt x="505" y="183"/>
                  </a:cubicBezTo>
                  <a:cubicBezTo>
                    <a:pt x="502" y="183"/>
                    <a:pt x="502" y="180"/>
                    <a:pt x="498" y="180"/>
                  </a:cubicBezTo>
                  <a:cubicBezTo>
                    <a:pt x="495" y="179"/>
                    <a:pt x="496" y="178"/>
                    <a:pt x="494" y="178"/>
                  </a:cubicBezTo>
                  <a:cubicBezTo>
                    <a:pt x="491" y="179"/>
                    <a:pt x="493" y="176"/>
                    <a:pt x="491" y="174"/>
                  </a:cubicBezTo>
                  <a:cubicBezTo>
                    <a:pt x="488" y="172"/>
                    <a:pt x="487" y="175"/>
                    <a:pt x="485" y="176"/>
                  </a:cubicBezTo>
                  <a:cubicBezTo>
                    <a:pt x="484" y="178"/>
                    <a:pt x="484" y="180"/>
                    <a:pt x="482" y="181"/>
                  </a:cubicBezTo>
                  <a:cubicBezTo>
                    <a:pt x="480" y="182"/>
                    <a:pt x="481" y="180"/>
                    <a:pt x="482" y="179"/>
                  </a:cubicBezTo>
                  <a:cubicBezTo>
                    <a:pt x="483" y="178"/>
                    <a:pt x="481" y="179"/>
                    <a:pt x="480" y="179"/>
                  </a:cubicBezTo>
                  <a:cubicBezTo>
                    <a:pt x="478" y="179"/>
                    <a:pt x="478" y="178"/>
                    <a:pt x="480" y="177"/>
                  </a:cubicBezTo>
                  <a:cubicBezTo>
                    <a:pt x="482" y="176"/>
                    <a:pt x="484" y="173"/>
                    <a:pt x="484" y="172"/>
                  </a:cubicBezTo>
                  <a:cubicBezTo>
                    <a:pt x="484" y="171"/>
                    <a:pt x="482" y="168"/>
                    <a:pt x="481" y="169"/>
                  </a:cubicBezTo>
                  <a:cubicBezTo>
                    <a:pt x="479" y="171"/>
                    <a:pt x="476" y="169"/>
                    <a:pt x="475" y="170"/>
                  </a:cubicBezTo>
                  <a:cubicBezTo>
                    <a:pt x="474" y="171"/>
                    <a:pt x="471" y="176"/>
                    <a:pt x="471" y="179"/>
                  </a:cubicBezTo>
                  <a:cubicBezTo>
                    <a:pt x="471" y="182"/>
                    <a:pt x="469" y="182"/>
                    <a:pt x="468" y="182"/>
                  </a:cubicBezTo>
                  <a:cubicBezTo>
                    <a:pt x="466" y="182"/>
                    <a:pt x="469" y="170"/>
                    <a:pt x="470" y="169"/>
                  </a:cubicBezTo>
                  <a:cubicBezTo>
                    <a:pt x="470" y="168"/>
                    <a:pt x="467" y="170"/>
                    <a:pt x="465" y="172"/>
                  </a:cubicBezTo>
                  <a:cubicBezTo>
                    <a:pt x="462" y="175"/>
                    <a:pt x="460" y="178"/>
                    <a:pt x="459" y="180"/>
                  </a:cubicBezTo>
                  <a:cubicBezTo>
                    <a:pt x="458" y="183"/>
                    <a:pt x="456" y="188"/>
                    <a:pt x="454" y="191"/>
                  </a:cubicBezTo>
                  <a:cubicBezTo>
                    <a:pt x="452" y="193"/>
                    <a:pt x="453" y="186"/>
                    <a:pt x="454" y="185"/>
                  </a:cubicBezTo>
                  <a:cubicBezTo>
                    <a:pt x="456" y="183"/>
                    <a:pt x="456" y="179"/>
                    <a:pt x="458" y="177"/>
                  </a:cubicBezTo>
                  <a:cubicBezTo>
                    <a:pt x="459" y="176"/>
                    <a:pt x="462" y="172"/>
                    <a:pt x="460" y="173"/>
                  </a:cubicBezTo>
                  <a:cubicBezTo>
                    <a:pt x="457" y="173"/>
                    <a:pt x="456" y="170"/>
                    <a:pt x="454" y="171"/>
                  </a:cubicBezTo>
                  <a:cubicBezTo>
                    <a:pt x="452" y="172"/>
                    <a:pt x="451" y="171"/>
                    <a:pt x="450" y="170"/>
                  </a:cubicBezTo>
                  <a:cubicBezTo>
                    <a:pt x="448" y="169"/>
                    <a:pt x="448" y="172"/>
                    <a:pt x="449" y="174"/>
                  </a:cubicBezTo>
                  <a:cubicBezTo>
                    <a:pt x="450" y="175"/>
                    <a:pt x="447" y="176"/>
                    <a:pt x="447" y="178"/>
                  </a:cubicBezTo>
                  <a:cubicBezTo>
                    <a:pt x="447" y="179"/>
                    <a:pt x="446" y="178"/>
                    <a:pt x="445" y="177"/>
                  </a:cubicBezTo>
                  <a:cubicBezTo>
                    <a:pt x="444" y="177"/>
                    <a:pt x="444" y="180"/>
                    <a:pt x="445" y="182"/>
                  </a:cubicBezTo>
                  <a:cubicBezTo>
                    <a:pt x="446" y="183"/>
                    <a:pt x="442" y="181"/>
                    <a:pt x="442" y="180"/>
                  </a:cubicBezTo>
                  <a:cubicBezTo>
                    <a:pt x="441" y="179"/>
                    <a:pt x="439" y="180"/>
                    <a:pt x="437" y="180"/>
                  </a:cubicBezTo>
                  <a:cubicBezTo>
                    <a:pt x="435" y="181"/>
                    <a:pt x="435" y="182"/>
                    <a:pt x="435" y="183"/>
                  </a:cubicBezTo>
                  <a:cubicBezTo>
                    <a:pt x="435" y="185"/>
                    <a:pt x="440" y="188"/>
                    <a:pt x="439" y="189"/>
                  </a:cubicBezTo>
                  <a:cubicBezTo>
                    <a:pt x="438" y="189"/>
                    <a:pt x="438" y="192"/>
                    <a:pt x="438" y="195"/>
                  </a:cubicBezTo>
                  <a:cubicBezTo>
                    <a:pt x="438" y="197"/>
                    <a:pt x="435" y="192"/>
                    <a:pt x="434" y="193"/>
                  </a:cubicBezTo>
                  <a:cubicBezTo>
                    <a:pt x="433" y="194"/>
                    <a:pt x="432" y="190"/>
                    <a:pt x="434" y="189"/>
                  </a:cubicBezTo>
                  <a:cubicBezTo>
                    <a:pt x="435" y="188"/>
                    <a:pt x="434" y="185"/>
                    <a:pt x="431" y="186"/>
                  </a:cubicBezTo>
                  <a:cubicBezTo>
                    <a:pt x="428" y="188"/>
                    <a:pt x="429" y="184"/>
                    <a:pt x="425" y="185"/>
                  </a:cubicBezTo>
                  <a:cubicBezTo>
                    <a:pt x="421" y="186"/>
                    <a:pt x="418" y="187"/>
                    <a:pt x="417" y="189"/>
                  </a:cubicBezTo>
                  <a:cubicBezTo>
                    <a:pt x="417" y="190"/>
                    <a:pt x="423" y="192"/>
                    <a:pt x="426" y="193"/>
                  </a:cubicBezTo>
                  <a:cubicBezTo>
                    <a:pt x="428" y="194"/>
                    <a:pt x="426" y="197"/>
                    <a:pt x="427" y="198"/>
                  </a:cubicBezTo>
                  <a:cubicBezTo>
                    <a:pt x="428" y="199"/>
                    <a:pt x="422" y="194"/>
                    <a:pt x="420" y="194"/>
                  </a:cubicBezTo>
                  <a:cubicBezTo>
                    <a:pt x="418" y="193"/>
                    <a:pt x="420" y="196"/>
                    <a:pt x="420" y="198"/>
                  </a:cubicBezTo>
                  <a:cubicBezTo>
                    <a:pt x="420" y="199"/>
                    <a:pt x="419" y="196"/>
                    <a:pt x="417" y="195"/>
                  </a:cubicBezTo>
                  <a:cubicBezTo>
                    <a:pt x="416" y="194"/>
                    <a:pt x="416" y="200"/>
                    <a:pt x="414" y="200"/>
                  </a:cubicBezTo>
                  <a:cubicBezTo>
                    <a:pt x="411" y="201"/>
                    <a:pt x="413" y="196"/>
                    <a:pt x="413" y="195"/>
                  </a:cubicBezTo>
                  <a:cubicBezTo>
                    <a:pt x="414" y="194"/>
                    <a:pt x="412" y="197"/>
                    <a:pt x="410" y="199"/>
                  </a:cubicBezTo>
                  <a:cubicBezTo>
                    <a:pt x="408" y="201"/>
                    <a:pt x="408" y="199"/>
                    <a:pt x="409" y="197"/>
                  </a:cubicBezTo>
                  <a:cubicBezTo>
                    <a:pt x="409" y="195"/>
                    <a:pt x="407" y="194"/>
                    <a:pt x="404" y="194"/>
                  </a:cubicBezTo>
                  <a:cubicBezTo>
                    <a:pt x="400" y="194"/>
                    <a:pt x="403" y="191"/>
                    <a:pt x="403" y="189"/>
                  </a:cubicBezTo>
                  <a:cubicBezTo>
                    <a:pt x="403" y="187"/>
                    <a:pt x="400" y="190"/>
                    <a:pt x="399" y="192"/>
                  </a:cubicBezTo>
                  <a:cubicBezTo>
                    <a:pt x="397" y="195"/>
                    <a:pt x="396" y="194"/>
                    <a:pt x="398" y="198"/>
                  </a:cubicBezTo>
                  <a:cubicBezTo>
                    <a:pt x="399" y="201"/>
                    <a:pt x="394" y="199"/>
                    <a:pt x="393" y="201"/>
                  </a:cubicBezTo>
                  <a:cubicBezTo>
                    <a:pt x="392" y="203"/>
                    <a:pt x="394" y="203"/>
                    <a:pt x="397" y="204"/>
                  </a:cubicBezTo>
                  <a:cubicBezTo>
                    <a:pt x="399" y="205"/>
                    <a:pt x="398" y="208"/>
                    <a:pt x="398" y="209"/>
                  </a:cubicBezTo>
                  <a:cubicBezTo>
                    <a:pt x="399" y="210"/>
                    <a:pt x="393" y="209"/>
                    <a:pt x="392" y="210"/>
                  </a:cubicBezTo>
                  <a:cubicBezTo>
                    <a:pt x="392" y="212"/>
                    <a:pt x="390" y="213"/>
                    <a:pt x="388" y="214"/>
                  </a:cubicBezTo>
                  <a:cubicBezTo>
                    <a:pt x="385" y="214"/>
                    <a:pt x="386" y="215"/>
                    <a:pt x="388" y="216"/>
                  </a:cubicBezTo>
                  <a:cubicBezTo>
                    <a:pt x="390" y="218"/>
                    <a:pt x="388" y="218"/>
                    <a:pt x="386" y="218"/>
                  </a:cubicBezTo>
                  <a:cubicBezTo>
                    <a:pt x="385" y="217"/>
                    <a:pt x="382" y="219"/>
                    <a:pt x="380" y="220"/>
                  </a:cubicBezTo>
                  <a:cubicBezTo>
                    <a:pt x="379" y="221"/>
                    <a:pt x="376" y="222"/>
                    <a:pt x="375" y="220"/>
                  </a:cubicBezTo>
                  <a:cubicBezTo>
                    <a:pt x="373" y="219"/>
                    <a:pt x="370" y="219"/>
                    <a:pt x="370" y="221"/>
                  </a:cubicBezTo>
                  <a:cubicBezTo>
                    <a:pt x="370" y="224"/>
                    <a:pt x="367" y="226"/>
                    <a:pt x="367" y="227"/>
                  </a:cubicBezTo>
                  <a:cubicBezTo>
                    <a:pt x="367" y="228"/>
                    <a:pt x="370" y="228"/>
                    <a:pt x="373" y="227"/>
                  </a:cubicBezTo>
                  <a:cubicBezTo>
                    <a:pt x="376" y="226"/>
                    <a:pt x="372" y="229"/>
                    <a:pt x="370" y="232"/>
                  </a:cubicBezTo>
                  <a:cubicBezTo>
                    <a:pt x="368" y="234"/>
                    <a:pt x="371" y="233"/>
                    <a:pt x="374" y="232"/>
                  </a:cubicBezTo>
                  <a:cubicBezTo>
                    <a:pt x="376" y="231"/>
                    <a:pt x="375" y="234"/>
                    <a:pt x="373" y="235"/>
                  </a:cubicBezTo>
                  <a:cubicBezTo>
                    <a:pt x="370" y="236"/>
                    <a:pt x="367" y="236"/>
                    <a:pt x="366" y="239"/>
                  </a:cubicBezTo>
                  <a:cubicBezTo>
                    <a:pt x="364" y="241"/>
                    <a:pt x="369" y="241"/>
                    <a:pt x="372" y="241"/>
                  </a:cubicBezTo>
                  <a:cubicBezTo>
                    <a:pt x="376" y="242"/>
                    <a:pt x="361" y="240"/>
                    <a:pt x="362" y="243"/>
                  </a:cubicBezTo>
                  <a:cubicBezTo>
                    <a:pt x="363" y="245"/>
                    <a:pt x="359" y="247"/>
                    <a:pt x="359" y="248"/>
                  </a:cubicBezTo>
                  <a:cubicBezTo>
                    <a:pt x="359" y="250"/>
                    <a:pt x="363" y="249"/>
                    <a:pt x="365" y="249"/>
                  </a:cubicBezTo>
                  <a:cubicBezTo>
                    <a:pt x="367" y="249"/>
                    <a:pt x="360" y="252"/>
                    <a:pt x="358" y="252"/>
                  </a:cubicBezTo>
                  <a:cubicBezTo>
                    <a:pt x="356" y="252"/>
                    <a:pt x="352" y="255"/>
                    <a:pt x="353" y="257"/>
                  </a:cubicBezTo>
                  <a:cubicBezTo>
                    <a:pt x="353" y="259"/>
                    <a:pt x="350" y="260"/>
                    <a:pt x="348" y="262"/>
                  </a:cubicBezTo>
                  <a:cubicBezTo>
                    <a:pt x="346" y="264"/>
                    <a:pt x="344" y="267"/>
                    <a:pt x="344" y="269"/>
                  </a:cubicBezTo>
                  <a:cubicBezTo>
                    <a:pt x="345" y="270"/>
                    <a:pt x="346" y="269"/>
                    <a:pt x="350" y="272"/>
                  </a:cubicBezTo>
                  <a:cubicBezTo>
                    <a:pt x="354" y="274"/>
                    <a:pt x="347" y="272"/>
                    <a:pt x="344" y="272"/>
                  </a:cubicBezTo>
                  <a:cubicBezTo>
                    <a:pt x="342" y="272"/>
                    <a:pt x="340" y="275"/>
                    <a:pt x="342" y="276"/>
                  </a:cubicBezTo>
                  <a:cubicBezTo>
                    <a:pt x="344" y="277"/>
                    <a:pt x="342" y="278"/>
                    <a:pt x="342" y="281"/>
                  </a:cubicBezTo>
                  <a:cubicBezTo>
                    <a:pt x="342" y="284"/>
                    <a:pt x="339" y="286"/>
                    <a:pt x="337" y="288"/>
                  </a:cubicBezTo>
                  <a:cubicBezTo>
                    <a:pt x="335" y="291"/>
                    <a:pt x="339" y="290"/>
                    <a:pt x="341" y="289"/>
                  </a:cubicBezTo>
                  <a:cubicBezTo>
                    <a:pt x="343" y="288"/>
                    <a:pt x="337" y="293"/>
                    <a:pt x="335" y="294"/>
                  </a:cubicBezTo>
                  <a:cubicBezTo>
                    <a:pt x="333" y="296"/>
                    <a:pt x="331" y="296"/>
                    <a:pt x="331" y="299"/>
                  </a:cubicBezTo>
                  <a:cubicBezTo>
                    <a:pt x="331" y="301"/>
                    <a:pt x="328" y="299"/>
                    <a:pt x="325" y="299"/>
                  </a:cubicBezTo>
                  <a:cubicBezTo>
                    <a:pt x="322" y="299"/>
                    <a:pt x="319" y="307"/>
                    <a:pt x="317" y="308"/>
                  </a:cubicBezTo>
                  <a:cubicBezTo>
                    <a:pt x="316" y="310"/>
                    <a:pt x="313" y="313"/>
                    <a:pt x="312" y="314"/>
                  </a:cubicBezTo>
                  <a:cubicBezTo>
                    <a:pt x="311" y="315"/>
                    <a:pt x="316" y="317"/>
                    <a:pt x="318" y="317"/>
                  </a:cubicBezTo>
                  <a:cubicBezTo>
                    <a:pt x="321" y="317"/>
                    <a:pt x="325" y="315"/>
                    <a:pt x="326" y="314"/>
                  </a:cubicBezTo>
                  <a:cubicBezTo>
                    <a:pt x="328" y="313"/>
                    <a:pt x="321" y="319"/>
                    <a:pt x="318" y="320"/>
                  </a:cubicBezTo>
                  <a:cubicBezTo>
                    <a:pt x="316" y="321"/>
                    <a:pt x="315" y="318"/>
                    <a:pt x="314" y="318"/>
                  </a:cubicBezTo>
                  <a:cubicBezTo>
                    <a:pt x="313" y="318"/>
                    <a:pt x="312" y="320"/>
                    <a:pt x="311" y="321"/>
                  </a:cubicBezTo>
                  <a:cubicBezTo>
                    <a:pt x="310" y="322"/>
                    <a:pt x="305" y="321"/>
                    <a:pt x="303" y="322"/>
                  </a:cubicBezTo>
                  <a:cubicBezTo>
                    <a:pt x="302" y="323"/>
                    <a:pt x="300" y="325"/>
                    <a:pt x="301" y="327"/>
                  </a:cubicBezTo>
                  <a:cubicBezTo>
                    <a:pt x="302" y="329"/>
                    <a:pt x="301" y="330"/>
                    <a:pt x="302" y="332"/>
                  </a:cubicBezTo>
                  <a:cubicBezTo>
                    <a:pt x="303" y="335"/>
                    <a:pt x="300" y="331"/>
                    <a:pt x="297" y="331"/>
                  </a:cubicBezTo>
                  <a:cubicBezTo>
                    <a:pt x="294" y="330"/>
                    <a:pt x="294" y="332"/>
                    <a:pt x="291" y="334"/>
                  </a:cubicBezTo>
                  <a:cubicBezTo>
                    <a:pt x="289" y="335"/>
                    <a:pt x="284" y="334"/>
                    <a:pt x="282" y="335"/>
                  </a:cubicBezTo>
                  <a:cubicBezTo>
                    <a:pt x="280" y="336"/>
                    <a:pt x="283" y="337"/>
                    <a:pt x="285" y="338"/>
                  </a:cubicBezTo>
                  <a:cubicBezTo>
                    <a:pt x="288" y="340"/>
                    <a:pt x="284" y="339"/>
                    <a:pt x="280" y="338"/>
                  </a:cubicBezTo>
                  <a:cubicBezTo>
                    <a:pt x="276" y="338"/>
                    <a:pt x="278" y="340"/>
                    <a:pt x="277" y="342"/>
                  </a:cubicBezTo>
                  <a:cubicBezTo>
                    <a:pt x="277" y="344"/>
                    <a:pt x="272" y="343"/>
                    <a:pt x="271" y="344"/>
                  </a:cubicBezTo>
                  <a:cubicBezTo>
                    <a:pt x="269" y="346"/>
                    <a:pt x="274" y="347"/>
                    <a:pt x="272" y="347"/>
                  </a:cubicBezTo>
                  <a:cubicBezTo>
                    <a:pt x="270" y="347"/>
                    <a:pt x="266" y="348"/>
                    <a:pt x="268" y="350"/>
                  </a:cubicBezTo>
                  <a:cubicBezTo>
                    <a:pt x="270" y="353"/>
                    <a:pt x="269" y="353"/>
                    <a:pt x="271" y="357"/>
                  </a:cubicBezTo>
                  <a:cubicBezTo>
                    <a:pt x="273" y="361"/>
                    <a:pt x="276" y="360"/>
                    <a:pt x="272" y="360"/>
                  </a:cubicBezTo>
                  <a:cubicBezTo>
                    <a:pt x="267" y="360"/>
                    <a:pt x="268" y="361"/>
                    <a:pt x="270" y="364"/>
                  </a:cubicBezTo>
                  <a:cubicBezTo>
                    <a:pt x="272" y="366"/>
                    <a:pt x="271" y="365"/>
                    <a:pt x="267" y="367"/>
                  </a:cubicBezTo>
                  <a:cubicBezTo>
                    <a:pt x="262" y="368"/>
                    <a:pt x="267" y="368"/>
                    <a:pt x="269" y="370"/>
                  </a:cubicBezTo>
                  <a:cubicBezTo>
                    <a:pt x="271" y="372"/>
                    <a:pt x="267" y="373"/>
                    <a:pt x="269" y="374"/>
                  </a:cubicBezTo>
                  <a:cubicBezTo>
                    <a:pt x="272" y="374"/>
                    <a:pt x="266" y="377"/>
                    <a:pt x="269" y="379"/>
                  </a:cubicBezTo>
                  <a:cubicBezTo>
                    <a:pt x="273" y="381"/>
                    <a:pt x="272" y="379"/>
                    <a:pt x="275" y="376"/>
                  </a:cubicBezTo>
                  <a:cubicBezTo>
                    <a:pt x="278" y="374"/>
                    <a:pt x="275" y="378"/>
                    <a:pt x="273" y="382"/>
                  </a:cubicBezTo>
                  <a:cubicBezTo>
                    <a:pt x="271" y="385"/>
                    <a:pt x="271" y="381"/>
                    <a:pt x="267" y="382"/>
                  </a:cubicBezTo>
                  <a:cubicBezTo>
                    <a:pt x="263" y="383"/>
                    <a:pt x="268" y="385"/>
                    <a:pt x="269" y="389"/>
                  </a:cubicBezTo>
                  <a:cubicBezTo>
                    <a:pt x="269" y="392"/>
                    <a:pt x="269" y="391"/>
                    <a:pt x="272" y="391"/>
                  </a:cubicBezTo>
                  <a:cubicBezTo>
                    <a:pt x="275" y="391"/>
                    <a:pt x="275" y="390"/>
                    <a:pt x="277" y="389"/>
                  </a:cubicBezTo>
                  <a:cubicBezTo>
                    <a:pt x="278" y="387"/>
                    <a:pt x="276" y="392"/>
                    <a:pt x="276" y="395"/>
                  </a:cubicBezTo>
                  <a:cubicBezTo>
                    <a:pt x="277" y="397"/>
                    <a:pt x="274" y="394"/>
                    <a:pt x="271" y="396"/>
                  </a:cubicBezTo>
                  <a:cubicBezTo>
                    <a:pt x="269" y="397"/>
                    <a:pt x="271" y="400"/>
                    <a:pt x="272" y="402"/>
                  </a:cubicBezTo>
                  <a:cubicBezTo>
                    <a:pt x="274" y="403"/>
                    <a:pt x="278" y="406"/>
                    <a:pt x="280" y="408"/>
                  </a:cubicBezTo>
                  <a:cubicBezTo>
                    <a:pt x="283" y="410"/>
                    <a:pt x="287" y="410"/>
                    <a:pt x="291" y="409"/>
                  </a:cubicBezTo>
                  <a:cubicBezTo>
                    <a:pt x="294" y="407"/>
                    <a:pt x="293" y="410"/>
                    <a:pt x="296" y="408"/>
                  </a:cubicBezTo>
                  <a:cubicBezTo>
                    <a:pt x="299" y="406"/>
                    <a:pt x="303" y="403"/>
                    <a:pt x="307" y="397"/>
                  </a:cubicBezTo>
                  <a:cubicBezTo>
                    <a:pt x="311" y="392"/>
                    <a:pt x="312" y="392"/>
                    <a:pt x="315" y="392"/>
                  </a:cubicBezTo>
                  <a:cubicBezTo>
                    <a:pt x="318" y="391"/>
                    <a:pt x="318" y="390"/>
                    <a:pt x="318" y="386"/>
                  </a:cubicBezTo>
                  <a:cubicBezTo>
                    <a:pt x="319" y="386"/>
                    <a:pt x="319" y="386"/>
                    <a:pt x="319" y="386"/>
                  </a:cubicBezTo>
                  <a:cubicBezTo>
                    <a:pt x="319" y="386"/>
                    <a:pt x="319" y="386"/>
                    <a:pt x="319" y="386"/>
                  </a:cubicBezTo>
                  <a:cubicBezTo>
                    <a:pt x="319" y="386"/>
                    <a:pt x="319" y="386"/>
                    <a:pt x="319" y="386"/>
                  </a:cubicBezTo>
                  <a:cubicBezTo>
                    <a:pt x="319" y="386"/>
                    <a:pt x="319" y="386"/>
                    <a:pt x="319" y="386"/>
                  </a:cubicBezTo>
                  <a:cubicBezTo>
                    <a:pt x="319" y="386"/>
                    <a:pt x="319" y="387"/>
                    <a:pt x="319" y="387"/>
                  </a:cubicBezTo>
                  <a:cubicBezTo>
                    <a:pt x="319" y="387"/>
                    <a:pt x="319" y="387"/>
                    <a:pt x="319" y="387"/>
                  </a:cubicBezTo>
                  <a:cubicBezTo>
                    <a:pt x="319" y="388"/>
                    <a:pt x="320" y="388"/>
                    <a:pt x="320" y="388"/>
                  </a:cubicBezTo>
                  <a:cubicBezTo>
                    <a:pt x="320" y="389"/>
                    <a:pt x="320" y="389"/>
                    <a:pt x="320" y="390"/>
                  </a:cubicBezTo>
                  <a:cubicBezTo>
                    <a:pt x="320" y="390"/>
                    <a:pt x="320" y="390"/>
                    <a:pt x="320" y="390"/>
                  </a:cubicBezTo>
                  <a:cubicBezTo>
                    <a:pt x="320" y="391"/>
                    <a:pt x="321" y="391"/>
                    <a:pt x="321" y="392"/>
                  </a:cubicBezTo>
                  <a:cubicBezTo>
                    <a:pt x="321" y="392"/>
                    <a:pt x="321" y="392"/>
                    <a:pt x="321" y="392"/>
                  </a:cubicBezTo>
                  <a:cubicBezTo>
                    <a:pt x="321" y="393"/>
                    <a:pt x="321" y="393"/>
                    <a:pt x="322" y="394"/>
                  </a:cubicBezTo>
                  <a:cubicBezTo>
                    <a:pt x="322" y="394"/>
                    <a:pt x="322" y="394"/>
                    <a:pt x="322" y="394"/>
                  </a:cubicBezTo>
                  <a:cubicBezTo>
                    <a:pt x="322" y="394"/>
                    <a:pt x="322" y="395"/>
                    <a:pt x="322" y="395"/>
                  </a:cubicBezTo>
                  <a:cubicBezTo>
                    <a:pt x="324" y="398"/>
                    <a:pt x="323" y="405"/>
                    <a:pt x="325" y="407"/>
                  </a:cubicBezTo>
                  <a:cubicBezTo>
                    <a:pt x="326" y="409"/>
                    <a:pt x="327" y="409"/>
                    <a:pt x="330" y="407"/>
                  </a:cubicBezTo>
                  <a:cubicBezTo>
                    <a:pt x="333" y="405"/>
                    <a:pt x="329" y="415"/>
                    <a:pt x="328" y="417"/>
                  </a:cubicBezTo>
                  <a:cubicBezTo>
                    <a:pt x="328" y="420"/>
                    <a:pt x="333" y="426"/>
                    <a:pt x="334" y="429"/>
                  </a:cubicBezTo>
                  <a:cubicBezTo>
                    <a:pt x="336" y="432"/>
                    <a:pt x="337" y="437"/>
                    <a:pt x="338" y="439"/>
                  </a:cubicBezTo>
                  <a:cubicBezTo>
                    <a:pt x="338" y="441"/>
                    <a:pt x="335" y="447"/>
                    <a:pt x="336" y="447"/>
                  </a:cubicBezTo>
                  <a:cubicBezTo>
                    <a:pt x="338" y="447"/>
                    <a:pt x="342" y="450"/>
                    <a:pt x="346" y="450"/>
                  </a:cubicBezTo>
                  <a:cubicBezTo>
                    <a:pt x="350" y="450"/>
                    <a:pt x="351" y="449"/>
                    <a:pt x="352" y="447"/>
                  </a:cubicBezTo>
                  <a:cubicBezTo>
                    <a:pt x="353" y="444"/>
                    <a:pt x="352" y="442"/>
                    <a:pt x="358" y="439"/>
                  </a:cubicBezTo>
                  <a:cubicBezTo>
                    <a:pt x="363" y="435"/>
                    <a:pt x="365" y="438"/>
                    <a:pt x="367" y="437"/>
                  </a:cubicBezTo>
                  <a:cubicBezTo>
                    <a:pt x="369" y="437"/>
                    <a:pt x="374" y="423"/>
                    <a:pt x="375" y="419"/>
                  </a:cubicBezTo>
                  <a:cubicBezTo>
                    <a:pt x="376" y="414"/>
                    <a:pt x="376" y="409"/>
                    <a:pt x="376" y="407"/>
                  </a:cubicBezTo>
                  <a:cubicBezTo>
                    <a:pt x="377" y="405"/>
                    <a:pt x="383" y="397"/>
                    <a:pt x="384" y="396"/>
                  </a:cubicBezTo>
                  <a:cubicBezTo>
                    <a:pt x="386" y="394"/>
                    <a:pt x="387" y="396"/>
                    <a:pt x="388" y="396"/>
                  </a:cubicBezTo>
                  <a:cubicBezTo>
                    <a:pt x="389" y="395"/>
                    <a:pt x="392" y="388"/>
                    <a:pt x="394" y="387"/>
                  </a:cubicBezTo>
                  <a:cubicBezTo>
                    <a:pt x="395" y="386"/>
                    <a:pt x="397" y="384"/>
                    <a:pt x="397" y="382"/>
                  </a:cubicBezTo>
                  <a:cubicBezTo>
                    <a:pt x="397" y="380"/>
                    <a:pt x="395" y="376"/>
                    <a:pt x="394" y="373"/>
                  </a:cubicBezTo>
                  <a:cubicBezTo>
                    <a:pt x="394" y="370"/>
                    <a:pt x="390" y="369"/>
                    <a:pt x="386" y="369"/>
                  </a:cubicBezTo>
                  <a:cubicBezTo>
                    <a:pt x="383" y="369"/>
                    <a:pt x="382" y="366"/>
                    <a:pt x="380" y="363"/>
                  </a:cubicBezTo>
                  <a:cubicBezTo>
                    <a:pt x="378" y="360"/>
                    <a:pt x="381" y="355"/>
                    <a:pt x="383" y="353"/>
                  </a:cubicBezTo>
                  <a:cubicBezTo>
                    <a:pt x="384" y="351"/>
                    <a:pt x="384" y="344"/>
                    <a:pt x="384" y="342"/>
                  </a:cubicBezTo>
                  <a:cubicBezTo>
                    <a:pt x="385" y="340"/>
                    <a:pt x="381" y="338"/>
                    <a:pt x="381" y="336"/>
                  </a:cubicBezTo>
                  <a:cubicBezTo>
                    <a:pt x="381" y="334"/>
                    <a:pt x="384" y="337"/>
                    <a:pt x="386" y="337"/>
                  </a:cubicBezTo>
                  <a:cubicBezTo>
                    <a:pt x="389" y="337"/>
                    <a:pt x="394" y="330"/>
                    <a:pt x="396" y="328"/>
                  </a:cubicBezTo>
                  <a:cubicBezTo>
                    <a:pt x="397" y="326"/>
                    <a:pt x="399" y="321"/>
                    <a:pt x="400" y="320"/>
                  </a:cubicBezTo>
                  <a:cubicBezTo>
                    <a:pt x="400" y="319"/>
                    <a:pt x="407" y="316"/>
                    <a:pt x="409" y="315"/>
                  </a:cubicBezTo>
                  <a:cubicBezTo>
                    <a:pt x="410" y="314"/>
                    <a:pt x="415" y="313"/>
                    <a:pt x="416" y="310"/>
                  </a:cubicBezTo>
                  <a:cubicBezTo>
                    <a:pt x="416" y="307"/>
                    <a:pt x="421" y="303"/>
                    <a:pt x="423" y="301"/>
                  </a:cubicBezTo>
                  <a:cubicBezTo>
                    <a:pt x="425" y="299"/>
                    <a:pt x="421" y="298"/>
                    <a:pt x="420" y="295"/>
                  </a:cubicBezTo>
                  <a:cubicBezTo>
                    <a:pt x="418" y="293"/>
                    <a:pt x="420" y="293"/>
                    <a:pt x="421" y="291"/>
                  </a:cubicBezTo>
                  <a:cubicBezTo>
                    <a:pt x="423" y="290"/>
                    <a:pt x="423" y="289"/>
                    <a:pt x="423" y="288"/>
                  </a:cubicBezTo>
                  <a:cubicBezTo>
                    <a:pt x="424" y="287"/>
                    <a:pt x="426" y="286"/>
                    <a:pt x="429" y="284"/>
                  </a:cubicBezTo>
                  <a:cubicBezTo>
                    <a:pt x="431" y="282"/>
                    <a:pt x="429" y="282"/>
                    <a:pt x="429" y="280"/>
                  </a:cubicBezTo>
                  <a:cubicBezTo>
                    <a:pt x="430" y="278"/>
                    <a:pt x="434" y="279"/>
                    <a:pt x="438" y="280"/>
                  </a:cubicBezTo>
                  <a:cubicBezTo>
                    <a:pt x="439" y="280"/>
                    <a:pt x="439" y="280"/>
                    <a:pt x="440" y="280"/>
                  </a:cubicBezTo>
                  <a:cubicBezTo>
                    <a:pt x="440" y="280"/>
                    <a:pt x="441" y="280"/>
                    <a:pt x="441" y="280"/>
                  </a:cubicBezTo>
                  <a:cubicBezTo>
                    <a:pt x="441" y="280"/>
                    <a:pt x="442" y="280"/>
                    <a:pt x="442" y="280"/>
                  </a:cubicBezTo>
                  <a:cubicBezTo>
                    <a:pt x="443" y="280"/>
                    <a:pt x="443" y="280"/>
                    <a:pt x="443" y="280"/>
                  </a:cubicBezTo>
                  <a:cubicBezTo>
                    <a:pt x="444" y="280"/>
                    <a:pt x="445" y="279"/>
                    <a:pt x="445" y="279"/>
                  </a:cubicBezTo>
                  <a:cubicBezTo>
                    <a:pt x="446" y="279"/>
                    <a:pt x="447" y="279"/>
                    <a:pt x="447" y="279"/>
                  </a:cubicBezTo>
                  <a:cubicBezTo>
                    <a:pt x="451" y="279"/>
                    <a:pt x="453" y="282"/>
                    <a:pt x="454" y="284"/>
                  </a:cubicBezTo>
                  <a:cubicBezTo>
                    <a:pt x="456" y="286"/>
                    <a:pt x="455" y="293"/>
                    <a:pt x="452" y="293"/>
                  </a:cubicBezTo>
                  <a:cubicBezTo>
                    <a:pt x="450" y="294"/>
                    <a:pt x="444" y="302"/>
                    <a:pt x="443" y="305"/>
                  </a:cubicBezTo>
                  <a:cubicBezTo>
                    <a:pt x="442" y="307"/>
                    <a:pt x="432" y="315"/>
                    <a:pt x="431" y="318"/>
                  </a:cubicBezTo>
                  <a:cubicBezTo>
                    <a:pt x="429" y="322"/>
                    <a:pt x="421" y="329"/>
                    <a:pt x="419" y="331"/>
                  </a:cubicBezTo>
                  <a:cubicBezTo>
                    <a:pt x="416" y="334"/>
                    <a:pt x="418" y="334"/>
                    <a:pt x="419" y="338"/>
                  </a:cubicBezTo>
                  <a:cubicBezTo>
                    <a:pt x="420" y="342"/>
                    <a:pt x="423" y="353"/>
                    <a:pt x="422" y="355"/>
                  </a:cubicBezTo>
                  <a:cubicBezTo>
                    <a:pt x="421" y="358"/>
                    <a:pt x="420" y="362"/>
                    <a:pt x="420" y="364"/>
                  </a:cubicBezTo>
                  <a:cubicBezTo>
                    <a:pt x="420" y="366"/>
                    <a:pt x="421" y="369"/>
                    <a:pt x="424" y="369"/>
                  </a:cubicBezTo>
                  <a:cubicBezTo>
                    <a:pt x="426" y="369"/>
                    <a:pt x="430" y="371"/>
                    <a:pt x="430" y="373"/>
                  </a:cubicBezTo>
                  <a:cubicBezTo>
                    <a:pt x="430" y="375"/>
                    <a:pt x="431" y="377"/>
                    <a:pt x="434" y="378"/>
                  </a:cubicBezTo>
                  <a:cubicBezTo>
                    <a:pt x="437" y="379"/>
                    <a:pt x="443" y="379"/>
                    <a:pt x="445" y="378"/>
                  </a:cubicBezTo>
                  <a:cubicBezTo>
                    <a:pt x="446" y="377"/>
                    <a:pt x="448" y="375"/>
                    <a:pt x="454" y="375"/>
                  </a:cubicBezTo>
                  <a:cubicBezTo>
                    <a:pt x="459" y="374"/>
                    <a:pt x="465" y="374"/>
                    <a:pt x="468" y="372"/>
                  </a:cubicBezTo>
                  <a:cubicBezTo>
                    <a:pt x="470" y="370"/>
                    <a:pt x="473" y="370"/>
                    <a:pt x="474" y="371"/>
                  </a:cubicBezTo>
                  <a:cubicBezTo>
                    <a:pt x="475" y="371"/>
                    <a:pt x="476" y="371"/>
                    <a:pt x="476" y="371"/>
                  </a:cubicBezTo>
                  <a:cubicBezTo>
                    <a:pt x="476" y="371"/>
                    <a:pt x="477" y="371"/>
                    <a:pt x="477" y="371"/>
                  </a:cubicBezTo>
                  <a:cubicBezTo>
                    <a:pt x="478" y="371"/>
                    <a:pt x="480" y="371"/>
                    <a:pt x="482" y="370"/>
                  </a:cubicBezTo>
                  <a:cubicBezTo>
                    <a:pt x="485" y="369"/>
                    <a:pt x="487" y="368"/>
                    <a:pt x="486" y="372"/>
                  </a:cubicBezTo>
                  <a:cubicBezTo>
                    <a:pt x="485" y="376"/>
                    <a:pt x="490" y="374"/>
                    <a:pt x="492" y="375"/>
                  </a:cubicBezTo>
                  <a:cubicBezTo>
                    <a:pt x="495" y="376"/>
                    <a:pt x="496" y="380"/>
                    <a:pt x="492" y="380"/>
                  </a:cubicBezTo>
                  <a:cubicBezTo>
                    <a:pt x="488" y="381"/>
                    <a:pt x="482" y="381"/>
                    <a:pt x="482" y="383"/>
                  </a:cubicBezTo>
                  <a:cubicBezTo>
                    <a:pt x="483" y="383"/>
                    <a:pt x="483" y="384"/>
                    <a:pt x="483" y="384"/>
                  </a:cubicBezTo>
                  <a:cubicBezTo>
                    <a:pt x="483" y="384"/>
                    <a:pt x="483" y="384"/>
                    <a:pt x="483" y="384"/>
                  </a:cubicBezTo>
                  <a:cubicBezTo>
                    <a:pt x="483" y="385"/>
                    <a:pt x="483" y="386"/>
                    <a:pt x="481" y="386"/>
                  </a:cubicBezTo>
                  <a:cubicBezTo>
                    <a:pt x="480" y="386"/>
                    <a:pt x="480" y="386"/>
                    <a:pt x="479" y="386"/>
                  </a:cubicBezTo>
                  <a:cubicBezTo>
                    <a:pt x="479" y="386"/>
                    <a:pt x="478" y="386"/>
                    <a:pt x="478" y="386"/>
                  </a:cubicBezTo>
                  <a:cubicBezTo>
                    <a:pt x="472" y="386"/>
                    <a:pt x="460" y="386"/>
                    <a:pt x="455" y="386"/>
                  </a:cubicBezTo>
                  <a:cubicBezTo>
                    <a:pt x="450" y="386"/>
                    <a:pt x="441" y="390"/>
                    <a:pt x="440" y="394"/>
                  </a:cubicBezTo>
                  <a:cubicBezTo>
                    <a:pt x="440" y="398"/>
                    <a:pt x="442" y="402"/>
                    <a:pt x="445" y="404"/>
                  </a:cubicBezTo>
                  <a:cubicBezTo>
                    <a:pt x="445" y="404"/>
                    <a:pt x="446" y="404"/>
                    <a:pt x="446" y="405"/>
                  </a:cubicBezTo>
                  <a:cubicBezTo>
                    <a:pt x="446" y="405"/>
                    <a:pt x="446" y="405"/>
                    <a:pt x="446" y="405"/>
                  </a:cubicBezTo>
                  <a:cubicBezTo>
                    <a:pt x="447" y="406"/>
                    <a:pt x="447" y="406"/>
                    <a:pt x="447" y="407"/>
                  </a:cubicBezTo>
                  <a:cubicBezTo>
                    <a:pt x="447" y="407"/>
                    <a:pt x="447" y="407"/>
                    <a:pt x="447" y="407"/>
                  </a:cubicBezTo>
                  <a:cubicBezTo>
                    <a:pt x="448" y="409"/>
                    <a:pt x="448" y="410"/>
                    <a:pt x="448" y="412"/>
                  </a:cubicBezTo>
                  <a:cubicBezTo>
                    <a:pt x="448" y="413"/>
                    <a:pt x="448" y="415"/>
                    <a:pt x="448" y="416"/>
                  </a:cubicBezTo>
                  <a:cubicBezTo>
                    <a:pt x="448" y="421"/>
                    <a:pt x="444" y="426"/>
                    <a:pt x="441" y="425"/>
                  </a:cubicBezTo>
                  <a:cubicBezTo>
                    <a:pt x="438" y="425"/>
                    <a:pt x="431" y="415"/>
                    <a:pt x="429" y="414"/>
                  </a:cubicBezTo>
                  <a:cubicBezTo>
                    <a:pt x="426" y="414"/>
                    <a:pt x="421" y="417"/>
                    <a:pt x="421" y="419"/>
                  </a:cubicBezTo>
                  <a:cubicBezTo>
                    <a:pt x="420" y="421"/>
                    <a:pt x="419" y="425"/>
                    <a:pt x="417" y="427"/>
                  </a:cubicBezTo>
                  <a:cubicBezTo>
                    <a:pt x="416" y="428"/>
                    <a:pt x="416" y="431"/>
                    <a:pt x="416" y="434"/>
                  </a:cubicBezTo>
                  <a:cubicBezTo>
                    <a:pt x="416" y="436"/>
                    <a:pt x="416" y="438"/>
                    <a:pt x="415" y="439"/>
                  </a:cubicBezTo>
                  <a:cubicBezTo>
                    <a:pt x="415" y="439"/>
                    <a:pt x="415" y="439"/>
                    <a:pt x="415" y="439"/>
                  </a:cubicBezTo>
                  <a:cubicBezTo>
                    <a:pt x="415" y="441"/>
                    <a:pt x="415" y="443"/>
                    <a:pt x="415" y="445"/>
                  </a:cubicBezTo>
                  <a:cubicBezTo>
                    <a:pt x="415" y="446"/>
                    <a:pt x="414" y="447"/>
                    <a:pt x="413" y="448"/>
                  </a:cubicBezTo>
                  <a:cubicBezTo>
                    <a:pt x="413" y="448"/>
                    <a:pt x="413" y="448"/>
                    <a:pt x="413" y="448"/>
                  </a:cubicBezTo>
                  <a:cubicBezTo>
                    <a:pt x="413" y="449"/>
                    <a:pt x="412" y="450"/>
                    <a:pt x="411" y="451"/>
                  </a:cubicBezTo>
                  <a:cubicBezTo>
                    <a:pt x="411" y="451"/>
                    <a:pt x="411" y="451"/>
                    <a:pt x="411" y="451"/>
                  </a:cubicBezTo>
                  <a:cubicBezTo>
                    <a:pt x="410" y="452"/>
                    <a:pt x="408" y="453"/>
                    <a:pt x="407" y="454"/>
                  </a:cubicBezTo>
                  <a:cubicBezTo>
                    <a:pt x="407" y="455"/>
                    <a:pt x="407" y="455"/>
                    <a:pt x="407" y="455"/>
                  </a:cubicBezTo>
                  <a:cubicBezTo>
                    <a:pt x="406" y="455"/>
                    <a:pt x="406" y="456"/>
                    <a:pt x="406" y="456"/>
                  </a:cubicBezTo>
                  <a:cubicBezTo>
                    <a:pt x="406" y="456"/>
                    <a:pt x="406" y="456"/>
                    <a:pt x="405" y="457"/>
                  </a:cubicBezTo>
                  <a:cubicBezTo>
                    <a:pt x="405" y="457"/>
                    <a:pt x="405" y="458"/>
                    <a:pt x="405" y="459"/>
                  </a:cubicBezTo>
                  <a:cubicBezTo>
                    <a:pt x="404" y="459"/>
                    <a:pt x="404" y="459"/>
                    <a:pt x="404" y="459"/>
                  </a:cubicBezTo>
                  <a:cubicBezTo>
                    <a:pt x="404" y="460"/>
                    <a:pt x="403" y="460"/>
                    <a:pt x="403" y="461"/>
                  </a:cubicBezTo>
                  <a:cubicBezTo>
                    <a:pt x="403" y="461"/>
                    <a:pt x="403" y="461"/>
                    <a:pt x="402" y="461"/>
                  </a:cubicBezTo>
                  <a:cubicBezTo>
                    <a:pt x="402" y="461"/>
                    <a:pt x="401" y="462"/>
                    <a:pt x="400" y="462"/>
                  </a:cubicBezTo>
                  <a:cubicBezTo>
                    <a:pt x="400" y="462"/>
                    <a:pt x="400" y="462"/>
                    <a:pt x="400" y="462"/>
                  </a:cubicBezTo>
                  <a:cubicBezTo>
                    <a:pt x="399" y="463"/>
                    <a:pt x="398" y="463"/>
                    <a:pt x="397" y="463"/>
                  </a:cubicBezTo>
                  <a:cubicBezTo>
                    <a:pt x="394" y="463"/>
                    <a:pt x="395" y="458"/>
                    <a:pt x="390" y="458"/>
                  </a:cubicBezTo>
                  <a:cubicBezTo>
                    <a:pt x="384" y="458"/>
                    <a:pt x="370" y="461"/>
                    <a:pt x="365" y="464"/>
                  </a:cubicBezTo>
                  <a:cubicBezTo>
                    <a:pt x="364" y="464"/>
                    <a:pt x="362" y="465"/>
                    <a:pt x="361" y="465"/>
                  </a:cubicBezTo>
                  <a:cubicBezTo>
                    <a:pt x="361" y="466"/>
                    <a:pt x="360" y="466"/>
                    <a:pt x="360" y="466"/>
                  </a:cubicBezTo>
                  <a:cubicBezTo>
                    <a:pt x="359" y="466"/>
                    <a:pt x="358" y="466"/>
                    <a:pt x="358" y="466"/>
                  </a:cubicBezTo>
                  <a:cubicBezTo>
                    <a:pt x="357" y="467"/>
                    <a:pt x="357" y="467"/>
                    <a:pt x="356" y="467"/>
                  </a:cubicBezTo>
                  <a:cubicBezTo>
                    <a:pt x="356" y="467"/>
                    <a:pt x="355" y="467"/>
                    <a:pt x="354" y="467"/>
                  </a:cubicBezTo>
                  <a:cubicBezTo>
                    <a:pt x="354" y="467"/>
                    <a:pt x="353" y="467"/>
                    <a:pt x="353" y="467"/>
                  </a:cubicBezTo>
                  <a:cubicBezTo>
                    <a:pt x="352" y="467"/>
                    <a:pt x="351" y="467"/>
                    <a:pt x="350" y="467"/>
                  </a:cubicBezTo>
                  <a:cubicBezTo>
                    <a:pt x="346" y="467"/>
                    <a:pt x="347" y="462"/>
                    <a:pt x="346" y="461"/>
                  </a:cubicBezTo>
                  <a:cubicBezTo>
                    <a:pt x="346" y="461"/>
                    <a:pt x="344" y="463"/>
                    <a:pt x="343" y="465"/>
                  </a:cubicBezTo>
                  <a:cubicBezTo>
                    <a:pt x="341" y="467"/>
                    <a:pt x="339" y="462"/>
                    <a:pt x="336" y="462"/>
                  </a:cubicBezTo>
                  <a:cubicBezTo>
                    <a:pt x="332" y="462"/>
                    <a:pt x="326" y="467"/>
                    <a:pt x="323" y="467"/>
                  </a:cubicBezTo>
                  <a:cubicBezTo>
                    <a:pt x="320" y="468"/>
                    <a:pt x="323" y="464"/>
                    <a:pt x="322" y="462"/>
                  </a:cubicBezTo>
                  <a:cubicBezTo>
                    <a:pt x="322" y="460"/>
                    <a:pt x="314" y="465"/>
                    <a:pt x="313" y="464"/>
                  </a:cubicBezTo>
                  <a:cubicBezTo>
                    <a:pt x="312" y="464"/>
                    <a:pt x="310" y="461"/>
                    <a:pt x="312" y="460"/>
                  </a:cubicBezTo>
                  <a:cubicBezTo>
                    <a:pt x="312" y="460"/>
                    <a:pt x="312" y="460"/>
                    <a:pt x="312" y="460"/>
                  </a:cubicBezTo>
                  <a:cubicBezTo>
                    <a:pt x="312" y="459"/>
                    <a:pt x="312" y="459"/>
                    <a:pt x="312" y="459"/>
                  </a:cubicBezTo>
                  <a:cubicBezTo>
                    <a:pt x="312" y="459"/>
                    <a:pt x="312" y="459"/>
                    <a:pt x="312" y="459"/>
                  </a:cubicBezTo>
                  <a:cubicBezTo>
                    <a:pt x="312" y="458"/>
                    <a:pt x="311" y="458"/>
                    <a:pt x="311" y="458"/>
                  </a:cubicBezTo>
                  <a:cubicBezTo>
                    <a:pt x="311" y="458"/>
                    <a:pt x="311" y="458"/>
                    <a:pt x="311" y="457"/>
                  </a:cubicBezTo>
                  <a:cubicBezTo>
                    <a:pt x="311" y="457"/>
                    <a:pt x="311" y="457"/>
                    <a:pt x="310" y="456"/>
                  </a:cubicBezTo>
                  <a:cubicBezTo>
                    <a:pt x="310" y="456"/>
                    <a:pt x="310" y="456"/>
                    <a:pt x="310" y="456"/>
                  </a:cubicBezTo>
                  <a:cubicBezTo>
                    <a:pt x="310" y="456"/>
                    <a:pt x="310" y="456"/>
                    <a:pt x="310" y="456"/>
                  </a:cubicBezTo>
                  <a:cubicBezTo>
                    <a:pt x="310" y="455"/>
                    <a:pt x="309" y="455"/>
                    <a:pt x="309" y="455"/>
                  </a:cubicBezTo>
                  <a:cubicBezTo>
                    <a:pt x="309" y="454"/>
                    <a:pt x="309" y="454"/>
                    <a:pt x="309" y="454"/>
                  </a:cubicBezTo>
                  <a:cubicBezTo>
                    <a:pt x="308" y="454"/>
                    <a:pt x="308" y="454"/>
                    <a:pt x="308" y="453"/>
                  </a:cubicBezTo>
                  <a:cubicBezTo>
                    <a:pt x="308" y="453"/>
                    <a:pt x="308" y="453"/>
                    <a:pt x="308" y="453"/>
                  </a:cubicBezTo>
                  <a:cubicBezTo>
                    <a:pt x="308" y="453"/>
                    <a:pt x="308" y="452"/>
                    <a:pt x="308" y="452"/>
                  </a:cubicBezTo>
                  <a:cubicBezTo>
                    <a:pt x="308" y="452"/>
                    <a:pt x="307" y="452"/>
                    <a:pt x="308" y="452"/>
                  </a:cubicBezTo>
                  <a:cubicBezTo>
                    <a:pt x="308" y="450"/>
                    <a:pt x="313" y="452"/>
                    <a:pt x="316" y="450"/>
                  </a:cubicBezTo>
                  <a:cubicBezTo>
                    <a:pt x="319" y="449"/>
                    <a:pt x="311" y="447"/>
                    <a:pt x="309" y="447"/>
                  </a:cubicBezTo>
                  <a:cubicBezTo>
                    <a:pt x="306" y="446"/>
                    <a:pt x="311" y="442"/>
                    <a:pt x="314" y="439"/>
                  </a:cubicBezTo>
                  <a:cubicBezTo>
                    <a:pt x="317" y="435"/>
                    <a:pt x="319" y="436"/>
                    <a:pt x="320" y="434"/>
                  </a:cubicBezTo>
                  <a:cubicBezTo>
                    <a:pt x="321" y="432"/>
                    <a:pt x="317" y="432"/>
                    <a:pt x="315" y="434"/>
                  </a:cubicBezTo>
                  <a:cubicBezTo>
                    <a:pt x="312" y="435"/>
                    <a:pt x="312" y="425"/>
                    <a:pt x="314" y="425"/>
                  </a:cubicBezTo>
                  <a:cubicBezTo>
                    <a:pt x="316" y="424"/>
                    <a:pt x="317" y="418"/>
                    <a:pt x="317" y="416"/>
                  </a:cubicBezTo>
                  <a:cubicBezTo>
                    <a:pt x="317" y="413"/>
                    <a:pt x="312" y="418"/>
                    <a:pt x="310" y="419"/>
                  </a:cubicBezTo>
                  <a:cubicBezTo>
                    <a:pt x="308" y="421"/>
                    <a:pt x="305" y="424"/>
                    <a:pt x="307" y="425"/>
                  </a:cubicBezTo>
                  <a:cubicBezTo>
                    <a:pt x="309" y="427"/>
                    <a:pt x="305" y="430"/>
                    <a:pt x="304" y="430"/>
                  </a:cubicBezTo>
                  <a:cubicBezTo>
                    <a:pt x="302" y="431"/>
                    <a:pt x="301" y="426"/>
                    <a:pt x="300" y="425"/>
                  </a:cubicBezTo>
                  <a:cubicBezTo>
                    <a:pt x="298" y="423"/>
                    <a:pt x="297" y="427"/>
                    <a:pt x="296" y="429"/>
                  </a:cubicBezTo>
                  <a:cubicBezTo>
                    <a:pt x="294" y="430"/>
                    <a:pt x="295" y="438"/>
                    <a:pt x="294" y="440"/>
                  </a:cubicBezTo>
                  <a:cubicBezTo>
                    <a:pt x="293" y="442"/>
                    <a:pt x="295" y="445"/>
                    <a:pt x="295" y="449"/>
                  </a:cubicBezTo>
                  <a:cubicBezTo>
                    <a:pt x="295" y="450"/>
                    <a:pt x="296" y="450"/>
                    <a:pt x="296" y="451"/>
                  </a:cubicBezTo>
                  <a:cubicBezTo>
                    <a:pt x="296" y="451"/>
                    <a:pt x="296" y="451"/>
                    <a:pt x="296" y="451"/>
                  </a:cubicBezTo>
                  <a:cubicBezTo>
                    <a:pt x="296" y="452"/>
                    <a:pt x="296" y="452"/>
                    <a:pt x="296" y="453"/>
                  </a:cubicBezTo>
                  <a:cubicBezTo>
                    <a:pt x="296" y="454"/>
                    <a:pt x="296" y="455"/>
                    <a:pt x="297" y="456"/>
                  </a:cubicBezTo>
                  <a:cubicBezTo>
                    <a:pt x="297" y="456"/>
                    <a:pt x="297" y="456"/>
                    <a:pt x="297" y="456"/>
                  </a:cubicBezTo>
                  <a:cubicBezTo>
                    <a:pt x="297" y="457"/>
                    <a:pt x="297" y="458"/>
                    <a:pt x="297" y="459"/>
                  </a:cubicBezTo>
                  <a:cubicBezTo>
                    <a:pt x="297" y="459"/>
                    <a:pt x="298" y="460"/>
                    <a:pt x="298" y="460"/>
                  </a:cubicBezTo>
                  <a:cubicBezTo>
                    <a:pt x="298" y="461"/>
                    <a:pt x="298" y="462"/>
                    <a:pt x="298" y="462"/>
                  </a:cubicBezTo>
                  <a:cubicBezTo>
                    <a:pt x="298" y="463"/>
                    <a:pt x="298" y="463"/>
                    <a:pt x="298" y="463"/>
                  </a:cubicBezTo>
                  <a:cubicBezTo>
                    <a:pt x="298" y="464"/>
                    <a:pt x="298" y="465"/>
                    <a:pt x="299" y="465"/>
                  </a:cubicBezTo>
                  <a:cubicBezTo>
                    <a:pt x="299" y="465"/>
                    <a:pt x="299" y="466"/>
                    <a:pt x="299" y="466"/>
                  </a:cubicBezTo>
                  <a:cubicBezTo>
                    <a:pt x="299" y="467"/>
                    <a:pt x="299" y="467"/>
                    <a:pt x="299" y="468"/>
                  </a:cubicBezTo>
                  <a:cubicBezTo>
                    <a:pt x="299" y="470"/>
                    <a:pt x="298" y="472"/>
                    <a:pt x="295" y="474"/>
                  </a:cubicBezTo>
                  <a:cubicBezTo>
                    <a:pt x="293" y="476"/>
                    <a:pt x="287" y="469"/>
                    <a:pt x="284" y="472"/>
                  </a:cubicBezTo>
                  <a:cubicBezTo>
                    <a:pt x="283" y="473"/>
                    <a:pt x="282" y="473"/>
                    <a:pt x="281" y="474"/>
                  </a:cubicBezTo>
                  <a:cubicBezTo>
                    <a:pt x="281" y="474"/>
                    <a:pt x="280" y="474"/>
                    <a:pt x="280" y="475"/>
                  </a:cubicBezTo>
                  <a:cubicBezTo>
                    <a:pt x="279" y="475"/>
                    <a:pt x="279" y="475"/>
                    <a:pt x="278" y="476"/>
                  </a:cubicBezTo>
                  <a:cubicBezTo>
                    <a:pt x="278" y="476"/>
                    <a:pt x="278" y="476"/>
                    <a:pt x="277" y="476"/>
                  </a:cubicBezTo>
                  <a:cubicBezTo>
                    <a:pt x="276" y="476"/>
                    <a:pt x="275" y="476"/>
                    <a:pt x="275" y="476"/>
                  </a:cubicBezTo>
                  <a:cubicBezTo>
                    <a:pt x="272" y="476"/>
                    <a:pt x="269" y="477"/>
                    <a:pt x="266" y="480"/>
                  </a:cubicBezTo>
                  <a:cubicBezTo>
                    <a:pt x="263" y="483"/>
                    <a:pt x="263" y="483"/>
                    <a:pt x="261" y="483"/>
                  </a:cubicBezTo>
                  <a:cubicBezTo>
                    <a:pt x="259" y="483"/>
                    <a:pt x="253" y="494"/>
                    <a:pt x="251" y="499"/>
                  </a:cubicBezTo>
                  <a:cubicBezTo>
                    <a:pt x="251" y="500"/>
                    <a:pt x="250" y="500"/>
                    <a:pt x="250" y="501"/>
                  </a:cubicBezTo>
                  <a:cubicBezTo>
                    <a:pt x="250" y="501"/>
                    <a:pt x="250" y="501"/>
                    <a:pt x="249" y="501"/>
                  </a:cubicBezTo>
                  <a:cubicBezTo>
                    <a:pt x="249" y="502"/>
                    <a:pt x="248" y="503"/>
                    <a:pt x="248" y="503"/>
                  </a:cubicBezTo>
                  <a:cubicBezTo>
                    <a:pt x="248" y="503"/>
                    <a:pt x="248" y="503"/>
                    <a:pt x="248" y="503"/>
                  </a:cubicBezTo>
                  <a:cubicBezTo>
                    <a:pt x="247" y="503"/>
                    <a:pt x="247" y="504"/>
                    <a:pt x="246" y="504"/>
                  </a:cubicBezTo>
                  <a:cubicBezTo>
                    <a:pt x="246" y="504"/>
                    <a:pt x="246" y="504"/>
                    <a:pt x="246" y="504"/>
                  </a:cubicBezTo>
                  <a:cubicBezTo>
                    <a:pt x="245" y="504"/>
                    <a:pt x="245" y="504"/>
                    <a:pt x="245" y="505"/>
                  </a:cubicBezTo>
                  <a:cubicBezTo>
                    <a:pt x="244" y="505"/>
                    <a:pt x="244" y="505"/>
                    <a:pt x="244" y="505"/>
                  </a:cubicBezTo>
                  <a:cubicBezTo>
                    <a:pt x="244" y="505"/>
                    <a:pt x="243" y="505"/>
                    <a:pt x="243" y="505"/>
                  </a:cubicBezTo>
                  <a:cubicBezTo>
                    <a:pt x="243" y="505"/>
                    <a:pt x="243" y="505"/>
                    <a:pt x="243" y="505"/>
                  </a:cubicBezTo>
                  <a:cubicBezTo>
                    <a:pt x="242" y="505"/>
                    <a:pt x="242" y="505"/>
                    <a:pt x="242" y="505"/>
                  </a:cubicBezTo>
                  <a:cubicBezTo>
                    <a:pt x="240" y="505"/>
                    <a:pt x="238" y="505"/>
                    <a:pt x="236" y="505"/>
                  </a:cubicBezTo>
                  <a:cubicBezTo>
                    <a:pt x="234" y="505"/>
                    <a:pt x="233" y="505"/>
                    <a:pt x="231" y="506"/>
                  </a:cubicBezTo>
                  <a:cubicBezTo>
                    <a:pt x="231" y="506"/>
                    <a:pt x="231" y="506"/>
                    <a:pt x="231" y="506"/>
                  </a:cubicBezTo>
                  <a:cubicBezTo>
                    <a:pt x="230" y="507"/>
                    <a:pt x="229" y="507"/>
                    <a:pt x="229" y="508"/>
                  </a:cubicBezTo>
                  <a:cubicBezTo>
                    <a:pt x="227" y="511"/>
                    <a:pt x="228" y="516"/>
                    <a:pt x="228" y="518"/>
                  </a:cubicBezTo>
                  <a:cubicBezTo>
                    <a:pt x="228" y="519"/>
                    <a:pt x="224" y="523"/>
                    <a:pt x="222" y="524"/>
                  </a:cubicBezTo>
                  <a:cubicBezTo>
                    <a:pt x="221" y="525"/>
                    <a:pt x="218" y="524"/>
                    <a:pt x="215" y="526"/>
                  </a:cubicBezTo>
                  <a:cubicBezTo>
                    <a:pt x="212" y="528"/>
                    <a:pt x="213" y="530"/>
                    <a:pt x="209" y="533"/>
                  </a:cubicBezTo>
                  <a:cubicBezTo>
                    <a:pt x="205" y="535"/>
                    <a:pt x="203" y="533"/>
                    <a:pt x="199" y="531"/>
                  </a:cubicBezTo>
                  <a:cubicBezTo>
                    <a:pt x="195" y="529"/>
                    <a:pt x="193" y="529"/>
                    <a:pt x="194" y="531"/>
                  </a:cubicBezTo>
                  <a:cubicBezTo>
                    <a:pt x="195" y="534"/>
                    <a:pt x="196" y="538"/>
                    <a:pt x="197" y="540"/>
                  </a:cubicBezTo>
                  <a:cubicBezTo>
                    <a:pt x="197" y="542"/>
                    <a:pt x="194" y="542"/>
                    <a:pt x="190" y="543"/>
                  </a:cubicBezTo>
                  <a:cubicBezTo>
                    <a:pt x="185" y="544"/>
                    <a:pt x="181" y="539"/>
                    <a:pt x="173" y="540"/>
                  </a:cubicBezTo>
                  <a:cubicBezTo>
                    <a:pt x="166" y="541"/>
                    <a:pt x="163" y="542"/>
                    <a:pt x="164" y="543"/>
                  </a:cubicBezTo>
                  <a:cubicBezTo>
                    <a:pt x="166" y="544"/>
                    <a:pt x="165" y="548"/>
                    <a:pt x="166" y="550"/>
                  </a:cubicBezTo>
                  <a:cubicBezTo>
                    <a:pt x="167" y="553"/>
                    <a:pt x="184" y="559"/>
                    <a:pt x="187" y="559"/>
                  </a:cubicBezTo>
                  <a:cubicBezTo>
                    <a:pt x="190" y="560"/>
                    <a:pt x="188" y="563"/>
                    <a:pt x="189" y="566"/>
                  </a:cubicBezTo>
                  <a:cubicBezTo>
                    <a:pt x="189" y="568"/>
                    <a:pt x="195" y="570"/>
                    <a:pt x="197" y="581"/>
                  </a:cubicBezTo>
                  <a:cubicBezTo>
                    <a:pt x="199" y="592"/>
                    <a:pt x="194" y="594"/>
                    <a:pt x="194" y="598"/>
                  </a:cubicBezTo>
                  <a:cubicBezTo>
                    <a:pt x="194" y="599"/>
                    <a:pt x="194" y="600"/>
                    <a:pt x="194" y="601"/>
                  </a:cubicBezTo>
                  <a:cubicBezTo>
                    <a:pt x="194" y="602"/>
                    <a:pt x="194" y="602"/>
                    <a:pt x="193" y="602"/>
                  </a:cubicBezTo>
                  <a:cubicBezTo>
                    <a:pt x="193" y="603"/>
                    <a:pt x="193" y="603"/>
                    <a:pt x="193" y="604"/>
                  </a:cubicBezTo>
                  <a:cubicBezTo>
                    <a:pt x="193" y="604"/>
                    <a:pt x="193" y="605"/>
                    <a:pt x="192" y="605"/>
                  </a:cubicBezTo>
                  <a:cubicBezTo>
                    <a:pt x="192" y="605"/>
                    <a:pt x="192" y="606"/>
                    <a:pt x="191" y="606"/>
                  </a:cubicBezTo>
                  <a:cubicBezTo>
                    <a:pt x="191" y="607"/>
                    <a:pt x="191" y="607"/>
                    <a:pt x="190" y="607"/>
                  </a:cubicBezTo>
                  <a:cubicBezTo>
                    <a:pt x="190" y="608"/>
                    <a:pt x="189" y="608"/>
                    <a:pt x="188" y="609"/>
                  </a:cubicBezTo>
                  <a:cubicBezTo>
                    <a:pt x="183" y="610"/>
                    <a:pt x="171" y="605"/>
                    <a:pt x="165" y="606"/>
                  </a:cubicBezTo>
                  <a:cubicBezTo>
                    <a:pt x="158" y="607"/>
                    <a:pt x="145" y="606"/>
                    <a:pt x="139" y="606"/>
                  </a:cubicBezTo>
                  <a:cubicBezTo>
                    <a:pt x="133" y="605"/>
                    <a:pt x="128" y="606"/>
                    <a:pt x="126" y="608"/>
                  </a:cubicBezTo>
                  <a:cubicBezTo>
                    <a:pt x="124" y="610"/>
                    <a:pt x="120" y="609"/>
                    <a:pt x="116" y="612"/>
                  </a:cubicBezTo>
                  <a:cubicBezTo>
                    <a:pt x="111" y="614"/>
                    <a:pt x="116" y="616"/>
                    <a:pt x="117" y="621"/>
                  </a:cubicBezTo>
                  <a:cubicBezTo>
                    <a:pt x="117" y="621"/>
                    <a:pt x="117" y="622"/>
                    <a:pt x="117" y="623"/>
                  </a:cubicBezTo>
                  <a:cubicBezTo>
                    <a:pt x="117" y="623"/>
                    <a:pt x="117" y="624"/>
                    <a:pt x="117" y="625"/>
                  </a:cubicBezTo>
                  <a:cubicBezTo>
                    <a:pt x="117" y="626"/>
                    <a:pt x="117" y="626"/>
                    <a:pt x="118" y="627"/>
                  </a:cubicBezTo>
                  <a:cubicBezTo>
                    <a:pt x="118" y="627"/>
                    <a:pt x="118" y="627"/>
                    <a:pt x="118" y="628"/>
                  </a:cubicBezTo>
                  <a:cubicBezTo>
                    <a:pt x="118" y="628"/>
                    <a:pt x="118" y="629"/>
                    <a:pt x="118" y="629"/>
                  </a:cubicBezTo>
                  <a:cubicBezTo>
                    <a:pt x="118" y="630"/>
                    <a:pt x="118" y="630"/>
                    <a:pt x="118" y="631"/>
                  </a:cubicBezTo>
                  <a:cubicBezTo>
                    <a:pt x="118" y="631"/>
                    <a:pt x="118" y="632"/>
                    <a:pt x="118" y="632"/>
                  </a:cubicBezTo>
                  <a:cubicBezTo>
                    <a:pt x="118" y="633"/>
                    <a:pt x="118" y="635"/>
                    <a:pt x="118" y="636"/>
                  </a:cubicBezTo>
                  <a:cubicBezTo>
                    <a:pt x="118" y="637"/>
                    <a:pt x="118" y="637"/>
                    <a:pt x="118" y="637"/>
                  </a:cubicBezTo>
                  <a:cubicBezTo>
                    <a:pt x="118" y="637"/>
                    <a:pt x="118" y="638"/>
                    <a:pt x="119" y="638"/>
                  </a:cubicBezTo>
                  <a:cubicBezTo>
                    <a:pt x="119" y="639"/>
                    <a:pt x="119" y="639"/>
                    <a:pt x="119" y="639"/>
                  </a:cubicBezTo>
                  <a:cubicBezTo>
                    <a:pt x="119" y="640"/>
                    <a:pt x="119" y="640"/>
                    <a:pt x="119" y="640"/>
                  </a:cubicBezTo>
                  <a:cubicBezTo>
                    <a:pt x="119" y="641"/>
                    <a:pt x="119" y="642"/>
                    <a:pt x="119" y="642"/>
                  </a:cubicBezTo>
                  <a:cubicBezTo>
                    <a:pt x="119" y="646"/>
                    <a:pt x="112" y="656"/>
                    <a:pt x="109" y="661"/>
                  </a:cubicBezTo>
                  <a:cubicBezTo>
                    <a:pt x="106" y="666"/>
                    <a:pt x="111" y="664"/>
                    <a:pt x="112" y="665"/>
                  </a:cubicBezTo>
                  <a:cubicBezTo>
                    <a:pt x="114" y="666"/>
                    <a:pt x="114" y="672"/>
                    <a:pt x="114" y="676"/>
                  </a:cubicBezTo>
                  <a:cubicBezTo>
                    <a:pt x="113" y="680"/>
                    <a:pt x="113" y="682"/>
                    <a:pt x="118" y="683"/>
                  </a:cubicBezTo>
                  <a:cubicBezTo>
                    <a:pt x="119" y="683"/>
                    <a:pt x="120" y="683"/>
                    <a:pt x="121" y="683"/>
                  </a:cubicBezTo>
                  <a:cubicBezTo>
                    <a:pt x="121" y="683"/>
                    <a:pt x="122" y="683"/>
                    <a:pt x="122" y="683"/>
                  </a:cubicBezTo>
                  <a:cubicBezTo>
                    <a:pt x="122" y="683"/>
                    <a:pt x="123" y="683"/>
                    <a:pt x="123" y="682"/>
                  </a:cubicBezTo>
                  <a:cubicBezTo>
                    <a:pt x="124" y="682"/>
                    <a:pt x="124" y="682"/>
                    <a:pt x="124" y="682"/>
                  </a:cubicBezTo>
                  <a:cubicBezTo>
                    <a:pt x="125" y="682"/>
                    <a:pt x="125" y="682"/>
                    <a:pt x="126" y="682"/>
                  </a:cubicBezTo>
                  <a:cubicBezTo>
                    <a:pt x="126" y="682"/>
                    <a:pt x="127" y="681"/>
                    <a:pt x="128" y="681"/>
                  </a:cubicBezTo>
                  <a:cubicBezTo>
                    <a:pt x="131" y="681"/>
                    <a:pt x="140" y="692"/>
                    <a:pt x="141" y="694"/>
                  </a:cubicBezTo>
                  <a:cubicBezTo>
                    <a:pt x="142" y="696"/>
                    <a:pt x="145" y="696"/>
                    <a:pt x="147" y="694"/>
                  </a:cubicBezTo>
                  <a:cubicBezTo>
                    <a:pt x="149" y="692"/>
                    <a:pt x="150" y="691"/>
                    <a:pt x="156" y="689"/>
                  </a:cubicBezTo>
                  <a:cubicBezTo>
                    <a:pt x="162" y="687"/>
                    <a:pt x="159" y="689"/>
                    <a:pt x="163" y="689"/>
                  </a:cubicBezTo>
                  <a:cubicBezTo>
                    <a:pt x="167" y="689"/>
                    <a:pt x="188" y="681"/>
                    <a:pt x="192" y="679"/>
                  </a:cubicBezTo>
                  <a:cubicBezTo>
                    <a:pt x="196" y="677"/>
                    <a:pt x="196" y="675"/>
                    <a:pt x="197" y="673"/>
                  </a:cubicBezTo>
                  <a:cubicBezTo>
                    <a:pt x="198" y="671"/>
                    <a:pt x="202" y="667"/>
                    <a:pt x="204" y="664"/>
                  </a:cubicBezTo>
                  <a:cubicBezTo>
                    <a:pt x="205" y="662"/>
                    <a:pt x="203" y="660"/>
                    <a:pt x="202" y="654"/>
                  </a:cubicBezTo>
                  <a:cubicBezTo>
                    <a:pt x="201" y="649"/>
                    <a:pt x="209" y="642"/>
                    <a:pt x="210" y="641"/>
                  </a:cubicBezTo>
                  <a:cubicBezTo>
                    <a:pt x="210" y="639"/>
                    <a:pt x="215" y="637"/>
                    <a:pt x="219" y="634"/>
                  </a:cubicBezTo>
                  <a:cubicBezTo>
                    <a:pt x="223" y="632"/>
                    <a:pt x="221" y="634"/>
                    <a:pt x="223" y="634"/>
                  </a:cubicBezTo>
                  <a:cubicBezTo>
                    <a:pt x="224" y="634"/>
                    <a:pt x="233" y="629"/>
                    <a:pt x="235" y="626"/>
                  </a:cubicBezTo>
                  <a:cubicBezTo>
                    <a:pt x="236" y="626"/>
                    <a:pt x="236" y="626"/>
                    <a:pt x="236" y="625"/>
                  </a:cubicBezTo>
                  <a:cubicBezTo>
                    <a:pt x="236" y="625"/>
                    <a:pt x="236" y="625"/>
                    <a:pt x="236" y="625"/>
                  </a:cubicBezTo>
                  <a:cubicBezTo>
                    <a:pt x="236" y="625"/>
                    <a:pt x="237" y="624"/>
                    <a:pt x="237" y="624"/>
                  </a:cubicBezTo>
                  <a:cubicBezTo>
                    <a:pt x="237" y="624"/>
                    <a:pt x="237" y="624"/>
                    <a:pt x="237" y="624"/>
                  </a:cubicBezTo>
                  <a:cubicBezTo>
                    <a:pt x="237" y="623"/>
                    <a:pt x="237" y="623"/>
                    <a:pt x="237" y="623"/>
                  </a:cubicBezTo>
                  <a:cubicBezTo>
                    <a:pt x="237" y="623"/>
                    <a:pt x="237" y="622"/>
                    <a:pt x="237" y="622"/>
                  </a:cubicBezTo>
                  <a:cubicBezTo>
                    <a:pt x="237" y="621"/>
                    <a:pt x="236" y="620"/>
                    <a:pt x="236" y="619"/>
                  </a:cubicBezTo>
                  <a:cubicBezTo>
                    <a:pt x="236" y="618"/>
                    <a:pt x="235" y="618"/>
                    <a:pt x="235" y="618"/>
                  </a:cubicBezTo>
                  <a:cubicBezTo>
                    <a:pt x="235" y="616"/>
                    <a:pt x="245" y="607"/>
                    <a:pt x="248" y="606"/>
                  </a:cubicBezTo>
                  <a:cubicBezTo>
                    <a:pt x="251" y="606"/>
                    <a:pt x="260" y="611"/>
                    <a:pt x="267" y="611"/>
                  </a:cubicBezTo>
                  <a:cubicBezTo>
                    <a:pt x="268" y="611"/>
                    <a:pt x="269" y="610"/>
                    <a:pt x="271" y="610"/>
                  </a:cubicBezTo>
                  <a:cubicBezTo>
                    <a:pt x="271" y="609"/>
                    <a:pt x="272" y="609"/>
                    <a:pt x="273" y="609"/>
                  </a:cubicBezTo>
                  <a:cubicBezTo>
                    <a:pt x="273" y="608"/>
                    <a:pt x="274" y="608"/>
                    <a:pt x="274" y="608"/>
                  </a:cubicBezTo>
                  <a:cubicBezTo>
                    <a:pt x="275" y="608"/>
                    <a:pt x="275" y="607"/>
                    <a:pt x="275" y="607"/>
                  </a:cubicBezTo>
                  <a:cubicBezTo>
                    <a:pt x="276" y="607"/>
                    <a:pt x="276" y="607"/>
                    <a:pt x="276" y="607"/>
                  </a:cubicBezTo>
                  <a:cubicBezTo>
                    <a:pt x="277" y="606"/>
                    <a:pt x="278" y="606"/>
                    <a:pt x="278" y="605"/>
                  </a:cubicBezTo>
                  <a:cubicBezTo>
                    <a:pt x="278" y="605"/>
                    <a:pt x="278" y="605"/>
                    <a:pt x="279" y="605"/>
                  </a:cubicBezTo>
                  <a:cubicBezTo>
                    <a:pt x="279" y="605"/>
                    <a:pt x="279" y="605"/>
                    <a:pt x="279" y="605"/>
                  </a:cubicBezTo>
                  <a:cubicBezTo>
                    <a:pt x="281" y="604"/>
                    <a:pt x="282" y="603"/>
                    <a:pt x="283" y="602"/>
                  </a:cubicBezTo>
                  <a:cubicBezTo>
                    <a:pt x="283" y="602"/>
                    <a:pt x="284" y="602"/>
                    <a:pt x="284" y="602"/>
                  </a:cubicBezTo>
                  <a:cubicBezTo>
                    <a:pt x="285" y="601"/>
                    <a:pt x="286" y="600"/>
                    <a:pt x="287" y="599"/>
                  </a:cubicBezTo>
                  <a:cubicBezTo>
                    <a:pt x="287" y="599"/>
                    <a:pt x="288" y="599"/>
                    <a:pt x="288" y="599"/>
                  </a:cubicBezTo>
                  <a:cubicBezTo>
                    <a:pt x="289" y="598"/>
                    <a:pt x="290" y="597"/>
                    <a:pt x="291" y="596"/>
                  </a:cubicBezTo>
                  <a:cubicBezTo>
                    <a:pt x="292" y="596"/>
                    <a:pt x="292" y="595"/>
                    <a:pt x="293" y="595"/>
                  </a:cubicBezTo>
                  <a:cubicBezTo>
                    <a:pt x="295" y="593"/>
                    <a:pt x="302" y="597"/>
                    <a:pt x="305" y="599"/>
                  </a:cubicBezTo>
                  <a:cubicBezTo>
                    <a:pt x="309" y="600"/>
                    <a:pt x="309" y="604"/>
                    <a:pt x="313" y="610"/>
                  </a:cubicBezTo>
                  <a:cubicBezTo>
                    <a:pt x="316" y="616"/>
                    <a:pt x="325" y="623"/>
                    <a:pt x="327" y="625"/>
                  </a:cubicBezTo>
                  <a:cubicBezTo>
                    <a:pt x="329" y="627"/>
                    <a:pt x="346" y="637"/>
                    <a:pt x="350" y="640"/>
                  </a:cubicBezTo>
                  <a:cubicBezTo>
                    <a:pt x="353" y="642"/>
                    <a:pt x="355" y="647"/>
                    <a:pt x="357" y="648"/>
                  </a:cubicBezTo>
                  <a:cubicBezTo>
                    <a:pt x="360" y="649"/>
                    <a:pt x="362" y="651"/>
                    <a:pt x="363" y="654"/>
                  </a:cubicBezTo>
                  <a:cubicBezTo>
                    <a:pt x="364" y="657"/>
                    <a:pt x="367" y="659"/>
                    <a:pt x="366" y="663"/>
                  </a:cubicBezTo>
                  <a:cubicBezTo>
                    <a:pt x="365" y="666"/>
                    <a:pt x="361" y="673"/>
                    <a:pt x="362" y="674"/>
                  </a:cubicBezTo>
                  <a:cubicBezTo>
                    <a:pt x="364" y="676"/>
                    <a:pt x="368" y="668"/>
                    <a:pt x="369" y="667"/>
                  </a:cubicBezTo>
                  <a:cubicBezTo>
                    <a:pt x="370" y="665"/>
                    <a:pt x="372" y="659"/>
                    <a:pt x="373" y="657"/>
                  </a:cubicBezTo>
                  <a:cubicBezTo>
                    <a:pt x="374" y="654"/>
                    <a:pt x="370" y="653"/>
                    <a:pt x="369" y="651"/>
                  </a:cubicBezTo>
                  <a:cubicBezTo>
                    <a:pt x="368" y="650"/>
                    <a:pt x="372" y="645"/>
                    <a:pt x="373" y="645"/>
                  </a:cubicBezTo>
                  <a:cubicBezTo>
                    <a:pt x="374" y="644"/>
                    <a:pt x="378" y="645"/>
                    <a:pt x="381" y="647"/>
                  </a:cubicBezTo>
                  <a:cubicBezTo>
                    <a:pt x="385" y="649"/>
                    <a:pt x="387" y="648"/>
                    <a:pt x="388" y="646"/>
                  </a:cubicBezTo>
                  <a:cubicBezTo>
                    <a:pt x="389" y="645"/>
                    <a:pt x="384" y="639"/>
                    <a:pt x="380" y="636"/>
                  </a:cubicBezTo>
                  <a:cubicBezTo>
                    <a:pt x="377" y="634"/>
                    <a:pt x="368" y="633"/>
                    <a:pt x="365" y="632"/>
                  </a:cubicBezTo>
                  <a:cubicBezTo>
                    <a:pt x="363" y="631"/>
                    <a:pt x="364" y="627"/>
                    <a:pt x="365" y="625"/>
                  </a:cubicBezTo>
                  <a:cubicBezTo>
                    <a:pt x="365" y="624"/>
                    <a:pt x="360" y="624"/>
                    <a:pt x="357" y="625"/>
                  </a:cubicBezTo>
                  <a:cubicBezTo>
                    <a:pt x="354" y="625"/>
                    <a:pt x="353" y="622"/>
                    <a:pt x="350" y="620"/>
                  </a:cubicBezTo>
                  <a:cubicBezTo>
                    <a:pt x="347" y="617"/>
                    <a:pt x="342" y="609"/>
                    <a:pt x="342" y="607"/>
                  </a:cubicBezTo>
                  <a:cubicBezTo>
                    <a:pt x="341" y="604"/>
                    <a:pt x="337" y="601"/>
                    <a:pt x="335" y="601"/>
                  </a:cubicBezTo>
                  <a:cubicBezTo>
                    <a:pt x="332" y="600"/>
                    <a:pt x="332" y="595"/>
                    <a:pt x="329" y="595"/>
                  </a:cubicBezTo>
                  <a:cubicBezTo>
                    <a:pt x="326" y="594"/>
                    <a:pt x="329" y="591"/>
                    <a:pt x="331" y="588"/>
                  </a:cubicBezTo>
                  <a:cubicBezTo>
                    <a:pt x="333" y="586"/>
                    <a:pt x="331" y="587"/>
                    <a:pt x="329" y="586"/>
                  </a:cubicBezTo>
                  <a:cubicBezTo>
                    <a:pt x="327" y="584"/>
                    <a:pt x="329" y="584"/>
                    <a:pt x="331" y="583"/>
                  </a:cubicBezTo>
                  <a:cubicBezTo>
                    <a:pt x="333" y="582"/>
                    <a:pt x="338" y="579"/>
                    <a:pt x="340" y="579"/>
                  </a:cubicBezTo>
                  <a:cubicBezTo>
                    <a:pt x="340" y="579"/>
                    <a:pt x="340" y="579"/>
                    <a:pt x="340" y="579"/>
                  </a:cubicBezTo>
                  <a:cubicBezTo>
                    <a:pt x="340" y="579"/>
                    <a:pt x="340" y="579"/>
                    <a:pt x="341" y="579"/>
                  </a:cubicBezTo>
                  <a:cubicBezTo>
                    <a:pt x="341" y="579"/>
                    <a:pt x="341" y="579"/>
                    <a:pt x="341" y="579"/>
                  </a:cubicBezTo>
                  <a:cubicBezTo>
                    <a:pt x="341" y="579"/>
                    <a:pt x="341" y="580"/>
                    <a:pt x="341" y="580"/>
                  </a:cubicBezTo>
                  <a:cubicBezTo>
                    <a:pt x="341" y="580"/>
                    <a:pt x="341" y="580"/>
                    <a:pt x="341" y="580"/>
                  </a:cubicBezTo>
                  <a:cubicBezTo>
                    <a:pt x="341" y="581"/>
                    <a:pt x="342" y="582"/>
                    <a:pt x="342" y="583"/>
                  </a:cubicBezTo>
                  <a:cubicBezTo>
                    <a:pt x="342" y="583"/>
                    <a:pt x="342" y="583"/>
                    <a:pt x="342" y="583"/>
                  </a:cubicBezTo>
                  <a:cubicBezTo>
                    <a:pt x="342" y="584"/>
                    <a:pt x="343" y="585"/>
                    <a:pt x="343" y="585"/>
                  </a:cubicBezTo>
                  <a:cubicBezTo>
                    <a:pt x="343" y="586"/>
                    <a:pt x="343" y="586"/>
                    <a:pt x="343" y="586"/>
                  </a:cubicBezTo>
                  <a:cubicBezTo>
                    <a:pt x="343" y="587"/>
                    <a:pt x="344" y="587"/>
                    <a:pt x="344" y="588"/>
                  </a:cubicBezTo>
                  <a:cubicBezTo>
                    <a:pt x="347" y="591"/>
                    <a:pt x="348" y="587"/>
                    <a:pt x="350" y="586"/>
                  </a:cubicBezTo>
                  <a:cubicBezTo>
                    <a:pt x="352" y="584"/>
                    <a:pt x="350" y="588"/>
                    <a:pt x="350" y="592"/>
                  </a:cubicBezTo>
                  <a:cubicBezTo>
                    <a:pt x="350" y="596"/>
                    <a:pt x="351" y="594"/>
                    <a:pt x="355" y="596"/>
                  </a:cubicBezTo>
                  <a:cubicBezTo>
                    <a:pt x="359" y="598"/>
                    <a:pt x="356" y="599"/>
                    <a:pt x="358" y="602"/>
                  </a:cubicBezTo>
                  <a:cubicBezTo>
                    <a:pt x="360" y="605"/>
                    <a:pt x="366" y="606"/>
                    <a:pt x="369" y="607"/>
                  </a:cubicBezTo>
                  <a:cubicBezTo>
                    <a:pt x="372" y="608"/>
                    <a:pt x="374" y="611"/>
                    <a:pt x="376" y="612"/>
                  </a:cubicBezTo>
                  <a:cubicBezTo>
                    <a:pt x="376" y="613"/>
                    <a:pt x="377" y="613"/>
                    <a:pt x="377" y="613"/>
                  </a:cubicBezTo>
                  <a:cubicBezTo>
                    <a:pt x="377" y="613"/>
                    <a:pt x="377" y="613"/>
                    <a:pt x="377" y="613"/>
                  </a:cubicBezTo>
                  <a:cubicBezTo>
                    <a:pt x="377" y="613"/>
                    <a:pt x="377" y="613"/>
                    <a:pt x="378" y="613"/>
                  </a:cubicBezTo>
                  <a:cubicBezTo>
                    <a:pt x="378" y="613"/>
                    <a:pt x="379" y="614"/>
                    <a:pt x="379" y="614"/>
                  </a:cubicBezTo>
                  <a:cubicBezTo>
                    <a:pt x="380" y="614"/>
                    <a:pt x="381" y="614"/>
                    <a:pt x="382" y="615"/>
                  </a:cubicBezTo>
                  <a:cubicBezTo>
                    <a:pt x="383" y="615"/>
                    <a:pt x="384" y="616"/>
                    <a:pt x="385" y="617"/>
                  </a:cubicBezTo>
                  <a:cubicBezTo>
                    <a:pt x="386" y="617"/>
                    <a:pt x="387" y="618"/>
                    <a:pt x="388" y="619"/>
                  </a:cubicBezTo>
                  <a:cubicBezTo>
                    <a:pt x="388" y="619"/>
                    <a:pt x="388" y="619"/>
                    <a:pt x="388" y="619"/>
                  </a:cubicBezTo>
                  <a:cubicBezTo>
                    <a:pt x="389" y="620"/>
                    <a:pt x="390" y="621"/>
                    <a:pt x="391" y="622"/>
                  </a:cubicBezTo>
                  <a:cubicBezTo>
                    <a:pt x="391" y="623"/>
                    <a:pt x="392" y="623"/>
                    <a:pt x="392" y="623"/>
                  </a:cubicBezTo>
                  <a:cubicBezTo>
                    <a:pt x="393" y="624"/>
                    <a:pt x="393" y="624"/>
                    <a:pt x="393" y="624"/>
                  </a:cubicBezTo>
                  <a:cubicBezTo>
                    <a:pt x="394" y="624"/>
                    <a:pt x="394" y="624"/>
                    <a:pt x="395" y="625"/>
                  </a:cubicBezTo>
                  <a:cubicBezTo>
                    <a:pt x="395" y="625"/>
                    <a:pt x="396" y="625"/>
                    <a:pt x="396" y="626"/>
                  </a:cubicBezTo>
                  <a:cubicBezTo>
                    <a:pt x="397" y="626"/>
                    <a:pt x="397" y="626"/>
                    <a:pt x="397" y="626"/>
                  </a:cubicBezTo>
                  <a:cubicBezTo>
                    <a:pt x="397" y="626"/>
                    <a:pt x="398" y="627"/>
                    <a:pt x="398" y="628"/>
                  </a:cubicBezTo>
                  <a:cubicBezTo>
                    <a:pt x="399" y="631"/>
                    <a:pt x="397" y="640"/>
                    <a:pt x="398" y="646"/>
                  </a:cubicBezTo>
                  <a:cubicBezTo>
                    <a:pt x="399" y="647"/>
                    <a:pt x="399" y="648"/>
                    <a:pt x="399" y="649"/>
                  </a:cubicBezTo>
                  <a:cubicBezTo>
                    <a:pt x="399" y="649"/>
                    <a:pt x="399" y="649"/>
                    <a:pt x="399" y="650"/>
                  </a:cubicBezTo>
                  <a:cubicBezTo>
                    <a:pt x="400" y="650"/>
                    <a:pt x="400" y="651"/>
                    <a:pt x="400" y="651"/>
                  </a:cubicBezTo>
                  <a:cubicBezTo>
                    <a:pt x="400" y="651"/>
                    <a:pt x="400" y="651"/>
                    <a:pt x="400" y="651"/>
                  </a:cubicBezTo>
                  <a:cubicBezTo>
                    <a:pt x="400" y="652"/>
                    <a:pt x="400" y="652"/>
                    <a:pt x="401" y="652"/>
                  </a:cubicBezTo>
                  <a:cubicBezTo>
                    <a:pt x="401" y="653"/>
                    <a:pt x="401" y="653"/>
                    <a:pt x="401" y="653"/>
                  </a:cubicBezTo>
                  <a:cubicBezTo>
                    <a:pt x="401" y="653"/>
                    <a:pt x="401" y="653"/>
                    <a:pt x="401" y="653"/>
                  </a:cubicBezTo>
                  <a:cubicBezTo>
                    <a:pt x="402" y="654"/>
                    <a:pt x="402" y="654"/>
                    <a:pt x="402" y="654"/>
                  </a:cubicBezTo>
                  <a:cubicBezTo>
                    <a:pt x="402" y="654"/>
                    <a:pt x="402" y="654"/>
                    <a:pt x="402" y="655"/>
                  </a:cubicBezTo>
                  <a:cubicBezTo>
                    <a:pt x="402" y="655"/>
                    <a:pt x="402" y="655"/>
                    <a:pt x="403" y="656"/>
                  </a:cubicBezTo>
                  <a:cubicBezTo>
                    <a:pt x="404" y="660"/>
                    <a:pt x="407" y="656"/>
                    <a:pt x="408" y="657"/>
                  </a:cubicBezTo>
                  <a:cubicBezTo>
                    <a:pt x="409" y="658"/>
                    <a:pt x="409" y="657"/>
                    <a:pt x="413" y="660"/>
                  </a:cubicBezTo>
                  <a:cubicBezTo>
                    <a:pt x="416" y="663"/>
                    <a:pt x="411" y="663"/>
                    <a:pt x="414" y="665"/>
                  </a:cubicBezTo>
                  <a:cubicBezTo>
                    <a:pt x="417" y="667"/>
                    <a:pt x="430" y="667"/>
                    <a:pt x="432" y="667"/>
                  </a:cubicBezTo>
                  <a:cubicBezTo>
                    <a:pt x="434" y="667"/>
                    <a:pt x="434" y="670"/>
                    <a:pt x="432" y="671"/>
                  </a:cubicBezTo>
                  <a:cubicBezTo>
                    <a:pt x="430" y="672"/>
                    <a:pt x="423" y="670"/>
                    <a:pt x="421" y="669"/>
                  </a:cubicBezTo>
                  <a:cubicBezTo>
                    <a:pt x="418" y="669"/>
                    <a:pt x="417" y="670"/>
                    <a:pt x="415" y="672"/>
                  </a:cubicBezTo>
                  <a:cubicBezTo>
                    <a:pt x="414" y="674"/>
                    <a:pt x="419" y="677"/>
                    <a:pt x="419" y="679"/>
                  </a:cubicBezTo>
                  <a:cubicBezTo>
                    <a:pt x="419" y="682"/>
                    <a:pt x="421" y="683"/>
                    <a:pt x="423" y="683"/>
                  </a:cubicBezTo>
                  <a:cubicBezTo>
                    <a:pt x="426" y="683"/>
                    <a:pt x="425" y="686"/>
                    <a:pt x="427" y="689"/>
                  </a:cubicBezTo>
                  <a:cubicBezTo>
                    <a:pt x="429" y="691"/>
                    <a:pt x="430" y="685"/>
                    <a:pt x="432" y="686"/>
                  </a:cubicBezTo>
                  <a:cubicBezTo>
                    <a:pt x="433" y="686"/>
                    <a:pt x="433" y="683"/>
                    <a:pt x="434" y="679"/>
                  </a:cubicBezTo>
                  <a:cubicBezTo>
                    <a:pt x="434" y="676"/>
                    <a:pt x="436" y="676"/>
                    <a:pt x="436" y="676"/>
                  </a:cubicBezTo>
                  <a:cubicBezTo>
                    <a:pt x="437" y="675"/>
                    <a:pt x="437" y="673"/>
                    <a:pt x="437" y="671"/>
                  </a:cubicBezTo>
                  <a:cubicBezTo>
                    <a:pt x="438" y="668"/>
                    <a:pt x="439" y="671"/>
                    <a:pt x="440" y="672"/>
                  </a:cubicBezTo>
                  <a:cubicBezTo>
                    <a:pt x="442" y="673"/>
                    <a:pt x="441" y="671"/>
                    <a:pt x="441" y="669"/>
                  </a:cubicBezTo>
                  <a:cubicBezTo>
                    <a:pt x="442" y="668"/>
                    <a:pt x="447" y="671"/>
                    <a:pt x="449" y="671"/>
                  </a:cubicBezTo>
                  <a:cubicBezTo>
                    <a:pt x="450" y="672"/>
                    <a:pt x="449" y="671"/>
                    <a:pt x="448" y="668"/>
                  </a:cubicBezTo>
                  <a:cubicBezTo>
                    <a:pt x="447" y="665"/>
                    <a:pt x="447" y="665"/>
                    <a:pt x="443" y="664"/>
                  </a:cubicBezTo>
                  <a:cubicBezTo>
                    <a:pt x="440" y="663"/>
                    <a:pt x="438" y="657"/>
                    <a:pt x="434" y="653"/>
                  </a:cubicBezTo>
                  <a:cubicBezTo>
                    <a:pt x="431" y="650"/>
                    <a:pt x="430" y="645"/>
                    <a:pt x="431" y="643"/>
                  </a:cubicBezTo>
                  <a:cubicBezTo>
                    <a:pt x="432" y="641"/>
                    <a:pt x="436" y="645"/>
                    <a:pt x="438" y="646"/>
                  </a:cubicBezTo>
                  <a:cubicBezTo>
                    <a:pt x="441" y="646"/>
                    <a:pt x="441" y="643"/>
                    <a:pt x="441" y="640"/>
                  </a:cubicBezTo>
                  <a:cubicBezTo>
                    <a:pt x="440" y="638"/>
                    <a:pt x="446" y="639"/>
                    <a:pt x="450" y="639"/>
                  </a:cubicBezTo>
                  <a:cubicBezTo>
                    <a:pt x="454" y="639"/>
                    <a:pt x="455" y="638"/>
                    <a:pt x="458" y="637"/>
                  </a:cubicBezTo>
                  <a:cubicBezTo>
                    <a:pt x="459" y="637"/>
                    <a:pt x="459" y="637"/>
                    <a:pt x="460" y="637"/>
                  </a:cubicBezTo>
                  <a:cubicBezTo>
                    <a:pt x="460" y="637"/>
                    <a:pt x="460" y="637"/>
                    <a:pt x="460" y="637"/>
                  </a:cubicBezTo>
                  <a:cubicBezTo>
                    <a:pt x="461" y="637"/>
                    <a:pt x="461" y="637"/>
                    <a:pt x="462" y="637"/>
                  </a:cubicBezTo>
                  <a:cubicBezTo>
                    <a:pt x="462" y="638"/>
                    <a:pt x="463" y="638"/>
                    <a:pt x="463" y="638"/>
                  </a:cubicBezTo>
                  <a:cubicBezTo>
                    <a:pt x="463" y="638"/>
                    <a:pt x="463" y="638"/>
                    <a:pt x="463" y="638"/>
                  </a:cubicBezTo>
                  <a:cubicBezTo>
                    <a:pt x="465" y="639"/>
                    <a:pt x="466" y="639"/>
                    <a:pt x="467" y="640"/>
                  </a:cubicBezTo>
                  <a:cubicBezTo>
                    <a:pt x="467" y="640"/>
                    <a:pt x="467" y="640"/>
                    <a:pt x="467" y="640"/>
                  </a:cubicBezTo>
                  <a:cubicBezTo>
                    <a:pt x="467" y="640"/>
                    <a:pt x="467" y="640"/>
                    <a:pt x="467" y="640"/>
                  </a:cubicBezTo>
                  <a:cubicBezTo>
                    <a:pt x="467" y="640"/>
                    <a:pt x="467" y="640"/>
                    <a:pt x="467" y="640"/>
                  </a:cubicBezTo>
                  <a:cubicBezTo>
                    <a:pt x="467" y="640"/>
                    <a:pt x="467" y="640"/>
                    <a:pt x="467" y="640"/>
                  </a:cubicBezTo>
                  <a:cubicBezTo>
                    <a:pt x="467" y="640"/>
                    <a:pt x="467" y="640"/>
                    <a:pt x="467" y="640"/>
                  </a:cubicBezTo>
                  <a:cubicBezTo>
                    <a:pt x="468" y="640"/>
                    <a:pt x="469" y="640"/>
                    <a:pt x="469" y="640"/>
                  </a:cubicBezTo>
                  <a:cubicBezTo>
                    <a:pt x="473" y="640"/>
                    <a:pt x="474" y="639"/>
                    <a:pt x="477" y="638"/>
                  </a:cubicBezTo>
                  <a:cubicBezTo>
                    <a:pt x="480" y="638"/>
                    <a:pt x="479" y="639"/>
                    <a:pt x="485" y="635"/>
                  </a:cubicBezTo>
                  <a:cubicBezTo>
                    <a:pt x="490" y="632"/>
                    <a:pt x="489" y="634"/>
                    <a:pt x="486" y="631"/>
                  </a:cubicBezTo>
                  <a:cubicBezTo>
                    <a:pt x="486" y="631"/>
                    <a:pt x="485" y="631"/>
                    <a:pt x="485" y="631"/>
                  </a:cubicBezTo>
                  <a:cubicBezTo>
                    <a:pt x="485" y="630"/>
                    <a:pt x="485" y="630"/>
                    <a:pt x="485" y="630"/>
                  </a:cubicBezTo>
                  <a:cubicBezTo>
                    <a:pt x="485" y="630"/>
                    <a:pt x="485" y="630"/>
                    <a:pt x="485" y="630"/>
                  </a:cubicBezTo>
                  <a:cubicBezTo>
                    <a:pt x="485" y="630"/>
                    <a:pt x="485" y="629"/>
                    <a:pt x="485" y="629"/>
                  </a:cubicBezTo>
                  <a:cubicBezTo>
                    <a:pt x="485" y="629"/>
                    <a:pt x="485" y="629"/>
                    <a:pt x="485" y="629"/>
                  </a:cubicBezTo>
                  <a:cubicBezTo>
                    <a:pt x="485" y="629"/>
                    <a:pt x="485" y="629"/>
                    <a:pt x="485" y="629"/>
                  </a:cubicBezTo>
                  <a:cubicBezTo>
                    <a:pt x="485" y="627"/>
                    <a:pt x="486" y="625"/>
                    <a:pt x="485" y="622"/>
                  </a:cubicBezTo>
                  <a:cubicBezTo>
                    <a:pt x="484" y="618"/>
                    <a:pt x="479" y="618"/>
                    <a:pt x="480" y="615"/>
                  </a:cubicBezTo>
                  <a:cubicBezTo>
                    <a:pt x="481" y="612"/>
                    <a:pt x="483" y="612"/>
                    <a:pt x="483" y="610"/>
                  </a:cubicBezTo>
                  <a:cubicBezTo>
                    <a:pt x="483" y="609"/>
                    <a:pt x="483" y="609"/>
                    <a:pt x="484" y="608"/>
                  </a:cubicBezTo>
                  <a:cubicBezTo>
                    <a:pt x="484" y="608"/>
                    <a:pt x="484" y="608"/>
                    <a:pt x="484" y="608"/>
                  </a:cubicBezTo>
                  <a:cubicBezTo>
                    <a:pt x="484" y="608"/>
                    <a:pt x="484" y="607"/>
                    <a:pt x="485" y="607"/>
                  </a:cubicBezTo>
                  <a:cubicBezTo>
                    <a:pt x="485" y="606"/>
                    <a:pt x="485" y="606"/>
                    <a:pt x="485" y="606"/>
                  </a:cubicBezTo>
                  <a:cubicBezTo>
                    <a:pt x="486" y="606"/>
                    <a:pt x="486" y="605"/>
                    <a:pt x="486" y="605"/>
                  </a:cubicBezTo>
                  <a:cubicBezTo>
                    <a:pt x="487" y="604"/>
                    <a:pt x="489" y="598"/>
                    <a:pt x="489" y="595"/>
                  </a:cubicBezTo>
                  <a:cubicBezTo>
                    <a:pt x="489" y="593"/>
                    <a:pt x="493" y="589"/>
                    <a:pt x="497" y="587"/>
                  </a:cubicBezTo>
                  <a:cubicBezTo>
                    <a:pt x="502" y="586"/>
                    <a:pt x="501" y="583"/>
                    <a:pt x="501" y="580"/>
                  </a:cubicBezTo>
                  <a:cubicBezTo>
                    <a:pt x="501" y="580"/>
                    <a:pt x="501" y="580"/>
                    <a:pt x="501" y="580"/>
                  </a:cubicBezTo>
                  <a:cubicBezTo>
                    <a:pt x="501" y="579"/>
                    <a:pt x="501" y="579"/>
                    <a:pt x="501" y="579"/>
                  </a:cubicBezTo>
                  <a:cubicBezTo>
                    <a:pt x="501" y="578"/>
                    <a:pt x="501" y="578"/>
                    <a:pt x="502" y="578"/>
                  </a:cubicBezTo>
                  <a:cubicBezTo>
                    <a:pt x="502" y="577"/>
                    <a:pt x="504" y="576"/>
                    <a:pt x="505" y="574"/>
                  </a:cubicBezTo>
                  <a:cubicBezTo>
                    <a:pt x="507" y="572"/>
                    <a:pt x="509" y="569"/>
                    <a:pt x="511" y="566"/>
                  </a:cubicBezTo>
                  <a:cubicBezTo>
                    <a:pt x="512" y="563"/>
                    <a:pt x="521" y="564"/>
                    <a:pt x="522" y="564"/>
                  </a:cubicBezTo>
                  <a:cubicBezTo>
                    <a:pt x="524" y="564"/>
                    <a:pt x="524" y="568"/>
                    <a:pt x="525" y="570"/>
                  </a:cubicBezTo>
                  <a:cubicBezTo>
                    <a:pt x="526" y="572"/>
                    <a:pt x="537" y="570"/>
                    <a:pt x="539" y="570"/>
                  </a:cubicBezTo>
                  <a:cubicBezTo>
                    <a:pt x="542" y="570"/>
                    <a:pt x="536" y="574"/>
                    <a:pt x="531" y="576"/>
                  </a:cubicBezTo>
                  <a:cubicBezTo>
                    <a:pt x="527" y="577"/>
                    <a:pt x="526" y="579"/>
                    <a:pt x="528" y="580"/>
                  </a:cubicBezTo>
                  <a:cubicBezTo>
                    <a:pt x="531" y="582"/>
                    <a:pt x="534" y="586"/>
                    <a:pt x="536" y="589"/>
                  </a:cubicBezTo>
                  <a:cubicBezTo>
                    <a:pt x="538" y="592"/>
                    <a:pt x="540" y="593"/>
                    <a:pt x="543" y="593"/>
                  </a:cubicBezTo>
                  <a:cubicBezTo>
                    <a:pt x="547" y="593"/>
                    <a:pt x="547" y="590"/>
                    <a:pt x="549" y="589"/>
                  </a:cubicBezTo>
                  <a:cubicBezTo>
                    <a:pt x="551" y="587"/>
                    <a:pt x="554" y="586"/>
                    <a:pt x="556" y="586"/>
                  </a:cubicBezTo>
                  <a:cubicBezTo>
                    <a:pt x="557" y="585"/>
                    <a:pt x="558" y="588"/>
                    <a:pt x="560" y="588"/>
                  </a:cubicBezTo>
                  <a:cubicBezTo>
                    <a:pt x="563" y="589"/>
                    <a:pt x="563" y="587"/>
                    <a:pt x="566" y="589"/>
                  </a:cubicBezTo>
                  <a:cubicBezTo>
                    <a:pt x="569" y="590"/>
                    <a:pt x="566" y="587"/>
                    <a:pt x="566" y="584"/>
                  </a:cubicBezTo>
                  <a:cubicBezTo>
                    <a:pt x="565" y="581"/>
                    <a:pt x="565" y="582"/>
                    <a:pt x="563" y="580"/>
                  </a:cubicBezTo>
                  <a:cubicBezTo>
                    <a:pt x="562" y="577"/>
                    <a:pt x="558" y="579"/>
                    <a:pt x="555" y="579"/>
                  </a:cubicBezTo>
                  <a:cubicBezTo>
                    <a:pt x="552" y="579"/>
                    <a:pt x="552" y="574"/>
                    <a:pt x="550" y="573"/>
                  </a:cubicBezTo>
                  <a:cubicBezTo>
                    <a:pt x="548" y="572"/>
                    <a:pt x="552" y="570"/>
                    <a:pt x="554" y="569"/>
                  </a:cubicBezTo>
                  <a:cubicBezTo>
                    <a:pt x="556" y="568"/>
                    <a:pt x="559" y="566"/>
                    <a:pt x="561" y="564"/>
                  </a:cubicBezTo>
                  <a:cubicBezTo>
                    <a:pt x="563" y="563"/>
                    <a:pt x="566" y="564"/>
                    <a:pt x="569" y="564"/>
                  </a:cubicBezTo>
                  <a:cubicBezTo>
                    <a:pt x="572" y="563"/>
                    <a:pt x="575" y="560"/>
                    <a:pt x="578" y="560"/>
                  </a:cubicBezTo>
                  <a:cubicBezTo>
                    <a:pt x="579" y="560"/>
                    <a:pt x="580" y="560"/>
                    <a:pt x="581" y="560"/>
                  </a:cubicBezTo>
                  <a:cubicBezTo>
                    <a:pt x="581" y="560"/>
                    <a:pt x="581" y="559"/>
                    <a:pt x="581" y="559"/>
                  </a:cubicBezTo>
                  <a:cubicBezTo>
                    <a:pt x="582" y="559"/>
                    <a:pt x="583" y="559"/>
                    <a:pt x="583" y="559"/>
                  </a:cubicBezTo>
                  <a:cubicBezTo>
                    <a:pt x="584" y="559"/>
                    <a:pt x="584" y="559"/>
                    <a:pt x="584" y="559"/>
                  </a:cubicBezTo>
                  <a:cubicBezTo>
                    <a:pt x="585" y="559"/>
                    <a:pt x="586" y="558"/>
                    <a:pt x="586" y="558"/>
                  </a:cubicBezTo>
                  <a:cubicBezTo>
                    <a:pt x="587" y="558"/>
                    <a:pt x="587" y="558"/>
                    <a:pt x="587" y="558"/>
                  </a:cubicBezTo>
                  <a:cubicBezTo>
                    <a:pt x="587" y="558"/>
                    <a:pt x="587" y="558"/>
                    <a:pt x="587" y="558"/>
                  </a:cubicBezTo>
                  <a:cubicBezTo>
                    <a:pt x="588" y="558"/>
                    <a:pt x="589" y="558"/>
                    <a:pt x="589" y="558"/>
                  </a:cubicBezTo>
                  <a:cubicBezTo>
                    <a:pt x="591" y="557"/>
                    <a:pt x="594" y="557"/>
                    <a:pt x="594" y="559"/>
                  </a:cubicBezTo>
                  <a:cubicBezTo>
                    <a:pt x="593" y="560"/>
                    <a:pt x="587" y="563"/>
                    <a:pt x="584" y="565"/>
                  </a:cubicBezTo>
                  <a:cubicBezTo>
                    <a:pt x="582" y="566"/>
                    <a:pt x="579" y="566"/>
                    <a:pt x="580" y="569"/>
                  </a:cubicBezTo>
                  <a:cubicBezTo>
                    <a:pt x="580" y="572"/>
                    <a:pt x="580" y="580"/>
                    <a:pt x="577" y="582"/>
                  </a:cubicBezTo>
                  <a:cubicBezTo>
                    <a:pt x="574" y="583"/>
                    <a:pt x="573" y="582"/>
                    <a:pt x="571" y="583"/>
                  </a:cubicBezTo>
                  <a:cubicBezTo>
                    <a:pt x="568" y="584"/>
                    <a:pt x="573" y="587"/>
                    <a:pt x="577" y="590"/>
                  </a:cubicBezTo>
                  <a:cubicBezTo>
                    <a:pt x="581" y="593"/>
                    <a:pt x="584" y="591"/>
                    <a:pt x="587" y="592"/>
                  </a:cubicBezTo>
                  <a:cubicBezTo>
                    <a:pt x="591" y="594"/>
                    <a:pt x="598" y="603"/>
                    <a:pt x="601" y="606"/>
                  </a:cubicBezTo>
                  <a:cubicBezTo>
                    <a:pt x="601" y="606"/>
                    <a:pt x="601" y="607"/>
                    <a:pt x="602" y="607"/>
                  </a:cubicBezTo>
                  <a:cubicBezTo>
                    <a:pt x="602" y="607"/>
                    <a:pt x="602" y="607"/>
                    <a:pt x="602" y="607"/>
                  </a:cubicBezTo>
                  <a:cubicBezTo>
                    <a:pt x="602" y="607"/>
                    <a:pt x="603" y="608"/>
                    <a:pt x="603" y="608"/>
                  </a:cubicBezTo>
                  <a:cubicBezTo>
                    <a:pt x="603" y="608"/>
                    <a:pt x="603" y="608"/>
                    <a:pt x="603" y="608"/>
                  </a:cubicBezTo>
                  <a:cubicBezTo>
                    <a:pt x="604" y="609"/>
                    <a:pt x="605" y="609"/>
                    <a:pt x="607" y="609"/>
                  </a:cubicBezTo>
                  <a:cubicBezTo>
                    <a:pt x="608" y="609"/>
                    <a:pt x="609" y="609"/>
                    <a:pt x="610" y="609"/>
                  </a:cubicBezTo>
                  <a:cubicBezTo>
                    <a:pt x="615" y="610"/>
                    <a:pt x="614" y="611"/>
                    <a:pt x="616" y="616"/>
                  </a:cubicBezTo>
                  <a:cubicBezTo>
                    <a:pt x="618" y="621"/>
                    <a:pt x="620" y="622"/>
                    <a:pt x="620" y="626"/>
                  </a:cubicBezTo>
                  <a:cubicBezTo>
                    <a:pt x="620" y="626"/>
                    <a:pt x="620" y="627"/>
                    <a:pt x="620" y="627"/>
                  </a:cubicBezTo>
                  <a:cubicBezTo>
                    <a:pt x="620" y="628"/>
                    <a:pt x="619" y="628"/>
                    <a:pt x="619" y="628"/>
                  </a:cubicBezTo>
                  <a:cubicBezTo>
                    <a:pt x="619" y="628"/>
                    <a:pt x="619" y="628"/>
                    <a:pt x="619" y="628"/>
                  </a:cubicBezTo>
                  <a:cubicBezTo>
                    <a:pt x="618" y="629"/>
                    <a:pt x="618" y="630"/>
                    <a:pt x="617" y="630"/>
                  </a:cubicBezTo>
                  <a:cubicBezTo>
                    <a:pt x="617" y="630"/>
                    <a:pt x="617" y="630"/>
                    <a:pt x="617" y="631"/>
                  </a:cubicBezTo>
                  <a:cubicBezTo>
                    <a:pt x="615" y="632"/>
                    <a:pt x="613" y="633"/>
                    <a:pt x="611" y="634"/>
                  </a:cubicBezTo>
                  <a:cubicBezTo>
                    <a:pt x="610" y="634"/>
                    <a:pt x="610" y="634"/>
                    <a:pt x="610" y="634"/>
                  </a:cubicBezTo>
                  <a:cubicBezTo>
                    <a:pt x="609" y="634"/>
                    <a:pt x="608" y="635"/>
                    <a:pt x="607" y="635"/>
                  </a:cubicBezTo>
                  <a:cubicBezTo>
                    <a:pt x="601" y="637"/>
                    <a:pt x="601" y="635"/>
                    <a:pt x="598" y="635"/>
                  </a:cubicBezTo>
                  <a:cubicBezTo>
                    <a:pt x="595" y="636"/>
                    <a:pt x="592" y="637"/>
                    <a:pt x="586" y="636"/>
                  </a:cubicBezTo>
                  <a:cubicBezTo>
                    <a:pt x="580" y="636"/>
                    <a:pt x="571" y="633"/>
                    <a:pt x="568" y="631"/>
                  </a:cubicBezTo>
                  <a:cubicBezTo>
                    <a:pt x="564" y="630"/>
                    <a:pt x="564" y="626"/>
                    <a:pt x="558" y="626"/>
                  </a:cubicBezTo>
                  <a:cubicBezTo>
                    <a:pt x="552" y="626"/>
                    <a:pt x="549" y="623"/>
                    <a:pt x="538" y="623"/>
                  </a:cubicBezTo>
                  <a:cubicBezTo>
                    <a:pt x="527" y="623"/>
                    <a:pt x="526" y="625"/>
                    <a:pt x="519" y="629"/>
                  </a:cubicBezTo>
                  <a:cubicBezTo>
                    <a:pt x="512" y="634"/>
                    <a:pt x="502" y="633"/>
                    <a:pt x="497" y="633"/>
                  </a:cubicBezTo>
                  <a:cubicBezTo>
                    <a:pt x="492" y="633"/>
                    <a:pt x="496" y="635"/>
                    <a:pt x="498" y="638"/>
                  </a:cubicBezTo>
                  <a:cubicBezTo>
                    <a:pt x="500" y="640"/>
                    <a:pt x="497" y="638"/>
                    <a:pt x="493" y="639"/>
                  </a:cubicBezTo>
                  <a:cubicBezTo>
                    <a:pt x="490" y="640"/>
                    <a:pt x="493" y="640"/>
                    <a:pt x="492" y="642"/>
                  </a:cubicBezTo>
                  <a:cubicBezTo>
                    <a:pt x="490" y="643"/>
                    <a:pt x="479" y="642"/>
                    <a:pt x="475" y="643"/>
                  </a:cubicBezTo>
                  <a:cubicBezTo>
                    <a:pt x="472" y="643"/>
                    <a:pt x="470" y="646"/>
                    <a:pt x="469" y="649"/>
                  </a:cubicBezTo>
                  <a:cubicBezTo>
                    <a:pt x="467" y="651"/>
                    <a:pt x="469" y="654"/>
                    <a:pt x="471" y="657"/>
                  </a:cubicBezTo>
                  <a:cubicBezTo>
                    <a:pt x="473" y="659"/>
                    <a:pt x="472" y="662"/>
                    <a:pt x="470" y="663"/>
                  </a:cubicBezTo>
                  <a:cubicBezTo>
                    <a:pt x="468" y="665"/>
                    <a:pt x="464" y="664"/>
                    <a:pt x="462" y="664"/>
                  </a:cubicBezTo>
                  <a:cubicBezTo>
                    <a:pt x="460" y="664"/>
                    <a:pt x="462" y="666"/>
                    <a:pt x="466" y="668"/>
                  </a:cubicBezTo>
                  <a:cubicBezTo>
                    <a:pt x="469" y="670"/>
                    <a:pt x="471" y="669"/>
                    <a:pt x="473" y="668"/>
                  </a:cubicBezTo>
                  <a:cubicBezTo>
                    <a:pt x="476" y="668"/>
                    <a:pt x="475" y="671"/>
                    <a:pt x="474" y="672"/>
                  </a:cubicBezTo>
                  <a:cubicBezTo>
                    <a:pt x="473" y="674"/>
                    <a:pt x="473" y="676"/>
                    <a:pt x="475" y="677"/>
                  </a:cubicBezTo>
                  <a:cubicBezTo>
                    <a:pt x="477" y="679"/>
                    <a:pt x="477" y="680"/>
                    <a:pt x="480" y="681"/>
                  </a:cubicBezTo>
                  <a:cubicBezTo>
                    <a:pt x="483" y="682"/>
                    <a:pt x="485" y="683"/>
                    <a:pt x="488" y="684"/>
                  </a:cubicBezTo>
                  <a:cubicBezTo>
                    <a:pt x="491" y="686"/>
                    <a:pt x="493" y="686"/>
                    <a:pt x="496" y="688"/>
                  </a:cubicBezTo>
                  <a:cubicBezTo>
                    <a:pt x="499" y="690"/>
                    <a:pt x="503" y="692"/>
                    <a:pt x="506" y="692"/>
                  </a:cubicBezTo>
                  <a:cubicBezTo>
                    <a:pt x="510" y="692"/>
                    <a:pt x="510" y="687"/>
                    <a:pt x="510" y="686"/>
                  </a:cubicBezTo>
                  <a:cubicBezTo>
                    <a:pt x="511" y="684"/>
                    <a:pt x="521" y="687"/>
                    <a:pt x="526" y="690"/>
                  </a:cubicBezTo>
                  <a:cubicBezTo>
                    <a:pt x="530" y="693"/>
                    <a:pt x="537" y="692"/>
                    <a:pt x="542" y="691"/>
                  </a:cubicBezTo>
                  <a:cubicBezTo>
                    <a:pt x="547" y="691"/>
                    <a:pt x="549" y="686"/>
                    <a:pt x="550" y="684"/>
                  </a:cubicBezTo>
                  <a:cubicBezTo>
                    <a:pt x="552" y="683"/>
                    <a:pt x="554" y="684"/>
                    <a:pt x="556" y="684"/>
                  </a:cubicBezTo>
                  <a:cubicBezTo>
                    <a:pt x="559" y="683"/>
                    <a:pt x="558" y="685"/>
                    <a:pt x="560" y="686"/>
                  </a:cubicBezTo>
                  <a:cubicBezTo>
                    <a:pt x="563" y="687"/>
                    <a:pt x="563" y="685"/>
                    <a:pt x="564" y="685"/>
                  </a:cubicBezTo>
                  <a:cubicBezTo>
                    <a:pt x="565" y="685"/>
                    <a:pt x="565" y="685"/>
                    <a:pt x="565" y="686"/>
                  </a:cubicBezTo>
                  <a:cubicBezTo>
                    <a:pt x="565" y="686"/>
                    <a:pt x="565" y="686"/>
                    <a:pt x="565" y="686"/>
                  </a:cubicBezTo>
                  <a:cubicBezTo>
                    <a:pt x="565" y="686"/>
                    <a:pt x="565" y="686"/>
                    <a:pt x="565" y="687"/>
                  </a:cubicBezTo>
                  <a:cubicBezTo>
                    <a:pt x="565" y="687"/>
                    <a:pt x="565" y="687"/>
                    <a:pt x="565" y="687"/>
                  </a:cubicBezTo>
                  <a:cubicBezTo>
                    <a:pt x="565" y="687"/>
                    <a:pt x="564" y="687"/>
                    <a:pt x="564" y="688"/>
                  </a:cubicBezTo>
                  <a:cubicBezTo>
                    <a:pt x="564" y="689"/>
                    <a:pt x="564" y="690"/>
                    <a:pt x="564" y="691"/>
                  </a:cubicBezTo>
                  <a:cubicBezTo>
                    <a:pt x="564" y="692"/>
                    <a:pt x="564" y="692"/>
                    <a:pt x="564" y="692"/>
                  </a:cubicBezTo>
                  <a:cubicBezTo>
                    <a:pt x="563" y="692"/>
                    <a:pt x="563" y="693"/>
                    <a:pt x="563" y="693"/>
                  </a:cubicBezTo>
                  <a:cubicBezTo>
                    <a:pt x="564" y="695"/>
                    <a:pt x="564" y="704"/>
                    <a:pt x="563" y="707"/>
                  </a:cubicBezTo>
                  <a:cubicBezTo>
                    <a:pt x="563" y="708"/>
                    <a:pt x="563" y="709"/>
                    <a:pt x="563" y="709"/>
                  </a:cubicBezTo>
                  <a:cubicBezTo>
                    <a:pt x="563" y="709"/>
                    <a:pt x="562" y="710"/>
                    <a:pt x="562" y="710"/>
                  </a:cubicBezTo>
                  <a:cubicBezTo>
                    <a:pt x="562" y="710"/>
                    <a:pt x="562" y="711"/>
                    <a:pt x="561" y="711"/>
                  </a:cubicBezTo>
                  <a:cubicBezTo>
                    <a:pt x="560" y="711"/>
                    <a:pt x="560" y="712"/>
                    <a:pt x="560" y="712"/>
                  </a:cubicBezTo>
                  <a:cubicBezTo>
                    <a:pt x="559" y="712"/>
                    <a:pt x="559" y="713"/>
                    <a:pt x="559" y="713"/>
                  </a:cubicBezTo>
                  <a:cubicBezTo>
                    <a:pt x="559" y="713"/>
                    <a:pt x="558" y="714"/>
                    <a:pt x="558" y="715"/>
                  </a:cubicBezTo>
                  <a:cubicBezTo>
                    <a:pt x="558" y="715"/>
                    <a:pt x="558" y="716"/>
                    <a:pt x="558" y="717"/>
                  </a:cubicBezTo>
                  <a:cubicBezTo>
                    <a:pt x="558" y="717"/>
                    <a:pt x="558" y="717"/>
                    <a:pt x="558" y="717"/>
                  </a:cubicBezTo>
                  <a:cubicBezTo>
                    <a:pt x="558" y="719"/>
                    <a:pt x="557" y="721"/>
                    <a:pt x="557" y="723"/>
                  </a:cubicBezTo>
                  <a:cubicBezTo>
                    <a:pt x="557" y="723"/>
                    <a:pt x="557" y="724"/>
                    <a:pt x="557" y="724"/>
                  </a:cubicBezTo>
                  <a:cubicBezTo>
                    <a:pt x="556" y="725"/>
                    <a:pt x="556" y="726"/>
                    <a:pt x="555" y="727"/>
                  </a:cubicBezTo>
                  <a:cubicBezTo>
                    <a:pt x="554" y="729"/>
                    <a:pt x="553" y="732"/>
                    <a:pt x="552" y="733"/>
                  </a:cubicBezTo>
                  <a:cubicBezTo>
                    <a:pt x="551" y="735"/>
                    <a:pt x="551" y="736"/>
                    <a:pt x="550" y="738"/>
                  </a:cubicBezTo>
                  <a:cubicBezTo>
                    <a:pt x="550" y="738"/>
                    <a:pt x="550" y="739"/>
                    <a:pt x="550" y="739"/>
                  </a:cubicBezTo>
                  <a:cubicBezTo>
                    <a:pt x="549" y="740"/>
                    <a:pt x="549" y="741"/>
                    <a:pt x="548" y="743"/>
                  </a:cubicBezTo>
                  <a:cubicBezTo>
                    <a:pt x="548" y="743"/>
                    <a:pt x="548" y="743"/>
                    <a:pt x="548" y="744"/>
                  </a:cubicBezTo>
                  <a:cubicBezTo>
                    <a:pt x="547" y="744"/>
                    <a:pt x="547" y="745"/>
                    <a:pt x="547" y="745"/>
                  </a:cubicBezTo>
                  <a:cubicBezTo>
                    <a:pt x="547" y="746"/>
                    <a:pt x="546" y="747"/>
                    <a:pt x="546" y="748"/>
                  </a:cubicBezTo>
                  <a:cubicBezTo>
                    <a:pt x="543" y="751"/>
                    <a:pt x="530" y="748"/>
                    <a:pt x="526" y="748"/>
                  </a:cubicBezTo>
                  <a:cubicBezTo>
                    <a:pt x="523" y="749"/>
                    <a:pt x="522" y="746"/>
                    <a:pt x="519" y="744"/>
                  </a:cubicBezTo>
                  <a:cubicBezTo>
                    <a:pt x="517" y="742"/>
                    <a:pt x="516" y="746"/>
                    <a:pt x="513" y="744"/>
                  </a:cubicBezTo>
                  <a:cubicBezTo>
                    <a:pt x="511" y="742"/>
                    <a:pt x="511" y="743"/>
                    <a:pt x="509" y="744"/>
                  </a:cubicBezTo>
                  <a:cubicBezTo>
                    <a:pt x="506" y="746"/>
                    <a:pt x="499" y="751"/>
                    <a:pt x="497" y="753"/>
                  </a:cubicBezTo>
                  <a:cubicBezTo>
                    <a:pt x="494" y="754"/>
                    <a:pt x="480" y="750"/>
                    <a:pt x="476" y="749"/>
                  </a:cubicBezTo>
                  <a:cubicBezTo>
                    <a:pt x="472" y="747"/>
                    <a:pt x="461" y="745"/>
                    <a:pt x="458" y="745"/>
                  </a:cubicBezTo>
                  <a:cubicBezTo>
                    <a:pt x="458" y="745"/>
                    <a:pt x="457" y="744"/>
                    <a:pt x="456" y="744"/>
                  </a:cubicBezTo>
                  <a:cubicBezTo>
                    <a:pt x="454" y="744"/>
                    <a:pt x="451" y="743"/>
                    <a:pt x="448" y="742"/>
                  </a:cubicBezTo>
                  <a:cubicBezTo>
                    <a:pt x="447" y="742"/>
                    <a:pt x="447" y="741"/>
                    <a:pt x="446" y="741"/>
                  </a:cubicBezTo>
                  <a:cubicBezTo>
                    <a:pt x="444" y="741"/>
                    <a:pt x="443" y="740"/>
                    <a:pt x="441" y="740"/>
                  </a:cubicBezTo>
                  <a:cubicBezTo>
                    <a:pt x="433" y="739"/>
                    <a:pt x="435" y="739"/>
                    <a:pt x="433" y="736"/>
                  </a:cubicBezTo>
                  <a:cubicBezTo>
                    <a:pt x="431" y="733"/>
                    <a:pt x="429" y="731"/>
                    <a:pt x="425" y="730"/>
                  </a:cubicBezTo>
                  <a:cubicBezTo>
                    <a:pt x="421" y="730"/>
                    <a:pt x="409" y="734"/>
                    <a:pt x="406" y="736"/>
                  </a:cubicBezTo>
                  <a:cubicBezTo>
                    <a:pt x="403" y="738"/>
                    <a:pt x="400" y="738"/>
                    <a:pt x="401" y="744"/>
                  </a:cubicBezTo>
                  <a:cubicBezTo>
                    <a:pt x="403" y="750"/>
                    <a:pt x="403" y="755"/>
                    <a:pt x="397" y="758"/>
                  </a:cubicBezTo>
                  <a:cubicBezTo>
                    <a:pt x="392" y="761"/>
                    <a:pt x="389" y="759"/>
                    <a:pt x="382" y="755"/>
                  </a:cubicBezTo>
                  <a:cubicBezTo>
                    <a:pt x="375" y="751"/>
                    <a:pt x="371" y="750"/>
                    <a:pt x="366" y="750"/>
                  </a:cubicBezTo>
                  <a:cubicBezTo>
                    <a:pt x="360" y="750"/>
                    <a:pt x="356" y="744"/>
                    <a:pt x="355" y="742"/>
                  </a:cubicBezTo>
                  <a:cubicBezTo>
                    <a:pt x="355" y="739"/>
                    <a:pt x="354" y="735"/>
                    <a:pt x="350" y="735"/>
                  </a:cubicBezTo>
                  <a:cubicBezTo>
                    <a:pt x="346" y="735"/>
                    <a:pt x="343" y="731"/>
                    <a:pt x="337" y="731"/>
                  </a:cubicBezTo>
                  <a:cubicBezTo>
                    <a:pt x="331" y="730"/>
                    <a:pt x="326" y="731"/>
                    <a:pt x="323" y="729"/>
                  </a:cubicBezTo>
                  <a:cubicBezTo>
                    <a:pt x="322" y="729"/>
                    <a:pt x="321" y="728"/>
                    <a:pt x="320" y="728"/>
                  </a:cubicBezTo>
                  <a:cubicBezTo>
                    <a:pt x="320" y="728"/>
                    <a:pt x="320" y="728"/>
                    <a:pt x="319" y="728"/>
                  </a:cubicBezTo>
                  <a:cubicBezTo>
                    <a:pt x="319" y="728"/>
                    <a:pt x="319" y="727"/>
                    <a:pt x="319" y="727"/>
                  </a:cubicBezTo>
                  <a:cubicBezTo>
                    <a:pt x="318" y="727"/>
                    <a:pt x="318" y="727"/>
                    <a:pt x="317" y="727"/>
                  </a:cubicBezTo>
                  <a:cubicBezTo>
                    <a:pt x="317" y="727"/>
                    <a:pt x="317" y="727"/>
                    <a:pt x="317" y="727"/>
                  </a:cubicBezTo>
                  <a:cubicBezTo>
                    <a:pt x="316" y="727"/>
                    <a:pt x="315" y="728"/>
                    <a:pt x="315" y="728"/>
                  </a:cubicBezTo>
                  <a:cubicBezTo>
                    <a:pt x="311" y="729"/>
                    <a:pt x="312" y="727"/>
                    <a:pt x="313" y="724"/>
                  </a:cubicBezTo>
                  <a:cubicBezTo>
                    <a:pt x="313" y="721"/>
                    <a:pt x="309" y="724"/>
                    <a:pt x="305" y="722"/>
                  </a:cubicBezTo>
                  <a:cubicBezTo>
                    <a:pt x="302" y="720"/>
                    <a:pt x="306" y="713"/>
                    <a:pt x="308" y="711"/>
                  </a:cubicBezTo>
                  <a:cubicBezTo>
                    <a:pt x="311" y="709"/>
                    <a:pt x="313" y="702"/>
                    <a:pt x="311" y="700"/>
                  </a:cubicBezTo>
                  <a:cubicBezTo>
                    <a:pt x="310" y="698"/>
                    <a:pt x="310" y="692"/>
                    <a:pt x="311" y="690"/>
                  </a:cubicBezTo>
                  <a:cubicBezTo>
                    <a:pt x="312" y="687"/>
                    <a:pt x="315" y="684"/>
                    <a:pt x="312" y="685"/>
                  </a:cubicBezTo>
                  <a:cubicBezTo>
                    <a:pt x="309" y="685"/>
                    <a:pt x="308" y="683"/>
                    <a:pt x="305" y="680"/>
                  </a:cubicBezTo>
                  <a:cubicBezTo>
                    <a:pt x="302" y="677"/>
                    <a:pt x="293" y="683"/>
                    <a:pt x="291" y="684"/>
                  </a:cubicBezTo>
                  <a:cubicBezTo>
                    <a:pt x="290" y="684"/>
                    <a:pt x="289" y="684"/>
                    <a:pt x="289" y="684"/>
                  </a:cubicBezTo>
                  <a:cubicBezTo>
                    <a:pt x="287" y="684"/>
                    <a:pt x="286" y="684"/>
                    <a:pt x="284" y="684"/>
                  </a:cubicBezTo>
                  <a:cubicBezTo>
                    <a:pt x="283" y="683"/>
                    <a:pt x="281" y="683"/>
                    <a:pt x="278" y="683"/>
                  </a:cubicBezTo>
                  <a:cubicBezTo>
                    <a:pt x="273" y="682"/>
                    <a:pt x="263" y="686"/>
                    <a:pt x="259" y="687"/>
                  </a:cubicBezTo>
                  <a:cubicBezTo>
                    <a:pt x="254" y="689"/>
                    <a:pt x="253" y="687"/>
                    <a:pt x="251" y="685"/>
                  </a:cubicBezTo>
                  <a:cubicBezTo>
                    <a:pt x="249" y="684"/>
                    <a:pt x="242" y="686"/>
                    <a:pt x="236" y="685"/>
                  </a:cubicBezTo>
                  <a:cubicBezTo>
                    <a:pt x="230" y="685"/>
                    <a:pt x="232" y="684"/>
                    <a:pt x="229" y="683"/>
                  </a:cubicBezTo>
                  <a:cubicBezTo>
                    <a:pt x="227" y="682"/>
                    <a:pt x="224" y="686"/>
                    <a:pt x="223" y="688"/>
                  </a:cubicBezTo>
                  <a:cubicBezTo>
                    <a:pt x="222" y="689"/>
                    <a:pt x="215" y="690"/>
                    <a:pt x="210" y="691"/>
                  </a:cubicBezTo>
                  <a:cubicBezTo>
                    <a:pt x="206" y="693"/>
                    <a:pt x="203" y="696"/>
                    <a:pt x="201" y="697"/>
                  </a:cubicBezTo>
                  <a:cubicBezTo>
                    <a:pt x="199" y="698"/>
                    <a:pt x="194" y="698"/>
                    <a:pt x="190" y="700"/>
                  </a:cubicBezTo>
                  <a:cubicBezTo>
                    <a:pt x="189" y="700"/>
                    <a:pt x="188" y="700"/>
                    <a:pt x="188" y="701"/>
                  </a:cubicBezTo>
                  <a:cubicBezTo>
                    <a:pt x="187" y="701"/>
                    <a:pt x="187" y="701"/>
                    <a:pt x="187" y="701"/>
                  </a:cubicBezTo>
                  <a:cubicBezTo>
                    <a:pt x="186" y="702"/>
                    <a:pt x="186" y="702"/>
                    <a:pt x="185" y="703"/>
                  </a:cubicBezTo>
                  <a:cubicBezTo>
                    <a:pt x="185" y="703"/>
                    <a:pt x="185" y="703"/>
                    <a:pt x="184" y="703"/>
                  </a:cubicBezTo>
                  <a:cubicBezTo>
                    <a:pt x="184" y="704"/>
                    <a:pt x="183" y="704"/>
                    <a:pt x="183" y="705"/>
                  </a:cubicBezTo>
                  <a:cubicBezTo>
                    <a:pt x="182" y="705"/>
                    <a:pt x="182" y="706"/>
                    <a:pt x="181" y="706"/>
                  </a:cubicBezTo>
                  <a:cubicBezTo>
                    <a:pt x="178" y="708"/>
                    <a:pt x="177" y="706"/>
                    <a:pt x="174" y="704"/>
                  </a:cubicBezTo>
                  <a:cubicBezTo>
                    <a:pt x="172" y="703"/>
                    <a:pt x="161" y="705"/>
                    <a:pt x="157" y="704"/>
                  </a:cubicBezTo>
                  <a:cubicBezTo>
                    <a:pt x="152" y="704"/>
                    <a:pt x="148" y="698"/>
                    <a:pt x="145" y="698"/>
                  </a:cubicBezTo>
                  <a:cubicBezTo>
                    <a:pt x="143" y="698"/>
                    <a:pt x="139" y="702"/>
                    <a:pt x="138" y="706"/>
                  </a:cubicBezTo>
                  <a:cubicBezTo>
                    <a:pt x="136" y="710"/>
                    <a:pt x="131" y="718"/>
                    <a:pt x="126" y="722"/>
                  </a:cubicBezTo>
                  <a:cubicBezTo>
                    <a:pt x="120" y="726"/>
                    <a:pt x="115" y="724"/>
                    <a:pt x="112" y="726"/>
                  </a:cubicBezTo>
                  <a:cubicBezTo>
                    <a:pt x="110" y="729"/>
                    <a:pt x="106" y="733"/>
                    <a:pt x="104" y="737"/>
                  </a:cubicBezTo>
                  <a:cubicBezTo>
                    <a:pt x="103" y="741"/>
                    <a:pt x="101" y="740"/>
                    <a:pt x="98" y="744"/>
                  </a:cubicBezTo>
                  <a:cubicBezTo>
                    <a:pt x="95" y="748"/>
                    <a:pt x="97" y="754"/>
                    <a:pt x="96" y="763"/>
                  </a:cubicBezTo>
                  <a:cubicBezTo>
                    <a:pt x="95" y="773"/>
                    <a:pt x="81" y="779"/>
                    <a:pt x="74" y="781"/>
                  </a:cubicBezTo>
                  <a:cubicBezTo>
                    <a:pt x="73" y="782"/>
                    <a:pt x="71" y="782"/>
                    <a:pt x="70" y="783"/>
                  </a:cubicBezTo>
                  <a:cubicBezTo>
                    <a:pt x="69" y="783"/>
                    <a:pt x="69" y="784"/>
                    <a:pt x="68" y="784"/>
                  </a:cubicBezTo>
                  <a:cubicBezTo>
                    <a:pt x="67" y="784"/>
                    <a:pt x="66" y="785"/>
                    <a:pt x="66" y="785"/>
                  </a:cubicBezTo>
                  <a:cubicBezTo>
                    <a:pt x="65" y="786"/>
                    <a:pt x="64" y="786"/>
                    <a:pt x="64" y="787"/>
                  </a:cubicBezTo>
                  <a:cubicBezTo>
                    <a:pt x="63" y="787"/>
                    <a:pt x="62" y="787"/>
                    <a:pt x="62" y="788"/>
                  </a:cubicBezTo>
                  <a:cubicBezTo>
                    <a:pt x="61" y="788"/>
                    <a:pt x="61" y="789"/>
                    <a:pt x="60" y="789"/>
                  </a:cubicBezTo>
                  <a:cubicBezTo>
                    <a:pt x="60" y="789"/>
                    <a:pt x="60" y="790"/>
                    <a:pt x="59" y="790"/>
                  </a:cubicBezTo>
                  <a:cubicBezTo>
                    <a:pt x="59" y="790"/>
                    <a:pt x="59" y="791"/>
                    <a:pt x="58" y="791"/>
                  </a:cubicBezTo>
                  <a:cubicBezTo>
                    <a:pt x="55" y="794"/>
                    <a:pt x="54" y="798"/>
                    <a:pt x="49" y="801"/>
                  </a:cubicBezTo>
                  <a:cubicBezTo>
                    <a:pt x="44" y="804"/>
                    <a:pt x="40" y="816"/>
                    <a:pt x="40" y="819"/>
                  </a:cubicBezTo>
                  <a:cubicBezTo>
                    <a:pt x="39" y="822"/>
                    <a:pt x="25" y="831"/>
                    <a:pt x="24" y="836"/>
                  </a:cubicBezTo>
                  <a:cubicBezTo>
                    <a:pt x="23" y="841"/>
                    <a:pt x="18" y="847"/>
                    <a:pt x="15" y="848"/>
                  </a:cubicBezTo>
                  <a:cubicBezTo>
                    <a:pt x="15" y="849"/>
                    <a:pt x="15" y="849"/>
                    <a:pt x="14" y="850"/>
                  </a:cubicBezTo>
                  <a:cubicBezTo>
                    <a:pt x="14" y="850"/>
                    <a:pt x="14" y="850"/>
                    <a:pt x="14" y="850"/>
                  </a:cubicBezTo>
                  <a:cubicBezTo>
                    <a:pt x="13" y="851"/>
                    <a:pt x="13" y="851"/>
                    <a:pt x="13" y="852"/>
                  </a:cubicBezTo>
                  <a:cubicBezTo>
                    <a:pt x="13" y="852"/>
                    <a:pt x="13" y="852"/>
                    <a:pt x="13" y="852"/>
                  </a:cubicBezTo>
                  <a:cubicBezTo>
                    <a:pt x="13" y="853"/>
                    <a:pt x="12" y="854"/>
                    <a:pt x="12" y="855"/>
                  </a:cubicBezTo>
                  <a:cubicBezTo>
                    <a:pt x="12" y="855"/>
                    <a:pt x="12" y="855"/>
                    <a:pt x="12" y="855"/>
                  </a:cubicBezTo>
                  <a:cubicBezTo>
                    <a:pt x="12" y="857"/>
                    <a:pt x="12" y="858"/>
                    <a:pt x="12" y="859"/>
                  </a:cubicBezTo>
                  <a:cubicBezTo>
                    <a:pt x="12" y="860"/>
                    <a:pt x="12" y="860"/>
                    <a:pt x="12" y="861"/>
                  </a:cubicBezTo>
                  <a:cubicBezTo>
                    <a:pt x="12" y="864"/>
                    <a:pt x="18" y="867"/>
                    <a:pt x="19" y="870"/>
                  </a:cubicBezTo>
                  <a:cubicBezTo>
                    <a:pt x="21" y="872"/>
                    <a:pt x="18" y="874"/>
                    <a:pt x="17" y="878"/>
                  </a:cubicBezTo>
                  <a:cubicBezTo>
                    <a:pt x="16" y="882"/>
                    <a:pt x="19" y="884"/>
                    <a:pt x="21" y="889"/>
                  </a:cubicBezTo>
                  <a:cubicBezTo>
                    <a:pt x="22" y="895"/>
                    <a:pt x="16" y="900"/>
                    <a:pt x="16" y="905"/>
                  </a:cubicBezTo>
                  <a:cubicBezTo>
                    <a:pt x="16" y="907"/>
                    <a:pt x="15" y="908"/>
                    <a:pt x="15" y="910"/>
                  </a:cubicBezTo>
                  <a:cubicBezTo>
                    <a:pt x="14" y="911"/>
                    <a:pt x="14" y="912"/>
                    <a:pt x="14" y="913"/>
                  </a:cubicBezTo>
                  <a:cubicBezTo>
                    <a:pt x="13" y="914"/>
                    <a:pt x="13" y="914"/>
                    <a:pt x="13" y="914"/>
                  </a:cubicBezTo>
                  <a:cubicBezTo>
                    <a:pt x="13" y="915"/>
                    <a:pt x="12" y="916"/>
                    <a:pt x="12" y="917"/>
                  </a:cubicBezTo>
                  <a:cubicBezTo>
                    <a:pt x="11" y="917"/>
                    <a:pt x="11" y="917"/>
                    <a:pt x="11" y="917"/>
                  </a:cubicBezTo>
                  <a:cubicBezTo>
                    <a:pt x="10" y="918"/>
                    <a:pt x="10" y="919"/>
                    <a:pt x="9" y="920"/>
                  </a:cubicBezTo>
                  <a:cubicBezTo>
                    <a:pt x="6" y="922"/>
                    <a:pt x="0" y="927"/>
                    <a:pt x="4" y="930"/>
                  </a:cubicBezTo>
                  <a:cubicBezTo>
                    <a:pt x="8" y="932"/>
                    <a:pt x="6" y="933"/>
                    <a:pt x="8" y="939"/>
                  </a:cubicBezTo>
                  <a:cubicBezTo>
                    <a:pt x="8" y="940"/>
                    <a:pt x="8" y="940"/>
                    <a:pt x="8" y="940"/>
                  </a:cubicBezTo>
                  <a:cubicBezTo>
                    <a:pt x="9" y="942"/>
                    <a:pt x="9" y="944"/>
                    <a:pt x="9" y="945"/>
                  </a:cubicBezTo>
                  <a:cubicBezTo>
                    <a:pt x="9" y="945"/>
                    <a:pt x="9" y="945"/>
                    <a:pt x="9" y="945"/>
                  </a:cubicBezTo>
                  <a:cubicBezTo>
                    <a:pt x="8" y="946"/>
                    <a:pt x="7" y="946"/>
                    <a:pt x="7" y="948"/>
                  </a:cubicBezTo>
                  <a:cubicBezTo>
                    <a:pt x="6" y="948"/>
                    <a:pt x="6" y="949"/>
                    <a:pt x="6" y="949"/>
                  </a:cubicBezTo>
                  <a:cubicBezTo>
                    <a:pt x="6" y="950"/>
                    <a:pt x="6" y="951"/>
                    <a:pt x="6" y="952"/>
                  </a:cubicBezTo>
                  <a:cubicBezTo>
                    <a:pt x="6" y="952"/>
                    <a:pt x="6" y="952"/>
                    <a:pt x="6" y="952"/>
                  </a:cubicBezTo>
                  <a:cubicBezTo>
                    <a:pt x="6" y="952"/>
                    <a:pt x="7" y="953"/>
                    <a:pt x="8" y="954"/>
                  </a:cubicBezTo>
                  <a:cubicBezTo>
                    <a:pt x="8" y="954"/>
                    <a:pt x="8" y="954"/>
                    <a:pt x="8" y="954"/>
                  </a:cubicBezTo>
                  <a:cubicBezTo>
                    <a:pt x="8" y="954"/>
                    <a:pt x="8" y="954"/>
                    <a:pt x="8" y="954"/>
                  </a:cubicBezTo>
                  <a:cubicBezTo>
                    <a:pt x="9" y="955"/>
                    <a:pt x="10" y="955"/>
                    <a:pt x="11" y="956"/>
                  </a:cubicBezTo>
                  <a:cubicBezTo>
                    <a:pt x="12" y="957"/>
                    <a:pt x="14" y="958"/>
                    <a:pt x="15" y="959"/>
                  </a:cubicBezTo>
                  <a:cubicBezTo>
                    <a:pt x="20" y="963"/>
                    <a:pt x="18" y="964"/>
                    <a:pt x="19" y="965"/>
                  </a:cubicBezTo>
                  <a:cubicBezTo>
                    <a:pt x="19" y="965"/>
                    <a:pt x="19" y="966"/>
                    <a:pt x="20" y="966"/>
                  </a:cubicBezTo>
                  <a:cubicBezTo>
                    <a:pt x="20" y="967"/>
                    <a:pt x="21" y="967"/>
                    <a:pt x="21" y="968"/>
                  </a:cubicBezTo>
                  <a:cubicBezTo>
                    <a:pt x="21" y="968"/>
                    <a:pt x="21" y="968"/>
                    <a:pt x="21" y="968"/>
                  </a:cubicBezTo>
                  <a:cubicBezTo>
                    <a:pt x="22" y="969"/>
                    <a:pt x="22" y="969"/>
                    <a:pt x="22" y="969"/>
                  </a:cubicBezTo>
                  <a:cubicBezTo>
                    <a:pt x="22" y="969"/>
                    <a:pt x="23" y="970"/>
                    <a:pt x="23" y="970"/>
                  </a:cubicBezTo>
                  <a:cubicBezTo>
                    <a:pt x="24" y="971"/>
                    <a:pt x="25" y="971"/>
                    <a:pt x="26" y="972"/>
                  </a:cubicBezTo>
                  <a:cubicBezTo>
                    <a:pt x="32" y="975"/>
                    <a:pt x="31" y="976"/>
                    <a:pt x="32" y="979"/>
                  </a:cubicBezTo>
                  <a:cubicBezTo>
                    <a:pt x="34" y="981"/>
                    <a:pt x="36" y="985"/>
                    <a:pt x="38" y="986"/>
                  </a:cubicBezTo>
                  <a:cubicBezTo>
                    <a:pt x="38" y="986"/>
                    <a:pt x="38" y="986"/>
                    <a:pt x="38" y="986"/>
                  </a:cubicBezTo>
                  <a:cubicBezTo>
                    <a:pt x="38" y="987"/>
                    <a:pt x="39" y="987"/>
                    <a:pt x="39" y="987"/>
                  </a:cubicBezTo>
                  <a:cubicBezTo>
                    <a:pt x="39" y="987"/>
                    <a:pt x="39" y="988"/>
                    <a:pt x="39" y="988"/>
                  </a:cubicBezTo>
                  <a:cubicBezTo>
                    <a:pt x="39" y="988"/>
                    <a:pt x="39" y="988"/>
                    <a:pt x="39" y="989"/>
                  </a:cubicBezTo>
                  <a:cubicBezTo>
                    <a:pt x="39" y="989"/>
                    <a:pt x="40" y="990"/>
                    <a:pt x="40" y="990"/>
                  </a:cubicBezTo>
                  <a:cubicBezTo>
                    <a:pt x="40" y="992"/>
                    <a:pt x="41" y="993"/>
                    <a:pt x="41" y="995"/>
                  </a:cubicBezTo>
                  <a:cubicBezTo>
                    <a:pt x="41" y="995"/>
                    <a:pt x="41" y="995"/>
                    <a:pt x="41" y="995"/>
                  </a:cubicBezTo>
                  <a:cubicBezTo>
                    <a:pt x="41" y="996"/>
                    <a:pt x="42" y="996"/>
                    <a:pt x="42" y="997"/>
                  </a:cubicBezTo>
                  <a:cubicBezTo>
                    <a:pt x="43" y="999"/>
                    <a:pt x="44" y="1002"/>
                    <a:pt x="46" y="1004"/>
                  </a:cubicBezTo>
                  <a:cubicBezTo>
                    <a:pt x="46" y="1005"/>
                    <a:pt x="47" y="1006"/>
                    <a:pt x="48" y="1006"/>
                  </a:cubicBezTo>
                  <a:cubicBezTo>
                    <a:pt x="48" y="1007"/>
                    <a:pt x="49" y="1007"/>
                    <a:pt x="49" y="1007"/>
                  </a:cubicBezTo>
                  <a:cubicBezTo>
                    <a:pt x="50" y="1008"/>
                    <a:pt x="51" y="1008"/>
                    <a:pt x="51" y="1009"/>
                  </a:cubicBezTo>
                  <a:cubicBezTo>
                    <a:pt x="52" y="1009"/>
                    <a:pt x="52" y="1009"/>
                    <a:pt x="52" y="1009"/>
                  </a:cubicBezTo>
                  <a:cubicBezTo>
                    <a:pt x="53" y="1010"/>
                    <a:pt x="55" y="1011"/>
                    <a:pt x="56" y="1012"/>
                  </a:cubicBezTo>
                  <a:cubicBezTo>
                    <a:pt x="57" y="1012"/>
                    <a:pt x="58" y="1013"/>
                    <a:pt x="59" y="1014"/>
                  </a:cubicBezTo>
                  <a:cubicBezTo>
                    <a:pt x="64" y="1017"/>
                    <a:pt x="76" y="1026"/>
                    <a:pt x="80" y="1029"/>
                  </a:cubicBezTo>
                  <a:cubicBezTo>
                    <a:pt x="81" y="1030"/>
                    <a:pt x="82" y="1031"/>
                    <a:pt x="84" y="1031"/>
                  </a:cubicBezTo>
                  <a:cubicBezTo>
                    <a:pt x="84" y="1032"/>
                    <a:pt x="85" y="1032"/>
                    <a:pt x="85" y="1032"/>
                  </a:cubicBezTo>
                  <a:cubicBezTo>
                    <a:pt x="86" y="1032"/>
                    <a:pt x="87" y="1033"/>
                    <a:pt x="88" y="1033"/>
                  </a:cubicBezTo>
                  <a:cubicBezTo>
                    <a:pt x="89" y="1034"/>
                    <a:pt x="90" y="1034"/>
                    <a:pt x="91" y="1034"/>
                  </a:cubicBezTo>
                  <a:cubicBezTo>
                    <a:pt x="92" y="1035"/>
                    <a:pt x="93" y="1035"/>
                    <a:pt x="93" y="1035"/>
                  </a:cubicBezTo>
                  <a:cubicBezTo>
                    <a:pt x="94" y="1035"/>
                    <a:pt x="95" y="1036"/>
                    <a:pt x="96" y="1036"/>
                  </a:cubicBezTo>
                  <a:cubicBezTo>
                    <a:pt x="97" y="1036"/>
                    <a:pt x="97" y="1036"/>
                    <a:pt x="97" y="1036"/>
                  </a:cubicBezTo>
                  <a:cubicBezTo>
                    <a:pt x="97" y="1036"/>
                    <a:pt x="98" y="1036"/>
                    <a:pt x="98" y="1036"/>
                  </a:cubicBezTo>
                  <a:cubicBezTo>
                    <a:pt x="103" y="1037"/>
                    <a:pt x="125" y="1027"/>
                    <a:pt x="132" y="1027"/>
                  </a:cubicBezTo>
                  <a:cubicBezTo>
                    <a:pt x="133" y="1027"/>
                    <a:pt x="134" y="1027"/>
                    <a:pt x="135" y="1027"/>
                  </a:cubicBezTo>
                  <a:cubicBezTo>
                    <a:pt x="135" y="1027"/>
                    <a:pt x="136" y="1027"/>
                    <a:pt x="136" y="1028"/>
                  </a:cubicBezTo>
                  <a:cubicBezTo>
                    <a:pt x="137" y="1028"/>
                    <a:pt x="138" y="1028"/>
                    <a:pt x="138" y="1028"/>
                  </a:cubicBezTo>
                  <a:cubicBezTo>
                    <a:pt x="139" y="1028"/>
                    <a:pt x="139" y="1028"/>
                    <a:pt x="140" y="1028"/>
                  </a:cubicBezTo>
                  <a:cubicBezTo>
                    <a:pt x="141" y="1028"/>
                    <a:pt x="141" y="1029"/>
                    <a:pt x="142" y="1029"/>
                  </a:cubicBezTo>
                  <a:cubicBezTo>
                    <a:pt x="143" y="1029"/>
                    <a:pt x="143" y="1029"/>
                    <a:pt x="144" y="1029"/>
                  </a:cubicBezTo>
                  <a:cubicBezTo>
                    <a:pt x="145" y="1029"/>
                    <a:pt x="146" y="1030"/>
                    <a:pt x="146" y="1030"/>
                  </a:cubicBezTo>
                  <a:cubicBezTo>
                    <a:pt x="147" y="1030"/>
                    <a:pt x="147" y="1030"/>
                    <a:pt x="147" y="1030"/>
                  </a:cubicBezTo>
                  <a:cubicBezTo>
                    <a:pt x="151" y="1031"/>
                    <a:pt x="153" y="1032"/>
                    <a:pt x="156" y="1032"/>
                  </a:cubicBezTo>
                  <a:cubicBezTo>
                    <a:pt x="156" y="1032"/>
                    <a:pt x="156" y="1032"/>
                    <a:pt x="156" y="1032"/>
                  </a:cubicBezTo>
                  <a:cubicBezTo>
                    <a:pt x="157" y="1033"/>
                    <a:pt x="158" y="1033"/>
                    <a:pt x="159" y="1033"/>
                  </a:cubicBezTo>
                  <a:cubicBezTo>
                    <a:pt x="159" y="1033"/>
                    <a:pt x="160" y="1033"/>
                    <a:pt x="161" y="1033"/>
                  </a:cubicBezTo>
                  <a:cubicBezTo>
                    <a:pt x="161" y="1033"/>
                    <a:pt x="161" y="1033"/>
                    <a:pt x="161" y="1033"/>
                  </a:cubicBezTo>
                  <a:cubicBezTo>
                    <a:pt x="162" y="1033"/>
                    <a:pt x="163" y="1033"/>
                    <a:pt x="163" y="1033"/>
                  </a:cubicBezTo>
                  <a:cubicBezTo>
                    <a:pt x="164" y="1032"/>
                    <a:pt x="164" y="1032"/>
                    <a:pt x="164" y="1032"/>
                  </a:cubicBezTo>
                  <a:cubicBezTo>
                    <a:pt x="165" y="1032"/>
                    <a:pt x="166" y="1032"/>
                    <a:pt x="167" y="1032"/>
                  </a:cubicBezTo>
                  <a:cubicBezTo>
                    <a:pt x="167" y="1031"/>
                    <a:pt x="168" y="1031"/>
                    <a:pt x="168" y="1031"/>
                  </a:cubicBezTo>
                  <a:cubicBezTo>
                    <a:pt x="169" y="1031"/>
                    <a:pt x="170" y="1031"/>
                    <a:pt x="171" y="1030"/>
                  </a:cubicBezTo>
                  <a:cubicBezTo>
                    <a:pt x="171" y="1030"/>
                    <a:pt x="172" y="1030"/>
                    <a:pt x="172" y="1030"/>
                  </a:cubicBezTo>
                  <a:cubicBezTo>
                    <a:pt x="173" y="1029"/>
                    <a:pt x="174" y="1029"/>
                    <a:pt x="175" y="1029"/>
                  </a:cubicBezTo>
                  <a:cubicBezTo>
                    <a:pt x="175" y="1028"/>
                    <a:pt x="176" y="1028"/>
                    <a:pt x="176" y="1028"/>
                  </a:cubicBezTo>
                  <a:cubicBezTo>
                    <a:pt x="179" y="1027"/>
                    <a:pt x="182" y="1026"/>
                    <a:pt x="184" y="1025"/>
                  </a:cubicBezTo>
                  <a:cubicBezTo>
                    <a:pt x="184" y="1025"/>
                    <a:pt x="185" y="1025"/>
                    <a:pt x="185" y="1024"/>
                  </a:cubicBezTo>
                  <a:cubicBezTo>
                    <a:pt x="187" y="1023"/>
                    <a:pt x="189" y="1022"/>
                    <a:pt x="191" y="1021"/>
                  </a:cubicBezTo>
                  <a:cubicBezTo>
                    <a:pt x="191" y="1021"/>
                    <a:pt x="192" y="1021"/>
                    <a:pt x="192" y="1021"/>
                  </a:cubicBezTo>
                  <a:cubicBezTo>
                    <a:pt x="192" y="1021"/>
                    <a:pt x="193" y="1021"/>
                    <a:pt x="194" y="1020"/>
                  </a:cubicBezTo>
                  <a:cubicBezTo>
                    <a:pt x="194" y="1020"/>
                    <a:pt x="194" y="1020"/>
                    <a:pt x="194" y="1020"/>
                  </a:cubicBezTo>
                  <a:cubicBezTo>
                    <a:pt x="195" y="1020"/>
                    <a:pt x="195" y="1019"/>
                    <a:pt x="196" y="1019"/>
                  </a:cubicBezTo>
                  <a:cubicBezTo>
                    <a:pt x="196" y="1019"/>
                    <a:pt x="196" y="1019"/>
                    <a:pt x="196" y="1019"/>
                  </a:cubicBezTo>
                  <a:cubicBezTo>
                    <a:pt x="197" y="1019"/>
                    <a:pt x="197" y="1018"/>
                    <a:pt x="198" y="1018"/>
                  </a:cubicBezTo>
                  <a:cubicBezTo>
                    <a:pt x="198" y="1018"/>
                    <a:pt x="198" y="1018"/>
                    <a:pt x="198" y="1018"/>
                  </a:cubicBezTo>
                  <a:cubicBezTo>
                    <a:pt x="198" y="1018"/>
                    <a:pt x="198" y="1018"/>
                    <a:pt x="198" y="1018"/>
                  </a:cubicBezTo>
                  <a:cubicBezTo>
                    <a:pt x="198" y="1018"/>
                    <a:pt x="199" y="1017"/>
                    <a:pt x="200" y="1017"/>
                  </a:cubicBezTo>
                  <a:cubicBezTo>
                    <a:pt x="200" y="1017"/>
                    <a:pt x="200" y="1017"/>
                    <a:pt x="200" y="1017"/>
                  </a:cubicBezTo>
                  <a:cubicBezTo>
                    <a:pt x="200" y="1017"/>
                    <a:pt x="201" y="1017"/>
                    <a:pt x="202" y="1017"/>
                  </a:cubicBezTo>
                  <a:cubicBezTo>
                    <a:pt x="202" y="1017"/>
                    <a:pt x="202" y="1017"/>
                    <a:pt x="202" y="1017"/>
                  </a:cubicBezTo>
                  <a:cubicBezTo>
                    <a:pt x="204" y="1017"/>
                    <a:pt x="207" y="1017"/>
                    <a:pt x="210" y="1016"/>
                  </a:cubicBezTo>
                  <a:cubicBezTo>
                    <a:pt x="211" y="1016"/>
                    <a:pt x="213" y="1016"/>
                    <a:pt x="215" y="1016"/>
                  </a:cubicBezTo>
                  <a:cubicBezTo>
                    <a:pt x="215" y="1016"/>
                    <a:pt x="215" y="1016"/>
                    <a:pt x="215" y="1016"/>
                  </a:cubicBezTo>
                  <a:cubicBezTo>
                    <a:pt x="216" y="1016"/>
                    <a:pt x="217" y="1016"/>
                    <a:pt x="218" y="1016"/>
                  </a:cubicBezTo>
                  <a:cubicBezTo>
                    <a:pt x="218" y="1016"/>
                    <a:pt x="218" y="1016"/>
                    <a:pt x="218" y="1016"/>
                  </a:cubicBezTo>
                  <a:cubicBezTo>
                    <a:pt x="219" y="1016"/>
                    <a:pt x="219" y="1016"/>
                    <a:pt x="220" y="1016"/>
                  </a:cubicBezTo>
                  <a:cubicBezTo>
                    <a:pt x="220" y="1016"/>
                    <a:pt x="220" y="1016"/>
                    <a:pt x="220" y="1016"/>
                  </a:cubicBezTo>
                  <a:cubicBezTo>
                    <a:pt x="221" y="1016"/>
                    <a:pt x="222" y="1016"/>
                    <a:pt x="222" y="1016"/>
                  </a:cubicBezTo>
                  <a:cubicBezTo>
                    <a:pt x="222" y="1016"/>
                    <a:pt x="223" y="1016"/>
                    <a:pt x="223" y="1016"/>
                  </a:cubicBezTo>
                  <a:cubicBezTo>
                    <a:pt x="223" y="1016"/>
                    <a:pt x="223" y="1016"/>
                    <a:pt x="224" y="1016"/>
                  </a:cubicBezTo>
                  <a:cubicBezTo>
                    <a:pt x="224" y="1016"/>
                    <a:pt x="224" y="1016"/>
                    <a:pt x="224" y="1016"/>
                  </a:cubicBezTo>
                  <a:cubicBezTo>
                    <a:pt x="225" y="1016"/>
                    <a:pt x="225" y="1016"/>
                    <a:pt x="225" y="1016"/>
                  </a:cubicBezTo>
                  <a:cubicBezTo>
                    <a:pt x="226" y="1016"/>
                    <a:pt x="226" y="1016"/>
                    <a:pt x="226" y="1016"/>
                  </a:cubicBezTo>
                  <a:cubicBezTo>
                    <a:pt x="229" y="1016"/>
                    <a:pt x="235" y="1024"/>
                    <a:pt x="236" y="1026"/>
                  </a:cubicBezTo>
                  <a:cubicBezTo>
                    <a:pt x="238" y="1027"/>
                    <a:pt x="239" y="1038"/>
                    <a:pt x="243" y="1039"/>
                  </a:cubicBezTo>
                  <a:cubicBezTo>
                    <a:pt x="244" y="1040"/>
                    <a:pt x="244" y="1040"/>
                    <a:pt x="245" y="1040"/>
                  </a:cubicBezTo>
                  <a:cubicBezTo>
                    <a:pt x="245" y="1040"/>
                    <a:pt x="246" y="1040"/>
                    <a:pt x="246" y="1040"/>
                  </a:cubicBezTo>
                  <a:cubicBezTo>
                    <a:pt x="247" y="1040"/>
                    <a:pt x="248" y="1040"/>
                    <a:pt x="249" y="1040"/>
                  </a:cubicBezTo>
                  <a:cubicBezTo>
                    <a:pt x="249" y="1040"/>
                    <a:pt x="249" y="1040"/>
                    <a:pt x="249" y="1040"/>
                  </a:cubicBezTo>
                  <a:cubicBezTo>
                    <a:pt x="250" y="1040"/>
                    <a:pt x="251" y="1040"/>
                    <a:pt x="253" y="1040"/>
                  </a:cubicBezTo>
                  <a:cubicBezTo>
                    <a:pt x="253" y="1040"/>
                    <a:pt x="253" y="1040"/>
                    <a:pt x="253" y="1040"/>
                  </a:cubicBezTo>
                  <a:cubicBezTo>
                    <a:pt x="258" y="1039"/>
                    <a:pt x="263" y="1039"/>
                    <a:pt x="268" y="1039"/>
                  </a:cubicBezTo>
                  <a:cubicBezTo>
                    <a:pt x="268" y="1038"/>
                    <a:pt x="269" y="1038"/>
                    <a:pt x="269" y="1038"/>
                  </a:cubicBezTo>
                  <a:cubicBezTo>
                    <a:pt x="270" y="1038"/>
                    <a:pt x="270" y="1038"/>
                    <a:pt x="271" y="1038"/>
                  </a:cubicBezTo>
                  <a:cubicBezTo>
                    <a:pt x="272" y="1038"/>
                    <a:pt x="272" y="1038"/>
                    <a:pt x="273" y="1038"/>
                  </a:cubicBezTo>
                  <a:cubicBezTo>
                    <a:pt x="279" y="1039"/>
                    <a:pt x="279" y="1042"/>
                    <a:pt x="281" y="1043"/>
                  </a:cubicBezTo>
                  <a:cubicBezTo>
                    <a:pt x="283" y="1045"/>
                    <a:pt x="286" y="1052"/>
                    <a:pt x="285" y="1057"/>
                  </a:cubicBezTo>
                  <a:cubicBezTo>
                    <a:pt x="285" y="1058"/>
                    <a:pt x="285" y="1059"/>
                    <a:pt x="284" y="1060"/>
                  </a:cubicBezTo>
                  <a:cubicBezTo>
                    <a:pt x="284" y="1061"/>
                    <a:pt x="284" y="1061"/>
                    <a:pt x="284" y="1062"/>
                  </a:cubicBezTo>
                  <a:cubicBezTo>
                    <a:pt x="283" y="1062"/>
                    <a:pt x="283" y="1063"/>
                    <a:pt x="283" y="1064"/>
                  </a:cubicBezTo>
                  <a:cubicBezTo>
                    <a:pt x="282" y="1065"/>
                    <a:pt x="282" y="1067"/>
                    <a:pt x="281" y="1068"/>
                  </a:cubicBezTo>
                  <a:cubicBezTo>
                    <a:pt x="281" y="1068"/>
                    <a:pt x="281" y="1068"/>
                    <a:pt x="281" y="1069"/>
                  </a:cubicBezTo>
                  <a:cubicBezTo>
                    <a:pt x="280" y="1070"/>
                    <a:pt x="280" y="1071"/>
                    <a:pt x="280" y="1071"/>
                  </a:cubicBezTo>
                  <a:cubicBezTo>
                    <a:pt x="280" y="1072"/>
                    <a:pt x="280" y="1073"/>
                    <a:pt x="280" y="1073"/>
                  </a:cubicBezTo>
                  <a:cubicBezTo>
                    <a:pt x="280" y="1074"/>
                    <a:pt x="280" y="1074"/>
                    <a:pt x="280" y="1074"/>
                  </a:cubicBezTo>
                  <a:cubicBezTo>
                    <a:pt x="280" y="1075"/>
                    <a:pt x="280" y="1075"/>
                    <a:pt x="280" y="1076"/>
                  </a:cubicBezTo>
                  <a:cubicBezTo>
                    <a:pt x="280" y="1076"/>
                    <a:pt x="280" y="1076"/>
                    <a:pt x="280" y="1076"/>
                  </a:cubicBezTo>
                  <a:cubicBezTo>
                    <a:pt x="279" y="1079"/>
                    <a:pt x="279" y="1081"/>
                    <a:pt x="279" y="1083"/>
                  </a:cubicBezTo>
                  <a:cubicBezTo>
                    <a:pt x="279" y="1083"/>
                    <a:pt x="279" y="1083"/>
                    <a:pt x="279" y="1084"/>
                  </a:cubicBezTo>
                  <a:cubicBezTo>
                    <a:pt x="278" y="1084"/>
                    <a:pt x="278" y="1085"/>
                    <a:pt x="278" y="1086"/>
                  </a:cubicBezTo>
                  <a:cubicBezTo>
                    <a:pt x="278" y="1086"/>
                    <a:pt x="278" y="1086"/>
                    <a:pt x="278" y="1087"/>
                  </a:cubicBezTo>
                  <a:cubicBezTo>
                    <a:pt x="278" y="1087"/>
                    <a:pt x="278" y="1088"/>
                    <a:pt x="277" y="1089"/>
                  </a:cubicBezTo>
                  <a:cubicBezTo>
                    <a:pt x="276" y="1091"/>
                    <a:pt x="277" y="1092"/>
                    <a:pt x="273" y="1094"/>
                  </a:cubicBezTo>
                  <a:cubicBezTo>
                    <a:pt x="269" y="1096"/>
                    <a:pt x="273" y="1098"/>
                    <a:pt x="276" y="1102"/>
                  </a:cubicBezTo>
                  <a:cubicBezTo>
                    <a:pt x="279" y="1106"/>
                    <a:pt x="277" y="1105"/>
                    <a:pt x="278" y="1109"/>
                  </a:cubicBezTo>
                  <a:cubicBezTo>
                    <a:pt x="278" y="1110"/>
                    <a:pt x="279" y="1110"/>
                    <a:pt x="279" y="1111"/>
                  </a:cubicBezTo>
                  <a:cubicBezTo>
                    <a:pt x="279" y="1111"/>
                    <a:pt x="279" y="1111"/>
                    <a:pt x="279" y="1111"/>
                  </a:cubicBezTo>
                  <a:cubicBezTo>
                    <a:pt x="280" y="1112"/>
                    <a:pt x="281" y="1113"/>
                    <a:pt x="281" y="1114"/>
                  </a:cubicBezTo>
                  <a:cubicBezTo>
                    <a:pt x="282" y="1114"/>
                    <a:pt x="282" y="1114"/>
                    <a:pt x="282" y="1114"/>
                  </a:cubicBezTo>
                  <a:cubicBezTo>
                    <a:pt x="283" y="1115"/>
                    <a:pt x="284" y="1117"/>
                    <a:pt x="285" y="1118"/>
                  </a:cubicBezTo>
                  <a:cubicBezTo>
                    <a:pt x="285" y="1118"/>
                    <a:pt x="285" y="1118"/>
                    <a:pt x="285" y="1118"/>
                  </a:cubicBezTo>
                  <a:cubicBezTo>
                    <a:pt x="289" y="1123"/>
                    <a:pt x="294" y="1129"/>
                    <a:pt x="298" y="1133"/>
                  </a:cubicBezTo>
                  <a:cubicBezTo>
                    <a:pt x="298" y="1133"/>
                    <a:pt x="298" y="1133"/>
                    <a:pt x="299" y="1133"/>
                  </a:cubicBezTo>
                  <a:cubicBezTo>
                    <a:pt x="299" y="1134"/>
                    <a:pt x="299" y="1134"/>
                    <a:pt x="300" y="1135"/>
                  </a:cubicBezTo>
                  <a:cubicBezTo>
                    <a:pt x="300" y="1135"/>
                    <a:pt x="300" y="1135"/>
                    <a:pt x="300" y="1135"/>
                  </a:cubicBezTo>
                  <a:cubicBezTo>
                    <a:pt x="301" y="1136"/>
                    <a:pt x="301" y="1136"/>
                    <a:pt x="301" y="1136"/>
                  </a:cubicBezTo>
                  <a:cubicBezTo>
                    <a:pt x="301" y="1136"/>
                    <a:pt x="302" y="1137"/>
                    <a:pt x="302" y="1137"/>
                  </a:cubicBezTo>
                  <a:cubicBezTo>
                    <a:pt x="302" y="1137"/>
                    <a:pt x="302" y="1137"/>
                    <a:pt x="302" y="1137"/>
                  </a:cubicBezTo>
                  <a:cubicBezTo>
                    <a:pt x="302" y="1138"/>
                    <a:pt x="303" y="1138"/>
                    <a:pt x="303" y="1138"/>
                  </a:cubicBezTo>
                  <a:cubicBezTo>
                    <a:pt x="303" y="1139"/>
                    <a:pt x="303" y="1140"/>
                    <a:pt x="303" y="1140"/>
                  </a:cubicBezTo>
                  <a:cubicBezTo>
                    <a:pt x="304" y="1143"/>
                    <a:pt x="305" y="1145"/>
                    <a:pt x="305" y="1148"/>
                  </a:cubicBezTo>
                  <a:cubicBezTo>
                    <a:pt x="305" y="1149"/>
                    <a:pt x="305" y="1149"/>
                    <a:pt x="305" y="1150"/>
                  </a:cubicBezTo>
                  <a:cubicBezTo>
                    <a:pt x="305" y="1151"/>
                    <a:pt x="305" y="1152"/>
                    <a:pt x="305" y="1152"/>
                  </a:cubicBezTo>
                  <a:cubicBezTo>
                    <a:pt x="305" y="1152"/>
                    <a:pt x="306" y="1153"/>
                    <a:pt x="306" y="1153"/>
                  </a:cubicBezTo>
                  <a:cubicBezTo>
                    <a:pt x="307" y="1155"/>
                    <a:pt x="310" y="1158"/>
                    <a:pt x="311" y="1159"/>
                  </a:cubicBezTo>
                  <a:cubicBezTo>
                    <a:pt x="311" y="1159"/>
                    <a:pt x="311" y="1160"/>
                    <a:pt x="311" y="1160"/>
                  </a:cubicBezTo>
                  <a:cubicBezTo>
                    <a:pt x="312" y="1161"/>
                    <a:pt x="313" y="1170"/>
                    <a:pt x="315" y="1175"/>
                  </a:cubicBezTo>
                  <a:cubicBezTo>
                    <a:pt x="317" y="1180"/>
                    <a:pt x="315" y="1194"/>
                    <a:pt x="317" y="1198"/>
                  </a:cubicBezTo>
                  <a:cubicBezTo>
                    <a:pt x="320" y="1203"/>
                    <a:pt x="321" y="1214"/>
                    <a:pt x="321" y="1219"/>
                  </a:cubicBezTo>
                  <a:cubicBezTo>
                    <a:pt x="321" y="1224"/>
                    <a:pt x="321" y="1223"/>
                    <a:pt x="318" y="1227"/>
                  </a:cubicBezTo>
                  <a:cubicBezTo>
                    <a:pt x="315" y="1230"/>
                    <a:pt x="312" y="1231"/>
                    <a:pt x="310" y="1234"/>
                  </a:cubicBezTo>
                  <a:cubicBezTo>
                    <a:pt x="308" y="1237"/>
                    <a:pt x="302" y="1264"/>
                    <a:pt x="301" y="1268"/>
                  </a:cubicBezTo>
                  <a:cubicBezTo>
                    <a:pt x="301" y="1268"/>
                    <a:pt x="301" y="1269"/>
                    <a:pt x="301" y="1270"/>
                  </a:cubicBezTo>
                  <a:cubicBezTo>
                    <a:pt x="300" y="1270"/>
                    <a:pt x="300" y="1270"/>
                    <a:pt x="300" y="1271"/>
                  </a:cubicBezTo>
                  <a:cubicBezTo>
                    <a:pt x="300" y="1271"/>
                    <a:pt x="300" y="1272"/>
                    <a:pt x="300" y="1273"/>
                  </a:cubicBezTo>
                  <a:cubicBezTo>
                    <a:pt x="300" y="1274"/>
                    <a:pt x="300" y="1274"/>
                    <a:pt x="300" y="1274"/>
                  </a:cubicBezTo>
                  <a:cubicBezTo>
                    <a:pt x="300" y="1276"/>
                    <a:pt x="300" y="1277"/>
                    <a:pt x="300" y="1278"/>
                  </a:cubicBezTo>
                  <a:cubicBezTo>
                    <a:pt x="300" y="1278"/>
                    <a:pt x="300" y="1279"/>
                    <a:pt x="300" y="1279"/>
                  </a:cubicBezTo>
                  <a:cubicBezTo>
                    <a:pt x="300" y="1281"/>
                    <a:pt x="300" y="1282"/>
                    <a:pt x="300" y="1283"/>
                  </a:cubicBezTo>
                  <a:cubicBezTo>
                    <a:pt x="300" y="1284"/>
                    <a:pt x="300" y="1284"/>
                    <a:pt x="300" y="1284"/>
                  </a:cubicBezTo>
                  <a:cubicBezTo>
                    <a:pt x="300" y="1284"/>
                    <a:pt x="300" y="1284"/>
                    <a:pt x="300" y="1285"/>
                  </a:cubicBezTo>
                  <a:cubicBezTo>
                    <a:pt x="300" y="1285"/>
                    <a:pt x="300" y="1286"/>
                    <a:pt x="300" y="1286"/>
                  </a:cubicBezTo>
                  <a:cubicBezTo>
                    <a:pt x="300" y="1287"/>
                    <a:pt x="300" y="1288"/>
                    <a:pt x="300" y="1289"/>
                  </a:cubicBezTo>
                  <a:cubicBezTo>
                    <a:pt x="300" y="1289"/>
                    <a:pt x="300" y="1290"/>
                    <a:pt x="300" y="1290"/>
                  </a:cubicBezTo>
                  <a:cubicBezTo>
                    <a:pt x="300" y="1291"/>
                    <a:pt x="300" y="1292"/>
                    <a:pt x="300" y="1293"/>
                  </a:cubicBezTo>
                  <a:cubicBezTo>
                    <a:pt x="301" y="1293"/>
                    <a:pt x="301" y="1294"/>
                    <a:pt x="301" y="1294"/>
                  </a:cubicBezTo>
                  <a:cubicBezTo>
                    <a:pt x="301" y="1295"/>
                    <a:pt x="301" y="1296"/>
                    <a:pt x="302" y="1297"/>
                  </a:cubicBezTo>
                  <a:cubicBezTo>
                    <a:pt x="306" y="1304"/>
                    <a:pt x="313" y="1315"/>
                    <a:pt x="314" y="1324"/>
                  </a:cubicBezTo>
                  <a:cubicBezTo>
                    <a:pt x="315" y="1332"/>
                    <a:pt x="320" y="1338"/>
                    <a:pt x="325" y="1346"/>
                  </a:cubicBezTo>
                  <a:cubicBezTo>
                    <a:pt x="330" y="1354"/>
                    <a:pt x="326" y="1371"/>
                    <a:pt x="328" y="1379"/>
                  </a:cubicBezTo>
                  <a:cubicBezTo>
                    <a:pt x="331" y="1388"/>
                    <a:pt x="332" y="1396"/>
                    <a:pt x="332" y="1406"/>
                  </a:cubicBezTo>
                  <a:cubicBezTo>
                    <a:pt x="332" y="1408"/>
                    <a:pt x="332" y="1409"/>
                    <a:pt x="332" y="1410"/>
                  </a:cubicBezTo>
                  <a:cubicBezTo>
                    <a:pt x="332" y="1411"/>
                    <a:pt x="332" y="1411"/>
                    <a:pt x="333" y="1411"/>
                  </a:cubicBezTo>
                  <a:cubicBezTo>
                    <a:pt x="333" y="1412"/>
                    <a:pt x="333" y="1413"/>
                    <a:pt x="333" y="1414"/>
                  </a:cubicBezTo>
                  <a:cubicBezTo>
                    <a:pt x="334" y="1415"/>
                    <a:pt x="334" y="1415"/>
                    <a:pt x="334" y="1416"/>
                  </a:cubicBezTo>
                  <a:cubicBezTo>
                    <a:pt x="334" y="1416"/>
                    <a:pt x="335" y="1417"/>
                    <a:pt x="335" y="1418"/>
                  </a:cubicBezTo>
                  <a:cubicBezTo>
                    <a:pt x="336" y="1419"/>
                    <a:pt x="336" y="1419"/>
                    <a:pt x="336" y="1420"/>
                  </a:cubicBezTo>
                  <a:cubicBezTo>
                    <a:pt x="337" y="1420"/>
                    <a:pt x="337" y="1421"/>
                    <a:pt x="338" y="1422"/>
                  </a:cubicBezTo>
                  <a:cubicBezTo>
                    <a:pt x="338" y="1422"/>
                    <a:pt x="338" y="1423"/>
                    <a:pt x="339" y="1423"/>
                  </a:cubicBezTo>
                  <a:cubicBezTo>
                    <a:pt x="339" y="1424"/>
                    <a:pt x="340" y="1425"/>
                    <a:pt x="340" y="1426"/>
                  </a:cubicBezTo>
                  <a:cubicBezTo>
                    <a:pt x="340" y="1426"/>
                    <a:pt x="341" y="1427"/>
                    <a:pt x="341" y="1427"/>
                  </a:cubicBezTo>
                  <a:cubicBezTo>
                    <a:pt x="342" y="1428"/>
                    <a:pt x="342" y="1428"/>
                    <a:pt x="343" y="1429"/>
                  </a:cubicBezTo>
                  <a:cubicBezTo>
                    <a:pt x="343" y="1429"/>
                    <a:pt x="343" y="1430"/>
                    <a:pt x="344" y="1430"/>
                  </a:cubicBezTo>
                  <a:cubicBezTo>
                    <a:pt x="344" y="1431"/>
                    <a:pt x="345" y="1431"/>
                    <a:pt x="345" y="1432"/>
                  </a:cubicBezTo>
                  <a:cubicBezTo>
                    <a:pt x="346" y="1433"/>
                    <a:pt x="347" y="1434"/>
                    <a:pt x="348" y="1435"/>
                  </a:cubicBezTo>
                  <a:cubicBezTo>
                    <a:pt x="353" y="1441"/>
                    <a:pt x="355" y="1445"/>
                    <a:pt x="357" y="1451"/>
                  </a:cubicBezTo>
                  <a:cubicBezTo>
                    <a:pt x="359" y="1458"/>
                    <a:pt x="354" y="1454"/>
                    <a:pt x="352" y="1457"/>
                  </a:cubicBezTo>
                  <a:cubicBezTo>
                    <a:pt x="350" y="1460"/>
                    <a:pt x="354" y="1468"/>
                    <a:pt x="357" y="1476"/>
                  </a:cubicBezTo>
                  <a:cubicBezTo>
                    <a:pt x="360" y="1483"/>
                    <a:pt x="360" y="1491"/>
                    <a:pt x="357" y="1495"/>
                  </a:cubicBezTo>
                  <a:cubicBezTo>
                    <a:pt x="354" y="1499"/>
                    <a:pt x="356" y="1500"/>
                    <a:pt x="358" y="1506"/>
                  </a:cubicBezTo>
                  <a:cubicBezTo>
                    <a:pt x="360" y="1511"/>
                    <a:pt x="360" y="1512"/>
                    <a:pt x="361" y="1517"/>
                  </a:cubicBezTo>
                  <a:cubicBezTo>
                    <a:pt x="362" y="1522"/>
                    <a:pt x="365" y="1520"/>
                    <a:pt x="369" y="1521"/>
                  </a:cubicBezTo>
                  <a:cubicBezTo>
                    <a:pt x="372" y="1522"/>
                    <a:pt x="372" y="1526"/>
                    <a:pt x="378" y="1527"/>
                  </a:cubicBezTo>
                  <a:cubicBezTo>
                    <a:pt x="383" y="1528"/>
                    <a:pt x="383" y="1525"/>
                    <a:pt x="385" y="1523"/>
                  </a:cubicBezTo>
                  <a:cubicBezTo>
                    <a:pt x="387" y="1520"/>
                    <a:pt x="392" y="1522"/>
                    <a:pt x="395" y="1522"/>
                  </a:cubicBezTo>
                  <a:cubicBezTo>
                    <a:pt x="398" y="1522"/>
                    <a:pt x="398" y="1520"/>
                    <a:pt x="402" y="1517"/>
                  </a:cubicBezTo>
                  <a:cubicBezTo>
                    <a:pt x="406" y="1514"/>
                    <a:pt x="407" y="1514"/>
                    <a:pt x="413" y="1515"/>
                  </a:cubicBezTo>
                  <a:cubicBezTo>
                    <a:pt x="419" y="1515"/>
                    <a:pt x="424" y="1513"/>
                    <a:pt x="428" y="1514"/>
                  </a:cubicBezTo>
                  <a:cubicBezTo>
                    <a:pt x="432" y="1515"/>
                    <a:pt x="436" y="1517"/>
                    <a:pt x="439" y="1515"/>
                  </a:cubicBezTo>
                  <a:cubicBezTo>
                    <a:pt x="441" y="1514"/>
                    <a:pt x="449" y="1514"/>
                    <a:pt x="452" y="1513"/>
                  </a:cubicBezTo>
                  <a:cubicBezTo>
                    <a:pt x="455" y="1511"/>
                    <a:pt x="461" y="1510"/>
                    <a:pt x="465" y="1506"/>
                  </a:cubicBezTo>
                  <a:cubicBezTo>
                    <a:pt x="469" y="1503"/>
                    <a:pt x="484" y="1488"/>
                    <a:pt x="486" y="1487"/>
                  </a:cubicBezTo>
                  <a:cubicBezTo>
                    <a:pt x="488" y="1486"/>
                    <a:pt x="501" y="1469"/>
                    <a:pt x="503" y="1465"/>
                  </a:cubicBezTo>
                  <a:cubicBezTo>
                    <a:pt x="506" y="1461"/>
                    <a:pt x="508" y="1461"/>
                    <a:pt x="511" y="1461"/>
                  </a:cubicBezTo>
                  <a:cubicBezTo>
                    <a:pt x="513" y="1461"/>
                    <a:pt x="521" y="1449"/>
                    <a:pt x="523" y="1445"/>
                  </a:cubicBezTo>
                  <a:cubicBezTo>
                    <a:pt x="525" y="1441"/>
                    <a:pt x="530" y="1437"/>
                    <a:pt x="533" y="1434"/>
                  </a:cubicBezTo>
                  <a:cubicBezTo>
                    <a:pt x="535" y="1431"/>
                    <a:pt x="536" y="1423"/>
                    <a:pt x="538" y="1418"/>
                  </a:cubicBezTo>
                  <a:cubicBezTo>
                    <a:pt x="539" y="1417"/>
                    <a:pt x="539" y="1416"/>
                    <a:pt x="539" y="1414"/>
                  </a:cubicBezTo>
                  <a:cubicBezTo>
                    <a:pt x="539" y="1414"/>
                    <a:pt x="539" y="1414"/>
                    <a:pt x="539" y="1414"/>
                  </a:cubicBezTo>
                  <a:cubicBezTo>
                    <a:pt x="540" y="1413"/>
                    <a:pt x="540" y="1411"/>
                    <a:pt x="540" y="1409"/>
                  </a:cubicBezTo>
                  <a:cubicBezTo>
                    <a:pt x="540" y="1409"/>
                    <a:pt x="540" y="1409"/>
                    <a:pt x="540" y="1409"/>
                  </a:cubicBezTo>
                  <a:cubicBezTo>
                    <a:pt x="540" y="1409"/>
                    <a:pt x="540" y="1409"/>
                    <a:pt x="540" y="1409"/>
                  </a:cubicBezTo>
                  <a:cubicBezTo>
                    <a:pt x="540" y="1408"/>
                    <a:pt x="540" y="1407"/>
                    <a:pt x="540" y="1406"/>
                  </a:cubicBezTo>
                  <a:cubicBezTo>
                    <a:pt x="540" y="1406"/>
                    <a:pt x="540" y="1406"/>
                    <a:pt x="540" y="1406"/>
                  </a:cubicBezTo>
                  <a:cubicBezTo>
                    <a:pt x="540" y="1404"/>
                    <a:pt x="540" y="1402"/>
                    <a:pt x="540" y="1401"/>
                  </a:cubicBezTo>
                  <a:cubicBezTo>
                    <a:pt x="540" y="1401"/>
                    <a:pt x="540" y="1401"/>
                    <a:pt x="540" y="1401"/>
                  </a:cubicBezTo>
                  <a:cubicBezTo>
                    <a:pt x="540" y="1400"/>
                    <a:pt x="540" y="1400"/>
                    <a:pt x="540" y="1399"/>
                  </a:cubicBezTo>
                  <a:cubicBezTo>
                    <a:pt x="540" y="1397"/>
                    <a:pt x="542" y="1390"/>
                    <a:pt x="548" y="1387"/>
                  </a:cubicBezTo>
                  <a:cubicBezTo>
                    <a:pt x="553" y="1383"/>
                    <a:pt x="569" y="1376"/>
                    <a:pt x="570" y="1370"/>
                  </a:cubicBezTo>
                  <a:cubicBezTo>
                    <a:pt x="572" y="1363"/>
                    <a:pt x="569" y="1343"/>
                    <a:pt x="568" y="1340"/>
                  </a:cubicBezTo>
                  <a:cubicBezTo>
                    <a:pt x="567" y="1337"/>
                    <a:pt x="567" y="1323"/>
                    <a:pt x="564" y="1323"/>
                  </a:cubicBezTo>
                  <a:cubicBezTo>
                    <a:pt x="562" y="1322"/>
                    <a:pt x="561" y="1319"/>
                    <a:pt x="564" y="1314"/>
                  </a:cubicBezTo>
                  <a:cubicBezTo>
                    <a:pt x="567" y="1309"/>
                    <a:pt x="590" y="1289"/>
                    <a:pt x="597" y="1284"/>
                  </a:cubicBezTo>
                  <a:cubicBezTo>
                    <a:pt x="604" y="1278"/>
                    <a:pt x="612" y="1276"/>
                    <a:pt x="614" y="1274"/>
                  </a:cubicBezTo>
                  <a:cubicBezTo>
                    <a:pt x="617" y="1273"/>
                    <a:pt x="628" y="1258"/>
                    <a:pt x="630" y="1257"/>
                  </a:cubicBezTo>
                  <a:cubicBezTo>
                    <a:pt x="633" y="1255"/>
                    <a:pt x="629" y="1248"/>
                    <a:pt x="627" y="1243"/>
                  </a:cubicBezTo>
                  <a:cubicBezTo>
                    <a:pt x="625" y="1238"/>
                    <a:pt x="623" y="1219"/>
                    <a:pt x="624" y="1215"/>
                  </a:cubicBezTo>
                  <a:cubicBezTo>
                    <a:pt x="624" y="1214"/>
                    <a:pt x="624" y="1213"/>
                    <a:pt x="624" y="1211"/>
                  </a:cubicBezTo>
                  <a:cubicBezTo>
                    <a:pt x="624" y="1211"/>
                    <a:pt x="624" y="1210"/>
                    <a:pt x="624" y="1210"/>
                  </a:cubicBezTo>
                  <a:cubicBezTo>
                    <a:pt x="624" y="1209"/>
                    <a:pt x="624" y="1208"/>
                    <a:pt x="624" y="1207"/>
                  </a:cubicBezTo>
                  <a:cubicBezTo>
                    <a:pt x="624" y="1207"/>
                    <a:pt x="624" y="1206"/>
                    <a:pt x="624" y="1206"/>
                  </a:cubicBezTo>
                  <a:cubicBezTo>
                    <a:pt x="624" y="1205"/>
                    <a:pt x="624" y="1204"/>
                    <a:pt x="624" y="1203"/>
                  </a:cubicBezTo>
                  <a:cubicBezTo>
                    <a:pt x="624" y="1203"/>
                    <a:pt x="624" y="1202"/>
                    <a:pt x="624" y="1202"/>
                  </a:cubicBezTo>
                  <a:cubicBezTo>
                    <a:pt x="624" y="1201"/>
                    <a:pt x="624" y="1201"/>
                    <a:pt x="624" y="1201"/>
                  </a:cubicBezTo>
                  <a:cubicBezTo>
                    <a:pt x="623" y="1200"/>
                    <a:pt x="623" y="1200"/>
                    <a:pt x="623" y="1199"/>
                  </a:cubicBezTo>
                  <a:cubicBezTo>
                    <a:pt x="621" y="1195"/>
                    <a:pt x="615" y="1189"/>
                    <a:pt x="613" y="1185"/>
                  </a:cubicBezTo>
                  <a:cubicBezTo>
                    <a:pt x="611" y="1182"/>
                    <a:pt x="612" y="1163"/>
                    <a:pt x="612" y="1160"/>
                  </a:cubicBezTo>
                  <a:cubicBezTo>
                    <a:pt x="612" y="1157"/>
                    <a:pt x="607" y="1149"/>
                    <a:pt x="607" y="1146"/>
                  </a:cubicBezTo>
                  <a:cubicBezTo>
                    <a:pt x="607" y="1143"/>
                    <a:pt x="607" y="1138"/>
                    <a:pt x="608" y="1137"/>
                  </a:cubicBezTo>
                  <a:cubicBezTo>
                    <a:pt x="608" y="1137"/>
                    <a:pt x="608" y="1137"/>
                    <a:pt x="608" y="1137"/>
                  </a:cubicBezTo>
                  <a:cubicBezTo>
                    <a:pt x="608" y="1137"/>
                    <a:pt x="608" y="1136"/>
                    <a:pt x="608" y="1136"/>
                  </a:cubicBezTo>
                  <a:cubicBezTo>
                    <a:pt x="609" y="1136"/>
                    <a:pt x="609" y="1136"/>
                    <a:pt x="609" y="1135"/>
                  </a:cubicBezTo>
                  <a:cubicBezTo>
                    <a:pt x="609" y="1135"/>
                    <a:pt x="609" y="1135"/>
                    <a:pt x="609" y="1135"/>
                  </a:cubicBezTo>
                  <a:cubicBezTo>
                    <a:pt x="610" y="1133"/>
                    <a:pt x="612" y="1131"/>
                    <a:pt x="613" y="1128"/>
                  </a:cubicBezTo>
                  <a:cubicBezTo>
                    <a:pt x="613" y="1128"/>
                    <a:pt x="613" y="1128"/>
                    <a:pt x="613" y="1128"/>
                  </a:cubicBezTo>
                  <a:cubicBezTo>
                    <a:pt x="614" y="1127"/>
                    <a:pt x="614" y="1125"/>
                    <a:pt x="615" y="1125"/>
                  </a:cubicBezTo>
                  <a:cubicBezTo>
                    <a:pt x="617" y="1120"/>
                    <a:pt x="624" y="1107"/>
                    <a:pt x="626" y="1105"/>
                  </a:cubicBezTo>
                  <a:cubicBezTo>
                    <a:pt x="626" y="1105"/>
                    <a:pt x="627" y="1104"/>
                    <a:pt x="627" y="1104"/>
                  </a:cubicBezTo>
                  <a:cubicBezTo>
                    <a:pt x="627" y="1104"/>
                    <a:pt x="628" y="1104"/>
                    <a:pt x="628" y="1104"/>
                  </a:cubicBezTo>
                  <a:cubicBezTo>
                    <a:pt x="628" y="1104"/>
                    <a:pt x="629" y="1103"/>
                    <a:pt x="630" y="1103"/>
                  </a:cubicBezTo>
                  <a:cubicBezTo>
                    <a:pt x="630" y="1103"/>
                    <a:pt x="630" y="1103"/>
                    <a:pt x="630" y="1103"/>
                  </a:cubicBezTo>
                  <a:cubicBezTo>
                    <a:pt x="632" y="1103"/>
                    <a:pt x="633" y="1103"/>
                    <a:pt x="635" y="1103"/>
                  </a:cubicBezTo>
                  <a:cubicBezTo>
                    <a:pt x="637" y="1101"/>
                    <a:pt x="650" y="1082"/>
                    <a:pt x="656" y="1074"/>
                  </a:cubicBezTo>
                  <a:cubicBezTo>
                    <a:pt x="661" y="1066"/>
                    <a:pt x="674" y="1058"/>
                    <a:pt x="679" y="1055"/>
                  </a:cubicBezTo>
                  <a:cubicBezTo>
                    <a:pt x="684" y="1053"/>
                    <a:pt x="682" y="1054"/>
                    <a:pt x="683" y="1051"/>
                  </a:cubicBezTo>
                  <a:cubicBezTo>
                    <a:pt x="685" y="1048"/>
                    <a:pt x="688" y="1046"/>
                    <a:pt x="692" y="1044"/>
                  </a:cubicBezTo>
                  <a:cubicBezTo>
                    <a:pt x="697" y="1041"/>
                    <a:pt x="709" y="1017"/>
                    <a:pt x="712" y="1010"/>
                  </a:cubicBezTo>
                  <a:cubicBezTo>
                    <a:pt x="715" y="1004"/>
                    <a:pt x="723" y="988"/>
                    <a:pt x="726" y="984"/>
                  </a:cubicBezTo>
                  <a:cubicBezTo>
                    <a:pt x="729" y="980"/>
                    <a:pt x="730" y="964"/>
                    <a:pt x="729" y="958"/>
                  </a:cubicBezTo>
                  <a:cubicBezTo>
                    <a:pt x="729" y="953"/>
                    <a:pt x="729" y="952"/>
                    <a:pt x="726" y="954"/>
                  </a:cubicBezTo>
                  <a:cubicBezTo>
                    <a:pt x="723" y="955"/>
                    <a:pt x="714" y="958"/>
                    <a:pt x="711" y="961"/>
                  </a:cubicBezTo>
                  <a:cubicBezTo>
                    <a:pt x="707" y="963"/>
                    <a:pt x="698" y="961"/>
                    <a:pt x="693" y="963"/>
                  </a:cubicBezTo>
                  <a:cubicBezTo>
                    <a:pt x="687" y="964"/>
                    <a:pt x="688" y="965"/>
                    <a:pt x="684" y="967"/>
                  </a:cubicBezTo>
                  <a:cubicBezTo>
                    <a:pt x="681" y="969"/>
                    <a:pt x="682" y="965"/>
                    <a:pt x="677" y="965"/>
                  </a:cubicBezTo>
                  <a:cubicBezTo>
                    <a:pt x="672" y="965"/>
                    <a:pt x="662" y="970"/>
                    <a:pt x="660" y="971"/>
                  </a:cubicBezTo>
                  <a:cubicBezTo>
                    <a:pt x="658" y="972"/>
                    <a:pt x="651" y="962"/>
                    <a:pt x="650" y="959"/>
                  </a:cubicBezTo>
                  <a:cubicBezTo>
                    <a:pt x="650" y="958"/>
                    <a:pt x="649" y="957"/>
                    <a:pt x="649" y="957"/>
                  </a:cubicBezTo>
                  <a:cubicBezTo>
                    <a:pt x="649" y="957"/>
                    <a:pt x="649" y="957"/>
                    <a:pt x="649" y="957"/>
                  </a:cubicBezTo>
                  <a:cubicBezTo>
                    <a:pt x="648" y="956"/>
                    <a:pt x="648" y="956"/>
                    <a:pt x="648" y="956"/>
                  </a:cubicBezTo>
                  <a:cubicBezTo>
                    <a:pt x="648" y="956"/>
                    <a:pt x="647" y="955"/>
                    <a:pt x="647" y="955"/>
                  </a:cubicBezTo>
                  <a:cubicBezTo>
                    <a:pt x="647" y="955"/>
                    <a:pt x="647" y="955"/>
                    <a:pt x="647" y="955"/>
                  </a:cubicBezTo>
                  <a:cubicBezTo>
                    <a:pt x="647" y="955"/>
                    <a:pt x="647" y="955"/>
                    <a:pt x="647" y="954"/>
                  </a:cubicBezTo>
                  <a:cubicBezTo>
                    <a:pt x="647" y="954"/>
                    <a:pt x="647" y="953"/>
                    <a:pt x="646" y="951"/>
                  </a:cubicBezTo>
                  <a:cubicBezTo>
                    <a:pt x="646" y="950"/>
                    <a:pt x="646" y="949"/>
                    <a:pt x="645" y="948"/>
                  </a:cubicBezTo>
                  <a:cubicBezTo>
                    <a:pt x="645" y="946"/>
                    <a:pt x="644" y="945"/>
                    <a:pt x="643" y="943"/>
                  </a:cubicBezTo>
                  <a:cubicBezTo>
                    <a:pt x="643" y="943"/>
                    <a:pt x="643" y="943"/>
                    <a:pt x="643" y="943"/>
                  </a:cubicBezTo>
                  <a:cubicBezTo>
                    <a:pt x="642" y="942"/>
                    <a:pt x="642" y="942"/>
                    <a:pt x="642" y="941"/>
                  </a:cubicBezTo>
                  <a:cubicBezTo>
                    <a:pt x="641" y="941"/>
                    <a:pt x="641" y="940"/>
                    <a:pt x="640" y="940"/>
                  </a:cubicBezTo>
                  <a:cubicBezTo>
                    <a:pt x="636" y="937"/>
                    <a:pt x="633" y="935"/>
                    <a:pt x="630" y="933"/>
                  </a:cubicBezTo>
                  <a:cubicBezTo>
                    <a:pt x="626" y="930"/>
                    <a:pt x="625" y="925"/>
                    <a:pt x="623" y="925"/>
                  </a:cubicBezTo>
                  <a:cubicBezTo>
                    <a:pt x="620" y="924"/>
                    <a:pt x="612" y="917"/>
                    <a:pt x="608" y="916"/>
                  </a:cubicBezTo>
                  <a:cubicBezTo>
                    <a:pt x="605" y="915"/>
                    <a:pt x="602" y="903"/>
                    <a:pt x="600" y="898"/>
                  </a:cubicBezTo>
                  <a:cubicBezTo>
                    <a:pt x="600" y="897"/>
                    <a:pt x="599" y="896"/>
                    <a:pt x="598" y="895"/>
                  </a:cubicBezTo>
                  <a:cubicBezTo>
                    <a:pt x="598" y="895"/>
                    <a:pt x="598" y="894"/>
                    <a:pt x="598" y="894"/>
                  </a:cubicBezTo>
                  <a:cubicBezTo>
                    <a:pt x="597" y="892"/>
                    <a:pt x="595" y="890"/>
                    <a:pt x="594" y="888"/>
                  </a:cubicBezTo>
                  <a:cubicBezTo>
                    <a:pt x="594" y="888"/>
                    <a:pt x="593" y="888"/>
                    <a:pt x="593" y="888"/>
                  </a:cubicBezTo>
                  <a:cubicBezTo>
                    <a:pt x="593" y="887"/>
                    <a:pt x="592" y="887"/>
                    <a:pt x="592" y="886"/>
                  </a:cubicBezTo>
                  <a:cubicBezTo>
                    <a:pt x="592" y="886"/>
                    <a:pt x="591" y="886"/>
                    <a:pt x="591" y="886"/>
                  </a:cubicBezTo>
                  <a:cubicBezTo>
                    <a:pt x="591" y="885"/>
                    <a:pt x="590" y="885"/>
                    <a:pt x="590" y="885"/>
                  </a:cubicBezTo>
                  <a:cubicBezTo>
                    <a:pt x="590" y="884"/>
                    <a:pt x="590" y="884"/>
                    <a:pt x="590" y="884"/>
                  </a:cubicBezTo>
                  <a:cubicBezTo>
                    <a:pt x="589" y="884"/>
                    <a:pt x="589" y="883"/>
                    <a:pt x="588" y="883"/>
                  </a:cubicBezTo>
                  <a:cubicBezTo>
                    <a:pt x="585" y="882"/>
                    <a:pt x="579" y="872"/>
                    <a:pt x="578" y="866"/>
                  </a:cubicBezTo>
                  <a:cubicBezTo>
                    <a:pt x="577" y="860"/>
                    <a:pt x="576" y="853"/>
                    <a:pt x="576" y="849"/>
                  </a:cubicBezTo>
                  <a:cubicBezTo>
                    <a:pt x="576" y="845"/>
                    <a:pt x="576" y="844"/>
                    <a:pt x="571" y="842"/>
                  </a:cubicBezTo>
                  <a:cubicBezTo>
                    <a:pt x="566" y="840"/>
                    <a:pt x="562" y="834"/>
                    <a:pt x="561" y="832"/>
                  </a:cubicBezTo>
                  <a:cubicBezTo>
                    <a:pt x="560" y="831"/>
                    <a:pt x="563" y="828"/>
                    <a:pt x="562" y="826"/>
                  </a:cubicBezTo>
                  <a:cubicBezTo>
                    <a:pt x="561" y="824"/>
                    <a:pt x="548" y="797"/>
                    <a:pt x="543" y="791"/>
                  </a:cubicBezTo>
                  <a:cubicBezTo>
                    <a:pt x="539" y="786"/>
                    <a:pt x="541" y="785"/>
                    <a:pt x="541" y="783"/>
                  </a:cubicBezTo>
                  <a:cubicBezTo>
                    <a:pt x="541" y="781"/>
                    <a:pt x="536" y="778"/>
                    <a:pt x="534" y="775"/>
                  </a:cubicBezTo>
                  <a:cubicBezTo>
                    <a:pt x="533" y="773"/>
                    <a:pt x="544" y="782"/>
                    <a:pt x="546" y="784"/>
                  </a:cubicBezTo>
                  <a:cubicBezTo>
                    <a:pt x="547" y="784"/>
                    <a:pt x="547" y="784"/>
                    <a:pt x="548" y="784"/>
                  </a:cubicBezTo>
                  <a:cubicBezTo>
                    <a:pt x="548" y="784"/>
                    <a:pt x="548" y="784"/>
                    <a:pt x="548" y="784"/>
                  </a:cubicBezTo>
                  <a:cubicBezTo>
                    <a:pt x="548" y="784"/>
                    <a:pt x="549" y="783"/>
                    <a:pt x="549" y="783"/>
                  </a:cubicBezTo>
                  <a:cubicBezTo>
                    <a:pt x="550" y="782"/>
                    <a:pt x="552" y="781"/>
                    <a:pt x="554" y="781"/>
                  </a:cubicBezTo>
                  <a:cubicBezTo>
                    <a:pt x="554" y="781"/>
                    <a:pt x="554" y="781"/>
                    <a:pt x="554" y="781"/>
                  </a:cubicBezTo>
                  <a:cubicBezTo>
                    <a:pt x="558" y="782"/>
                    <a:pt x="564" y="794"/>
                    <a:pt x="567" y="799"/>
                  </a:cubicBezTo>
                  <a:cubicBezTo>
                    <a:pt x="570" y="804"/>
                    <a:pt x="577" y="809"/>
                    <a:pt x="579" y="811"/>
                  </a:cubicBezTo>
                  <a:cubicBezTo>
                    <a:pt x="581" y="812"/>
                    <a:pt x="577" y="813"/>
                    <a:pt x="577" y="816"/>
                  </a:cubicBezTo>
                  <a:cubicBezTo>
                    <a:pt x="577" y="819"/>
                    <a:pt x="582" y="821"/>
                    <a:pt x="585" y="823"/>
                  </a:cubicBezTo>
                  <a:cubicBezTo>
                    <a:pt x="588" y="824"/>
                    <a:pt x="599" y="841"/>
                    <a:pt x="600" y="843"/>
                  </a:cubicBezTo>
                  <a:cubicBezTo>
                    <a:pt x="601" y="845"/>
                    <a:pt x="599" y="845"/>
                    <a:pt x="598" y="848"/>
                  </a:cubicBezTo>
                  <a:cubicBezTo>
                    <a:pt x="597" y="850"/>
                    <a:pt x="603" y="861"/>
                    <a:pt x="605" y="864"/>
                  </a:cubicBezTo>
                  <a:cubicBezTo>
                    <a:pt x="607" y="868"/>
                    <a:pt x="612" y="869"/>
                    <a:pt x="615" y="871"/>
                  </a:cubicBezTo>
                  <a:cubicBezTo>
                    <a:pt x="617" y="873"/>
                    <a:pt x="621" y="878"/>
                    <a:pt x="624" y="883"/>
                  </a:cubicBezTo>
                  <a:cubicBezTo>
                    <a:pt x="627" y="888"/>
                    <a:pt x="633" y="897"/>
                    <a:pt x="636" y="902"/>
                  </a:cubicBezTo>
                  <a:cubicBezTo>
                    <a:pt x="636" y="903"/>
                    <a:pt x="636" y="904"/>
                    <a:pt x="637" y="904"/>
                  </a:cubicBezTo>
                  <a:cubicBezTo>
                    <a:pt x="637" y="905"/>
                    <a:pt x="637" y="905"/>
                    <a:pt x="637" y="905"/>
                  </a:cubicBezTo>
                  <a:cubicBezTo>
                    <a:pt x="637" y="905"/>
                    <a:pt x="637" y="906"/>
                    <a:pt x="637" y="906"/>
                  </a:cubicBezTo>
                  <a:cubicBezTo>
                    <a:pt x="637" y="906"/>
                    <a:pt x="637" y="906"/>
                    <a:pt x="637" y="906"/>
                  </a:cubicBezTo>
                  <a:cubicBezTo>
                    <a:pt x="637" y="907"/>
                    <a:pt x="637" y="907"/>
                    <a:pt x="637" y="907"/>
                  </a:cubicBezTo>
                  <a:cubicBezTo>
                    <a:pt x="637" y="908"/>
                    <a:pt x="637" y="909"/>
                    <a:pt x="636" y="910"/>
                  </a:cubicBezTo>
                  <a:cubicBezTo>
                    <a:pt x="636" y="910"/>
                    <a:pt x="636" y="910"/>
                    <a:pt x="636" y="910"/>
                  </a:cubicBezTo>
                  <a:cubicBezTo>
                    <a:pt x="636" y="910"/>
                    <a:pt x="636" y="911"/>
                    <a:pt x="637" y="911"/>
                  </a:cubicBezTo>
                  <a:cubicBezTo>
                    <a:pt x="637" y="915"/>
                    <a:pt x="645" y="932"/>
                    <a:pt x="645" y="937"/>
                  </a:cubicBezTo>
                  <a:cubicBezTo>
                    <a:pt x="645" y="941"/>
                    <a:pt x="649" y="944"/>
                    <a:pt x="652" y="944"/>
                  </a:cubicBezTo>
                  <a:cubicBezTo>
                    <a:pt x="655" y="945"/>
                    <a:pt x="663" y="941"/>
                    <a:pt x="666" y="940"/>
                  </a:cubicBezTo>
                  <a:cubicBezTo>
                    <a:pt x="668" y="938"/>
                    <a:pt x="678" y="937"/>
                    <a:pt x="684" y="937"/>
                  </a:cubicBezTo>
                  <a:cubicBezTo>
                    <a:pt x="691" y="937"/>
                    <a:pt x="708" y="928"/>
                    <a:pt x="713" y="924"/>
                  </a:cubicBezTo>
                  <a:cubicBezTo>
                    <a:pt x="718" y="921"/>
                    <a:pt x="735" y="917"/>
                    <a:pt x="737" y="916"/>
                  </a:cubicBezTo>
                  <a:cubicBezTo>
                    <a:pt x="739" y="915"/>
                    <a:pt x="739" y="908"/>
                    <a:pt x="742" y="907"/>
                  </a:cubicBezTo>
                  <a:cubicBezTo>
                    <a:pt x="742" y="906"/>
                    <a:pt x="742" y="906"/>
                    <a:pt x="743" y="906"/>
                  </a:cubicBezTo>
                  <a:cubicBezTo>
                    <a:pt x="743" y="906"/>
                    <a:pt x="743" y="905"/>
                    <a:pt x="744" y="905"/>
                  </a:cubicBezTo>
                  <a:cubicBezTo>
                    <a:pt x="744" y="905"/>
                    <a:pt x="744" y="905"/>
                    <a:pt x="745" y="905"/>
                  </a:cubicBezTo>
                  <a:cubicBezTo>
                    <a:pt x="745" y="905"/>
                    <a:pt x="745" y="905"/>
                    <a:pt x="746" y="904"/>
                  </a:cubicBezTo>
                  <a:cubicBezTo>
                    <a:pt x="746" y="904"/>
                    <a:pt x="747" y="904"/>
                    <a:pt x="747" y="904"/>
                  </a:cubicBezTo>
                  <a:cubicBezTo>
                    <a:pt x="747" y="904"/>
                    <a:pt x="748" y="903"/>
                    <a:pt x="748" y="903"/>
                  </a:cubicBezTo>
                  <a:cubicBezTo>
                    <a:pt x="749" y="903"/>
                    <a:pt x="749" y="903"/>
                    <a:pt x="750" y="903"/>
                  </a:cubicBezTo>
                  <a:cubicBezTo>
                    <a:pt x="750" y="902"/>
                    <a:pt x="751" y="902"/>
                    <a:pt x="751" y="902"/>
                  </a:cubicBezTo>
                  <a:cubicBezTo>
                    <a:pt x="752" y="902"/>
                    <a:pt x="753" y="902"/>
                    <a:pt x="754" y="901"/>
                  </a:cubicBezTo>
                  <a:cubicBezTo>
                    <a:pt x="754" y="901"/>
                    <a:pt x="754" y="901"/>
                    <a:pt x="754" y="901"/>
                  </a:cubicBezTo>
                  <a:cubicBezTo>
                    <a:pt x="755" y="901"/>
                    <a:pt x="756" y="901"/>
                    <a:pt x="756" y="901"/>
                  </a:cubicBezTo>
                  <a:cubicBezTo>
                    <a:pt x="756" y="900"/>
                    <a:pt x="757" y="900"/>
                    <a:pt x="757" y="900"/>
                  </a:cubicBezTo>
                  <a:cubicBezTo>
                    <a:pt x="758" y="900"/>
                    <a:pt x="758" y="900"/>
                    <a:pt x="759" y="900"/>
                  </a:cubicBezTo>
                  <a:cubicBezTo>
                    <a:pt x="759" y="900"/>
                    <a:pt x="759" y="900"/>
                    <a:pt x="759" y="900"/>
                  </a:cubicBezTo>
                  <a:cubicBezTo>
                    <a:pt x="760" y="900"/>
                    <a:pt x="760" y="900"/>
                    <a:pt x="761" y="900"/>
                  </a:cubicBezTo>
                  <a:cubicBezTo>
                    <a:pt x="764" y="900"/>
                    <a:pt x="772" y="899"/>
                    <a:pt x="772" y="895"/>
                  </a:cubicBezTo>
                  <a:cubicBezTo>
                    <a:pt x="773" y="892"/>
                    <a:pt x="774" y="891"/>
                    <a:pt x="777" y="890"/>
                  </a:cubicBezTo>
                  <a:cubicBezTo>
                    <a:pt x="781" y="889"/>
                    <a:pt x="782" y="885"/>
                    <a:pt x="783" y="884"/>
                  </a:cubicBezTo>
                  <a:cubicBezTo>
                    <a:pt x="784" y="882"/>
                    <a:pt x="789" y="880"/>
                    <a:pt x="793" y="880"/>
                  </a:cubicBezTo>
                  <a:cubicBezTo>
                    <a:pt x="797" y="879"/>
                    <a:pt x="794" y="876"/>
                    <a:pt x="794" y="873"/>
                  </a:cubicBezTo>
                  <a:cubicBezTo>
                    <a:pt x="793" y="870"/>
                    <a:pt x="795" y="867"/>
                    <a:pt x="796" y="863"/>
                  </a:cubicBezTo>
                  <a:cubicBezTo>
                    <a:pt x="796" y="858"/>
                    <a:pt x="797" y="863"/>
                    <a:pt x="799" y="864"/>
                  </a:cubicBezTo>
                  <a:cubicBezTo>
                    <a:pt x="801" y="865"/>
                    <a:pt x="804" y="858"/>
                    <a:pt x="806" y="856"/>
                  </a:cubicBezTo>
                  <a:cubicBezTo>
                    <a:pt x="808" y="854"/>
                    <a:pt x="810" y="849"/>
                    <a:pt x="811" y="845"/>
                  </a:cubicBezTo>
                  <a:cubicBezTo>
                    <a:pt x="813" y="842"/>
                    <a:pt x="813" y="841"/>
                    <a:pt x="810" y="840"/>
                  </a:cubicBezTo>
                  <a:cubicBezTo>
                    <a:pt x="806" y="839"/>
                    <a:pt x="805" y="836"/>
                    <a:pt x="802" y="832"/>
                  </a:cubicBezTo>
                  <a:cubicBezTo>
                    <a:pt x="798" y="828"/>
                    <a:pt x="792" y="829"/>
                    <a:pt x="787" y="828"/>
                  </a:cubicBezTo>
                  <a:cubicBezTo>
                    <a:pt x="787" y="828"/>
                    <a:pt x="786" y="828"/>
                    <a:pt x="785" y="827"/>
                  </a:cubicBezTo>
                  <a:cubicBezTo>
                    <a:pt x="785" y="827"/>
                    <a:pt x="785" y="827"/>
                    <a:pt x="785" y="827"/>
                  </a:cubicBezTo>
                  <a:cubicBezTo>
                    <a:pt x="785" y="827"/>
                    <a:pt x="784" y="827"/>
                    <a:pt x="784" y="826"/>
                  </a:cubicBezTo>
                  <a:cubicBezTo>
                    <a:pt x="784" y="826"/>
                    <a:pt x="783" y="826"/>
                    <a:pt x="783" y="826"/>
                  </a:cubicBezTo>
                  <a:cubicBezTo>
                    <a:pt x="783" y="825"/>
                    <a:pt x="782" y="825"/>
                    <a:pt x="782" y="824"/>
                  </a:cubicBezTo>
                  <a:cubicBezTo>
                    <a:pt x="782" y="824"/>
                    <a:pt x="782" y="824"/>
                    <a:pt x="782" y="824"/>
                  </a:cubicBezTo>
                  <a:cubicBezTo>
                    <a:pt x="781" y="823"/>
                    <a:pt x="781" y="823"/>
                    <a:pt x="780" y="822"/>
                  </a:cubicBezTo>
                  <a:cubicBezTo>
                    <a:pt x="780" y="822"/>
                    <a:pt x="780" y="822"/>
                    <a:pt x="780" y="821"/>
                  </a:cubicBezTo>
                  <a:cubicBezTo>
                    <a:pt x="780" y="821"/>
                    <a:pt x="779" y="820"/>
                    <a:pt x="779" y="820"/>
                  </a:cubicBezTo>
                  <a:cubicBezTo>
                    <a:pt x="779" y="820"/>
                    <a:pt x="779" y="819"/>
                    <a:pt x="779" y="819"/>
                  </a:cubicBezTo>
                  <a:cubicBezTo>
                    <a:pt x="777" y="817"/>
                    <a:pt x="776" y="814"/>
                    <a:pt x="776" y="812"/>
                  </a:cubicBezTo>
                  <a:cubicBezTo>
                    <a:pt x="774" y="808"/>
                    <a:pt x="779" y="804"/>
                    <a:pt x="777" y="804"/>
                  </a:cubicBezTo>
                  <a:cubicBezTo>
                    <a:pt x="775" y="804"/>
                    <a:pt x="759" y="819"/>
                    <a:pt x="758" y="823"/>
                  </a:cubicBezTo>
                  <a:cubicBezTo>
                    <a:pt x="756" y="826"/>
                    <a:pt x="746" y="823"/>
                    <a:pt x="741" y="824"/>
                  </a:cubicBezTo>
                  <a:cubicBezTo>
                    <a:pt x="736" y="824"/>
                    <a:pt x="735" y="825"/>
                    <a:pt x="732" y="824"/>
                  </a:cubicBezTo>
                  <a:cubicBezTo>
                    <a:pt x="731" y="824"/>
                    <a:pt x="730" y="824"/>
                    <a:pt x="729" y="823"/>
                  </a:cubicBezTo>
                  <a:cubicBezTo>
                    <a:pt x="729" y="823"/>
                    <a:pt x="729" y="823"/>
                    <a:pt x="729" y="823"/>
                  </a:cubicBezTo>
                  <a:cubicBezTo>
                    <a:pt x="728" y="822"/>
                    <a:pt x="728" y="822"/>
                    <a:pt x="727" y="822"/>
                  </a:cubicBezTo>
                  <a:cubicBezTo>
                    <a:pt x="727" y="822"/>
                    <a:pt x="727" y="821"/>
                    <a:pt x="727" y="821"/>
                  </a:cubicBezTo>
                  <a:cubicBezTo>
                    <a:pt x="726" y="821"/>
                    <a:pt x="726" y="821"/>
                    <a:pt x="726" y="820"/>
                  </a:cubicBezTo>
                  <a:cubicBezTo>
                    <a:pt x="726" y="820"/>
                    <a:pt x="725" y="820"/>
                    <a:pt x="725" y="819"/>
                  </a:cubicBezTo>
                  <a:cubicBezTo>
                    <a:pt x="725" y="819"/>
                    <a:pt x="725" y="819"/>
                    <a:pt x="725" y="818"/>
                  </a:cubicBezTo>
                  <a:cubicBezTo>
                    <a:pt x="724" y="817"/>
                    <a:pt x="730" y="814"/>
                    <a:pt x="730" y="812"/>
                  </a:cubicBezTo>
                  <a:cubicBezTo>
                    <a:pt x="730" y="810"/>
                    <a:pt x="726" y="803"/>
                    <a:pt x="724" y="803"/>
                  </a:cubicBezTo>
                  <a:cubicBezTo>
                    <a:pt x="723" y="802"/>
                    <a:pt x="722" y="808"/>
                    <a:pt x="720" y="809"/>
                  </a:cubicBezTo>
                  <a:cubicBezTo>
                    <a:pt x="720" y="809"/>
                    <a:pt x="719" y="809"/>
                    <a:pt x="719" y="809"/>
                  </a:cubicBezTo>
                  <a:cubicBezTo>
                    <a:pt x="719" y="809"/>
                    <a:pt x="719" y="809"/>
                    <a:pt x="718" y="809"/>
                  </a:cubicBezTo>
                  <a:cubicBezTo>
                    <a:pt x="718" y="808"/>
                    <a:pt x="718" y="808"/>
                    <a:pt x="717" y="808"/>
                  </a:cubicBezTo>
                  <a:cubicBezTo>
                    <a:pt x="717" y="808"/>
                    <a:pt x="717" y="808"/>
                    <a:pt x="717" y="808"/>
                  </a:cubicBezTo>
                  <a:cubicBezTo>
                    <a:pt x="717" y="807"/>
                    <a:pt x="716" y="807"/>
                    <a:pt x="716" y="807"/>
                  </a:cubicBezTo>
                  <a:cubicBezTo>
                    <a:pt x="715" y="806"/>
                    <a:pt x="715" y="806"/>
                    <a:pt x="715" y="806"/>
                  </a:cubicBezTo>
                  <a:cubicBezTo>
                    <a:pt x="714" y="805"/>
                    <a:pt x="712" y="798"/>
                    <a:pt x="712" y="796"/>
                  </a:cubicBezTo>
                  <a:cubicBezTo>
                    <a:pt x="711" y="795"/>
                    <a:pt x="707" y="789"/>
                    <a:pt x="705" y="788"/>
                  </a:cubicBezTo>
                  <a:cubicBezTo>
                    <a:pt x="703" y="786"/>
                    <a:pt x="698" y="782"/>
                    <a:pt x="697" y="779"/>
                  </a:cubicBezTo>
                  <a:cubicBezTo>
                    <a:pt x="696" y="779"/>
                    <a:pt x="696" y="778"/>
                    <a:pt x="695" y="777"/>
                  </a:cubicBezTo>
                  <a:cubicBezTo>
                    <a:pt x="695" y="777"/>
                    <a:pt x="695" y="777"/>
                    <a:pt x="695" y="777"/>
                  </a:cubicBezTo>
                  <a:cubicBezTo>
                    <a:pt x="694" y="776"/>
                    <a:pt x="693" y="775"/>
                    <a:pt x="692" y="773"/>
                  </a:cubicBezTo>
                  <a:cubicBezTo>
                    <a:pt x="691" y="772"/>
                    <a:pt x="690" y="771"/>
                    <a:pt x="689" y="770"/>
                  </a:cubicBezTo>
                  <a:cubicBezTo>
                    <a:pt x="689" y="769"/>
                    <a:pt x="688" y="769"/>
                    <a:pt x="688" y="768"/>
                  </a:cubicBezTo>
                  <a:cubicBezTo>
                    <a:pt x="688" y="768"/>
                    <a:pt x="688" y="768"/>
                    <a:pt x="688" y="768"/>
                  </a:cubicBezTo>
                  <a:cubicBezTo>
                    <a:pt x="688" y="767"/>
                    <a:pt x="688" y="767"/>
                    <a:pt x="688" y="767"/>
                  </a:cubicBezTo>
                  <a:cubicBezTo>
                    <a:pt x="688" y="767"/>
                    <a:pt x="688" y="767"/>
                    <a:pt x="688" y="767"/>
                  </a:cubicBezTo>
                  <a:cubicBezTo>
                    <a:pt x="688" y="766"/>
                    <a:pt x="688" y="766"/>
                    <a:pt x="689" y="766"/>
                  </a:cubicBezTo>
                  <a:cubicBezTo>
                    <a:pt x="689" y="766"/>
                    <a:pt x="689" y="765"/>
                    <a:pt x="689" y="765"/>
                  </a:cubicBezTo>
                  <a:cubicBezTo>
                    <a:pt x="689" y="765"/>
                    <a:pt x="689" y="765"/>
                    <a:pt x="689" y="765"/>
                  </a:cubicBezTo>
                  <a:cubicBezTo>
                    <a:pt x="689" y="765"/>
                    <a:pt x="689" y="765"/>
                    <a:pt x="689" y="765"/>
                  </a:cubicBezTo>
                  <a:cubicBezTo>
                    <a:pt x="690" y="765"/>
                    <a:pt x="690" y="764"/>
                    <a:pt x="690" y="764"/>
                  </a:cubicBezTo>
                  <a:cubicBezTo>
                    <a:pt x="690" y="762"/>
                    <a:pt x="694" y="762"/>
                    <a:pt x="697" y="762"/>
                  </a:cubicBezTo>
                  <a:cubicBezTo>
                    <a:pt x="697" y="762"/>
                    <a:pt x="698" y="762"/>
                    <a:pt x="698" y="762"/>
                  </a:cubicBezTo>
                  <a:cubicBezTo>
                    <a:pt x="698" y="762"/>
                    <a:pt x="698" y="762"/>
                    <a:pt x="698" y="762"/>
                  </a:cubicBezTo>
                  <a:cubicBezTo>
                    <a:pt x="698" y="762"/>
                    <a:pt x="699" y="762"/>
                    <a:pt x="699" y="762"/>
                  </a:cubicBezTo>
                  <a:cubicBezTo>
                    <a:pt x="699" y="762"/>
                    <a:pt x="699" y="761"/>
                    <a:pt x="699" y="761"/>
                  </a:cubicBezTo>
                  <a:cubicBezTo>
                    <a:pt x="699" y="761"/>
                    <a:pt x="699" y="761"/>
                    <a:pt x="699" y="761"/>
                  </a:cubicBezTo>
                  <a:cubicBezTo>
                    <a:pt x="699" y="761"/>
                    <a:pt x="699" y="761"/>
                    <a:pt x="699" y="761"/>
                  </a:cubicBezTo>
                  <a:cubicBezTo>
                    <a:pt x="699" y="761"/>
                    <a:pt x="699" y="760"/>
                    <a:pt x="699" y="760"/>
                  </a:cubicBezTo>
                  <a:cubicBezTo>
                    <a:pt x="699" y="758"/>
                    <a:pt x="703" y="760"/>
                    <a:pt x="704" y="762"/>
                  </a:cubicBezTo>
                  <a:cubicBezTo>
                    <a:pt x="705" y="763"/>
                    <a:pt x="708" y="765"/>
                    <a:pt x="710" y="765"/>
                  </a:cubicBezTo>
                  <a:cubicBezTo>
                    <a:pt x="712" y="765"/>
                    <a:pt x="717" y="772"/>
                    <a:pt x="719" y="776"/>
                  </a:cubicBezTo>
                  <a:cubicBezTo>
                    <a:pt x="722" y="781"/>
                    <a:pt x="724" y="782"/>
                    <a:pt x="729" y="783"/>
                  </a:cubicBezTo>
                  <a:cubicBezTo>
                    <a:pt x="735" y="784"/>
                    <a:pt x="735" y="788"/>
                    <a:pt x="738" y="791"/>
                  </a:cubicBezTo>
                  <a:cubicBezTo>
                    <a:pt x="741" y="793"/>
                    <a:pt x="748" y="795"/>
                    <a:pt x="751" y="796"/>
                  </a:cubicBezTo>
                  <a:cubicBezTo>
                    <a:pt x="755" y="796"/>
                    <a:pt x="759" y="799"/>
                    <a:pt x="762" y="799"/>
                  </a:cubicBezTo>
                  <a:cubicBezTo>
                    <a:pt x="764" y="799"/>
                    <a:pt x="773" y="792"/>
                    <a:pt x="774" y="791"/>
                  </a:cubicBezTo>
                  <a:cubicBezTo>
                    <a:pt x="775" y="790"/>
                    <a:pt x="779" y="796"/>
                    <a:pt x="780" y="799"/>
                  </a:cubicBezTo>
                  <a:cubicBezTo>
                    <a:pt x="782" y="803"/>
                    <a:pt x="782" y="806"/>
                    <a:pt x="789" y="808"/>
                  </a:cubicBezTo>
                  <a:cubicBezTo>
                    <a:pt x="796" y="810"/>
                    <a:pt x="817" y="810"/>
                    <a:pt x="821" y="812"/>
                  </a:cubicBezTo>
                  <a:cubicBezTo>
                    <a:pt x="821" y="812"/>
                    <a:pt x="822" y="812"/>
                    <a:pt x="822" y="812"/>
                  </a:cubicBezTo>
                  <a:cubicBezTo>
                    <a:pt x="822" y="812"/>
                    <a:pt x="822" y="812"/>
                    <a:pt x="822" y="812"/>
                  </a:cubicBezTo>
                  <a:cubicBezTo>
                    <a:pt x="825" y="813"/>
                    <a:pt x="831" y="814"/>
                    <a:pt x="835" y="814"/>
                  </a:cubicBezTo>
                  <a:cubicBezTo>
                    <a:pt x="835" y="814"/>
                    <a:pt x="835" y="814"/>
                    <a:pt x="835" y="814"/>
                  </a:cubicBezTo>
                  <a:cubicBezTo>
                    <a:pt x="837" y="814"/>
                    <a:pt x="839" y="814"/>
                    <a:pt x="840" y="814"/>
                  </a:cubicBezTo>
                  <a:cubicBezTo>
                    <a:pt x="847" y="812"/>
                    <a:pt x="848" y="812"/>
                    <a:pt x="851" y="812"/>
                  </a:cubicBezTo>
                  <a:cubicBezTo>
                    <a:pt x="854" y="811"/>
                    <a:pt x="854" y="813"/>
                    <a:pt x="859" y="814"/>
                  </a:cubicBezTo>
                  <a:cubicBezTo>
                    <a:pt x="864" y="814"/>
                    <a:pt x="878" y="810"/>
                    <a:pt x="881" y="811"/>
                  </a:cubicBezTo>
                  <a:cubicBezTo>
                    <a:pt x="883" y="811"/>
                    <a:pt x="886" y="818"/>
                    <a:pt x="888" y="820"/>
                  </a:cubicBezTo>
                  <a:cubicBezTo>
                    <a:pt x="890" y="822"/>
                    <a:pt x="888" y="825"/>
                    <a:pt x="893" y="827"/>
                  </a:cubicBezTo>
                  <a:cubicBezTo>
                    <a:pt x="894" y="828"/>
                    <a:pt x="895" y="828"/>
                    <a:pt x="896" y="828"/>
                  </a:cubicBezTo>
                  <a:cubicBezTo>
                    <a:pt x="896" y="829"/>
                    <a:pt x="897" y="829"/>
                    <a:pt x="897" y="829"/>
                  </a:cubicBezTo>
                  <a:cubicBezTo>
                    <a:pt x="897" y="829"/>
                    <a:pt x="898" y="829"/>
                    <a:pt x="898" y="829"/>
                  </a:cubicBezTo>
                  <a:cubicBezTo>
                    <a:pt x="899" y="829"/>
                    <a:pt x="899" y="829"/>
                    <a:pt x="899" y="829"/>
                  </a:cubicBezTo>
                  <a:cubicBezTo>
                    <a:pt x="900" y="829"/>
                    <a:pt x="900" y="828"/>
                    <a:pt x="901" y="828"/>
                  </a:cubicBezTo>
                  <a:cubicBezTo>
                    <a:pt x="901" y="828"/>
                    <a:pt x="902" y="828"/>
                    <a:pt x="902" y="828"/>
                  </a:cubicBezTo>
                  <a:cubicBezTo>
                    <a:pt x="905" y="828"/>
                    <a:pt x="904" y="829"/>
                    <a:pt x="905" y="834"/>
                  </a:cubicBezTo>
                  <a:cubicBezTo>
                    <a:pt x="906" y="839"/>
                    <a:pt x="919" y="839"/>
                    <a:pt x="922" y="840"/>
                  </a:cubicBezTo>
                  <a:cubicBezTo>
                    <a:pt x="925" y="841"/>
                    <a:pt x="921" y="843"/>
                    <a:pt x="917" y="844"/>
                  </a:cubicBezTo>
                  <a:cubicBezTo>
                    <a:pt x="914" y="845"/>
                    <a:pt x="908" y="841"/>
                    <a:pt x="908" y="843"/>
                  </a:cubicBezTo>
                  <a:cubicBezTo>
                    <a:pt x="908" y="844"/>
                    <a:pt x="925" y="863"/>
                    <a:pt x="929" y="864"/>
                  </a:cubicBezTo>
                  <a:cubicBezTo>
                    <a:pt x="932" y="865"/>
                    <a:pt x="938" y="862"/>
                    <a:pt x="941" y="860"/>
                  </a:cubicBezTo>
                  <a:cubicBezTo>
                    <a:pt x="944" y="858"/>
                    <a:pt x="942" y="846"/>
                    <a:pt x="943" y="847"/>
                  </a:cubicBezTo>
                  <a:cubicBezTo>
                    <a:pt x="945" y="848"/>
                    <a:pt x="947" y="855"/>
                    <a:pt x="948" y="857"/>
                  </a:cubicBezTo>
                  <a:cubicBezTo>
                    <a:pt x="948" y="858"/>
                    <a:pt x="951" y="872"/>
                    <a:pt x="951" y="874"/>
                  </a:cubicBezTo>
                  <a:cubicBezTo>
                    <a:pt x="951" y="877"/>
                    <a:pt x="955" y="886"/>
                    <a:pt x="957" y="893"/>
                  </a:cubicBezTo>
                  <a:cubicBezTo>
                    <a:pt x="960" y="901"/>
                    <a:pt x="968" y="921"/>
                    <a:pt x="971" y="926"/>
                  </a:cubicBezTo>
                  <a:cubicBezTo>
                    <a:pt x="974" y="931"/>
                    <a:pt x="979" y="935"/>
                    <a:pt x="979" y="939"/>
                  </a:cubicBezTo>
                  <a:cubicBezTo>
                    <a:pt x="978" y="944"/>
                    <a:pt x="987" y="956"/>
                    <a:pt x="988" y="959"/>
                  </a:cubicBezTo>
                  <a:cubicBezTo>
                    <a:pt x="990" y="961"/>
                    <a:pt x="1002" y="984"/>
                    <a:pt x="1005" y="988"/>
                  </a:cubicBezTo>
                  <a:cubicBezTo>
                    <a:pt x="1008" y="991"/>
                    <a:pt x="1013" y="995"/>
                    <a:pt x="1015" y="996"/>
                  </a:cubicBezTo>
                  <a:cubicBezTo>
                    <a:pt x="1017" y="997"/>
                    <a:pt x="1021" y="992"/>
                    <a:pt x="1022" y="989"/>
                  </a:cubicBezTo>
                  <a:cubicBezTo>
                    <a:pt x="1022" y="986"/>
                    <a:pt x="1026" y="986"/>
                    <a:pt x="1028" y="986"/>
                  </a:cubicBezTo>
                  <a:cubicBezTo>
                    <a:pt x="1029" y="985"/>
                    <a:pt x="1031" y="979"/>
                    <a:pt x="1032" y="978"/>
                  </a:cubicBezTo>
                  <a:cubicBezTo>
                    <a:pt x="1033" y="977"/>
                    <a:pt x="1037" y="973"/>
                    <a:pt x="1038" y="969"/>
                  </a:cubicBezTo>
                  <a:cubicBezTo>
                    <a:pt x="1040" y="966"/>
                    <a:pt x="1036" y="961"/>
                    <a:pt x="1035" y="958"/>
                  </a:cubicBezTo>
                  <a:cubicBezTo>
                    <a:pt x="1033" y="956"/>
                    <a:pt x="1036" y="952"/>
                    <a:pt x="1038" y="949"/>
                  </a:cubicBezTo>
                  <a:cubicBezTo>
                    <a:pt x="1040" y="947"/>
                    <a:pt x="1041" y="937"/>
                    <a:pt x="1040" y="931"/>
                  </a:cubicBezTo>
                  <a:cubicBezTo>
                    <a:pt x="1038" y="926"/>
                    <a:pt x="1038" y="919"/>
                    <a:pt x="1039" y="916"/>
                  </a:cubicBezTo>
                  <a:cubicBezTo>
                    <a:pt x="1041" y="912"/>
                    <a:pt x="1044" y="914"/>
                    <a:pt x="1046" y="912"/>
                  </a:cubicBezTo>
                  <a:cubicBezTo>
                    <a:pt x="1047" y="910"/>
                    <a:pt x="1049" y="908"/>
                    <a:pt x="1051" y="907"/>
                  </a:cubicBezTo>
                  <a:cubicBezTo>
                    <a:pt x="1052" y="907"/>
                    <a:pt x="1052" y="900"/>
                    <a:pt x="1058" y="897"/>
                  </a:cubicBezTo>
                  <a:cubicBezTo>
                    <a:pt x="1063" y="895"/>
                    <a:pt x="1078" y="881"/>
                    <a:pt x="1084" y="876"/>
                  </a:cubicBezTo>
                  <a:cubicBezTo>
                    <a:pt x="1090" y="870"/>
                    <a:pt x="1094" y="871"/>
                    <a:pt x="1097" y="871"/>
                  </a:cubicBezTo>
                  <a:cubicBezTo>
                    <a:pt x="1100" y="871"/>
                    <a:pt x="1099" y="866"/>
                    <a:pt x="1099" y="863"/>
                  </a:cubicBezTo>
                  <a:cubicBezTo>
                    <a:pt x="1099" y="859"/>
                    <a:pt x="1097" y="855"/>
                    <a:pt x="1099" y="855"/>
                  </a:cubicBezTo>
                  <a:cubicBezTo>
                    <a:pt x="1101" y="854"/>
                    <a:pt x="1107" y="852"/>
                    <a:pt x="1109" y="851"/>
                  </a:cubicBezTo>
                  <a:cubicBezTo>
                    <a:pt x="1111" y="850"/>
                    <a:pt x="1116" y="853"/>
                    <a:pt x="1117" y="853"/>
                  </a:cubicBezTo>
                  <a:cubicBezTo>
                    <a:pt x="1117" y="853"/>
                    <a:pt x="1117" y="853"/>
                    <a:pt x="1118" y="853"/>
                  </a:cubicBezTo>
                  <a:cubicBezTo>
                    <a:pt x="1118" y="853"/>
                    <a:pt x="1118" y="853"/>
                    <a:pt x="1119" y="852"/>
                  </a:cubicBezTo>
                  <a:cubicBezTo>
                    <a:pt x="1119" y="852"/>
                    <a:pt x="1119" y="852"/>
                    <a:pt x="1119" y="852"/>
                  </a:cubicBezTo>
                  <a:cubicBezTo>
                    <a:pt x="1120" y="852"/>
                    <a:pt x="1121" y="852"/>
                    <a:pt x="1122" y="851"/>
                  </a:cubicBezTo>
                  <a:cubicBezTo>
                    <a:pt x="1122" y="851"/>
                    <a:pt x="1122" y="851"/>
                    <a:pt x="1122" y="851"/>
                  </a:cubicBezTo>
                  <a:cubicBezTo>
                    <a:pt x="1122" y="851"/>
                    <a:pt x="1122" y="851"/>
                    <a:pt x="1122" y="851"/>
                  </a:cubicBezTo>
                  <a:cubicBezTo>
                    <a:pt x="1122" y="851"/>
                    <a:pt x="1123" y="851"/>
                    <a:pt x="1124" y="851"/>
                  </a:cubicBezTo>
                  <a:cubicBezTo>
                    <a:pt x="1124" y="851"/>
                    <a:pt x="1124" y="851"/>
                    <a:pt x="1124" y="851"/>
                  </a:cubicBezTo>
                  <a:cubicBezTo>
                    <a:pt x="1124" y="850"/>
                    <a:pt x="1125" y="850"/>
                    <a:pt x="1125" y="850"/>
                  </a:cubicBezTo>
                  <a:cubicBezTo>
                    <a:pt x="1125" y="850"/>
                    <a:pt x="1125" y="850"/>
                    <a:pt x="1125" y="850"/>
                  </a:cubicBezTo>
                  <a:cubicBezTo>
                    <a:pt x="1126" y="850"/>
                    <a:pt x="1126" y="849"/>
                    <a:pt x="1126" y="849"/>
                  </a:cubicBezTo>
                  <a:cubicBezTo>
                    <a:pt x="1127" y="849"/>
                    <a:pt x="1127" y="849"/>
                    <a:pt x="1127" y="849"/>
                  </a:cubicBezTo>
                  <a:cubicBezTo>
                    <a:pt x="1127" y="849"/>
                    <a:pt x="1127" y="849"/>
                    <a:pt x="1128" y="848"/>
                  </a:cubicBezTo>
                  <a:cubicBezTo>
                    <a:pt x="1129" y="847"/>
                    <a:pt x="1130" y="849"/>
                    <a:pt x="1134" y="849"/>
                  </a:cubicBezTo>
                  <a:cubicBezTo>
                    <a:pt x="1137" y="850"/>
                    <a:pt x="1136" y="847"/>
                    <a:pt x="1135" y="845"/>
                  </a:cubicBezTo>
                  <a:cubicBezTo>
                    <a:pt x="1135" y="843"/>
                    <a:pt x="1137" y="842"/>
                    <a:pt x="1139" y="844"/>
                  </a:cubicBezTo>
                  <a:cubicBezTo>
                    <a:pt x="1141" y="845"/>
                    <a:pt x="1143" y="843"/>
                    <a:pt x="1142" y="841"/>
                  </a:cubicBezTo>
                  <a:cubicBezTo>
                    <a:pt x="1142" y="838"/>
                    <a:pt x="1146" y="845"/>
                    <a:pt x="1148" y="848"/>
                  </a:cubicBezTo>
                  <a:cubicBezTo>
                    <a:pt x="1149" y="850"/>
                    <a:pt x="1150" y="854"/>
                    <a:pt x="1152" y="858"/>
                  </a:cubicBezTo>
                  <a:cubicBezTo>
                    <a:pt x="1153" y="858"/>
                    <a:pt x="1153" y="858"/>
                    <a:pt x="1153" y="858"/>
                  </a:cubicBezTo>
                  <a:cubicBezTo>
                    <a:pt x="1153" y="858"/>
                    <a:pt x="1153" y="858"/>
                    <a:pt x="1153" y="858"/>
                  </a:cubicBezTo>
                  <a:cubicBezTo>
                    <a:pt x="1153" y="859"/>
                    <a:pt x="1153" y="860"/>
                    <a:pt x="1154" y="861"/>
                  </a:cubicBezTo>
                  <a:cubicBezTo>
                    <a:pt x="1154" y="861"/>
                    <a:pt x="1154" y="861"/>
                    <a:pt x="1154" y="861"/>
                  </a:cubicBezTo>
                  <a:cubicBezTo>
                    <a:pt x="1155" y="862"/>
                    <a:pt x="1155" y="862"/>
                    <a:pt x="1156" y="863"/>
                  </a:cubicBezTo>
                  <a:cubicBezTo>
                    <a:pt x="1156" y="863"/>
                    <a:pt x="1156" y="863"/>
                    <a:pt x="1156" y="864"/>
                  </a:cubicBezTo>
                  <a:cubicBezTo>
                    <a:pt x="1157" y="864"/>
                    <a:pt x="1157" y="865"/>
                    <a:pt x="1157" y="865"/>
                  </a:cubicBezTo>
                  <a:cubicBezTo>
                    <a:pt x="1158" y="866"/>
                    <a:pt x="1159" y="867"/>
                    <a:pt x="1159" y="867"/>
                  </a:cubicBezTo>
                  <a:cubicBezTo>
                    <a:pt x="1165" y="872"/>
                    <a:pt x="1169" y="874"/>
                    <a:pt x="1174" y="880"/>
                  </a:cubicBezTo>
                  <a:cubicBezTo>
                    <a:pt x="1180" y="885"/>
                    <a:pt x="1182" y="891"/>
                    <a:pt x="1183" y="894"/>
                  </a:cubicBezTo>
                  <a:cubicBezTo>
                    <a:pt x="1184" y="897"/>
                    <a:pt x="1182" y="906"/>
                    <a:pt x="1181" y="908"/>
                  </a:cubicBezTo>
                  <a:cubicBezTo>
                    <a:pt x="1180" y="910"/>
                    <a:pt x="1185" y="913"/>
                    <a:pt x="1189" y="915"/>
                  </a:cubicBezTo>
                  <a:cubicBezTo>
                    <a:pt x="1192" y="916"/>
                    <a:pt x="1196" y="913"/>
                    <a:pt x="1200" y="911"/>
                  </a:cubicBezTo>
                  <a:cubicBezTo>
                    <a:pt x="1205" y="909"/>
                    <a:pt x="1209" y="901"/>
                    <a:pt x="1210" y="903"/>
                  </a:cubicBezTo>
                  <a:cubicBezTo>
                    <a:pt x="1211" y="905"/>
                    <a:pt x="1212" y="904"/>
                    <a:pt x="1214" y="906"/>
                  </a:cubicBezTo>
                  <a:cubicBezTo>
                    <a:pt x="1216" y="907"/>
                    <a:pt x="1222" y="923"/>
                    <a:pt x="1226" y="931"/>
                  </a:cubicBezTo>
                  <a:cubicBezTo>
                    <a:pt x="1230" y="938"/>
                    <a:pt x="1231" y="943"/>
                    <a:pt x="1234" y="946"/>
                  </a:cubicBezTo>
                  <a:cubicBezTo>
                    <a:pt x="1237" y="950"/>
                    <a:pt x="1234" y="958"/>
                    <a:pt x="1235" y="961"/>
                  </a:cubicBezTo>
                  <a:cubicBezTo>
                    <a:pt x="1235" y="963"/>
                    <a:pt x="1234" y="967"/>
                    <a:pt x="1234" y="970"/>
                  </a:cubicBezTo>
                  <a:cubicBezTo>
                    <a:pt x="1233" y="971"/>
                    <a:pt x="1233" y="972"/>
                    <a:pt x="1233" y="973"/>
                  </a:cubicBezTo>
                  <a:cubicBezTo>
                    <a:pt x="1232" y="974"/>
                    <a:pt x="1232" y="975"/>
                    <a:pt x="1232" y="976"/>
                  </a:cubicBezTo>
                  <a:cubicBezTo>
                    <a:pt x="1232" y="976"/>
                    <a:pt x="1232" y="976"/>
                    <a:pt x="1232" y="976"/>
                  </a:cubicBezTo>
                  <a:cubicBezTo>
                    <a:pt x="1232" y="976"/>
                    <a:pt x="1232" y="976"/>
                    <a:pt x="1232" y="976"/>
                  </a:cubicBezTo>
                  <a:cubicBezTo>
                    <a:pt x="1232" y="977"/>
                    <a:pt x="1232" y="978"/>
                    <a:pt x="1232" y="979"/>
                  </a:cubicBezTo>
                  <a:cubicBezTo>
                    <a:pt x="1233" y="981"/>
                    <a:pt x="1236" y="991"/>
                    <a:pt x="1238" y="994"/>
                  </a:cubicBezTo>
                  <a:cubicBezTo>
                    <a:pt x="1240" y="996"/>
                    <a:pt x="1241" y="996"/>
                    <a:pt x="1244" y="998"/>
                  </a:cubicBezTo>
                  <a:cubicBezTo>
                    <a:pt x="1244" y="998"/>
                    <a:pt x="1244" y="998"/>
                    <a:pt x="1245" y="999"/>
                  </a:cubicBezTo>
                  <a:cubicBezTo>
                    <a:pt x="1245" y="999"/>
                    <a:pt x="1246" y="999"/>
                    <a:pt x="1246" y="999"/>
                  </a:cubicBezTo>
                  <a:cubicBezTo>
                    <a:pt x="1246" y="1000"/>
                    <a:pt x="1247" y="1000"/>
                    <a:pt x="1247" y="1001"/>
                  </a:cubicBezTo>
                  <a:cubicBezTo>
                    <a:pt x="1248" y="1001"/>
                    <a:pt x="1248" y="1001"/>
                    <a:pt x="1249" y="1002"/>
                  </a:cubicBezTo>
                  <a:cubicBezTo>
                    <a:pt x="1249" y="1002"/>
                    <a:pt x="1249" y="1003"/>
                    <a:pt x="1250" y="1003"/>
                  </a:cubicBezTo>
                  <a:cubicBezTo>
                    <a:pt x="1250" y="1003"/>
                    <a:pt x="1251" y="1004"/>
                    <a:pt x="1252" y="1005"/>
                  </a:cubicBezTo>
                  <a:cubicBezTo>
                    <a:pt x="1252" y="1005"/>
                    <a:pt x="1253" y="1005"/>
                    <a:pt x="1253" y="1006"/>
                  </a:cubicBezTo>
                  <a:cubicBezTo>
                    <a:pt x="1254" y="1006"/>
                    <a:pt x="1254" y="1007"/>
                    <a:pt x="1255" y="1008"/>
                  </a:cubicBezTo>
                  <a:cubicBezTo>
                    <a:pt x="1255" y="1008"/>
                    <a:pt x="1256" y="1008"/>
                    <a:pt x="1256" y="1009"/>
                  </a:cubicBezTo>
                  <a:cubicBezTo>
                    <a:pt x="1257" y="1010"/>
                    <a:pt x="1257" y="1010"/>
                    <a:pt x="1258" y="1011"/>
                  </a:cubicBezTo>
                  <a:cubicBezTo>
                    <a:pt x="1259" y="1011"/>
                    <a:pt x="1259" y="1012"/>
                    <a:pt x="1260" y="1012"/>
                  </a:cubicBezTo>
                  <a:cubicBezTo>
                    <a:pt x="1260" y="1013"/>
                    <a:pt x="1261" y="1014"/>
                    <a:pt x="1262" y="1015"/>
                  </a:cubicBezTo>
                  <a:cubicBezTo>
                    <a:pt x="1262" y="1015"/>
                    <a:pt x="1263" y="1016"/>
                    <a:pt x="1263" y="1016"/>
                  </a:cubicBezTo>
                  <a:cubicBezTo>
                    <a:pt x="1264" y="1017"/>
                    <a:pt x="1264" y="1018"/>
                    <a:pt x="1265" y="1019"/>
                  </a:cubicBezTo>
                  <a:cubicBezTo>
                    <a:pt x="1267" y="1023"/>
                    <a:pt x="1264" y="1025"/>
                    <a:pt x="1266" y="1029"/>
                  </a:cubicBezTo>
                  <a:cubicBezTo>
                    <a:pt x="1269" y="1033"/>
                    <a:pt x="1271" y="1040"/>
                    <a:pt x="1274" y="1044"/>
                  </a:cubicBezTo>
                  <a:cubicBezTo>
                    <a:pt x="1276" y="1048"/>
                    <a:pt x="1279" y="1053"/>
                    <a:pt x="1283" y="1056"/>
                  </a:cubicBezTo>
                  <a:cubicBezTo>
                    <a:pt x="1288" y="1058"/>
                    <a:pt x="1299" y="1067"/>
                    <a:pt x="1303" y="1068"/>
                  </a:cubicBezTo>
                  <a:cubicBezTo>
                    <a:pt x="1305" y="1068"/>
                    <a:pt x="1306" y="1068"/>
                    <a:pt x="1308" y="1069"/>
                  </a:cubicBezTo>
                  <a:cubicBezTo>
                    <a:pt x="1308" y="1069"/>
                    <a:pt x="1309" y="1069"/>
                    <a:pt x="1309" y="1069"/>
                  </a:cubicBezTo>
                  <a:cubicBezTo>
                    <a:pt x="1309" y="1069"/>
                    <a:pt x="1310" y="1069"/>
                    <a:pt x="1311" y="1069"/>
                  </a:cubicBezTo>
                  <a:cubicBezTo>
                    <a:pt x="1311" y="1069"/>
                    <a:pt x="1311" y="1069"/>
                    <a:pt x="1312" y="1069"/>
                  </a:cubicBezTo>
                  <a:cubicBezTo>
                    <a:pt x="1312" y="1069"/>
                    <a:pt x="1313" y="1069"/>
                    <a:pt x="1313" y="1069"/>
                  </a:cubicBezTo>
                  <a:cubicBezTo>
                    <a:pt x="1314" y="1069"/>
                    <a:pt x="1314" y="1069"/>
                    <a:pt x="1315" y="1069"/>
                  </a:cubicBezTo>
                  <a:cubicBezTo>
                    <a:pt x="1315" y="1069"/>
                    <a:pt x="1315" y="1069"/>
                    <a:pt x="1315" y="1069"/>
                  </a:cubicBezTo>
                  <a:cubicBezTo>
                    <a:pt x="1315" y="1069"/>
                    <a:pt x="1315" y="1069"/>
                    <a:pt x="1315" y="1068"/>
                  </a:cubicBezTo>
                  <a:cubicBezTo>
                    <a:pt x="1315" y="1068"/>
                    <a:pt x="1315" y="1068"/>
                    <a:pt x="1315" y="1067"/>
                  </a:cubicBezTo>
                  <a:cubicBezTo>
                    <a:pt x="1315" y="1067"/>
                    <a:pt x="1315" y="1067"/>
                    <a:pt x="1315" y="1067"/>
                  </a:cubicBezTo>
                  <a:cubicBezTo>
                    <a:pt x="1314" y="1066"/>
                    <a:pt x="1314" y="1065"/>
                    <a:pt x="1314" y="1065"/>
                  </a:cubicBezTo>
                  <a:cubicBezTo>
                    <a:pt x="1314" y="1065"/>
                    <a:pt x="1314" y="1064"/>
                    <a:pt x="1314" y="1064"/>
                  </a:cubicBezTo>
                  <a:cubicBezTo>
                    <a:pt x="1313" y="1063"/>
                    <a:pt x="1313" y="1063"/>
                    <a:pt x="1313" y="1062"/>
                  </a:cubicBezTo>
                  <a:cubicBezTo>
                    <a:pt x="1313" y="1062"/>
                    <a:pt x="1313" y="1062"/>
                    <a:pt x="1313" y="1062"/>
                  </a:cubicBezTo>
                  <a:cubicBezTo>
                    <a:pt x="1312" y="1062"/>
                    <a:pt x="1312" y="1061"/>
                    <a:pt x="1312" y="1061"/>
                  </a:cubicBezTo>
                  <a:cubicBezTo>
                    <a:pt x="1312" y="1060"/>
                    <a:pt x="1312" y="1060"/>
                    <a:pt x="1311" y="1060"/>
                  </a:cubicBezTo>
                  <a:cubicBezTo>
                    <a:pt x="1311" y="1059"/>
                    <a:pt x="1311" y="1058"/>
                    <a:pt x="1310" y="1058"/>
                  </a:cubicBezTo>
                  <a:cubicBezTo>
                    <a:pt x="1310" y="1057"/>
                    <a:pt x="1310" y="1057"/>
                    <a:pt x="1310" y="1057"/>
                  </a:cubicBezTo>
                  <a:cubicBezTo>
                    <a:pt x="1309" y="1056"/>
                    <a:pt x="1309" y="1056"/>
                    <a:pt x="1309" y="1055"/>
                  </a:cubicBezTo>
                  <a:cubicBezTo>
                    <a:pt x="1309" y="1055"/>
                    <a:pt x="1308" y="1055"/>
                    <a:pt x="1308" y="1055"/>
                  </a:cubicBezTo>
                  <a:cubicBezTo>
                    <a:pt x="1308" y="1054"/>
                    <a:pt x="1307" y="1053"/>
                    <a:pt x="1307" y="1053"/>
                  </a:cubicBezTo>
                  <a:cubicBezTo>
                    <a:pt x="1304" y="1049"/>
                    <a:pt x="1302" y="1035"/>
                    <a:pt x="1301" y="1033"/>
                  </a:cubicBezTo>
                  <a:cubicBezTo>
                    <a:pt x="1301" y="1030"/>
                    <a:pt x="1290" y="1023"/>
                    <a:pt x="1283" y="1018"/>
                  </a:cubicBezTo>
                  <a:cubicBezTo>
                    <a:pt x="1282" y="1017"/>
                    <a:pt x="1281" y="1016"/>
                    <a:pt x="1280" y="1015"/>
                  </a:cubicBezTo>
                  <a:cubicBezTo>
                    <a:pt x="1280" y="1015"/>
                    <a:pt x="1280" y="1015"/>
                    <a:pt x="1280" y="1015"/>
                  </a:cubicBezTo>
                  <a:cubicBezTo>
                    <a:pt x="1279" y="1014"/>
                    <a:pt x="1278" y="1014"/>
                    <a:pt x="1278" y="1014"/>
                  </a:cubicBezTo>
                  <a:cubicBezTo>
                    <a:pt x="1277" y="1014"/>
                    <a:pt x="1277" y="1013"/>
                    <a:pt x="1276" y="1013"/>
                  </a:cubicBezTo>
                  <a:cubicBezTo>
                    <a:pt x="1276" y="1013"/>
                    <a:pt x="1275" y="1012"/>
                    <a:pt x="1275" y="1012"/>
                  </a:cubicBezTo>
                  <a:cubicBezTo>
                    <a:pt x="1274" y="1012"/>
                    <a:pt x="1274" y="1012"/>
                    <a:pt x="1274" y="1012"/>
                  </a:cubicBezTo>
                  <a:cubicBezTo>
                    <a:pt x="1272" y="1011"/>
                    <a:pt x="1271" y="1010"/>
                    <a:pt x="1269" y="1010"/>
                  </a:cubicBezTo>
                  <a:cubicBezTo>
                    <a:pt x="1264" y="1007"/>
                    <a:pt x="1256" y="990"/>
                    <a:pt x="1254" y="986"/>
                  </a:cubicBezTo>
                  <a:cubicBezTo>
                    <a:pt x="1253" y="983"/>
                    <a:pt x="1251" y="984"/>
                    <a:pt x="1249" y="985"/>
                  </a:cubicBezTo>
                  <a:cubicBezTo>
                    <a:pt x="1248" y="986"/>
                    <a:pt x="1244" y="977"/>
                    <a:pt x="1245" y="974"/>
                  </a:cubicBezTo>
                  <a:cubicBezTo>
                    <a:pt x="1247" y="972"/>
                    <a:pt x="1247" y="968"/>
                    <a:pt x="1249" y="963"/>
                  </a:cubicBezTo>
                  <a:cubicBezTo>
                    <a:pt x="1250" y="958"/>
                    <a:pt x="1251" y="943"/>
                    <a:pt x="1253" y="940"/>
                  </a:cubicBezTo>
                  <a:cubicBezTo>
                    <a:pt x="1254" y="938"/>
                    <a:pt x="1256" y="943"/>
                    <a:pt x="1259" y="945"/>
                  </a:cubicBezTo>
                  <a:cubicBezTo>
                    <a:pt x="1261" y="948"/>
                    <a:pt x="1263" y="946"/>
                    <a:pt x="1265" y="946"/>
                  </a:cubicBezTo>
                  <a:cubicBezTo>
                    <a:pt x="1268" y="946"/>
                    <a:pt x="1270" y="950"/>
                    <a:pt x="1272" y="953"/>
                  </a:cubicBezTo>
                  <a:cubicBezTo>
                    <a:pt x="1274" y="956"/>
                    <a:pt x="1275" y="955"/>
                    <a:pt x="1277" y="955"/>
                  </a:cubicBezTo>
                  <a:cubicBezTo>
                    <a:pt x="1277" y="955"/>
                    <a:pt x="1278" y="955"/>
                    <a:pt x="1278" y="955"/>
                  </a:cubicBezTo>
                  <a:cubicBezTo>
                    <a:pt x="1278" y="955"/>
                    <a:pt x="1278" y="955"/>
                    <a:pt x="1279" y="955"/>
                  </a:cubicBezTo>
                  <a:cubicBezTo>
                    <a:pt x="1279" y="956"/>
                    <a:pt x="1279" y="956"/>
                    <a:pt x="1279" y="956"/>
                  </a:cubicBezTo>
                  <a:cubicBezTo>
                    <a:pt x="1280" y="957"/>
                    <a:pt x="1280" y="957"/>
                    <a:pt x="1281" y="958"/>
                  </a:cubicBezTo>
                  <a:cubicBezTo>
                    <a:pt x="1281" y="958"/>
                    <a:pt x="1281" y="959"/>
                    <a:pt x="1281" y="959"/>
                  </a:cubicBezTo>
                  <a:cubicBezTo>
                    <a:pt x="1282" y="960"/>
                    <a:pt x="1282" y="961"/>
                    <a:pt x="1283" y="962"/>
                  </a:cubicBezTo>
                  <a:cubicBezTo>
                    <a:pt x="1283" y="962"/>
                    <a:pt x="1283" y="962"/>
                    <a:pt x="1283" y="962"/>
                  </a:cubicBezTo>
                  <a:cubicBezTo>
                    <a:pt x="1284" y="963"/>
                    <a:pt x="1284" y="964"/>
                    <a:pt x="1285" y="965"/>
                  </a:cubicBezTo>
                  <a:cubicBezTo>
                    <a:pt x="1285" y="966"/>
                    <a:pt x="1286" y="967"/>
                    <a:pt x="1286" y="967"/>
                  </a:cubicBezTo>
                  <a:cubicBezTo>
                    <a:pt x="1288" y="970"/>
                    <a:pt x="1294" y="964"/>
                    <a:pt x="1297" y="968"/>
                  </a:cubicBezTo>
                  <a:cubicBezTo>
                    <a:pt x="1298" y="969"/>
                    <a:pt x="1298" y="970"/>
                    <a:pt x="1299" y="971"/>
                  </a:cubicBezTo>
                  <a:cubicBezTo>
                    <a:pt x="1300" y="971"/>
                    <a:pt x="1300" y="971"/>
                    <a:pt x="1300" y="972"/>
                  </a:cubicBezTo>
                  <a:cubicBezTo>
                    <a:pt x="1301" y="972"/>
                    <a:pt x="1301" y="972"/>
                    <a:pt x="1301" y="973"/>
                  </a:cubicBezTo>
                  <a:cubicBezTo>
                    <a:pt x="1302" y="973"/>
                    <a:pt x="1302" y="973"/>
                    <a:pt x="1302" y="973"/>
                  </a:cubicBezTo>
                  <a:cubicBezTo>
                    <a:pt x="1303" y="974"/>
                    <a:pt x="1304" y="975"/>
                    <a:pt x="1305" y="975"/>
                  </a:cubicBezTo>
                  <a:cubicBezTo>
                    <a:pt x="1306" y="976"/>
                    <a:pt x="1307" y="977"/>
                    <a:pt x="1308" y="978"/>
                  </a:cubicBezTo>
                  <a:cubicBezTo>
                    <a:pt x="1310" y="980"/>
                    <a:pt x="1306" y="991"/>
                    <a:pt x="1308" y="993"/>
                  </a:cubicBezTo>
                  <a:cubicBezTo>
                    <a:pt x="1310" y="996"/>
                    <a:pt x="1314" y="988"/>
                    <a:pt x="1315" y="986"/>
                  </a:cubicBezTo>
                  <a:cubicBezTo>
                    <a:pt x="1316" y="983"/>
                    <a:pt x="1322" y="984"/>
                    <a:pt x="1323" y="982"/>
                  </a:cubicBezTo>
                  <a:cubicBezTo>
                    <a:pt x="1324" y="981"/>
                    <a:pt x="1324" y="976"/>
                    <a:pt x="1325" y="973"/>
                  </a:cubicBezTo>
                  <a:cubicBezTo>
                    <a:pt x="1326" y="970"/>
                    <a:pt x="1331" y="972"/>
                    <a:pt x="1333" y="972"/>
                  </a:cubicBezTo>
                  <a:cubicBezTo>
                    <a:pt x="1336" y="972"/>
                    <a:pt x="1344" y="964"/>
                    <a:pt x="1347" y="961"/>
                  </a:cubicBezTo>
                  <a:cubicBezTo>
                    <a:pt x="1350" y="958"/>
                    <a:pt x="1348" y="943"/>
                    <a:pt x="1347" y="939"/>
                  </a:cubicBezTo>
                  <a:cubicBezTo>
                    <a:pt x="1346" y="935"/>
                    <a:pt x="1341" y="924"/>
                    <a:pt x="1339" y="919"/>
                  </a:cubicBezTo>
                  <a:cubicBezTo>
                    <a:pt x="1337" y="915"/>
                    <a:pt x="1327" y="909"/>
                    <a:pt x="1323" y="907"/>
                  </a:cubicBezTo>
                  <a:cubicBezTo>
                    <a:pt x="1320" y="905"/>
                    <a:pt x="1317" y="901"/>
                    <a:pt x="1312" y="895"/>
                  </a:cubicBezTo>
                  <a:cubicBezTo>
                    <a:pt x="1308" y="888"/>
                    <a:pt x="1307" y="888"/>
                    <a:pt x="1303" y="885"/>
                  </a:cubicBezTo>
                  <a:cubicBezTo>
                    <a:pt x="1298" y="882"/>
                    <a:pt x="1301" y="881"/>
                    <a:pt x="1301" y="877"/>
                  </a:cubicBezTo>
                  <a:cubicBezTo>
                    <a:pt x="1301" y="874"/>
                    <a:pt x="1300" y="873"/>
                    <a:pt x="1302" y="871"/>
                  </a:cubicBezTo>
                  <a:cubicBezTo>
                    <a:pt x="1303" y="868"/>
                    <a:pt x="1303" y="867"/>
                    <a:pt x="1306" y="864"/>
                  </a:cubicBezTo>
                  <a:cubicBezTo>
                    <a:pt x="1306" y="863"/>
                    <a:pt x="1306" y="863"/>
                    <a:pt x="1307" y="862"/>
                  </a:cubicBezTo>
                  <a:cubicBezTo>
                    <a:pt x="1307" y="862"/>
                    <a:pt x="1307" y="862"/>
                    <a:pt x="1307" y="862"/>
                  </a:cubicBezTo>
                  <a:cubicBezTo>
                    <a:pt x="1308" y="862"/>
                    <a:pt x="1308" y="861"/>
                    <a:pt x="1309" y="861"/>
                  </a:cubicBezTo>
                  <a:cubicBezTo>
                    <a:pt x="1309" y="861"/>
                    <a:pt x="1309" y="861"/>
                    <a:pt x="1309" y="861"/>
                  </a:cubicBezTo>
                  <a:cubicBezTo>
                    <a:pt x="1310" y="860"/>
                    <a:pt x="1310" y="860"/>
                    <a:pt x="1311" y="860"/>
                  </a:cubicBezTo>
                  <a:cubicBezTo>
                    <a:pt x="1311" y="860"/>
                    <a:pt x="1311" y="859"/>
                    <a:pt x="1312" y="859"/>
                  </a:cubicBezTo>
                  <a:cubicBezTo>
                    <a:pt x="1312" y="859"/>
                    <a:pt x="1313" y="859"/>
                    <a:pt x="1313" y="858"/>
                  </a:cubicBezTo>
                  <a:cubicBezTo>
                    <a:pt x="1314" y="858"/>
                    <a:pt x="1314" y="858"/>
                    <a:pt x="1314" y="858"/>
                  </a:cubicBezTo>
                  <a:cubicBezTo>
                    <a:pt x="1316" y="857"/>
                    <a:pt x="1318" y="856"/>
                    <a:pt x="1320" y="856"/>
                  </a:cubicBezTo>
                  <a:cubicBezTo>
                    <a:pt x="1320" y="856"/>
                    <a:pt x="1320" y="855"/>
                    <a:pt x="1320" y="855"/>
                  </a:cubicBezTo>
                  <a:cubicBezTo>
                    <a:pt x="1320" y="855"/>
                    <a:pt x="1320" y="855"/>
                    <a:pt x="1320" y="855"/>
                  </a:cubicBezTo>
                  <a:cubicBezTo>
                    <a:pt x="1321" y="855"/>
                    <a:pt x="1321" y="855"/>
                    <a:pt x="1322" y="854"/>
                  </a:cubicBezTo>
                  <a:cubicBezTo>
                    <a:pt x="1324" y="853"/>
                    <a:pt x="1324" y="857"/>
                    <a:pt x="1328" y="857"/>
                  </a:cubicBezTo>
                  <a:cubicBezTo>
                    <a:pt x="1331" y="857"/>
                    <a:pt x="1331" y="855"/>
                    <a:pt x="1334" y="854"/>
                  </a:cubicBezTo>
                  <a:cubicBezTo>
                    <a:pt x="1337" y="854"/>
                    <a:pt x="1336" y="856"/>
                    <a:pt x="1337" y="860"/>
                  </a:cubicBezTo>
                  <a:cubicBezTo>
                    <a:pt x="1338" y="865"/>
                    <a:pt x="1345" y="865"/>
                    <a:pt x="1344" y="863"/>
                  </a:cubicBezTo>
                  <a:cubicBezTo>
                    <a:pt x="1344" y="860"/>
                    <a:pt x="1345" y="859"/>
                    <a:pt x="1346" y="857"/>
                  </a:cubicBezTo>
                  <a:cubicBezTo>
                    <a:pt x="1348" y="854"/>
                    <a:pt x="1355" y="854"/>
                    <a:pt x="1359" y="854"/>
                  </a:cubicBezTo>
                  <a:cubicBezTo>
                    <a:pt x="1363" y="854"/>
                    <a:pt x="1373" y="851"/>
                    <a:pt x="1374" y="850"/>
                  </a:cubicBezTo>
                  <a:cubicBezTo>
                    <a:pt x="1375" y="849"/>
                    <a:pt x="1374" y="845"/>
                    <a:pt x="1374" y="843"/>
                  </a:cubicBezTo>
                  <a:cubicBezTo>
                    <a:pt x="1374" y="842"/>
                    <a:pt x="1379" y="845"/>
                    <a:pt x="1381" y="845"/>
                  </a:cubicBezTo>
                  <a:cubicBezTo>
                    <a:pt x="1384" y="845"/>
                    <a:pt x="1385" y="841"/>
                    <a:pt x="1387" y="839"/>
                  </a:cubicBezTo>
                  <a:cubicBezTo>
                    <a:pt x="1388" y="837"/>
                    <a:pt x="1393" y="841"/>
                    <a:pt x="1396" y="841"/>
                  </a:cubicBezTo>
                  <a:cubicBezTo>
                    <a:pt x="1399" y="841"/>
                    <a:pt x="1401" y="838"/>
                    <a:pt x="1402" y="837"/>
                  </a:cubicBezTo>
                  <a:cubicBezTo>
                    <a:pt x="1403" y="835"/>
                    <a:pt x="1405" y="834"/>
                    <a:pt x="1408" y="834"/>
                  </a:cubicBezTo>
                  <a:cubicBezTo>
                    <a:pt x="1410" y="834"/>
                    <a:pt x="1414" y="829"/>
                    <a:pt x="1416" y="826"/>
                  </a:cubicBezTo>
                  <a:cubicBezTo>
                    <a:pt x="1418" y="823"/>
                    <a:pt x="1417" y="820"/>
                    <a:pt x="1420" y="820"/>
                  </a:cubicBezTo>
                  <a:cubicBezTo>
                    <a:pt x="1424" y="819"/>
                    <a:pt x="1422" y="815"/>
                    <a:pt x="1422" y="814"/>
                  </a:cubicBezTo>
                  <a:cubicBezTo>
                    <a:pt x="1422" y="813"/>
                    <a:pt x="1427" y="812"/>
                    <a:pt x="1430" y="809"/>
                  </a:cubicBezTo>
                  <a:cubicBezTo>
                    <a:pt x="1432" y="807"/>
                    <a:pt x="1429" y="804"/>
                    <a:pt x="1430" y="803"/>
                  </a:cubicBezTo>
                  <a:cubicBezTo>
                    <a:pt x="1431" y="801"/>
                    <a:pt x="1432" y="793"/>
                    <a:pt x="1432" y="790"/>
                  </a:cubicBezTo>
                  <a:cubicBezTo>
                    <a:pt x="1432" y="787"/>
                    <a:pt x="1437" y="784"/>
                    <a:pt x="1440" y="783"/>
                  </a:cubicBezTo>
                  <a:cubicBezTo>
                    <a:pt x="1444" y="783"/>
                    <a:pt x="1445" y="782"/>
                    <a:pt x="1444" y="778"/>
                  </a:cubicBezTo>
                  <a:cubicBezTo>
                    <a:pt x="1444" y="774"/>
                    <a:pt x="1446" y="772"/>
                    <a:pt x="1446" y="771"/>
                  </a:cubicBezTo>
                  <a:cubicBezTo>
                    <a:pt x="1447" y="770"/>
                    <a:pt x="1446" y="766"/>
                    <a:pt x="1445" y="764"/>
                  </a:cubicBezTo>
                  <a:cubicBezTo>
                    <a:pt x="1444" y="762"/>
                    <a:pt x="1437" y="762"/>
                    <a:pt x="1434" y="760"/>
                  </a:cubicBezTo>
                  <a:cubicBezTo>
                    <a:pt x="1431" y="759"/>
                    <a:pt x="1440" y="751"/>
                    <a:pt x="1440" y="750"/>
                  </a:cubicBezTo>
                  <a:cubicBezTo>
                    <a:pt x="1441" y="749"/>
                    <a:pt x="1436" y="745"/>
                    <a:pt x="1435" y="744"/>
                  </a:cubicBezTo>
                  <a:cubicBezTo>
                    <a:pt x="1434" y="744"/>
                    <a:pt x="1436" y="744"/>
                    <a:pt x="1437" y="742"/>
                  </a:cubicBezTo>
                  <a:cubicBezTo>
                    <a:pt x="1438" y="741"/>
                    <a:pt x="1433" y="735"/>
                    <a:pt x="1430" y="734"/>
                  </a:cubicBezTo>
                  <a:cubicBezTo>
                    <a:pt x="1427" y="732"/>
                    <a:pt x="1421" y="727"/>
                    <a:pt x="1419" y="723"/>
                  </a:cubicBezTo>
                  <a:cubicBezTo>
                    <a:pt x="1417" y="719"/>
                    <a:pt x="1411" y="711"/>
                    <a:pt x="1408" y="709"/>
                  </a:cubicBezTo>
                  <a:cubicBezTo>
                    <a:pt x="1405" y="707"/>
                    <a:pt x="1404" y="705"/>
                    <a:pt x="1406" y="703"/>
                  </a:cubicBezTo>
                  <a:cubicBezTo>
                    <a:pt x="1408" y="701"/>
                    <a:pt x="1412" y="696"/>
                    <a:pt x="1412" y="694"/>
                  </a:cubicBezTo>
                  <a:cubicBezTo>
                    <a:pt x="1413" y="691"/>
                    <a:pt x="1415" y="688"/>
                    <a:pt x="1419" y="688"/>
                  </a:cubicBezTo>
                  <a:cubicBezTo>
                    <a:pt x="1422" y="687"/>
                    <a:pt x="1429" y="686"/>
                    <a:pt x="1434" y="685"/>
                  </a:cubicBezTo>
                  <a:cubicBezTo>
                    <a:pt x="1438" y="684"/>
                    <a:pt x="1437" y="680"/>
                    <a:pt x="1431" y="680"/>
                  </a:cubicBezTo>
                  <a:cubicBezTo>
                    <a:pt x="1425" y="680"/>
                    <a:pt x="1420" y="678"/>
                    <a:pt x="1416" y="677"/>
                  </a:cubicBezTo>
                  <a:cubicBezTo>
                    <a:pt x="1412" y="675"/>
                    <a:pt x="1404" y="681"/>
                    <a:pt x="1402" y="682"/>
                  </a:cubicBezTo>
                  <a:cubicBezTo>
                    <a:pt x="1400" y="683"/>
                    <a:pt x="1396" y="680"/>
                    <a:pt x="1393" y="676"/>
                  </a:cubicBezTo>
                  <a:cubicBezTo>
                    <a:pt x="1390" y="672"/>
                    <a:pt x="1384" y="668"/>
                    <a:pt x="1380" y="665"/>
                  </a:cubicBezTo>
                  <a:cubicBezTo>
                    <a:pt x="1377" y="661"/>
                    <a:pt x="1377" y="660"/>
                    <a:pt x="1381" y="659"/>
                  </a:cubicBezTo>
                  <a:cubicBezTo>
                    <a:pt x="1385" y="658"/>
                    <a:pt x="1390" y="658"/>
                    <a:pt x="1393" y="658"/>
                  </a:cubicBezTo>
                  <a:cubicBezTo>
                    <a:pt x="1397" y="657"/>
                    <a:pt x="1394" y="653"/>
                    <a:pt x="1396" y="651"/>
                  </a:cubicBezTo>
                  <a:cubicBezTo>
                    <a:pt x="1398" y="648"/>
                    <a:pt x="1409" y="640"/>
                    <a:pt x="1410" y="639"/>
                  </a:cubicBezTo>
                  <a:cubicBezTo>
                    <a:pt x="1412" y="638"/>
                    <a:pt x="1413" y="638"/>
                    <a:pt x="1415" y="638"/>
                  </a:cubicBezTo>
                  <a:cubicBezTo>
                    <a:pt x="1417" y="638"/>
                    <a:pt x="1419" y="639"/>
                    <a:pt x="1420" y="642"/>
                  </a:cubicBezTo>
                  <a:cubicBezTo>
                    <a:pt x="1421" y="645"/>
                    <a:pt x="1418" y="648"/>
                    <a:pt x="1416" y="650"/>
                  </a:cubicBezTo>
                  <a:cubicBezTo>
                    <a:pt x="1414" y="652"/>
                    <a:pt x="1416" y="653"/>
                    <a:pt x="1417" y="655"/>
                  </a:cubicBezTo>
                  <a:cubicBezTo>
                    <a:pt x="1419" y="658"/>
                    <a:pt x="1417" y="660"/>
                    <a:pt x="1419" y="661"/>
                  </a:cubicBezTo>
                  <a:cubicBezTo>
                    <a:pt x="1421" y="662"/>
                    <a:pt x="1431" y="653"/>
                    <a:pt x="1436" y="653"/>
                  </a:cubicBezTo>
                  <a:cubicBezTo>
                    <a:pt x="1437" y="653"/>
                    <a:pt x="1438" y="653"/>
                    <a:pt x="1439" y="653"/>
                  </a:cubicBezTo>
                  <a:cubicBezTo>
                    <a:pt x="1439" y="653"/>
                    <a:pt x="1439" y="652"/>
                    <a:pt x="1439" y="652"/>
                  </a:cubicBezTo>
                  <a:cubicBezTo>
                    <a:pt x="1440" y="652"/>
                    <a:pt x="1441" y="652"/>
                    <a:pt x="1441" y="652"/>
                  </a:cubicBezTo>
                  <a:cubicBezTo>
                    <a:pt x="1442" y="652"/>
                    <a:pt x="1442" y="652"/>
                    <a:pt x="1442" y="652"/>
                  </a:cubicBezTo>
                  <a:cubicBezTo>
                    <a:pt x="1443" y="652"/>
                    <a:pt x="1443" y="652"/>
                    <a:pt x="1443" y="652"/>
                  </a:cubicBezTo>
                  <a:cubicBezTo>
                    <a:pt x="1443" y="652"/>
                    <a:pt x="1443" y="652"/>
                    <a:pt x="1444" y="652"/>
                  </a:cubicBezTo>
                  <a:cubicBezTo>
                    <a:pt x="1444" y="652"/>
                    <a:pt x="1444" y="652"/>
                    <a:pt x="1444" y="652"/>
                  </a:cubicBezTo>
                  <a:cubicBezTo>
                    <a:pt x="1444" y="652"/>
                    <a:pt x="1444" y="652"/>
                    <a:pt x="1445" y="652"/>
                  </a:cubicBezTo>
                  <a:cubicBezTo>
                    <a:pt x="1445" y="652"/>
                    <a:pt x="1445" y="652"/>
                    <a:pt x="1445" y="652"/>
                  </a:cubicBezTo>
                  <a:cubicBezTo>
                    <a:pt x="1445" y="652"/>
                    <a:pt x="1446" y="652"/>
                    <a:pt x="1446" y="652"/>
                  </a:cubicBezTo>
                  <a:cubicBezTo>
                    <a:pt x="1448" y="655"/>
                    <a:pt x="1451" y="654"/>
                    <a:pt x="1453" y="654"/>
                  </a:cubicBezTo>
                  <a:cubicBezTo>
                    <a:pt x="1455" y="654"/>
                    <a:pt x="1453" y="658"/>
                    <a:pt x="1454" y="662"/>
                  </a:cubicBezTo>
                  <a:cubicBezTo>
                    <a:pt x="1455" y="665"/>
                    <a:pt x="1452" y="669"/>
                    <a:pt x="1451" y="671"/>
                  </a:cubicBezTo>
                  <a:cubicBezTo>
                    <a:pt x="1451" y="671"/>
                    <a:pt x="1452" y="671"/>
                    <a:pt x="1452" y="671"/>
                  </a:cubicBezTo>
                  <a:cubicBezTo>
                    <a:pt x="1452" y="671"/>
                    <a:pt x="1452" y="672"/>
                    <a:pt x="1453" y="672"/>
                  </a:cubicBezTo>
                  <a:cubicBezTo>
                    <a:pt x="1453" y="672"/>
                    <a:pt x="1453" y="672"/>
                    <a:pt x="1454" y="672"/>
                  </a:cubicBezTo>
                  <a:cubicBezTo>
                    <a:pt x="1454" y="672"/>
                    <a:pt x="1454" y="672"/>
                    <a:pt x="1455" y="672"/>
                  </a:cubicBezTo>
                  <a:cubicBezTo>
                    <a:pt x="1455" y="673"/>
                    <a:pt x="1456" y="673"/>
                    <a:pt x="1457" y="673"/>
                  </a:cubicBezTo>
                  <a:cubicBezTo>
                    <a:pt x="1457" y="673"/>
                    <a:pt x="1457" y="673"/>
                    <a:pt x="1458" y="673"/>
                  </a:cubicBezTo>
                  <a:cubicBezTo>
                    <a:pt x="1459" y="673"/>
                    <a:pt x="1460" y="674"/>
                    <a:pt x="1461" y="674"/>
                  </a:cubicBezTo>
                  <a:cubicBezTo>
                    <a:pt x="1461" y="674"/>
                    <a:pt x="1461" y="674"/>
                    <a:pt x="1461" y="674"/>
                  </a:cubicBezTo>
                  <a:cubicBezTo>
                    <a:pt x="1463" y="674"/>
                    <a:pt x="1466" y="675"/>
                    <a:pt x="1468" y="675"/>
                  </a:cubicBezTo>
                  <a:cubicBezTo>
                    <a:pt x="1469" y="675"/>
                    <a:pt x="1469" y="676"/>
                    <a:pt x="1469" y="676"/>
                  </a:cubicBezTo>
                  <a:cubicBezTo>
                    <a:pt x="1470" y="676"/>
                    <a:pt x="1470" y="676"/>
                    <a:pt x="1470" y="676"/>
                  </a:cubicBezTo>
                  <a:cubicBezTo>
                    <a:pt x="1471" y="676"/>
                    <a:pt x="1471" y="676"/>
                    <a:pt x="1471" y="676"/>
                  </a:cubicBezTo>
                  <a:cubicBezTo>
                    <a:pt x="1473" y="677"/>
                    <a:pt x="1476" y="682"/>
                    <a:pt x="1476" y="684"/>
                  </a:cubicBezTo>
                  <a:cubicBezTo>
                    <a:pt x="1475" y="686"/>
                    <a:pt x="1473" y="683"/>
                    <a:pt x="1471" y="684"/>
                  </a:cubicBezTo>
                  <a:cubicBezTo>
                    <a:pt x="1469" y="685"/>
                    <a:pt x="1475" y="694"/>
                    <a:pt x="1476" y="696"/>
                  </a:cubicBezTo>
                  <a:cubicBezTo>
                    <a:pt x="1478" y="698"/>
                    <a:pt x="1475" y="703"/>
                    <a:pt x="1474" y="706"/>
                  </a:cubicBezTo>
                  <a:cubicBezTo>
                    <a:pt x="1474" y="709"/>
                    <a:pt x="1477" y="714"/>
                    <a:pt x="1480" y="715"/>
                  </a:cubicBezTo>
                  <a:cubicBezTo>
                    <a:pt x="1482" y="716"/>
                    <a:pt x="1487" y="710"/>
                    <a:pt x="1489" y="709"/>
                  </a:cubicBezTo>
                  <a:cubicBezTo>
                    <a:pt x="1491" y="708"/>
                    <a:pt x="1495" y="708"/>
                    <a:pt x="1497" y="709"/>
                  </a:cubicBezTo>
                  <a:cubicBezTo>
                    <a:pt x="1499" y="709"/>
                    <a:pt x="1502" y="704"/>
                    <a:pt x="1504" y="701"/>
                  </a:cubicBezTo>
                  <a:cubicBezTo>
                    <a:pt x="1505" y="698"/>
                    <a:pt x="1502" y="694"/>
                    <a:pt x="1500" y="690"/>
                  </a:cubicBezTo>
                  <a:cubicBezTo>
                    <a:pt x="1498" y="687"/>
                    <a:pt x="1496" y="677"/>
                    <a:pt x="1495" y="674"/>
                  </a:cubicBezTo>
                  <a:cubicBezTo>
                    <a:pt x="1494" y="674"/>
                    <a:pt x="1494" y="673"/>
                    <a:pt x="1493" y="673"/>
                  </a:cubicBezTo>
                  <a:cubicBezTo>
                    <a:pt x="1493" y="673"/>
                    <a:pt x="1493" y="673"/>
                    <a:pt x="1493" y="672"/>
                  </a:cubicBezTo>
                  <a:cubicBezTo>
                    <a:pt x="1491" y="670"/>
                    <a:pt x="1488" y="666"/>
                    <a:pt x="1484" y="662"/>
                  </a:cubicBezTo>
                  <a:cubicBezTo>
                    <a:pt x="1484" y="662"/>
                    <a:pt x="1484" y="662"/>
                    <a:pt x="1483" y="662"/>
                  </a:cubicBezTo>
                  <a:cubicBezTo>
                    <a:pt x="1482" y="661"/>
                    <a:pt x="1481" y="660"/>
                    <a:pt x="1480" y="660"/>
                  </a:cubicBezTo>
                  <a:cubicBezTo>
                    <a:pt x="1473" y="656"/>
                    <a:pt x="1475" y="654"/>
                    <a:pt x="1476" y="652"/>
                  </a:cubicBezTo>
                  <a:cubicBezTo>
                    <a:pt x="1476" y="650"/>
                    <a:pt x="1482" y="648"/>
                    <a:pt x="1484" y="646"/>
                  </a:cubicBezTo>
                  <a:cubicBezTo>
                    <a:pt x="1486" y="645"/>
                    <a:pt x="1492" y="634"/>
                    <a:pt x="1493" y="633"/>
                  </a:cubicBezTo>
                  <a:cubicBezTo>
                    <a:pt x="1494" y="631"/>
                    <a:pt x="1496" y="621"/>
                    <a:pt x="1497" y="620"/>
                  </a:cubicBezTo>
                  <a:cubicBezTo>
                    <a:pt x="1497" y="619"/>
                    <a:pt x="1497" y="619"/>
                    <a:pt x="1498" y="619"/>
                  </a:cubicBezTo>
                  <a:cubicBezTo>
                    <a:pt x="1499" y="618"/>
                    <a:pt x="1502" y="617"/>
                    <a:pt x="1503" y="616"/>
                  </a:cubicBezTo>
                  <a:cubicBezTo>
                    <a:pt x="1503" y="616"/>
                    <a:pt x="1503" y="616"/>
                    <a:pt x="1503" y="616"/>
                  </a:cubicBezTo>
                  <a:cubicBezTo>
                    <a:pt x="1504" y="616"/>
                    <a:pt x="1504" y="616"/>
                    <a:pt x="1504" y="616"/>
                  </a:cubicBezTo>
                  <a:cubicBezTo>
                    <a:pt x="1505" y="616"/>
                    <a:pt x="1506" y="611"/>
                    <a:pt x="1508" y="609"/>
                  </a:cubicBezTo>
                  <a:cubicBezTo>
                    <a:pt x="1509" y="608"/>
                    <a:pt x="1513" y="613"/>
                    <a:pt x="1517" y="615"/>
                  </a:cubicBezTo>
                  <a:cubicBezTo>
                    <a:pt x="1521" y="617"/>
                    <a:pt x="1530" y="614"/>
                    <a:pt x="1533" y="612"/>
                  </a:cubicBezTo>
                  <a:cubicBezTo>
                    <a:pt x="1537" y="611"/>
                    <a:pt x="1541" y="603"/>
                    <a:pt x="1542" y="601"/>
                  </a:cubicBezTo>
                  <a:cubicBezTo>
                    <a:pt x="1543" y="599"/>
                    <a:pt x="1547" y="593"/>
                    <a:pt x="1549" y="591"/>
                  </a:cubicBezTo>
                  <a:cubicBezTo>
                    <a:pt x="1551" y="588"/>
                    <a:pt x="1554" y="586"/>
                    <a:pt x="1557" y="583"/>
                  </a:cubicBezTo>
                  <a:cubicBezTo>
                    <a:pt x="1561" y="581"/>
                    <a:pt x="1562" y="573"/>
                    <a:pt x="1563" y="570"/>
                  </a:cubicBezTo>
                  <a:cubicBezTo>
                    <a:pt x="1563" y="567"/>
                    <a:pt x="1567" y="559"/>
                    <a:pt x="1569" y="555"/>
                  </a:cubicBezTo>
                  <a:cubicBezTo>
                    <a:pt x="1571" y="551"/>
                    <a:pt x="1572" y="550"/>
                    <a:pt x="1574" y="547"/>
                  </a:cubicBezTo>
                  <a:cubicBezTo>
                    <a:pt x="1576" y="545"/>
                    <a:pt x="1573" y="532"/>
                    <a:pt x="1573" y="524"/>
                  </a:cubicBezTo>
                  <a:cubicBezTo>
                    <a:pt x="1573" y="516"/>
                    <a:pt x="1570" y="514"/>
                    <a:pt x="1570" y="510"/>
                  </a:cubicBezTo>
                  <a:cubicBezTo>
                    <a:pt x="1570" y="505"/>
                    <a:pt x="1573" y="497"/>
                    <a:pt x="1574" y="495"/>
                  </a:cubicBezTo>
                  <a:cubicBezTo>
                    <a:pt x="1574" y="492"/>
                    <a:pt x="1571" y="489"/>
                    <a:pt x="1569" y="490"/>
                  </a:cubicBezTo>
                  <a:cubicBezTo>
                    <a:pt x="1568" y="491"/>
                    <a:pt x="1564" y="483"/>
                    <a:pt x="1562" y="481"/>
                  </a:cubicBezTo>
                  <a:cubicBezTo>
                    <a:pt x="1561" y="479"/>
                    <a:pt x="1563" y="480"/>
                    <a:pt x="1564" y="479"/>
                  </a:cubicBezTo>
                  <a:cubicBezTo>
                    <a:pt x="1566" y="477"/>
                    <a:pt x="1557" y="472"/>
                    <a:pt x="1553" y="472"/>
                  </a:cubicBezTo>
                  <a:cubicBezTo>
                    <a:pt x="1550" y="471"/>
                    <a:pt x="1551" y="466"/>
                    <a:pt x="1547" y="464"/>
                  </a:cubicBezTo>
                  <a:cubicBezTo>
                    <a:pt x="1543" y="463"/>
                    <a:pt x="1536" y="461"/>
                    <a:pt x="1533" y="461"/>
                  </a:cubicBezTo>
                  <a:cubicBezTo>
                    <a:pt x="1530" y="461"/>
                    <a:pt x="1538" y="467"/>
                    <a:pt x="1535" y="467"/>
                  </a:cubicBezTo>
                  <a:cubicBezTo>
                    <a:pt x="1533" y="467"/>
                    <a:pt x="1532" y="470"/>
                    <a:pt x="1527" y="470"/>
                  </a:cubicBezTo>
                  <a:cubicBezTo>
                    <a:pt x="1522" y="470"/>
                    <a:pt x="1527" y="468"/>
                    <a:pt x="1526" y="467"/>
                  </a:cubicBezTo>
                  <a:cubicBezTo>
                    <a:pt x="1526" y="465"/>
                    <a:pt x="1519" y="468"/>
                    <a:pt x="1517" y="468"/>
                  </a:cubicBezTo>
                  <a:cubicBezTo>
                    <a:pt x="1515" y="469"/>
                    <a:pt x="1518" y="464"/>
                    <a:pt x="1517" y="462"/>
                  </a:cubicBezTo>
                  <a:cubicBezTo>
                    <a:pt x="1517" y="461"/>
                    <a:pt x="1515" y="462"/>
                    <a:pt x="1513" y="462"/>
                  </a:cubicBezTo>
                  <a:cubicBezTo>
                    <a:pt x="1512" y="463"/>
                    <a:pt x="1505" y="459"/>
                    <a:pt x="1502" y="459"/>
                  </a:cubicBezTo>
                  <a:cubicBezTo>
                    <a:pt x="1499" y="459"/>
                    <a:pt x="1496" y="457"/>
                    <a:pt x="1502" y="452"/>
                  </a:cubicBezTo>
                  <a:cubicBezTo>
                    <a:pt x="1508" y="448"/>
                    <a:pt x="1520" y="436"/>
                    <a:pt x="1521" y="433"/>
                  </a:cubicBezTo>
                  <a:cubicBezTo>
                    <a:pt x="1522" y="430"/>
                    <a:pt x="1531" y="425"/>
                    <a:pt x="1533" y="423"/>
                  </a:cubicBezTo>
                  <a:cubicBezTo>
                    <a:pt x="1536" y="421"/>
                    <a:pt x="1539" y="413"/>
                    <a:pt x="1542" y="409"/>
                  </a:cubicBezTo>
                  <a:cubicBezTo>
                    <a:pt x="1545" y="404"/>
                    <a:pt x="1543" y="402"/>
                    <a:pt x="1550" y="395"/>
                  </a:cubicBezTo>
                  <a:cubicBezTo>
                    <a:pt x="1557" y="388"/>
                    <a:pt x="1578" y="391"/>
                    <a:pt x="1583" y="392"/>
                  </a:cubicBezTo>
                  <a:cubicBezTo>
                    <a:pt x="1588" y="393"/>
                    <a:pt x="1595" y="393"/>
                    <a:pt x="1598" y="394"/>
                  </a:cubicBezTo>
                  <a:cubicBezTo>
                    <a:pt x="1602" y="394"/>
                    <a:pt x="1611" y="396"/>
                    <a:pt x="1613" y="394"/>
                  </a:cubicBezTo>
                  <a:cubicBezTo>
                    <a:pt x="1616" y="393"/>
                    <a:pt x="1613" y="393"/>
                    <a:pt x="1608" y="392"/>
                  </a:cubicBezTo>
                  <a:cubicBezTo>
                    <a:pt x="1603" y="391"/>
                    <a:pt x="1612" y="389"/>
                    <a:pt x="1614" y="388"/>
                  </a:cubicBezTo>
                  <a:cubicBezTo>
                    <a:pt x="1616" y="388"/>
                    <a:pt x="1615" y="388"/>
                    <a:pt x="1613" y="387"/>
                  </a:cubicBezTo>
                  <a:cubicBezTo>
                    <a:pt x="1611" y="386"/>
                    <a:pt x="1620" y="386"/>
                    <a:pt x="1623" y="386"/>
                  </a:cubicBezTo>
                  <a:cubicBezTo>
                    <a:pt x="1626" y="386"/>
                    <a:pt x="1625" y="388"/>
                    <a:pt x="1626" y="389"/>
                  </a:cubicBezTo>
                  <a:cubicBezTo>
                    <a:pt x="1627" y="389"/>
                    <a:pt x="1630" y="387"/>
                    <a:pt x="1631" y="386"/>
                  </a:cubicBezTo>
                  <a:cubicBezTo>
                    <a:pt x="1632" y="386"/>
                    <a:pt x="1632" y="389"/>
                    <a:pt x="1633" y="391"/>
                  </a:cubicBezTo>
                  <a:cubicBezTo>
                    <a:pt x="1633" y="392"/>
                    <a:pt x="1636" y="393"/>
                    <a:pt x="1639" y="395"/>
                  </a:cubicBezTo>
                  <a:cubicBezTo>
                    <a:pt x="1642" y="397"/>
                    <a:pt x="1636" y="397"/>
                    <a:pt x="1634" y="398"/>
                  </a:cubicBezTo>
                  <a:cubicBezTo>
                    <a:pt x="1632" y="398"/>
                    <a:pt x="1637" y="402"/>
                    <a:pt x="1639" y="403"/>
                  </a:cubicBezTo>
                  <a:cubicBezTo>
                    <a:pt x="1641" y="403"/>
                    <a:pt x="1649" y="399"/>
                    <a:pt x="1652" y="397"/>
                  </a:cubicBezTo>
                  <a:cubicBezTo>
                    <a:pt x="1654" y="396"/>
                    <a:pt x="1655" y="396"/>
                    <a:pt x="1659" y="397"/>
                  </a:cubicBezTo>
                  <a:cubicBezTo>
                    <a:pt x="1662" y="397"/>
                    <a:pt x="1662" y="398"/>
                    <a:pt x="1664" y="397"/>
                  </a:cubicBezTo>
                  <a:cubicBezTo>
                    <a:pt x="1665" y="396"/>
                    <a:pt x="1667" y="397"/>
                    <a:pt x="1669" y="397"/>
                  </a:cubicBezTo>
                  <a:cubicBezTo>
                    <a:pt x="1671" y="398"/>
                    <a:pt x="1672" y="396"/>
                    <a:pt x="1675" y="395"/>
                  </a:cubicBezTo>
                  <a:cubicBezTo>
                    <a:pt x="1678" y="394"/>
                    <a:pt x="1679" y="394"/>
                    <a:pt x="1678" y="391"/>
                  </a:cubicBezTo>
                  <a:cubicBezTo>
                    <a:pt x="1677" y="389"/>
                    <a:pt x="1670" y="390"/>
                    <a:pt x="1667" y="390"/>
                  </a:cubicBezTo>
                  <a:cubicBezTo>
                    <a:pt x="1665" y="391"/>
                    <a:pt x="1665" y="388"/>
                    <a:pt x="1667" y="387"/>
                  </a:cubicBezTo>
                  <a:cubicBezTo>
                    <a:pt x="1669" y="385"/>
                    <a:pt x="1671" y="381"/>
                    <a:pt x="1672" y="379"/>
                  </a:cubicBezTo>
                  <a:cubicBezTo>
                    <a:pt x="1673" y="377"/>
                    <a:pt x="1676" y="376"/>
                    <a:pt x="1679" y="375"/>
                  </a:cubicBezTo>
                  <a:cubicBezTo>
                    <a:pt x="1682" y="374"/>
                    <a:pt x="1682" y="360"/>
                    <a:pt x="1684" y="357"/>
                  </a:cubicBezTo>
                  <a:cubicBezTo>
                    <a:pt x="1687" y="353"/>
                    <a:pt x="1695" y="352"/>
                    <a:pt x="1696" y="351"/>
                  </a:cubicBezTo>
                  <a:cubicBezTo>
                    <a:pt x="1698" y="350"/>
                    <a:pt x="1699" y="351"/>
                    <a:pt x="1702" y="350"/>
                  </a:cubicBezTo>
                  <a:cubicBezTo>
                    <a:pt x="1706" y="350"/>
                    <a:pt x="1707" y="344"/>
                    <a:pt x="1708" y="343"/>
                  </a:cubicBezTo>
                  <a:cubicBezTo>
                    <a:pt x="1709" y="343"/>
                    <a:pt x="1706" y="350"/>
                    <a:pt x="1707" y="353"/>
                  </a:cubicBezTo>
                  <a:cubicBezTo>
                    <a:pt x="1707" y="357"/>
                    <a:pt x="1704" y="358"/>
                    <a:pt x="1704" y="361"/>
                  </a:cubicBezTo>
                  <a:cubicBezTo>
                    <a:pt x="1705" y="364"/>
                    <a:pt x="1710" y="366"/>
                    <a:pt x="1712" y="367"/>
                  </a:cubicBezTo>
                  <a:cubicBezTo>
                    <a:pt x="1714" y="368"/>
                    <a:pt x="1714" y="365"/>
                    <a:pt x="1716" y="363"/>
                  </a:cubicBezTo>
                  <a:cubicBezTo>
                    <a:pt x="1717" y="361"/>
                    <a:pt x="1723" y="355"/>
                    <a:pt x="1724" y="353"/>
                  </a:cubicBezTo>
                  <a:cubicBezTo>
                    <a:pt x="1725" y="352"/>
                    <a:pt x="1722" y="348"/>
                    <a:pt x="1720" y="345"/>
                  </a:cubicBezTo>
                  <a:cubicBezTo>
                    <a:pt x="1718" y="342"/>
                    <a:pt x="1720" y="340"/>
                    <a:pt x="1723" y="339"/>
                  </a:cubicBezTo>
                  <a:cubicBezTo>
                    <a:pt x="1725" y="339"/>
                    <a:pt x="1726" y="337"/>
                    <a:pt x="1728" y="336"/>
                  </a:cubicBezTo>
                  <a:cubicBezTo>
                    <a:pt x="1729" y="336"/>
                    <a:pt x="1730" y="339"/>
                    <a:pt x="1730" y="341"/>
                  </a:cubicBezTo>
                  <a:cubicBezTo>
                    <a:pt x="1731" y="342"/>
                    <a:pt x="1731" y="342"/>
                    <a:pt x="1730" y="344"/>
                  </a:cubicBezTo>
                  <a:cubicBezTo>
                    <a:pt x="1728" y="346"/>
                    <a:pt x="1729" y="354"/>
                    <a:pt x="1729" y="355"/>
                  </a:cubicBezTo>
                  <a:cubicBezTo>
                    <a:pt x="1729" y="357"/>
                    <a:pt x="1731" y="359"/>
                    <a:pt x="1733" y="360"/>
                  </a:cubicBezTo>
                  <a:cubicBezTo>
                    <a:pt x="1734" y="362"/>
                    <a:pt x="1732" y="363"/>
                    <a:pt x="1731" y="364"/>
                  </a:cubicBezTo>
                  <a:cubicBezTo>
                    <a:pt x="1730" y="365"/>
                    <a:pt x="1732" y="366"/>
                    <a:pt x="1734" y="367"/>
                  </a:cubicBezTo>
                  <a:cubicBezTo>
                    <a:pt x="1735" y="368"/>
                    <a:pt x="1726" y="373"/>
                    <a:pt x="1726" y="376"/>
                  </a:cubicBezTo>
                  <a:cubicBezTo>
                    <a:pt x="1727" y="378"/>
                    <a:pt x="1724" y="380"/>
                    <a:pt x="1722" y="382"/>
                  </a:cubicBezTo>
                  <a:cubicBezTo>
                    <a:pt x="1719" y="384"/>
                    <a:pt x="1712" y="392"/>
                    <a:pt x="1710" y="396"/>
                  </a:cubicBezTo>
                  <a:cubicBezTo>
                    <a:pt x="1708" y="399"/>
                    <a:pt x="1705" y="409"/>
                    <a:pt x="1705" y="411"/>
                  </a:cubicBezTo>
                  <a:cubicBezTo>
                    <a:pt x="1704" y="413"/>
                    <a:pt x="1698" y="414"/>
                    <a:pt x="1696" y="415"/>
                  </a:cubicBezTo>
                  <a:cubicBezTo>
                    <a:pt x="1694" y="415"/>
                    <a:pt x="1695" y="417"/>
                    <a:pt x="1695" y="420"/>
                  </a:cubicBezTo>
                  <a:cubicBezTo>
                    <a:pt x="1696" y="423"/>
                    <a:pt x="1689" y="434"/>
                    <a:pt x="1688" y="437"/>
                  </a:cubicBezTo>
                  <a:cubicBezTo>
                    <a:pt x="1687" y="439"/>
                    <a:pt x="1691" y="454"/>
                    <a:pt x="1695" y="460"/>
                  </a:cubicBezTo>
                  <a:cubicBezTo>
                    <a:pt x="1699" y="466"/>
                    <a:pt x="1702" y="476"/>
                    <a:pt x="1703" y="481"/>
                  </a:cubicBezTo>
                  <a:cubicBezTo>
                    <a:pt x="1705" y="486"/>
                    <a:pt x="1709" y="491"/>
                    <a:pt x="1711" y="491"/>
                  </a:cubicBezTo>
                  <a:cubicBezTo>
                    <a:pt x="1712" y="492"/>
                    <a:pt x="1716" y="496"/>
                    <a:pt x="1718" y="499"/>
                  </a:cubicBezTo>
                  <a:cubicBezTo>
                    <a:pt x="1720" y="502"/>
                    <a:pt x="1721" y="508"/>
                    <a:pt x="1725" y="512"/>
                  </a:cubicBezTo>
                  <a:cubicBezTo>
                    <a:pt x="1729" y="515"/>
                    <a:pt x="1728" y="506"/>
                    <a:pt x="1730" y="505"/>
                  </a:cubicBezTo>
                  <a:cubicBezTo>
                    <a:pt x="1733" y="504"/>
                    <a:pt x="1734" y="498"/>
                    <a:pt x="1735" y="495"/>
                  </a:cubicBezTo>
                  <a:cubicBezTo>
                    <a:pt x="1735" y="493"/>
                    <a:pt x="1730" y="492"/>
                    <a:pt x="1731" y="491"/>
                  </a:cubicBezTo>
                  <a:cubicBezTo>
                    <a:pt x="1732" y="490"/>
                    <a:pt x="1730" y="488"/>
                    <a:pt x="1729" y="486"/>
                  </a:cubicBezTo>
                  <a:cubicBezTo>
                    <a:pt x="1728" y="484"/>
                    <a:pt x="1730" y="480"/>
                    <a:pt x="1732" y="479"/>
                  </a:cubicBezTo>
                  <a:cubicBezTo>
                    <a:pt x="1734" y="479"/>
                    <a:pt x="1739" y="479"/>
                    <a:pt x="1740" y="479"/>
                  </a:cubicBezTo>
                  <a:cubicBezTo>
                    <a:pt x="1741" y="479"/>
                    <a:pt x="1735" y="472"/>
                    <a:pt x="1736" y="469"/>
                  </a:cubicBezTo>
                  <a:cubicBezTo>
                    <a:pt x="1736" y="466"/>
                    <a:pt x="1739" y="465"/>
                    <a:pt x="1740" y="463"/>
                  </a:cubicBezTo>
                  <a:cubicBezTo>
                    <a:pt x="1741" y="460"/>
                    <a:pt x="1747" y="458"/>
                    <a:pt x="1749" y="458"/>
                  </a:cubicBezTo>
                  <a:cubicBezTo>
                    <a:pt x="1751" y="458"/>
                    <a:pt x="1755" y="458"/>
                    <a:pt x="1755" y="456"/>
                  </a:cubicBezTo>
                  <a:cubicBezTo>
                    <a:pt x="1755" y="454"/>
                    <a:pt x="1755" y="452"/>
                    <a:pt x="1752" y="451"/>
                  </a:cubicBezTo>
                  <a:cubicBezTo>
                    <a:pt x="1750" y="450"/>
                    <a:pt x="1750" y="447"/>
                    <a:pt x="1750" y="446"/>
                  </a:cubicBezTo>
                  <a:cubicBezTo>
                    <a:pt x="1751" y="445"/>
                    <a:pt x="1751" y="444"/>
                    <a:pt x="1750" y="442"/>
                  </a:cubicBezTo>
                  <a:cubicBezTo>
                    <a:pt x="1749" y="441"/>
                    <a:pt x="1752" y="438"/>
                    <a:pt x="1754" y="437"/>
                  </a:cubicBezTo>
                  <a:cubicBezTo>
                    <a:pt x="1757" y="436"/>
                    <a:pt x="1758" y="438"/>
                    <a:pt x="1760" y="438"/>
                  </a:cubicBezTo>
                  <a:cubicBezTo>
                    <a:pt x="1762" y="437"/>
                    <a:pt x="1762" y="434"/>
                    <a:pt x="1761" y="432"/>
                  </a:cubicBezTo>
                  <a:cubicBezTo>
                    <a:pt x="1760" y="430"/>
                    <a:pt x="1756" y="429"/>
                    <a:pt x="1754" y="429"/>
                  </a:cubicBezTo>
                  <a:cubicBezTo>
                    <a:pt x="1752" y="430"/>
                    <a:pt x="1750" y="426"/>
                    <a:pt x="1748" y="422"/>
                  </a:cubicBezTo>
                  <a:cubicBezTo>
                    <a:pt x="1747" y="418"/>
                    <a:pt x="1751" y="418"/>
                    <a:pt x="1752" y="416"/>
                  </a:cubicBezTo>
                  <a:cubicBezTo>
                    <a:pt x="1754" y="415"/>
                    <a:pt x="1748" y="410"/>
                    <a:pt x="1746" y="411"/>
                  </a:cubicBezTo>
                  <a:cubicBezTo>
                    <a:pt x="1744" y="411"/>
                    <a:pt x="1743" y="410"/>
                    <a:pt x="1744" y="408"/>
                  </a:cubicBezTo>
                  <a:cubicBezTo>
                    <a:pt x="1745" y="407"/>
                    <a:pt x="1741" y="402"/>
                    <a:pt x="1742" y="400"/>
                  </a:cubicBezTo>
                  <a:cubicBezTo>
                    <a:pt x="1742" y="398"/>
                    <a:pt x="1744" y="391"/>
                    <a:pt x="1746" y="389"/>
                  </a:cubicBezTo>
                  <a:cubicBezTo>
                    <a:pt x="1748" y="388"/>
                    <a:pt x="1748" y="386"/>
                    <a:pt x="1748" y="384"/>
                  </a:cubicBezTo>
                  <a:cubicBezTo>
                    <a:pt x="1747" y="382"/>
                    <a:pt x="1749" y="381"/>
                    <a:pt x="1752" y="380"/>
                  </a:cubicBezTo>
                  <a:cubicBezTo>
                    <a:pt x="1754" y="379"/>
                    <a:pt x="1755" y="380"/>
                    <a:pt x="1757" y="380"/>
                  </a:cubicBezTo>
                  <a:cubicBezTo>
                    <a:pt x="1759" y="380"/>
                    <a:pt x="1757" y="380"/>
                    <a:pt x="1758" y="377"/>
                  </a:cubicBezTo>
                  <a:cubicBezTo>
                    <a:pt x="1760" y="375"/>
                    <a:pt x="1764" y="373"/>
                    <a:pt x="1766" y="373"/>
                  </a:cubicBezTo>
                  <a:cubicBezTo>
                    <a:pt x="1768" y="373"/>
                    <a:pt x="1766" y="378"/>
                    <a:pt x="1768" y="379"/>
                  </a:cubicBezTo>
                  <a:cubicBezTo>
                    <a:pt x="1770" y="380"/>
                    <a:pt x="1774" y="374"/>
                    <a:pt x="1776" y="372"/>
                  </a:cubicBezTo>
                  <a:cubicBezTo>
                    <a:pt x="1778" y="371"/>
                    <a:pt x="1778" y="370"/>
                    <a:pt x="1779" y="369"/>
                  </a:cubicBezTo>
                  <a:cubicBezTo>
                    <a:pt x="1779" y="367"/>
                    <a:pt x="1783" y="367"/>
                    <a:pt x="1786" y="367"/>
                  </a:cubicBezTo>
                  <a:cubicBezTo>
                    <a:pt x="1789" y="367"/>
                    <a:pt x="1792" y="372"/>
                    <a:pt x="1793" y="375"/>
                  </a:cubicBezTo>
                  <a:cubicBezTo>
                    <a:pt x="1795" y="378"/>
                    <a:pt x="1798" y="377"/>
                    <a:pt x="1799" y="374"/>
                  </a:cubicBezTo>
                  <a:cubicBezTo>
                    <a:pt x="1799" y="372"/>
                    <a:pt x="1800" y="368"/>
                    <a:pt x="1801" y="367"/>
                  </a:cubicBezTo>
                  <a:cubicBezTo>
                    <a:pt x="1802" y="366"/>
                    <a:pt x="1805" y="366"/>
                    <a:pt x="1806" y="366"/>
                  </a:cubicBezTo>
                  <a:cubicBezTo>
                    <a:pt x="1807" y="365"/>
                    <a:pt x="1806" y="362"/>
                    <a:pt x="1806" y="360"/>
                  </a:cubicBezTo>
                  <a:cubicBezTo>
                    <a:pt x="1806" y="359"/>
                    <a:pt x="1809" y="361"/>
                    <a:pt x="1811" y="361"/>
                  </a:cubicBezTo>
                  <a:cubicBezTo>
                    <a:pt x="1812" y="360"/>
                    <a:pt x="1808" y="357"/>
                    <a:pt x="1808" y="356"/>
                  </a:cubicBezTo>
                  <a:cubicBezTo>
                    <a:pt x="1807" y="355"/>
                    <a:pt x="1810" y="356"/>
                    <a:pt x="1811" y="356"/>
                  </a:cubicBezTo>
                  <a:cubicBezTo>
                    <a:pt x="1812" y="356"/>
                    <a:pt x="1815" y="353"/>
                    <a:pt x="1815" y="353"/>
                  </a:cubicBezTo>
                  <a:cubicBezTo>
                    <a:pt x="1816" y="352"/>
                    <a:pt x="1817" y="353"/>
                    <a:pt x="1818" y="353"/>
                  </a:cubicBezTo>
                  <a:cubicBezTo>
                    <a:pt x="1820" y="353"/>
                    <a:pt x="1822" y="348"/>
                    <a:pt x="1830" y="340"/>
                  </a:cubicBezTo>
                  <a:cubicBezTo>
                    <a:pt x="1839" y="332"/>
                    <a:pt x="1850" y="332"/>
                    <a:pt x="1853" y="332"/>
                  </a:cubicBezTo>
                  <a:cubicBezTo>
                    <a:pt x="1855" y="332"/>
                    <a:pt x="1857" y="333"/>
                    <a:pt x="1861" y="334"/>
                  </a:cubicBezTo>
                  <a:cubicBezTo>
                    <a:pt x="1866" y="336"/>
                    <a:pt x="1865" y="333"/>
                    <a:pt x="1867" y="332"/>
                  </a:cubicBezTo>
                  <a:cubicBezTo>
                    <a:pt x="1868" y="331"/>
                    <a:pt x="1867" y="328"/>
                    <a:pt x="1867" y="327"/>
                  </a:cubicBezTo>
                  <a:cubicBezTo>
                    <a:pt x="1867" y="325"/>
                    <a:pt x="1864" y="320"/>
                    <a:pt x="1861" y="320"/>
                  </a:cubicBezTo>
                  <a:cubicBezTo>
                    <a:pt x="1858" y="319"/>
                    <a:pt x="1857" y="315"/>
                    <a:pt x="1854" y="314"/>
                  </a:cubicBezTo>
                  <a:cubicBezTo>
                    <a:pt x="1850" y="314"/>
                    <a:pt x="1851" y="311"/>
                    <a:pt x="1850" y="309"/>
                  </a:cubicBezTo>
                  <a:cubicBezTo>
                    <a:pt x="1849" y="307"/>
                    <a:pt x="1849" y="309"/>
                    <a:pt x="1848" y="310"/>
                  </a:cubicBezTo>
                  <a:cubicBezTo>
                    <a:pt x="1846" y="312"/>
                    <a:pt x="1847" y="312"/>
                    <a:pt x="1841" y="311"/>
                  </a:cubicBezTo>
                  <a:cubicBezTo>
                    <a:pt x="1835" y="310"/>
                    <a:pt x="1836" y="302"/>
                    <a:pt x="1836" y="300"/>
                  </a:cubicBezTo>
                  <a:cubicBezTo>
                    <a:pt x="1836" y="298"/>
                    <a:pt x="1835" y="297"/>
                    <a:pt x="1831" y="296"/>
                  </a:cubicBezTo>
                  <a:cubicBezTo>
                    <a:pt x="1826" y="295"/>
                    <a:pt x="1829" y="293"/>
                    <a:pt x="1831" y="293"/>
                  </a:cubicBezTo>
                  <a:cubicBezTo>
                    <a:pt x="1833" y="293"/>
                    <a:pt x="1838" y="294"/>
                    <a:pt x="1841" y="294"/>
                  </a:cubicBezTo>
                  <a:cubicBezTo>
                    <a:pt x="1843" y="294"/>
                    <a:pt x="1845" y="296"/>
                    <a:pt x="1848" y="296"/>
                  </a:cubicBezTo>
                  <a:cubicBezTo>
                    <a:pt x="1851" y="296"/>
                    <a:pt x="1856" y="293"/>
                    <a:pt x="1859" y="291"/>
                  </a:cubicBezTo>
                  <a:cubicBezTo>
                    <a:pt x="1863" y="290"/>
                    <a:pt x="1862" y="284"/>
                    <a:pt x="1862" y="282"/>
                  </a:cubicBezTo>
                  <a:cubicBezTo>
                    <a:pt x="1861" y="280"/>
                    <a:pt x="1860" y="279"/>
                    <a:pt x="1859" y="278"/>
                  </a:cubicBezTo>
                  <a:cubicBezTo>
                    <a:pt x="1858" y="278"/>
                    <a:pt x="1858" y="270"/>
                    <a:pt x="1857" y="268"/>
                  </a:cubicBezTo>
                  <a:cubicBezTo>
                    <a:pt x="1857" y="267"/>
                    <a:pt x="1860" y="269"/>
                    <a:pt x="1862" y="270"/>
                  </a:cubicBezTo>
                  <a:cubicBezTo>
                    <a:pt x="1864" y="271"/>
                    <a:pt x="1865" y="272"/>
                    <a:pt x="1864" y="273"/>
                  </a:cubicBezTo>
                  <a:cubicBezTo>
                    <a:pt x="1863" y="274"/>
                    <a:pt x="1864" y="276"/>
                    <a:pt x="1866" y="278"/>
                  </a:cubicBezTo>
                  <a:cubicBezTo>
                    <a:pt x="1868" y="280"/>
                    <a:pt x="1869" y="281"/>
                    <a:pt x="1872" y="282"/>
                  </a:cubicBezTo>
                  <a:cubicBezTo>
                    <a:pt x="1875" y="283"/>
                    <a:pt x="1888" y="283"/>
                    <a:pt x="1891" y="283"/>
                  </a:cubicBezTo>
                  <a:cubicBezTo>
                    <a:pt x="1893" y="284"/>
                    <a:pt x="1898" y="289"/>
                    <a:pt x="1897" y="291"/>
                  </a:cubicBezTo>
                  <a:cubicBezTo>
                    <a:pt x="1895" y="292"/>
                    <a:pt x="1899" y="295"/>
                    <a:pt x="1901" y="296"/>
                  </a:cubicBezTo>
                  <a:cubicBezTo>
                    <a:pt x="1903" y="297"/>
                    <a:pt x="1911" y="297"/>
                    <a:pt x="1915" y="298"/>
                  </a:cubicBezTo>
                  <a:cubicBezTo>
                    <a:pt x="1919" y="299"/>
                    <a:pt x="1921" y="302"/>
                    <a:pt x="1925" y="303"/>
                  </a:cubicBezTo>
                  <a:cubicBezTo>
                    <a:pt x="1929" y="303"/>
                    <a:pt x="1934" y="301"/>
                    <a:pt x="1933" y="299"/>
                  </a:cubicBezTo>
                  <a:cubicBezTo>
                    <a:pt x="1932" y="297"/>
                    <a:pt x="1929" y="297"/>
                    <a:pt x="1928" y="297"/>
                  </a:cubicBezTo>
                  <a:cubicBezTo>
                    <a:pt x="1927" y="298"/>
                    <a:pt x="1926" y="297"/>
                    <a:pt x="1925" y="295"/>
                  </a:cubicBezTo>
                  <a:cubicBezTo>
                    <a:pt x="1923" y="293"/>
                    <a:pt x="1927" y="293"/>
                    <a:pt x="1929" y="293"/>
                  </a:cubicBezTo>
                  <a:cubicBezTo>
                    <a:pt x="1931" y="292"/>
                    <a:pt x="1927" y="288"/>
                    <a:pt x="1927" y="286"/>
                  </a:cubicBezTo>
                  <a:cubicBezTo>
                    <a:pt x="1926" y="284"/>
                    <a:pt x="1923" y="281"/>
                    <a:pt x="1924" y="281"/>
                  </a:cubicBezTo>
                  <a:cubicBezTo>
                    <a:pt x="1926" y="281"/>
                    <a:pt x="1931" y="282"/>
                    <a:pt x="1934" y="282"/>
                  </a:cubicBezTo>
                  <a:cubicBezTo>
                    <a:pt x="1937" y="282"/>
                    <a:pt x="1934" y="279"/>
                    <a:pt x="1932" y="277"/>
                  </a:cubicBezTo>
                  <a:cubicBezTo>
                    <a:pt x="1931" y="275"/>
                    <a:pt x="1937" y="279"/>
                    <a:pt x="1940" y="281"/>
                  </a:cubicBezTo>
                  <a:cubicBezTo>
                    <a:pt x="1943" y="282"/>
                    <a:pt x="1941" y="280"/>
                    <a:pt x="1942" y="277"/>
                  </a:cubicBezTo>
                  <a:cubicBezTo>
                    <a:pt x="1942" y="274"/>
                    <a:pt x="1943" y="273"/>
                    <a:pt x="1945" y="273"/>
                  </a:cubicBezTo>
                  <a:cubicBezTo>
                    <a:pt x="1948" y="272"/>
                    <a:pt x="1946" y="271"/>
                    <a:pt x="1940" y="269"/>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28" name="Freeform 18">
              <a:extLst>
                <a:ext uri="{FF2B5EF4-FFF2-40B4-BE49-F238E27FC236}">
                  <a16:creationId xmlns:a16="http://schemas.microsoft.com/office/drawing/2014/main" id="{DF9D5AF2-18AE-46C1-8D7D-71C6A3C0803F}"/>
                </a:ext>
              </a:extLst>
            </p:cNvPr>
            <p:cNvSpPr>
              <a:spLocks noChangeArrowheads="1"/>
            </p:cNvSpPr>
            <p:nvPr/>
          </p:nvSpPr>
          <p:spPr bwMode="auto">
            <a:xfrm>
              <a:off x="4915797" y="3190704"/>
              <a:ext cx="123403" cy="239727"/>
            </a:xfrm>
            <a:custGeom>
              <a:avLst/>
              <a:gdLst>
                <a:gd name="T0" fmla="*/ 117749772 w 83"/>
                <a:gd name="T1" fmla="*/ 0 h 173"/>
                <a:gd name="T2" fmla="*/ 115819950 w 83"/>
                <a:gd name="T3" fmla="*/ 19201716 h 173"/>
                <a:gd name="T4" fmla="*/ 110029093 w 83"/>
                <a:gd name="T5" fmla="*/ 32643057 h 173"/>
                <a:gd name="T6" fmla="*/ 102307025 w 83"/>
                <a:gd name="T7" fmla="*/ 44163806 h 173"/>
                <a:gd name="T8" fmla="*/ 90725291 w 83"/>
                <a:gd name="T9" fmla="*/ 49924191 h 173"/>
                <a:gd name="T10" fmla="*/ 92655135 w 83"/>
                <a:gd name="T11" fmla="*/ 61446326 h 173"/>
                <a:gd name="T12" fmla="*/ 81073400 w 83"/>
                <a:gd name="T13" fmla="*/ 72967075 h 173"/>
                <a:gd name="T14" fmla="*/ 67561865 w 83"/>
                <a:gd name="T15" fmla="*/ 84487824 h 173"/>
                <a:gd name="T16" fmla="*/ 52119118 w 83"/>
                <a:gd name="T17" fmla="*/ 82567237 h 173"/>
                <a:gd name="T18" fmla="*/ 38606183 w 83"/>
                <a:gd name="T19" fmla="*/ 90248198 h 173"/>
                <a:gd name="T20" fmla="*/ 28954293 w 83"/>
                <a:gd name="T21" fmla="*/ 96008594 h 173"/>
                <a:gd name="T22" fmla="*/ 13512930 w 83"/>
                <a:gd name="T23" fmla="*/ 122891266 h 173"/>
                <a:gd name="T24" fmla="*/ 30885504 w 83"/>
                <a:gd name="T25" fmla="*/ 182417026 h 173"/>
                <a:gd name="T26" fmla="*/ 13512930 w 83"/>
                <a:gd name="T27" fmla="*/ 211220285 h 173"/>
                <a:gd name="T28" fmla="*/ 0 w 83"/>
                <a:gd name="T29" fmla="*/ 241942744 h 173"/>
                <a:gd name="T30" fmla="*/ 7720681 w 83"/>
                <a:gd name="T31" fmla="*/ 255384080 h 173"/>
                <a:gd name="T32" fmla="*/ 9651893 w 83"/>
                <a:gd name="T33" fmla="*/ 261144454 h 173"/>
                <a:gd name="T34" fmla="*/ 15442752 w 83"/>
                <a:gd name="T35" fmla="*/ 303387662 h 173"/>
                <a:gd name="T36" fmla="*/ 28954293 w 83"/>
                <a:gd name="T37" fmla="*/ 316828998 h 173"/>
                <a:gd name="T38" fmla="*/ 44397040 w 83"/>
                <a:gd name="T39" fmla="*/ 330270334 h 173"/>
                <a:gd name="T40" fmla="*/ 79143578 w 83"/>
                <a:gd name="T41" fmla="*/ 314909797 h 173"/>
                <a:gd name="T42" fmla="*/ 92655135 w 83"/>
                <a:gd name="T43" fmla="*/ 303387662 h 173"/>
                <a:gd name="T44" fmla="*/ 110029093 w 83"/>
                <a:gd name="T45" fmla="*/ 247703118 h 173"/>
                <a:gd name="T46" fmla="*/ 127401662 w 83"/>
                <a:gd name="T47" fmla="*/ 161294686 h 173"/>
                <a:gd name="T48" fmla="*/ 140913198 w 83"/>
                <a:gd name="T49" fmla="*/ 105610142 h 173"/>
                <a:gd name="T50" fmla="*/ 140913198 w 83"/>
                <a:gd name="T51" fmla="*/ 80648036 h 173"/>
                <a:gd name="T52" fmla="*/ 152496300 w 83"/>
                <a:gd name="T53" fmla="*/ 84487824 h 173"/>
                <a:gd name="T54" fmla="*/ 146704054 w 83"/>
                <a:gd name="T55" fmla="*/ 26882682 h 173"/>
                <a:gd name="T56" fmla="*/ 117749772 w 83"/>
                <a:gd name="T57" fmla="*/ 0 h 17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3"/>
                <a:gd name="T88" fmla="*/ 0 h 173"/>
                <a:gd name="T89" fmla="*/ 83 w 83"/>
                <a:gd name="T90" fmla="*/ 173 h 17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3" h="173">
                  <a:moveTo>
                    <a:pt x="61" y="0"/>
                  </a:moveTo>
                  <a:cubicBezTo>
                    <a:pt x="58" y="0"/>
                    <a:pt x="60" y="8"/>
                    <a:pt x="60" y="10"/>
                  </a:cubicBezTo>
                  <a:cubicBezTo>
                    <a:pt x="61" y="12"/>
                    <a:pt x="59" y="16"/>
                    <a:pt x="57" y="17"/>
                  </a:cubicBezTo>
                  <a:cubicBezTo>
                    <a:pt x="56" y="18"/>
                    <a:pt x="52" y="21"/>
                    <a:pt x="53" y="23"/>
                  </a:cubicBezTo>
                  <a:cubicBezTo>
                    <a:pt x="53" y="25"/>
                    <a:pt x="51" y="23"/>
                    <a:pt x="47" y="26"/>
                  </a:cubicBezTo>
                  <a:cubicBezTo>
                    <a:pt x="42" y="29"/>
                    <a:pt x="46" y="31"/>
                    <a:pt x="48" y="32"/>
                  </a:cubicBezTo>
                  <a:cubicBezTo>
                    <a:pt x="50" y="34"/>
                    <a:pt x="46" y="35"/>
                    <a:pt x="42" y="38"/>
                  </a:cubicBezTo>
                  <a:cubicBezTo>
                    <a:pt x="37" y="40"/>
                    <a:pt x="37" y="41"/>
                    <a:pt x="35" y="44"/>
                  </a:cubicBezTo>
                  <a:cubicBezTo>
                    <a:pt x="32" y="46"/>
                    <a:pt x="31" y="45"/>
                    <a:pt x="27" y="43"/>
                  </a:cubicBezTo>
                  <a:cubicBezTo>
                    <a:pt x="24" y="42"/>
                    <a:pt x="24" y="44"/>
                    <a:pt x="20" y="47"/>
                  </a:cubicBezTo>
                  <a:cubicBezTo>
                    <a:pt x="16" y="49"/>
                    <a:pt x="15" y="48"/>
                    <a:pt x="15" y="50"/>
                  </a:cubicBezTo>
                  <a:cubicBezTo>
                    <a:pt x="15" y="52"/>
                    <a:pt x="8" y="59"/>
                    <a:pt x="7" y="64"/>
                  </a:cubicBezTo>
                  <a:cubicBezTo>
                    <a:pt x="6" y="69"/>
                    <a:pt x="14" y="90"/>
                    <a:pt x="16" y="95"/>
                  </a:cubicBezTo>
                  <a:cubicBezTo>
                    <a:pt x="18" y="101"/>
                    <a:pt x="12" y="103"/>
                    <a:pt x="7" y="110"/>
                  </a:cubicBezTo>
                  <a:cubicBezTo>
                    <a:pt x="2" y="116"/>
                    <a:pt x="0" y="121"/>
                    <a:pt x="0" y="126"/>
                  </a:cubicBezTo>
                  <a:cubicBezTo>
                    <a:pt x="0" y="130"/>
                    <a:pt x="1" y="130"/>
                    <a:pt x="4" y="133"/>
                  </a:cubicBezTo>
                  <a:cubicBezTo>
                    <a:pt x="7" y="136"/>
                    <a:pt x="3" y="134"/>
                    <a:pt x="5" y="136"/>
                  </a:cubicBezTo>
                  <a:cubicBezTo>
                    <a:pt x="7" y="139"/>
                    <a:pt x="7" y="152"/>
                    <a:pt x="8" y="158"/>
                  </a:cubicBezTo>
                  <a:cubicBezTo>
                    <a:pt x="8" y="164"/>
                    <a:pt x="13" y="165"/>
                    <a:pt x="15" y="165"/>
                  </a:cubicBezTo>
                  <a:cubicBezTo>
                    <a:pt x="18" y="165"/>
                    <a:pt x="20" y="171"/>
                    <a:pt x="23" y="172"/>
                  </a:cubicBezTo>
                  <a:cubicBezTo>
                    <a:pt x="27" y="173"/>
                    <a:pt x="38" y="166"/>
                    <a:pt x="41" y="164"/>
                  </a:cubicBezTo>
                  <a:cubicBezTo>
                    <a:pt x="43" y="163"/>
                    <a:pt x="46" y="160"/>
                    <a:pt x="48" y="158"/>
                  </a:cubicBezTo>
                  <a:cubicBezTo>
                    <a:pt x="50" y="155"/>
                    <a:pt x="53" y="137"/>
                    <a:pt x="57" y="129"/>
                  </a:cubicBezTo>
                  <a:cubicBezTo>
                    <a:pt x="60" y="121"/>
                    <a:pt x="64" y="92"/>
                    <a:pt x="66" y="84"/>
                  </a:cubicBezTo>
                  <a:cubicBezTo>
                    <a:pt x="67" y="76"/>
                    <a:pt x="72" y="57"/>
                    <a:pt x="73" y="55"/>
                  </a:cubicBezTo>
                  <a:cubicBezTo>
                    <a:pt x="74" y="52"/>
                    <a:pt x="72" y="44"/>
                    <a:pt x="73" y="42"/>
                  </a:cubicBezTo>
                  <a:cubicBezTo>
                    <a:pt x="74" y="39"/>
                    <a:pt x="76" y="45"/>
                    <a:pt x="79" y="44"/>
                  </a:cubicBezTo>
                  <a:cubicBezTo>
                    <a:pt x="83" y="44"/>
                    <a:pt x="76" y="18"/>
                    <a:pt x="76" y="14"/>
                  </a:cubicBezTo>
                  <a:cubicBezTo>
                    <a:pt x="76" y="10"/>
                    <a:pt x="65" y="0"/>
                    <a:pt x="61" y="0"/>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29" name="Freeform 19">
              <a:extLst>
                <a:ext uri="{FF2B5EF4-FFF2-40B4-BE49-F238E27FC236}">
                  <a16:creationId xmlns:a16="http://schemas.microsoft.com/office/drawing/2014/main" id="{CE946CA2-79D3-4D52-B26A-12310A9DA780}"/>
                </a:ext>
              </a:extLst>
            </p:cNvPr>
            <p:cNvSpPr>
              <a:spLocks noChangeArrowheads="1"/>
            </p:cNvSpPr>
            <p:nvPr/>
          </p:nvSpPr>
          <p:spPr bwMode="auto">
            <a:xfrm>
              <a:off x="5477156" y="2858253"/>
              <a:ext cx="37504" cy="59932"/>
            </a:xfrm>
            <a:custGeom>
              <a:avLst/>
              <a:gdLst>
                <a:gd name="T0" fmla="*/ 19652955 w 25"/>
                <a:gd name="T1" fmla="*/ 7770253 h 43"/>
                <a:gd name="T2" fmla="*/ 9825777 w 25"/>
                <a:gd name="T3" fmla="*/ 13597596 h 43"/>
                <a:gd name="T4" fmla="*/ 3930872 w 25"/>
                <a:gd name="T5" fmla="*/ 19426329 h 43"/>
                <a:gd name="T6" fmla="*/ 1965436 w 25"/>
                <a:gd name="T7" fmla="*/ 33023925 h 43"/>
                <a:gd name="T8" fmla="*/ 23583831 w 25"/>
                <a:gd name="T9" fmla="*/ 79645440 h 43"/>
                <a:gd name="T10" fmla="*/ 41269944 w 25"/>
                <a:gd name="T11" fmla="*/ 69933672 h 43"/>
                <a:gd name="T12" fmla="*/ 47166260 w 25"/>
                <a:gd name="T13" fmla="*/ 46621526 h 43"/>
                <a:gd name="T14" fmla="*/ 19652955 w 25"/>
                <a:gd name="T15" fmla="*/ 7770253 h 43"/>
                <a:gd name="T16" fmla="*/ 0 60000 65536"/>
                <a:gd name="T17" fmla="*/ 0 60000 65536"/>
                <a:gd name="T18" fmla="*/ 0 60000 65536"/>
                <a:gd name="T19" fmla="*/ 0 60000 65536"/>
                <a:gd name="T20" fmla="*/ 0 60000 65536"/>
                <a:gd name="T21" fmla="*/ 0 60000 65536"/>
                <a:gd name="T22" fmla="*/ 0 60000 65536"/>
                <a:gd name="T23" fmla="*/ 0 60000 65536"/>
                <a:gd name="T24" fmla="*/ 0 w 25"/>
                <a:gd name="T25" fmla="*/ 0 h 43"/>
                <a:gd name="T26" fmla="*/ 25 w 25"/>
                <a:gd name="T27" fmla="*/ 43 h 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 h="43">
                  <a:moveTo>
                    <a:pt x="10" y="4"/>
                  </a:moveTo>
                  <a:cubicBezTo>
                    <a:pt x="4" y="0"/>
                    <a:pt x="7" y="4"/>
                    <a:pt x="5" y="7"/>
                  </a:cubicBezTo>
                  <a:cubicBezTo>
                    <a:pt x="2" y="9"/>
                    <a:pt x="0" y="7"/>
                    <a:pt x="2" y="10"/>
                  </a:cubicBezTo>
                  <a:cubicBezTo>
                    <a:pt x="4" y="14"/>
                    <a:pt x="3" y="10"/>
                    <a:pt x="1" y="17"/>
                  </a:cubicBezTo>
                  <a:cubicBezTo>
                    <a:pt x="0" y="24"/>
                    <a:pt x="5" y="43"/>
                    <a:pt x="12" y="41"/>
                  </a:cubicBezTo>
                  <a:cubicBezTo>
                    <a:pt x="15" y="39"/>
                    <a:pt x="18" y="36"/>
                    <a:pt x="21" y="36"/>
                  </a:cubicBezTo>
                  <a:cubicBezTo>
                    <a:pt x="24" y="35"/>
                    <a:pt x="25" y="28"/>
                    <a:pt x="24" y="24"/>
                  </a:cubicBezTo>
                  <a:cubicBezTo>
                    <a:pt x="24" y="19"/>
                    <a:pt x="16" y="8"/>
                    <a:pt x="10" y="4"/>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30" name="Freeform 20">
              <a:extLst>
                <a:ext uri="{FF2B5EF4-FFF2-40B4-BE49-F238E27FC236}">
                  <a16:creationId xmlns:a16="http://schemas.microsoft.com/office/drawing/2014/main" id="{1186F003-CB47-4578-B5EE-7F8AE532180B}"/>
                </a:ext>
              </a:extLst>
            </p:cNvPr>
            <p:cNvSpPr>
              <a:spLocks noChangeArrowheads="1"/>
            </p:cNvSpPr>
            <p:nvPr/>
          </p:nvSpPr>
          <p:spPr bwMode="auto">
            <a:xfrm>
              <a:off x="5727590" y="2910269"/>
              <a:ext cx="199622" cy="193364"/>
            </a:xfrm>
            <a:custGeom>
              <a:avLst/>
              <a:gdLst>
                <a:gd name="T0" fmla="*/ 248215523 w 135"/>
                <a:gd name="T1" fmla="*/ 257378587 h 139"/>
                <a:gd name="T2" fmla="*/ 255852687 w 135"/>
                <a:gd name="T3" fmla="*/ 243833375 h 139"/>
                <a:gd name="T4" fmla="*/ 250125159 w 135"/>
                <a:gd name="T5" fmla="*/ 216740169 h 139"/>
                <a:gd name="T6" fmla="*/ 246305886 w 135"/>
                <a:gd name="T7" fmla="*/ 209000048 h 139"/>
                <a:gd name="T8" fmla="*/ 250125159 w 135"/>
                <a:gd name="T9" fmla="*/ 197388475 h 139"/>
                <a:gd name="T10" fmla="*/ 246305886 w 135"/>
                <a:gd name="T11" fmla="*/ 183841873 h 139"/>
                <a:gd name="T12" fmla="*/ 225302649 w 135"/>
                <a:gd name="T13" fmla="*/ 178036738 h 139"/>
                <a:gd name="T14" fmla="*/ 210028320 w 135"/>
                <a:gd name="T15" fmla="*/ 156750014 h 139"/>
                <a:gd name="T16" fmla="*/ 196663628 w 135"/>
                <a:gd name="T17" fmla="*/ 141268381 h 139"/>
                <a:gd name="T18" fmla="*/ 198571883 w 135"/>
                <a:gd name="T19" fmla="*/ 131591839 h 139"/>
                <a:gd name="T20" fmla="*/ 181387918 w 135"/>
                <a:gd name="T21" fmla="*/ 114175175 h 139"/>
                <a:gd name="T22" fmla="*/ 179478238 w 135"/>
                <a:gd name="T23" fmla="*/ 106435054 h 139"/>
                <a:gd name="T24" fmla="*/ 168023183 w 135"/>
                <a:gd name="T25" fmla="*/ 102564994 h 139"/>
                <a:gd name="T26" fmla="*/ 160386019 w 135"/>
                <a:gd name="T27" fmla="*/ 94823482 h 139"/>
                <a:gd name="T28" fmla="*/ 152747473 w 135"/>
                <a:gd name="T29" fmla="*/ 92888451 h 139"/>
                <a:gd name="T30" fmla="*/ 143200672 w 135"/>
                <a:gd name="T31" fmla="*/ 85148309 h 139"/>
                <a:gd name="T32" fmla="*/ 120289179 w 135"/>
                <a:gd name="T33" fmla="*/ 81278248 h 139"/>
                <a:gd name="T34" fmla="*/ 106923106 w 135"/>
                <a:gd name="T35" fmla="*/ 65796615 h 139"/>
                <a:gd name="T36" fmla="*/ 95468050 w 135"/>
                <a:gd name="T37" fmla="*/ 58055103 h 139"/>
                <a:gd name="T38" fmla="*/ 66827627 w 135"/>
                <a:gd name="T39" fmla="*/ 34833338 h 139"/>
                <a:gd name="T40" fmla="*/ 45824389 w 135"/>
                <a:gd name="T41" fmla="*/ 19351699 h 139"/>
                <a:gd name="T42" fmla="*/ 19093607 w 135"/>
                <a:gd name="T43" fmla="*/ 13546608 h 139"/>
                <a:gd name="T44" fmla="*/ 1909637 w 135"/>
                <a:gd name="T45" fmla="*/ 3870062 h 139"/>
                <a:gd name="T46" fmla="*/ 13366079 w 135"/>
                <a:gd name="T47" fmla="*/ 32898307 h 139"/>
                <a:gd name="T48" fmla="*/ 30550049 w 135"/>
                <a:gd name="T49" fmla="*/ 46444921 h 139"/>
                <a:gd name="T50" fmla="*/ 38187214 w 135"/>
                <a:gd name="T51" fmla="*/ 58055103 h 139"/>
                <a:gd name="T52" fmla="*/ 57280826 w 135"/>
                <a:gd name="T53" fmla="*/ 73536736 h 139"/>
                <a:gd name="T54" fmla="*/ 66827627 w 135"/>
                <a:gd name="T55" fmla="*/ 85148309 h 139"/>
                <a:gd name="T56" fmla="*/ 85921228 w 135"/>
                <a:gd name="T57" fmla="*/ 94823482 h 139"/>
                <a:gd name="T58" fmla="*/ 99285941 w 135"/>
                <a:gd name="T59" fmla="*/ 121916687 h 139"/>
                <a:gd name="T60" fmla="*/ 114561652 w 135"/>
                <a:gd name="T61" fmla="*/ 135463290 h 139"/>
                <a:gd name="T62" fmla="*/ 127926344 w 135"/>
                <a:gd name="T63" fmla="*/ 149008502 h 139"/>
                <a:gd name="T64" fmla="*/ 147019945 w 135"/>
                <a:gd name="T65" fmla="*/ 183841873 h 139"/>
                <a:gd name="T66" fmla="*/ 185207191 w 135"/>
                <a:gd name="T67" fmla="*/ 216740169 h 139"/>
                <a:gd name="T68" fmla="*/ 215757230 w 135"/>
                <a:gd name="T69" fmla="*/ 241896954 h 139"/>
                <a:gd name="T70" fmla="*/ 238668722 w 135"/>
                <a:gd name="T71" fmla="*/ 261250038 h 139"/>
                <a:gd name="T72" fmla="*/ 232941195 w 135"/>
                <a:gd name="T73" fmla="*/ 249638466 h 139"/>
                <a:gd name="T74" fmla="*/ 248215523 w 135"/>
                <a:gd name="T75" fmla="*/ 257378587 h 1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5"/>
                <a:gd name="T115" fmla="*/ 0 h 139"/>
                <a:gd name="T116" fmla="*/ 135 w 135"/>
                <a:gd name="T117" fmla="*/ 139 h 1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5" h="139">
                  <a:moveTo>
                    <a:pt x="130" y="133"/>
                  </a:moveTo>
                  <a:cubicBezTo>
                    <a:pt x="132" y="133"/>
                    <a:pt x="135" y="131"/>
                    <a:pt x="134" y="126"/>
                  </a:cubicBezTo>
                  <a:cubicBezTo>
                    <a:pt x="134" y="122"/>
                    <a:pt x="134" y="114"/>
                    <a:pt x="131" y="112"/>
                  </a:cubicBezTo>
                  <a:cubicBezTo>
                    <a:pt x="128" y="109"/>
                    <a:pt x="126" y="109"/>
                    <a:pt x="129" y="108"/>
                  </a:cubicBezTo>
                  <a:cubicBezTo>
                    <a:pt x="132" y="107"/>
                    <a:pt x="131" y="104"/>
                    <a:pt x="131" y="102"/>
                  </a:cubicBezTo>
                  <a:cubicBezTo>
                    <a:pt x="131" y="100"/>
                    <a:pt x="134" y="97"/>
                    <a:pt x="129" y="95"/>
                  </a:cubicBezTo>
                  <a:cubicBezTo>
                    <a:pt x="125" y="93"/>
                    <a:pt x="119" y="93"/>
                    <a:pt x="118" y="92"/>
                  </a:cubicBezTo>
                  <a:cubicBezTo>
                    <a:pt x="117" y="91"/>
                    <a:pt x="114" y="84"/>
                    <a:pt x="110" y="81"/>
                  </a:cubicBezTo>
                  <a:cubicBezTo>
                    <a:pt x="106" y="78"/>
                    <a:pt x="102" y="75"/>
                    <a:pt x="103" y="73"/>
                  </a:cubicBezTo>
                  <a:cubicBezTo>
                    <a:pt x="104" y="71"/>
                    <a:pt x="105" y="70"/>
                    <a:pt x="104" y="68"/>
                  </a:cubicBezTo>
                  <a:cubicBezTo>
                    <a:pt x="104" y="66"/>
                    <a:pt x="95" y="62"/>
                    <a:pt x="95" y="59"/>
                  </a:cubicBezTo>
                  <a:cubicBezTo>
                    <a:pt x="94" y="57"/>
                    <a:pt x="97" y="56"/>
                    <a:pt x="94" y="55"/>
                  </a:cubicBezTo>
                  <a:cubicBezTo>
                    <a:pt x="91" y="54"/>
                    <a:pt x="91" y="56"/>
                    <a:pt x="88" y="53"/>
                  </a:cubicBezTo>
                  <a:cubicBezTo>
                    <a:pt x="85" y="49"/>
                    <a:pt x="86" y="49"/>
                    <a:pt x="84" y="49"/>
                  </a:cubicBezTo>
                  <a:cubicBezTo>
                    <a:pt x="82" y="49"/>
                    <a:pt x="81" y="49"/>
                    <a:pt x="80" y="48"/>
                  </a:cubicBezTo>
                  <a:cubicBezTo>
                    <a:pt x="78" y="46"/>
                    <a:pt x="76" y="44"/>
                    <a:pt x="75" y="44"/>
                  </a:cubicBezTo>
                  <a:cubicBezTo>
                    <a:pt x="74" y="44"/>
                    <a:pt x="65" y="44"/>
                    <a:pt x="63" y="42"/>
                  </a:cubicBezTo>
                  <a:cubicBezTo>
                    <a:pt x="60" y="39"/>
                    <a:pt x="57" y="35"/>
                    <a:pt x="56" y="34"/>
                  </a:cubicBezTo>
                  <a:cubicBezTo>
                    <a:pt x="54" y="34"/>
                    <a:pt x="53" y="32"/>
                    <a:pt x="50" y="30"/>
                  </a:cubicBezTo>
                  <a:cubicBezTo>
                    <a:pt x="47" y="28"/>
                    <a:pt x="38" y="24"/>
                    <a:pt x="35" y="18"/>
                  </a:cubicBezTo>
                  <a:cubicBezTo>
                    <a:pt x="31" y="13"/>
                    <a:pt x="27" y="10"/>
                    <a:pt x="24" y="10"/>
                  </a:cubicBezTo>
                  <a:cubicBezTo>
                    <a:pt x="22" y="9"/>
                    <a:pt x="14" y="9"/>
                    <a:pt x="10" y="7"/>
                  </a:cubicBezTo>
                  <a:cubicBezTo>
                    <a:pt x="7" y="5"/>
                    <a:pt x="2" y="0"/>
                    <a:pt x="1" y="2"/>
                  </a:cubicBezTo>
                  <a:cubicBezTo>
                    <a:pt x="0" y="3"/>
                    <a:pt x="5" y="15"/>
                    <a:pt x="7" y="17"/>
                  </a:cubicBezTo>
                  <a:cubicBezTo>
                    <a:pt x="10" y="20"/>
                    <a:pt x="16" y="23"/>
                    <a:pt x="16" y="24"/>
                  </a:cubicBezTo>
                  <a:cubicBezTo>
                    <a:pt x="15" y="26"/>
                    <a:pt x="15" y="27"/>
                    <a:pt x="20" y="30"/>
                  </a:cubicBezTo>
                  <a:cubicBezTo>
                    <a:pt x="25" y="32"/>
                    <a:pt x="28" y="35"/>
                    <a:pt x="30" y="38"/>
                  </a:cubicBezTo>
                  <a:cubicBezTo>
                    <a:pt x="33" y="41"/>
                    <a:pt x="31" y="43"/>
                    <a:pt x="35" y="44"/>
                  </a:cubicBezTo>
                  <a:cubicBezTo>
                    <a:pt x="39" y="44"/>
                    <a:pt x="44" y="46"/>
                    <a:pt x="45" y="49"/>
                  </a:cubicBezTo>
                  <a:cubicBezTo>
                    <a:pt x="45" y="51"/>
                    <a:pt x="46" y="59"/>
                    <a:pt x="52" y="63"/>
                  </a:cubicBezTo>
                  <a:cubicBezTo>
                    <a:pt x="58" y="67"/>
                    <a:pt x="58" y="67"/>
                    <a:pt x="60" y="70"/>
                  </a:cubicBezTo>
                  <a:cubicBezTo>
                    <a:pt x="62" y="74"/>
                    <a:pt x="61" y="74"/>
                    <a:pt x="67" y="77"/>
                  </a:cubicBezTo>
                  <a:cubicBezTo>
                    <a:pt x="72" y="80"/>
                    <a:pt x="72" y="90"/>
                    <a:pt x="77" y="95"/>
                  </a:cubicBezTo>
                  <a:cubicBezTo>
                    <a:pt x="82" y="100"/>
                    <a:pt x="94" y="110"/>
                    <a:pt x="97" y="112"/>
                  </a:cubicBezTo>
                  <a:cubicBezTo>
                    <a:pt x="100" y="114"/>
                    <a:pt x="111" y="123"/>
                    <a:pt x="113" y="125"/>
                  </a:cubicBezTo>
                  <a:cubicBezTo>
                    <a:pt x="114" y="126"/>
                    <a:pt x="127" y="139"/>
                    <a:pt x="125" y="135"/>
                  </a:cubicBezTo>
                  <a:cubicBezTo>
                    <a:pt x="123" y="132"/>
                    <a:pt x="120" y="129"/>
                    <a:pt x="122" y="129"/>
                  </a:cubicBezTo>
                  <a:cubicBezTo>
                    <a:pt x="124" y="129"/>
                    <a:pt x="128" y="132"/>
                    <a:pt x="130" y="133"/>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31" name="Freeform 21">
              <a:extLst>
                <a:ext uri="{FF2B5EF4-FFF2-40B4-BE49-F238E27FC236}">
                  <a16:creationId xmlns:a16="http://schemas.microsoft.com/office/drawing/2014/main" id="{96C5B2C0-1726-444C-B111-777E8C1D65E4}"/>
                </a:ext>
              </a:extLst>
            </p:cNvPr>
            <p:cNvSpPr>
              <a:spLocks noChangeArrowheads="1"/>
            </p:cNvSpPr>
            <p:nvPr/>
          </p:nvSpPr>
          <p:spPr bwMode="auto">
            <a:xfrm>
              <a:off x="5919952" y="3092326"/>
              <a:ext cx="158487" cy="45231"/>
            </a:xfrm>
            <a:custGeom>
              <a:avLst/>
              <a:gdLst>
                <a:gd name="T0" fmla="*/ 199248394 w 107"/>
                <a:gd name="T1" fmla="*/ 41330161 h 33"/>
                <a:gd name="T2" fmla="*/ 187753113 w 107"/>
                <a:gd name="T3" fmla="*/ 37573248 h 33"/>
                <a:gd name="T4" fmla="*/ 180089087 w 107"/>
                <a:gd name="T5" fmla="*/ 30058052 h 33"/>
                <a:gd name="T6" fmla="*/ 180089087 w 107"/>
                <a:gd name="T7" fmla="*/ 24421998 h 33"/>
                <a:gd name="T8" fmla="*/ 180089087 w 107"/>
                <a:gd name="T9" fmla="*/ 20665080 h 33"/>
                <a:gd name="T10" fmla="*/ 137940647 w 107"/>
                <a:gd name="T11" fmla="*/ 16908168 h 33"/>
                <a:gd name="T12" fmla="*/ 116867118 w 107"/>
                <a:gd name="T13" fmla="*/ 11272114 h 33"/>
                <a:gd name="T14" fmla="*/ 95792206 w 107"/>
                <a:gd name="T15" fmla="*/ 16908168 h 33"/>
                <a:gd name="T16" fmla="*/ 74717272 w 107"/>
                <a:gd name="T17" fmla="*/ 16908168 h 33"/>
                <a:gd name="T18" fmla="*/ 47896795 w 107"/>
                <a:gd name="T19" fmla="*/ 1879142 h 33"/>
                <a:gd name="T20" fmla="*/ 34485854 w 107"/>
                <a:gd name="T21" fmla="*/ 5636057 h 33"/>
                <a:gd name="T22" fmla="*/ 15326585 w 107"/>
                <a:gd name="T23" fmla="*/ 7515198 h 33"/>
                <a:gd name="T24" fmla="*/ 5746951 w 107"/>
                <a:gd name="T25" fmla="*/ 18785939 h 33"/>
                <a:gd name="T26" fmla="*/ 26821872 w 107"/>
                <a:gd name="T27" fmla="*/ 24421998 h 33"/>
                <a:gd name="T28" fmla="*/ 22990573 w 107"/>
                <a:gd name="T29" fmla="*/ 30058052 h 33"/>
                <a:gd name="T30" fmla="*/ 53643743 w 107"/>
                <a:gd name="T31" fmla="*/ 35694106 h 33"/>
                <a:gd name="T32" fmla="*/ 93876556 w 107"/>
                <a:gd name="T33" fmla="*/ 41330161 h 33"/>
                <a:gd name="T34" fmla="*/ 120698417 w 107"/>
                <a:gd name="T35" fmla="*/ 50723138 h 33"/>
                <a:gd name="T36" fmla="*/ 174342139 w 107"/>
                <a:gd name="T37" fmla="*/ 50723138 h 33"/>
                <a:gd name="T38" fmla="*/ 199248394 w 107"/>
                <a:gd name="T39" fmla="*/ 60116105 h 33"/>
                <a:gd name="T40" fmla="*/ 199248394 w 107"/>
                <a:gd name="T41" fmla="*/ 41330161 h 3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7"/>
                <a:gd name="T64" fmla="*/ 0 h 33"/>
                <a:gd name="T65" fmla="*/ 107 w 107"/>
                <a:gd name="T66" fmla="*/ 33 h 3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7" h="33">
                  <a:moveTo>
                    <a:pt x="104" y="22"/>
                  </a:moveTo>
                  <a:cubicBezTo>
                    <a:pt x="103" y="20"/>
                    <a:pt x="99" y="20"/>
                    <a:pt x="98" y="20"/>
                  </a:cubicBezTo>
                  <a:cubicBezTo>
                    <a:pt x="96" y="20"/>
                    <a:pt x="96" y="17"/>
                    <a:pt x="94" y="16"/>
                  </a:cubicBezTo>
                  <a:cubicBezTo>
                    <a:pt x="91" y="15"/>
                    <a:pt x="93" y="13"/>
                    <a:pt x="94" y="13"/>
                  </a:cubicBezTo>
                  <a:cubicBezTo>
                    <a:pt x="95" y="13"/>
                    <a:pt x="97" y="12"/>
                    <a:pt x="94" y="11"/>
                  </a:cubicBezTo>
                  <a:cubicBezTo>
                    <a:pt x="91" y="9"/>
                    <a:pt x="77" y="10"/>
                    <a:pt x="72" y="9"/>
                  </a:cubicBezTo>
                  <a:cubicBezTo>
                    <a:pt x="67" y="7"/>
                    <a:pt x="65" y="6"/>
                    <a:pt x="61" y="6"/>
                  </a:cubicBezTo>
                  <a:cubicBezTo>
                    <a:pt x="57" y="7"/>
                    <a:pt x="55" y="10"/>
                    <a:pt x="50" y="9"/>
                  </a:cubicBezTo>
                  <a:cubicBezTo>
                    <a:pt x="45" y="9"/>
                    <a:pt x="42" y="10"/>
                    <a:pt x="39" y="9"/>
                  </a:cubicBezTo>
                  <a:cubicBezTo>
                    <a:pt x="36" y="9"/>
                    <a:pt x="29" y="2"/>
                    <a:pt x="25" y="1"/>
                  </a:cubicBezTo>
                  <a:cubicBezTo>
                    <a:pt x="22" y="0"/>
                    <a:pt x="21" y="3"/>
                    <a:pt x="18" y="3"/>
                  </a:cubicBezTo>
                  <a:cubicBezTo>
                    <a:pt x="16" y="3"/>
                    <a:pt x="9" y="3"/>
                    <a:pt x="8" y="4"/>
                  </a:cubicBezTo>
                  <a:cubicBezTo>
                    <a:pt x="7" y="5"/>
                    <a:pt x="6" y="8"/>
                    <a:pt x="3" y="10"/>
                  </a:cubicBezTo>
                  <a:cubicBezTo>
                    <a:pt x="0" y="12"/>
                    <a:pt x="9" y="12"/>
                    <a:pt x="14" y="13"/>
                  </a:cubicBezTo>
                  <a:cubicBezTo>
                    <a:pt x="18" y="14"/>
                    <a:pt x="14" y="15"/>
                    <a:pt x="12" y="16"/>
                  </a:cubicBezTo>
                  <a:cubicBezTo>
                    <a:pt x="10" y="18"/>
                    <a:pt x="24" y="19"/>
                    <a:pt x="28" y="19"/>
                  </a:cubicBezTo>
                  <a:cubicBezTo>
                    <a:pt x="32" y="20"/>
                    <a:pt x="43" y="20"/>
                    <a:pt x="49" y="22"/>
                  </a:cubicBezTo>
                  <a:cubicBezTo>
                    <a:pt x="55" y="23"/>
                    <a:pt x="55" y="24"/>
                    <a:pt x="63" y="27"/>
                  </a:cubicBezTo>
                  <a:cubicBezTo>
                    <a:pt x="72" y="30"/>
                    <a:pt x="84" y="27"/>
                    <a:pt x="91" y="27"/>
                  </a:cubicBezTo>
                  <a:cubicBezTo>
                    <a:pt x="98" y="27"/>
                    <a:pt x="96" y="29"/>
                    <a:pt x="104" y="32"/>
                  </a:cubicBezTo>
                  <a:cubicBezTo>
                    <a:pt x="107" y="33"/>
                    <a:pt x="104" y="24"/>
                    <a:pt x="104" y="22"/>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32" name="Freeform 22">
              <a:extLst>
                <a:ext uri="{FF2B5EF4-FFF2-40B4-BE49-F238E27FC236}">
                  <a16:creationId xmlns:a16="http://schemas.microsoft.com/office/drawing/2014/main" id="{D8C3DCD4-9A67-4531-AFC4-387B810D60C4}"/>
                </a:ext>
              </a:extLst>
            </p:cNvPr>
            <p:cNvSpPr>
              <a:spLocks noChangeArrowheads="1"/>
            </p:cNvSpPr>
            <p:nvPr/>
          </p:nvSpPr>
          <p:spPr bwMode="auto">
            <a:xfrm>
              <a:off x="6078440" y="3125119"/>
              <a:ext cx="15727" cy="6785"/>
            </a:xfrm>
            <a:custGeom>
              <a:avLst/>
              <a:gdLst>
                <a:gd name="T0" fmla="*/ 14281476 w 11"/>
                <a:gd name="T1" fmla="*/ 9207244 h 5"/>
                <a:gd name="T2" fmla="*/ 17851510 w 11"/>
                <a:gd name="T3" fmla="*/ 3682898 h 5"/>
                <a:gd name="T4" fmla="*/ 5355052 w 11"/>
                <a:gd name="T5" fmla="*/ 1841449 h 5"/>
                <a:gd name="T6" fmla="*/ 14281476 w 11"/>
                <a:gd name="T7" fmla="*/ 9207244 h 5"/>
                <a:gd name="T8" fmla="*/ 0 60000 65536"/>
                <a:gd name="T9" fmla="*/ 0 60000 65536"/>
                <a:gd name="T10" fmla="*/ 0 60000 65536"/>
                <a:gd name="T11" fmla="*/ 0 60000 65536"/>
                <a:gd name="T12" fmla="*/ 0 w 11"/>
                <a:gd name="T13" fmla="*/ 0 h 5"/>
                <a:gd name="T14" fmla="*/ 11 w 11"/>
                <a:gd name="T15" fmla="*/ 5 h 5"/>
              </a:gdLst>
              <a:ahLst/>
              <a:cxnLst>
                <a:cxn ang="T8">
                  <a:pos x="T0" y="T1"/>
                </a:cxn>
                <a:cxn ang="T9">
                  <a:pos x="T2" y="T3"/>
                </a:cxn>
                <a:cxn ang="T10">
                  <a:pos x="T4" y="T5"/>
                </a:cxn>
                <a:cxn ang="T11">
                  <a:pos x="T6" y="T7"/>
                </a:cxn>
              </a:cxnLst>
              <a:rect l="T12" t="T13" r="T14" b="T15"/>
              <a:pathLst>
                <a:path w="11" h="5">
                  <a:moveTo>
                    <a:pt x="8" y="5"/>
                  </a:moveTo>
                  <a:cubicBezTo>
                    <a:pt x="11" y="5"/>
                    <a:pt x="10" y="2"/>
                    <a:pt x="10" y="2"/>
                  </a:cubicBezTo>
                  <a:cubicBezTo>
                    <a:pt x="10" y="1"/>
                    <a:pt x="5" y="0"/>
                    <a:pt x="3" y="1"/>
                  </a:cubicBezTo>
                  <a:cubicBezTo>
                    <a:pt x="0" y="2"/>
                    <a:pt x="3" y="5"/>
                    <a:pt x="8" y="5"/>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33" name="Freeform 23">
              <a:extLst>
                <a:ext uri="{FF2B5EF4-FFF2-40B4-BE49-F238E27FC236}">
                  <a16:creationId xmlns:a16="http://schemas.microsoft.com/office/drawing/2014/main" id="{EFF6F61C-922E-40A8-B71F-48003DE07B8F}"/>
                </a:ext>
              </a:extLst>
            </p:cNvPr>
            <p:cNvSpPr>
              <a:spLocks noChangeArrowheads="1"/>
            </p:cNvSpPr>
            <p:nvPr/>
          </p:nvSpPr>
          <p:spPr bwMode="auto">
            <a:xfrm>
              <a:off x="6100216" y="3130773"/>
              <a:ext cx="13308" cy="9046"/>
            </a:xfrm>
            <a:custGeom>
              <a:avLst/>
              <a:gdLst>
                <a:gd name="T0" fmla="*/ 7637085 w 9"/>
                <a:gd name="T1" fmla="*/ 13638354 h 6"/>
                <a:gd name="T2" fmla="*/ 11456320 w 9"/>
                <a:gd name="T3" fmla="*/ 0 h 6"/>
                <a:gd name="T4" fmla="*/ 7637085 w 9"/>
                <a:gd name="T5" fmla="*/ 13638354 h 6"/>
                <a:gd name="T6" fmla="*/ 0 60000 65536"/>
                <a:gd name="T7" fmla="*/ 0 60000 65536"/>
                <a:gd name="T8" fmla="*/ 0 60000 65536"/>
                <a:gd name="T9" fmla="*/ 0 w 9"/>
                <a:gd name="T10" fmla="*/ 0 h 6"/>
                <a:gd name="T11" fmla="*/ 9 w 9"/>
                <a:gd name="T12" fmla="*/ 6 h 6"/>
              </a:gdLst>
              <a:ahLst/>
              <a:cxnLst>
                <a:cxn ang="T6">
                  <a:pos x="T0" y="T1"/>
                </a:cxn>
                <a:cxn ang="T7">
                  <a:pos x="T2" y="T3"/>
                </a:cxn>
                <a:cxn ang="T8">
                  <a:pos x="T4" y="T5"/>
                </a:cxn>
              </a:cxnLst>
              <a:rect l="T9" t="T10" r="T11" b="T12"/>
              <a:pathLst>
                <a:path w="9" h="6">
                  <a:moveTo>
                    <a:pt x="4" y="6"/>
                  </a:moveTo>
                  <a:cubicBezTo>
                    <a:pt x="8" y="6"/>
                    <a:pt x="9" y="0"/>
                    <a:pt x="6" y="0"/>
                  </a:cubicBezTo>
                  <a:cubicBezTo>
                    <a:pt x="2" y="0"/>
                    <a:pt x="0" y="5"/>
                    <a:pt x="4" y="6"/>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34" name="Freeform 24">
              <a:extLst>
                <a:ext uri="{FF2B5EF4-FFF2-40B4-BE49-F238E27FC236}">
                  <a16:creationId xmlns:a16="http://schemas.microsoft.com/office/drawing/2014/main" id="{6442DD2F-8E41-45F2-BB65-E0BDF894480B}"/>
                </a:ext>
              </a:extLst>
            </p:cNvPr>
            <p:cNvSpPr>
              <a:spLocks noChangeArrowheads="1"/>
            </p:cNvSpPr>
            <p:nvPr/>
          </p:nvSpPr>
          <p:spPr bwMode="auto">
            <a:xfrm>
              <a:off x="6117154" y="3130773"/>
              <a:ext cx="19357" cy="6785"/>
            </a:xfrm>
            <a:custGeom>
              <a:avLst/>
              <a:gdLst>
                <a:gd name="T0" fmla="*/ 3872438 w 13"/>
                <a:gd name="T1" fmla="*/ 5524346 h 5"/>
                <a:gd name="T2" fmla="*/ 19362187 w 13"/>
                <a:gd name="T3" fmla="*/ 9207244 h 5"/>
                <a:gd name="T4" fmla="*/ 15489751 w 13"/>
                <a:gd name="T5" fmla="*/ 1841449 h 5"/>
                <a:gd name="T6" fmla="*/ 3872438 w 13"/>
                <a:gd name="T7" fmla="*/ 5524346 h 5"/>
                <a:gd name="T8" fmla="*/ 0 60000 65536"/>
                <a:gd name="T9" fmla="*/ 0 60000 65536"/>
                <a:gd name="T10" fmla="*/ 0 60000 65536"/>
                <a:gd name="T11" fmla="*/ 0 60000 65536"/>
                <a:gd name="T12" fmla="*/ 0 w 13"/>
                <a:gd name="T13" fmla="*/ 0 h 5"/>
                <a:gd name="T14" fmla="*/ 13 w 13"/>
                <a:gd name="T15" fmla="*/ 5 h 5"/>
              </a:gdLst>
              <a:ahLst/>
              <a:cxnLst>
                <a:cxn ang="T8">
                  <a:pos x="T0" y="T1"/>
                </a:cxn>
                <a:cxn ang="T9">
                  <a:pos x="T2" y="T3"/>
                </a:cxn>
                <a:cxn ang="T10">
                  <a:pos x="T4" y="T5"/>
                </a:cxn>
                <a:cxn ang="T11">
                  <a:pos x="T6" y="T7"/>
                </a:cxn>
              </a:cxnLst>
              <a:rect l="T12" t="T13" r="T14" b="T15"/>
              <a:pathLst>
                <a:path w="13" h="5">
                  <a:moveTo>
                    <a:pt x="2" y="3"/>
                  </a:moveTo>
                  <a:cubicBezTo>
                    <a:pt x="0" y="5"/>
                    <a:pt x="7" y="5"/>
                    <a:pt x="10" y="5"/>
                  </a:cubicBezTo>
                  <a:cubicBezTo>
                    <a:pt x="13" y="5"/>
                    <a:pt x="11" y="2"/>
                    <a:pt x="8" y="1"/>
                  </a:cubicBezTo>
                  <a:cubicBezTo>
                    <a:pt x="4" y="0"/>
                    <a:pt x="3" y="1"/>
                    <a:pt x="2" y="3"/>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35" name="Freeform 25">
              <a:extLst>
                <a:ext uri="{FF2B5EF4-FFF2-40B4-BE49-F238E27FC236}">
                  <a16:creationId xmlns:a16="http://schemas.microsoft.com/office/drawing/2014/main" id="{822E49CE-82E8-4EFA-828A-6A78DD1555CA}"/>
                </a:ext>
              </a:extLst>
            </p:cNvPr>
            <p:cNvSpPr>
              <a:spLocks noChangeArrowheads="1"/>
            </p:cNvSpPr>
            <p:nvPr/>
          </p:nvSpPr>
          <p:spPr bwMode="auto">
            <a:xfrm>
              <a:off x="6124413" y="3127380"/>
              <a:ext cx="29035" cy="10177"/>
            </a:xfrm>
            <a:custGeom>
              <a:avLst/>
              <a:gdLst>
                <a:gd name="T0" fmla="*/ 29447444 w 20"/>
                <a:gd name="T1" fmla="*/ 12946415 h 8"/>
                <a:gd name="T2" fmla="*/ 36809981 w 20"/>
                <a:gd name="T3" fmla="*/ 6473844 h 8"/>
                <a:gd name="T4" fmla="*/ 14723722 w 20"/>
                <a:gd name="T5" fmla="*/ 1618143 h 8"/>
                <a:gd name="T6" fmla="*/ 29447444 w 20"/>
                <a:gd name="T7" fmla="*/ 12946415 h 8"/>
                <a:gd name="T8" fmla="*/ 0 60000 65536"/>
                <a:gd name="T9" fmla="*/ 0 60000 65536"/>
                <a:gd name="T10" fmla="*/ 0 60000 65536"/>
                <a:gd name="T11" fmla="*/ 0 60000 65536"/>
                <a:gd name="T12" fmla="*/ 0 w 20"/>
                <a:gd name="T13" fmla="*/ 0 h 8"/>
                <a:gd name="T14" fmla="*/ 20 w 20"/>
                <a:gd name="T15" fmla="*/ 8 h 8"/>
              </a:gdLst>
              <a:ahLst/>
              <a:cxnLst>
                <a:cxn ang="T8">
                  <a:pos x="T0" y="T1"/>
                </a:cxn>
                <a:cxn ang="T9">
                  <a:pos x="T2" y="T3"/>
                </a:cxn>
                <a:cxn ang="T10">
                  <a:pos x="T4" y="T5"/>
                </a:cxn>
                <a:cxn ang="T11">
                  <a:pos x="T6" y="T7"/>
                </a:cxn>
              </a:cxnLst>
              <a:rect l="T12" t="T13" r="T14" b="T15"/>
              <a:pathLst>
                <a:path w="20" h="8">
                  <a:moveTo>
                    <a:pt x="16" y="8"/>
                  </a:moveTo>
                  <a:cubicBezTo>
                    <a:pt x="17" y="8"/>
                    <a:pt x="19" y="6"/>
                    <a:pt x="20" y="4"/>
                  </a:cubicBezTo>
                  <a:cubicBezTo>
                    <a:pt x="20" y="2"/>
                    <a:pt x="16" y="2"/>
                    <a:pt x="8" y="1"/>
                  </a:cubicBezTo>
                  <a:cubicBezTo>
                    <a:pt x="0" y="0"/>
                    <a:pt x="14" y="8"/>
                    <a:pt x="16" y="8"/>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36" name="Freeform 26">
              <a:extLst>
                <a:ext uri="{FF2B5EF4-FFF2-40B4-BE49-F238E27FC236}">
                  <a16:creationId xmlns:a16="http://schemas.microsoft.com/office/drawing/2014/main" id="{F90A09AC-DA18-44FB-B119-96BB3898B8A5}"/>
                </a:ext>
              </a:extLst>
            </p:cNvPr>
            <p:cNvSpPr>
              <a:spLocks noChangeArrowheads="1"/>
            </p:cNvSpPr>
            <p:nvPr/>
          </p:nvSpPr>
          <p:spPr bwMode="auto">
            <a:xfrm>
              <a:off x="6155869" y="3143211"/>
              <a:ext cx="36295" cy="21485"/>
            </a:xfrm>
            <a:custGeom>
              <a:avLst/>
              <a:gdLst>
                <a:gd name="T0" fmla="*/ 14724049 w 25"/>
                <a:gd name="T1" fmla="*/ 2051102 h 15"/>
                <a:gd name="T2" fmla="*/ 9202360 w 25"/>
                <a:gd name="T3" fmla="*/ 8205838 h 15"/>
                <a:gd name="T4" fmla="*/ 36812154 w 25"/>
                <a:gd name="T5" fmla="*/ 26670051 h 15"/>
                <a:gd name="T6" fmla="*/ 42333840 w 25"/>
                <a:gd name="T7" fmla="*/ 20515311 h 15"/>
                <a:gd name="T8" fmla="*/ 14724049 w 25"/>
                <a:gd name="T9" fmla="*/ 2051102 h 15"/>
                <a:gd name="T10" fmla="*/ 0 60000 65536"/>
                <a:gd name="T11" fmla="*/ 0 60000 65536"/>
                <a:gd name="T12" fmla="*/ 0 60000 65536"/>
                <a:gd name="T13" fmla="*/ 0 60000 65536"/>
                <a:gd name="T14" fmla="*/ 0 60000 65536"/>
                <a:gd name="T15" fmla="*/ 0 w 25"/>
                <a:gd name="T16" fmla="*/ 0 h 15"/>
                <a:gd name="T17" fmla="*/ 25 w 25"/>
                <a:gd name="T18" fmla="*/ 15 h 15"/>
              </a:gdLst>
              <a:ahLst/>
              <a:cxnLst>
                <a:cxn ang="T10">
                  <a:pos x="T0" y="T1"/>
                </a:cxn>
                <a:cxn ang="T11">
                  <a:pos x="T2" y="T3"/>
                </a:cxn>
                <a:cxn ang="T12">
                  <a:pos x="T4" y="T5"/>
                </a:cxn>
                <a:cxn ang="T13">
                  <a:pos x="T6" y="T7"/>
                </a:cxn>
                <a:cxn ang="T14">
                  <a:pos x="T8" y="T9"/>
                </a:cxn>
              </a:cxnLst>
              <a:rect l="T15" t="T16" r="T17" b="T18"/>
              <a:pathLst>
                <a:path w="25" h="15">
                  <a:moveTo>
                    <a:pt x="8" y="1"/>
                  </a:moveTo>
                  <a:cubicBezTo>
                    <a:pt x="4" y="0"/>
                    <a:pt x="0" y="2"/>
                    <a:pt x="5" y="4"/>
                  </a:cubicBezTo>
                  <a:cubicBezTo>
                    <a:pt x="10" y="6"/>
                    <a:pt x="14" y="11"/>
                    <a:pt x="20" y="13"/>
                  </a:cubicBezTo>
                  <a:cubicBezTo>
                    <a:pt x="25" y="15"/>
                    <a:pt x="23" y="11"/>
                    <a:pt x="23" y="10"/>
                  </a:cubicBezTo>
                  <a:cubicBezTo>
                    <a:pt x="23" y="9"/>
                    <a:pt x="13" y="2"/>
                    <a:pt x="8" y="1"/>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37" name="Freeform 27">
              <a:extLst>
                <a:ext uri="{FF2B5EF4-FFF2-40B4-BE49-F238E27FC236}">
                  <a16:creationId xmlns:a16="http://schemas.microsoft.com/office/drawing/2014/main" id="{A07153B3-F415-4FC8-8CA0-67A4996161C9}"/>
                </a:ext>
              </a:extLst>
            </p:cNvPr>
            <p:cNvSpPr>
              <a:spLocks noChangeArrowheads="1"/>
            </p:cNvSpPr>
            <p:nvPr/>
          </p:nvSpPr>
          <p:spPr bwMode="auto">
            <a:xfrm>
              <a:off x="6164338" y="3128511"/>
              <a:ext cx="58072" cy="11308"/>
            </a:xfrm>
            <a:custGeom>
              <a:avLst/>
              <a:gdLst>
                <a:gd name="T0" fmla="*/ 58085169 w 39"/>
                <a:gd name="T1" fmla="*/ 13985168 h 8"/>
                <a:gd name="T2" fmla="*/ 71638000 w 39"/>
                <a:gd name="T3" fmla="*/ 5993240 h 8"/>
                <a:gd name="T4" fmla="*/ 52275820 w 39"/>
                <a:gd name="T5" fmla="*/ 5993240 h 8"/>
                <a:gd name="T6" fmla="*/ 21297707 w 39"/>
                <a:gd name="T7" fmla="*/ 3995964 h 8"/>
                <a:gd name="T8" fmla="*/ 3872437 w 39"/>
                <a:gd name="T9" fmla="*/ 9989202 h 8"/>
                <a:gd name="T10" fmla="*/ 32915021 w 39"/>
                <a:gd name="T11" fmla="*/ 15983856 h 8"/>
                <a:gd name="T12" fmla="*/ 58085169 w 39"/>
                <a:gd name="T13" fmla="*/ 13985168 h 8"/>
                <a:gd name="T14" fmla="*/ 0 60000 65536"/>
                <a:gd name="T15" fmla="*/ 0 60000 65536"/>
                <a:gd name="T16" fmla="*/ 0 60000 65536"/>
                <a:gd name="T17" fmla="*/ 0 60000 65536"/>
                <a:gd name="T18" fmla="*/ 0 60000 65536"/>
                <a:gd name="T19" fmla="*/ 0 60000 65536"/>
                <a:gd name="T20" fmla="*/ 0 60000 65536"/>
                <a:gd name="T21" fmla="*/ 0 w 39"/>
                <a:gd name="T22" fmla="*/ 0 h 8"/>
                <a:gd name="T23" fmla="*/ 39 w 39"/>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8">
                  <a:moveTo>
                    <a:pt x="30" y="7"/>
                  </a:moveTo>
                  <a:cubicBezTo>
                    <a:pt x="31" y="7"/>
                    <a:pt x="35" y="5"/>
                    <a:pt x="37" y="3"/>
                  </a:cubicBezTo>
                  <a:cubicBezTo>
                    <a:pt x="39" y="1"/>
                    <a:pt x="32" y="2"/>
                    <a:pt x="27" y="3"/>
                  </a:cubicBezTo>
                  <a:cubicBezTo>
                    <a:pt x="23" y="5"/>
                    <a:pt x="17" y="3"/>
                    <a:pt x="11" y="2"/>
                  </a:cubicBezTo>
                  <a:cubicBezTo>
                    <a:pt x="5" y="0"/>
                    <a:pt x="4" y="2"/>
                    <a:pt x="2" y="5"/>
                  </a:cubicBezTo>
                  <a:cubicBezTo>
                    <a:pt x="0" y="7"/>
                    <a:pt x="13" y="7"/>
                    <a:pt x="17" y="8"/>
                  </a:cubicBezTo>
                  <a:cubicBezTo>
                    <a:pt x="20" y="8"/>
                    <a:pt x="28" y="7"/>
                    <a:pt x="30" y="7"/>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38" name="Freeform 28">
              <a:extLst>
                <a:ext uri="{FF2B5EF4-FFF2-40B4-BE49-F238E27FC236}">
                  <a16:creationId xmlns:a16="http://schemas.microsoft.com/office/drawing/2014/main" id="{A6C7B45D-E347-46ED-B7E7-5FB4392E24C5}"/>
                </a:ext>
              </a:extLst>
            </p:cNvPr>
            <p:cNvSpPr>
              <a:spLocks noChangeArrowheads="1"/>
            </p:cNvSpPr>
            <p:nvPr/>
          </p:nvSpPr>
          <p:spPr bwMode="auto">
            <a:xfrm>
              <a:off x="6230878" y="3131903"/>
              <a:ext cx="54442" cy="26008"/>
            </a:xfrm>
            <a:custGeom>
              <a:avLst/>
              <a:gdLst>
                <a:gd name="T0" fmla="*/ 18906248 w 37"/>
                <a:gd name="T1" fmla="*/ 35490802 h 18"/>
                <a:gd name="T2" fmla="*/ 22687501 w 37"/>
                <a:gd name="T3" fmla="*/ 35490802 h 18"/>
                <a:gd name="T4" fmla="*/ 24578126 w 37"/>
                <a:gd name="T5" fmla="*/ 35490802 h 18"/>
                <a:gd name="T6" fmla="*/ 26468750 w 37"/>
                <a:gd name="T7" fmla="*/ 33402938 h 18"/>
                <a:gd name="T8" fmla="*/ 28359374 w 37"/>
                <a:gd name="T9" fmla="*/ 31315075 h 18"/>
                <a:gd name="T10" fmla="*/ 32140622 w 37"/>
                <a:gd name="T11" fmla="*/ 29227211 h 18"/>
                <a:gd name="T12" fmla="*/ 34031247 w 37"/>
                <a:gd name="T13" fmla="*/ 27140793 h 18"/>
                <a:gd name="T14" fmla="*/ 35921871 w 37"/>
                <a:gd name="T15" fmla="*/ 25052929 h 18"/>
                <a:gd name="T16" fmla="*/ 35921871 w 37"/>
                <a:gd name="T17" fmla="*/ 25052929 h 18"/>
                <a:gd name="T18" fmla="*/ 37812495 w 37"/>
                <a:gd name="T19" fmla="*/ 22965060 h 18"/>
                <a:gd name="T20" fmla="*/ 41593744 w 37"/>
                <a:gd name="T21" fmla="*/ 18789333 h 18"/>
                <a:gd name="T22" fmla="*/ 43484368 w 37"/>
                <a:gd name="T23" fmla="*/ 16701469 h 18"/>
                <a:gd name="T24" fmla="*/ 45375003 w 37"/>
                <a:gd name="T25" fmla="*/ 14613606 h 18"/>
                <a:gd name="T26" fmla="*/ 47265627 w 37"/>
                <a:gd name="T27" fmla="*/ 14613606 h 18"/>
                <a:gd name="T28" fmla="*/ 49156251 w 37"/>
                <a:gd name="T29" fmla="*/ 12525742 h 18"/>
                <a:gd name="T30" fmla="*/ 62390621 w 37"/>
                <a:gd name="T31" fmla="*/ 4175729 h 18"/>
                <a:gd name="T32" fmla="*/ 28359374 w 37"/>
                <a:gd name="T33" fmla="*/ 8351457 h 18"/>
                <a:gd name="T34" fmla="*/ 26468750 w 37"/>
                <a:gd name="T35" fmla="*/ 10437876 h 18"/>
                <a:gd name="T36" fmla="*/ 24578126 w 37"/>
                <a:gd name="T37" fmla="*/ 12525742 h 18"/>
                <a:gd name="T38" fmla="*/ 22687501 w 37"/>
                <a:gd name="T39" fmla="*/ 14613606 h 18"/>
                <a:gd name="T40" fmla="*/ 17015623 w 37"/>
                <a:gd name="T41" fmla="*/ 18789333 h 18"/>
                <a:gd name="T42" fmla="*/ 15124999 w 37"/>
                <a:gd name="T43" fmla="*/ 20877196 h 18"/>
                <a:gd name="T44" fmla="*/ 9453124 w 37"/>
                <a:gd name="T45" fmla="*/ 25052929 h 18"/>
                <a:gd name="T46" fmla="*/ 18906248 w 37"/>
                <a:gd name="T47" fmla="*/ 35490802 h 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7"/>
                <a:gd name="T73" fmla="*/ 0 h 18"/>
                <a:gd name="T74" fmla="*/ 37 w 37"/>
                <a:gd name="T75" fmla="*/ 18 h 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7" h="18">
                  <a:moveTo>
                    <a:pt x="10" y="17"/>
                  </a:moveTo>
                  <a:cubicBezTo>
                    <a:pt x="10" y="18"/>
                    <a:pt x="11" y="17"/>
                    <a:pt x="12" y="17"/>
                  </a:cubicBezTo>
                  <a:cubicBezTo>
                    <a:pt x="12" y="17"/>
                    <a:pt x="12" y="17"/>
                    <a:pt x="13" y="17"/>
                  </a:cubicBezTo>
                  <a:cubicBezTo>
                    <a:pt x="13" y="17"/>
                    <a:pt x="14" y="16"/>
                    <a:pt x="14" y="16"/>
                  </a:cubicBezTo>
                  <a:cubicBezTo>
                    <a:pt x="15" y="16"/>
                    <a:pt x="15" y="16"/>
                    <a:pt x="15" y="15"/>
                  </a:cubicBezTo>
                  <a:cubicBezTo>
                    <a:pt x="16" y="15"/>
                    <a:pt x="16" y="15"/>
                    <a:pt x="17" y="14"/>
                  </a:cubicBezTo>
                  <a:cubicBezTo>
                    <a:pt x="17" y="14"/>
                    <a:pt x="18" y="14"/>
                    <a:pt x="18" y="13"/>
                  </a:cubicBezTo>
                  <a:cubicBezTo>
                    <a:pt x="18" y="13"/>
                    <a:pt x="19" y="12"/>
                    <a:pt x="19" y="12"/>
                  </a:cubicBezTo>
                  <a:cubicBezTo>
                    <a:pt x="19" y="12"/>
                    <a:pt x="19" y="12"/>
                    <a:pt x="19" y="12"/>
                  </a:cubicBezTo>
                  <a:cubicBezTo>
                    <a:pt x="20" y="11"/>
                    <a:pt x="20" y="11"/>
                    <a:pt x="20" y="11"/>
                  </a:cubicBezTo>
                  <a:cubicBezTo>
                    <a:pt x="21" y="10"/>
                    <a:pt x="21" y="10"/>
                    <a:pt x="22" y="9"/>
                  </a:cubicBezTo>
                  <a:cubicBezTo>
                    <a:pt x="22" y="9"/>
                    <a:pt x="23" y="8"/>
                    <a:pt x="23" y="8"/>
                  </a:cubicBezTo>
                  <a:cubicBezTo>
                    <a:pt x="24" y="8"/>
                    <a:pt x="24" y="7"/>
                    <a:pt x="24" y="7"/>
                  </a:cubicBezTo>
                  <a:cubicBezTo>
                    <a:pt x="24" y="7"/>
                    <a:pt x="24" y="7"/>
                    <a:pt x="25" y="7"/>
                  </a:cubicBezTo>
                  <a:cubicBezTo>
                    <a:pt x="25" y="6"/>
                    <a:pt x="25" y="6"/>
                    <a:pt x="26" y="6"/>
                  </a:cubicBezTo>
                  <a:cubicBezTo>
                    <a:pt x="27" y="6"/>
                    <a:pt x="37" y="4"/>
                    <a:pt x="33" y="2"/>
                  </a:cubicBezTo>
                  <a:cubicBezTo>
                    <a:pt x="28" y="0"/>
                    <a:pt x="16" y="2"/>
                    <a:pt x="15" y="4"/>
                  </a:cubicBezTo>
                  <a:cubicBezTo>
                    <a:pt x="15" y="5"/>
                    <a:pt x="15" y="5"/>
                    <a:pt x="14" y="5"/>
                  </a:cubicBezTo>
                  <a:cubicBezTo>
                    <a:pt x="14" y="6"/>
                    <a:pt x="14" y="6"/>
                    <a:pt x="13" y="6"/>
                  </a:cubicBezTo>
                  <a:cubicBezTo>
                    <a:pt x="13" y="6"/>
                    <a:pt x="12" y="7"/>
                    <a:pt x="12" y="7"/>
                  </a:cubicBezTo>
                  <a:cubicBezTo>
                    <a:pt x="11" y="8"/>
                    <a:pt x="10" y="8"/>
                    <a:pt x="9" y="9"/>
                  </a:cubicBezTo>
                  <a:cubicBezTo>
                    <a:pt x="9" y="9"/>
                    <a:pt x="8" y="9"/>
                    <a:pt x="8" y="10"/>
                  </a:cubicBezTo>
                  <a:cubicBezTo>
                    <a:pt x="7" y="10"/>
                    <a:pt x="6" y="11"/>
                    <a:pt x="5" y="12"/>
                  </a:cubicBezTo>
                  <a:cubicBezTo>
                    <a:pt x="0" y="16"/>
                    <a:pt x="4" y="17"/>
                    <a:pt x="10" y="17"/>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39" name="Freeform 29">
              <a:extLst>
                <a:ext uri="{FF2B5EF4-FFF2-40B4-BE49-F238E27FC236}">
                  <a16:creationId xmlns:a16="http://schemas.microsoft.com/office/drawing/2014/main" id="{373252A3-53A7-4B8D-8DA8-ADDF5C663538}"/>
                </a:ext>
              </a:extLst>
            </p:cNvPr>
            <p:cNvSpPr>
              <a:spLocks noChangeArrowheads="1"/>
            </p:cNvSpPr>
            <p:nvPr/>
          </p:nvSpPr>
          <p:spPr bwMode="auto">
            <a:xfrm>
              <a:off x="6131672" y="2981509"/>
              <a:ext cx="90737" cy="102901"/>
            </a:xfrm>
            <a:custGeom>
              <a:avLst/>
              <a:gdLst>
                <a:gd name="T0" fmla="*/ 25117897 w 61"/>
                <a:gd name="T1" fmla="*/ 27071306 h 74"/>
                <a:gd name="T2" fmla="*/ 38644303 w 61"/>
                <a:gd name="T3" fmla="*/ 25137046 h 74"/>
                <a:gd name="T4" fmla="*/ 59897910 w 61"/>
                <a:gd name="T5" fmla="*/ 23204177 h 74"/>
                <a:gd name="T6" fmla="*/ 81151506 w 61"/>
                <a:gd name="T7" fmla="*/ 27071306 h 74"/>
                <a:gd name="T8" fmla="*/ 98542223 w 61"/>
                <a:gd name="T9" fmla="*/ 25137046 h 74"/>
                <a:gd name="T10" fmla="*/ 113999384 w 61"/>
                <a:gd name="T11" fmla="*/ 11601393 h 74"/>
                <a:gd name="T12" fmla="*/ 113999384 w 61"/>
                <a:gd name="T13" fmla="*/ 0 h 74"/>
                <a:gd name="T14" fmla="*/ 100474368 w 61"/>
                <a:gd name="T15" fmla="*/ 13535653 h 74"/>
                <a:gd name="T16" fmla="*/ 73422925 w 61"/>
                <a:gd name="T17" fmla="*/ 11601393 h 74"/>
                <a:gd name="T18" fmla="*/ 44440738 w 61"/>
                <a:gd name="T19" fmla="*/ 7734261 h 74"/>
                <a:gd name="T20" fmla="*/ 30915722 w 61"/>
                <a:gd name="T21" fmla="*/ 7734261 h 74"/>
                <a:gd name="T22" fmla="*/ 21253601 w 61"/>
                <a:gd name="T23" fmla="*/ 17402782 h 74"/>
                <a:gd name="T24" fmla="*/ 9660728 w 61"/>
                <a:gd name="T25" fmla="*/ 42539823 h 74"/>
                <a:gd name="T26" fmla="*/ 3864292 w 61"/>
                <a:gd name="T27" fmla="*/ 56075481 h 74"/>
                <a:gd name="T28" fmla="*/ 3864292 w 61"/>
                <a:gd name="T29" fmla="*/ 77345387 h 74"/>
                <a:gd name="T30" fmla="*/ 1932146 w 61"/>
                <a:gd name="T31" fmla="*/ 94748186 h 74"/>
                <a:gd name="T32" fmla="*/ 19321456 w 61"/>
                <a:gd name="T33" fmla="*/ 106349574 h 74"/>
                <a:gd name="T34" fmla="*/ 23185752 w 61"/>
                <a:gd name="T35" fmla="*/ 129553740 h 74"/>
                <a:gd name="T36" fmla="*/ 25117897 w 61"/>
                <a:gd name="T37" fmla="*/ 141155127 h 74"/>
                <a:gd name="T38" fmla="*/ 42508593 w 61"/>
                <a:gd name="T39" fmla="*/ 139222258 h 74"/>
                <a:gd name="T40" fmla="*/ 36712158 w 61"/>
                <a:gd name="T41" fmla="*/ 106349574 h 74"/>
                <a:gd name="T42" fmla="*/ 38644303 w 61"/>
                <a:gd name="T43" fmla="*/ 87013906 h 74"/>
                <a:gd name="T44" fmla="*/ 52169329 w 61"/>
                <a:gd name="T45" fmla="*/ 87013906 h 74"/>
                <a:gd name="T46" fmla="*/ 52169329 w 61"/>
                <a:gd name="T47" fmla="*/ 102482444 h 74"/>
                <a:gd name="T48" fmla="*/ 61830055 w 61"/>
                <a:gd name="T49" fmla="*/ 119885221 h 74"/>
                <a:gd name="T50" fmla="*/ 69558635 w 61"/>
                <a:gd name="T51" fmla="*/ 127620870 h 74"/>
                <a:gd name="T52" fmla="*/ 77287215 w 61"/>
                <a:gd name="T53" fmla="*/ 123752350 h 74"/>
                <a:gd name="T54" fmla="*/ 85015796 w 61"/>
                <a:gd name="T55" fmla="*/ 117952352 h 74"/>
                <a:gd name="T56" fmla="*/ 75355070 w 61"/>
                <a:gd name="T57" fmla="*/ 104416704 h 74"/>
                <a:gd name="T58" fmla="*/ 77287215 w 61"/>
                <a:gd name="T59" fmla="*/ 92815317 h 74"/>
                <a:gd name="T60" fmla="*/ 69558635 w 61"/>
                <a:gd name="T61" fmla="*/ 81212517 h 74"/>
                <a:gd name="T62" fmla="*/ 57965764 w 61"/>
                <a:gd name="T63" fmla="*/ 69611129 h 74"/>
                <a:gd name="T64" fmla="*/ 65694345 w 61"/>
                <a:gd name="T65" fmla="*/ 54142612 h 74"/>
                <a:gd name="T66" fmla="*/ 79219360 w 61"/>
                <a:gd name="T67" fmla="*/ 46406963 h 74"/>
                <a:gd name="T68" fmla="*/ 73422925 w 61"/>
                <a:gd name="T69" fmla="*/ 40606954 h 74"/>
                <a:gd name="T70" fmla="*/ 48305039 w 61"/>
                <a:gd name="T71" fmla="*/ 50274092 h 74"/>
                <a:gd name="T72" fmla="*/ 30915722 w 61"/>
                <a:gd name="T73" fmla="*/ 56075481 h 74"/>
                <a:gd name="T74" fmla="*/ 21253601 w 61"/>
                <a:gd name="T75" fmla="*/ 40606954 h 74"/>
                <a:gd name="T76" fmla="*/ 25117897 w 61"/>
                <a:gd name="T77" fmla="*/ 27071306 h 7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1"/>
                <a:gd name="T118" fmla="*/ 0 h 74"/>
                <a:gd name="T119" fmla="*/ 61 w 61"/>
                <a:gd name="T120" fmla="*/ 74 h 7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1" h="74">
                  <a:moveTo>
                    <a:pt x="13" y="14"/>
                  </a:moveTo>
                  <a:cubicBezTo>
                    <a:pt x="13" y="12"/>
                    <a:pt x="17" y="12"/>
                    <a:pt x="20" y="13"/>
                  </a:cubicBezTo>
                  <a:cubicBezTo>
                    <a:pt x="23" y="13"/>
                    <a:pt x="29" y="13"/>
                    <a:pt x="31" y="12"/>
                  </a:cubicBezTo>
                  <a:cubicBezTo>
                    <a:pt x="32" y="11"/>
                    <a:pt x="38" y="13"/>
                    <a:pt x="42" y="14"/>
                  </a:cubicBezTo>
                  <a:cubicBezTo>
                    <a:pt x="46" y="15"/>
                    <a:pt x="48" y="14"/>
                    <a:pt x="51" y="13"/>
                  </a:cubicBezTo>
                  <a:cubicBezTo>
                    <a:pt x="53" y="11"/>
                    <a:pt x="58" y="7"/>
                    <a:pt x="59" y="6"/>
                  </a:cubicBezTo>
                  <a:cubicBezTo>
                    <a:pt x="60" y="4"/>
                    <a:pt x="61" y="0"/>
                    <a:pt x="59" y="0"/>
                  </a:cubicBezTo>
                  <a:cubicBezTo>
                    <a:pt x="56" y="0"/>
                    <a:pt x="54" y="5"/>
                    <a:pt x="52" y="7"/>
                  </a:cubicBezTo>
                  <a:cubicBezTo>
                    <a:pt x="50" y="9"/>
                    <a:pt x="42" y="6"/>
                    <a:pt x="38" y="6"/>
                  </a:cubicBezTo>
                  <a:cubicBezTo>
                    <a:pt x="34" y="6"/>
                    <a:pt x="29" y="6"/>
                    <a:pt x="23" y="4"/>
                  </a:cubicBezTo>
                  <a:cubicBezTo>
                    <a:pt x="17" y="2"/>
                    <a:pt x="17" y="1"/>
                    <a:pt x="16" y="4"/>
                  </a:cubicBezTo>
                  <a:cubicBezTo>
                    <a:pt x="14" y="7"/>
                    <a:pt x="14" y="6"/>
                    <a:pt x="11" y="9"/>
                  </a:cubicBezTo>
                  <a:cubicBezTo>
                    <a:pt x="8" y="11"/>
                    <a:pt x="8" y="20"/>
                    <a:pt x="5" y="22"/>
                  </a:cubicBezTo>
                  <a:cubicBezTo>
                    <a:pt x="2" y="24"/>
                    <a:pt x="4" y="27"/>
                    <a:pt x="2" y="29"/>
                  </a:cubicBezTo>
                  <a:cubicBezTo>
                    <a:pt x="0" y="31"/>
                    <a:pt x="3" y="35"/>
                    <a:pt x="2" y="40"/>
                  </a:cubicBezTo>
                  <a:cubicBezTo>
                    <a:pt x="1" y="45"/>
                    <a:pt x="0" y="44"/>
                    <a:pt x="1" y="49"/>
                  </a:cubicBezTo>
                  <a:cubicBezTo>
                    <a:pt x="2" y="55"/>
                    <a:pt x="6" y="53"/>
                    <a:pt x="10" y="55"/>
                  </a:cubicBezTo>
                  <a:cubicBezTo>
                    <a:pt x="13" y="56"/>
                    <a:pt x="14" y="63"/>
                    <a:pt x="12" y="67"/>
                  </a:cubicBezTo>
                  <a:cubicBezTo>
                    <a:pt x="10" y="72"/>
                    <a:pt x="10" y="72"/>
                    <a:pt x="13" y="73"/>
                  </a:cubicBezTo>
                  <a:cubicBezTo>
                    <a:pt x="15" y="74"/>
                    <a:pt x="21" y="73"/>
                    <a:pt x="22" y="72"/>
                  </a:cubicBezTo>
                  <a:cubicBezTo>
                    <a:pt x="23" y="72"/>
                    <a:pt x="19" y="57"/>
                    <a:pt x="19" y="55"/>
                  </a:cubicBezTo>
                  <a:cubicBezTo>
                    <a:pt x="18" y="53"/>
                    <a:pt x="19" y="46"/>
                    <a:pt x="20" y="45"/>
                  </a:cubicBezTo>
                  <a:cubicBezTo>
                    <a:pt x="20" y="45"/>
                    <a:pt x="29" y="44"/>
                    <a:pt x="27" y="45"/>
                  </a:cubicBezTo>
                  <a:cubicBezTo>
                    <a:pt x="26" y="47"/>
                    <a:pt x="24" y="51"/>
                    <a:pt x="27" y="53"/>
                  </a:cubicBezTo>
                  <a:cubicBezTo>
                    <a:pt x="31" y="56"/>
                    <a:pt x="31" y="60"/>
                    <a:pt x="32" y="62"/>
                  </a:cubicBezTo>
                  <a:cubicBezTo>
                    <a:pt x="33" y="63"/>
                    <a:pt x="34" y="66"/>
                    <a:pt x="36" y="66"/>
                  </a:cubicBezTo>
                  <a:cubicBezTo>
                    <a:pt x="38" y="67"/>
                    <a:pt x="40" y="65"/>
                    <a:pt x="40" y="64"/>
                  </a:cubicBezTo>
                  <a:cubicBezTo>
                    <a:pt x="40" y="63"/>
                    <a:pt x="43" y="62"/>
                    <a:pt x="44" y="61"/>
                  </a:cubicBezTo>
                  <a:cubicBezTo>
                    <a:pt x="46" y="61"/>
                    <a:pt x="43" y="57"/>
                    <a:pt x="39" y="54"/>
                  </a:cubicBezTo>
                  <a:cubicBezTo>
                    <a:pt x="36" y="51"/>
                    <a:pt x="39" y="49"/>
                    <a:pt x="40" y="48"/>
                  </a:cubicBezTo>
                  <a:cubicBezTo>
                    <a:pt x="41" y="47"/>
                    <a:pt x="42" y="42"/>
                    <a:pt x="36" y="42"/>
                  </a:cubicBezTo>
                  <a:cubicBezTo>
                    <a:pt x="30" y="41"/>
                    <a:pt x="31" y="38"/>
                    <a:pt x="30" y="36"/>
                  </a:cubicBezTo>
                  <a:cubicBezTo>
                    <a:pt x="30" y="35"/>
                    <a:pt x="33" y="29"/>
                    <a:pt x="34" y="28"/>
                  </a:cubicBezTo>
                  <a:cubicBezTo>
                    <a:pt x="35" y="26"/>
                    <a:pt x="39" y="25"/>
                    <a:pt x="41" y="24"/>
                  </a:cubicBezTo>
                  <a:cubicBezTo>
                    <a:pt x="44" y="22"/>
                    <a:pt x="44" y="20"/>
                    <a:pt x="38" y="21"/>
                  </a:cubicBezTo>
                  <a:cubicBezTo>
                    <a:pt x="33" y="21"/>
                    <a:pt x="26" y="23"/>
                    <a:pt x="25" y="26"/>
                  </a:cubicBezTo>
                  <a:cubicBezTo>
                    <a:pt x="24" y="29"/>
                    <a:pt x="20" y="29"/>
                    <a:pt x="16" y="29"/>
                  </a:cubicBezTo>
                  <a:cubicBezTo>
                    <a:pt x="13" y="29"/>
                    <a:pt x="10" y="23"/>
                    <a:pt x="11" y="21"/>
                  </a:cubicBezTo>
                  <a:cubicBezTo>
                    <a:pt x="12" y="20"/>
                    <a:pt x="14" y="16"/>
                    <a:pt x="13" y="14"/>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40" name="Freeform 30">
              <a:extLst>
                <a:ext uri="{FF2B5EF4-FFF2-40B4-BE49-F238E27FC236}">
                  <a16:creationId xmlns:a16="http://schemas.microsoft.com/office/drawing/2014/main" id="{C6ABA48B-4C59-48D8-859F-3AA6F2ABE571}"/>
                </a:ext>
              </a:extLst>
            </p:cNvPr>
            <p:cNvSpPr>
              <a:spLocks noChangeArrowheads="1"/>
            </p:cNvSpPr>
            <p:nvPr/>
          </p:nvSpPr>
          <p:spPr bwMode="auto">
            <a:xfrm>
              <a:off x="5965925" y="2897831"/>
              <a:ext cx="159697" cy="165095"/>
            </a:xfrm>
            <a:custGeom>
              <a:avLst/>
              <a:gdLst>
                <a:gd name="T0" fmla="*/ 21003162 w 108"/>
                <a:gd name="T1" fmla="*/ 167453500 h 119"/>
                <a:gd name="T2" fmla="*/ 63008111 w 108"/>
                <a:gd name="T3" fmla="*/ 207872674 h 119"/>
                <a:gd name="T4" fmla="*/ 91648424 w 108"/>
                <a:gd name="T5" fmla="*/ 209796932 h 119"/>
                <a:gd name="T6" fmla="*/ 127925851 w 108"/>
                <a:gd name="T7" fmla="*/ 223270900 h 119"/>
                <a:gd name="T8" fmla="*/ 160384019 w 108"/>
                <a:gd name="T9" fmla="*/ 204022771 h 119"/>
                <a:gd name="T10" fmla="*/ 181387219 w 108"/>
                <a:gd name="T11" fmla="*/ 144355467 h 119"/>
                <a:gd name="T12" fmla="*/ 200480747 w 108"/>
                <a:gd name="T13" fmla="*/ 121258821 h 119"/>
                <a:gd name="T14" fmla="*/ 179477547 w 108"/>
                <a:gd name="T15" fmla="*/ 94312272 h 119"/>
                <a:gd name="T16" fmla="*/ 168021154 w 108"/>
                <a:gd name="T17" fmla="*/ 69291347 h 119"/>
                <a:gd name="T18" fmla="*/ 166111525 w 108"/>
                <a:gd name="T19" fmla="*/ 67365701 h 119"/>
                <a:gd name="T20" fmla="*/ 164203278 w 108"/>
                <a:gd name="T21" fmla="*/ 65441443 h 119"/>
                <a:gd name="T22" fmla="*/ 164203278 w 108"/>
                <a:gd name="T23" fmla="*/ 61591540 h 119"/>
                <a:gd name="T24" fmla="*/ 189024354 w 108"/>
                <a:gd name="T25" fmla="*/ 34644980 h 119"/>
                <a:gd name="T26" fmla="*/ 150837255 w 108"/>
                <a:gd name="T27" fmla="*/ 17322490 h 119"/>
                <a:gd name="T28" fmla="*/ 131743727 w 108"/>
                <a:gd name="T29" fmla="*/ 0 h 119"/>
                <a:gd name="T30" fmla="*/ 112650200 w 108"/>
                <a:gd name="T31" fmla="*/ 36570625 h 119"/>
                <a:gd name="T32" fmla="*/ 106922694 w 108"/>
                <a:gd name="T33" fmla="*/ 44269044 h 119"/>
                <a:gd name="T34" fmla="*/ 103104817 w 108"/>
                <a:gd name="T35" fmla="*/ 42344786 h 119"/>
                <a:gd name="T36" fmla="*/ 101195188 w 108"/>
                <a:gd name="T37" fmla="*/ 42344786 h 119"/>
                <a:gd name="T38" fmla="*/ 87829144 w 108"/>
                <a:gd name="T39" fmla="*/ 51968862 h 119"/>
                <a:gd name="T40" fmla="*/ 87829144 w 108"/>
                <a:gd name="T41" fmla="*/ 61591540 h 119"/>
                <a:gd name="T42" fmla="*/ 80192010 w 108"/>
                <a:gd name="T43" fmla="*/ 69291347 h 119"/>
                <a:gd name="T44" fmla="*/ 78282380 w 108"/>
                <a:gd name="T45" fmla="*/ 71215605 h 119"/>
                <a:gd name="T46" fmla="*/ 76372751 w 108"/>
                <a:gd name="T47" fmla="*/ 73139863 h 119"/>
                <a:gd name="T48" fmla="*/ 74464504 w 108"/>
                <a:gd name="T49" fmla="*/ 75065508 h 119"/>
                <a:gd name="T50" fmla="*/ 72554875 w 108"/>
                <a:gd name="T51" fmla="*/ 75065508 h 119"/>
                <a:gd name="T52" fmla="*/ 43914572 w 108"/>
                <a:gd name="T53" fmla="*/ 86613831 h 119"/>
                <a:gd name="T54" fmla="*/ 19093533 w 108"/>
                <a:gd name="T55" fmla="*/ 113560402 h 119"/>
                <a:gd name="T56" fmla="*/ 11456398 w 108"/>
                <a:gd name="T57" fmla="*/ 109710498 h 119"/>
                <a:gd name="T58" fmla="*/ 9546767 w 108"/>
                <a:gd name="T59" fmla="*/ 107786240 h 119"/>
                <a:gd name="T60" fmla="*/ 3819260 w 108"/>
                <a:gd name="T61" fmla="*/ 105860595 h 119"/>
                <a:gd name="T62" fmla="*/ 15274275 w 108"/>
                <a:gd name="T63" fmla="*/ 163603597 h 1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8"/>
                <a:gd name="T97" fmla="*/ 0 h 119"/>
                <a:gd name="T98" fmla="*/ 108 w 108"/>
                <a:gd name="T99" fmla="*/ 119 h 11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8" h="119">
                  <a:moveTo>
                    <a:pt x="8" y="85"/>
                  </a:moveTo>
                  <a:cubicBezTo>
                    <a:pt x="11" y="85"/>
                    <a:pt x="11" y="84"/>
                    <a:pt x="11" y="87"/>
                  </a:cubicBezTo>
                  <a:cubicBezTo>
                    <a:pt x="12" y="91"/>
                    <a:pt x="17" y="104"/>
                    <a:pt x="18" y="105"/>
                  </a:cubicBezTo>
                  <a:cubicBezTo>
                    <a:pt x="19" y="105"/>
                    <a:pt x="33" y="107"/>
                    <a:pt x="33" y="108"/>
                  </a:cubicBezTo>
                  <a:cubicBezTo>
                    <a:pt x="34" y="108"/>
                    <a:pt x="32" y="110"/>
                    <a:pt x="36" y="110"/>
                  </a:cubicBezTo>
                  <a:cubicBezTo>
                    <a:pt x="39" y="111"/>
                    <a:pt x="47" y="111"/>
                    <a:pt x="48" y="109"/>
                  </a:cubicBezTo>
                  <a:cubicBezTo>
                    <a:pt x="48" y="107"/>
                    <a:pt x="47" y="108"/>
                    <a:pt x="53" y="110"/>
                  </a:cubicBezTo>
                  <a:cubicBezTo>
                    <a:pt x="58" y="112"/>
                    <a:pt x="67" y="114"/>
                    <a:pt x="67" y="116"/>
                  </a:cubicBezTo>
                  <a:cubicBezTo>
                    <a:pt x="68" y="118"/>
                    <a:pt x="69" y="119"/>
                    <a:pt x="74" y="117"/>
                  </a:cubicBezTo>
                  <a:cubicBezTo>
                    <a:pt x="79" y="114"/>
                    <a:pt x="84" y="111"/>
                    <a:pt x="84" y="106"/>
                  </a:cubicBezTo>
                  <a:cubicBezTo>
                    <a:pt x="84" y="100"/>
                    <a:pt x="82" y="96"/>
                    <a:pt x="86" y="92"/>
                  </a:cubicBezTo>
                  <a:cubicBezTo>
                    <a:pt x="89" y="89"/>
                    <a:pt x="94" y="82"/>
                    <a:pt x="95" y="75"/>
                  </a:cubicBezTo>
                  <a:cubicBezTo>
                    <a:pt x="97" y="68"/>
                    <a:pt x="95" y="66"/>
                    <a:pt x="101" y="66"/>
                  </a:cubicBezTo>
                  <a:cubicBezTo>
                    <a:pt x="106" y="66"/>
                    <a:pt x="108" y="65"/>
                    <a:pt x="105" y="63"/>
                  </a:cubicBezTo>
                  <a:cubicBezTo>
                    <a:pt x="101" y="60"/>
                    <a:pt x="91" y="56"/>
                    <a:pt x="93" y="54"/>
                  </a:cubicBezTo>
                  <a:cubicBezTo>
                    <a:pt x="95" y="52"/>
                    <a:pt x="95" y="51"/>
                    <a:pt x="94" y="49"/>
                  </a:cubicBezTo>
                  <a:cubicBezTo>
                    <a:pt x="92" y="48"/>
                    <a:pt x="81" y="37"/>
                    <a:pt x="82" y="37"/>
                  </a:cubicBezTo>
                  <a:cubicBezTo>
                    <a:pt x="83" y="37"/>
                    <a:pt x="89" y="37"/>
                    <a:pt x="88" y="36"/>
                  </a:cubicBezTo>
                  <a:cubicBezTo>
                    <a:pt x="88" y="36"/>
                    <a:pt x="87" y="35"/>
                    <a:pt x="87" y="35"/>
                  </a:cubicBezTo>
                  <a:cubicBezTo>
                    <a:pt x="87" y="35"/>
                    <a:pt x="87" y="35"/>
                    <a:pt x="87" y="35"/>
                  </a:cubicBezTo>
                  <a:cubicBezTo>
                    <a:pt x="86" y="34"/>
                    <a:pt x="86" y="34"/>
                    <a:pt x="86" y="34"/>
                  </a:cubicBezTo>
                  <a:cubicBezTo>
                    <a:pt x="86" y="34"/>
                    <a:pt x="86" y="34"/>
                    <a:pt x="86" y="34"/>
                  </a:cubicBezTo>
                  <a:cubicBezTo>
                    <a:pt x="85" y="33"/>
                    <a:pt x="85" y="32"/>
                    <a:pt x="85" y="32"/>
                  </a:cubicBezTo>
                  <a:cubicBezTo>
                    <a:pt x="85" y="32"/>
                    <a:pt x="86" y="32"/>
                    <a:pt x="86" y="32"/>
                  </a:cubicBezTo>
                  <a:cubicBezTo>
                    <a:pt x="88" y="31"/>
                    <a:pt x="97" y="30"/>
                    <a:pt x="95" y="28"/>
                  </a:cubicBezTo>
                  <a:cubicBezTo>
                    <a:pt x="92" y="25"/>
                    <a:pt x="104" y="20"/>
                    <a:pt x="99" y="18"/>
                  </a:cubicBezTo>
                  <a:cubicBezTo>
                    <a:pt x="96" y="18"/>
                    <a:pt x="91" y="14"/>
                    <a:pt x="86" y="13"/>
                  </a:cubicBezTo>
                  <a:cubicBezTo>
                    <a:pt x="82" y="12"/>
                    <a:pt x="78" y="11"/>
                    <a:pt x="79" y="9"/>
                  </a:cubicBezTo>
                  <a:cubicBezTo>
                    <a:pt x="79" y="8"/>
                    <a:pt x="79" y="5"/>
                    <a:pt x="76" y="3"/>
                  </a:cubicBezTo>
                  <a:cubicBezTo>
                    <a:pt x="74" y="1"/>
                    <a:pt x="70" y="0"/>
                    <a:pt x="69" y="0"/>
                  </a:cubicBezTo>
                  <a:cubicBezTo>
                    <a:pt x="67" y="1"/>
                    <a:pt x="62" y="14"/>
                    <a:pt x="61" y="14"/>
                  </a:cubicBezTo>
                  <a:cubicBezTo>
                    <a:pt x="60" y="14"/>
                    <a:pt x="58" y="18"/>
                    <a:pt x="59" y="19"/>
                  </a:cubicBezTo>
                  <a:cubicBezTo>
                    <a:pt x="59" y="20"/>
                    <a:pt x="58" y="23"/>
                    <a:pt x="57" y="23"/>
                  </a:cubicBezTo>
                  <a:cubicBezTo>
                    <a:pt x="56" y="23"/>
                    <a:pt x="56" y="23"/>
                    <a:pt x="56" y="23"/>
                  </a:cubicBezTo>
                  <a:cubicBezTo>
                    <a:pt x="56" y="22"/>
                    <a:pt x="55" y="22"/>
                    <a:pt x="55" y="22"/>
                  </a:cubicBezTo>
                  <a:cubicBezTo>
                    <a:pt x="55" y="22"/>
                    <a:pt x="54" y="22"/>
                    <a:pt x="54" y="22"/>
                  </a:cubicBezTo>
                  <a:cubicBezTo>
                    <a:pt x="54" y="22"/>
                    <a:pt x="54" y="22"/>
                    <a:pt x="54" y="22"/>
                  </a:cubicBezTo>
                  <a:cubicBezTo>
                    <a:pt x="53" y="22"/>
                    <a:pt x="53" y="22"/>
                    <a:pt x="53" y="22"/>
                  </a:cubicBezTo>
                  <a:cubicBezTo>
                    <a:pt x="53" y="22"/>
                    <a:pt x="52" y="22"/>
                    <a:pt x="52" y="22"/>
                  </a:cubicBezTo>
                  <a:cubicBezTo>
                    <a:pt x="51" y="23"/>
                    <a:pt x="48" y="27"/>
                    <a:pt x="46" y="27"/>
                  </a:cubicBezTo>
                  <a:cubicBezTo>
                    <a:pt x="44" y="27"/>
                    <a:pt x="48" y="31"/>
                    <a:pt x="46" y="31"/>
                  </a:cubicBezTo>
                  <a:cubicBezTo>
                    <a:pt x="46" y="32"/>
                    <a:pt x="46" y="32"/>
                    <a:pt x="46" y="32"/>
                  </a:cubicBezTo>
                  <a:cubicBezTo>
                    <a:pt x="46" y="32"/>
                    <a:pt x="46" y="32"/>
                    <a:pt x="46" y="32"/>
                  </a:cubicBezTo>
                  <a:cubicBezTo>
                    <a:pt x="45" y="32"/>
                    <a:pt x="44" y="34"/>
                    <a:pt x="42" y="36"/>
                  </a:cubicBezTo>
                  <a:cubicBezTo>
                    <a:pt x="42" y="36"/>
                    <a:pt x="42" y="36"/>
                    <a:pt x="42" y="36"/>
                  </a:cubicBezTo>
                  <a:cubicBezTo>
                    <a:pt x="42" y="36"/>
                    <a:pt x="41" y="36"/>
                    <a:pt x="41" y="37"/>
                  </a:cubicBezTo>
                  <a:cubicBezTo>
                    <a:pt x="41" y="37"/>
                    <a:pt x="41" y="37"/>
                    <a:pt x="41" y="37"/>
                  </a:cubicBezTo>
                  <a:cubicBezTo>
                    <a:pt x="40" y="38"/>
                    <a:pt x="40" y="38"/>
                    <a:pt x="40" y="38"/>
                  </a:cubicBezTo>
                  <a:cubicBezTo>
                    <a:pt x="40" y="38"/>
                    <a:pt x="40" y="38"/>
                    <a:pt x="39" y="38"/>
                  </a:cubicBezTo>
                  <a:cubicBezTo>
                    <a:pt x="39" y="39"/>
                    <a:pt x="39" y="39"/>
                    <a:pt x="39" y="39"/>
                  </a:cubicBezTo>
                  <a:cubicBezTo>
                    <a:pt x="39" y="39"/>
                    <a:pt x="38" y="39"/>
                    <a:pt x="38" y="39"/>
                  </a:cubicBezTo>
                  <a:cubicBezTo>
                    <a:pt x="38" y="39"/>
                    <a:pt x="38" y="39"/>
                    <a:pt x="38" y="39"/>
                  </a:cubicBezTo>
                  <a:cubicBezTo>
                    <a:pt x="36" y="39"/>
                    <a:pt x="38" y="43"/>
                    <a:pt x="37" y="44"/>
                  </a:cubicBezTo>
                  <a:cubicBezTo>
                    <a:pt x="35" y="44"/>
                    <a:pt x="25" y="45"/>
                    <a:pt x="23" y="45"/>
                  </a:cubicBezTo>
                  <a:cubicBezTo>
                    <a:pt x="21" y="45"/>
                    <a:pt x="20" y="59"/>
                    <a:pt x="19" y="59"/>
                  </a:cubicBezTo>
                  <a:cubicBezTo>
                    <a:pt x="18" y="59"/>
                    <a:pt x="12" y="60"/>
                    <a:pt x="10" y="59"/>
                  </a:cubicBezTo>
                  <a:cubicBezTo>
                    <a:pt x="10" y="59"/>
                    <a:pt x="10" y="59"/>
                    <a:pt x="9" y="59"/>
                  </a:cubicBezTo>
                  <a:cubicBezTo>
                    <a:pt x="9" y="58"/>
                    <a:pt x="8" y="58"/>
                    <a:pt x="6" y="57"/>
                  </a:cubicBezTo>
                  <a:cubicBezTo>
                    <a:pt x="6" y="57"/>
                    <a:pt x="6" y="57"/>
                    <a:pt x="6" y="57"/>
                  </a:cubicBezTo>
                  <a:cubicBezTo>
                    <a:pt x="6" y="56"/>
                    <a:pt x="5" y="56"/>
                    <a:pt x="5" y="56"/>
                  </a:cubicBezTo>
                  <a:cubicBezTo>
                    <a:pt x="5" y="56"/>
                    <a:pt x="4" y="56"/>
                    <a:pt x="4" y="55"/>
                  </a:cubicBezTo>
                  <a:cubicBezTo>
                    <a:pt x="4" y="55"/>
                    <a:pt x="3" y="55"/>
                    <a:pt x="2" y="55"/>
                  </a:cubicBezTo>
                  <a:cubicBezTo>
                    <a:pt x="0" y="55"/>
                    <a:pt x="1" y="66"/>
                    <a:pt x="1" y="69"/>
                  </a:cubicBezTo>
                  <a:cubicBezTo>
                    <a:pt x="2" y="71"/>
                    <a:pt x="5" y="85"/>
                    <a:pt x="8" y="85"/>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41" name="Freeform 31">
              <a:extLst>
                <a:ext uri="{FF2B5EF4-FFF2-40B4-BE49-F238E27FC236}">
                  <a16:creationId xmlns:a16="http://schemas.microsoft.com/office/drawing/2014/main" id="{3B65C727-4614-4B99-80F1-9F3E6A39BE13}"/>
                </a:ext>
              </a:extLst>
            </p:cNvPr>
            <p:cNvSpPr>
              <a:spLocks noChangeArrowheads="1"/>
            </p:cNvSpPr>
            <p:nvPr/>
          </p:nvSpPr>
          <p:spPr bwMode="auto">
            <a:xfrm>
              <a:off x="5905435" y="2701074"/>
              <a:ext cx="35085" cy="32793"/>
            </a:xfrm>
            <a:custGeom>
              <a:avLst/>
              <a:gdLst>
                <a:gd name="T0" fmla="*/ 41056266 w 24"/>
                <a:gd name="T1" fmla="*/ 20328807 h 23"/>
                <a:gd name="T2" fmla="*/ 39190197 w 24"/>
                <a:gd name="T3" fmla="*/ 4066332 h 23"/>
                <a:gd name="T4" fmla="*/ 24260277 w 24"/>
                <a:gd name="T5" fmla="*/ 4066332 h 23"/>
                <a:gd name="T6" fmla="*/ 5598210 w 24"/>
                <a:gd name="T7" fmla="*/ 16262477 h 23"/>
                <a:gd name="T8" fmla="*/ 7464280 w 24"/>
                <a:gd name="T9" fmla="*/ 40657615 h 23"/>
                <a:gd name="T10" fmla="*/ 37324128 w 24"/>
                <a:gd name="T11" fmla="*/ 32526379 h 23"/>
                <a:gd name="T12" fmla="*/ 41056266 w 24"/>
                <a:gd name="T13" fmla="*/ 20328807 h 23"/>
                <a:gd name="T14" fmla="*/ 0 60000 65536"/>
                <a:gd name="T15" fmla="*/ 0 60000 65536"/>
                <a:gd name="T16" fmla="*/ 0 60000 65536"/>
                <a:gd name="T17" fmla="*/ 0 60000 65536"/>
                <a:gd name="T18" fmla="*/ 0 60000 65536"/>
                <a:gd name="T19" fmla="*/ 0 60000 65536"/>
                <a:gd name="T20" fmla="*/ 0 60000 65536"/>
                <a:gd name="T21" fmla="*/ 0 w 24"/>
                <a:gd name="T22" fmla="*/ 0 h 23"/>
                <a:gd name="T23" fmla="*/ 24 w 24"/>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3">
                  <a:moveTo>
                    <a:pt x="22" y="10"/>
                  </a:moveTo>
                  <a:cubicBezTo>
                    <a:pt x="23" y="9"/>
                    <a:pt x="24" y="5"/>
                    <a:pt x="21" y="2"/>
                  </a:cubicBezTo>
                  <a:cubicBezTo>
                    <a:pt x="18" y="0"/>
                    <a:pt x="17" y="1"/>
                    <a:pt x="13" y="2"/>
                  </a:cubicBezTo>
                  <a:cubicBezTo>
                    <a:pt x="9" y="3"/>
                    <a:pt x="6" y="6"/>
                    <a:pt x="3" y="8"/>
                  </a:cubicBezTo>
                  <a:cubicBezTo>
                    <a:pt x="0" y="10"/>
                    <a:pt x="1" y="19"/>
                    <a:pt x="4" y="20"/>
                  </a:cubicBezTo>
                  <a:cubicBezTo>
                    <a:pt x="12" y="23"/>
                    <a:pt x="19" y="17"/>
                    <a:pt x="20" y="16"/>
                  </a:cubicBezTo>
                  <a:cubicBezTo>
                    <a:pt x="21" y="15"/>
                    <a:pt x="21" y="11"/>
                    <a:pt x="22" y="10"/>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42" name="Freeform 32">
              <a:extLst>
                <a:ext uri="{FF2B5EF4-FFF2-40B4-BE49-F238E27FC236}">
                  <a16:creationId xmlns:a16="http://schemas.microsoft.com/office/drawing/2014/main" id="{E8E7B86F-B625-4CB2-8B4D-02B9429CBA30}"/>
                </a:ext>
              </a:extLst>
            </p:cNvPr>
            <p:cNvSpPr>
              <a:spLocks noChangeArrowheads="1"/>
            </p:cNvSpPr>
            <p:nvPr/>
          </p:nvSpPr>
          <p:spPr bwMode="auto">
            <a:xfrm>
              <a:off x="6067551" y="2623050"/>
              <a:ext cx="26616" cy="55408"/>
            </a:xfrm>
            <a:custGeom>
              <a:avLst/>
              <a:gdLst>
                <a:gd name="T0" fmla="*/ 22911258 w 18"/>
                <a:gd name="T1" fmla="*/ 67157262 h 40"/>
                <a:gd name="T2" fmla="*/ 28640107 w 18"/>
                <a:gd name="T3" fmla="*/ 40294078 h 40"/>
                <a:gd name="T4" fmla="*/ 32457957 w 18"/>
                <a:gd name="T5" fmla="*/ 17269287 h 40"/>
                <a:gd name="T6" fmla="*/ 24820874 w 18"/>
                <a:gd name="T7" fmla="*/ 3837004 h 40"/>
                <a:gd name="T8" fmla="*/ 5727469 w 18"/>
                <a:gd name="T9" fmla="*/ 19187788 h 40"/>
                <a:gd name="T10" fmla="*/ 1909617 w 18"/>
                <a:gd name="T11" fmla="*/ 46050978 h 40"/>
                <a:gd name="T12" fmla="*/ 17183787 w 18"/>
                <a:gd name="T13" fmla="*/ 70994265 h 40"/>
                <a:gd name="T14" fmla="*/ 22911258 w 18"/>
                <a:gd name="T15" fmla="*/ 67157262 h 40"/>
                <a:gd name="T16" fmla="*/ 0 60000 65536"/>
                <a:gd name="T17" fmla="*/ 0 60000 65536"/>
                <a:gd name="T18" fmla="*/ 0 60000 65536"/>
                <a:gd name="T19" fmla="*/ 0 60000 65536"/>
                <a:gd name="T20" fmla="*/ 0 60000 65536"/>
                <a:gd name="T21" fmla="*/ 0 60000 65536"/>
                <a:gd name="T22" fmla="*/ 0 60000 65536"/>
                <a:gd name="T23" fmla="*/ 0 60000 65536"/>
                <a:gd name="T24" fmla="*/ 0 w 18"/>
                <a:gd name="T25" fmla="*/ 0 h 40"/>
                <a:gd name="T26" fmla="*/ 18 w 18"/>
                <a:gd name="T27" fmla="*/ 40 h 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 h="40">
                  <a:moveTo>
                    <a:pt x="12" y="35"/>
                  </a:moveTo>
                  <a:cubicBezTo>
                    <a:pt x="13" y="31"/>
                    <a:pt x="14" y="23"/>
                    <a:pt x="15" y="21"/>
                  </a:cubicBezTo>
                  <a:cubicBezTo>
                    <a:pt x="17" y="20"/>
                    <a:pt x="18" y="12"/>
                    <a:pt x="17" y="9"/>
                  </a:cubicBezTo>
                  <a:cubicBezTo>
                    <a:pt x="15" y="7"/>
                    <a:pt x="14" y="4"/>
                    <a:pt x="13" y="2"/>
                  </a:cubicBezTo>
                  <a:cubicBezTo>
                    <a:pt x="11" y="0"/>
                    <a:pt x="3" y="9"/>
                    <a:pt x="3" y="10"/>
                  </a:cubicBezTo>
                  <a:cubicBezTo>
                    <a:pt x="2" y="12"/>
                    <a:pt x="0" y="21"/>
                    <a:pt x="1" y="24"/>
                  </a:cubicBezTo>
                  <a:cubicBezTo>
                    <a:pt x="2" y="27"/>
                    <a:pt x="6" y="34"/>
                    <a:pt x="9" y="37"/>
                  </a:cubicBezTo>
                  <a:cubicBezTo>
                    <a:pt x="11" y="40"/>
                    <a:pt x="11" y="40"/>
                    <a:pt x="12" y="35"/>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43" name="Freeform 33">
              <a:extLst>
                <a:ext uri="{FF2B5EF4-FFF2-40B4-BE49-F238E27FC236}">
                  <a16:creationId xmlns:a16="http://schemas.microsoft.com/office/drawing/2014/main" id="{3B914264-2450-4F83-9B60-2B14E9222473}"/>
                </a:ext>
              </a:extLst>
            </p:cNvPr>
            <p:cNvSpPr>
              <a:spLocks noChangeArrowheads="1"/>
            </p:cNvSpPr>
            <p:nvPr/>
          </p:nvSpPr>
          <p:spPr bwMode="auto">
            <a:xfrm>
              <a:off x="6177646" y="2495271"/>
              <a:ext cx="39924" cy="45231"/>
            </a:xfrm>
            <a:custGeom>
              <a:avLst/>
              <a:gdLst>
                <a:gd name="T0" fmla="*/ 13364556 w 27"/>
                <a:gd name="T1" fmla="*/ 3756914 h 33"/>
                <a:gd name="T2" fmla="*/ 3819234 w 27"/>
                <a:gd name="T3" fmla="*/ 11272114 h 33"/>
                <a:gd name="T4" fmla="*/ 1909617 w 27"/>
                <a:gd name="T5" fmla="*/ 20665080 h 33"/>
                <a:gd name="T6" fmla="*/ 13364556 w 27"/>
                <a:gd name="T7" fmla="*/ 30058052 h 33"/>
                <a:gd name="T8" fmla="*/ 13364556 w 27"/>
                <a:gd name="T9" fmla="*/ 18785939 h 33"/>
                <a:gd name="T10" fmla="*/ 21003022 w 27"/>
                <a:gd name="T11" fmla="*/ 24421998 h 33"/>
                <a:gd name="T12" fmla="*/ 19093405 w 27"/>
                <a:gd name="T13" fmla="*/ 39451019 h 33"/>
                <a:gd name="T14" fmla="*/ 19093405 w 27"/>
                <a:gd name="T15" fmla="*/ 48845367 h 33"/>
                <a:gd name="T16" fmla="*/ 28640111 w 27"/>
                <a:gd name="T17" fmla="*/ 60116105 h 33"/>
                <a:gd name="T18" fmla="*/ 30548345 w 27"/>
                <a:gd name="T19" fmla="*/ 52602279 h 33"/>
                <a:gd name="T20" fmla="*/ 38186811 w 27"/>
                <a:gd name="T21" fmla="*/ 61995246 h 33"/>
                <a:gd name="T22" fmla="*/ 45823905 w 27"/>
                <a:gd name="T23" fmla="*/ 54480050 h 33"/>
                <a:gd name="T24" fmla="*/ 45823905 w 27"/>
                <a:gd name="T25" fmla="*/ 41330161 h 33"/>
                <a:gd name="T26" fmla="*/ 49641756 w 27"/>
                <a:gd name="T27" fmla="*/ 22544227 h 33"/>
                <a:gd name="T28" fmla="*/ 40095045 w 27"/>
                <a:gd name="T29" fmla="*/ 9392969 h 33"/>
                <a:gd name="T30" fmla="*/ 34367578 w 27"/>
                <a:gd name="T31" fmla="*/ 3756914 h 33"/>
                <a:gd name="T32" fmla="*/ 22911262 w 27"/>
                <a:gd name="T33" fmla="*/ 1879142 h 33"/>
                <a:gd name="T34" fmla="*/ 13364556 w 27"/>
                <a:gd name="T35" fmla="*/ 3756914 h 3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7"/>
                <a:gd name="T55" fmla="*/ 0 h 33"/>
                <a:gd name="T56" fmla="*/ 27 w 27"/>
                <a:gd name="T57" fmla="*/ 33 h 3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7" h="33">
                  <a:moveTo>
                    <a:pt x="7" y="2"/>
                  </a:moveTo>
                  <a:cubicBezTo>
                    <a:pt x="6" y="4"/>
                    <a:pt x="3" y="5"/>
                    <a:pt x="2" y="6"/>
                  </a:cubicBezTo>
                  <a:cubicBezTo>
                    <a:pt x="0" y="7"/>
                    <a:pt x="0" y="10"/>
                    <a:pt x="1" y="11"/>
                  </a:cubicBezTo>
                  <a:cubicBezTo>
                    <a:pt x="1" y="12"/>
                    <a:pt x="6" y="16"/>
                    <a:pt x="7" y="16"/>
                  </a:cubicBezTo>
                  <a:cubicBezTo>
                    <a:pt x="8" y="16"/>
                    <a:pt x="6" y="10"/>
                    <a:pt x="7" y="10"/>
                  </a:cubicBezTo>
                  <a:cubicBezTo>
                    <a:pt x="8" y="9"/>
                    <a:pt x="9" y="12"/>
                    <a:pt x="11" y="13"/>
                  </a:cubicBezTo>
                  <a:cubicBezTo>
                    <a:pt x="13" y="15"/>
                    <a:pt x="11" y="19"/>
                    <a:pt x="10" y="21"/>
                  </a:cubicBezTo>
                  <a:cubicBezTo>
                    <a:pt x="9" y="22"/>
                    <a:pt x="10" y="24"/>
                    <a:pt x="10" y="26"/>
                  </a:cubicBezTo>
                  <a:cubicBezTo>
                    <a:pt x="11" y="28"/>
                    <a:pt x="13" y="32"/>
                    <a:pt x="15" y="32"/>
                  </a:cubicBezTo>
                  <a:cubicBezTo>
                    <a:pt x="16" y="33"/>
                    <a:pt x="15" y="29"/>
                    <a:pt x="16" y="28"/>
                  </a:cubicBezTo>
                  <a:cubicBezTo>
                    <a:pt x="17" y="28"/>
                    <a:pt x="18" y="33"/>
                    <a:pt x="20" y="33"/>
                  </a:cubicBezTo>
                  <a:cubicBezTo>
                    <a:pt x="21" y="33"/>
                    <a:pt x="22" y="30"/>
                    <a:pt x="24" y="29"/>
                  </a:cubicBezTo>
                  <a:cubicBezTo>
                    <a:pt x="25" y="28"/>
                    <a:pt x="24" y="24"/>
                    <a:pt x="24" y="22"/>
                  </a:cubicBezTo>
                  <a:cubicBezTo>
                    <a:pt x="23" y="19"/>
                    <a:pt x="25" y="14"/>
                    <a:pt x="26" y="12"/>
                  </a:cubicBezTo>
                  <a:cubicBezTo>
                    <a:pt x="27" y="10"/>
                    <a:pt x="22" y="8"/>
                    <a:pt x="21" y="5"/>
                  </a:cubicBezTo>
                  <a:cubicBezTo>
                    <a:pt x="21" y="3"/>
                    <a:pt x="20" y="1"/>
                    <a:pt x="18" y="2"/>
                  </a:cubicBezTo>
                  <a:cubicBezTo>
                    <a:pt x="16" y="3"/>
                    <a:pt x="14" y="3"/>
                    <a:pt x="12" y="1"/>
                  </a:cubicBezTo>
                  <a:cubicBezTo>
                    <a:pt x="10" y="0"/>
                    <a:pt x="8" y="0"/>
                    <a:pt x="7" y="2"/>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44" name="Freeform 34">
              <a:extLst>
                <a:ext uri="{FF2B5EF4-FFF2-40B4-BE49-F238E27FC236}">
                  <a16:creationId xmlns:a16="http://schemas.microsoft.com/office/drawing/2014/main" id="{F308216E-C357-4B4B-8E13-42CADE252286}"/>
                </a:ext>
              </a:extLst>
            </p:cNvPr>
            <p:cNvSpPr>
              <a:spLocks noChangeArrowheads="1"/>
            </p:cNvSpPr>
            <p:nvPr/>
          </p:nvSpPr>
          <p:spPr bwMode="auto">
            <a:xfrm>
              <a:off x="6217570" y="2488486"/>
              <a:ext cx="37504" cy="30531"/>
            </a:xfrm>
            <a:custGeom>
              <a:avLst/>
              <a:gdLst>
                <a:gd name="T0" fmla="*/ 25547864 w 25"/>
                <a:gd name="T1" fmla="*/ 21185737 h 22"/>
                <a:gd name="T2" fmla="*/ 41269944 w 25"/>
                <a:gd name="T3" fmla="*/ 21185737 h 22"/>
                <a:gd name="T4" fmla="*/ 45200814 w 25"/>
                <a:gd name="T5" fmla="*/ 5777299 h 22"/>
                <a:gd name="T6" fmla="*/ 31444170 w 25"/>
                <a:gd name="T7" fmla="*/ 0 h 22"/>
                <a:gd name="T8" fmla="*/ 21618390 w 25"/>
                <a:gd name="T9" fmla="*/ 11555985 h 22"/>
                <a:gd name="T10" fmla="*/ 9825777 w 25"/>
                <a:gd name="T11" fmla="*/ 9629754 h 22"/>
                <a:gd name="T12" fmla="*/ 0 w 25"/>
                <a:gd name="T13" fmla="*/ 23110582 h 22"/>
                <a:gd name="T14" fmla="*/ 5896308 w 25"/>
                <a:gd name="T15" fmla="*/ 25036810 h 22"/>
                <a:gd name="T16" fmla="*/ 15722085 w 25"/>
                <a:gd name="T17" fmla="*/ 38517630 h 22"/>
                <a:gd name="T18" fmla="*/ 25547864 w 25"/>
                <a:gd name="T19" fmla="*/ 21185737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
                <a:gd name="T31" fmla="*/ 0 h 22"/>
                <a:gd name="T32" fmla="*/ 25 w 25"/>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 h="22">
                  <a:moveTo>
                    <a:pt x="13" y="11"/>
                  </a:moveTo>
                  <a:cubicBezTo>
                    <a:pt x="14" y="9"/>
                    <a:pt x="19" y="11"/>
                    <a:pt x="21" y="11"/>
                  </a:cubicBezTo>
                  <a:cubicBezTo>
                    <a:pt x="22" y="11"/>
                    <a:pt x="25" y="4"/>
                    <a:pt x="23" y="3"/>
                  </a:cubicBezTo>
                  <a:cubicBezTo>
                    <a:pt x="21" y="2"/>
                    <a:pt x="18" y="0"/>
                    <a:pt x="16" y="0"/>
                  </a:cubicBezTo>
                  <a:cubicBezTo>
                    <a:pt x="13" y="1"/>
                    <a:pt x="14" y="5"/>
                    <a:pt x="11" y="6"/>
                  </a:cubicBezTo>
                  <a:cubicBezTo>
                    <a:pt x="8" y="6"/>
                    <a:pt x="6" y="4"/>
                    <a:pt x="5" y="5"/>
                  </a:cubicBezTo>
                  <a:cubicBezTo>
                    <a:pt x="3" y="7"/>
                    <a:pt x="1" y="11"/>
                    <a:pt x="0" y="12"/>
                  </a:cubicBezTo>
                  <a:cubicBezTo>
                    <a:pt x="0" y="13"/>
                    <a:pt x="1" y="13"/>
                    <a:pt x="3" y="13"/>
                  </a:cubicBezTo>
                  <a:cubicBezTo>
                    <a:pt x="5" y="14"/>
                    <a:pt x="5" y="19"/>
                    <a:pt x="8" y="20"/>
                  </a:cubicBezTo>
                  <a:cubicBezTo>
                    <a:pt x="11" y="22"/>
                    <a:pt x="12" y="13"/>
                    <a:pt x="13" y="11"/>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45" name="Freeform 35">
              <a:extLst>
                <a:ext uri="{FF2B5EF4-FFF2-40B4-BE49-F238E27FC236}">
                  <a16:creationId xmlns:a16="http://schemas.microsoft.com/office/drawing/2014/main" id="{CA488CDD-7705-42C2-BD41-4926546AEF9D}"/>
                </a:ext>
              </a:extLst>
            </p:cNvPr>
            <p:cNvSpPr>
              <a:spLocks noChangeArrowheads="1"/>
            </p:cNvSpPr>
            <p:nvPr/>
          </p:nvSpPr>
          <p:spPr bwMode="auto">
            <a:xfrm>
              <a:off x="6190954" y="2376539"/>
              <a:ext cx="147599" cy="126648"/>
            </a:xfrm>
            <a:custGeom>
              <a:avLst/>
              <a:gdLst>
                <a:gd name="T0" fmla="*/ 81803714 w 100"/>
                <a:gd name="T1" fmla="*/ 125073161 h 92"/>
                <a:gd name="T2" fmla="*/ 58975258 w 100"/>
                <a:gd name="T3" fmla="*/ 126968751 h 92"/>
                <a:gd name="T4" fmla="*/ 22828467 w 100"/>
                <a:gd name="T5" fmla="*/ 140233748 h 92"/>
                <a:gd name="T6" fmla="*/ 3805434 w 100"/>
                <a:gd name="T7" fmla="*/ 157289924 h 92"/>
                <a:gd name="T8" fmla="*/ 26633899 w 100"/>
                <a:gd name="T9" fmla="*/ 159184137 h 92"/>
                <a:gd name="T10" fmla="*/ 45658313 w 100"/>
                <a:gd name="T11" fmla="*/ 157289924 h 92"/>
                <a:gd name="T12" fmla="*/ 60877284 w 100"/>
                <a:gd name="T13" fmla="*/ 149708942 h 92"/>
                <a:gd name="T14" fmla="*/ 87511173 w 100"/>
                <a:gd name="T15" fmla="*/ 149708942 h 92"/>
                <a:gd name="T16" fmla="*/ 89413200 w 100"/>
                <a:gd name="T17" fmla="*/ 166765118 h 92"/>
                <a:gd name="T18" fmla="*/ 112243057 w 100"/>
                <a:gd name="T19" fmla="*/ 159184137 h 92"/>
                <a:gd name="T20" fmla="*/ 119852542 w 100"/>
                <a:gd name="T21" fmla="*/ 145919140 h 92"/>
                <a:gd name="T22" fmla="*/ 136973540 w 100"/>
                <a:gd name="T23" fmla="*/ 149708942 h 92"/>
                <a:gd name="T24" fmla="*/ 152192510 w 100"/>
                <a:gd name="T25" fmla="*/ 140233748 h 92"/>
                <a:gd name="T26" fmla="*/ 161705402 w 100"/>
                <a:gd name="T27" fmla="*/ 132654143 h 92"/>
                <a:gd name="T28" fmla="*/ 171216914 w 100"/>
                <a:gd name="T29" fmla="*/ 123178948 h 92"/>
                <a:gd name="T30" fmla="*/ 171216914 w 100"/>
                <a:gd name="T31" fmla="*/ 138338158 h 92"/>
                <a:gd name="T32" fmla="*/ 182631875 w 100"/>
                <a:gd name="T33" fmla="*/ 130758553 h 92"/>
                <a:gd name="T34" fmla="*/ 182631875 w 100"/>
                <a:gd name="T35" fmla="*/ 109912575 h 92"/>
                <a:gd name="T36" fmla="*/ 176924373 w 100"/>
                <a:gd name="T37" fmla="*/ 72011775 h 92"/>
                <a:gd name="T38" fmla="*/ 184533901 w 100"/>
                <a:gd name="T39" fmla="*/ 66326383 h 92"/>
                <a:gd name="T40" fmla="*/ 186435928 w 100"/>
                <a:gd name="T41" fmla="*/ 43586181 h 92"/>
                <a:gd name="T42" fmla="*/ 165509455 w 100"/>
                <a:gd name="T43" fmla="*/ 3789804 h 92"/>
                <a:gd name="T44" fmla="*/ 155997943 w 100"/>
                <a:gd name="T45" fmla="*/ 3789804 h 92"/>
                <a:gd name="T46" fmla="*/ 163607428 w 100"/>
                <a:gd name="T47" fmla="*/ 11370789 h 92"/>
                <a:gd name="T48" fmla="*/ 152192510 w 100"/>
                <a:gd name="T49" fmla="*/ 7579608 h 92"/>
                <a:gd name="T50" fmla="*/ 146486431 w 100"/>
                <a:gd name="T51" fmla="*/ 9475197 h 92"/>
                <a:gd name="T52" fmla="*/ 148388457 w 100"/>
                <a:gd name="T53" fmla="*/ 24635792 h 92"/>
                <a:gd name="T54" fmla="*/ 152192510 w 100"/>
                <a:gd name="T55" fmla="*/ 36006576 h 92"/>
                <a:gd name="T56" fmla="*/ 146486431 w 100"/>
                <a:gd name="T57" fmla="*/ 73907365 h 92"/>
                <a:gd name="T58" fmla="*/ 117949136 w 100"/>
                <a:gd name="T59" fmla="*/ 98543167 h 92"/>
                <a:gd name="T60" fmla="*/ 106535598 w 100"/>
                <a:gd name="T61" fmla="*/ 94751988 h 92"/>
                <a:gd name="T62" fmla="*/ 98926112 w 100"/>
                <a:gd name="T63" fmla="*/ 90962186 h 92"/>
                <a:gd name="T64" fmla="*/ 93218653 w 100"/>
                <a:gd name="T65" fmla="*/ 115597967 h 92"/>
                <a:gd name="T66" fmla="*/ 89413200 w 100"/>
                <a:gd name="T67" fmla="*/ 128862964 h 9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0"/>
                <a:gd name="T103" fmla="*/ 0 h 92"/>
                <a:gd name="T104" fmla="*/ 100 w 100"/>
                <a:gd name="T105" fmla="*/ 92 h 9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0" h="92">
                  <a:moveTo>
                    <a:pt x="47" y="68"/>
                  </a:moveTo>
                  <a:cubicBezTo>
                    <a:pt x="45" y="68"/>
                    <a:pt x="45" y="66"/>
                    <a:pt x="43" y="66"/>
                  </a:cubicBezTo>
                  <a:cubicBezTo>
                    <a:pt x="42" y="65"/>
                    <a:pt x="42" y="65"/>
                    <a:pt x="37" y="65"/>
                  </a:cubicBezTo>
                  <a:cubicBezTo>
                    <a:pt x="33" y="65"/>
                    <a:pt x="33" y="66"/>
                    <a:pt x="31" y="67"/>
                  </a:cubicBezTo>
                  <a:cubicBezTo>
                    <a:pt x="29" y="68"/>
                    <a:pt x="21" y="67"/>
                    <a:pt x="19" y="68"/>
                  </a:cubicBezTo>
                  <a:cubicBezTo>
                    <a:pt x="16" y="69"/>
                    <a:pt x="14" y="73"/>
                    <a:pt x="12" y="74"/>
                  </a:cubicBezTo>
                  <a:cubicBezTo>
                    <a:pt x="10" y="76"/>
                    <a:pt x="9" y="79"/>
                    <a:pt x="7" y="80"/>
                  </a:cubicBezTo>
                  <a:cubicBezTo>
                    <a:pt x="6" y="81"/>
                    <a:pt x="3" y="80"/>
                    <a:pt x="2" y="83"/>
                  </a:cubicBezTo>
                  <a:cubicBezTo>
                    <a:pt x="0" y="86"/>
                    <a:pt x="5" y="84"/>
                    <a:pt x="9" y="84"/>
                  </a:cubicBezTo>
                  <a:cubicBezTo>
                    <a:pt x="12" y="84"/>
                    <a:pt x="13" y="84"/>
                    <a:pt x="14" y="84"/>
                  </a:cubicBezTo>
                  <a:cubicBezTo>
                    <a:pt x="14" y="83"/>
                    <a:pt x="17" y="82"/>
                    <a:pt x="18" y="83"/>
                  </a:cubicBezTo>
                  <a:cubicBezTo>
                    <a:pt x="20" y="84"/>
                    <a:pt x="23" y="83"/>
                    <a:pt x="24" y="83"/>
                  </a:cubicBezTo>
                  <a:cubicBezTo>
                    <a:pt x="25" y="83"/>
                    <a:pt x="25" y="80"/>
                    <a:pt x="27" y="80"/>
                  </a:cubicBezTo>
                  <a:cubicBezTo>
                    <a:pt x="29" y="81"/>
                    <a:pt x="31" y="79"/>
                    <a:pt x="32" y="79"/>
                  </a:cubicBezTo>
                  <a:cubicBezTo>
                    <a:pt x="33" y="78"/>
                    <a:pt x="37" y="77"/>
                    <a:pt x="39" y="77"/>
                  </a:cubicBezTo>
                  <a:cubicBezTo>
                    <a:pt x="40" y="77"/>
                    <a:pt x="43" y="77"/>
                    <a:pt x="46" y="79"/>
                  </a:cubicBezTo>
                  <a:cubicBezTo>
                    <a:pt x="48" y="80"/>
                    <a:pt x="46" y="82"/>
                    <a:pt x="45" y="83"/>
                  </a:cubicBezTo>
                  <a:cubicBezTo>
                    <a:pt x="44" y="84"/>
                    <a:pt x="45" y="86"/>
                    <a:pt x="47" y="88"/>
                  </a:cubicBezTo>
                  <a:cubicBezTo>
                    <a:pt x="49" y="90"/>
                    <a:pt x="50" y="91"/>
                    <a:pt x="53" y="91"/>
                  </a:cubicBezTo>
                  <a:cubicBezTo>
                    <a:pt x="56" y="92"/>
                    <a:pt x="57" y="86"/>
                    <a:pt x="59" y="84"/>
                  </a:cubicBezTo>
                  <a:cubicBezTo>
                    <a:pt x="60" y="83"/>
                    <a:pt x="61" y="83"/>
                    <a:pt x="62" y="82"/>
                  </a:cubicBezTo>
                  <a:cubicBezTo>
                    <a:pt x="63" y="82"/>
                    <a:pt x="62" y="78"/>
                    <a:pt x="63" y="77"/>
                  </a:cubicBezTo>
                  <a:cubicBezTo>
                    <a:pt x="63" y="77"/>
                    <a:pt x="65" y="79"/>
                    <a:pt x="66" y="79"/>
                  </a:cubicBezTo>
                  <a:cubicBezTo>
                    <a:pt x="67" y="79"/>
                    <a:pt x="70" y="79"/>
                    <a:pt x="72" y="79"/>
                  </a:cubicBezTo>
                  <a:cubicBezTo>
                    <a:pt x="73" y="79"/>
                    <a:pt x="77" y="77"/>
                    <a:pt x="78" y="76"/>
                  </a:cubicBezTo>
                  <a:cubicBezTo>
                    <a:pt x="79" y="76"/>
                    <a:pt x="79" y="74"/>
                    <a:pt x="80" y="74"/>
                  </a:cubicBezTo>
                  <a:cubicBezTo>
                    <a:pt x="81" y="73"/>
                    <a:pt x="82" y="77"/>
                    <a:pt x="84" y="77"/>
                  </a:cubicBezTo>
                  <a:cubicBezTo>
                    <a:pt x="85" y="77"/>
                    <a:pt x="85" y="71"/>
                    <a:pt x="85" y="70"/>
                  </a:cubicBezTo>
                  <a:cubicBezTo>
                    <a:pt x="84" y="68"/>
                    <a:pt x="86" y="69"/>
                    <a:pt x="87" y="69"/>
                  </a:cubicBezTo>
                  <a:cubicBezTo>
                    <a:pt x="89" y="68"/>
                    <a:pt x="90" y="66"/>
                    <a:pt x="90" y="65"/>
                  </a:cubicBezTo>
                  <a:cubicBezTo>
                    <a:pt x="91" y="65"/>
                    <a:pt x="92" y="67"/>
                    <a:pt x="91" y="68"/>
                  </a:cubicBezTo>
                  <a:cubicBezTo>
                    <a:pt x="91" y="69"/>
                    <a:pt x="89" y="71"/>
                    <a:pt x="90" y="73"/>
                  </a:cubicBezTo>
                  <a:cubicBezTo>
                    <a:pt x="90" y="75"/>
                    <a:pt x="93" y="75"/>
                    <a:pt x="95" y="75"/>
                  </a:cubicBezTo>
                  <a:cubicBezTo>
                    <a:pt x="97" y="75"/>
                    <a:pt x="95" y="72"/>
                    <a:pt x="96" y="69"/>
                  </a:cubicBezTo>
                  <a:cubicBezTo>
                    <a:pt x="97" y="67"/>
                    <a:pt x="100" y="67"/>
                    <a:pt x="98" y="65"/>
                  </a:cubicBezTo>
                  <a:cubicBezTo>
                    <a:pt x="95" y="62"/>
                    <a:pt x="96" y="59"/>
                    <a:pt x="96" y="58"/>
                  </a:cubicBezTo>
                  <a:cubicBezTo>
                    <a:pt x="97" y="57"/>
                    <a:pt x="96" y="50"/>
                    <a:pt x="96" y="49"/>
                  </a:cubicBezTo>
                  <a:cubicBezTo>
                    <a:pt x="97" y="47"/>
                    <a:pt x="94" y="40"/>
                    <a:pt x="93" y="38"/>
                  </a:cubicBezTo>
                  <a:cubicBezTo>
                    <a:pt x="93" y="37"/>
                    <a:pt x="93" y="35"/>
                    <a:pt x="94" y="34"/>
                  </a:cubicBezTo>
                  <a:cubicBezTo>
                    <a:pt x="96" y="34"/>
                    <a:pt x="96" y="35"/>
                    <a:pt x="97" y="35"/>
                  </a:cubicBezTo>
                  <a:cubicBezTo>
                    <a:pt x="98" y="34"/>
                    <a:pt x="97" y="31"/>
                    <a:pt x="97" y="29"/>
                  </a:cubicBezTo>
                  <a:cubicBezTo>
                    <a:pt x="97" y="28"/>
                    <a:pt x="98" y="25"/>
                    <a:pt x="98" y="23"/>
                  </a:cubicBezTo>
                  <a:cubicBezTo>
                    <a:pt x="98" y="22"/>
                    <a:pt x="94" y="11"/>
                    <a:pt x="92" y="10"/>
                  </a:cubicBezTo>
                  <a:cubicBezTo>
                    <a:pt x="91" y="10"/>
                    <a:pt x="88" y="3"/>
                    <a:pt x="87" y="2"/>
                  </a:cubicBezTo>
                  <a:cubicBezTo>
                    <a:pt x="87" y="1"/>
                    <a:pt x="85" y="0"/>
                    <a:pt x="83" y="0"/>
                  </a:cubicBezTo>
                  <a:cubicBezTo>
                    <a:pt x="81" y="0"/>
                    <a:pt x="82" y="2"/>
                    <a:pt x="82" y="2"/>
                  </a:cubicBezTo>
                  <a:cubicBezTo>
                    <a:pt x="82" y="3"/>
                    <a:pt x="84" y="3"/>
                    <a:pt x="85" y="3"/>
                  </a:cubicBezTo>
                  <a:cubicBezTo>
                    <a:pt x="85" y="3"/>
                    <a:pt x="85" y="5"/>
                    <a:pt x="86" y="6"/>
                  </a:cubicBezTo>
                  <a:cubicBezTo>
                    <a:pt x="86" y="7"/>
                    <a:pt x="84" y="6"/>
                    <a:pt x="83" y="6"/>
                  </a:cubicBezTo>
                  <a:cubicBezTo>
                    <a:pt x="81" y="6"/>
                    <a:pt x="80" y="5"/>
                    <a:pt x="80" y="4"/>
                  </a:cubicBezTo>
                  <a:cubicBezTo>
                    <a:pt x="79" y="2"/>
                    <a:pt x="79" y="1"/>
                    <a:pt x="77" y="1"/>
                  </a:cubicBezTo>
                  <a:cubicBezTo>
                    <a:pt x="76" y="2"/>
                    <a:pt x="77" y="3"/>
                    <a:pt x="77" y="5"/>
                  </a:cubicBezTo>
                  <a:cubicBezTo>
                    <a:pt x="77" y="6"/>
                    <a:pt x="76" y="7"/>
                    <a:pt x="75" y="8"/>
                  </a:cubicBezTo>
                  <a:cubicBezTo>
                    <a:pt x="75" y="9"/>
                    <a:pt x="76" y="10"/>
                    <a:pt x="78" y="13"/>
                  </a:cubicBezTo>
                  <a:cubicBezTo>
                    <a:pt x="79" y="15"/>
                    <a:pt x="78" y="15"/>
                    <a:pt x="77" y="16"/>
                  </a:cubicBezTo>
                  <a:cubicBezTo>
                    <a:pt x="76" y="18"/>
                    <a:pt x="78" y="18"/>
                    <a:pt x="80" y="19"/>
                  </a:cubicBezTo>
                  <a:cubicBezTo>
                    <a:pt x="82" y="21"/>
                    <a:pt x="80" y="26"/>
                    <a:pt x="80" y="28"/>
                  </a:cubicBezTo>
                  <a:cubicBezTo>
                    <a:pt x="79" y="31"/>
                    <a:pt x="78" y="36"/>
                    <a:pt x="77" y="39"/>
                  </a:cubicBezTo>
                  <a:cubicBezTo>
                    <a:pt x="75" y="41"/>
                    <a:pt x="72" y="45"/>
                    <a:pt x="69" y="46"/>
                  </a:cubicBezTo>
                  <a:cubicBezTo>
                    <a:pt x="66" y="47"/>
                    <a:pt x="63" y="50"/>
                    <a:pt x="62" y="52"/>
                  </a:cubicBezTo>
                  <a:cubicBezTo>
                    <a:pt x="62" y="53"/>
                    <a:pt x="60" y="54"/>
                    <a:pt x="58" y="54"/>
                  </a:cubicBezTo>
                  <a:cubicBezTo>
                    <a:pt x="56" y="54"/>
                    <a:pt x="55" y="52"/>
                    <a:pt x="56" y="50"/>
                  </a:cubicBezTo>
                  <a:cubicBezTo>
                    <a:pt x="57" y="48"/>
                    <a:pt x="57" y="46"/>
                    <a:pt x="56" y="46"/>
                  </a:cubicBezTo>
                  <a:cubicBezTo>
                    <a:pt x="55" y="46"/>
                    <a:pt x="53" y="47"/>
                    <a:pt x="52" y="48"/>
                  </a:cubicBezTo>
                  <a:cubicBezTo>
                    <a:pt x="52" y="49"/>
                    <a:pt x="53" y="52"/>
                    <a:pt x="53" y="54"/>
                  </a:cubicBezTo>
                  <a:cubicBezTo>
                    <a:pt x="53" y="57"/>
                    <a:pt x="50" y="59"/>
                    <a:pt x="49" y="61"/>
                  </a:cubicBezTo>
                  <a:cubicBezTo>
                    <a:pt x="48" y="62"/>
                    <a:pt x="51" y="64"/>
                    <a:pt x="51" y="66"/>
                  </a:cubicBezTo>
                  <a:cubicBezTo>
                    <a:pt x="50" y="67"/>
                    <a:pt x="48" y="68"/>
                    <a:pt x="47" y="68"/>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46" name="Freeform 36">
              <a:extLst>
                <a:ext uri="{FF2B5EF4-FFF2-40B4-BE49-F238E27FC236}">
                  <a16:creationId xmlns:a16="http://schemas.microsoft.com/office/drawing/2014/main" id="{C2AA9050-7C5C-4C85-B551-07009F351302}"/>
                </a:ext>
              </a:extLst>
            </p:cNvPr>
            <p:cNvSpPr>
              <a:spLocks noChangeArrowheads="1"/>
            </p:cNvSpPr>
            <p:nvPr/>
          </p:nvSpPr>
          <p:spPr bwMode="auto">
            <a:xfrm>
              <a:off x="6291369" y="2306430"/>
              <a:ext cx="82268" cy="70109"/>
            </a:xfrm>
            <a:custGeom>
              <a:avLst/>
              <a:gdLst>
                <a:gd name="T0" fmla="*/ 23444999 w 55"/>
                <a:gd name="T1" fmla="*/ 60949964 h 50"/>
                <a:gd name="T2" fmla="*/ 11723198 w 55"/>
                <a:gd name="T3" fmla="*/ 57016850 h 50"/>
                <a:gd name="T4" fmla="*/ 7814999 w 55"/>
                <a:gd name="T5" fmla="*/ 64881675 h 50"/>
                <a:gd name="T6" fmla="*/ 0 w 55"/>
                <a:gd name="T7" fmla="*/ 72746500 h 50"/>
                <a:gd name="T8" fmla="*/ 7814999 w 55"/>
                <a:gd name="T9" fmla="*/ 84543037 h 50"/>
                <a:gd name="T10" fmla="*/ 5860900 w 55"/>
                <a:gd name="T11" fmla="*/ 90440604 h 50"/>
                <a:gd name="T12" fmla="*/ 11723198 w 55"/>
                <a:gd name="T13" fmla="*/ 96339596 h 50"/>
                <a:gd name="T14" fmla="*/ 19538194 w 55"/>
                <a:gd name="T15" fmla="*/ 90440604 h 50"/>
                <a:gd name="T16" fmla="*/ 27353196 w 55"/>
                <a:gd name="T17" fmla="*/ 86508893 h 50"/>
                <a:gd name="T18" fmla="*/ 21492293 w 55"/>
                <a:gd name="T19" fmla="*/ 80609923 h 50"/>
                <a:gd name="T20" fmla="*/ 11723198 w 55"/>
                <a:gd name="T21" fmla="*/ 78644068 h 50"/>
                <a:gd name="T22" fmla="*/ 13675899 w 55"/>
                <a:gd name="T23" fmla="*/ 68813387 h 50"/>
                <a:gd name="T24" fmla="*/ 21492293 w 55"/>
                <a:gd name="T25" fmla="*/ 76678212 h 50"/>
                <a:gd name="T26" fmla="*/ 31261393 w 55"/>
                <a:gd name="T27" fmla="*/ 70779242 h 50"/>
                <a:gd name="T28" fmla="*/ 44937286 w 55"/>
                <a:gd name="T29" fmla="*/ 74712356 h 50"/>
                <a:gd name="T30" fmla="*/ 66429584 w 55"/>
                <a:gd name="T31" fmla="*/ 84543037 h 50"/>
                <a:gd name="T32" fmla="*/ 70336383 w 55"/>
                <a:gd name="T33" fmla="*/ 74712356 h 50"/>
                <a:gd name="T34" fmla="*/ 84013675 w 55"/>
                <a:gd name="T35" fmla="*/ 58982706 h 50"/>
                <a:gd name="T36" fmla="*/ 105504586 w 55"/>
                <a:gd name="T37" fmla="*/ 51119283 h 50"/>
                <a:gd name="T38" fmla="*/ 99643689 w 55"/>
                <a:gd name="T39" fmla="*/ 51119283 h 50"/>
                <a:gd name="T40" fmla="*/ 93782791 w 55"/>
                <a:gd name="T41" fmla="*/ 41288591 h 50"/>
                <a:gd name="T42" fmla="*/ 89874572 w 55"/>
                <a:gd name="T43" fmla="*/ 31457910 h 50"/>
                <a:gd name="T44" fmla="*/ 78151379 w 55"/>
                <a:gd name="T45" fmla="*/ 35389621 h 50"/>
                <a:gd name="T46" fmla="*/ 74244580 w 55"/>
                <a:gd name="T47" fmla="*/ 29492054 h 50"/>
                <a:gd name="T48" fmla="*/ 64475486 w 55"/>
                <a:gd name="T49" fmla="*/ 31457910 h 50"/>
                <a:gd name="T50" fmla="*/ 44937286 w 55"/>
                <a:gd name="T51" fmla="*/ 19661367 h 50"/>
                <a:gd name="T52" fmla="*/ 27353196 w 55"/>
                <a:gd name="T53" fmla="*/ 3931713 h 50"/>
                <a:gd name="T54" fmla="*/ 21492293 w 55"/>
                <a:gd name="T55" fmla="*/ 3931713 h 50"/>
                <a:gd name="T56" fmla="*/ 21492293 w 55"/>
                <a:gd name="T57" fmla="*/ 13762398 h 50"/>
                <a:gd name="T58" fmla="*/ 27353196 w 55"/>
                <a:gd name="T59" fmla="*/ 35389621 h 50"/>
                <a:gd name="T60" fmla="*/ 27353196 w 55"/>
                <a:gd name="T61" fmla="*/ 49153427 h 50"/>
                <a:gd name="T62" fmla="*/ 23444999 w 55"/>
                <a:gd name="T63" fmla="*/ 60949964 h 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5"/>
                <a:gd name="T97" fmla="*/ 0 h 50"/>
                <a:gd name="T98" fmla="*/ 55 w 55"/>
                <a:gd name="T99" fmla="*/ 50 h 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5" h="50">
                  <a:moveTo>
                    <a:pt x="12" y="31"/>
                  </a:moveTo>
                  <a:cubicBezTo>
                    <a:pt x="11" y="31"/>
                    <a:pt x="8" y="29"/>
                    <a:pt x="6" y="29"/>
                  </a:cubicBezTo>
                  <a:cubicBezTo>
                    <a:pt x="3" y="29"/>
                    <a:pt x="5" y="32"/>
                    <a:pt x="4" y="33"/>
                  </a:cubicBezTo>
                  <a:cubicBezTo>
                    <a:pt x="3" y="34"/>
                    <a:pt x="0" y="35"/>
                    <a:pt x="0" y="37"/>
                  </a:cubicBezTo>
                  <a:cubicBezTo>
                    <a:pt x="0" y="39"/>
                    <a:pt x="2" y="41"/>
                    <a:pt x="4" y="43"/>
                  </a:cubicBezTo>
                  <a:cubicBezTo>
                    <a:pt x="6" y="45"/>
                    <a:pt x="4" y="44"/>
                    <a:pt x="3" y="46"/>
                  </a:cubicBezTo>
                  <a:cubicBezTo>
                    <a:pt x="3" y="47"/>
                    <a:pt x="5" y="48"/>
                    <a:pt x="6" y="49"/>
                  </a:cubicBezTo>
                  <a:cubicBezTo>
                    <a:pt x="8" y="50"/>
                    <a:pt x="9" y="47"/>
                    <a:pt x="10" y="46"/>
                  </a:cubicBezTo>
                  <a:cubicBezTo>
                    <a:pt x="11" y="46"/>
                    <a:pt x="12" y="44"/>
                    <a:pt x="14" y="44"/>
                  </a:cubicBezTo>
                  <a:cubicBezTo>
                    <a:pt x="15" y="44"/>
                    <a:pt x="14" y="41"/>
                    <a:pt x="11" y="41"/>
                  </a:cubicBezTo>
                  <a:cubicBezTo>
                    <a:pt x="9" y="41"/>
                    <a:pt x="8" y="41"/>
                    <a:pt x="6" y="40"/>
                  </a:cubicBezTo>
                  <a:cubicBezTo>
                    <a:pt x="4" y="39"/>
                    <a:pt x="6" y="36"/>
                    <a:pt x="7" y="35"/>
                  </a:cubicBezTo>
                  <a:cubicBezTo>
                    <a:pt x="8" y="35"/>
                    <a:pt x="11" y="38"/>
                    <a:pt x="11" y="39"/>
                  </a:cubicBezTo>
                  <a:cubicBezTo>
                    <a:pt x="12" y="40"/>
                    <a:pt x="16" y="36"/>
                    <a:pt x="16" y="36"/>
                  </a:cubicBezTo>
                  <a:cubicBezTo>
                    <a:pt x="17" y="35"/>
                    <a:pt x="21" y="38"/>
                    <a:pt x="23" y="38"/>
                  </a:cubicBezTo>
                  <a:cubicBezTo>
                    <a:pt x="25" y="37"/>
                    <a:pt x="32" y="42"/>
                    <a:pt x="34" y="43"/>
                  </a:cubicBezTo>
                  <a:cubicBezTo>
                    <a:pt x="36" y="44"/>
                    <a:pt x="36" y="41"/>
                    <a:pt x="36" y="38"/>
                  </a:cubicBezTo>
                  <a:cubicBezTo>
                    <a:pt x="37" y="34"/>
                    <a:pt x="39" y="31"/>
                    <a:pt x="43" y="30"/>
                  </a:cubicBezTo>
                  <a:cubicBezTo>
                    <a:pt x="46" y="28"/>
                    <a:pt x="54" y="27"/>
                    <a:pt x="54" y="26"/>
                  </a:cubicBezTo>
                  <a:cubicBezTo>
                    <a:pt x="55" y="25"/>
                    <a:pt x="53" y="26"/>
                    <a:pt x="51" y="26"/>
                  </a:cubicBezTo>
                  <a:cubicBezTo>
                    <a:pt x="49" y="26"/>
                    <a:pt x="49" y="22"/>
                    <a:pt x="48" y="21"/>
                  </a:cubicBezTo>
                  <a:cubicBezTo>
                    <a:pt x="47" y="20"/>
                    <a:pt x="47" y="17"/>
                    <a:pt x="46" y="16"/>
                  </a:cubicBezTo>
                  <a:cubicBezTo>
                    <a:pt x="46" y="15"/>
                    <a:pt x="42" y="18"/>
                    <a:pt x="40" y="18"/>
                  </a:cubicBezTo>
                  <a:cubicBezTo>
                    <a:pt x="39" y="18"/>
                    <a:pt x="39" y="16"/>
                    <a:pt x="38" y="15"/>
                  </a:cubicBezTo>
                  <a:cubicBezTo>
                    <a:pt x="37" y="13"/>
                    <a:pt x="35" y="15"/>
                    <a:pt x="33" y="16"/>
                  </a:cubicBezTo>
                  <a:cubicBezTo>
                    <a:pt x="31" y="16"/>
                    <a:pt x="26" y="12"/>
                    <a:pt x="23" y="10"/>
                  </a:cubicBezTo>
                  <a:cubicBezTo>
                    <a:pt x="20" y="8"/>
                    <a:pt x="15" y="3"/>
                    <a:pt x="14" y="2"/>
                  </a:cubicBezTo>
                  <a:cubicBezTo>
                    <a:pt x="12" y="0"/>
                    <a:pt x="12" y="1"/>
                    <a:pt x="11" y="2"/>
                  </a:cubicBezTo>
                  <a:cubicBezTo>
                    <a:pt x="10" y="3"/>
                    <a:pt x="10" y="5"/>
                    <a:pt x="11" y="7"/>
                  </a:cubicBezTo>
                  <a:cubicBezTo>
                    <a:pt x="13" y="8"/>
                    <a:pt x="14" y="17"/>
                    <a:pt x="14" y="18"/>
                  </a:cubicBezTo>
                  <a:cubicBezTo>
                    <a:pt x="13" y="19"/>
                    <a:pt x="12" y="23"/>
                    <a:pt x="14" y="25"/>
                  </a:cubicBezTo>
                  <a:cubicBezTo>
                    <a:pt x="15" y="27"/>
                    <a:pt x="13" y="30"/>
                    <a:pt x="12" y="31"/>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47" name="Freeform 37">
              <a:extLst>
                <a:ext uri="{FF2B5EF4-FFF2-40B4-BE49-F238E27FC236}">
                  <a16:creationId xmlns:a16="http://schemas.microsoft.com/office/drawing/2014/main" id="{D43B8B4C-F898-4E2C-8DB8-937DF036DF99}"/>
                </a:ext>
              </a:extLst>
            </p:cNvPr>
            <p:cNvSpPr>
              <a:spLocks noChangeArrowheads="1"/>
            </p:cNvSpPr>
            <p:nvPr/>
          </p:nvSpPr>
          <p:spPr bwMode="auto">
            <a:xfrm>
              <a:off x="6255074" y="2140205"/>
              <a:ext cx="77429" cy="157179"/>
            </a:xfrm>
            <a:custGeom>
              <a:avLst/>
              <a:gdLst>
                <a:gd name="T0" fmla="*/ 20501321 w 53"/>
                <a:gd name="T1" fmla="*/ 56108737 h 113"/>
                <a:gd name="T2" fmla="*/ 31685104 w 53"/>
                <a:gd name="T3" fmla="*/ 83194983 h 113"/>
                <a:gd name="T4" fmla="*/ 37275627 w 53"/>
                <a:gd name="T5" fmla="*/ 100608486 h 113"/>
                <a:gd name="T6" fmla="*/ 39139135 w 53"/>
                <a:gd name="T7" fmla="*/ 116087136 h 113"/>
                <a:gd name="T8" fmla="*/ 39139135 w 53"/>
                <a:gd name="T9" fmla="*/ 118021967 h 113"/>
                <a:gd name="T10" fmla="*/ 41004008 w 53"/>
                <a:gd name="T11" fmla="*/ 135435448 h 113"/>
                <a:gd name="T12" fmla="*/ 54049938 w 53"/>
                <a:gd name="T13" fmla="*/ 170261020 h 113"/>
                <a:gd name="T14" fmla="*/ 63368842 w 53"/>
                <a:gd name="T15" fmla="*/ 216695622 h 113"/>
                <a:gd name="T16" fmla="*/ 70824238 w 53"/>
                <a:gd name="T17" fmla="*/ 205086634 h 113"/>
                <a:gd name="T18" fmla="*/ 89462046 w 53"/>
                <a:gd name="T19" fmla="*/ 214760791 h 113"/>
                <a:gd name="T20" fmla="*/ 80143142 w 53"/>
                <a:gd name="T21" fmla="*/ 193477647 h 113"/>
                <a:gd name="T22" fmla="*/ 67095857 w 53"/>
                <a:gd name="T23" fmla="*/ 174130682 h 113"/>
                <a:gd name="T24" fmla="*/ 67095857 w 53"/>
                <a:gd name="T25" fmla="*/ 156717201 h 113"/>
                <a:gd name="T26" fmla="*/ 68960730 w 53"/>
                <a:gd name="T27" fmla="*/ 139303720 h 113"/>
                <a:gd name="T28" fmla="*/ 95053956 w 53"/>
                <a:gd name="T29" fmla="*/ 150912707 h 113"/>
                <a:gd name="T30" fmla="*/ 87598538 w 53"/>
                <a:gd name="T31" fmla="*/ 139303720 h 113"/>
                <a:gd name="T32" fmla="*/ 85735031 w 53"/>
                <a:gd name="T33" fmla="*/ 135435448 h 113"/>
                <a:gd name="T34" fmla="*/ 83870158 w 53"/>
                <a:gd name="T35" fmla="*/ 133500617 h 113"/>
                <a:gd name="T36" fmla="*/ 82006650 w 53"/>
                <a:gd name="T37" fmla="*/ 129630955 h 113"/>
                <a:gd name="T38" fmla="*/ 82006650 w 53"/>
                <a:gd name="T39" fmla="*/ 129630955 h 113"/>
                <a:gd name="T40" fmla="*/ 80143142 w 53"/>
                <a:gd name="T41" fmla="*/ 123826461 h 113"/>
                <a:gd name="T42" fmla="*/ 80143142 w 53"/>
                <a:gd name="T43" fmla="*/ 121891630 h 113"/>
                <a:gd name="T44" fmla="*/ 78279634 w 53"/>
                <a:gd name="T45" fmla="*/ 118021967 h 113"/>
                <a:gd name="T46" fmla="*/ 76416127 w 53"/>
                <a:gd name="T47" fmla="*/ 110282642 h 113"/>
                <a:gd name="T48" fmla="*/ 63368842 w 53"/>
                <a:gd name="T49" fmla="*/ 92869161 h 113"/>
                <a:gd name="T50" fmla="*/ 46594542 w 53"/>
                <a:gd name="T51" fmla="*/ 58043568 h 113"/>
                <a:gd name="T52" fmla="*/ 37275627 w 53"/>
                <a:gd name="T53" fmla="*/ 46434580 h 113"/>
                <a:gd name="T54" fmla="*/ 24229707 w 53"/>
                <a:gd name="T55" fmla="*/ 15478655 h 113"/>
                <a:gd name="T56" fmla="*/ 22364829 w 53"/>
                <a:gd name="T57" fmla="*/ 3869664 h 113"/>
                <a:gd name="T58" fmla="*/ 3727017 w 53"/>
                <a:gd name="T59" fmla="*/ 0 h 113"/>
                <a:gd name="T60" fmla="*/ 16774306 w 53"/>
                <a:gd name="T61" fmla="*/ 13543824 h 113"/>
                <a:gd name="T62" fmla="*/ 7455399 w 53"/>
                <a:gd name="T63" fmla="*/ 21283149 h 113"/>
                <a:gd name="T64" fmla="*/ 11182414 w 53"/>
                <a:gd name="T65" fmla="*/ 38695245 h 113"/>
                <a:gd name="T66" fmla="*/ 20501321 w 53"/>
                <a:gd name="T67" fmla="*/ 56108737 h 11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3"/>
                <a:gd name="T103" fmla="*/ 0 h 113"/>
                <a:gd name="T104" fmla="*/ 53 w 53"/>
                <a:gd name="T105" fmla="*/ 113 h 11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3" h="113">
                  <a:moveTo>
                    <a:pt x="11" y="29"/>
                  </a:moveTo>
                  <a:cubicBezTo>
                    <a:pt x="13" y="33"/>
                    <a:pt x="15" y="42"/>
                    <a:pt x="17" y="43"/>
                  </a:cubicBezTo>
                  <a:cubicBezTo>
                    <a:pt x="18" y="44"/>
                    <a:pt x="20" y="50"/>
                    <a:pt x="20" y="52"/>
                  </a:cubicBezTo>
                  <a:cubicBezTo>
                    <a:pt x="20" y="53"/>
                    <a:pt x="20" y="56"/>
                    <a:pt x="21" y="60"/>
                  </a:cubicBezTo>
                  <a:cubicBezTo>
                    <a:pt x="21" y="60"/>
                    <a:pt x="21" y="61"/>
                    <a:pt x="21" y="61"/>
                  </a:cubicBezTo>
                  <a:cubicBezTo>
                    <a:pt x="22" y="65"/>
                    <a:pt x="22" y="69"/>
                    <a:pt x="22" y="70"/>
                  </a:cubicBezTo>
                  <a:cubicBezTo>
                    <a:pt x="22" y="73"/>
                    <a:pt x="28" y="86"/>
                    <a:pt x="29" y="88"/>
                  </a:cubicBezTo>
                  <a:cubicBezTo>
                    <a:pt x="30" y="90"/>
                    <a:pt x="31" y="111"/>
                    <a:pt x="34" y="112"/>
                  </a:cubicBezTo>
                  <a:cubicBezTo>
                    <a:pt x="38" y="113"/>
                    <a:pt x="37" y="107"/>
                    <a:pt x="38" y="106"/>
                  </a:cubicBezTo>
                  <a:cubicBezTo>
                    <a:pt x="39" y="105"/>
                    <a:pt x="44" y="110"/>
                    <a:pt x="48" y="111"/>
                  </a:cubicBezTo>
                  <a:cubicBezTo>
                    <a:pt x="53" y="113"/>
                    <a:pt x="43" y="101"/>
                    <a:pt x="43" y="100"/>
                  </a:cubicBezTo>
                  <a:cubicBezTo>
                    <a:pt x="43" y="98"/>
                    <a:pt x="38" y="93"/>
                    <a:pt x="36" y="90"/>
                  </a:cubicBezTo>
                  <a:cubicBezTo>
                    <a:pt x="34" y="87"/>
                    <a:pt x="35" y="83"/>
                    <a:pt x="36" y="81"/>
                  </a:cubicBezTo>
                  <a:cubicBezTo>
                    <a:pt x="36" y="79"/>
                    <a:pt x="35" y="73"/>
                    <a:pt x="37" y="72"/>
                  </a:cubicBezTo>
                  <a:cubicBezTo>
                    <a:pt x="39" y="71"/>
                    <a:pt x="49" y="77"/>
                    <a:pt x="51" y="78"/>
                  </a:cubicBezTo>
                  <a:cubicBezTo>
                    <a:pt x="53" y="79"/>
                    <a:pt x="49" y="75"/>
                    <a:pt x="47" y="72"/>
                  </a:cubicBezTo>
                  <a:cubicBezTo>
                    <a:pt x="46" y="71"/>
                    <a:pt x="46" y="70"/>
                    <a:pt x="46" y="70"/>
                  </a:cubicBezTo>
                  <a:cubicBezTo>
                    <a:pt x="45" y="70"/>
                    <a:pt x="45" y="69"/>
                    <a:pt x="45" y="69"/>
                  </a:cubicBezTo>
                  <a:cubicBezTo>
                    <a:pt x="45" y="68"/>
                    <a:pt x="45" y="68"/>
                    <a:pt x="44" y="67"/>
                  </a:cubicBezTo>
                  <a:cubicBezTo>
                    <a:pt x="44" y="67"/>
                    <a:pt x="44" y="67"/>
                    <a:pt x="44" y="67"/>
                  </a:cubicBezTo>
                  <a:cubicBezTo>
                    <a:pt x="44" y="66"/>
                    <a:pt x="44" y="65"/>
                    <a:pt x="43" y="64"/>
                  </a:cubicBezTo>
                  <a:cubicBezTo>
                    <a:pt x="43" y="64"/>
                    <a:pt x="43" y="64"/>
                    <a:pt x="43" y="63"/>
                  </a:cubicBezTo>
                  <a:cubicBezTo>
                    <a:pt x="43" y="62"/>
                    <a:pt x="42" y="62"/>
                    <a:pt x="42" y="61"/>
                  </a:cubicBezTo>
                  <a:cubicBezTo>
                    <a:pt x="42" y="59"/>
                    <a:pt x="41" y="58"/>
                    <a:pt x="41" y="57"/>
                  </a:cubicBezTo>
                  <a:cubicBezTo>
                    <a:pt x="40" y="53"/>
                    <a:pt x="37" y="52"/>
                    <a:pt x="34" y="48"/>
                  </a:cubicBezTo>
                  <a:cubicBezTo>
                    <a:pt x="31" y="45"/>
                    <a:pt x="27" y="33"/>
                    <a:pt x="25" y="30"/>
                  </a:cubicBezTo>
                  <a:cubicBezTo>
                    <a:pt x="22" y="27"/>
                    <a:pt x="21" y="28"/>
                    <a:pt x="20" y="24"/>
                  </a:cubicBezTo>
                  <a:cubicBezTo>
                    <a:pt x="19" y="19"/>
                    <a:pt x="15" y="11"/>
                    <a:pt x="13" y="8"/>
                  </a:cubicBezTo>
                  <a:cubicBezTo>
                    <a:pt x="12" y="5"/>
                    <a:pt x="13" y="5"/>
                    <a:pt x="12" y="2"/>
                  </a:cubicBezTo>
                  <a:cubicBezTo>
                    <a:pt x="11" y="0"/>
                    <a:pt x="5" y="0"/>
                    <a:pt x="2" y="0"/>
                  </a:cubicBezTo>
                  <a:cubicBezTo>
                    <a:pt x="0" y="1"/>
                    <a:pt x="7" y="5"/>
                    <a:pt x="9" y="7"/>
                  </a:cubicBezTo>
                  <a:cubicBezTo>
                    <a:pt x="10" y="10"/>
                    <a:pt x="7" y="9"/>
                    <a:pt x="4" y="11"/>
                  </a:cubicBezTo>
                  <a:cubicBezTo>
                    <a:pt x="1" y="13"/>
                    <a:pt x="6" y="17"/>
                    <a:pt x="6" y="20"/>
                  </a:cubicBezTo>
                  <a:cubicBezTo>
                    <a:pt x="6" y="23"/>
                    <a:pt x="10" y="26"/>
                    <a:pt x="11" y="29"/>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48" name="Freeform 38">
              <a:extLst>
                <a:ext uri="{FF2B5EF4-FFF2-40B4-BE49-F238E27FC236}">
                  <a16:creationId xmlns:a16="http://schemas.microsoft.com/office/drawing/2014/main" id="{6A6FFC9B-A170-4926-B200-1763AF63D8D4}"/>
                </a:ext>
              </a:extLst>
            </p:cNvPr>
            <p:cNvSpPr>
              <a:spLocks noChangeArrowheads="1"/>
            </p:cNvSpPr>
            <p:nvPr/>
          </p:nvSpPr>
          <p:spPr bwMode="auto">
            <a:xfrm>
              <a:off x="6083279" y="2723690"/>
              <a:ext cx="83478" cy="88201"/>
            </a:xfrm>
            <a:custGeom>
              <a:avLst/>
              <a:gdLst>
                <a:gd name="T0" fmla="*/ 13110820 w 57"/>
                <a:gd name="T1" fmla="*/ 75971365 h 64"/>
                <a:gd name="T2" fmla="*/ 24348080 w 57"/>
                <a:gd name="T3" fmla="*/ 85466750 h 64"/>
                <a:gd name="T4" fmla="*/ 28093832 w 57"/>
                <a:gd name="T5" fmla="*/ 93064457 h 64"/>
                <a:gd name="T6" fmla="*/ 41204646 w 57"/>
                <a:gd name="T7" fmla="*/ 98761688 h 64"/>
                <a:gd name="T8" fmla="*/ 52443280 w 57"/>
                <a:gd name="T9" fmla="*/ 94963534 h 64"/>
                <a:gd name="T10" fmla="*/ 54315472 w 57"/>
                <a:gd name="T11" fmla="*/ 100660764 h 64"/>
                <a:gd name="T12" fmla="*/ 63680535 w 57"/>
                <a:gd name="T13" fmla="*/ 104460296 h 64"/>
                <a:gd name="T14" fmla="*/ 74917790 w 57"/>
                <a:gd name="T15" fmla="*/ 108258450 h 64"/>
                <a:gd name="T16" fmla="*/ 76791350 w 57"/>
                <a:gd name="T17" fmla="*/ 100660764 h 64"/>
                <a:gd name="T18" fmla="*/ 82410661 w 57"/>
                <a:gd name="T19" fmla="*/ 106359373 h 64"/>
                <a:gd name="T20" fmla="*/ 82410661 w 57"/>
                <a:gd name="T21" fmla="*/ 115856136 h 64"/>
                <a:gd name="T22" fmla="*/ 103013001 w 57"/>
                <a:gd name="T23" fmla="*/ 121553366 h 64"/>
                <a:gd name="T24" fmla="*/ 104885192 w 57"/>
                <a:gd name="T25" fmla="*/ 115856136 h 64"/>
                <a:gd name="T26" fmla="*/ 93647937 w 57"/>
                <a:gd name="T27" fmla="*/ 106359373 h 64"/>
                <a:gd name="T28" fmla="*/ 95521497 w 57"/>
                <a:gd name="T29" fmla="*/ 98761688 h 64"/>
                <a:gd name="T30" fmla="*/ 84282853 w 57"/>
                <a:gd name="T31" fmla="*/ 94963534 h 64"/>
                <a:gd name="T32" fmla="*/ 74917790 w 57"/>
                <a:gd name="T33" fmla="*/ 91165380 h 64"/>
                <a:gd name="T34" fmla="*/ 56189032 w 57"/>
                <a:gd name="T35" fmla="*/ 89266282 h 64"/>
                <a:gd name="T36" fmla="*/ 48697529 w 57"/>
                <a:gd name="T37" fmla="*/ 75971365 h 64"/>
                <a:gd name="T38" fmla="*/ 59934783 w 57"/>
                <a:gd name="T39" fmla="*/ 81668596 h 64"/>
                <a:gd name="T40" fmla="*/ 52443280 w 57"/>
                <a:gd name="T41" fmla="*/ 70272757 h 64"/>
                <a:gd name="T42" fmla="*/ 43078206 w 57"/>
                <a:gd name="T43" fmla="*/ 60777372 h 64"/>
                <a:gd name="T44" fmla="*/ 52443280 w 57"/>
                <a:gd name="T45" fmla="*/ 51280610 h 64"/>
                <a:gd name="T46" fmla="*/ 46823969 w 57"/>
                <a:gd name="T47" fmla="*/ 28488920 h 64"/>
                <a:gd name="T48" fmla="*/ 43078206 w 57"/>
                <a:gd name="T49" fmla="*/ 13294922 h 64"/>
                <a:gd name="T50" fmla="*/ 37458895 w 57"/>
                <a:gd name="T51" fmla="*/ 7597688 h 64"/>
                <a:gd name="T52" fmla="*/ 20602323 w 57"/>
                <a:gd name="T53" fmla="*/ 1899078 h 64"/>
                <a:gd name="T54" fmla="*/ 9365066 w 57"/>
                <a:gd name="T55" fmla="*/ 15193999 h 64"/>
                <a:gd name="T56" fmla="*/ 14983012 w 57"/>
                <a:gd name="T57" fmla="*/ 53179687 h 64"/>
                <a:gd name="T58" fmla="*/ 3745753 w 57"/>
                <a:gd name="T59" fmla="*/ 49381533 h 64"/>
                <a:gd name="T60" fmla="*/ 5619314 w 57"/>
                <a:gd name="T61" fmla="*/ 64575526 h 64"/>
                <a:gd name="T62" fmla="*/ 13110820 w 57"/>
                <a:gd name="T63" fmla="*/ 75971365 h 6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7"/>
                <a:gd name="T97" fmla="*/ 0 h 64"/>
                <a:gd name="T98" fmla="*/ 57 w 57"/>
                <a:gd name="T99" fmla="*/ 64 h 6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7" h="64">
                  <a:moveTo>
                    <a:pt x="7" y="40"/>
                  </a:moveTo>
                  <a:cubicBezTo>
                    <a:pt x="9" y="42"/>
                    <a:pt x="17" y="43"/>
                    <a:pt x="13" y="45"/>
                  </a:cubicBezTo>
                  <a:cubicBezTo>
                    <a:pt x="10" y="46"/>
                    <a:pt x="12" y="47"/>
                    <a:pt x="15" y="49"/>
                  </a:cubicBezTo>
                  <a:cubicBezTo>
                    <a:pt x="17" y="50"/>
                    <a:pt x="19" y="51"/>
                    <a:pt x="22" y="52"/>
                  </a:cubicBezTo>
                  <a:cubicBezTo>
                    <a:pt x="25" y="54"/>
                    <a:pt x="27" y="52"/>
                    <a:pt x="28" y="50"/>
                  </a:cubicBezTo>
                  <a:cubicBezTo>
                    <a:pt x="30" y="48"/>
                    <a:pt x="29" y="51"/>
                    <a:pt x="29" y="53"/>
                  </a:cubicBezTo>
                  <a:cubicBezTo>
                    <a:pt x="28" y="55"/>
                    <a:pt x="31" y="55"/>
                    <a:pt x="34" y="55"/>
                  </a:cubicBezTo>
                  <a:cubicBezTo>
                    <a:pt x="37" y="54"/>
                    <a:pt x="38" y="56"/>
                    <a:pt x="40" y="57"/>
                  </a:cubicBezTo>
                  <a:cubicBezTo>
                    <a:pt x="41" y="58"/>
                    <a:pt x="40" y="54"/>
                    <a:pt x="41" y="53"/>
                  </a:cubicBezTo>
                  <a:cubicBezTo>
                    <a:pt x="42" y="51"/>
                    <a:pt x="43" y="54"/>
                    <a:pt x="44" y="56"/>
                  </a:cubicBezTo>
                  <a:cubicBezTo>
                    <a:pt x="46" y="58"/>
                    <a:pt x="43" y="58"/>
                    <a:pt x="44" y="61"/>
                  </a:cubicBezTo>
                  <a:cubicBezTo>
                    <a:pt x="45" y="63"/>
                    <a:pt x="52" y="64"/>
                    <a:pt x="55" y="64"/>
                  </a:cubicBezTo>
                  <a:cubicBezTo>
                    <a:pt x="57" y="64"/>
                    <a:pt x="56" y="62"/>
                    <a:pt x="56" y="61"/>
                  </a:cubicBezTo>
                  <a:cubicBezTo>
                    <a:pt x="56" y="60"/>
                    <a:pt x="52" y="57"/>
                    <a:pt x="50" y="56"/>
                  </a:cubicBezTo>
                  <a:cubicBezTo>
                    <a:pt x="49" y="54"/>
                    <a:pt x="52" y="54"/>
                    <a:pt x="51" y="52"/>
                  </a:cubicBezTo>
                  <a:cubicBezTo>
                    <a:pt x="50" y="50"/>
                    <a:pt x="47" y="50"/>
                    <a:pt x="45" y="50"/>
                  </a:cubicBezTo>
                  <a:cubicBezTo>
                    <a:pt x="44" y="50"/>
                    <a:pt x="42" y="49"/>
                    <a:pt x="40" y="48"/>
                  </a:cubicBezTo>
                  <a:cubicBezTo>
                    <a:pt x="39" y="47"/>
                    <a:pt x="33" y="47"/>
                    <a:pt x="30" y="47"/>
                  </a:cubicBezTo>
                  <a:cubicBezTo>
                    <a:pt x="27" y="46"/>
                    <a:pt x="27" y="42"/>
                    <a:pt x="26" y="40"/>
                  </a:cubicBezTo>
                  <a:cubicBezTo>
                    <a:pt x="26" y="38"/>
                    <a:pt x="29" y="42"/>
                    <a:pt x="32" y="43"/>
                  </a:cubicBezTo>
                  <a:cubicBezTo>
                    <a:pt x="35" y="44"/>
                    <a:pt x="31" y="38"/>
                    <a:pt x="28" y="37"/>
                  </a:cubicBezTo>
                  <a:cubicBezTo>
                    <a:pt x="26" y="36"/>
                    <a:pt x="24" y="33"/>
                    <a:pt x="23" y="32"/>
                  </a:cubicBezTo>
                  <a:cubicBezTo>
                    <a:pt x="23" y="30"/>
                    <a:pt x="28" y="29"/>
                    <a:pt x="28" y="27"/>
                  </a:cubicBezTo>
                  <a:cubicBezTo>
                    <a:pt x="28" y="25"/>
                    <a:pt x="30" y="18"/>
                    <a:pt x="25" y="15"/>
                  </a:cubicBezTo>
                  <a:cubicBezTo>
                    <a:pt x="21" y="11"/>
                    <a:pt x="22" y="9"/>
                    <a:pt x="23" y="7"/>
                  </a:cubicBezTo>
                  <a:cubicBezTo>
                    <a:pt x="24" y="5"/>
                    <a:pt x="24" y="4"/>
                    <a:pt x="20" y="4"/>
                  </a:cubicBezTo>
                  <a:cubicBezTo>
                    <a:pt x="15" y="4"/>
                    <a:pt x="15" y="0"/>
                    <a:pt x="11" y="1"/>
                  </a:cubicBezTo>
                  <a:cubicBezTo>
                    <a:pt x="7" y="1"/>
                    <a:pt x="4" y="4"/>
                    <a:pt x="5" y="8"/>
                  </a:cubicBezTo>
                  <a:cubicBezTo>
                    <a:pt x="7" y="11"/>
                    <a:pt x="10" y="26"/>
                    <a:pt x="8" y="28"/>
                  </a:cubicBezTo>
                  <a:cubicBezTo>
                    <a:pt x="6" y="30"/>
                    <a:pt x="5" y="26"/>
                    <a:pt x="2" y="26"/>
                  </a:cubicBezTo>
                  <a:cubicBezTo>
                    <a:pt x="0" y="26"/>
                    <a:pt x="3" y="32"/>
                    <a:pt x="3" y="34"/>
                  </a:cubicBezTo>
                  <a:cubicBezTo>
                    <a:pt x="2" y="35"/>
                    <a:pt x="4" y="38"/>
                    <a:pt x="7" y="40"/>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49" name="Freeform 39">
              <a:extLst>
                <a:ext uri="{FF2B5EF4-FFF2-40B4-BE49-F238E27FC236}">
                  <a16:creationId xmlns:a16="http://schemas.microsoft.com/office/drawing/2014/main" id="{4B31A37B-5193-4D8A-812A-C66897597AC5}"/>
                </a:ext>
              </a:extLst>
            </p:cNvPr>
            <p:cNvSpPr>
              <a:spLocks noChangeArrowheads="1"/>
            </p:cNvSpPr>
            <p:nvPr/>
          </p:nvSpPr>
          <p:spPr bwMode="auto">
            <a:xfrm>
              <a:off x="6170386" y="2814153"/>
              <a:ext cx="25407" cy="33924"/>
            </a:xfrm>
            <a:custGeom>
              <a:avLst/>
              <a:gdLst>
                <a:gd name="T0" fmla="*/ 25356456 w 17"/>
                <a:gd name="T1" fmla="*/ 9206973 h 25"/>
                <a:gd name="T2" fmla="*/ 15604079 w 17"/>
                <a:gd name="T3" fmla="*/ 1841395 h 25"/>
                <a:gd name="T4" fmla="*/ 3900671 w 17"/>
                <a:gd name="T5" fmla="*/ 5524184 h 25"/>
                <a:gd name="T6" fmla="*/ 3900671 w 17"/>
                <a:gd name="T7" fmla="*/ 9206973 h 25"/>
                <a:gd name="T8" fmla="*/ 17553715 w 17"/>
                <a:gd name="T9" fmla="*/ 22096735 h 25"/>
                <a:gd name="T10" fmla="*/ 17553715 w 17"/>
                <a:gd name="T11" fmla="*/ 29460960 h 25"/>
                <a:gd name="T12" fmla="*/ 13653046 w 17"/>
                <a:gd name="T13" fmla="*/ 33143748 h 25"/>
                <a:gd name="T14" fmla="*/ 23405423 w 17"/>
                <a:gd name="T15" fmla="*/ 46033518 h 25"/>
                <a:gd name="T16" fmla="*/ 25356456 w 17"/>
                <a:gd name="T17" fmla="*/ 33143748 h 25"/>
                <a:gd name="T18" fmla="*/ 31206761 w 17"/>
                <a:gd name="T19" fmla="*/ 25778172 h 25"/>
                <a:gd name="T20" fmla="*/ 25356456 w 17"/>
                <a:gd name="T21" fmla="*/ 9206973 h 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25"/>
                <a:gd name="T35" fmla="*/ 17 w 17"/>
                <a:gd name="T36" fmla="*/ 25 h 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25">
                  <a:moveTo>
                    <a:pt x="13" y="5"/>
                  </a:moveTo>
                  <a:cubicBezTo>
                    <a:pt x="11" y="3"/>
                    <a:pt x="10" y="1"/>
                    <a:pt x="8" y="1"/>
                  </a:cubicBezTo>
                  <a:cubicBezTo>
                    <a:pt x="4" y="0"/>
                    <a:pt x="4" y="2"/>
                    <a:pt x="2" y="3"/>
                  </a:cubicBezTo>
                  <a:cubicBezTo>
                    <a:pt x="0" y="3"/>
                    <a:pt x="0" y="2"/>
                    <a:pt x="2" y="5"/>
                  </a:cubicBezTo>
                  <a:cubicBezTo>
                    <a:pt x="5" y="7"/>
                    <a:pt x="9" y="10"/>
                    <a:pt x="9" y="12"/>
                  </a:cubicBezTo>
                  <a:cubicBezTo>
                    <a:pt x="9" y="13"/>
                    <a:pt x="10" y="16"/>
                    <a:pt x="9" y="16"/>
                  </a:cubicBezTo>
                  <a:cubicBezTo>
                    <a:pt x="8" y="16"/>
                    <a:pt x="6" y="16"/>
                    <a:pt x="7" y="18"/>
                  </a:cubicBezTo>
                  <a:cubicBezTo>
                    <a:pt x="8" y="21"/>
                    <a:pt x="10" y="25"/>
                    <a:pt x="12" y="25"/>
                  </a:cubicBezTo>
                  <a:cubicBezTo>
                    <a:pt x="13" y="24"/>
                    <a:pt x="11" y="20"/>
                    <a:pt x="13" y="18"/>
                  </a:cubicBezTo>
                  <a:cubicBezTo>
                    <a:pt x="15" y="17"/>
                    <a:pt x="17" y="17"/>
                    <a:pt x="16" y="14"/>
                  </a:cubicBezTo>
                  <a:cubicBezTo>
                    <a:pt x="15" y="11"/>
                    <a:pt x="15" y="7"/>
                    <a:pt x="13" y="5"/>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50" name="Freeform 40">
              <a:extLst>
                <a:ext uri="{FF2B5EF4-FFF2-40B4-BE49-F238E27FC236}">
                  <a16:creationId xmlns:a16="http://schemas.microsoft.com/office/drawing/2014/main" id="{94B46D78-9FD8-4141-817C-E63705BEBC7D}"/>
                </a:ext>
              </a:extLst>
            </p:cNvPr>
            <p:cNvSpPr>
              <a:spLocks noChangeArrowheads="1"/>
            </p:cNvSpPr>
            <p:nvPr/>
          </p:nvSpPr>
          <p:spPr bwMode="auto">
            <a:xfrm>
              <a:off x="6151030" y="2853730"/>
              <a:ext cx="77429" cy="59932"/>
            </a:xfrm>
            <a:custGeom>
              <a:avLst/>
              <a:gdLst>
                <a:gd name="T0" fmla="*/ 91000188 w 52"/>
                <a:gd name="T1" fmla="*/ 40794176 h 43"/>
                <a:gd name="T2" fmla="*/ 67765570 w 52"/>
                <a:gd name="T3" fmla="*/ 1942912 h 43"/>
                <a:gd name="T4" fmla="*/ 61957611 w 52"/>
                <a:gd name="T5" fmla="*/ 21367847 h 43"/>
                <a:gd name="T6" fmla="*/ 50340303 w 52"/>
                <a:gd name="T7" fmla="*/ 25253674 h 43"/>
                <a:gd name="T8" fmla="*/ 38722983 w 52"/>
                <a:gd name="T9" fmla="*/ 36909747 h 43"/>
                <a:gd name="T10" fmla="*/ 27105674 w 52"/>
                <a:gd name="T11" fmla="*/ 29139496 h 43"/>
                <a:gd name="T12" fmla="*/ 19362187 w 52"/>
                <a:gd name="T13" fmla="*/ 34966836 h 43"/>
                <a:gd name="T14" fmla="*/ 11617314 w 52"/>
                <a:gd name="T15" fmla="*/ 38851265 h 43"/>
                <a:gd name="T16" fmla="*/ 0 w 52"/>
                <a:gd name="T17" fmla="*/ 46621526 h 43"/>
                <a:gd name="T18" fmla="*/ 1935523 w 52"/>
                <a:gd name="T19" fmla="*/ 56334688 h 43"/>
                <a:gd name="T20" fmla="*/ 11617314 w 52"/>
                <a:gd name="T21" fmla="*/ 46621526 h 43"/>
                <a:gd name="T22" fmla="*/ 19362187 w 52"/>
                <a:gd name="T23" fmla="*/ 52450260 h 43"/>
                <a:gd name="T24" fmla="*/ 38722983 w 52"/>
                <a:gd name="T25" fmla="*/ 46621526 h 43"/>
                <a:gd name="T26" fmla="*/ 46467866 w 52"/>
                <a:gd name="T27" fmla="*/ 56334688 h 43"/>
                <a:gd name="T28" fmla="*/ 52275825 w 52"/>
                <a:gd name="T29" fmla="*/ 75761012 h 43"/>
                <a:gd name="T30" fmla="*/ 69702484 w 52"/>
                <a:gd name="T31" fmla="*/ 81588351 h 43"/>
                <a:gd name="T32" fmla="*/ 79382879 w 52"/>
                <a:gd name="T33" fmla="*/ 73818101 h 43"/>
                <a:gd name="T34" fmla="*/ 75510443 w 52"/>
                <a:gd name="T35" fmla="*/ 62163421 h 43"/>
                <a:gd name="T36" fmla="*/ 83255316 w 52"/>
                <a:gd name="T37" fmla="*/ 62163421 h 43"/>
                <a:gd name="T38" fmla="*/ 96808169 w 52"/>
                <a:gd name="T39" fmla="*/ 64104939 h 43"/>
                <a:gd name="T40" fmla="*/ 91000188 w 52"/>
                <a:gd name="T41" fmla="*/ 40794176 h 4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
                <a:gd name="T64" fmla="*/ 0 h 43"/>
                <a:gd name="T65" fmla="*/ 52 w 52"/>
                <a:gd name="T66" fmla="*/ 43 h 4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 h="43">
                  <a:moveTo>
                    <a:pt x="47" y="21"/>
                  </a:moveTo>
                  <a:cubicBezTo>
                    <a:pt x="45" y="15"/>
                    <a:pt x="37" y="3"/>
                    <a:pt x="35" y="1"/>
                  </a:cubicBezTo>
                  <a:cubicBezTo>
                    <a:pt x="32" y="0"/>
                    <a:pt x="33" y="11"/>
                    <a:pt x="32" y="11"/>
                  </a:cubicBezTo>
                  <a:cubicBezTo>
                    <a:pt x="31" y="12"/>
                    <a:pt x="27" y="11"/>
                    <a:pt x="26" y="13"/>
                  </a:cubicBezTo>
                  <a:cubicBezTo>
                    <a:pt x="26" y="16"/>
                    <a:pt x="21" y="21"/>
                    <a:pt x="20" y="19"/>
                  </a:cubicBezTo>
                  <a:cubicBezTo>
                    <a:pt x="18" y="18"/>
                    <a:pt x="15" y="15"/>
                    <a:pt x="14" y="15"/>
                  </a:cubicBezTo>
                  <a:cubicBezTo>
                    <a:pt x="14" y="15"/>
                    <a:pt x="10" y="17"/>
                    <a:pt x="10" y="18"/>
                  </a:cubicBezTo>
                  <a:cubicBezTo>
                    <a:pt x="10" y="19"/>
                    <a:pt x="8" y="19"/>
                    <a:pt x="6" y="20"/>
                  </a:cubicBezTo>
                  <a:cubicBezTo>
                    <a:pt x="4" y="21"/>
                    <a:pt x="0" y="22"/>
                    <a:pt x="0" y="24"/>
                  </a:cubicBezTo>
                  <a:cubicBezTo>
                    <a:pt x="1" y="27"/>
                    <a:pt x="0" y="31"/>
                    <a:pt x="1" y="29"/>
                  </a:cubicBezTo>
                  <a:cubicBezTo>
                    <a:pt x="3" y="26"/>
                    <a:pt x="4" y="23"/>
                    <a:pt x="6" y="24"/>
                  </a:cubicBezTo>
                  <a:cubicBezTo>
                    <a:pt x="7" y="26"/>
                    <a:pt x="7" y="28"/>
                    <a:pt x="10" y="27"/>
                  </a:cubicBezTo>
                  <a:cubicBezTo>
                    <a:pt x="14" y="26"/>
                    <a:pt x="18" y="23"/>
                    <a:pt x="20" y="24"/>
                  </a:cubicBezTo>
                  <a:cubicBezTo>
                    <a:pt x="22" y="26"/>
                    <a:pt x="25" y="27"/>
                    <a:pt x="24" y="29"/>
                  </a:cubicBezTo>
                  <a:cubicBezTo>
                    <a:pt x="23" y="31"/>
                    <a:pt x="22" y="35"/>
                    <a:pt x="27" y="39"/>
                  </a:cubicBezTo>
                  <a:cubicBezTo>
                    <a:pt x="31" y="42"/>
                    <a:pt x="33" y="43"/>
                    <a:pt x="36" y="42"/>
                  </a:cubicBezTo>
                  <a:cubicBezTo>
                    <a:pt x="38" y="42"/>
                    <a:pt x="42" y="39"/>
                    <a:pt x="41" y="38"/>
                  </a:cubicBezTo>
                  <a:cubicBezTo>
                    <a:pt x="39" y="36"/>
                    <a:pt x="38" y="33"/>
                    <a:pt x="39" y="32"/>
                  </a:cubicBezTo>
                  <a:cubicBezTo>
                    <a:pt x="39" y="31"/>
                    <a:pt x="41" y="30"/>
                    <a:pt x="43" y="32"/>
                  </a:cubicBezTo>
                  <a:cubicBezTo>
                    <a:pt x="46" y="34"/>
                    <a:pt x="48" y="35"/>
                    <a:pt x="50" y="33"/>
                  </a:cubicBezTo>
                  <a:cubicBezTo>
                    <a:pt x="52" y="30"/>
                    <a:pt x="48" y="27"/>
                    <a:pt x="47" y="21"/>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51" name="Freeform 41">
              <a:extLst>
                <a:ext uri="{FF2B5EF4-FFF2-40B4-BE49-F238E27FC236}">
                  <a16:creationId xmlns:a16="http://schemas.microsoft.com/office/drawing/2014/main" id="{DDA487D9-4BE3-4E2F-91D6-3117CBE0FAF4}"/>
                </a:ext>
              </a:extLst>
            </p:cNvPr>
            <p:cNvSpPr>
              <a:spLocks noChangeArrowheads="1"/>
            </p:cNvSpPr>
            <p:nvPr/>
          </p:nvSpPr>
          <p:spPr bwMode="auto">
            <a:xfrm>
              <a:off x="6132882" y="2826591"/>
              <a:ext cx="26616" cy="23746"/>
            </a:xfrm>
            <a:custGeom>
              <a:avLst/>
              <a:gdLst>
                <a:gd name="T0" fmla="*/ 9546701 w 18"/>
                <a:gd name="T1" fmla="*/ 27316280 h 17"/>
                <a:gd name="T2" fmla="*/ 21003019 w 18"/>
                <a:gd name="T3" fmla="*/ 23413556 h 17"/>
                <a:gd name="T4" fmla="*/ 30548341 w 18"/>
                <a:gd name="T5" fmla="*/ 13658140 h 17"/>
                <a:gd name="T6" fmla="*/ 22911258 w 18"/>
                <a:gd name="T7" fmla="*/ 3902725 h 17"/>
                <a:gd name="T8" fmla="*/ 7637085 w 18"/>
                <a:gd name="T9" fmla="*/ 0 h 17"/>
                <a:gd name="T10" fmla="*/ 13364554 w 18"/>
                <a:gd name="T11" fmla="*/ 13658140 h 17"/>
                <a:gd name="T12" fmla="*/ 9546701 w 18"/>
                <a:gd name="T13" fmla="*/ 27316280 h 17"/>
                <a:gd name="T14" fmla="*/ 0 60000 65536"/>
                <a:gd name="T15" fmla="*/ 0 60000 65536"/>
                <a:gd name="T16" fmla="*/ 0 60000 65536"/>
                <a:gd name="T17" fmla="*/ 0 60000 65536"/>
                <a:gd name="T18" fmla="*/ 0 60000 65536"/>
                <a:gd name="T19" fmla="*/ 0 60000 65536"/>
                <a:gd name="T20" fmla="*/ 0 60000 65536"/>
                <a:gd name="T21" fmla="*/ 0 w 18"/>
                <a:gd name="T22" fmla="*/ 0 h 17"/>
                <a:gd name="T23" fmla="*/ 18 w 18"/>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17">
                  <a:moveTo>
                    <a:pt x="5" y="14"/>
                  </a:moveTo>
                  <a:cubicBezTo>
                    <a:pt x="5" y="17"/>
                    <a:pt x="8" y="13"/>
                    <a:pt x="11" y="12"/>
                  </a:cubicBezTo>
                  <a:cubicBezTo>
                    <a:pt x="14" y="10"/>
                    <a:pt x="14" y="8"/>
                    <a:pt x="16" y="7"/>
                  </a:cubicBezTo>
                  <a:cubicBezTo>
                    <a:pt x="18" y="6"/>
                    <a:pt x="16" y="2"/>
                    <a:pt x="12" y="2"/>
                  </a:cubicBezTo>
                  <a:cubicBezTo>
                    <a:pt x="8" y="2"/>
                    <a:pt x="8" y="0"/>
                    <a:pt x="4" y="0"/>
                  </a:cubicBezTo>
                  <a:cubicBezTo>
                    <a:pt x="0" y="1"/>
                    <a:pt x="4" y="4"/>
                    <a:pt x="7" y="7"/>
                  </a:cubicBezTo>
                  <a:cubicBezTo>
                    <a:pt x="9" y="10"/>
                    <a:pt x="4" y="10"/>
                    <a:pt x="5" y="14"/>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52" name="Freeform 42">
              <a:extLst>
                <a:ext uri="{FF2B5EF4-FFF2-40B4-BE49-F238E27FC236}">
                  <a16:creationId xmlns:a16="http://schemas.microsoft.com/office/drawing/2014/main" id="{44EB95DF-FDBB-4137-8D56-509C82CF7996}"/>
                </a:ext>
              </a:extLst>
            </p:cNvPr>
            <p:cNvSpPr>
              <a:spLocks noChangeArrowheads="1"/>
            </p:cNvSpPr>
            <p:nvPr/>
          </p:nvSpPr>
          <p:spPr bwMode="auto">
            <a:xfrm>
              <a:off x="6149819" y="2840161"/>
              <a:ext cx="20567" cy="32793"/>
            </a:xfrm>
            <a:custGeom>
              <a:avLst/>
              <a:gdLst>
                <a:gd name="T0" fmla="*/ 7537967 w 14"/>
                <a:gd name="T1" fmla="*/ 11201544 h 24"/>
                <a:gd name="T2" fmla="*/ 3769670 w 14"/>
                <a:gd name="T3" fmla="*/ 26137390 h 24"/>
                <a:gd name="T4" fmla="*/ 18845603 w 14"/>
                <a:gd name="T5" fmla="*/ 39206762 h 24"/>
                <a:gd name="T6" fmla="*/ 16960768 w 14"/>
                <a:gd name="T7" fmla="*/ 18670147 h 24"/>
                <a:gd name="T8" fmla="*/ 18845603 w 14"/>
                <a:gd name="T9" fmla="*/ 1866468 h 24"/>
                <a:gd name="T10" fmla="*/ 7537967 w 14"/>
                <a:gd name="T11" fmla="*/ 11201544 h 24"/>
                <a:gd name="T12" fmla="*/ 0 60000 65536"/>
                <a:gd name="T13" fmla="*/ 0 60000 65536"/>
                <a:gd name="T14" fmla="*/ 0 60000 65536"/>
                <a:gd name="T15" fmla="*/ 0 60000 65536"/>
                <a:gd name="T16" fmla="*/ 0 60000 65536"/>
                <a:gd name="T17" fmla="*/ 0 60000 65536"/>
                <a:gd name="T18" fmla="*/ 0 w 14"/>
                <a:gd name="T19" fmla="*/ 0 h 24"/>
                <a:gd name="T20" fmla="*/ 14 w 14"/>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14" h="24">
                  <a:moveTo>
                    <a:pt x="4" y="6"/>
                  </a:moveTo>
                  <a:cubicBezTo>
                    <a:pt x="4" y="9"/>
                    <a:pt x="0" y="11"/>
                    <a:pt x="2" y="14"/>
                  </a:cubicBezTo>
                  <a:cubicBezTo>
                    <a:pt x="4" y="17"/>
                    <a:pt x="10" y="24"/>
                    <a:pt x="10" y="21"/>
                  </a:cubicBezTo>
                  <a:cubicBezTo>
                    <a:pt x="10" y="18"/>
                    <a:pt x="10" y="14"/>
                    <a:pt x="9" y="10"/>
                  </a:cubicBezTo>
                  <a:cubicBezTo>
                    <a:pt x="9" y="7"/>
                    <a:pt x="14" y="1"/>
                    <a:pt x="10" y="1"/>
                  </a:cubicBezTo>
                  <a:cubicBezTo>
                    <a:pt x="8" y="0"/>
                    <a:pt x="5" y="3"/>
                    <a:pt x="4" y="6"/>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53" name="Freeform 43">
              <a:extLst>
                <a:ext uri="{FF2B5EF4-FFF2-40B4-BE49-F238E27FC236}">
                  <a16:creationId xmlns:a16="http://schemas.microsoft.com/office/drawing/2014/main" id="{A9913684-FB22-4782-ACE0-58A0E67F8FBD}"/>
                </a:ext>
              </a:extLst>
            </p:cNvPr>
            <p:cNvSpPr>
              <a:spLocks noChangeArrowheads="1"/>
            </p:cNvSpPr>
            <p:nvPr/>
          </p:nvSpPr>
          <p:spPr bwMode="auto">
            <a:xfrm>
              <a:off x="6166757" y="2850338"/>
              <a:ext cx="26616" cy="9046"/>
            </a:xfrm>
            <a:custGeom>
              <a:avLst/>
              <a:gdLst>
                <a:gd name="T0" fmla="*/ 3819234 w 18"/>
                <a:gd name="T1" fmla="*/ 11690018 h 7"/>
                <a:gd name="T2" fmla="*/ 15274170 w 18"/>
                <a:gd name="T3" fmla="*/ 1669633 h 7"/>
                <a:gd name="T4" fmla="*/ 3819234 w 18"/>
                <a:gd name="T5" fmla="*/ 11690018 h 7"/>
                <a:gd name="T6" fmla="*/ 0 60000 65536"/>
                <a:gd name="T7" fmla="*/ 0 60000 65536"/>
                <a:gd name="T8" fmla="*/ 0 60000 65536"/>
                <a:gd name="T9" fmla="*/ 0 w 18"/>
                <a:gd name="T10" fmla="*/ 0 h 7"/>
                <a:gd name="T11" fmla="*/ 18 w 18"/>
                <a:gd name="T12" fmla="*/ 7 h 7"/>
              </a:gdLst>
              <a:ahLst/>
              <a:cxnLst>
                <a:cxn ang="T6">
                  <a:pos x="T0" y="T1"/>
                </a:cxn>
                <a:cxn ang="T7">
                  <a:pos x="T2" y="T3"/>
                </a:cxn>
                <a:cxn ang="T8">
                  <a:pos x="T4" y="T5"/>
                </a:cxn>
              </a:cxnLst>
              <a:rect l="T9" t="T10" r="T11" b="T12"/>
              <a:pathLst>
                <a:path w="18" h="7">
                  <a:moveTo>
                    <a:pt x="2" y="7"/>
                  </a:moveTo>
                  <a:cubicBezTo>
                    <a:pt x="4" y="7"/>
                    <a:pt x="18" y="5"/>
                    <a:pt x="8" y="1"/>
                  </a:cubicBezTo>
                  <a:cubicBezTo>
                    <a:pt x="4" y="0"/>
                    <a:pt x="0" y="7"/>
                    <a:pt x="2" y="7"/>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54" name="Freeform 44">
              <a:extLst>
                <a:ext uri="{FF2B5EF4-FFF2-40B4-BE49-F238E27FC236}">
                  <a16:creationId xmlns:a16="http://schemas.microsoft.com/office/drawing/2014/main" id="{F0AB0C37-9292-4A8D-A1E8-7D012D26B521}"/>
                </a:ext>
              </a:extLst>
            </p:cNvPr>
            <p:cNvSpPr>
              <a:spLocks noChangeArrowheads="1"/>
            </p:cNvSpPr>
            <p:nvPr/>
          </p:nvSpPr>
          <p:spPr bwMode="auto">
            <a:xfrm>
              <a:off x="6103846" y="2801714"/>
              <a:ext cx="21777" cy="18093"/>
            </a:xfrm>
            <a:custGeom>
              <a:avLst/>
              <a:gdLst>
                <a:gd name="T0" fmla="*/ 9202270 w 15"/>
                <a:gd name="T1" fmla="*/ 11622667 h 13"/>
                <a:gd name="T2" fmla="*/ 20245537 w 15"/>
                <a:gd name="T3" fmla="*/ 25181284 h 13"/>
                <a:gd name="T4" fmla="*/ 27608170 w 15"/>
                <a:gd name="T5" fmla="*/ 15495960 h 13"/>
                <a:gd name="T6" fmla="*/ 20245537 w 15"/>
                <a:gd name="T7" fmla="*/ 1937343 h 13"/>
                <a:gd name="T8" fmla="*/ 1840997 w 15"/>
                <a:gd name="T9" fmla="*/ 1937343 h 13"/>
                <a:gd name="T10" fmla="*/ 9202270 w 15"/>
                <a:gd name="T11" fmla="*/ 11622667 h 13"/>
                <a:gd name="T12" fmla="*/ 0 60000 65536"/>
                <a:gd name="T13" fmla="*/ 0 60000 65536"/>
                <a:gd name="T14" fmla="*/ 0 60000 65536"/>
                <a:gd name="T15" fmla="*/ 0 60000 65536"/>
                <a:gd name="T16" fmla="*/ 0 60000 65536"/>
                <a:gd name="T17" fmla="*/ 0 60000 65536"/>
                <a:gd name="T18" fmla="*/ 0 w 15"/>
                <a:gd name="T19" fmla="*/ 0 h 13"/>
                <a:gd name="T20" fmla="*/ 15 w 15"/>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15" h="13">
                  <a:moveTo>
                    <a:pt x="5" y="6"/>
                  </a:moveTo>
                  <a:cubicBezTo>
                    <a:pt x="8" y="6"/>
                    <a:pt x="7" y="13"/>
                    <a:pt x="11" y="13"/>
                  </a:cubicBezTo>
                  <a:cubicBezTo>
                    <a:pt x="15" y="13"/>
                    <a:pt x="15" y="9"/>
                    <a:pt x="15" y="8"/>
                  </a:cubicBezTo>
                  <a:cubicBezTo>
                    <a:pt x="15" y="6"/>
                    <a:pt x="14" y="2"/>
                    <a:pt x="11" y="1"/>
                  </a:cubicBezTo>
                  <a:cubicBezTo>
                    <a:pt x="7" y="1"/>
                    <a:pt x="0" y="0"/>
                    <a:pt x="1" y="1"/>
                  </a:cubicBezTo>
                  <a:cubicBezTo>
                    <a:pt x="3" y="2"/>
                    <a:pt x="2" y="6"/>
                    <a:pt x="5" y="6"/>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55" name="Freeform 45">
              <a:extLst>
                <a:ext uri="{FF2B5EF4-FFF2-40B4-BE49-F238E27FC236}">
                  <a16:creationId xmlns:a16="http://schemas.microsoft.com/office/drawing/2014/main" id="{3CEB3E0D-479E-4EE6-B75E-343DFB6AB374}"/>
                </a:ext>
              </a:extLst>
            </p:cNvPr>
            <p:cNvSpPr>
              <a:spLocks noChangeArrowheads="1"/>
            </p:cNvSpPr>
            <p:nvPr/>
          </p:nvSpPr>
          <p:spPr bwMode="auto">
            <a:xfrm>
              <a:off x="6067551" y="2834507"/>
              <a:ext cx="36295" cy="40708"/>
            </a:xfrm>
            <a:custGeom>
              <a:avLst/>
              <a:gdLst>
                <a:gd name="T0" fmla="*/ 39942919 w 24"/>
                <a:gd name="T1" fmla="*/ 5911084 h 29"/>
                <a:gd name="T2" fmla="*/ 37946056 w 24"/>
                <a:gd name="T3" fmla="*/ 17734652 h 29"/>
                <a:gd name="T4" fmla="*/ 19971459 w 24"/>
                <a:gd name="T5" fmla="*/ 35467899 h 29"/>
                <a:gd name="T6" fmla="*/ 3993727 w 24"/>
                <a:gd name="T7" fmla="*/ 57142809 h 29"/>
                <a:gd name="T8" fmla="*/ 27960329 w 24"/>
                <a:gd name="T9" fmla="*/ 39408152 h 29"/>
                <a:gd name="T10" fmla="*/ 47931794 w 24"/>
                <a:gd name="T11" fmla="*/ 21674904 h 29"/>
                <a:gd name="T12" fmla="*/ 39942919 w 24"/>
                <a:gd name="T13" fmla="*/ 5911084 h 29"/>
                <a:gd name="T14" fmla="*/ 0 60000 65536"/>
                <a:gd name="T15" fmla="*/ 0 60000 65536"/>
                <a:gd name="T16" fmla="*/ 0 60000 65536"/>
                <a:gd name="T17" fmla="*/ 0 60000 65536"/>
                <a:gd name="T18" fmla="*/ 0 60000 65536"/>
                <a:gd name="T19" fmla="*/ 0 60000 65536"/>
                <a:gd name="T20" fmla="*/ 0 60000 65536"/>
                <a:gd name="T21" fmla="*/ 0 w 24"/>
                <a:gd name="T22" fmla="*/ 0 h 29"/>
                <a:gd name="T23" fmla="*/ 24 w 24"/>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9">
                  <a:moveTo>
                    <a:pt x="20" y="3"/>
                  </a:moveTo>
                  <a:cubicBezTo>
                    <a:pt x="18" y="5"/>
                    <a:pt x="21" y="8"/>
                    <a:pt x="19" y="9"/>
                  </a:cubicBezTo>
                  <a:cubicBezTo>
                    <a:pt x="16" y="10"/>
                    <a:pt x="12" y="16"/>
                    <a:pt x="10" y="18"/>
                  </a:cubicBezTo>
                  <a:cubicBezTo>
                    <a:pt x="9" y="19"/>
                    <a:pt x="0" y="29"/>
                    <a:pt x="2" y="29"/>
                  </a:cubicBezTo>
                  <a:cubicBezTo>
                    <a:pt x="4" y="29"/>
                    <a:pt x="11" y="21"/>
                    <a:pt x="14" y="20"/>
                  </a:cubicBezTo>
                  <a:cubicBezTo>
                    <a:pt x="16" y="18"/>
                    <a:pt x="24" y="13"/>
                    <a:pt x="24" y="11"/>
                  </a:cubicBezTo>
                  <a:cubicBezTo>
                    <a:pt x="24" y="9"/>
                    <a:pt x="22" y="0"/>
                    <a:pt x="20" y="3"/>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56" name="Freeform 46">
              <a:extLst>
                <a:ext uri="{FF2B5EF4-FFF2-40B4-BE49-F238E27FC236}">
                  <a16:creationId xmlns:a16="http://schemas.microsoft.com/office/drawing/2014/main" id="{E18CDBEE-47A6-497A-894D-5C09A3552AAC}"/>
                </a:ext>
              </a:extLst>
            </p:cNvPr>
            <p:cNvSpPr>
              <a:spLocks noChangeArrowheads="1"/>
            </p:cNvSpPr>
            <p:nvPr/>
          </p:nvSpPr>
          <p:spPr bwMode="auto">
            <a:xfrm>
              <a:off x="6316776" y="3005255"/>
              <a:ext cx="381095" cy="162833"/>
            </a:xfrm>
            <a:custGeom>
              <a:avLst/>
              <a:gdLst>
                <a:gd name="T0" fmla="*/ 337948694 w 257"/>
                <a:gd name="T1" fmla="*/ 93307468 h 118"/>
                <a:gd name="T2" fmla="*/ 301465992 w 257"/>
                <a:gd name="T3" fmla="*/ 68552697 h 118"/>
                <a:gd name="T4" fmla="*/ 236180134 w 257"/>
                <a:gd name="T5" fmla="*/ 49509520 h 118"/>
                <a:gd name="T6" fmla="*/ 230419781 w 257"/>
                <a:gd name="T7" fmla="*/ 45702265 h 118"/>
                <a:gd name="T8" fmla="*/ 220819653 w 257"/>
                <a:gd name="T9" fmla="*/ 41893619 h 118"/>
                <a:gd name="T10" fmla="*/ 218899073 w 257"/>
                <a:gd name="T11" fmla="*/ 41893619 h 118"/>
                <a:gd name="T12" fmla="*/ 218899073 w 257"/>
                <a:gd name="T13" fmla="*/ 39989301 h 118"/>
                <a:gd name="T14" fmla="*/ 205457786 w 257"/>
                <a:gd name="T15" fmla="*/ 39989301 h 118"/>
                <a:gd name="T16" fmla="*/ 151692593 w 257"/>
                <a:gd name="T17" fmla="*/ 20946120 h 118"/>
                <a:gd name="T18" fmla="*/ 128651178 w 257"/>
                <a:gd name="T19" fmla="*/ 32372031 h 118"/>
                <a:gd name="T20" fmla="*/ 126730598 w 257"/>
                <a:gd name="T21" fmla="*/ 41893619 h 118"/>
                <a:gd name="T22" fmla="*/ 113289311 w 257"/>
                <a:gd name="T23" fmla="*/ 60935426 h 118"/>
                <a:gd name="T24" fmla="*/ 86408100 w 257"/>
                <a:gd name="T25" fmla="*/ 39989301 h 118"/>
                <a:gd name="T26" fmla="*/ 65285879 w 257"/>
                <a:gd name="T27" fmla="*/ 9521591 h 118"/>
                <a:gd name="T28" fmla="*/ 19201647 w 257"/>
                <a:gd name="T29" fmla="*/ 7617273 h 118"/>
                <a:gd name="T30" fmla="*/ 7680936 w 257"/>
                <a:gd name="T31" fmla="*/ 13330229 h 118"/>
                <a:gd name="T32" fmla="*/ 38403293 w 257"/>
                <a:gd name="T33" fmla="*/ 32372031 h 118"/>
                <a:gd name="T34" fmla="*/ 59525525 w 257"/>
                <a:gd name="T35" fmla="*/ 49509520 h 118"/>
                <a:gd name="T36" fmla="*/ 69125653 w 257"/>
                <a:gd name="T37" fmla="*/ 68552697 h 118"/>
                <a:gd name="T38" fmla="*/ 80646360 w 257"/>
                <a:gd name="T39" fmla="*/ 70457014 h 118"/>
                <a:gd name="T40" fmla="*/ 96008249 w 257"/>
                <a:gd name="T41" fmla="*/ 76169967 h 118"/>
                <a:gd name="T42" fmla="*/ 167054460 w 257"/>
                <a:gd name="T43" fmla="*/ 102829056 h 118"/>
                <a:gd name="T44" fmla="*/ 220819653 w 257"/>
                <a:gd name="T45" fmla="*/ 154242873 h 118"/>
                <a:gd name="T46" fmla="*/ 195856272 w 257"/>
                <a:gd name="T47" fmla="*/ 173286049 h 118"/>
                <a:gd name="T48" fmla="*/ 224659427 w 257"/>
                <a:gd name="T49" fmla="*/ 169477414 h 118"/>
                <a:gd name="T50" fmla="*/ 247700842 w 257"/>
                <a:gd name="T51" fmla="*/ 171381731 h 118"/>
                <a:gd name="T52" fmla="*/ 251542002 w 257"/>
                <a:gd name="T53" fmla="*/ 175190367 h 118"/>
                <a:gd name="T54" fmla="*/ 255381776 w 257"/>
                <a:gd name="T55" fmla="*/ 178997622 h 118"/>
                <a:gd name="T56" fmla="*/ 259222935 w 257"/>
                <a:gd name="T57" fmla="*/ 182806300 h 118"/>
                <a:gd name="T58" fmla="*/ 264983289 w 257"/>
                <a:gd name="T59" fmla="*/ 186614936 h 118"/>
                <a:gd name="T60" fmla="*/ 266902483 w 257"/>
                <a:gd name="T61" fmla="*/ 188519253 h 118"/>
                <a:gd name="T62" fmla="*/ 270743643 w 257"/>
                <a:gd name="T63" fmla="*/ 190423571 h 118"/>
                <a:gd name="T64" fmla="*/ 274583417 w 257"/>
                <a:gd name="T65" fmla="*/ 192327889 h 118"/>
                <a:gd name="T66" fmla="*/ 303386571 w 257"/>
                <a:gd name="T67" fmla="*/ 190423571 h 118"/>
                <a:gd name="T68" fmla="*/ 305305766 w 257"/>
                <a:gd name="T69" fmla="*/ 169477414 h 118"/>
                <a:gd name="T70" fmla="*/ 324507407 w 257"/>
                <a:gd name="T71" fmla="*/ 158051508 h 118"/>
                <a:gd name="T72" fmla="*/ 351389981 w 257"/>
                <a:gd name="T73" fmla="*/ 159955825 h 118"/>
                <a:gd name="T74" fmla="*/ 382112417 w 257"/>
                <a:gd name="T75" fmla="*/ 178997622 h 118"/>
                <a:gd name="T76" fmla="*/ 428196633 w 257"/>
                <a:gd name="T77" fmla="*/ 207562430 h 118"/>
                <a:gd name="T78" fmla="*/ 476201429 w 257"/>
                <a:gd name="T79" fmla="*/ 224699909 h 118"/>
                <a:gd name="T80" fmla="*/ 464679335 w 257"/>
                <a:gd name="T81" fmla="*/ 203753794 h 118"/>
                <a:gd name="T82" fmla="*/ 412836151 w 257"/>
                <a:gd name="T83" fmla="*/ 165668778 h 118"/>
                <a:gd name="T84" fmla="*/ 403234638 w 257"/>
                <a:gd name="T85" fmla="*/ 133296758 h 118"/>
                <a:gd name="T86" fmla="*/ 347550208 w 257"/>
                <a:gd name="T87" fmla="*/ 104733374 h 11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57"/>
                <a:gd name="T133" fmla="*/ 0 h 118"/>
                <a:gd name="T134" fmla="*/ 257 w 257"/>
                <a:gd name="T135" fmla="*/ 118 h 11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57" h="118">
                  <a:moveTo>
                    <a:pt x="181" y="55"/>
                  </a:moveTo>
                  <a:cubicBezTo>
                    <a:pt x="180" y="52"/>
                    <a:pt x="182" y="52"/>
                    <a:pt x="176" y="49"/>
                  </a:cubicBezTo>
                  <a:cubicBezTo>
                    <a:pt x="170" y="45"/>
                    <a:pt x="167" y="42"/>
                    <a:pt x="164" y="40"/>
                  </a:cubicBezTo>
                  <a:cubicBezTo>
                    <a:pt x="162" y="37"/>
                    <a:pt x="163" y="38"/>
                    <a:pt x="157" y="36"/>
                  </a:cubicBezTo>
                  <a:cubicBezTo>
                    <a:pt x="151" y="35"/>
                    <a:pt x="148" y="32"/>
                    <a:pt x="143" y="31"/>
                  </a:cubicBezTo>
                  <a:cubicBezTo>
                    <a:pt x="137" y="29"/>
                    <a:pt x="127" y="28"/>
                    <a:pt x="123" y="26"/>
                  </a:cubicBezTo>
                  <a:cubicBezTo>
                    <a:pt x="122" y="25"/>
                    <a:pt x="122" y="25"/>
                    <a:pt x="121" y="24"/>
                  </a:cubicBezTo>
                  <a:cubicBezTo>
                    <a:pt x="121" y="24"/>
                    <a:pt x="121" y="24"/>
                    <a:pt x="120" y="24"/>
                  </a:cubicBezTo>
                  <a:cubicBezTo>
                    <a:pt x="119" y="23"/>
                    <a:pt x="117" y="23"/>
                    <a:pt x="116" y="23"/>
                  </a:cubicBezTo>
                  <a:cubicBezTo>
                    <a:pt x="116" y="22"/>
                    <a:pt x="116" y="22"/>
                    <a:pt x="115" y="22"/>
                  </a:cubicBezTo>
                  <a:cubicBezTo>
                    <a:pt x="115" y="22"/>
                    <a:pt x="115" y="22"/>
                    <a:pt x="115" y="22"/>
                  </a:cubicBezTo>
                  <a:cubicBezTo>
                    <a:pt x="115" y="22"/>
                    <a:pt x="114" y="22"/>
                    <a:pt x="114" y="22"/>
                  </a:cubicBezTo>
                  <a:cubicBezTo>
                    <a:pt x="114" y="22"/>
                    <a:pt x="114" y="22"/>
                    <a:pt x="114" y="21"/>
                  </a:cubicBezTo>
                  <a:cubicBezTo>
                    <a:pt x="114" y="21"/>
                    <a:pt x="114" y="21"/>
                    <a:pt x="114" y="21"/>
                  </a:cubicBezTo>
                  <a:cubicBezTo>
                    <a:pt x="115" y="19"/>
                    <a:pt x="111" y="16"/>
                    <a:pt x="111" y="17"/>
                  </a:cubicBezTo>
                  <a:cubicBezTo>
                    <a:pt x="110" y="18"/>
                    <a:pt x="109" y="21"/>
                    <a:pt x="107" y="21"/>
                  </a:cubicBezTo>
                  <a:cubicBezTo>
                    <a:pt x="105" y="21"/>
                    <a:pt x="100" y="18"/>
                    <a:pt x="96" y="18"/>
                  </a:cubicBezTo>
                  <a:cubicBezTo>
                    <a:pt x="92" y="18"/>
                    <a:pt x="81" y="11"/>
                    <a:pt x="79" y="11"/>
                  </a:cubicBezTo>
                  <a:cubicBezTo>
                    <a:pt x="78" y="12"/>
                    <a:pt x="76" y="19"/>
                    <a:pt x="75" y="19"/>
                  </a:cubicBezTo>
                  <a:cubicBezTo>
                    <a:pt x="73" y="19"/>
                    <a:pt x="71" y="17"/>
                    <a:pt x="67" y="17"/>
                  </a:cubicBezTo>
                  <a:cubicBezTo>
                    <a:pt x="64" y="17"/>
                    <a:pt x="59" y="18"/>
                    <a:pt x="61" y="19"/>
                  </a:cubicBezTo>
                  <a:cubicBezTo>
                    <a:pt x="62" y="19"/>
                    <a:pt x="67" y="21"/>
                    <a:pt x="66" y="22"/>
                  </a:cubicBezTo>
                  <a:cubicBezTo>
                    <a:pt x="65" y="24"/>
                    <a:pt x="67" y="27"/>
                    <a:pt x="65" y="28"/>
                  </a:cubicBezTo>
                  <a:cubicBezTo>
                    <a:pt x="64" y="29"/>
                    <a:pt x="63" y="34"/>
                    <a:pt x="59" y="32"/>
                  </a:cubicBezTo>
                  <a:cubicBezTo>
                    <a:pt x="54" y="31"/>
                    <a:pt x="58" y="27"/>
                    <a:pt x="56" y="27"/>
                  </a:cubicBezTo>
                  <a:cubicBezTo>
                    <a:pt x="55" y="27"/>
                    <a:pt x="47" y="22"/>
                    <a:pt x="45" y="21"/>
                  </a:cubicBezTo>
                  <a:cubicBezTo>
                    <a:pt x="40" y="21"/>
                    <a:pt x="46" y="18"/>
                    <a:pt x="43" y="14"/>
                  </a:cubicBezTo>
                  <a:cubicBezTo>
                    <a:pt x="40" y="9"/>
                    <a:pt x="35" y="5"/>
                    <a:pt x="34" y="5"/>
                  </a:cubicBezTo>
                  <a:cubicBezTo>
                    <a:pt x="33" y="5"/>
                    <a:pt x="20" y="3"/>
                    <a:pt x="17" y="3"/>
                  </a:cubicBezTo>
                  <a:cubicBezTo>
                    <a:pt x="15" y="2"/>
                    <a:pt x="12" y="5"/>
                    <a:pt x="10" y="4"/>
                  </a:cubicBezTo>
                  <a:cubicBezTo>
                    <a:pt x="8" y="3"/>
                    <a:pt x="0" y="0"/>
                    <a:pt x="1" y="2"/>
                  </a:cubicBezTo>
                  <a:cubicBezTo>
                    <a:pt x="1" y="3"/>
                    <a:pt x="1" y="6"/>
                    <a:pt x="4" y="7"/>
                  </a:cubicBezTo>
                  <a:cubicBezTo>
                    <a:pt x="7" y="7"/>
                    <a:pt x="6" y="4"/>
                    <a:pt x="9" y="7"/>
                  </a:cubicBezTo>
                  <a:cubicBezTo>
                    <a:pt x="12" y="11"/>
                    <a:pt x="11" y="13"/>
                    <a:pt x="20" y="17"/>
                  </a:cubicBezTo>
                  <a:cubicBezTo>
                    <a:pt x="29" y="21"/>
                    <a:pt x="37" y="20"/>
                    <a:pt x="36" y="20"/>
                  </a:cubicBezTo>
                  <a:cubicBezTo>
                    <a:pt x="35" y="21"/>
                    <a:pt x="34" y="26"/>
                    <a:pt x="31" y="26"/>
                  </a:cubicBezTo>
                  <a:cubicBezTo>
                    <a:pt x="28" y="26"/>
                    <a:pt x="22" y="27"/>
                    <a:pt x="26" y="29"/>
                  </a:cubicBezTo>
                  <a:cubicBezTo>
                    <a:pt x="29" y="31"/>
                    <a:pt x="38" y="35"/>
                    <a:pt x="36" y="36"/>
                  </a:cubicBezTo>
                  <a:cubicBezTo>
                    <a:pt x="34" y="36"/>
                    <a:pt x="31" y="39"/>
                    <a:pt x="35" y="41"/>
                  </a:cubicBezTo>
                  <a:cubicBezTo>
                    <a:pt x="39" y="44"/>
                    <a:pt x="42" y="39"/>
                    <a:pt x="42" y="37"/>
                  </a:cubicBezTo>
                  <a:cubicBezTo>
                    <a:pt x="41" y="35"/>
                    <a:pt x="38" y="30"/>
                    <a:pt x="42" y="33"/>
                  </a:cubicBezTo>
                  <a:cubicBezTo>
                    <a:pt x="45" y="36"/>
                    <a:pt x="44" y="37"/>
                    <a:pt x="50" y="40"/>
                  </a:cubicBezTo>
                  <a:cubicBezTo>
                    <a:pt x="56" y="42"/>
                    <a:pt x="69" y="45"/>
                    <a:pt x="73" y="48"/>
                  </a:cubicBezTo>
                  <a:cubicBezTo>
                    <a:pt x="77" y="50"/>
                    <a:pt x="85" y="54"/>
                    <a:pt x="87" y="54"/>
                  </a:cubicBezTo>
                  <a:cubicBezTo>
                    <a:pt x="90" y="55"/>
                    <a:pt x="96" y="58"/>
                    <a:pt x="101" y="63"/>
                  </a:cubicBezTo>
                  <a:cubicBezTo>
                    <a:pt x="106" y="69"/>
                    <a:pt x="118" y="81"/>
                    <a:pt x="115" y="81"/>
                  </a:cubicBezTo>
                  <a:cubicBezTo>
                    <a:pt x="113" y="80"/>
                    <a:pt x="107" y="78"/>
                    <a:pt x="106" y="81"/>
                  </a:cubicBezTo>
                  <a:cubicBezTo>
                    <a:pt x="105" y="83"/>
                    <a:pt x="99" y="91"/>
                    <a:pt x="102" y="91"/>
                  </a:cubicBezTo>
                  <a:cubicBezTo>
                    <a:pt x="104" y="91"/>
                    <a:pt x="112" y="85"/>
                    <a:pt x="113" y="86"/>
                  </a:cubicBezTo>
                  <a:cubicBezTo>
                    <a:pt x="113" y="88"/>
                    <a:pt x="116" y="91"/>
                    <a:pt x="117" y="89"/>
                  </a:cubicBezTo>
                  <a:cubicBezTo>
                    <a:pt x="119" y="88"/>
                    <a:pt x="122" y="85"/>
                    <a:pt x="123" y="86"/>
                  </a:cubicBezTo>
                  <a:cubicBezTo>
                    <a:pt x="124" y="86"/>
                    <a:pt x="127" y="86"/>
                    <a:pt x="129" y="90"/>
                  </a:cubicBezTo>
                  <a:cubicBezTo>
                    <a:pt x="129" y="90"/>
                    <a:pt x="130" y="91"/>
                    <a:pt x="130" y="91"/>
                  </a:cubicBezTo>
                  <a:cubicBezTo>
                    <a:pt x="130" y="92"/>
                    <a:pt x="131" y="92"/>
                    <a:pt x="131" y="92"/>
                  </a:cubicBezTo>
                  <a:cubicBezTo>
                    <a:pt x="131" y="93"/>
                    <a:pt x="132" y="93"/>
                    <a:pt x="132" y="94"/>
                  </a:cubicBezTo>
                  <a:cubicBezTo>
                    <a:pt x="132" y="94"/>
                    <a:pt x="133" y="94"/>
                    <a:pt x="133" y="94"/>
                  </a:cubicBezTo>
                  <a:cubicBezTo>
                    <a:pt x="133" y="95"/>
                    <a:pt x="134" y="95"/>
                    <a:pt x="135" y="96"/>
                  </a:cubicBezTo>
                  <a:cubicBezTo>
                    <a:pt x="135" y="96"/>
                    <a:pt x="135" y="96"/>
                    <a:pt x="135" y="96"/>
                  </a:cubicBezTo>
                  <a:cubicBezTo>
                    <a:pt x="136" y="97"/>
                    <a:pt x="137" y="97"/>
                    <a:pt x="137" y="98"/>
                  </a:cubicBezTo>
                  <a:cubicBezTo>
                    <a:pt x="137" y="98"/>
                    <a:pt x="138" y="98"/>
                    <a:pt x="138" y="98"/>
                  </a:cubicBezTo>
                  <a:cubicBezTo>
                    <a:pt x="138" y="98"/>
                    <a:pt x="138" y="98"/>
                    <a:pt x="138" y="98"/>
                  </a:cubicBezTo>
                  <a:cubicBezTo>
                    <a:pt x="138" y="99"/>
                    <a:pt x="139" y="99"/>
                    <a:pt x="139" y="99"/>
                  </a:cubicBezTo>
                  <a:cubicBezTo>
                    <a:pt x="139" y="99"/>
                    <a:pt x="140" y="100"/>
                    <a:pt x="140" y="100"/>
                  </a:cubicBezTo>
                  <a:cubicBezTo>
                    <a:pt x="140" y="100"/>
                    <a:pt x="141" y="100"/>
                    <a:pt x="141" y="100"/>
                  </a:cubicBezTo>
                  <a:cubicBezTo>
                    <a:pt x="141" y="100"/>
                    <a:pt x="142" y="101"/>
                    <a:pt x="142" y="101"/>
                  </a:cubicBezTo>
                  <a:cubicBezTo>
                    <a:pt x="142" y="101"/>
                    <a:pt x="143" y="101"/>
                    <a:pt x="143" y="101"/>
                  </a:cubicBezTo>
                  <a:cubicBezTo>
                    <a:pt x="143" y="101"/>
                    <a:pt x="144" y="101"/>
                    <a:pt x="144" y="101"/>
                  </a:cubicBezTo>
                  <a:cubicBezTo>
                    <a:pt x="148" y="100"/>
                    <a:pt x="154" y="100"/>
                    <a:pt x="158" y="100"/>
                  </a:cubicBezTo>
                  <a:cubicBezTo>
                    <a:pt x="161" y="100"/>
                    <a:pt x="167" y="99"/>
                    <a:pt x="164" y="96"/>
                  </a:cubicBezTo>
                  <a:cubicBezTo>
                    <a:pt x="161" y="93"/>
                    <a:pt x="156" y="89"/>
                    <a:pt x="159" y="89"/>
                  </a:cubicBezTo>
                  <a:cubicBezTo>
                    <a:pt x="161" y="88"/>
                    <a:pt x="167" y="88"/>
                    <a:pt x="166" y="87"/>
                  </a:cubicBezTo>
                  <a:cubicBezTo>
                    <a:pt x="165" y="86"/>
                    <a:pt x="167" y="84"/>
                    <a:pt x="169" y="83"/>
                  </a:cubicBezTo>
                  <a:cubicBezTo>
                    <a:pt x="171" y="83"/>
                    <a:pt x="178" y="86"/>
                    <a:pt x="179" y="85"/>
                  </a:cubicBezTo>
                  <a:cubicBezTo>
                    <a:pt x="180" y="84"/>
                    <a:pt x="177" y="82"/>
                    <a:pt x="183" y="84"/>
                  </a:cubicBezTo>
                  <a:cubicBezTo>
                    <a:pt x="189" y="86"/>
                    <a:pt x="190" y="86"/>
                    <a:pt x="192" y="86"/>
                  </a:cubicBezTo>
                  <a:cubicBezTo>
                    <a:pt x="194" y="86"/>
                    <a:pt x="199" y="94"/>
                    <a:pt x="199" y="94"/>
                  </a:cubicBezTo>
                  <a:cubicBezTo>
                    <a:pt x="199" y="94"/>
                    <a:pt x="208" y="104"/>
                    <a:pt x="211" y="106"/>
                  </a:cubicBezTo>
                  <a:cubicBezTo>
                    <a:pt x="213" y="107"/>
                    <a:pt x="218" y="109"/>
                    <a:pt x="223" y="109"/>
                  </a:cubicBezTo>
                  <a:cubicBezTo>
                    <a:pt x="227" y="109"/>
                    <a:pt x="237" y="113"/>
                    <a:pt x="241" y="114"/>
                  </a:cubicBezTo>
                  <a:cubicBezTo>
                    <a:pt x="244" y="116"/>
                    <a:pt x="244" y="118"/>
                    <a:pt x="248" y="118"/>
                  </a:cubicBezTo>
                  <a:cubicBezTo>
                    <a:pt x="252" y="118"/>
                    <a:pt x="257" y="117"/>
                    <a:pt x="253" y="115"/>
                  </a:cubicBezTo>
                  <a:cubicBezTo>
                    <a:pt x="249" y="112"/>
                    <a:pt x="248" y="111"/>
                    <a:pt x="242" y="107"/>
                  </a:cubicBezTo>
                  <a:cubicBezTo>
                    <a:pt x="236" y="103"/>
                    <a:pt x="229" y="98"/>
                    <a:pt x="226" y="97"/>
                  </a:cubicBezTo>
                  <a:cubicBezTo>
                    <a:pt x="222" y="96"/>
                    <a:pt x="220" y="92"/>
                    <a:pt x="215" y="87"/>
                  </a:cubicBezTo>
                  <a:cubicBezTo>
                    <a:pt x="210" y="81"/>
                    <a:pt x="195" y="71"/>
                    <a:pt x="199" y="71"/>
                  </a:cubicBezTo>
                  <a:cubicBezTo>
                    <a:pt x="203" y="71"/>
                    <a:pt x="211" y="71"/>
                    <a:pt x="210" y="70"/>
                  </a:cubicBezTo>
                  <a:cubicBezTo>
                    <a:pt x="208" y="68"/>
                    <a:pt x="202" y="62"/>
                    <a:pt x="197" y="60"/>
                  </a:cubicBezTo>
                  <a:cubicBezTo>
                    <a:pt x="192" y="59"/>
                    <a:pt x="183" y="58"/>
                    <a:pt x="181" y="55"/>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57" name="Freeform 47">
              <a:extLst>
                <a:ext uri="{FF2B5EF4-FFF2-40B4-BE49-F238E27FC236}">
                  <a16:creationId xmlns:a16="http://schemas.microsoft.com/office/drawing/2014/main" id="{3FE70E70-D2CE-4D63-84A0-0DBA1BEDCF1D}"/>
                </a:ext>
              </a:extLst>
            </p:cNvPr>
            <p:cNvSpPr>
              <a:spLocks noChangeArrowheads="1"/>
            </p:cNvSpPr>
            <p:nvPr/>
          </p:nvSpPr>
          <p:spPr bwMode="auto">
            <a:xfrm>
              <a:off x="6636170" y="3075364"/>
              <a:ext cx="56862" cy="19223"/>
            </a:xfrm>
            <a:custGeom>
              <a:avLst/>
              <a:gdLst>
                <a:gd name="T0" fmla="*/ 1954845 w 38"/>
                <a:gd name="T1" fmla="*/ 18853644 h 14"/>
                <a:gd name="T2" fmla="*/ 48882326 w 38"/>
                <a:gd name="T3" fmla="*/ 24509329 h 14"/>
                <a:gd name="T4" fmla="*/ 70389812 w 38"/>
                <a:gd name="T5" fmla="*/ 7540909 h 14"/>
                <a:gd name="T6" fmla="*/ 52793413 w 38"/>
                <a:gd name="T7" fmla="*/ 1885227 h 14"/>
                <a:gd name="T8" fmla="*/ 35195605 w 38"/>
                <a:gd name="T9" fmla="*/ 15083191 h 14"/>
                <a:gd name="T10" fmla="*/ 27373430 w 38"/>
                <a:gd name="T11" fmla="*/ 9426135 h 14"/>
                <a:gd name="T12" fmla="*/ 1954845 w 38"/>
                <a:gd name="T13" fmla="*/ 18853644 h 14"/>
                <a:gd name="T14" fmla="*/ 0 60000 65536"/>
                <a:gd name="T15" fmla="*/ 0 60000 65536"/>
                <a:gd name="T16" fmla="*/ 0 60000 65536"/>
                <a:gd name="T17" fmla="*/ 0 60000 65536"/>
                <a:gd name="T18" fmla="*/ 0 60000 65536"/>
                <a:gd name="T19" fmla="*/ 0 60000 65536"/>
                <a:gd name="T20" fmla="*/ 0 60000 65536"/>
                <a:gd name="T21" fmla="*/ 0 w 38"/>
                <a:gd name="T22" fmla="*/ 0 h 14"/>
                <a:gd name="T23" fmla="*/ 38 w 38"/>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14">
                  <a:moveTo>
                    <a:pt x="1" y="10"/>
                  </a:moveTo>
                  <a:cubicBezTo>
                    <a:pt x="3" y="12"/>
                    <a:pt x="22" y="14"/>
                    <a:pt x="25" y="13"/>
                  </a:cubicBezTo>
                  <a:cubicBezTo>
                    <a:pt x="28" y="12"/>
                    <a:pt x="38" y="6"/>
                    <a:pt x="36" y="4"/>
                  </a:cubicBezTo>
                  <a:cubicBezTo>
                    <a:pt x="34" y="1"/>
                    <a:pt x="28" y="0"/>
                    <a:pt x="27" y="1"/>
                  </a:cubicBezTo>
                  <a:cubicBezTo>
                    <a:pt x="26" y="2"/>
                    <a:pt x="20" y="8"/>
                    <a:pt x="18" y="8"/>
                  </a:cubicBezTo>
                  <a:cubicBezTo>
                    <a:pt x="16" y="8"/>
                    <a:pt x="16" y="4"/>
                    <a:pt x="14" y="5"/>
                  </a:cubicBezTo>
                  <a:cubicBezTo>
                    <a:pt x="13" y="6"/>
                    <a:pt x="0" y="9"/>
                    <a:pt x="1" y="10"/>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58" name="Freeform 48">
              <a:extLst>
                <a:ext uri="{FF2B5EF4-FFF2-40B4-BE49-F238E27FC236}">
                  <a16:creationId xmlns:a16="http://schemas.microsoft.com/office/drawing/2014/main" id="{B04282B6-EBBA-49B0-8D03-13B3F7E9A7C9}"/>
                </a:ext>
              </a:extLst>
            </p:cNvPr>
            <p:cNvSpPr>
              <a:spLocks noChangeArrowheads="1"/>
            </p:cNvSpPr>
            <p:nvPr/>
          </p:nvSpPr>
          <p:spPr bwMode="auto">
            <a:xfrm>
              <a:off x="6735375" y="3087803"/>
              <a:ext cx="37504" cy="21485"/>
            </a:xfrm>
            <a:custGeom>
              <a:avLst/>
              <a:gdLst>
                <a:gd name="T0" fmla="*/ 7861743 w 25"/>
                <a:gd name="T1" fmla="*/ 2051102 h 15"/>
                <a:gd name="T2" fmla="*/ 23583831 w 25"/>
                <a:gd name="T3" fmla="*/ 26670051 h 15"/>
                <a:gd name="T4" fmla="*/ 7861743 w 25"/>
                <a:gd name="T5" fmla="*/ 2051102 h 15"/>
                <a:gd name="T6" fmla="*/ 0 60000 65536"/>
                <a:gd name="T7" fmla="*/ 0 60000 65536"/>
                <a:gd name="T8" fmla="*/ 0 60000 65536"/>
                <a:gd name="T9" fmla="*/ 0 w 25"/>
                <a:gd name="T10" fmla="*/ 0 h 15"/>
                <a:gd name="T11" fmla="*/ 25 w 25"/>
                <a:gd name="T12" fmla="*/ 15 h 15"/>
              </a:gdLst>
              <a:ahLst/>
              <a:cxnLst>
                <a:cxn ang="T6">
                  <a:pos x="T0" y="T1"/>
                </a:cxn>
                <a:cxn ang="T7">
                  <a:pos x="T2" y="T3"/>
                </a:cxn>
                <a:cxn ang="T8">
                  <a:pos x="T4" y="T5"/>
                </a:cxn>
              </a:cxnLst>
              <a:rect l="T9" t="T10" r="T11" b="T12"/>
              <a:pathLst>
                <a:path w="25" h="15">
                  <a:moveTo>
                    <a:pt x="4" y="1"/>
                  </a:moveTo>
                  <a:cubicBezTo>
                    <a:pt x="0" y="0"/>
                    <a:pt x="9" y="12"/>
                    <a:pt x="12" y="13"/>
                  </a:cubicBezTo>
                  <a:cubicBezTo>
                    <a:pt x="25" y="15"/>
                    <a:pt x="9" y="2"/>
                    <a:pt x="4" y="1"/>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59" name="Freeform 49">
              <a:extLst>
                <a:ext uri="{FF2B5EF4-FFF2-40B4-BE49-F238E27FC236}">
                  <a16:creationId xmlns:a16="http://schemas.microsoft.com/office/drawing/2014/main" id="{ED6A20CD-FB33-4BD1-A61E-3CE0E2E4B60B}"/>
                </a:ext>
              </a:extLst>
            </p:cNvPr>
            <p:cNvSpPr>
              <a:spLocks noChangeArrowheads="1"/>
            </p:cNvSpPr>
            <p:nvPr/>
          </p:nvSpPr>
          <p:spPr bwMode="auto">
            <a:xfrm>
              <a:off x="6964032" y="3326398"/>
              <a:ext cx="66541" cy="36185"/>
            </a:xfrm>
            <a:custGeom>
              <a:avLst/>
              <a:gdLst>
                <a:gd name="T0" fmla="*/ 78284492 w 45"/>
                <a:gd name="T1" fmla="*/ 50359785 h 26"/>
                <a:gd name="T2" fmla="*/ 53461845 w 45"/>
                <a:gd name="T3" fmla="*/ 30991063 h 26"/>
                <a:gd name="T4" fmla="*/ 7637209 w 45"/>
                <a:gd name="T5" fmla="*/ 3873187 h 26"/>
                <a:gd name="T6" fmla="*/ 40097070 w 45"/>
                <a:gd name="T7" fmla="*/ 34864248 h 26"/>
                <a:gd name="T8" fmla="*/ 78284492 w 45"/>
                <a:gd name="T9" fmla="*/ 50359785 h 26"/>
                <a:gd name="T10" fmla="*/ 0 60000 65536"/>
                <a:gd name="T11" fmla="*/ 0 60000 65536"/>
                <a:gd name="T12" fmla="*/ 0 60000 65536"/>
                <a:gd name="T13" fmla="*/ 0 60000 65536"/>
                <a:gd name="T14" fmla="*/ 0 60000 65536"/>
                <a:gd name="T15" fmla="*/ 0 w 45"/>
                <a:gd name="T16" fmla="*/ 0 h 26"/>
                <a:gd name="T17" fmla="*/ 45 w 45"/>
                <a:gd name="T18" fmla="*/ 26 h 26"/>
              </a:gdLst>
              <a:ahLst/>
              <a:cxnLst>
                <a:cxn ang="T10">
                  <a:pos x="T0" y="T1"/>
                </a:cxn>
                <a:cxn ang="T11">
                  <a:pos x="T2" y="T3"/>
                </a:cxn>
                <a:cxn ang="T12">
                  <a:pos x="T4" y="T5"/>
                </a:cxn>
                <a:cxn ang="T13">
                  <a:pos x="T6" y="T7"/>
                </a:cxn>
                <a:cxn ang="T14">
                  <a:pos x="T8" y="T9"/>
                </a:cxn>
              </a:cxnLst>
              <a:rect l="T15" t="T16" r="T17" b="T18"/>
              <a:pathLst>
                <a:path w="45" h="26">
                  <a:moveTo>
                    <a:pt x="41" y="26"/>
                  </a:moveTo>
                  <a:cubicBezTo>
                    <a:pt x="45" y="26"/>
                    <a:pt x="32" y="19"/>
                    <a:pt x="28" y="16"/>
                  </a:cubicBezTo>
                  <a:cubicBezTo>
                    <a:pt x="24" y="14"/>
                    <a:pt x="7" y="3"/>
                    <a:pt x="4" y="2"/>
                  </a:cubicBezTo>
                  <a:cubicBezTo>
                    <a:pt x="0" y="0"/>
                    <a:pt x="15" y="14"/>
                    <a:pt x="21" y="18"/>
                  </a:cubicBezTo>
                  <a:cubicBezTo>
                    <a:pt x="27" y="22"/>
                    <a:pt x="39" y="26"/>
                    <a:pt x="41" y="26"/>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60" name="Freeform 50">
              <a:extLst>
                <a:ext uri="{FF2B5EF4-FFF2-40B4-BE49-F238E27FC236}">
                  <a16:creationId xmlns:a16="http://schemas.microsoft.com/office/drawing/2014/main" id="{7AB41B11-F44F-4A3A-9DB5-E80C2D4F0D18}"/>
                </a:ext>
              </a:extLst>
            </p:cNvPr>
            <p:cNvSpPr>
              <a:spLocks noChangeArrowheads="1"/>
            </p:cNvSpPr>
            <p:nvPr/>
          </p:nvSpPr>
          <p:spPr bwMode="auto">
            <a:xfrm>
              <a:off x="7158815" y="3273251"/>
              <a:ext cx="25407" cy="20354"/>
            </a:xfrm>
            <a:custGeom>
              <a:avLst/>
              <a:gdLst>
                <a:gd name="T0" fmla="*/ 9752374 w 17"/>
                <a:gd name="T1" fmla="*/ 6341726 h 14"/>
                <a:gd name="T2" fmla="*/ 1951034 w 17"/>
                <a:gd name="T3" fmla="*/ 19023721 h 14"/>
                <a:gd name="T4" fmla="*/ 25356456 w 17"/>
                <a:gd name="T5" fmla="*/ 29591812 h 14"/>
                <a:gd name="T6" fmla="*/ 23405423 w 17"/>
                <a:gd name="T7" fmla="*/ 12681998 h 14"/>
                <a:gd name="T8" fmla="*/ 9752374 w 17"/>
                <a:gd name="T9" fmla="*/ 6341726 h 14"/>
                <a:gd name="T10" fmla="*/ 0 60000 65536"/>
                <a:gd name="T11" fmla="*/ 0 60000 65536"/>
                <a:gd name="T12" fmla="*/ 0 60000 65536"/>
                <a:gd name="T13" fmla="*/ 0 60000 65536"/>
                <a:gd name="T14" fmla="*/ 0 60000 65536"/>
                <a:gd name="T15" fmla="*/ 0 w 17"/>
                <a:gd name="T16" fmla="*/ 0 h 14"/>
                <a:gd name="T17" fmla="*/ 17 w 17"/>
                <a:gd name="T18" fmla="*/ 14 h 14"/>
              </a:gdLst>
              <a:ahLst/>
              <a:cxnLst>
                <a:cxn ang="T10">
                  <a:pos x="T0" y="T1"/>
                </a:cxn>
                <a:cxn ang="T11">
                  <a:pos x="T2" y="T3"/>
                </a:cxn>
                <a:cxn ang="T12">
                  <a:pos x="T4" y="T5"/>
                </a:cxn>
                <a:cxn ang="T13">
                  <a:pos x="T6" y="T7"/>
                </a:cxn>
                <a:cxn ang="T14">
                  <a:pos x="T8" y="T9"/>
                </a:cxn>
              </a:cxnLst>
              <a:rect l="T15" t="T16" r="T17" b="T18"/>
              <a:pathLst>
                <a:path w="17" h="14">
                  <a:moveTo>
                    <a:pt x="5" y="3"/>
                  </a:moveTo>
                  <a:cubicBezTo>
                    <a:pt x="6" y="5"/>
                    <a:pt x="1" y="4"/>
                    <a:pt x="1" y="9"/>
                  </a:cubicBezTo>
                  <a:cubicBezTo>
                    <a:pt x="0" y="13"/>
                    <a:pt x="8" y="14"/>
                    <a:pt x="13" y="14"/>
                  </a:cubicBezTo>
                  <a:cubicBezTo>
                    <a:pt x="17" y="14"/>
                    <a:pt x="15" y="9"/>
                    <a:pt x="12" y="6"/>
                  </a:cubicBezTo>
                  <a:cubicBezTo>
                    <a:pt x="9" y="3"/>
                    <a:pt x="4" y="0"/>
                    <a:pt x="5" y="3"/>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61" name="Freeform 51">
              <a:extLst>
                <a:ext uri="{FF2B5EF4-FFF2-40B4-BE49-F238E27FC236}">
                  <a16:creationId xmlns:a16="http://schemas.microsoft.com/office/drawing/2014/main" id="{18CC13C9-DB6B-4F10-A18E-F98382224C4E}"/>
                </a:ext>
              </a:extLst>
            </p:cNvPr>
            <p:cNvSpPr>
              <a:spLocks noChangeArrowheads="1"/>
            </p:cNvSpPr>
            <p:nvPr/>
          </p:nvSpPr>
          <p:spPr bwMode="auto">
            <a:xfrm>
              <a:off x="7167283" y="3254028"/>
              <a:ext cx="18147" cy="16962"/>
            </a:xfrm>
            <a:custGeom>
              <a:avLst/>
              <a:gdLst>
                <a:gd name="T0" fmla="*/ 6806681 w 13"/>
                <a:gd name="T1" fmla="*/ 9990618 h 12"/>
                <a:gd name="T2" fmla="*/ 6806681 w 13"/>
                <a:gd name="T3" fmla="*/ 17982547 h 12"/>
                <a:gd name="T4" fmla="*/ 20420040 w 13"/>
                <a:gd name="T5" fmla="*/ 3995965 h 12"/>
                <a:gd name="T6" fmla="*/ 6806681 w 13"/>
                <a:gd name="T7" fmla="*/ 9990618 h 12"/>
                <a:gd name="T8" fmla="*/ 0 60000 65536"/>
                <a:gd name="T9" fmla="*/ 0 60000 65536"/>
                <a:gd name="T10" fmla="*/ 0 60000 65536"/>
                <a:gd name="T11" fmla="*/ 0 60000 65536"/>
                <a:gd name="T12" fmla="*/ 0 w 13"/>
                <a:gd name="T13" fmla="*/ 0 h 12"/>
                <a:gd name="T14" fmla="*/ 13 w 13"/>
                <a:gd name="T15" fmla="*/ 12 h 12"/>
              </a:gdLst>
              <a:ahLst/>
              <a:cxnLst>
                <a:cxn ang="T8">
                  <a:pos x="T0" y="T1"/>
                </a:cxn>
                <a:cxn ang="T9">
                  <a:pos x="T2" y="T3"/>
                </a:cxn>
                <a:cxn ang="T10">
                  <a:pos x="T4" y="T5"/>
                </a:cxn>
                <a:cxn ang="T11">
                  <a:pos x="T6" y="T7"/>
                </a:cxn>
              </a:cxnLst>
              <a:rect l="T12" t="T13" r="T14" b="T15"/>
              <a:pathLst>
                <a:path w="13" h="12">
                  <a:moveTo>
                    <a:pt x="4" y="5"/>
                  </a:moveTo>
                  <a:cubicBezTo>
                    <a:pt x="0" y="6"/>
                    <a:pt x="1" y="8"/>
                    <a:pt x="4" y="9"/>
                  </a:cubicBezTo>
                  <a:cubicBezTo>
                    <a:pt x="10" y="12"/>
                    <a:pt x="13" y="5"/>
                    <a:pt x="12" y="2"/>
                  </a:cubicBezTo>
                  <a:cubicBezTo>
                    <a:pt x="11" y="0"/>
                    <a:pt x="8" y="4"/>
                    <a:pt x="4" y="5"/>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62" name="Freeform 52">
              <a:extLst>
                <a:ext uri="{FF2B5EF4-FFF2-40B4-BE49-F238E27FC236}">
                  <a16:creationId xmlns:a16="http://schemas.microsoft.com/office/drawing/2014/main" id="{C0B8520A-7F58-4884-9FEB-CC353A973A5E}"/>
                </a:ext>
              </a:extLst>
            </p:cNvPr>
            <p:cNvSpPr>
              <a:spLocks noChangeArrowheads="1"/>
            </p:cNvSpPr>
            <p:nvPr/>
          </p:nvSpPr>
          <p:spPr bwMode="auto">
            <a:xfrm>
              <a:off x="6973711" y="3232543"/>
              <a:ext cx="22987" cy="19223"/>
            </a:xfrm>
            <a:custGeom>
              <a:avLst/>
              <a:gdLst>
                <a:gd name="T0" fmla="*/ 28711508 w 15"/>
                <a:gd name="T1" fmla="*/ 15083191 h 14"/>
                <a:gd name="T2" fmla="*/ 10253598 w 15"/>
                <a:gd name="T3" fmla="*/ 1885227 h 14"/>
                <a:gd name="T4" fmla="*/ 22559346 w 15"/>
                <a:gd name="T5" fmla="*/ 24509329 h 14"/>
                <a:gd name="T6" fmla="*/ 28711508 w 15"/>
                <a:gd name="T7" fmla="*/ 15083191 h 14"/>
                <a:gd name="T8" fmla="*/ 0 60000 65536"/>
                <a:gd name="T9" fmla="*/ 0 60000 65536"/>
                <a:gd name="T10" fmla="*/ 0 60000 65536"/>
                <a:gd name="T11" fmla="*/ 0 60000 65536"/>
                <a:gd name="T12" fmla="*/ 0 w 15"/>
                <a:gd name="T13" fmla="*/ 0 h 14"/>
                <a:gd name="T14" fmla="*/ 15 w 15"/>
                <a:gd name="T15" fmla="*/ 14 h 14"/>
              </a:gdLst>
              <a:ahLst/>
              <a:cxnLst>
                <a:cxn ang="T8">
                  <a:pos x="T0" y="T1"/>
                </a:cxn>
                <a:cxn ang="T9">
                  <a:pos x="T2" y="T3"/>
                </a:cxn>
                <a:cxn ang="T10">
                  <a:pos x="T4" y="T5"/>
                </a:cxn>
                <a:cxn ang="T11">
                  <a:pos x="T6" y="T7"/>
                </a:cxn>
              </a:cxnLst>
              <a:rect l="T12" t="T13" r="T14" b="T15"/>
              <a:pathLst>
                <a:path w="15" h="14">
                  <a:moveTo>
                    <a:pt x="14" y="8"/>
                  </a:moveTo>
                  <a:cubicBezTo>
                    <a:pt x="13" y="6"/>
                    <a:pt x="10" y="2"/>
                    <a:pt x="5" y="1"/>
                  </a:cubicBezTo>
                  <a:cubicBezTo>
                    <a:pt x="0" y="0"/>
                    <a:pt x="9" y="11"/>
                    <a:pt x="11" y="13"/>
                  </a:cubicBezTo>
                  <a:cubicBezTo>
                    <a:pt x="13" y="14"/>
                    <a:pt x="15" y="9"/>
                    <a:pt x="14" y="8"/>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63" name="Freeform 53">
              <a:extLst>
                <a:ext uri="{FF2B5EF4-FFF2-40B4-BE49-F238E27FC236}">
                  <a16:creationId xmlns:a16="http://schemas.microsoft.com/office/drawing/2014/main" id="{09C84F8C-2A87-4E8F-B9D4-AE20A5C5B594}"/>
                </a:ext>
              </a:extLst>
            </p:cNvPr>
            <p:cNvSpPr>
              <a:spLocks noChangeArrowheads="1"/>
            </p:cNvSpPr>
            <p:nvPr/>
          </p:nvSpPr>
          <p:spPr bwMode="auto">
            <a:xfrm>
              <a:off x="6679724" y="3064056"/>
              <a:ext cx="15727" cy="14700"/>
            </a:xfrm>
            <a:custGeom>
              <a:avLst/>
              <a:gdLst>
                <a:gd name="T0" fmla="*/ 16066493 w 11"/>
                <a:gd name="T1" fmla="*/ 4321800 h 10"/>
                <a:gd name="T2" fmla="*/ 1785017 w 11"/>
                <a:gd name="T3" fmla="*/ 2160900 h 10"/>
                <a:gd name="T4" fmla="*/ 12496459 w 11"/>
                <a:gd name="T5" fmla="*/ 15126300 h 10"/>
                <a:gd name="T6" fmla="*/ 16066493 w 11"/>
                <a:gd name="T7" fmla="*/ 4321800 h 10"/>
                <a:gd name="T8" fmla="*/ 0 60000 65536"/>
                <a:gd name="T9" fmla="*/ 0 60000 65536"/>
                <a:gd name="T10" fmla="*/ 0 60000 65536"/>
                <a:gd name="T11" fmla="*/ 0 60000 65536"/>
                <a:gd name="T12" fmla="*/ 0 w 11"/>
                <a:gd name="T13" fmla="*/ 0 h 10"/>
                <a:gd name="T14" fmla="*/ 11 w 11"/>
                <a:gd name="T15" fmla="*/ 10 h 10"/>
              </a:gdLst>
              <a:ahLst/>
              <a:cxnLst>
                <a:cxn ang="T8">
                  <a:pos x="T0" y="T1"/>
                </a:cxn>
                <a:cxn ang="T9">
                  <a:pos x="T2" y="T3"/>
                </a:cxn>
                <a:cxn ang="T10">
                  <a:pos x="T4" y="T5"/>
                </a:cxn>
                <a:cxn ang="T11">
                  <a:pos x="T6" y="T7"/>
                </a:cxn>
              </a:cxnLst>
              <a:rect l="T12" t="T13" r="T14" b="T15"/>
              <a:pathLst>
                <a:path w="11" h="10">
                  <a:moveTo>
                    <a:pt x="9" y="2"/>
                  </a:moveTo>
                  <a:cubicBezTo>
                    <a:pt x="8" y="0"/>
                    <a:pt x="2" y="0"/>
                    <a:pt x="1" y="1"/>
                  </a:cubicBezTo>
                  <a:cubicBezTo>
                    <a:pt x="0" y="1"/>
                    <a:pt x="4" y="5"/>
                    <a:pt x="7" y="7"/>
                  </a:cubicBezTo>
                  <a:cubicBezTo>
                    <a:pt x="11" y="10"/>
                    <a:pt x="10" y="3"/>
                    <a:pt x="9" y="2"/>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64" name="Freeform 54">
              <a:extLst>
                <a:ext uri="{FF2B5EF4-FFF2-40B4-BE49-F238E27FC236}">
                  <a16:creationId xmlns:a16="http://schemas.microsoft.com/office/drawing/2014/main" id="{051F00DC-D7D9-4817-8861-0F241BF10318}"/>
                </a:ext>
              </a:extLst>
            </p:cNvPr>
            <p:cNvSpPr>
              <a:spLocks noChangeArrowheads="1"/>
            </p:cNvSpPr>
            <p:nvPr/>
          </p:nvSpPr>
          <p:spPr bwMode="auto">
            <a:xfrm>
              <a:off x="6111105" y="3170350"/>
              <a:ext cx="730735" cy="532600"/>
            </a:xfrm>
            <a:custGeom>
              <a:avLst/>
              <a:gdLst>
                <a:gd name="T0" fmla="*/ 875124327 w 494"/>
                <a:gd name="T1" fmla="*/ 327247407 h 385"/>
                <a:gd name="T2" fmla="*/ 817801759 w 494"/>
                <a:gd name="T3" fmla="*/ 273663713 h 385"/>
                <a:gd name="T4" fmla="*/ 783408771 w 494"/>
                <a:gd name="T5" fmla="*/ 239216263 h 385"/>
                <a:gd name="T6" fmla="*/ 718443298 w 494"/>
                <a:gd name="T7" fmla="*/ 189458988 h 385"/>
                <a:gd name="T8" fmla="*/ 663031068 w 494"/>
                <a:gd name="T9" fmla="*/ 107168813 h 385"/>
                <a:gd name="T10" fmla="*/ 624816023 w 494"/>
                <a:gd name="T11" fmla="*/ 76549143 h 385"/>
                <a:gd name="T12" fmla="*/ 586600978 w 494"/>
                <a:gd name="T13" fmla="*/ 15309830 h 385"/>
                <a:gd name="T14" fmla="*/ 569403793 w 494"/>
                <a:gd name="T15" fmla="*/ 45929494 h 385"/>
                <a:gd name="T16" fmla="*/ 575136188 w 494"/>
                <a:gd name="T17" fmla="*/ 155012878 h 385"/>
                <a:gd name="T18" fmla="*/ 536921143 w 494"/>
                <a:gd name="T19" fmla="*/ 141616263 h 385"/>
                <a:gd name="T20" fmla="*/ 479598575 w 494"/>
                <a:gd name="T21" fmla="*/ 107168813 h 385"/>
                <a:gd name="T22" fmla="*/ 450937982 w 494"/>
                <a:gd name="T23" fmla="*/ 72721341 h 385"/>
                <a:gd name="T24" fmla="*/ 460491052 w 494"/>
                <a:gd name="T25" fmla="*/ 47842704 h 385"/>
                <a:gd name="T26" fmla="*/ 443295250 w 494"/>
                <a:gd name="T27" fmla="*/ 30619659 h 385"/>
                <a:gd name="T28" fmla="*/ 397436090 w 494"/>
                <a:gd name="T29" fmla="*/ 19137632 h 385"/>
                <a:gd name="T30" fmla="*/ 364953439 w 494"/>
                <a:gd name="T31" fmla="*/ 24878648 h 385"/>
                <a:gd name="T32" fmla="*/ 317185238 w 494"/>
                <a:gd name="T33" fmla="*/ 44016274 h 385"/>
                <a:gd name="T34" fmla="*/ 309542505 w 494"/>
                <a:gd name="T35" fmla="*/ 82290154 h 385"/>
                <a:gd name="T36" fmla="*/ 307630785 w 494"/>
                <a:gd name="T37" fmla="*/ 91858989 h 385"/>
                <a:gd name="T38" fmla="*/ 275148135 w 494"/>
                <a:gd name="T39" fmla="*/ 84204747 h 385"/>
                <a:gd name="T40" fmla="*/ 233112415 w 494"/>
                <a:gd name="T41" fmla="*/ 74635934 h 385"/>
                <a:gd name="T42" fmla="*/ 219735905 w 494"/>
                <a:gd name="T43" fmla="*/ 105255604 h 385"/>
                <a:gd name="T44" fmla="*/ 204450440 w 494"/>
                <a:gd name="T45" fmla="*/ 126306439 h 385"/>
                <a:gd name="T46" fmla="*/ 192985650 w 494"/>
                <a:gd name="T47" fmla="*/ 151185076 h 385"/>
                <a:gd name="T48" fmla="*/ 166235351 w 494"/>
                <a:gd name="T49" fmla="*/ 174149121 h 385"/>
                <a:gd name="T50" fmla="*/ 105090726 w 494"/>
                <a:gd name="T51" fmla="*/ 220078637 h 385"/>
                <a:gd name="T52" fmla="*/ 28660604 w 494"/>
                <a:gd name="T53" fmla="*/ 256439297 h 385"/>
                <a:gd name="T54" fmla="*/ 3822059 w 494"/>
                <a:gd name="T55" fmla="*/ 287060328 h 385"/>
                <a:gd name="T56" fmla="*/ 15285471 w 494"/>
                <a:gd name="T57" fmla="*/ 315765384 h 385"/>
                <a:gd name="T58" fmla="*/ 28660604 w 494"/>
                <a:gd name="T59" fmla="*/ 367435955 h 385"/>
                <a:gd name="T60" fmla="*/ 9553073 w 494"/>
                <a:gd name="T61" fmla="*/ 369350547 h 385"/>
                <a:gd name="T62" fmla="*/ 57322589 w 494"/>
                <a:gd name="T63" fmla="*/ 445899668 h 385"/>
                <a:gd name="T64" fmla="*/ 101270051 w 494"/>
                <a:gd name="T65" fmla="*/ 547327427 h 385"/>
                <a:gd name="T66" fmla="*/ 82162507 w 494"/>
                <a:gd name="T67" fmla="*/ 577947075 h 385"/>
                <a:gd name="T68" fmla="*/ 149038166 w 494"/>
                <a:gd name="T69" fmla="*/ 616220944 h 385"/>
                <a:gd name="T70" fmla="*/ 233112415 w 494"/>
                <a:gd name="T71" fmla="*/ 579860285 h 385"/>
                <a:gd name="T72" fmla="*/ 277058473 w 494"/>
                <a:gd name="T73" fmla="*/ 581774877 h 385"/>
                <a:gd name="T74" fmla="*/ 380240287 w 494"/>
                <a:gd name="T75" fmla="*/ 545412834 h 385"/>
                <a:gd name="T76" fmla="*/ 485330970 w 494"/>
                <a:gd name="T77" fmla="*/ 541586416 h 385"/>
                <a:gd name="T78" fmla="*/ 529278410 w 494"/>
                <a:gd name="T79" fmla="*/ 566465053 h 385"/>
                <a:gd name="T80" fmla="*/ 569403793 w 494"/>
                <a:gd name="T81" fmla="*/ 612394526 h 385"/>
                <a:gd name="T82" fmla="*/ 588511315 w 494"/>
                <a:gd name="T83" fmla="*/ 566465053 h 385"/>
                <a:gd name="T84" fmla="*/ 598065768 w 494"/>
                <a:gd name="T85" fmla="*/ 610479933 h 385"/>
                <a:gd name="T86" fmla="*/ 609530558 w 494"/>
                <a:gd name="T87" fmla="*/ 610479933 h 385"/>
                <a:gd name="T88" fmla="*/ 622905685 w 494"/>
                <a:gd name="T89" fmla="*/ 635358570 h 385"/>
                <a:gd name="T90" fmla="*/ 668763463 w 494"/>
                <a:gd name="T91" fmla="*/ 669806021 h 385"/>
                <a:gd name="T92" fmla="*/ 726086204 w 494"/>
                <a:gd name="T93" fmla="*/ 725304480 h 385"/>
                <a:gd name="T94" fmla="*/ 789141166 w 494"/>
                <a:gd name="T95" fmla="*/ 723389714 h 385"/>
                <a:gd name="T96" fmla="*/ 833088607 w 494"/>
                <a:gd name="T97" fmla="*/ 732958700 h 385"/>
                <a:gd name="T98" fmla="*/ 892321512 w 494"/>
                <a:gd name="T99" fmla="*/ 702338879 h 385"/>
                <a:gd name="T100" fmla="*/ 905696640 w 494"/>
                <a:gd name="T101" fmla="*/ 621961955 h 385"/>
                <a:gd name="T102" fmla="*/ 938179290 w 494"/>
                <a:gd name="T103" fmla="*/ 551155229 h 385"/>
                <a:gd name="T104" fmla="*/ 919071767 w 494"/>
                <a:gd name="T105" fmla="*/ 399970196 h 38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94"/>
                <a:gd name="T160" fmla="*/ 0 h 385"/>
                <a:gd name="T161" fmla="*/ 494 w 494"/>
                <a:gd name="T162" fmla="*/ 385 h 38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94" h="385">
                  <a:moveTo>
                    <a:pt x="481" y="209"/>
                  </a:moveTo>
                  <a:cubicBezTo>
                    <a:pt x="480" y="203"/>
                    <a:pt x="473" y="192"/>
                    <a:pt x="472" y="190"/>
                  </a:cubicBezTo>
                  <a:cubicBezTo>
                    <a:pt x="470" y="187"/>
                    <a:pt x="461" y="173"/>
                    <a:pt x="458" y="171"/>
                  </a:cubicBezTo>
                  <a:cubicBezTo>
                    <a:pt x="455" y="168"/>
                    <a:pt x="448" y="162"/>
                    <a:pt x="445" y="160"/>
                  </a:cubicBezTo>
                  <a:cubicBezTo>
                    <a:pt x="441" y="158"/>
                    <a:pt x="438" y="157"/>
                    <a:pt x="435" y="150"/>
                  </a:cubicBezTo>
                  <a:cubicBezTo>
                    <a:pt x="432" y="143"/>
                    <a:pt x="429" y="143"/>
                    <a:pt x="428" y="143"/>
                  </a:cubicBezTo>
                  <a:cubicBezTo>
                    <a:pt x="427" y="143"/>
                    <a:pt x="425" y="139"/>
                    <a:pt x="424" y="141"/>
                  </a:cubicBezTo>
                  <a:cubicBezTo>
                    <a:pt x="424" y="143"/>
                    <a:pt x="422" y="143"/>
                    <a:pt x="418" y="138"/>
                  </a:cubicBezTo>
                  <a:cubicBezTo>
                    <a:pt x="415" y="133"/>
                    <a:pt x="412" y="128"/>
                    <a:pt x="410" y="125"/>
                  </a:cubicBezTo>
                  <a:cubicBezTo>
                    <a:pt x="408" y="123"/>
                    <a:pt x="403" y="116"/>
                    <a:pt x="399" y="114"/>
                  </a:cubicBezTo>
                  <a:cubicBezTo>
                    <a:pt x="396" y="112"/>
                    <a:pt x="388" y="110"/>
                    <a:pt x="385" y="107"/>
                  </a:cubicBezTo>
                  <a:cubicBezTo>
                    <a:pt x="383" y="104"/>
                    <a:pt x="379" y="102"/>
                    <a:pt x="376" y="99"/>
                  </a:cubicBezTo>
                  <a:cubicBezTo>
                    <a:pt x="372" y="96"/>
                    <a:pt x="367" y="93"/>
                    <a:pt x="367" y="89"/>
                  </a:cubicBezTo>
                  <a:cubicBezTo>
                    <a:pt x="366" y="85"/>
                    <a:pt x="363" y="81"/>
                    <a:pt x="359" y="75"/>
                  </a:cubicBezTo>
                  <a:cubicBezTo>
                    <a:pt x="355" y="69"/>
                    <a:pt x="348" y="59"/>
                    <a:pt x="347" y="56"/>
                  </a:cubicBezTo>
                  <a:cubicBezTo>
                    <a:pt x="346" y="52"/>
                    <a:pt x="341" y="45"/>
                    <a:pt x="338" y="43"/>
                  </a:cubicBezTo>
                  <a:cubicBezTo>
                    <a:pt x="336" y="41"/>
                    <a:pt x="334" y="40"/>
                    <a:pt x="332" y="40"/>
                  </a:cubicBezTo>
                  <a:cubicBezTo>
                    <a:pt x="331" y="40"/>
                    <a:pt x="328" y="43"/>
                    <a:pt x="327" y="40"/>
                  </a:cubicBezTo>
                  <a:cubicBezTo>
                    <a:pt x="325" y="38"/>
                    <a:pt x="321" y="27"/>
                    <a:pt x="317" y="21"/>
                  </a:cubicBezTo>
                  <a:cubicBezTo>
                    <a:pt x="312" y="15"/>
                    <a:pt x="309" y="14"/>
                    <a:pt x="311" y="12"/>
                  </a:cubicBezTo>
                  <a:cubicBezTo>
                    <a:pt x="314" y="11"/>
                    <a:pt x="308" y="10"/>
                    <a:pt x="307" y="8"/>
                  </a:cubicBezTo>
                  <a:cubicBezTo>
                    <a:pt x="306" y="6"/>
                    <a:pt x="303" y="0"/>
                    <a:pt x="300" y="0"/>
                  </a:cubicBezTo>
                  <a:cubicBezTo>
                    <a:pt x="297" y="0"/>
                    <a:pt x="299" y="12"/>
                    <a:pt x="297" y="13"/>
                  </a:cubicBezTo>
                  <a:cubicBezTo>
                    <a:pt x="296" y="15"/>
                    <a:pt x="299" y="22"/>
                    <a:pt x="298" y="24"/>
                  </a:cubicBezTo>
                  <a:cubicBezTo>
                    <a:pt x="298" y="26"/>
                    <a:pt x="298" y="28"/>
                    <a:pt x="299" y="32"/>
                  </a:cubicBezTo>
                  <a:cubicBezTo>
                    <a:pt x="300" y="36"/>
                    <a:pt x="305" y="53"/>
                    <a:pt x="305" y="56"/>
                  </a:cubicBezTo>
                  <a:cubicBezTo>
                    <a:pt x="304" y="59"/>
                    <a:pt x="303" y="81"/>
                    <a:pt x="301" y="81"/>
                  </a:cubicBezTo>
                  <a:cubicBezTo>
                    <a:pt x="299" y="81"/>
                    <a:pt x="295" y="78"/>
                    <a:pt x="293" y="79"/>
                  </a:cubicBezTo>
                  <a:cubicBezTo>
                    <a:pt x="291" y="79"/>
                    <a:pt x="293" y="81"/>
                    <a:pt x="289" y="80"/>
                  </a:cubicBezTo>
                  <a:cubicBezTo>
                    <a:pt x="285" y="79"/>
                    <a:pt x="285" y="77"/>
                    <a:pt x="281" y="74"/>
                  </a:cubicBezTo>
                  <a:cubicBezTo>
                    <a:pt x="278" y="71"/>
                    <a:pt x="271" y="72"/>
                    <a:pt x="268" y="70"/>
                  </a:cubicBezTo>
                  <a:cubicBezTo>
                    <a:pt x="265" y="68"/>
                    <a:pt x="267" y="65"/>
                    <a:pt x="262" y="63"/>
                  </a:cubicBezTo>
                  <a:cubicBezTo>
                    <a:pt x="256" y="61"/>
                    <a:pt x="255" y="57"/>
                    <a:pt x="251" y="56"/>
                  </a:cubicBezTo>
                  <a:cubicBezTo>
                    <a:pt x="247" y="55"/>
                    <a:pt x="247" y="57"/>
                    <a:pt x="245" y="55"/>
                  </a:cubicBezTo>
                  <a:cubicBezTo>
                    <a:pt x="242" y="53"/>
                    <a:pt x="234" y="49"/>
                    <a:pt x="233" y="46"/>
                  </a:cubicBezTo>
                  <a:cubicBezTo>
                    <a:pt x="233" y="44"/>
                    <a:pt x="235" y="38"/>
                    <a:pt x="236" y="38"/>
                  </a:cubicBezTo>
                  <a:cubicBezTo>
                    <a:pt x="237" y="37"/>
                    <a:pt x="237" y="34"/>
                    <a:pt x="236" y="32"/>
                  </a:cubicBezTo>
                  <a:cubicBezTo>
                    <a:pt x="235" y="31"/>
                    <a:pt x="233" y="28"/>
                    <a:pt x="236" y="27"/>
                  </a:cubicBezTo>
                  <a:cubicBezTo>
                    <a:pt x="239" y="27"/>
                    <a:pt x="243" y="28"/>
                    <a:pt x="241" y="25"/>
                  </a:cubicBezTo>
                  <a:cubicBezTo>
                    <a:pt x="239" y="22"/>
                    <a:pt x="244" y="17"/>
                    <a:pt x="239" y="14"/>
                  </a:cubicBezTo>
                  <a:cubicBezTo>
                    <a:pt x="235" y="11"/>
                    <a:pt x="233" y="11"/>
                    <a:pt x="233" y="13"/>
                  </a:cubicBezTo>
                  <a:cubicBezTo>
                    <a:pt x="233" y="15"/>
                    <a:pt x="234" y="18"/>
                    <a:pt x="232" y="16"/>
                  </a:cubicBezTo>
                  <a:cubicBezTo>
                    <a:pt x="229" y="15"/>
                    <a:pt x="228" y="12"/>
                    <a:pt x="226" y="12"/>
                  </a:cubicBezTo>
                  <a:cubicBezTo>
                    <a:pt x="225" y="13"/>
                    <a:pt x="225" y="17"/>
                    <a:pt x="221" y="15"/>
                  </a:cubicBezTo>
                  <a:cubicBezTo>
                    <a:pt x="217" y="14"/>
                    <a:pt x="211" y="10"/>
                    <a:pt x="208" y="10"/>
                  </a:cubicBezTo>
                  <a:cubicBezTo>
                    <a:pt x="204" y="10"/>
                    <a:pt x="201" y="10"/>
                    <a:pt x="198" y="8"/>
                  </a:cubicBezTo>
                  <a:cubicBezTo>
                    <a:pt x="195" y="7"/>
                    <a:pt x="192" y="6"/>
                    <a:pt x="191" y="7"/>
                  </a:cubicBezTo>
                  <a:cubicBezTo>
                    <a:pt x="190" y="8"/>
                    <a:pt x="193" y="11"/>
                    <a:pt x="191" y="13"/>
                  </a:cubicBezTo>
                  <a:cubicBezTo>
                    <a:pt x="188" y="16"/>
                    <a:pt x="180" y="18"/>
                    <a:pt x="178" y="16"/>
                  </a:cubicBezTo>
                  <a:cubicBezTo>
                    <a:pt x="176" y="15"/>
                    <a:pt x="174" y="14"/>
                    <a:pt x="172" y="16"/>
                  </a:cubicBezTo>
                  <a:cubicBezTo>
                    <a:pt x="170" y="18"/>
                    <a:pt x="168" y="22"/>
                    <a:pt x="166" y="23"/>
                  </a:cubicBezTo>
                  <a:cubicBezTo>
                    <a:pt x="164" y="23"/>
                    <a:pt x="169" y="27"/>
                    <a:pt x="167" y="28"/>
                  </a:cubicBezTo>
                  <a:cubicBezTo>
                    <a:pt x="166" y="30"/>
                    <a:pt x="164" y="32"/>
                    <a:pt x="163" y="33"/>
                  </a:cubicBezTo>
                  <a:cubicBezTo>
                    <a:pt x="162" y="35"/>
                    <a:pt x="160" y="43"/>
                    <a:pt x="162" y="43"/>
                  </a:cubicBezTo>
                  <a:cubicBezTo>
                    <a:pt x="165" y="44"/>
                    <a:pt x="169" y="44"/>
                    <a:pt x="167" y="46"/>
                  </a:cubicBezTo>
                  <a:cubicBezTo>
                    <a:pt x="166" y="48"/>
                    <a:pt x="171" y="52"/>
                    <a:pt x="168" y="51"/>
                  </a:cubicBezTo>
                  <a:cubicBezTo>
                    <a:pt x="165" y="50"/>
                    <a:pt x="162" y="48"/>
                    <a:pt x="161" y="48"/>
                  </a:cubicBezTo>
                  <a:cubicBezTo>
                    <a:pt x="159" y="48"/>
                    <a:pt x="153" y="47"/>
                    <a:pt x="152" y="47"/>
                  </a:cubicBezTo>
                  <a:cubicBezTo>
                    <a:pt x="151" y="48"/>
                    <a:pt x="150" y="53"/>
                    <a:pt x="148" y="49"/>
                  </a:cubicBezTo>
                  <a:cubicBezTo>
                    <a:pt x="146" y="45"/>
                    <a:pt x="147" y="45"/>
                    <a:pt x="144" y="44"/>
                  </a:cubicBezTo>
                  <a:cubicBezTo>
                    <a:pt x="141" y="42"/>
                    <a:pt x="137" y="37"/>
                    <a:pt x="136" y="37"/>
                  </a:cubicBezTo>
                  <a:cubicBezTo>
                    <a:pt x="134" y="36"/>
                    <a:pt x="128" y="40"/>
                    <a:pt x="126" y="39"/>
                  </a:cubicBezTo>
                  <a:cubicBezTo>
                    <a:pt x="123" y="39"/>
                    <a:pt x="123" y="36"/>
                    <a:pt x="122" y="39"/>
                  </a:cubicBezTo>
                  <a:cubicBezTo>
                    <a:pt x="121" y="41"/>
                    <a:pt x="121" y="44"/>
                    <a:pt x="119" y="44"/>
                  </a:cubicBezTo>
                  <a:cubicBezTo>
                    <a:pt x="117" y="43"/>
                    <a:pt x="117" y="48"/>
                    <a:pt x="116" y="49"/>
                  </a:cubicBezTo>
                  <a:cubicBezTo>
                    <a:pt x="115" y="51"/>
                    <a:pt x="119" y="56"/>
                    <a:pt x="115" y="55"/>
                  </a:cubicBezTo>
                  <a:cubicBezTo>
                    <a:pt x="112" y="55"/>
                    <a:pt x="110" y="52"/>
                    <a:pt x="109" y="53"/>
                  </a:cubicBezTo>
                  <a:cubicBezTo>
                    <a:pt x="108" y="55"/>
                    <a:pt x="108" y="59"/>
                    <a:pt x="108" y="61"/>
                  </a:cubicBezTo>
                  <a:cubicBezTo>
                    <a:pt x="108" y="63"/>
                    <a:pt x="109" y="66"/>
                    <a:pt x="107" y="66"/>
                  </a:cubicBezTo>
                  <a:cubicBezTo>
                    <a:pt x="106" y="66"/>
                    <a:pt x="102" y="64"/>
                    <a:pt x="101" y="65"/>
                  </a:cubicBezTo>
                  <a:cubicBezTo>
                    <a:pt x="101" y="67"/>
                    <a:pt x="101" y="69"/>
                    <a:pt x="102" y="71"/>
                  </a:cubicBezTo>
                  <a:cubicBezTo>
                    <a:pt x="103" y="73"/>
                    <a:pt x="104" y="82"/>
                    <a:pt x="101" y="79"/>
                  </a:cubicBezTo>
                  <a:cubicBezTo>
                    <a:pt x="98" y="76"/>
                    <a:pt x="95" y="69"/>
                    <a:pt x="93" y="70"/>
                  </a:cubicBezTo>
                  <a:cubicBezTo>
                    <a:pt x="91" y="70"/>
                    <a:pt x="85" y="76"/>
                    <a:pt x="85" y="80"/>
                  </a:cubicBezTo>
                  <a:cubicBezTo>
                    <a:pt x="85" y="83"/>
                    <a:pt x="89" y="89"/>
                    <a:pt x="87" y="91"/>
                  </a:cubicBezTo>
                  <a:cubicBezTo>
                    <a:pt x="85" y="94"/>
                    <a:pt x="85" y="99"/>
                    <a:pt x="84" y="101"/>
                  </a:cubicBezTo>
                  <a:cubicBezTo>
                    <a:pt x="83" y="102"/>
                    <a:pt x="80" y="104"/>
                    <a:pt x="77" y="107"/>
                  </a:cubicBezTo>
                  <a:cubicBezTo>
                    <a:pt x="73" y="109"/>
                    <a:pt x="59" y="113"/>
                    <a:pt x="55" y="115"/>
                  </a:cubicBezTo>
                  <a:cubicBezTo>
                    <a:pt x="52" y="118"/>
                    <a:pt x="47" y="121"/>
                    <a:pt x="42" y="121"/>
                  </a:cubicBezTo>
                  <a:cubicBezTo>
                    <a:pt x="37" y="121"/>
                    <a:pt x="24" y="123"/>
                    <a:pt x="22" y="126"/>
                  </a:cubicBezTo>
                  <a:cubicBezTo>
                    <a:pt x="19" y="128"/>
                    <a:pt x="16" y="134"/>
                    <a:pt x="15" y="134"/>
                  </a:cubicBezTo>
                  <a:cubicBezTo>
                    <a:pt x="13" y="134"/>
                    <a:pt x="10" y="144"/>
                    <a:pt x="8" y="143"/>
                  </a:cubicBezTo>
                  <a:cubicBezTo>
                    <a:pt x="7" y="141"/>
                    <a:pt x="9" y="137"/>
                    <a:pt x="7" y="139"/>
                  </a:cubicBezTo>
                  <a:cubicBezTo>
                    <a:pt x="4" y="142"/>
                    <a:pt x="0" y="146"/>
                    <a:pt x="2" y="150"/>
                  </a:cubicBezTo>
                  <a:cubicBezTo>
                    <a:pt x="4" y="155"/>
                    <a:pt x="4" y="158"/>
                    <a:pt x="3" y="160"/>
                  </a:cubicBezTo>
                  <a:cubicBezTo>
                    <a:pt x="3" y="162"/>
                    <a:pt x="1" y="170"/>
                    <a:pt x="3" y="169"/>
                  </a:cubicBezTo>
                  <a:cubicBezTo>
                    <a:pt x="5" y="168"/>
                    <a:pt x="8" y="164"/>
                    <a:pt x="8" y="165"/>
                  </a:cubicBezTo>
                  <a:cubicBezTo>
                    <a:pt x="8" y="166"/>
                    <a:pt x="5" y="169"/>
                    <a:pt x="6" y="173"/>
                  </a:cubicBezTo>
                  <a:cubicBezTo>
                    <a:pt x="8" y="178"/>
                    <a:pt x="8" y="180"/>
                    <a:pt x="11" y="183"/>
                  </a:cubicBezTo>
                  <a:cubicBezTo>
                    <a:pt x="13" y="186"/>
                    <a:pt x="18" y="194"/>
                    <a:pt x="15" y="192"/>
                  </a:cubicBezTo>
                  <a:cubicBezTo>
                    <a:pt x="12" y="191"/>
                    <a:pt x="8" y="187"/>
                    <a:pt x="8" y="189"/>
                  </a:cubicBezTo>
                  <a:cubicBezTo>
                    <a:pt x="9" y="191"/>
                    <a:pt x="11" y="196"/>
                    <a:pt x="9" y="194"/>
                  </a:cubicBezTo>
                  <a:cubicBezTo>
                    <a:pt x="7" y="193"/>
                    <a:pt x="4" y="189"/>
                    <a:pt x="5" y="193"/>
                  </a:cubicBezTo>
                  <a:cubicBezTo>
                    <a:pt x="7" y="197"/>
                    <a:pt x="8" y="203"/>
                    <a:pt x="11" y="205"/>
                  </a:cubicBezTo>
                  <a:cubicBezTo>
                    <a:pt x="14" y="207"/>
                    <a:pt x="19" y="214"/>
                    <a:pt x="20" y="218"/>
                  </a:cubicBezTo>
                  <a:cubicBezTo>
                    <a:pt x="22" y="223"/>
                    <a:pt x="28" y="231"/>
                    <a:pt x="30" y="233"/>
                  </a:cubicBezTo>
                  <a:cubicBezTo>
                    <a:pt x="32" y="235"/>
                    <a:pt x="36" y="244"/>
                    <a:pt x="37" y="248"/>
                  </a:cubicBezTo>
                  <a:cubicBezTo>
                    <a:pt x="38" y="252"/>
                    <a:pt x="44" y="265"/>
                    <a:pt x="48" y="272"/>
                  </a:cubicBezTo>
                  <a:cubicBezTo>
                    <a:pt x="51" y="279"/>
                    <a:pt x="54" y="288"/>
                    <a:pt x="53" y="286"/>
                  </a:cubicBezTo>
                  <a:cubicBezTo>
                    <a:pt x="51" y="285"/>
                    <a:pt x="49" y="280"/>
                    <a:pt x="48" y="285"/>
                  </a:cubicBezTo>
                  <a:cubicBezTo>
                    <a:pt x="47" y="289"/>
                    <a:pt x="48" y="295"/>
                    <a:pt x="46" y="297"/>
                  </a:cubicBezTo>
                  <a:cubicBezTo>
                    <a:pt x="44" y="299"/>
                    <a:pt x="42" y="300"/>
                    <a:pt x="43" y="302"/>
                  </a:cubicBezTo>
                  <a:cubicBezTo>
                    <a:pt x="43" y="305"/>
                    <a:pt x="45" y="309"/>
                    <a:pt x="49" y="310"/>
                  </a:cubicBezTo>
                  <a:cubicBezTo>
                    <a:pt x="53" y="311"/>
                    <a:pt x="56" y="316"/>
                    <a:pt x="61" y="319"/>
                  </a:cubicBezTo>
                  <a:cubicBezTo>
                    <a:pt x="66" y="322"/>
                    <a:pt x="75" y="323"/>
                    <a:pt x="78" y="322"/>
                  </a:cubicBezTo>
                  <a:cubicBezTo>
                    <a:pt x="81" y="321"/>
                    <a:pt x="88" y="314"/>
                    <a:pt x="92" y="313"/>
                  </a:cubicBezTo>
                  <a:cubicBezTo>
                    <a:pt x="96" y="311"/>
                    <a:pt x="100" y="305"/>
                    <a:pt x="103" y="304"/>
                  </a:cubicBezTo>
                  <a:cubicBezTo>
                    <a:pt x="107" y="303"/>
                    <a:pt x="118" y="302"/>
                    <a:pt x="122" y="303"/>
                  </a:cubicBezTo>
                  <a:cubicBezTo>
                    <a:pt x="127" y="305"/>
                    <a:pt x="130" y="307"/>
                    <a:pt x="133" y="305"/>
                  </a:cubicBezTo>
                  <a:cubicBezTo>
                    <a:pt x="135" y="302"/>
                    <a:pt x="135" y="300"/>
                    <a:pt x="138" y="302"/>
                  </a:cubicBezTo>
                  <a:cubicBezTo>
                    <a:pt x="141" y="305"/>
                    <a:pt x="142" y="307"/>
                    <a:pt x="145" y="304"/>
                  </a:cubicBezTo>
                  <a:cubicBezTo>
                    <a:pt x="147" y="301"/>
                    <a:pt x="147" y="290"/>
                    <a:pt x="152" y="289"/>
                  </a:cubicBezTo>
                  <a:cubicBezTo>
                    <a:pt x="157" y="287"/>
                    <a:pt x="170" y="288"/>
                    <a:pt x="180" y="288"/>
                  </a:cubicBezTo>
                  <a:cubicBezTo>
                    <a:pt x="190" y="288"/>
                    <a:pt x="192" y="289"/>
                    <a:pt x="199" y="285"/>
                  </a:cubicBezTo>
                  <a:cubicBezTo>
                    <a:pt x="205" y="281"/>
                    <a:pt x="217" y="277"/>
                    <a:pt x="223" y="276"/>
                  </a:cubicBezTo>
                  <a:cubicBezTo>
                    <a:pt x="229" y="275"/>
                    <a:pt x="234" y="273"/>
                    <a:pt x="238" y="275"/>
                  </a:cubicBezTo>
                  <a:cubicBezTo>
                    <a:pt x="242" y="278"/>
                    <a:pt x="246" y="282"/>
                    <a:pt x="254" y="283"/>
                  </a:cubicBezTo>
                  <a:cubicBezTo>
                    <a:pt x="262" y="283"/>
                    <a:pt x="269" y="284"/>
                    <a:pt x="270" y="286"/>
                  </a:cubicBezTo>
                  <a:cubicBezTo>
                    <a:pt x="271" y="288"/>
                    <a:pt x="268" y="288"/>
                    <a:pt x="270" y="291"/>
                  </a:cubicBezTo>
                  <a:cubicBezTo>
                    <a:pt x="272" y="295"/>
                    <a:pt x="275" y="291"/>
                    <a:pt x="277" y="296"/>
                  </a:cubicBezTo>
                  <a:cubicBezTo>
                    <a:pt x="278" y="301"/>
                    <a:pt x="284" y="307"/>
                    <a:pt x="285" y="309"/>
                  </a:cubicBezTo>
                  <a:cubicBezTo>
                    <a:pt x="286" y="311"/>
                    <a:pt x="289" y="316"/>
                    <a:pt x="291" y="318"/>
                  </a:cubicBezTo>
                  <a:cubicBezTo>
                    <a:pt x="293" y="320"/>
                    <a:pt x="299" y="323"/>
                    <a:pt x="298" y="320"/>
                  </a:cubicBezTo>
                  <a:cubicBezTo>
                    <a:pt x="298" y="317"/>
                    <a:pt x="295" y="317"/>
                    <a:pt x="298" y="314"/>
                  </a:cubicBezTo>
                  <a:cubicBezTo>
                    <a:pt x="300" y="311"/>
                    <a:pt x="298" y="301"/>
                    <a:pt x="303" y="301"/>
                  </a:cubicBezTo>
                  <a:cubicBezTo>
                    <a:pt x="308" y="301"/>
                    <a:pt x="308" y="299"/>
                    <a:pt x="308" y="296"/>
                  </a:cubicBezTo>
                  <a:cubicBezTo>
                    <a:pt x="308" y="294"/>
                    <a:pt x="311" y="290"/>
                    <a:pt x="312" y="291"/>
                  </a:cubicBezTo>
                  <a:cubicBezTo>
                    <a:pt x="313" y="292"/>
                    <a:pt x="315" y="298"/>
                    <a:pt x="314" y="301"/>
                  </a:cubicBezTo>
                  <a:cubicBezTo>
                    <a:pt x="312" y="304"/>
                    <a:pt x="314" y="318"/>
                    <a:pt x="313" y="319"/>
                  </a:cubicBezTo>
                  <a:cubicBezTo>
                    <a:pt x="312" y="320"/>
                    <a:pt x="310" y="320"/>
                    <a:pt x="310" y="323"/>
                  </a:cubicBezTo>
                  <a:cubicBezTo>
                    <a:pt x="309" y="326"/>
                    <a:pt x="312" y="327"/>
                    <a:pt x="314" y="325"/>
                  </a:cubicBezTo>
                  <a:cubicBezTo>
                    <a:pt x="315" y="323"/>
                    <a:pt x="319" y="322"/>
                    <a:pt x="319" y="319"/>
                  </a:cubicBezTo>
                  <a:cubicBezTo>
                    <a:pt x="319" y="316"/>
                    <a:pt x="321" y="310"/>
                    <a:pt x="322" y="312"/>
                  </a:cubicBezTo>
                  <a:cubicBezTo>
                    <a:pt x="323" y="314"/>
                    <a:pt x="326" y="322"/>
                    <a:pt x="329" y="325"/>
                  </a:cubicBezTo>
                  <a:cubicBezTo>
                    <a:pt x="331" y="328"/>
                    <a:pt x="324" y="332"/>
                    <a:pt x="326" y="332"/>
                  </a:cubicBezTo>
                  <a:cubicBezTo>
                    <a:pt x="327" y="332"/>
                    <a:pt x="330" y="334"/>
                    <a:pt x="332" y="332"/>
                  </a:cubicBezTo>
                  <a:cubicBezTo>
                    <a:pt x="334" y="331"/>
                    <a:pt x="332" y="327"/>
                    <a:pt x="337" y="333"/>
                  </a:cubicBezTo>
                  <a:cubicBezTo>
                    <a:pt x="342" y="339"/>
                    <a:pt x="350" y="345"/>
                    <a:pt x="350" y="350"/>
                  </a:cubicBezTo>
                  <a:cubicBezTo>
                    <a:pt x="351" y="355"/>
                    <a:pt x="354" y="360"/>
                    <a:pt x="359" y="364"/>
                  </a:cubicBezTo>
                  <a:cubicBezTo>
                    <a:pt x="363" y="369"/>
                    <a:pt x="362" y="370"/>
                    <a:pt x="370" y="372"/>
                  </a:cubicBezTo>
                  <a:cubicBezTo>
                    <a:pt x="378" y="375"/>
                    <a:pt x="376" y="382"/>
                    <a:pt x="380" y="379"/>
                  </a:cubicBezTo>
                  <a:cubicBezTo>
                    <a:pt x="384" y="376"/>
                    <a:pt x="380" y="373"/>
                    <a:pt x="385" y="376"/>
                  </a:cubicBezTo>
                  <a:cubicBezTo>
                    <a:pt x="389" y="378"/>
                    <a:pt x="399" y="384"/>
                    <a:pt x="401" y="383"/>
                  </a:cubicBezTo>
                  <a:cubicBezTo>
                    <a:pt x="404" y="382"/>
                    <a:pt x="411" y="378"/>
                    <a:pt x="413" y="378"/>
                  </a:cubicBezTo>
                  <a:cubicBezTo>
                    <a:pt x="416" y="377"/>
                    <a:pt x="416" y="369"/>
                    <a:pt x="417" y="369"/>
                  </a:cubicBezTo>
                  <a:cubicBezTo>
                    <a:pt x="418" y="369"/>
                    <a:pt x="419" y="371"/>
                    <a:pt x="425" y="376"/>
                  </a:cubicBezTo>
                  <a:cubicBezTo>
                    <a:pt x="430" y="382"/>
                    <a:pt x="431" y="385"/>
                    <a:pt x="436" y="383"/>
                  </a:cubicBezTo>
                  <a:cubicBezTo>
                    <a:pt x="441" y="382"/>
                    <a:pt x="446" y="385"/>
                    <a:pt x="448" y="381"/>
                  </a:cubicBezTo>
                  <a:cubicBezTo>
                    <a:pt x="451" y="378"/>
                    <a:pt x="448" y="372"/>
                    <a:pt x="454" y="371"/>
                  </a:cubicBezTo>
                  <a:cubicBezTo>
                    <a:pt x="459" y="370"/>
                    <a:pt x="463" y="370"/>
                    <a:pt x="467" y="367"/>
                  </a:cubicBezTo>
                  <a:cubicBezTo>
                    <a:pt x="471" y="365"/>
                    <a:pt x="479" y="368"/>
                    <a:pt x="477" y="363"/>
                  </a:cubicBezTo>
                  <a:cubicBezTo>
                    <a:pt x="476" y="358"/>
                    <a:pt x="473" y="343"/>
                    <a:pt x="474" y="342"/>
                  </a:cubicBezTo>
                  <a:cubicBezTo>
                    <a:pt x="476" y="341"/>
                    <a:pt x="474" y="330"/>
                    <a:pt x="474" y="325"/>
                  </a:cubicBezTo>
                  <a:cubicBezTo>
                    <a:pt x="475" y="320"/>
                    <a:pt x="472" y="314"/>
                    <a:pt x="474" y="311"/>
                  </a:cubicBezTo>
                  <a:cubicBezTo>
                    <a:pt x="477" y="308"/>
                    <a:pt x="479" y="298"/>
                    <a:pt x="482" y="295"/>
                  </a:cubicBezTo>
                  <a:cubicBezTo>
                    <a:pt x="485" y="293"/>
                    <a:pt x="488" y="292"/>
                    <a:pt x="491" y="288"/>
                  </a:cubicBezTo>
                  <a:cubicBezTo>
                    <a:pt x="494" y="284"/>
                    <a:pt x="494" y="254"/>
                    <a:pt x="492" y="247"/>
                  </a:cubicBezTo>
                  <a:cubicBezTo>
                    <a:pt x="491" y="240"/>
                    <a:pt x="492" y="227"/>
                    <a:pt x="488" y="222"/>
                  </a:cubicBezTo>
                  <a:cubicBezTo>
                    <a:pt x="484" y="217"/>
                    <a:pt x="483" y="215"/>
                    <a:pt x="481" y="209"/>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65" name="Freeform 55">
              <a:extLst>
                <a:ext uri="{FF2B5EF4-FFF2-40B4-BE49-F238E27FC236}">
                  <a16:creationId xmlns:a16="http://schemas.microsoft.com/office/drawing/2014/main" id="{559D0822-0E05-4B30-BE33-49A586CA48B0}"/>
                </a:ext>
              </a:extLst>
            </p:cNvPr>
            <p:cNvSpPr>
              <a:spLocks noChangeArrowheads="1"/>
            </p:cNvSpPr>
            <p:nvPr/>
          </p:nvSpPr>
          <p:spPr bwMode="auto">
            <a:xfrm>
              <a:off x="6746263" y="3747051"/>
              <a:ext cx="78639" cy="76893"/>
            </a:xfrm>
            <a:custGeom>
              <a:avLst/>
              <a:gdLst>
                <a:gd name="T0" fmla="*/ 86511044 w 53"/>
                <a:gd name="T1" fmla="*/ 9772401 h 55"/>
                <a:gd name="T2" fmla="*/ 53829194 w 53"/>
                <a:gd name="T3" fmla="*/ 13681363 h 55"/>
                <a:gd name="T4" fmla="*/ 19224215 w 53"/>
                <a:gd name="T5" fmla="*/ 3908961 h 55"/>
                <a:gd name="T6" fmla="*/ 1923115 w 53"/>
                <a:gd name="T7" fmla="*/ 5863442 h 55"/>
                <a:gd name="T8" fmla="*/ 26913904 w 53"/>
                <a:gd name="T9" fmla="*/ 50817892 h 55"/>
                <a:gd name="T10" fmla="*/ 36526702 w 53"/>
                <a:gd name="T11" fmla="*/ 74273047 h 55"/>
                <a:gd name="T12" fmla="*/ 74976518 w 53"/>
                <a:gd name="T13" fmla="*/ 107500622 h 55"/>
                <a:gd name="T14" fmla="*/ 84587929 w 53"/>
                <a:gd name="T15" fmla="*/ 84045446 h 55"/>
                <a:gd name="T16" fmla="*/ 98045591 w 53"/>
                <a:gd name="T17" fmla="*/ 93819264 h 55"/>
                <a:gd name="T18" fmla="*/ 96122477 w 53"/>
                <a:gd name="T19" fmla="*/ 82090966 h 55"/>
                <a:gd name="T20" fmla="*/ 99967319 w 53"/>
                <a:gd name="T21" fmla="*/ 58637209 h 55"/>
                <a:gd name="T22" fmla="*/ 90355885 w 53"/>
                <a:gd name="T23" fmla="*/ 23455166 h 55"/>
                <a:gd name="T24" fmla="*/ 86511044 w 53"/>
                <a:gd name="T25" fmla="*/ 9772401 h 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3"/>
                <a:gd name="T40" fmla="*/ 0 h 55"/>
                <a:gd name="T41" fmla="*/ 53 w 53"/>
                <a:gd name="T42" fmla="*/ 55 h 5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3" h="55">
                  <a:moveTo>
                    <a:pt x="45" y="5"/>
                  </a:moveTo>
                  <a:cubicBezTo>
                    <a:pt x="41" y="1"/>
                    <a:pt x="32" y="6"/>
                    <a:pt x="28" y="7"/>
                  </a:cubicBezTo>
                  <a:cubicBezTo>
                    <a:pt x="25" y="8"/>
                    <a:pt x="17" y="5"/>
                    <a:pt x="10" y="2"/>
                  </a:cubicBezTo>
                  <a:cubicBezTo>
                    <a:pt x="3" y="0"/>
                    <a:pt x="0" y="1"/>
                    <a:pt x="1" y="3"/>
                  </a:cubicBezTo>
                  <a:cubicBezTo>
                    <a:pt x="1" y="5"/>
                    <a:pt x="11" y="22"/>
                    <a:pt x="14" y="26"/>
                  </a:cubicBezTo>
                  <a:cubicBezTo>
                    <a:pt x="17" y="30"/>
                    <a:pt x="18" y="31"/>
                    <a:pt x="19" y="38"/>
                  </a:cubicBezTo>
                  <a:cubicBezTo>
                    <a:pt x="21" y="46"/>
                    <a:pt x="34" y="55"/>
                    <a:pt x="39" y="55"/>
                  </a:cubicBezTo>
                  <a:cubicBezTo>
                    <a:pt x="44" y="55"/>
                    <a:pt x="43" y="46"/>
                    <a:pt x="44" y="43"/>
                  </a:cubicBezTo>
                  <a:cubicBezTo>
                    <a:pt x="45" y="41"/>
                    <a:pt x="48" y="46"/>
                    <a:pt x="51" y="48"/>
                  </a:cubicBezTo>
                  <a:cubicBezTo>
                    <a:pt x="53" y="49"/>
                    <a:pt x="50" y="43"/>
                    <a:pt x="50" y="42"/>
                  </a:cubicBezTo>
                  <a:cubicBezTo>
                    <a:pt x="49" y="40"/>
                    <a:pt x="51" y="33"/>
                    <a:pt x="52" y="30"/>
                  </a:cubicBezTo>
                  <a:cubicBezTo>
                    <a:pt x="53" y="28"/>
                    <a:pt x="50" y="16"/>
                    <a:pt x="47" y="12"/>
                  </a:cubicBezTo>
                  <a:cubicBezTo>
                    <a:pt x="45" y="8"/>
                    <a:pt x="48" y="8"/>
                    <a:pt x="45" y="5"/>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66" name="Freeform 56">
              <a:extLst>
                <a:ext uri="{FF2B5EF4-FFF2-40B4-BE49-F238E27FC236}">
                  <a16:creationId xmlns:a16="http://schemas.microsoft.com/office/drawing/2014/main" id="{AC72019C-9089-40A2-BE02-77222BFFFDD8}"/>
                </a:ext>
              </a:extLst>
            </p:cNvPr>
            <p:cNvSpPr>
              <a:spLocks noChangeArrowheads="1"/>
            </p:cNvSpPr>
            <p:nvPr/>
          </p:nvSpPr>
          <p:spPr bwMode="auto">
            <a:xfrm>
              <a:off x="7169703" y="3742527"/>
              <a:ext cx="99206" cy="166225"/>
            </a:xfrm>
            <a:custGeom>
              <a:avLst/>
              <a:gdLst>
                <a:gd name="T0" fmla="*/ 107215175 w 67"/>
                <a:gd name="T1" fmla="*/ 17269393 h 120"/>
                <a:gd name="T2" fmla="*/ 97641556 w 67"/>
                <a:gd name="T3" fmla="*/ 24944836 h 120"/>
                <a:gd name="T4" fmla="*/ 89984299 w 67"/>
                <a:gd name="T5" fmla="*/ 13430982 h 120"/>
                <a:gd name="T6" fmla="*/ 80410679 w 67"/>
                <a:gd name="T7" fmla="*/ 5756927 h 120"/>
                <a:gd name="T8" fmla="*/ 65094824 w 67"/>
                <a:gd name="T9" fmla="*/ 11512469 h 120"/>
                <a:gd name="T10" fmla="*/ 61264823 w 67"/>
                <a:gd name="T11" fmla="*/ 44132737 h 120"/>
                <a:gd name="T12" fmla="*/ 61264823 w 67"/>
                <a:gd name="T13" fmla="*/ 69077573 h 120"/>
                <a:gd name="T14" fmla="*/ 42120340 w 67"/>
                <a:gd name="T15" fmla="*/ 107453397 h 120"/>
                <a:gd name="T16" fmla="*/ 21059478 w 67"/>
                <a:gd name="T17" fmla="*/ 130478324 h 120"/>
                <a:gd name="T18" fmla="*/ 15315860 w 67"/>
                <a:gd name="T19" fmla="*/ 159260175 h 120"/>
                <a:gd name="T20" fmla="*/ 7658622 w 67"/>
                <a:gd name="T21" fmla="*/ 176529563 h 120"/>
                <a:gd name="T22" fmla="*/ 1915001 w 67"/>
                <a:gd name="T23" fmla="*/ 195717507 h 120"/>
                <a:gd name="T24" fmla="*/ 32546720 w 67"/>
                <a:gd name="T25" fmla="*/ 211068382 h 120"/>
                <a:gd name="T26" fmla="*/ 44033957 w 67"/>
                <a:gd name="T27" fmla="*/ 222580846 h 120"/>
                <a:gd name="T28" fmla="*/ 70838443 w 67"/>
                <a:gd name="T29" fmla="*/ 224499359 h 120"/>
                <a:gd name="T30" fmla="*/ 86154297 w 67"/>
                <a:gd name="T31" fmla="*/ 205311458 h 120"/>
                <a:gd name="T32" fmla="*/ 91897937 w 67"/>
                <a:gd name="T33" fmla="*/ 178448076 h 120"/>
                <a:gd name="T34" fmla="*/ 86154297 w 67"/>
                <a:gd name="T35" fmla="*/ 147747712 h 120"/>
                <a:gd name="T36" fmla="*/ 111043793 w 67"/>
                <a:gd name="T37" fmla="*/ 120884373 h 120"/>
                <a:gd name="T38" fmla="*/ 124446030 w 67"/>
                <a:gd name="T39" fmla="*/ 120884373 h 120"/>
                <a:gd name="T40" fmla="*/ 116787411 w 67"/>
                <a:gd name="T41" fmla="*/ 97859446 h 120"/>
                <a:gd name="T42" fmla="*/ 122531030 w 67"/>
                <a:gd name="T43" fmla="*/ 65239162 h 120"/>
                <a:gd name="T44" fmla="*/ 114872411 w 67"/>
                <a:gd name="T45" fmla="*/ 30700375 h 120"/>
                <a:gd name="T46" fmla="*/ 107215175 w 67"/>
                <a:gd name="T47" fmla="*/ 17269393 h 12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7"/>
                <a:gd name="T73" fmla="*/ 0 h 120"/>
                <a:gd name="T74" fmla="*/ 67 w 67"/>
                <a:gd name="T75" fmla="*/ 120 h 12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7" h="120">
                  <a:moveTo>
                    <a:pt x="56" y="9"/>
                  </a:moveTo>
                  <a:cubicBezTo>
                    <a:pt x="54" y="7"/>
                    <a:pt x="51" y="11"/>
                    <a:pt x="51" y="13"/>
                  </a:cubicBezTo>
                  <a:cubicBezTo>
                    <a:pt x="50" y="15"/>
                    <a:pt x="48" y="10"/>
                    <a:pt x="47" y="7"/>
                  </a:cubicBezTo>
                  <a:cubicBezTo>
                    <a:pt x="45" y="4"/>
                    <a:pt x="43" y="6"/>
                    <a:pt x="42" y="3"/>
                  </a:cubicBezTo>
                  <a:cubicBezTo>
                    <a:pt x="40" y="0"/>
                    <a:pt x="35" y="1"/>
                    <a:pt x="34" y="6"/>
                  </a:cubicBezTo>
                  <a:cubicBezTo>
                    <a:pt x="33" y="11"/>
                    <a:pt x="34" y="21"/>
                    <a:pt x="32" y="23"/>
                  </a:cubicBezTo>
                  <a:cubicBezTo>
                    <a:pt x="30" y="25"/>
                    <a:pt x="30" y="29"/>
                    <a:pt x="32" y="36"/>
                  </a:cubicBezTo>
                  <a:cubicBezTo>
                    <a:pt x="33" y="42"/>
                    <a:pt x="23" y="51"/>
                    <a:pt x="22" y="56"/>
                  </a:cubicBezTo>
                  <a:cubicBezTo>
                    <a:pt x="20" y="62"/>
                    <a:pt x="15" y="67"/>
                    <a:pt x="11" y="68"/>
                  </a:cubicBezTo>
                  <a:cubicBezTo>
                    <a:pt x="7" y="69"/>
                    <a:pt x="11" y="80"/>
                    <a:pt x="8" y="83"/>
                  </a:cubicBezTo>
                  <a:cubicBezTo>
                    <a:pt x="6" y="86"/>
                    <a:pt x="5" y="89"/>
                    <a:pt x="4" y="92"/>
                  </a:cubicBezTo>
                  <a:cubicBezTo>
                    <a:pt x="2" y="94"/>
                    <a:pt x="0" y="98"/>
                    <a:pt x="1" y="102"/>
                  </a:cubicBezTo>
                  <a:cubicBezTo>
                    <a:pt x="1" y="106"/>
                    <a:pt x="15" y="110"/>
                    <a:pt x="17" y="110"/>
                  </a:cubicBezTo>
                  <a:cubicBezTo>
                    <a:pt x="20" y="109"/>
                    <a:pt x="20" y="112"/>
                    <a:pt x="23" y="116"/>
                  </a:cubicBezTo>
                  <a:cubicBezTo>
                    <a:pt x="26" y="120"/>
                    <a:pt x="34" y="119"/>
                    <a:pt x="37" y="117"/>
                  </a:cubicBezTo>
                  <a:cubicBezTo>
                    <a:pt x="39" y="116"/>
                    <a:pt x="43" y="110"/>
                    <a:pt x="45" y="107"/>
                  </a:cubicBezTo>
                  <a:cubicBezTo>
                    <a:pt x="47" y="104"/>
                    <a:pt x="48" y="97"/>
                    <a:pt x="48" y="93"/>
                  </a:cubicBezTo>
                  <a:cubicBezTo>
                    <a:pt x="48" y="90"/>
                    <a:pt x="45" y="79"/>
                    <a:pt x="45" y="77"/>
                  </a:cubicBezTo>
                  <a:cubicBezTo>
                    <a:pt x="44" y="74"/>
                    <a:pt x="56" y="66"/>
                    <a:pt x="58" y="63"/>
                  </a:cubicBezTo>
                  <a:cubicBezTo>
                    <a:pt x="59" y="60"/>
                    <a:pt x="64" y="64"/>
                    <a:pt x="65" y="63"/>
                  </a:cubicBezTo>
                  <a:cubicBezTo>
                    <a:pt x="67" y="62"/>
                    <a:pt x="62" y="56"/>
                    <a:pt x="61" y="51"/>
                  </a:cubicBezTo>
                  <a:cubicBezTo>
                    <a:pt x="61" y="46"/>
                    <a:pt x="63" y="38"/>
                    <a:pt x="64" y="34"/>
                  </a:cubicBezTo>
                  <a:cubicBezTo>
                    <a:pt x="66" y="29"/>
                    <a:pt x="62" y="22"/>
                    <a:pt x="60" y="16"/>
                  </a:cubicBezTo>
                  <a:cubicBezTo>
                    <a:pt x="58" y="9"/>
                    <a:pt x="58" y="10"/>
                    <a:pt x="56" y="9"/>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67" name="Freeform 57">
              <a:extLst>
                <a:ext uri="{FF2B5EF4-FFF2-40B4-BE49-F238E27FC236}">
                  <a16:creationId xmlns:a16="http://schemas.microsoft.com/office/drawing/2014/main" id="{0555BE39-CA3F-460F-B5E4-8C3F6A5343BC}"/>
                </a:ext>
              </a:extLst>
            </p:cNvPr>
            <p:cNvSpPr>
              <a:spLocks noChangeArrowheads="1"/>
            </p:cNvSpPr>
            <p:nvPr/>
          </p:nvSpPr>
          <p:spPr bwMode="auto">
            <a:xfrm>
              <a:off x="7170913" y="3595525"/>
              <a:ext cx="137920" cy="171879"/>
            </a:xfrm>
            <a:custGeom>
              <a:avLst/>
              <a:gdLst>
                <a:gd name="T0" fmla="*/ 159406089 w 93"/>
                <a:gd name="T1" fmla="*/ 109516048 h 124"/>
                <a:gd name="T2" fmla="*/ 142120528 w 93"/>
                <a:gd name="T3" fmla="*/ 115279537 h 124"/>
                <a:gd name="T4" fmla="*/ 111392336 w 93"/>
                <a:gd name="T5" fmla="*/ 94145356 h 124"/>
                <a:gd name="T6" fmla="*/ 90265211 w 93"/>
                <a:gd name="T7" fmla="*/ 59561625 h 124"/>
                <a:gd name="T8" fmla="*/ 96027548 w 93"/>
                <a:gd name="T9" fmla="*/ 78774643 h 124"/>
                <a:gd name="T10" fmla="*/ 97948319 w 93"/>
                <a:gd name="T11" fmla="*/ 92224193 h 124"/>
                <a:gd name="T12" fmla="*/ 76822579 w 93"/>
                <a:gd name="T13" fmla="*/ 76853480 h 124"/>
                <a:gd name="T14" fmla="*/ 67218720 w 93"/>
                <a:gd name="T15" fmla="*/ 51875586 h 124"/>
                <a:gd name="T16" fmla="*/ 42251448 w 93"/>
                <a:gd name="T17" fmla="*/ 26899068 h 124"/>
                <a:gd name="T18" fmla="*/ 7681704 w 93"/>
                <a:gd name="T19" fmla="*/ 3842328 h 124"/>
                <a:gd name="T20" fmla="*/ 34569746 w 93"/>
                <a:gd name="T21" fmla="*/ 42269759 h 124"/>
                <a:gd name="T22" fmla="*/ 69139492 w 93"/>
                <a:gd name="T23" fmla="*/ 80695806 h 124"/>
                <a:gd name="T24" fmla="*/ 80662737 w 93"/>
                <a:gd name="T25" fmla="*/ 92224193 h 124"/>
                <a:gd name="T26" fmla="*/ 88345825 w 93"/>
                <a:gd name="T27" fmla="*/ 105673722 h 124"/>
                <a:gd name="T28" fmla="*/ 92186004 w 93"/>
                <a:gd name="T29" fmla="*/ 132571392 h 124"/>
                <a:gd name="T30" fmla="*/ 84504281 w 93"/>
                <a:gd name="T31" fmla="*/ 163312776 h 124"/>
                <a:gd name="T32" fmla="*/ 126755739 w 93"/>
                <a:gd name="T33" fmla="*/ 192133039 h 124"/>
                <a:gd name="T34" fmla="*/ 126755739 w 93"/>
                <a:gd name="T35" fmla="*/ 228637912 h 124"/>
                <a:gd name="T36" fmla="*/ 151723001 w 93"/>
                <a:gd name="T37" fmla="*/ 236323951 h 124"/>
                <a:gd name="T38" fmla="*/ 155564545 w 93"/>
                <a:gd name="T39" fmla="*/ 215189769 h 124"/>
                <a:gd name="T40" fmla="*/ 170929334 w 93"/>
                <a:gd name="T41" fmla="*/ 180604630 h 124"/>
                <a:gd name="T42" fmla="*/ 165167018 w 93"/>
                <a:gd name="T43" fmla="*/ 161391612 h 124"/>
                <a:gd name="T44" fmla="*/ 174769491 w 93"/>
                <a:gd name="T45" fmla="*/ 147942084 h 124"/>
                <a:gd name="T46" fmla="*/ 176690263 w 93"/>
                <a:gd name="T47" fmla="*/ 117200701 h 124"/>
                <a:gd name="T48" fmla="*/ 159406089 w 93"/>
                <a:gd name="T49" fmla="*/ 109516048 h 12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3"/>
                <a:gd name="T76" fmla="*/ 0 h 124"/>
                <a:gd name="T77" fmla="*/ 93 w 93"/>
                <a:gd name="T78" fmla="*/ 124 h 12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3" h="124">
                  <a:moveTo>
                    <a:pt x="83" y="57"/>
                  </a:moveTo>
                  <a:cubicBezTo>
                    <a:pt x="80" y="60"/>
                    <a:pt x="81" y="63"/>
                    <a:pt x="74" y="60"/>
                  </a:cubicBezTo>
                  <a:cubicBezTo>
                    <a:pt x="67" y="57"/>
                    <a:pt x="60" y="52"/>
                    <a:pt x="58" y="49"/>
                  </a:cubicBezTo>
                  <a:cubicBezTo>
                    <a:pt x="56" y="46"/>
                    <a:pt x="49" y="33"/>
                    <a:pt x="47" y="31"/>
                  </a:cubicBezTo>
                  <a:cubicBezTo>
                    <a:pt x="45" y="29"/>
                    <a:pt x="47" y="37"/>
                    <a:pt x="50" y="41"/>
                  </a:cubicBezTo>
                  <a:cubicBezTo>
                    <a:pt x="54" y="45"/>
                    <a:pt x="52" y="47"/>
                    <a:pt x="51" y="48"/>
                  </a:cubicBezTo>
                  <a:cubicBezTo>
                    <a:pt x="50" y="50"/>
                    <a:pt x="44" y="45"/>
                    <a:pt x="40" y="40"/>
                  </a:cubicBezTo>
                  <a:cubicBezTo>
                    <a:pt x="37" y="35"/>
                    <a:pt x="36" y="31"/>
                    <a:pt x="35" y="27"/>
                  </a:cubicBezTo>
                  <a:cubicBezTo>
                    <a:pt x="34" y="23"/>
                    <a:pt x="26" y="16"/>
                    <a:pt x="22" y="14"/>
                  </a:cubicBezTo>
                  <a:cubicBezTo>
                    <a:pt x="17" y="13"/>
                    <a:pt x="8" y="4"/>
                    <a:pt x="4" y="2"/>
                  </a:cubicBezTo>
                  <a:cubicBezTo>
                    <a:pt x="0" y="0"/>
                    <a:pt x="13" y="17"/>
                    <a:pt x="18" y="22"/>
                  </a:cubicBezTo>
                  <a:cubicBezTo>
                    <a:pt x="22" y="26"/>
                    <a:pt x="32" y="40"/>
                    <a:pt x="36" y="42"/>
                  </a:cubicBezTo>
                  <a:cubicBezTo>
                    <a:pt x="40" y="44"/>
                    <a:pt x="43" y="46"/>
                    <a:pt x="42" y="48"/>
                  </a:cubicBezTo>
                  <a:cubicBezTo>
                    <a:pt x="40" y="51"/>
                    <a:pt x="40" y="51"/>
                    <a:pt x="46" y="55"/>
                  </a:cubicBezTo>
                  <a:cubicBezTo>
                    <a:pt x="52" y="59"/>
                    <a:pt x="46" y="62"/>
                    <a:pt x="48" y="69"/>
                  </a:cubicBezTo>
                  <a:cubicBezTo>
                    <a:pt x="50" y="76"/>
                    <a:pt x="44" y="82"/>
                    <a:pt x="44" y="85"/>
                  </a:cubicBezTo>
                  <a:cubicBezTo>
                    <a:pt x="43" y="88"/>
                    <a:pt x="60" y="95"/>
                    <a:pt x="66" y="100"/>
                  </a:cubicBezTo>
                  <a:cubicBezTo>
                    <a:pt x="71" y="104"/>
                    <a:pt x="65" y="117"/>
                    <a:pt x="66" y="119"/>
                  </a:cubicBezTo>
                  <a:cubicBezTo>
                    <a:pt x="70" y="123"/>
                    <a:pt x="76" y="124"/>
                    <a:pt x="79" y="123"/>
                  </a:cubicBezTo>
                  <a:cubicBezTo>
                    <a:pt x="82" y="123"/>
                    <a:pt x="82" y="116"/>
                    <a:pt x="81" y="112"/>
                  </a:cubicBezTo>
                  <a:cubicBezTo>
                    <a:pt x="80" y="108"/>
                    <a:pt x="87" y="98"/>
                    <a:pt x="89" y="94"/>
                  </a:cubicBezTo>
                  <a:cubicBezTo>
                    <a:pt x="90" y="91"/>
                    <a:pt x="84" y="86"/>
                    <a:pt x="86" y="84"/>
                  </a:cubicBezTo>
                  <a:cubicBezTo>
                    <a:pt x="88" y="82"/>
                    <a:pt x="90" y="80"/>
                    <a:pt x="91" y="77"/>
                  </a:cubicBezTo>
                  <a:cubicBezTo>
                    <a:pt x="91" y="74"/>
                    <a:pt x="93" y="64"/>
                    <a:pt x="92" y="61"/>
                  </a:cubicBezTo>
                  <a:cubicBezTo>
                    <a:pt x="91" y="57"/>
                    <a:pt x="87" y="55"/>
                    <a:pt x="83" y="57"/>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68" name="Freeform 58">
              <a:extLst>
                <a:ext uri="{FF2B5EF4-FFF2-40B4-BE49-F238E27FC236}">
                  <a16:creationId xmlns:a16="http://schemas.microsoft.com/office/drawing/2014/main" id="{D55C5CDD-16DB-484C-A49A-ECA6BF0D7D40}"/>
                </a:ext>
              </a:extLst>
            </p:cNvPr>
            <p:cNvSpPr>
              <a:spLocks noChangeArrowheads="1"/>
            </p:cNvSpPr>
            <p:nvPr/>
          </p:nvSpPr>
          <p:spPr bwMode="auto">
            <a:xfrm>
              <a:off x="1960191" y="1709375"/>
              <a:ext cx="1651412" cy="2402919"/>
            </a:xfrm>
            <a:custGeom>
              <a:avLst/>
              <a:gdLst>
                <a:gd name="T0" fmla="*/ 1825545553 w 1115"/>
                <a:gd name="T1" fmla="*/ 1705270344 h 1734"/>
                <a:gd name="T2" fmla="*/ 1758499726 w 1115"/>
                <a:gd name="T3" fmla="*/ 1663022494 h 1734"/>
                <a:gd name="T4" fmla="*/ 1647397031 w 1115"/>
                <a:gd name="T5" fmla="*/ 1576606124 h 1734"/>
                <a:gd name="T6" fmla="*/ 1363890631 w 1115"/>
                <a:gd name="T7" fmla="*/ 1563164193 h 1734"/>
                <a:gd name="T8" fmla="*/ 1189573140 w 1115"/>
                <a:gd name="T9" fmla="*/ 1572766166 h 1734"/>
                <a:gd name="T10" fmla="*/ 1210645200 w 1115"/>
                <a:gd name="T11" fmla="*/ 1472907865 h 1734"/>
                <a:gd name="T12" fmla="*/ 1105287669 w 1115"/>
                <a:gd name="T13" fmla="*/ 1457545263 h 1734"/>
                <a:gd name="T14" fmla="*/ 1160840401 w 1115"/>
                <a:gd name="T15" fmla="*/ 1348084642 h 1734"/>
                <a:gd name="T16" fmla="*/ 973112914 w 1115"/>
                <a:gd name="T17" fmla="*/ 1294315534 h 1734"/>
                <a:gd name="T18" fmla="*/ 1061229417 w 1115"/>
                <a:gd name="T19" fmla="*/ 1184855259 h 1734"/>
                <a:gd name="T20" fmla="*/ 1308339283 w 1115"/>
                <a:gd name="T21" fmla="*/ 1255907642 h 1734"/>
                <a:gd name="T22" fmla="*/ 1478826088 w 1115"/>
                <a:gd name="T23" fmla="*/ 1010103232 h 1734"/>
                <a:gd name="T24" fmla="*/ 1687624250 w 1115"/>
                <a:gd name="T25" fmla="*/ 833431919 h 1734"/>
                <a:gd name="T26" fmla="*/ 1725934570 w 1115"/>
                <a:gd name="T27" fmla="*/ 854555151 h 1734"/>
                <a:gd name="T28" fmla="*/ 1689539766 w 1115"/>
                <a:gd name="T29" fmla="*/ 743175591 h 1734"/>
                <a:gd name="T30" fmla="*/ 1913662057 w 1115"/>
                <a:gd name="T31" fmla="*/ 614511197 h 1734"/>
                <a:gd name="T32" fmla="*/ 1823630037 w 1115"/>
                <a:gd name="T33" fmla="*/ 480087734 h 1734"/>
                <a:gd name="T34" fmla="*/ 1722103538 w 1115"/>
                <a:gd name="T35" fmla="*/ 439760556 h 1734"/>
                <a:gd name="T36" fmla="*/ 1572689139 w 1115"/>
                <a:gd name="T37" fmla="*/ 409033965 h 1734"/>
                <a:gd name="T38" fmla="*/ 1507558828 w 1115"/>
                <a:gd name="T39" fmla="*/ 660600390 h 1734"/>
                <a:gd name="T40" fmla="*/ 1287267224 w 1115"/>
                <a:gd name="T41" fmla="*/ 526175541 h 1734"/>
                <a:gd name="T42" fmla="*/ 1373468211 w 1115"/>
                <a:gd name="T43" fmla="*/ 336060825 h 1734"/>
                <a:gd name="T44" fmla="*/ 1473079540 w 1115"/>
                <a:gd name="T45" fmla="*/ 215079292 h 1734"/>
                <a:gd name="T46" fmla="*/ 1576520171 w 1115"/>
                <a:gd name="T47" fmla="*/ 138264851 h 1734"/>
                <a:gd name="T48" fmla="*/ 1522884340 w 1115"/>
                <a:gd name="T49" fmla="*/ 130583549 h 1734"/>
                <a:gd name="T50" fmla="*/ 1432851974 w 1115"/>
                <a:gd name="T51" fmla="*/ 109460317 h 1734"/>
                <a:gd name="T52" fmla="*/ 1350482019 w 1115"/>
                <a:gd name="T53" fmla="*/ 80654377 h 1734"/>
                <a:gd name="T54" fmla="*/ 1317916863 w 1115"/>
                <a:gd name="T55" fmla="*/ 153627453 h 1734"/>
                <a:gd name="T56" fmla="*/ 1122528697 w 1115"/>
                <a:gd name="T57" fmla="*/ 145946152 h 1734"/>
                <a:gd name="T58" fmla="*/ 1051651838 w 1115"/>
                <a:gd name="T59" fmla="*/ 168990055 h 1734"/>
                <a:gd name="T60" fmla="*/ 879249863 w 1115"/>
                <a:gd name="T61" fmla="*/ 90256350 h 1734"/>
                <a:gd name="T62" fmla="*/ 758568204 w 1115"/>
                <a:gd name="T63" fmla="*/ 84495721 h 1734"/>
                <a:gd name="T64" fmla="*/ 593829504 w 1115"/>
                <a:gd name="T65" fmla="*/ 94097715 h 1734"/>
                <a:gd name="T66" fmla="*/ 360128164 w 1115"/>
                <a:gd name="T67" fmla="*/ 36487231 h 1734"/>
                <a:gd name="T68" fmla="*/ 147498926 w 1115"/>
                <a:gd name="T69" fmla="*/ 193954674 h 1734"/>
                <a:gd name="T70" fmla="*/ 101525158 w 1115"/>
                <a:gd name="T71" fmla="*/ 224681264 h 1734"/>
                <a:gd name="T72" fmla="*/ 120681702 w 1115"/>
                <a:gd name="T73" fmla="*/ 326458852 h 1734"/>
                <a:gd name="T74" fmla="*/ 67045849 w 1115"/>
                <a:gd name="T75" fmla="*/ 439760556 h 1734"/>
                <a:gd name="T76" fmla="*/ 70876881 w 1115"/>
                <a:gd name="T77" fmla="*/ 535777514 h 1734"/>
                <a:gd name="T78" fmla="*/ 229868925 w 1115"/>
                <a:gd name="T79" fmla="*/ 439760556 h 1734"/>
                <a:gd name="T80" fmla="*/ 337141972 w 1115"/>
                <a:gd name="T81" fmla="*/ 424396568 h 1734"/>
                <a:gd name="T82" fmla="*/ 517206097 w 1115"/>
                <a:gd name="T83" fmla="*/ 474325718 h 1734"/>
                <a:gd name="T84" fmla="*/ 597660536 w 1115"/>
                <a:gd name="T85" fmla="*/ 578025363 h 1734"/>
                <a:gd name="T86" fmla="*/ 639803272 w 1115"/>
                <a:gd name="T87" fmla="*/ 693246267 h 1734"/>
                <a:gd name="T88" fmla="*/ 632139824 w 1115"/>
                <a:gd name="T89" fmla="*/ 750856892 h 1734"/>
                <a:gd name="T90" fmla="*/ 645549820 w 1115"/>
                <a:gd name="T91" fmla="*/ 1096519603 h 1734"/>
                <a:gd name="T92" fmla="*/ 699185651 w 1115"/>
                <a:gd name="T93" fmla="*/ 1277032259 h 1734"/>
                <a:gd name="T94" fmla="*/ 724088743 w 1115"/>
                <a:gd name="T95" fmla="*/ 1200217862 h 1734"/>
                <a:gd name="T96" fmla="*/ 1026750130 w 1115"/>
                <a:gd name="T97" fmla="*/ 1484429124 h 1734"/>
                <a:gd name="T98" fmla="*/ 1112951117 w 1115"/>
                <a:gd name="T99" fmla="*/ 1513235043 h 1734"/>
                <a:gd name="T100" fmla="*/ 1143599373 w 1115"/>
                <a:gd name="T101" fmla="*/ 1563164193 h 1734"/>
                <a:gd name="T102" fmla="*/ 1293015156 w 1115"/>
                <a:gd name="T103" fmla="*/ 1641897877 h 1734"/>
                <a:gd name="T104" fmla="*/ 1179995561 w 1115"/>
                <a:gd name="T105" fmla="*/ 1812808561 h 1734"/>
                <a:gd name="T106" fmla="*/ 1214476232 w 1115"/>
                <a:gd name="T107" fmla="*/ 2106622835 h 1734"/>
                <a:gd name="T108" fmla="*/ 1212560716 w 1115"/>
                <a:gd name="T109" fmla="*/ 2147483647 h 1734"/>
                <a:gd name="T110" fmla="*/ 1074639413 w 1115"/>
                <a:gd name="T111" fmla="*/ 2147483647 h 1734"/>
                <a:gd name="T112" fmla="*/ 992269458 w 1115"/>
                <a:gd name="T113" fmla="*/ 2147483647 h 1734"/>
                <a:gd name="T114" fmla="*/ 1093794573 w 1115"/>
                <a:gd name="T115" fmla="*/ 2147483647 h 1734"/>
                <a:gd name="T116" fmla="*/ 1143599373 w 1115"/>
                <a:gd name="T117" fmla="*/ 2147483647 h 1734"/>
                <a:gd name="T118" fmla="*/ 1375383727 w 1115"/>
                <a:gd name="T119" fmla="*/ 2147483647 h 1734"/>
                <a:gd name="T120" fmla="*/ 1614831875 w 1115"/>
                <a:gd name="T121" fmla="*/ 2147483647 h 1734"/>
                <a:gd name="T122" fmla="*/ 1808304525 w 1115"/>
                <a:gd name="T123" fmla="*/ 2147483647 h 173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15"/>
                <a:gd name="T187" fmla="*/ 0 h 1734"/>
                <a:gd name="T188" fmla="*/ 1115 w 1115"/>
                <a:gd name="T189" fmla="*/ 1734 h 173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15" h="1734">
                  <a:moveTo>
                    <a:pt x="1111" y="984"/>
                  </a:moveTo>
                  <a:cubicBezTo>
                    <a:pt x="1108" y="983"/>
                    <a:pt x="1103" y="979"/>
                    <a:pt x="1096" y="979"/>
                  </a:cubicBezTo>
                  <a:cubicBezTo>
                    <a:pt x="1089" y="978"/>
                    <a:pt x="1082" y="978"/>
                    <a:pt x="1078" y="974"/>
                  </a:cubicBezTo>
                  <a:cubicBezTo>
                    <a:pt x="1075" y="971"/>
                    <a:pt x="1071" y="963"/>
                    <a:pt x="1062" y="962"/>
                  </a:cubicBezTo>
                  <a:cubicBezTo>
                    <a:pt x="1053" y="961"/>
                    <a:pt x="1042" y="962"/>
                    <a:pt x="1038" y="961"/>
                  </a:cubicBezTo>
                  <a:cubicBezTo>
                    <a:pt x="1033" y="959"/>
                    <a:pt x="1032" y="956"/>
                    <a:pt x="1026" y="956"/>
                  </a:cubicBezTo>
                  <a:cubicBezTo>
                    <a:pt x="1020" y="956"/>
                    <a:pt x="1016" y="957"/>
                    <a:pt x="1014" y="955"/>
                  </a:cubicBezTo>
                  <a:cubicBezTo>
                    <a:pt x="1013" y="954"/>
                    <a:pt x="1012" y="950"/>
                    <a:pt x="1008" y="948"/>
                  </a:cubicBezTo>
                  <a:cubicBezTo>
                    <a:pt x="1005" y="947"/>
                    <a:pt x="994" y="941"/>
                    <a:pt x="991" y="940"/>
                  </a:cubicBezTo>
                  <a:cubicBezTo>
                    <a:pt x="988" y="938"/>
                    <a:pt x="985" y="934"/>
                    <a:pt x="981" y="936"/>
                  </a:cubicBezTo>
                  <a:cubicBezTo>
                    <a:pt x="977" y="939"/>
                    <a:pt x="970" y="951"/>
                    <a:pt x="967" y="951"/>
                  </a:cubicBezTo>
                  <a:cubicBezTo>
                    <a:pt x="965" y="951"/>
                    <a:pt x="976" y="939"/>
                    <a:pt x="976" y="938"/>
                  </a:cubicBezTo>
                  <a:cubicBezTo>
                    <a:pt x="976" y="938"/>
                    <a:pt x="976" y="932"/>
                    <a:pt x="971" y="932"/>
                  </a:cubicBezTo>
                  <a:cubicBezTo>
                    <a:pt x="967" y="932"/>
                    <a:pt x="962" y="934"/>
                    <a:pt x="961" y="933"/>
                  </a:cubicBezTo>
                  <a:cubicBezTo>
                    <a:pt x="959" y="931"/>
                    <a:pt x="959" y="925"/>
                    <a:pt x="956" y="928"/>
                  </a:cubicBezTo>
                  <a:cubicBezTo>
                    <a:pt x="952" y="931"/>
                    <a:pt x="949" y="936"/>
                    <a:pt x="948" y="933"/>
                  </a:cubicBezTo>
                  <a:cubicBezTo>
                    <a:pt x="947" y="931"/>
                    <a:pt x="955" y="927"/>
                    <a:pt x="957" y="926"/>
                  </a:cubicBezTo>
                  <a:cubicBezTo>
                    <a:pt x="959" y="924"/>
                    <a:pt x="962" y="917"/>
                    <a:pt x="962" y="915"/>
                  </a:cubicBezTo>
                  <a:cubicBezTo>
                    <a:pt x="961" y="913"/>
                    <a:pt x="960" y="912"/>
                    <a:pt x="958" y="908"/>
                  </a:cubicBezTo>
                  <a:cubicBezTo>
                    <a:pt x="956" y="904"/>
                    <a:pt x="954" y="892"/>
                    <a:pt x="953" y="888"/>
                  </a:cubicBezTo>
                  <a:cubicBezTo>
                    <a:pt x="952" y="887"/>
                    <a:pt x="952" y="886"/>
                    <a:pt x="951" y="886"/>
                  </a:cubicBezTo>
                  <a:cubicBezTo>
                    <a:pt x="951" y="885"/>
                    <a:pt x="951" y="885"/>
                    <a:pt x="951" y="885"/>
                  </a:cubicBezTo>
                  <a:cubicBezTo>
                    <a:pt x="950" y="885"/>
                    <a:pt x="950" y="885"/>
                    <a:pt x="950" y="885"/>
                  </a:cubicBezTo>
                  <a:cubicBezTo>
                    <a:pt x="950" y="884"/>
                    <a:pt x="949" y="884"/>
                    <a:pt x="948" y="883"/>
                  </a:cubicBezTo>
                  <a:cubicBezTo>
                    <a:pt x="948" y="882"/>
                    <a:pt x="947" y="882"/>
                    <a:pt x="947" y="882"/>
                  </a:cubicBezTo>
                  <a:cubicBezTo>
                    <a:pt x="947" y="881"/>
                    <a:pt x="946" y="881"/>
                    <a:pt x="946" y="881"/>
                  </a:cubicBezTo>
                  <a:cubicBezTo>
                    <a:pt x="945" y="880"/>
                    <a:pt x="944" y="879"/>
                    <a:pt x="943" y="879"/>
                  </a:cubicBezTo>
                  <a:cubicBezTo>
                    <a:pt x="943" y="878"/>
                    <a:pt x="942" y="878"/>
                    <a:pt x="942" y="878"/>
                  </a:cubicBezTo>
                  <a:cubicBezTo>
                    <a:pt x="942" y="878"/>
                    <a:pt x="941" y="877"/>
                    <a:pt x="941" y="877"/>
                  </a:cubicBezTo>
                  <a:cubicBezTo>
                    <a:pt x="941" y="877"/>
                    <a:pt x="940" y="877"/>
                    <a:pt x="940" y="876"/>
                  </a:cubicBezTo>
                  <a:cubicBezTo>
                    <a:pt x="939" y="876"/>
                    <a:pt x="939" y="876"/>
                    <a:pt x="939" y="876"/>
                  </a:cubicBezTo>
                  <a:cubicBezTo>
                    <a:pt x="938" y="875"/>
                    <a:pt x="937" y="874"/>
                    <a:pt x="936" y="874"/>
                  </a:cubicBezTo>
                  <a:cubicBezTo>
                    <a:pt x="936" y="874"/>
                    <a:pt x="936" y="874"/>
                    <a:pt x="936" y="874"/>
                  </a:cubicBezTo>
                  <a:cubicBezTo>
                    <a:pt x="935" y="873"/>
                    <a:pt x="934" y="872"/>
                    <a:pt x="932" y="872"/>
                  </a:cubicBezTo>
                  <a:cubicBezTo>
                    <a:pt x="932" y="871"/>
                    <a:pt x="932" y="871"/>
                    <a:pt x="931" y="871"/>
                  </a:cubicBezTo>
                  <a:cubicBezTo>
                    <a:pt x="930" y="871"/>
                    <a:pt x="930" y="870"/>
                    <a:pt x="929" y="870"/>
                  </a:cubicBezTo>
                  <a:cubicBezTo>
                    <a:pt x="928" y="869"/>
                    <a:pt x="928" y="869"/>
                    <a:pt x="928" y="869"/>
                  </a:cubicBezTo>
                  <a:cubicBezTo>
                    <a:pt x="927" y="869"/>
                    <a:pt x="926" y="868"/>
                    <a:pt x="925" y="868"/>
                  </a:cubicBezTo>
                  <a:cubicBezTo>
                    <a:pt x="923" y="867"/>
                    <a:pt x="922" y="867"/>
                    <a:pt x="921" y="866"/>
                  </a:cubicBezTo>
                  <a:cubicBezTo>
                    <a:pt x="919" y="866"/>
                    <a:pt x="919" y="866"/>
                    <a:pt x="918" y="866"/>
                  </a:cubicBezTo>
                  <a:cubicBezTo>
                    <a:pt x="912" y="866"/>
                    <a:pt x="905" y="868"/>
                    <a:pt x="899" y="866"/>
                  </a:cubicBezTo>
                  <a:cubicBezTo>
                    <a:pt x="898" y="866"/>
                    <a:pt x="897" y="866"/>
                    <a:pt x="897" y="865"/>
                  </a:cubicBezTo>
                  <a:cubicBezTo>
                    <a:pt x="896" y="865"/>
                    <a:pt x="896" y="865"/>
                    <a:pt x="895" y="865"/>
                  </a:cubicBezTo>
                  <a:cubicBezTo>
                    <a:pt x="895" y="864"/>
                    <a:pt x="895" y="864"/>
                    <a:pt x="895" y="864"/>
                  </a:cubicBezTo>
                  <a:cubicBezTo>
                    <a:pt x="893" y="863"/>
                    <a:pt x="892" y="862"/>
                    <a:pt x="891" y="862"/>
                  </a:cubicBezTo>
                  <a:cubicBezTo>
                    <a:pt x="891" y="861"/>
                    <a:pt x="891" y="861"/>
                    <a:pt x="891" y="861"/>
                  </a:cubicBezTo>
                  <a:cubicBezTo>
                    <a:pt x="890" y="860"/>
                    <a:pt x="889" y="859"/>
                    <a:pt x="888" y="859"/>
                  </a:cubicBezTo>
                  <a:cubicBezTo>
                    <a:pt x="887" y="858"/>
                    <a:pt x="886" y="857"/>
                    <a:pt x="885" y="857"/>
                  </a:cubicBezTo>
                  <a:cubicBezTo>
                    <a:pt x="885" y="857"/>
                    <a:pt x="885" y="857"/>
                    <a:pt x="885" y="856"/>
                  </a:cubicBezTo>
                  <a:cubicBezTo>
                    <a:pt x="884" y="856"/>
                    <a:pt x="883" y="856"/>
                    <a:pt x="883" y="856"/>
                  </a:cubicBezTo>
                  <a:cubicBezTo>
                    <a:pt x="879" y="855"/>
                    <a:pt x="881" y="854"/>
                    <a:pt x="878" y="850"/>
                  </a:cubicBezTo>
                  <a:cubicBezTo>
                    <a:pt x="874" y="845"/>
                    <a:pt x="874" y="842"/>
                    <a:pt x="869" y="841"/>
                  </a:cubicBezTo>
                  <a:cubicBezTo>
                    <a:pt x="868" y="840"/>
                    <a:pt x="867" y="840"/>
                    <a:pt x="867" y="840"/>
                  </a:cubicBezTo>
                  <a:cubicBezTo>
                    <a:pt x="866" y="840"/>
                    <a:pt x="866" y="840"/>
                    <a:pt x="865" y="840"/>
                  </a:cubicBezTo>
                  <a:cubicBezTo>
                    <a:pt x="865" y="839"/>
                    <a:pt x="865" y="839"/>
                    <a:pt x="865" y="839"/>
                  </a:cubicBezTo>
                  <a:cubicBezTo>
                    <a:pt x="864" y="839"/>
                    <a:pt x="863" y="839"/>
                    <a:pt x="862" y="838"/>
                  </a:cubicBezTo>
                  <a:cubicBezTo>
                    <a:pt x="862" y="838"/>
                    <a:pt x="862" y="838"/>
                    <a:pt x="862" y="838"/>
                  </a:cubicBezTo>
                  <a:cubicBezTo>
                    <a:pt x="861" y="838"/>
                    <a:pt x="861" y="838"/>
                    <a:pt x="860" y="838"/>
                  </a:cubicBezTo>
                  <a:cubicBezTo>
                    <a:pt x="857" y="838"/>
                    <a:pt x="859" y="836"/>
                    <a:pt x="858" y="833"/>
                  </a:cubicBezTo>
                  <a:cubicBezTo>
                    <a:pt x="858" y="829"/>
                    <a:pt x="856" y="823"/>
                    <a:pt x="860" y="821"/>
                  </a:cubicBezTo>
                  <a:cubicBezTo>
                    <a:pt x="863" y="819"/>
                    <a:pt x="863" y="815"/>
                    <a:pt x="859" y="818"/>
                  </a:cubicBezTo>
                  <a:cubicBezTo>
                    <a:pt x="856" y="820"/>
                    <a:pt x="853" y="824"/>
                    <a:pt x="847" y="822"/>
                  </a:cubicBezTo>
                  <a:cubicBezTo>
                    <a:pt x="842" y="821"/>
                    <a:pt x="844" y="818"/>
                    <a:pt x="837" y="818"/>
                  </a:cubicBezTo>
                  <a:cubicBezTo>
                    <a:pt x="830" y="817"/>
                    <a:pt x="824" y="822"/>
                    <a:pt x="817" y="822"/>
                  </a:cubicBezTo>
                  <a:cubicBezTo>
                    <a:pt x="809" y="821"/>
                    <a:pt x="804" y="815"/>
                    <a:pt x="800" y="815"/>
                  </a:cubicBezTo>
                  <a:cubicBezTo>
                    <a:pt x="796" y="815"/>
                    <a:pt x="787" y="821"/>
                    <a:pt x="786" y="818"/>
                  </a:cubicBezTo>
                  <a:cubicBezTo>
                    <a:pt x="784" y="816"/>
                    <a:pt x="788" y="814"/>
                    <a:pt x="785" y="812"/>
                  </a:cubicBezTo>
                  <a:cubicBezTo>
                    <a:pt x="782" y="809"/>
                    <a:pt x="774" y="807"/>
                    <a:pt x="770" y="809"/>
                  </a:cubicBezTo>
                  <a:cubicBezTo>
                    <a:pt x="766" y="811"/>
                    <a:pt x="758" y="813"/>
                    <a:pt x="755" y="813"/>
                  </a:cubicBezTo>
                  <a:cubicBezTo>
                    <a:pt x="751" y="813"/>
                    <a:pt x="745" y="817"/>
                    <a:pt x="745" y="814"/>
                  </a:cubicBezTo>
                  <a:cubicBezTo>
                    <a:pt x="746" y="813"/>
                    <a:pt x="746" y="812"/>
                    <a:pt x="746" y="812"/>
                  </a:cubicBezTo>
                  <a:cubicBezTo>
                    <a:pt x="746" y="811"/>
                    <a:pt x="747" y="811"/>
                    <a:pt x="747" y="811"/>
                  </a:cubicBezTo>
                  <a:cubicBezTo>
                    <a:pt x="747" y="810"/>
                    <a:pt x="748" y="810"/>
                    <a:pt x="748" y="809"/>
                  </a:cubicBezTo>
                  <a:cubicBezTo>
                    <a:pt x="748" y="809"/>
                    <a:pt x="749" y="809"/>
                    <a:pt x="749" y="809"/>
                  </a:cubicBezTo>
                  <a:cubicBezTo>
                    <a:pt x="750" y="808"/>
                    <a:pt x="751" y="807"/>
                    <a:pt x="752" y="807"/>
                  </a:cubicBezTo>
                  <a:cubicBezTo>
                    <a:pt x="756" y="805"/>
                    <a:pt x="759" y="802"/>
                    <a:pt x="756" y="800"/>
                  </a:cubicBezTo>
                  <a:cubicBezTo>
                    <a:pt x="753" y="797"/>
                    <a:pt x="750" y="797"/>
                    <a:pt x="745" y="800"/>
                  </a:cubicBezTo>
                  <a:cubicBezTo>
                    <a:pt x="741" y="803"/>
                    <a:pt x="732" y="810"/>
                    <a:pt x="730" y="809"/>
                  </a:cubicBezTo>
                  <a:cubicBezTo>
                    <a:pt x="728" y="809"/>
                    <a:pt x="726" y="806"/>
                    <a:pt x="723" y="808"/>
                  </a:cubicBezTo>
                  <a:cubicBezTo>
                    <a:pt x="720" y="810"/>
                    <a:pt x="716" y="814"/>
                    <a:pt x="712" y="814"/>
                  </a:cubicBezTo>
                  <a:cubicBezTo>
                    <a:pt x="709" y="815"/>
                    <a:pt x="707" y="816"/>
                    <a:pt x="707" y="818"/>
                  </a:cubicBezTo>
                  <a:cubicBezTo>
                    <a:pt x="707" y="820"/>
                    <a:pt x="703" y="822"/>
                    <a:pt x="703" y="824"/>
                  </a:cubicBezTo>
                  <a:cubicBezTo>
                    <a:pt x="702" y="826"/>
                    <a:pt x="703" y="829"/>
                    <a:pt x="701" y="829"/>
                  </a:cubicBezTo>
                  <a:cubicBezTo>
                    <a:pt x="699" y="829"/>
                    <a:pt x="692" y="836"/>
                    <a:pt x="691" y="837"/>
                  </a:cubicBezTo>
                  <a:cubicBezTo>
                    <a:pt x="690" y="837"/>
                    <a:pt x="686" y="838"/>
                    <a:pt x="684" y="837"/>
                  </a:cubicBezTo>
                  <a:cubicBezTo>
                    <a:pt x="684" y="837"/>
                    <a:pt x="684" y="837"/>
                    <a:pt x="683" y="836"/>
                  </a:cubicBezTo>
                  <a:cubicBezTo>
                    <a:pt x="683" y="836"/>
                    <a:pt x="683" y="835"/>
                    <a:pt x="682" y="835"/>
                  </a:cubicBezTo>
                  <a:cubicBezTo>
                    <a:pt x="682" y="834"/>
                    <a:pt x="682" y="834"/>
                    <a:pt x="682" y="834"/>
                  </a:cubicBezTo>
                  <a:cubicBezTo>
                    <a:pt x="681" y="834"/>
                    <a:pt x="681" y="833"/>
                    <a:pt x="680" y="833"/>
                  </a:cubicBezTo>
                  <a:cubicBezTo>
                    <a:pt x="680" y="833"/>
                    <a:pt x="680" y="833"/>
                    <a:pt x="679" y="832"/>
                  </a:cubicBezTo>
                  <a:cubicBezTo>
                    <a:pt x="679" y="832"/>
                    <a:pt x="678" y="831"/>
                    <a:pt x="676" y="831"/>
                  </a:cubicBezTo>
                  <a:cubicBezTo>
                    <a:pt x="671" y="829"/>
                    <a:pt x="664" y="827"/>
                    <a:pt x="661" y="828"/>
                  </a:cubicBezTo>
                  <a:cubicBezTo>
                    <a:pt x="658" y="829"/>
                    <a:pt x="654" y="832"/>
                    <a:pt x="651" y="833"/>
                  </a:cubicBezTo>
                  <a:cubicBezTo>
                    <a:pt x="648" y="833"/>
                    <a:pt x="640" y="835"/>
                    <a:pt x="638" y="833"/>
                  </a:cubicBezTo>
                  <a:cubicBezTo>
                    <a:pt x="635" y="831"/>
                    <a:pt x="633" y="836"/>
                    <a:pt x="630" y="832"/>
                  </a:cubicBezTo>
                  <a:cubicBezTo>
                    <a:pt x="628" y="828"/>
                    <a:pt x="631" y="829"/>
                    <a:pt x="627" y="824"/>
                  </a:cubicBezTo>
                  <a:cubicBezTo>
                    <a:pt x="627" y="824"/>
                    <a:pt x="626" y="824"/>
                    <a:pt x="626" y="823"/>
                  </a:cubicBezTo>
                  <a:cubicBezTo>
                    <a:pt x="626" y="823"/>
                    <a:pt x="626" y="823"/>
                    <a:pt x="626" y="823"/>
                  </a:cubicBezTo>
                  <a:cubicBezTo>
                    <a:pt x="624" y="821"/>
                    <a:pt x="622" y="820"/>
                    <a:pt x="621" y="819"/>
                  </a:cubicBezTo>
                  <a:cubicBezTo>
                    <a:pt x="621" y="819"/>
                    <a:pt x="621" y="819"/>
                    <a:pt x="621" y="819"/>
                  </a:cubicBezTo>
                  <a:cubicBezTo>
                    <a:pt x="620" y="819"/>
                    <a:pt x="620" y="818"/>
                    <a:pt x="620" y="818"/>
                  </a:cubicBezTo>
                  <a:cubicBezTo>
                    <a:pt x="620" y="818"/>
                    <a:pt x="620" y="818"/>
                    <a:pt x="620" y="818"/>
                  </a:cubicBezTo>
                  <a:cubicBezTo>
                    <a:pt x="620" y="818"/>
                    <a:pt x="620" y="817"/>
                    <a:pt x="620" y="817"/>
                  </a:cubicBezTo>
                  <a:cubicBezTo>
                    <a:pt x="619" y="817"/>
                    <a:pt x="619" y="817"/>
                    <a:pt x="619" y="817"/>
                  </a:cubicBezTo>
                  <a:cubicBezTo>
                    <a:pt x="619" y="816"/>
                    <a:pt x="619" y="816"/>
                    <a:pt x="619" y="815"/>
                  </a:cubicBezTo>
                  <a:cubicBezTo>
                    <a:pt x="619" y="814"/>
                    <a:pt x="619" y="813"/>
                    <a:pt x="619" y="812"/>
                  </a:cubicBezTo>
                  <a:cubicBezTo>
                    <a:pt x="619" y="812"/>
                    <a:pt x="619" y="811"/>
                    <a:pt x="619" y="811"/>
                  </a:cubicBezTo>
                  <a:cubicBezTo>
                    <a:pt x="618" y="810"/>
                    <a:pt x="618" y="810"/>
                    <a:pt x="618" y="809"/>
                  </a:cubicBezTo>
                  <a:cubicBezTo>
                    <a:pt x="618" y="809"/>
                    <a:pt x="618" y="808"/>
                    <a:pt x="618" y="808"/>
                  </a:cubicBezTo>
                  <a:cubicBezTo>
                    <a:pt x="618" y="807"/>
                    <a:pt x="618" y="807"/>
                    <a:pt x="618" y="807"/>
                  </a:cubicBezTo>
                  <a:cubicBezTo>
                    <a:pt x="618" y="806"/>
                    <a:pt x="618" y="806"/>
                    <a:pt x="619" y="806"/>
                  </a:cubicBezTo>
                  <a:cubicBezTo>
                    <a:pt x="619" y="805"/>
                    <a:pt x="619" y="805"/>
                    <a:pt x="620" y="804"/>
                  </a:cubicBezTo>
                  <a:cubicBezTo>
                    <a:pt x="622" y="803"/>
                    <a:pt x="621" y="801"/>
                    <a:pt x="623" y="799"/>
                  </a:cubicBezTo>
                  <a:cubicBezTo>
                    <a:pt x="625" y="797"/>
                    <a:pt x="626" y="787"/>
                    <a:pt x="629" y="784"/>
                  </a:cubicBezTo>
                  <a:cubicBezTo>
                    <a:pt x="633" y="781"/>
                    <a:pt x="633" y="778"/>
                    <a:pt x="632" y="774"/>
                  </a:cubicBezTo>
                  <a:cubicBezTo>
                    <a:pt x="632" y="774"/>
                    <a:pt x="632" y="773"/>
                    <a:pt x="632" y="772"/>
                  </a:cubicBezTo>
                  <a:cubicBezTo>
                    <a:pt x="632" y="772"/>
                    <a:pt x="632" y="772"/>
                    <a:pt x="632" y="772"/>
                  </a:cubicBezTo>
                  <a:cubicBezTo>
                    <a:pt x="632" y="771"/>
                    <a:pt x="632" y="770"/>
                    <a:pt x="632" y="770"/>
                  </a:cubicBezTo>
                  <a:cubicBezTo>
                    <a:pt x="632" y="769"/>
                    <a:pt x="632" y="768"/>
                    <a:pt x="632" y="767"/>
                  </a:cubicBezTo>
                  <a:cubicBezTo>
                    <a:pt x="632" y="767"/>
                    <a:pt x="632" y="767"/>
                    <a:pt x="632" y="767"/>
                  </a:cubicBezTo>
                  <a:cubicBezTo>
                    <a:pt x="632" y="766"/>
                    <a:pt x="632" y="765"/>
                    <a:pt x="632" y="765"/>
                  </a:cubicBezTo>
                  <a:cubicBezTo>
                    <a:pt x="632" y="765"/>
                    <a:pt x="632" y="764"/>
                    <a:pt x="632" y="764"/>
                  </a:cubicBezTo>
                  <a:cubicBezTo>
                    <a:pt x="632" y="764"/>
                    <a:pt x="632" y="764"/>
                    <a:pt x="632" y="763"/>
                  </a:cubicBezTo>
                  <a:cubicBezTo>
                    <a:pt x="632" y="763"/>
                    <a:pt x="632" y="763"/>
                    <a:pt x="631" y="763"/>
                  </a:cubicBezTo>
                  <a:cubicBezTo>
                    <a:pt x="631" y="763"/>
                    <a:pt x="631" y="762"/>
                    <a:pt x="630" y="763"/>
                  </a:cubicBezTo>
                  <a:cubicBezTo>
                    <a:pt x="626" y="763"/>
                    <a:pt x="623" y="762"/>
                    <a:pt x="621" y="762"/>
                  </a:cubicBezTo>
                  <a:cubicBezTo>
                    <a:pt x="619" y="762"/>
                    <a:pt x="615" y="760"/>
                    <a:pt x="612" y="760"/>
                  </a:cubicBezTo>
                  <a:cubicBezTo>
                    <a:pt x="610" y="761"/>
                    <a:pt x="608" y="761"/>
                    <a:pt x="604" y="761"/>
                  </a:cubicBezTo>
                  <a:cubicBezTo>
                    <a:pt x="599" y="761"/>
                    <a:pt x="591" y="762"/>
                    <a:pt x="589" y="762"/>
                  </a:cubicBezTo>
                  <a:cubicBezTo>
                    <a:pt x="588" y="762"/>
                    <a:pt x="587" y="762"/>
                    <a:pt x="586" y="762"/>
                  </a:cubicBezTo>
                  <a:cubicBezTo>
                    <a:pt x="586" y="762"/>
                    <a:pt x="586" y="762"/>
                    <a:pt x="585" y="762"/>
                  </a:cubicBezTo>
                  <a:cubicBezTo>
                    <a:pt x="585" y="762"/>
                    <a:pt x="584" y="762"/>
                    <a:pt x="584" y="762"/>
                  </a:cubicBezTo>
                  <a:cubicBezTo>
                    <a:pt x="583" y="762"/>
                    <a:pt x="583" y="762"/>
                    <a:pt x="583" y="762"/>
                  </a:cubicBezTo>
                  <a:cubicBezTo>
                    <a:pt x="582" y="762"/>
                    <a:pt x="582" y="762"/>
                    <a:pt x="582" y="762"/>
                  </a:cubicBezTo>
                  <a:cubicBezTo>
                    <a:pt x="581" y="762"/>
                    <a:pt x="581" y="762"/>
                    <a:pt x="580" y="761"/>
                  </a:cubicBezTo>
                  <a:cubicBezTo>
                    <a:pt x="580" y="761"/>
                    <a:pt x="580" y="761"/>
                    <a:pt x="580" y="761"/>
                  </a:cubicBezTo>
                  <a:cubicBezTo>
                    <a:pt x="580" y="761"/>
                    <a:pt x="580" y="761"/>
                    <a:pt x="580" y="761"/>
                  </a:cubicBezTo>
                  <a:cubicBezTo>
                    <a:pt x="579" y="760"/>
                    <a:pt x="578" y="760"/>
                    <a:pt x="578" y="760"/>
                  </a:cubicBezTo>
                  <a:cubicBezTo>
                    <a:pt x="578" y="759"/>
                    <a:pt x="578" y="759"/>
                    <a:pt x="578" y="759"/>
                  </a:cubicBezTo>
                  <a:cubicBezTo>
                    <a:pt x="577" y="759"/>
                    <a:pt x="577" y="759"/>
                    <a:pt x="577" y="759"/>
                  </a:cubicBezTo>
                  <a:cubicBezTo>
                    <a:pt x="577" y="759"/>
                    <a:pt x="578" y="759"/>
                    <a:pt x="578" y="759"/>
                  </a:cubicBezTo>
                  <a:cubicBezTo>
                    <a:pt x="578" y="759"/>
                    <a:pt x="578" y="759"/>
                    <a:pt x="578" y="759"/>
                  </a:cubicBezTo>
                  <a:cubicBezTo>
                    <a:pt x="578" y="759"/>
                    <a:pt x="578" y="759"/>
                    <a:pt x="578" y="758"/>
                  </a:cubicBezTo>
                  <a:cubicBezTo>
                    <a:pt x="578" y="758"/>
                    <a:pt x="578" y="758"/>
                    <a:pt x="579" y="758"/>
                  </a:cubicBezTo>
                  <a:cubicBezTo>
                    <a:pt x="579" y="758"/>
                    <a:pt x="579" y="757"/>
                    <a:pt x="580" y="757"/>
                  </a:cubicBezTo>
                  <a:cubicBezTo>
                    <a:pt x="584" y="754"/>
                    <a:pt x="585" y="753"/>
                    <a:pt x="587" y="749"/>
                  </a:cubicBezTo>
                  <a:cubicBezTo>
                    <a:pt x="589" y="744"/>
                    <a:pt x="591" y="737"/>
                    <a:pt x="591" y="734"/>
                  </a:cubicBezTo>
                  <a:cubicBezTo>
                    <a:pt x="591" y="734"/>
                    <a:pt x="591" y="734"/>
                    <a:pt x="591" y="733"/>
                  </a:cubicBezTo>
                  <a:cubicBezTo>
                    <a:pt x="591" y="733"/>
                    <a:pt x="591" y="732"/>
                    <a:pt x="591" y="732"/>
                  </a:cubicBezTo>
                  <a:cubicBezTo>
                    <a:pt x="591" y="732"/>
                    <a:pt x="591" y="732"/>
                    <a:pt x="591" y="732"/>
                  </a:cubicBezTo>
                  <a:cubicBezTo>
                    <a:pt x="591" y="731"/>
                    <a:pt x="591" y="731"/>
                    <a:pt x="591" y="731"/>
                  </a:cubicBezTo>
                  <a:cubicBezTo>
                    <a:pt x="591" y="731"/>
                    <a:pt x="591" y="730"/>
                    <a:pt x="591" y="730"/>
                  </a:cubicBezTo>
                  <a:cubicBezTo>
                    <a:pt x="591" y="730"/>
                    <a:pt x="591" y="730"/>
                    <a:pt x="592" y="730"/>
                  </a:cubicBezTo>
                  <a:cubicBezTo>
                    <a:pt x="592" y="730"/>
                    <a:pt x="592" y="730"/>
                    <a:pt x="592" y="730"/>
                  </a:cubicBezTo>
                  <a:cubicBezTo>
                    <a:pt x="592" y="730"/>
                    <a:pt x="592" y="730"/>
                    <a:pt x="593" y="731"/>
                  </a:cubicBezTo>
                  <a:cubicBezTo>
                    <a:pt x="595" y="733"/>
                    <a:pt x="596" y="733"/>
                    <a:pt x="598" y="731"/>
                  </a:cubicBezTo>
                  <a:cubicBezTo>
                    <a:pt x="601" y="729"/>
                    <a:pt x="602" y="716"/>
                    <a:pt x="606" y="713"/>
                  </a:cubicBezTo>
                  <a:cubicBezTo>
                    <a:pt x="609" y="711"/>
                    <a:pt x="612" y="708"/>
                    <a:pt x="613" y="706"/>
                  </a:cubicBezTo>
                  <a:cubicBezTo>
                    <a:pt x="613" y="705"/>
                    <a:pt x="614" y="701"/>
                    <a:pt x="613" y="701"/>
                  </a:cubicBezTo>
                  <a:cubicBezTo>
                    <a:pt x="611" y="701"/>
                    <a:pt x="608" y="703"/>
                    <a:pt x="606" y="702"/>
                  </a:cubicBezTo>
                  <a:cubicBezTo>
                    <a:pt x="605" y="701"/>
                    <a:pt x="605" y="698"/>
                    <a:pt x="603" y="699"/>
                  </a:cubicBezTo>
                  <a:cubicBezTo>
                    <a:pt x="601" y="699"/>
                    <a:pt x="597" y="701"/>
                    <a:pt x="596" y="700"/>
                  </a:cubicBezTo>
                  <a:cubicBezTo>
                    <a:pt x="594" y="699"/>
                    <a:pt x="591" y="699"/>
                    <a:pt x="588" y="700"/>
                  </a:cubicBezTo>
                  <a:cubicBezTo>
                    <a:pt x="585" y="701"/>
                    <a:pt x="579" y="706"/>
                    <a:pt x="578" y="707"/>
                  </a:cubicBezTo>
                  <a:cubicBezTo>
                    <a:pt x="576" y="708"/>
                    <a:pt x="571" y="713"/>
                    <a:pt x="571" y="715"/>
                  </a:cubicBezTo>
                  <a:cubicBezTo>
                    <a:pt x="571" y="716"/>
                    <a:pt x="570" y="719"/>
                    <a:pt x="568" y="720"/>
                  </a:cubicBezTo>
                  <a:cubicBezTo>
                    <a:pt x="567" y="720"/>
                    <a:pt x="570" y="722"/>
                    <a:pt x="568" y="722"/>
                  </a:cubicBezTo>
                  <a:cubicBezTo>
                    <a:pt x="566" y="723"/>
                    <a:pt x="563" y="732"/>
                    <a:pt x="556" y="730"/>
                  </a:cubicBezTo>
                  <a:cubicBezTo>
                    <a:pt x="550" y="729"/>
                    <a:pt x="548" y="728"/>
                    <a:pt x="546" y="730"/>
                  </a:cubicBezTo>
                  <a:cubicBezTo>
                    <a:pt x="543" y="732"/>
                    <a:pt x="544" y="733"/>
                    <a:pt x="540" y="733"/>
                  </a:cubicBezTo>
                  <a:cubicBezTo>
                    <a:pt x="537" y="732"/>
                    <a:pt x="535" y="731"/>
                    <a:pt x="534" y="731"/>
                  </a:cubicBezTo>
                  <a:cubicBezTo>
                    <a:pt x="533" y="732"/>
                    <a:pt x="529" y="736"/>
                    <a:pt x="527" y="734"/>
                  </a:cubicBezTo>
                  <a:cubicBezTo>
                    <a:pt x="526" y="732"/>
                    <a:pt x="526" y="732"/>
                    <a:pt x="524" y="731"/>
                  </a:cubicBezTo>
                  <a:cubicBezTo>
                    <a:pt x="522" y="730"/>
                    <a:pt x="511" y="729"/>
                    <a:pt x="512" y="727"/>
                  </a:cubicBezTo>
                  <a:cubicBezTo>
                    <a:pt x="512" y="725"/>
                    <a:pt x="513" y="725"/>
                    <a:pt x="512" y="723"/>
                  </a:cubicBezTo>
                  <a:cubicBezTo>
                    <a:pt x="510" y="721"/>
                    <a:pt x="511" y="720"/>
                    <a:pt x="511" y="716"/>
                  </a:cubicBezTo>
                  <a:cubicBezTo>
                    <a:pt x="511" y="713"/>
                    <a:pt x="504" y="712"/>
                    <a:pt x="504" y="707"/>
                  </a:cubicBezTo>
                  <a:cubicBezTo>
                    <a:pt x="505" y="702"/>
                    <a:pt x="507" y="701"/>
                    <a:pt x="506" y="697"/>
                  </a:cubicBezTo>
                  <a:cubicBezTo>
                    <a:pt x="504" y="693"/>
                    <a:pt x="502" y="690"/>
                    <a:pt x="504" y="687"/>
                  </a:cubicBezTo>
                  <a:cubicBezTo>
                    <a:pt x="506" y="684"/>
                    <a:pt x="504" y="678"/>
                    <a:pt x="508" y="674"/>
                  </a:cubicBezTo>
                  <a:cubicBezTo>
                    <a:pt x="511" y="670"/>
                    <a:pt x="514" y="664"/>
                    <a:pt x="517" y="661"/>
                  </a:cubicBezTo>
                  <a:cubicBezTo>
                    <a:pt x="517" y="661"/>
                    <a:pt x="517" y="661"/>
                    <a:pt x="518" y="660"/>
                  </a:cubicBezTo>
                  <a:cubicBezTo>
                    <a:pt x="518" y="660"/>
                    <a:pt x="518" y="660"/>
                    <a:pt x="518" y="659"/>
                  </a:cubicBezTo>
                  <a:cubicBezTo>
                    <a:pt x="518" y="659"/>
                    <a:pt x="519" y="659"/>
                    <a:pt x="519" y="658"/>
                  </a:cubicBezTo>
                  <a:cubicBezTo>
                    <a:pt x="519" y="658"/>
                    <a:pt x="519" y="658"/>
                    <a:pt x="519" y="657"/>
                  </a:cubicBezTo>
                  <a:cubicBezTo>
                    <a:pt x="520" y="657"/>
                    <a:pt x="520" y="656"/>
                    <a:pt x="520" y="656"/>
                  </a:cubicBezTo>
                  <a:cubicBezTo>
                    <a:pt x="520" y="655"/>
                    <a:pt x="520" y="655"/>
                    <a:pt x="520" y="655"/>
                  </a:cubicBezTo>
                  <a:cubicBezTo>
                    <a:pt x="521" y="654"/>
                    <a:pt x="521" y="654"/>
                    <a:pt x="521" y="653"/>
                  </a:cubicBezTo>
                  <a:cubicBezTo>
                    <a:pt x="521" y="653"/>
                    <a:pt x="521" y="653"/>
                    <a:pt x="521" y="653"/>
                  </a:cubicBezTo>
                  <a:cubicBezTo>
                    <a:pt x="521" y="652"/>
                    <a:pt x="521" y="652"/>
                    <a:pt x="521" y="652"/>
                  </a:cubicBezTo>
                  <a:cubicBezTo>
                    <a:pt x="522" y="651"/>
                    <a:pt x="522" y="651"/>
                    <a:pt x="522" y="650"/>
                  </a:cubicBezTo>
                  <a:cubicBezTo>
                    <a:pt x="522" y="650"/>
                    <a:pt x="522" y="650"/>
                    <a:pt x="522" y="649"/>
                  </a:cubicBezTo>
                  <a:cubicBezTo>
                    <a:pt x="522" y="649"/>
                    <a:pt x="522" y="648"/>
                    <a:pt x="523" y="648"/>
                  </a:cubicBezTo>
                  <a:cubicBezTo>
                    <a:pt x="523" y="648"/>
                    <a:pt x="523" y="647"/>
                    <a:pt x="523" y="647"/>
                  </a:cubicBezTo>
                  <a:cubicBezTo>
                    <a:pt x="523" y="647"/>
                    <a:pt x="523" y="646"/>
                    <a:pt x="523" y="646"/>
                  </a:cubicBezTo>
                  <a:cubicBezTo>
                    <a:pt x="523" y="645"/>
                    <a:pt x="523" y="645"/>
                    <a:pt x="523" y="644"/>
                  </a:cubicBezTo>
                  <a:cubicBezTo>
                    <a:pt x="523" y="639"/>
                    <a:pt x="527" y="636"/>
                    <a:pt x="527" y="635"/>
                  </a:cubicBezTo>
                  <a:cubicBezTo>
                    <a:pt x="527" y="633"/>
                    <a:pt x="524" y="632"/>
                    <a:pt x="530" y="631"/>
                  </a:cubicBezTo>
                  <a:cubicBezTo>
                    <a:pt x="535" y="630"/>
                    <a:pt x="535" y="626"/>
                    <a:pt x="539" y="624"/>
                  </a:cubicBezTo>
                  <a:cubicBezTo>
                    <a:pt x="543" y="623"/>
                    <a:pt x="551" y="620"/>
                    <a:pt x="554" y="617"/>
                  </a:cubicBezTo>
                  <a:cubicBezTo>
                    <a:pt x="557" y="614"/>
                    <a:pt x="554" y="612"/>
                    <a:pt x="558" y="614"/>
                  </a:cubicBezTo>
                  <a:cubicBezTo>
                    <a:pt x="562" y="616"/>
                    <a:pt x="564" y="615"/>
                    <a:pt x="567" y="614"/>
                  </a:cubicBezTo>
                  <a:cubicBezTo>
                    <a:pt x="570" y="613"/>
                    <a:pt x="578" y="614"/>
                    <a:pt x="580" y="613"/>
                  </a:cubicBezTo>
                  <a:cubicBezTo>
                    <a:pt x="583" y="613"/>
                    <a:pt x="587" y="612"/>
                    <a:pt x="587" y="613"/>
                  </a:cubicBezTo>
                  <a:cubicBezTo>
                    <a:pt x="588" y="613"/>
                    <a:pt x="593" y="614"/>
                    <a:pt x="593" y="616"/>
                  </a:cubicBezTo>
                  <a:cubicBezTo>
                    <a:pt x="594" y="618"/>
                    <a:pt x="596" y="620"/>
                    <a:pt x="599" y="618"/>
                  </a:cubicBezTo>
                  <a:cubicBezTo>
                    <a:pt x="602" y="616"/>
                    <a:pt x="603" y="615"/>
                    <a:pt x="609" y="613"/>
                  </a:cubicBezTo>
                  <a:cubicBezTo>
                    <a:pt x="615" y="610"/>
                    <a:pt x="618" y="607"/>
                    <a:pt x="622" y="607"/>
                  </a:cubicBezTo>
                  <a:cubicBezTo>
                    <a:pt x="626" y="607"/>
                    <a:pt x="628" y="606"/>
                    <a:pt x="630" y="605"/>
                  </a:cubicBezTo>
                  <a:cubicBezTo>
                    <a:pt x="632" y="605"/>
                    <a:pt x="628" y="608"/>
                    <a:pt x="633" y="607"/>
                  </a:cubicBezTo>
                  <a:cubicBezTo>
                    <a:pt x="638" y="605"/>
                    <a:pt x="638" y="604"/>
                    <a:pt x="642" y="606"/>
                  </a:cubicBezTo>
                  <a:cubicBezTo>
                    <a:pt x="646" y="608"/>
                    <a:pt x="647" y="606"/>
                    <a:pt x="648" y="606"/>
                  </a:cubicBezTo>
                  <a:cubicBezTo>
                    <a:pt x="650" y="607"/>
                    <a:pt x="654" y="612"/>
                    <a:pt x="657" y="612"/>
                  </a:cubicBezTo>
                  <a:cubicBezTo>
                    <a:pt x="661" y="612"/>
                    <a:pt x="663" y="611"/>
                    <a:pt x="665" y="610"/>
                  </a:cubicBezTo>
                  <a:cubicBezTo>
                    <a:pt x="667" y="608"/>
                    <a:pt x="668" y="605"/>
                    <a:pt x="670" y="608"/>
                  </a:cubicBezTo>
                  <a:cubicBezTo>
                    <a:pt x="673" y="612"/>
                    <a:pt x="674" y="617"/>
                    <a:pt x="676" y="618"/>
                  </a:cubicBezTo>
                  <a:cubicBezTo>
                    <a:pt x="679" y="620"/>
                    <a:pt x="677" y="632"/>
                    <a:pt x="676" y="634"/>
                  </a:cubicBezTo>
                  <a:cubicBezTo>
                    <a:pt x="675" y="636"/>
                    <a:pt x="677" y="646"/>
                    <a:pt x="678" y="645"/>
                  </a:cubicBezTo>
                  <a:cubicBezTo>
                    <a:pt x="679" y="644"/>
                    <a:pt x="680" y="641"/>
                    <a:pt x="680" y="644"/>
                  </a:cubicBezTo>
                  <a:cubicBezTo>
                    <a:pt x="681" y="646"/>
                    <a:pt x="681" y="651"/>
                    <a:pt x="683" y="654"/>
                  </a:cubicBezTo>
                  <a:cubicBezTo>
                    <a:pt x="685" y="657"/>
                    <a:pt x="687" y="658"/>
                    <a:pt x="687" y="660"/>
                  </a:cubicBezTo>
                  <a:cubicBezTo>
                    <a:pt x="688" y="663"/>
                    <a:pt x="690" y="668"/>
                    <a:pt x="692" y="665"/>
                  </a:cubicBezTo>
                  <a:cubicBezTo>
                    <a:pt x="695" y="663"/>
                    <a:pt x="697" y="651"/>
                    <a:pt x="698" y="646"/>
                  </a:cubicBezTo>
                  <a:cubicBezTo>
                    <a:pt x="699" y="642"/>
                    <a:pt x="700" y="627"/>
                    <a:pt x="697" y="622"/>
                  </a:cubicBezTo>
                  <a:cubicBezTo>
                    <a:pt x="695" y="617"/>
                    <a:pt x="691" y="610"/>
                    <a:pt x="695" y="602"/>
                  </a:cubicBezTo>
                  <a:cubicBezTo>
                    <a:pt x="700" y="594"/>
                    <a:pt x="702" y="589"/>
                    <a:pt x="704" y="586"/>
                  </a:cubicBezTo>
                  <a:cubicBezTo>
                    <a:pt x="707" y="583"/>
                    <a:pt x="713" y="582"/>
                    <a:pt x="715" y="581"/>
                  </a:cubicBezTo>
                  <a:cubicBezTo>
                    <a:pt x="717" y="580"/>
                    <a:pt x="719" y="580"/>
                    <a:pt x="723" y="578"/>
                  </a:cubicBezTo>
                  <a:cubicBezTo>
                    <a:pt x="726" y="576"/>
                    <a:pt x="731" y="568"/>
                    <a:pt x="732" y="567"/>
                  </a:cubicBezTo>
                  <a:cubicBezTo>
                    <a:pt x="733" y="567"/>
                    <a:pt x="737" y="568"/>
                    <a:pt x="740" y="567"/>
                  </a:cubicBezTo>
                  <a:cubicBezTo>
                    <a:pt x="743" y="566"/>
                    <a:pt x="749" y="559"/>
                    <a:pt x="752" y="557"/>
                  </a:cubicBezTo>
                  <a:cubicBezTo>
                    <a:pt x="754" y="555"/>
                    <a:pt x="760" y="557"/>
                    <a:pt x="759" y="555"/>
                  </a:cubicBezTo>
                  <a:cubicBezTo>
                    <a:pt x="759" y="553"/>
                    <a:pt x="760" y="549"/>
                    <a:pt x="762" y="549"/>
                  </a:cubicBezTo>
                  <a:cubicBezTo>
                    <a:pt x="764" y="549"/>
                    <a:pt x="767" y="547"/>
                    <a:pt x="767" y="546"/>
                  </a:cubicBezTo>
                  <a:cubicBezTo>
                    <a:pt x="768" y="545"/>
                    <a:pt x="770" y="537"/>
                    <a:pt x="769" y="535"/>
                  </a:cubicBezTo>
                  <a:cubicBezTo>
                    <a:pt x="768" y="533"/>
                    <a:pt x="765" y="529"/>
                    <a:pt x="765" y="528"/>
                  </a:cubicBezTo>
                  <a:cubicBezTo>
                    <a:pt x="766" y="527"/>
                    <a:pt x="769" y="523"/>
                    <a:pt x="769" y="521"/>
                  </a:cubicBezTo>
                  <a:cubicBezTo>
                    <a:pt x="769" y="519"/>
                    <a:pt x="771" y="516"/>
                    <a:pt x="772" y="517"/>
                  </a:cubicBezTo>
                  <a:cubicBezTo>
                    <a:pt x="772" y="518"/>
                    <a:pt x="775" y="520"/>
                    <a:pt x="773" y="522"/>
                  </a:cubicBezTo>
                  <a:cubicBezTo>
                    <a:pt x="772" y="523"/>
                    <a:pt x="770" y="528"/>
                    <a:pt x="772" y="526"/>
                  </a:cubicBezTo>
                  <a:cubicBezTo>
                    <a:pt x="775" y="524"/>
                    <a:pt x="778" y="523"/>
                    <a:pt x="778" y="521"/>
                  </a:cubicBezTo>
                  <a:cubicBezTo>
                    <a:pt x="779" y="520"/>
                    <a:pt x="782" y="513"/>
                    <a:pt x="785" y="511"/>
                  </a:cubicBezTo>
                  <a:cubicBezTo>
                    <a:pt x="787" y="509"/>
                    <a:pt x="782" y="506"/>
                    <a:pt x="784" y="505"/>
                  </a:cubicBezTo>
                  <a:cubicBezTo>
                    <a:pt x="786" y="504"/>
                    <a:pt x="787" y="505"/>
                    <a:pt x="790" y="503"/>
                  </a:cubicBezTo>
                  <a:cubicBezTo>
                    <a:pt x="793" y="501"/>
                    <a:pt x="800" y="494"/>
                    <a:pt x="800" y="492"/>
                  </a:cubicBezTo>
                  <a:cubicBezTo>
                    <a:pt x="799" y="490"/>
                    <a:pt x="798" y="488"/>
                    <a:pt x="802" y="487"/>
                  </a:cubicBezTo>
                  <a:cubicBezTo>
                    <a:pt x="806" y="486"/>
                    <a:pt x="810" y="486"/>
                    <a:pt x="810" y="485"/>
                  </a:cubicBezTo>
                  <a:cubicBezTo>
                    <a:pt x="810" y="484"/>
                    <a:pt x="812" y="482"/>
                    <a:pt x="814" y="482"/>
                  </a:cubicBezTo>
                  <a:cubicBezTo>
                    <a:pt x="815" y="482"/>
                    <a:pt x="817" y="484"/>
                    <a:pt x="820" y="483"/>
                  </a:cubicBezTo>
                  <a:cubicBezTo>
                    <a:pt x="824" y="482"/>
                    <a:pt x="831" y="477"/>
                    <a:pt x="835" y="476"/>
                  </a:cubicBezTo>
                  <a:cubicBezTo>
                    <a:pt x="839" y="476"/>
                    <a:pt x="843" y="476"/>
                    <a:pt x="842" y="474"/>
                  </a:cubicBezTo>
                  <a:cubicBezTo>
                    <a:pt x="841" y="472"/>
                    <a:pt x="839" y="473"/>
                    <a:pt x="837" y="471"/>
                  </a:cubicBezTo>
                  <a:cubicBezTo>
                    <a:pt x="835" y="469"/>
                    <a:pt x="839" y="464"/>
                    <a:pt x="838" y="462"/>
                  </a:cubicBezTo>
                  <a:cubicBezTo>
                    <a:pt x="838" y="460"/>
                    <a:pt x="843" y="454"/>
                    <a:pt x="846" y="452"/>
                  </a:cubicBezTo>
                  <a:cubicBezTo>
                    <a:pt x="849" y="450"/>
                    <a:pt x="857" y="447"/>
                    <a:pt x="860" y="445"/>
                  </a:cubicBezTo>
                  <a:cubicBezTo>
                    <a:pt x="863" y="443"/>
                    <a:pt x="863" y="442"/>
                    <a:pt x="866" y="443"/>
                  </a:cubicBezTo>
                  <a:cubicBezTo>
                    <a:pt x="869" y="443"/>
                    <a:pt x="881" y="437"/>
                    <a:pt x="881" y="435"/>
                  </a:cubicBezTo>
                  <a:cubicBezTo>
                    <a:pt x="881" y="435"/>
                    <a:pt x="881" y="435"/>
                    <a:pt x="881" y="435"/>
                  </a:cubicBezTo>
                  <a:cubicBezTo>
                    <a:pt x="881" y="435"/>
                    <a:pt x="881" y="435"/>
                    <a:pt x="881" y="435"/>
                  </a:cubicBezTo>
                  <a:cubicBezTo>
                    <a:pt x="881" y="435"/>
                    <a:pt x="881" y="435"/>
                    <a:pt x="881" y="434"/>
                  </a:cubicBezTo>
                  <a:cubicBezTo>
                    <a:pt x="881" y="434"/>
                    <a:pt x="881" y="434"/>
                    <a:pt x="881" y="434"/>
                  </a:cubicBezTo>
                  <a:cubicBezTo>
                    <a:pt x="880" y="434"/>
                    <a:pt x="880" y="434"/>
                    <a:pt x="880" y="434"/>
                  </a:cubicBezTo>
                  <a:cubicBezTo>
                    <a:pt x="880" y="434"/>
                    <a:pt x="880" y="434"/>
                    <a:pt x="880" y="434"/>
                  </a:cubicBezTo>
                  <a:cubicBezTo>
                    <a:pt x="880" y="433"/>
                    <a:pt x="880" y="433"/>
                    <a:pt x="880" y="433"/>
                  </a:cubicBezTo>
                  <a:cubicBezTo>
                    <a:pt x="880" y="433"/>
                    <a:pt x="880" y="433"/>
                    <a:pt x="880" y="433"/>
                  </a:cubicBezTo>
                  <a:cubicBezTo>
                    <a:pt x="880" y="433"/>
                    <a:pt x="880" y="433"/>
                    <a:pt x="880" y="433"/>
                  </a:cubicBezTo>
                  <a:cubicBezTo>
                    <a:pt x="880" y="433"/>
                    <a:pt x="880" y="433"/>
                    <a:pt x="880" y="433"/>
                  </a:cubicBezTo>
                  <a:cubicBezTo>
                    <a:pt x="880" y="433"/>
                    <a:pt x="880" y="433"/>
                    <a:pt x="880" y="433"/>
                  </a:cubicBezTo>
                  <a:cubicBezTo>
                    <a:pt x="880" y="433"/>
                    <a:pt x="880" y="433"/>
                    <a:pt x="880" y="433"/>
                  </a:cubicBezTo>
                  <a:cubicBezTo>
                    <a:pt x="881" y="433"/>
                    <a:pt x="881" y="433"/>
                    <a:pt x="881" y="432"/>
                  </a:cubicBezTo>
                  <a:cubicBezTo>
                    <a:pt x="882" y="432"/>
                    <a:pt x="882" y="432"/>
                    <a:pt x="883" y="432"/>
                  </a:cubicBezTo>
                  <a:cubicBezTo>
                    <a:pt x="889" y="432"/>
                    <a:pt x="892" y="431"/>
                    <a:pt x="896" y="429"/>
                  </a:cubicBezTo>
                  <a:cubicBezTo>
                    <a:pt x="900" y="427"/>
                    <a:pt x="902" y="427"/>
                    <a:pt x="902" y="428"/>
                  </a:cubicBezTo>
                  <a:cubicBezTo>
                    <a:pt x="901" y="428"/>
                    <a:pt x="899" y="430"/>
                    <a:pt x="903" y="429"/>
                  </a:cubicBezTo>
                  <a:cubicBezTo>
                    <a:pt x="906" y="429"/>
                    <a:pt x="914" y="428"/>
                    <a:pt x="913" y="429"/>
                  </a:cubicBezTo>
                  <a:cubicBezTo>
                    <a:pt x="912" y="429"/>
                    <a:pt x="909" y="433"/>
                    <a:pt x="907" y="433"/>
                  </a:cubicBezTo>
                  <a:cubicBezTo>
                    <a:pt x="905" y="433"/>
                    <a:pt x="905" y="431"/>
                    <a:pt x="901" y="434"/>
                  </a:cubicBezTo>
                  <a:cubicBezTo>
                    <a:pt x="897" y="436"/>
                    <a:pt x="888" y="439"/>
                    <a:pt x="887" y="441"/>
                  </a:cubicBezTo>
                  <a:cubicBezTo>
                    <a:pt x="887" y="443"/>
                    <a:pt x="887" y="452"/>
                    <a:pt x="890" y="451"/>
                  </a:cubicBezTo>
                  <a:cubicBezTo>
                    <a:pt x="893" y="451"/>
                    <a:pt x="900" y="447"/>
                    <a:pt x="901" y="445"/>
                  </a:cubicBezTo>
                  <a:cubicBezTo>
                    <a:pt x="902" y="443"/>
                    <a:pt x="905" y="437"/>
                    <a:pt x="909" y="438"/>
                  </a:cubicBezTo>
                  <a:cubicBezTo>
                    <a:pt x="914" y="439"/>
                    <a:pt x="915" y="440"/>
                    <a:pt x="919" y="439"/>
                  </a:cubicBezTo>
                  <a:cubicBezTo>
                    <a:pt x="923" y="437"/>
                    <a:pt x="931" y="431"/>
                    <a:pt x="935" y="431"/>
                  </a:cubicBezTo>
                  <a:cubicBezTo>
                    <a:pt x="939" y="431"/>
                    <a:pt x="941" y="430"/>
                    <a:pt x="939" y="429"/>
                  </a:cubicBezTo>
                  <a:cubicBezTo>
                    <a:pt x="938" y="428"/>
                    <a:pt x="939" y="426"/>
                    <a:pt x="935" y="425"/>
                  </a:cubicBezTo>
                  <a:cubicBezTo>
                    <a:pt x="932" y="424"/>
                    <a:pt x="932" y="422"/>
                    <a:pt x="930" y="423"/>
                  </a:cubicBezTo>
                  <a:cubicBezTo>
                    <a:pt x="929" y="424"/>
                    <a:pt x="927" y="424"/>
                    <a:pt x="923" y="424"/>
                  </a:cubicBezTo>
                  <a:cubicBezTo>
                    <a:pt x="920" y="423"/>
                    <a:pt x="916" y="422"/>
                    <a:pt x="916" y="420"/>
                  </a:cubicBezTo>
                  <a:cubicBezTo>
                    <a:pt x="916" y="418"/>
                    <a:pt x="909" y="419"/>
                    <a:pt x="907" y="419"/>
                  </a:cubicBezTo>
                  <a:cubicBezTo>
                    <a:pt x="906" y="418"/>
                    <a:pt x="908" y="416"/>
                    <a:pt x="906" y="413"/>
                  </a:cubicBezTo>
                  <a:cubicBezTo>
                    <a:pt x="904" y="411"/>
                    <a:pt x="901" y="409"/>
                    <a:pt x="904" y="408"/>
                  </a:cubicBezTo>
                  <a:cubicBezTo>
                    <a:pt x="906" y="407"/>
                    <a:pt x="910" y="400"/>
                    <a:pt x="907" y="400"/>
                  </a:cubicBezTo>
                  <a:cubicBezTo>
                    <a:pt x="905" y="399"/>
                    <a:pt x="902" y="401"/>
                    <a:pt x="900" y="399"/>
                  </a:cubicBezTo>
                  <a:cubicBezTo>
                    <a:pt x="899" y="397"/>
                    <a:pt x="893" y="396"/>
                    <a:pt x="895" y="395"/>
                  </a:cubicBezTo>
                  <a:cubicBezTo>
                    <a:pt x="897" y="394"/>
                    <a:pt x="897" y="395"/>
                    <a:pt x="902" y="395"/>
                  </a:cubicBezTo>
                  <a:cubicBezTo>
                    <a:pt x="908" y="396"/>
                    <a:pt x="913" y="393"/>
                    <a:pt x="915" y="391"/>
                  </a:cubicBezTo>
                  <a:cubicBezTo>
                    <a:pt x="917" y="388"/>
                    <a:pt x="916" y="388"/>
                    <a:pt x="916" y="385"/>
                  </a:cubicBezTo>
                  <a:cubicBezTo>
                    <a:pt x="917" y="383"/>
                    <a:pt x="918" y="383"/>
                    <a:pt x="914" y="381"/>
                  </a:cubicBezTo>
                  <a:cubicBezTo>
                    <a:pt x="910" y="379"/>
                    <a:pt x="906" y="378"/>
                    <a:pt x="902" y="379"/>
                  </a:cubicBezTo>
                  <a:cubicBezTo>
                    <a:pt x="898" y="380"/>
                    <a:pt x="887" y="384"/>
                    <a:pt x="882" y="387"/>
                  </a:cubicBezTo>
                  <a:cubicBezTo>
                    <a:pt x="877" y="389"/>
                    <a:pt x="874" y="389"/>
                    <a:pt x="870" y="392"/>
                  </a:cubicBezTo>
                  <a:cubicBezTo>
                    <a:pt x="865" y="395"/>
                    <a:pt x="853" y="409"/>
                    <a:pt x="850" y="409"/>
                  </a:cubicBezTo>
                  <a:cubicBezTo>
                    <a:pt x="847" y="409"/>
                    <a:pt x="852" y="405"/>
                    <a:pt x="855" y="402"/>
                  </a:cubicBezTo>
                  <a:cubicBezTo>
                    <a:pt x="858" y="399"/>
                    <a:pt x="866" y="390"/>
                    <a:pt x="869" y="388"/>
                  </a:cubicBezTo>
                  <a:cubicBezTo>
                    <a:pt x="872" y="385"/>
                    <a:pt x="878" y="380"/>
                    <a:pt x="881" y="379"/>
                  </a:cubicBezTo>
                  <a:cubicBezTo>
                    <a:pt x="885" y="378"/>
                    <a:pt x="888" y="377"/>
                    <a:pt x="889" y="376"/>
                  </a:cubicBezTo>
                  <a:cubicBezTo>
                    <a:pt x="891" y="374"/>
                    <a:pt x="900" y="365"/>
                    <a:pt x="903" y="364"/>
                  </a:cubicBezTo>
                  <a:cubicBezTo>
                    <a:pt x="907" y="363"/>
                    <a:pt x="924" y="365"/>
                    <a:pt x="930" y="365"/>
                  </a:cubicBezTo>
                  <a:cubicBezTo>
                    <a:pt x="936" y="364"/>
                    <a:pt x="963" y="364"/>
                    <a:pt x="967" y="363"/>
                  </a:cubicBezTo>
                  <a:cubicBezTo>
                    <a:pt x="970" y="361"/>
                    <a:pt x="974" y="357"/>
                    <a:pt x="975" y="355"/>
                  </a:cubicBezTo>
                  <a:cubicBezTo>
                    <a:pt x="977" y="353"/>
                    <a:pt x="981" y="350"/>
                    <a:pt x="983" y="350"/>
                  </a:cubicBezTo>
                  <a:cubicBezTo>
                    <a:pt x="985" y="350"/>
                    <a:pt x="991" y="349"/>
                    <a:pt x="993" y="348"/>
                  </a:cubicBezTo>
                  <a:cubicBezTo>
                    <a:pt x="996" y="348"/>
                    <a:pt x="1004" y="345"/>
                    <a:pt x="1005" y="343"/>
                  </a:cubicBezTo>
                  <a:cubicBezTo>
                    <a:pt x="1007" y="341"/>
                    <a:pt x="1008" y="338"/>
                    <a:pt x="1006" y="338"/>
                  </a:cubicBezTo>
                  <a:cubicBezTo>
                    <a:pt x="1005" y="337"/>
                    <a:pt x="1003" y="337"/>
                    <a:pt x="1004" y="335"/>
                  </a:cubicBezTo>
                  <a:cubicBezTo>
                    <a:pt x="1006" y="334"/>
                    <a:pt x="1009" y="330"/>
                    <a:pt x="1008" y="329"/>
                  </a:cubicBezTo>
                  <a:cubicBezTo>
                    <a:pt x="1008" y="328"/>
                    <a:pt x="1006" y="327"/>
                    <a:pt x="1008" y="326"/>
                  </a:cubicBezTo>
                  <a:cubicBezTo>
                    <a:pt x="1010" y="325"/>
                    <a:pt x="1013" y="323"/>
                    <a:pt x="1012" y="322"/>
                  </a:cubicBezTo>
                  <a:cubicBezTo>
                    <a:pt x="1010" y="321"/>
                    <a:pt x="1006" y="319"/>
                    <a:pt x="1004" y="319"/>
                  </a:cubicBezTo>
                  <a:cubicBezTo>
                    <a:pt x="1002" y="319"/>
                    <a:pt x="999" y="321"/>
                    <a:pt x="999" y="320"/>
                  </a:cubicBezTo>
                  <a:cubicBezTo>
                    <a:pt x="998" y="318"/>
                    <a:pt x="997" y="312"/>
                    <a:pt x="995" y="312"/>
                  </a:cubicBezTo>
                  <a:cubicBezTo>
                    <a:pt x="993" y="312"/>
                    <a:pt x="984" y="315"/>
                    <a:pt x="984" y="317"/>
                  </a:cubicBezTo>
                  <a:cubicBezTo>
                    <a:pt x="983" y="319"/>
                    <a:pt x="981" y="320"/>
                    <a:pt x="980" y="320"/>
                  </a:cubicBezTo>
                  <a:cubicBezTo>
                    <a:pt x="978" y="320"/>
                    <a:pt x="965" y="326"/>
                    <a:pt x="966" y="324"/>
                  </a:cubicBezTo>
                  <a:cubicBezTo>
                    <a:pt x="968" y="322"/>
                    <a:pt x="974" y="318"/>
                    <a:pt x="977" y="316"/>
                  </a:cubicBezTo>
                  <a:cubicBezTo>
                    <a:pt x="980" y="314"/>
                    <a:pt x="997" y="309"/>
                    <a:pt x="997" y="308"/>
                  </a:cubicBezTo>
                  <a:cubicBezTo>
                    <a:pt x="997" y="307"/>
                    <a:pt x="996" y="306"/>
                    <a:pt x="995" y="305"/>
                  </a:cubicBezTo>
                  <a:cubicBezTo>
                    <a:pt x="994" y="304"/>
                    <a:pt x="987" y="305"/>
                    <a:pt x="987" y="304"/>
                  </a:cubicBezTo>
                  <a:cubicBezTo>
                    <a:pt x="987" y="302"/>
                    <a:pt x="985" y="299"/>
                    <a:pt x="984" y="299"/>
                  </a:cubicBezTo>
                  <a:cubicBezTo>
                    <a:pt x="983" y="298"/>
                    <a:pt x="979" y="299"/>
                    <a:pt x="978" y="298"/>
                  </a:cubicBezTo>
                  <a:cubicBezTo>
                    <a:pt x="977" y="297"/>
                    <a:pt x="976" y="294"/>
                    <a:pt x="975" y="292"/>
                  </a:cubicBezTo>
                  <a:cubicBezTo>
                    <a:pt x="974" y="291"/>
                    <a:pt x="969" y="287"/>
                    <a:pt x="967" y="287"/>
                  </a:cubicBezTo>
                  <a:cubicBezTo>
                    <a:pt x="966" y="287"/>
                    <a:pt x="965" y="285"/>
                    <a:pt x="963" y="284"/>
                  </a:cubicBezTo>
                  <a:cubicBezTo>
                    <a:pt x="961" y="283"/>
                    <a:pt x="960" y="280"/>
                    <a:pt x="962" y="279"/>
                  </a:cubicBezTo>
                  <a:cubicBezTo>
                    <a:pt x="963" y="278"/>
                    <a:pt x="969" y="277"/>
                    <a:pt x="968" y="275"/>
                  </a:cubicBezTo>
                  <a:cubicBezTo>
                    <a:pt x="967" y="274"/>
                    <a:pt x="964" y="270"/>
                    <a:pt x="965" y="269"/>
                  </a:cubicBezTo>
                  <a:cubicBezTo>
                    <a:pt x="966" y="267"/>
                    <a:pt x="965" y="264"/>
                    <a:pt x="963" y="262"/>
                  </a:cubicBezTo>
                  <a:cubicBezTo>
                    <a:pt x="961" y="260"/>
                    <a:pt x="961" y="254"/>
                    <a:pt x="960" y="254"/>
                  </a:cubicBezTo>
                  <a:cubicBezTo>
                    <a:pt x="959" y="254"/>
                    <a:pt x="959" y="251"/>
                    <a:pt x="958" y="251"/>
                  </a:cubicBezTo>
                  <a:cubicBezTo>
                    <a:pt x="957" y="251"/>
                    <a:pt x="950" y="252"/>
                    <a:pt x="952" y="250"/>
                  </a:cubicBezTo>
                  <a:cubicBezTo>
                    <a:pt x="954" y="249"/>
                    <a:pt x="959" y="249"/>
                    <a:pt x="959" y="247"/>
                  </a:cubicBezTo>
                  <a:cubicBezTo>
                    <a:pt x="959" y="245"/>
                    <a:pt x="958" y="243"/>
                    <a:pt x="956" y="243"/>
                  </a:cubicBezTo>
                  <a:cubicBezTo>
                    <a:pt x="955" y="243"/>
                    <a:pt x="948" y="242"/>
                    <a:pt x="951" y="241"/>
                  </a:cubicBezTo>
                  <a:cubicBezTo>
                    <a:pt x="954" y="240"/>
                    <a:pt x="957" y="238"/>
                    <a:pt x="956" y="237"/>
                  </a:cubicBezTo>
                  <a:cubicBezTo>
                    <a:pt x="956" y="236"/>
                    <a:pt x="953" y="228"/>
                    <a:pt x="951" y="229"/>
                  </a:cubicBezTo>
                  <a:cubicBezTo>
                    <a:pt x="950" y="229"/>
                    <a:pt x="950" y="226"/>
                    <a:pt x="950" y="225"/>
                  </a:cubicBezTo>
                  <a:cubicBezTo>
                    <a:pt x="950" y="224"/>
                    <a:pt x="953" y="218"/>
                    <a:pt x="952" y="217"/>
                  </a:cubicBezTo>
                  <a:cubicBezTo>
                    <a:pt x="951" y="217"/>
                    <a:pt x="946" y="218"/>
                    <a:pt x="946" y="221"/>
                  </a:cubicBezTo>
                  <a:cubicBezTo>
                    <a:pt x="945" y="223"/>
                    <a:pt x="942" y="229"/>
                    <a:pt x="940" y="229"/>
                  </a:cubicBezTo>
                  <a:cubicBezTo>
                    <a:pt x="938" y="229"/>
                    <a:pt x="936" y="231"/>
                    <a:pt x="935" y="236"/>
                  </a:cubicBezTo>
                  <a:cubicBezTo>
                    <a:pt x="934" y="240"/>
                    <a:pt x="930" y="245"/>
                    <a:pt x="930" y="245"/>
                  </a:cubicBezTo>
                  <a:cubicBezTo>
                    <a:pt x="930" y="245"/>
                    <a:pt x="926" y="245"/>
                    <a:pt x="925" y="246"/>
                  </a:cubicBezTo>
                  <a:cubicBezTo>
                    <a:pt x="924" y="247"/>
                    <a:pt x="920" y="250"/>
                    <a:pt x="919" y="250"/>
                  </a:cubicBezTo>
                  <a:cubicBezTo>
                    <a:pt x="918" y="250"/>
                    <a:pt x="916" y="253"/>
                    <a:pt x="915" y="252"/>
                  </a:cubicBezTo>
                  <a:cubicBezTo>
                    <a:pt x="913" y="251"/>
                    <a:pt x="909" y="249"/>
                    <a:pt x="910" y="247"/>
                  </a:cubicBezTo>
                  <a:cubicBezTo>
                    <a:pt x="910" y="246"/>
                    <a:pt x="907" y="245"/>
                    <a:pt x="905" y="245"/>
                  </a:cubicBezTo>
                  <a:cubicBezTo>
                    <a:pt x="903" y="245"/>
                    <a:pt x="900" y="249"/>
                    <a:pt x="899" y="247"/>
                  </a:cubicBezTo>
                  <a:cubicBezTo>
                    <a:pt x="897" y="245"/>
                    <a:pt x="898" y="243"/>
                    <a:pt x="898" y="242"/>
                  </a:cubicBezTo>
                  <a:cubicBezTo>
                    <a:pt x="897" y="240"/>
                    <a:pt x="894" y="238"/>
                    <a:pt x="896" y="236"/>
                  </a:cubicBezTo>
                  <a:cubicBezTo>
                    <a:pt x="899" y="234"/>
                    <a:pt x="900" y="230"/>
                    <a:pt x="899" y="229"/>
                  </a:cubicBezTo>
                  <a:cubicBezTo>
                    <a:pt x="898" y="227"/>
                    <a:pt x="894" y="226"/>
                    <a:pt x="897" y="225"/>
                  </a:cubicBezTo>
                  <a:cubicBezTo>
                    <a:pt x="899" y="224"/>
                    <a:pt x="900" y="224"/>
                    <a:pt x="901" y="222"/>
                  </a:cubicBezTo>
                  <a:cubicBezTo>
                    <a:pt x="903" y="220"/>
                    <a:pt x="908" y="212"/>
                    <a:pt x="904" y="211"/>
                  </a:cubicBezTo>
                  <a:cubicBezTo>
                    <a:pt x="901" y="210"/>
                    <a:pt x="897" y="211"/>
                    <a:pt x="895" y="211"/>
                  </a:cubicBezTo>
                  <a:cubicBezTo>
                    <a:pt x="892" y="210"/>
                    <a:pt x="890" y="206"/>
                    <a:pt x="889" y="205"/>
                  </a:cubicBezTo>
                  <a:cubicBezTo>
                    <a:pt x="888" y="204"/>
                    <a:pt x="885" y="203"/>
                    <a:pt x="887" y="201"/>
                  </a:cubicBezTo>
                  <a:cubicBezTo>
                    <a:pt x="889" y="200"/>
                    <a:pt x="889" y="198"/>
                    <a:pt x="887" y="198"/>
                  </a:cubicBezTo>
                  <a:cubicBezTo>
                    <a:pt x="884" y="198"/>
                    <a:pt x="881" y="198"/>
                    <a:pt x="880" y="196"/>
                  </a:cubicBezTo>
                  <a:cubicBezTo>
                    <a:pt x="879" y="195"/>
                    <a:pt x="877" y="192"/>
                    <a:pt x="876" y="193"/>
                  </a:cubicBezTo>
                  <a:cubicBezTo>
                    <a:pt x="876" y="193"/>
                    <a:pt x="874" y="191"/>
                    <a:pt x="874" y="190"/>
                  </a:cubicBezTo>
                  <a:cubicBezTo>
                    <a:pt x="874" y="190"/>
                    <a:pt x="872" y="187"/>
                    <a:pt x="870" y="186"/>
                  </a:cubicBezTo>
                  <a:cubicBezTo>
                    <a:pt x="867" y="186"/>
                    <a:pt x="859" y="186"/>
                    <a:pt x="857" y="186"/>
                  </a:cubicBezTo>
                  <a:cubicBezTo>
                    <a:pt x="855" y="186"/>
                    <a:pt x="854" y="184"/>
                    <a:pt x="851" y="184"/>
                  </a:cubicBezTo>
                  <a:cubicBezTo>
                    <a:pt x="848" y="184"/>
                    <a:pt x="841" y="183"/>
                    <a:pt x="838" y="183"/>
                  </a:cubicBezTo>
                  <a:cubicBezTo>
                    <a:pt x="834" y="183"/>
                    <a:pt x="832" y="185"/>
                    <a:pt x="830" y="187"/>
                  </a:cubicBezTo>
                  <a:cubicBezTo>
                    <a:pt x="828" y="189"/>
                    <a:pt x="825" y="189"/>
                    <a:pt x="827" y="192"/>
                  </a:cubicBezTo>
                  <a:cubicBezTo>
                    <a:pt x="829" y="195"/>
                    <a:pt x="826" y="198"/>
                    <a:pt x="828" y="198"/>
                  </a:cubicBezTo>
                  <a:cubicBezTo>
                    <a:pt x="830" y="198"/>
                    <a:pt x="830" y="199"/>
                    <a:pt x="828" y="201"/>
                  </a:cubicBezTo>
                  <a:cubicBezTo>
                    <a:pt x="826" y="202"/>
                    <a:pt x="823" y="207"/>
                    <a:pt x="822" y="208"/>
                  </a:cubicBezTo>
                  <a:cubicBezTo>
                    <a:pt x="821" y="210"/>
                    <a:pt x="817" y="213"/>
                    <a:pt x="821" y="213"/>
                  </a:cubicBezTo>
                  <a:cubicBezTo>
                    <a:pt x="824" y="213"/>
                    <a:pt x="825" y="214"/>
                    <a:pt x="823" y="216"/>
                  </a:cubicBezTo>
                  <a:cubicBezTo>
                    <a:pt x="822" y="219"/>
                    <a:pt x="820" y="224"/>
                    <a:pt x="823" y="225"/>
                  </a:cubicBezTo>
                  <a:cubicBezTo>
                    <a:pt x="825" y="225"/>
                    <a:pt x="825" y="227"/>
                    <a:pt x="823" y="229"/>
                  </a:cubicBezTo>
                  <a:cubicBezTo>
                    <a:pt x="821" y="231"/>
                    <a:pt x="819" y="235"/>
                    <a:pt x="820" y="235"/>
                  </a:cubicBezTo>
                  <a:cubicBezTo>
                    <a:pt x="822" y="235"/>
                    <a:pt x="823" y="235"/>
                    <a:pt x="818" y="238"/>
                  </a:cubicBezTo>
                  <a:cubicBezTo>
                    <a:pt x="814" y="240"/>
                    <a:pt x="811" y="241"/>
                    <a:pt x="809" y="243"/>
                  </a:cubicBezTo>
                  <a:cubicBezTo>
                    <a:pt x="808" y="244"/>
                    <a:pt x="807" y="247"/>
                    <a:pt x="809" y="249"/>
                  </a:cubicBezTo>
                  <a:cubicBezTo>
                    <a:pt x="812" y="251"/>
                    <a:pt x="811" y="255"/>
                    <a:pt x="811" y="257"/>
                  </a:cubicBezTo>
                  <a:cubicBezTo>
                    <a:pt x="811" y="259"/>
                    <a:pt x="815" y="259"/>
                    <a:pt x="815" y="262"/>
                  </a:cubicBezTo>
                  <a:cubicBezTo>
                    <a:pt x="814" y="266"/>
                    <a:pt x="815" y="270"/>
                    <a:pt x="815" y="274"/>
                  </a:cubicBezTo>
                  <a:cubicBezTo>
                    <a:pt x="816" y="278"/>
                    <a:pt x="812" y="289"/>
                    <a:pt x="810" y="290"/>
                  </a:cubicBezTo>
                  <a:cubicBezTo>
                    <a:pt x="808" y="291"/>
                    <a:pt x="806" y="297"/>
                    <a:pt x="805" y="296"/>
                  </a:cubicBezTo>
                  <a:cubicBezTo>
                    <a:pt x="804" y="295"/>
                    <a:pt x="805" y="293"/>
                    <a:pt x="803" y="295"/>
                  </a:cubicBezTo>
                  <a:cubicBezTo>
                    <a:pt x="801" y="297"/>
                    <a:pt x="798" y="303"/>
                    <a:pt x="796" y="303"/>
                  </a:cubicBezTo>
                  <a:cubicBezTo>
                    <a:pt x="794" y="304"/>
                    <a:pt x="790" y="306"/>
                    <a:pt x="790" y="307"/>
                  </a:cubicBezTo>
                  <a:cubicBezTo>
                    <a:pt x="791" y="308"/>
                    <a:pt x="795" y="310"/>
                    <a:pt x="793" y="312"/>
                  </a:cubicBezTo>
                  <a:cubicBezTo>
                    <a:pt x="792" y="315"/>
                    <a:pt x="789" y="319"/>
                    <a:pt x="790" y="321"/>
                  </a:cubicBezTo>
                  <a:cubicBezTo>
                    <a:pt x="790" y="322"/>
                    <a:pt x="788" y="328"/>
                    <a:pt x="790" y="330"/>
                  </a:cubicBezTo>
                  <a:cubicBezTo>
                    <a:pt x="792" y="331"/>
                    <a:pt x="793" y="333"/>
                    <a:pt x="792" y="337"/>
                  </a:cubicBezTo>
                  <a:cubicBezTo>
                    <a:pt x="791" y="340"/>
                    <a:pt x="791" y="344"/>
                    <a:pt x="787" y="344"/>
                  </a:cubicBezTo>
                  <a:cubicBezTo>
                    <a:pt x="784" y="345"/>
                    <a:pt x="783" y="348"/>
                    <a:pt x="783" y="351"/>
                  </a:cubicBezTo>
                  <a:cubicBezTo>
                    <a:pt x="783" y="353"/>
                    <a:pt x="782" y="355"/>
                    <a:pt x="781" y="354"/>
                  </a:cubicBezTo>
                  <a:cubicBezTo>
                    <a:pt x="780" y="352"/>
                    <a:pt x="778" y="350"/>
                    <a:pt x="777" y="351"/>
                  </a:cubicBezTo>
                  <a:cubicBezTo>
                    <a:pt x="776" y="352"/>
                    <a:pt x="776" y="357"/>
                    <a:pt x="773" y="357"/>
                  </a:cubicBezTo>
                  <a:cubicBezTo>
                    <a:pt x="770" y="356"/>
                    <a:pt x="766" y="349"/>
                    <a:pt x="767" y="347"/>
                  </a:cubicBezTo>
                  <a:cubicBezTo>
                    <a:pt x="767" y="346"/>
                    <a:pt x="771" y="345"/>
                    <a:pt x="768" y="344"/>
                  </a:cubicBezTo>
                  <a:cubicBezTo>
                    <a:pt x="765" y="343"/>
                    <a:pt x="758" y="341"/>
                    <a:pt x="757" y="339"/>
                  </a:cubicBezTo>
                  <a:cubicBezTo>
                    <a:pt x="755" y="337"/>
                    <a:pt x="759" y="336"/>
                    <a:pt x="756" y="333"/>
                  </a:cubicBezTo>
                  <a:cubicBezTo>
                    <a:pt x="752" y="330"/>
                    <a:pt x="746" y="328"/>
                    <a:pt x="748" y="325"/>
                  </a:cubicBezTo>
                  <a:cubicBezTo>
                    <a:pt x="750" y="321"/>
                    <a:pt x="752" y="317"/>
                    <a:pt x="752" y="313"/>
                  </a:cubicBezTo>
                  <a:cubicBezTo>
                    <a:pt x="752" y="309"/>
                    <a:pt x="753" y="308"/>
                    <a:pt x="756" y="306"/>
                  </a:cubicBezTo>
                  <a:cubicBezTo>
                    <a:pt x="759" y="304"/>
                    <a:pt x="763" y="301"/>
                    <a:pt x="761" y="301"/>
                  </a:cubicBezTo>
                  <a:cubicBezTo>
                    <a:pt x="758" y="300"/>
                    <a:pt x="737" y="300"/>
                    <a:pt x="734" y="299"/>
                  </a:cubicBezTo>
                  <a:cubicBezTo>
                    <a:pt x="731" y="298"/>
                    <a:pt x="732" y="298"/>
                    <a:pt x="730" y="297"/>
                  </a:cubicBezTo>
                  <a:cubicBezTo>
                    <a:pt x="727" y="296"/>
                    <a:pt x="722" y="291"/>
                    <a:pt x="719" y="289"/>
                  </a:cubicBezTo>
                  <a:cubicBezTo>
                    <a:pt x="717" y="287"/>
                    <a:pt x="715" y="285"/>
                    <a:pt x="713" y="283"/>
                  </a:cubicBezTo>
                  <a:cubicBezTo>
                    <a:pt x="712" y="281"/>
                    <a:pt x="706" y="273"/>
                    <a:pt x="704" y="273"/>
                  </a:cubicBezTo>
                  <a:cubicBezTo>
                    <a:pt x="702" y="273"/>
                    <a:pt x="696" y="275"/>
                    <a:pt x="694" y="273"/>
                  </a:cubicBezTo>
                  <a:cubicBezTo>
                    <a:pt x="693" y="272"/>
                    <a:pt x="688" y="268"/>
                    <a:pt x="685" y="268"/>
                  </a:cubicBezTo>
                  <a:cubicBezTo>
                    <a:pt x="683" y="269"/>
                    <a:pt x="673" y="274"/>
                    <a:pt x="672" y="274"/>
                  </a:cubicBezTo>
                  <a:cubicBezTo>
                    <a:pt x="671" y="273"/>
                    <a:pt x="675" y="269"/>
                    <a:pt x="675" y="267"/>
                  </a:cubicBezTo>
                  <a:cubicBezTo>
                    <a:pt x="676" y="266"/>
                    <a:pt x="676" y="249"/>
                    <a:pt x="675" y="247"/>
                  </a:cubicBezTo>
                  <a:cubicBezTo>
                    <a:pt x="674" y="246"/>
                    <a:pt x="671" y="244"/>
                    <a:pt x="669" y="245"/>
                  </a:cubicBezTo>
                  <a:cubicBezTo>
                    <a:pt x="667" y="245"/>
                    <a:pt x="664" y="248"/>
                    <a:pt x="663" y="246"/>
                  </a:cubicBezTo>
                  <a:cubicBezTo>
                    <a:pt x="661" y="244"/>
                    <a:pt x="658" y="240"/>
                    <a:pt x="659" y="239"/>
                  </a:cubicBezTo>
                  <a:cubicBezTo>
                    <a:pt x="660" y="237"/>
                    <a:pt x="662" y="235"/>
                    <a:pt x="661" y="233"/>
                  </a:cubicBezTo>
                  <a:cubicBezTo>
                    <a:pt x="661" y="231"/>
                    <a:pt x="670" y="217"/>
                    <a:pt x="672" y="213"/>
                  </a:cubicBezTo>
                  <a:cubicBezTo>
                    <a:pt x="675" y="209"/>
                    <a:pt x="679" y="209"/>
                    <a:pt x="678" y="206"/>
                  </a:cubicBezTo>
                  <a:cubicBezTo>
                    <a:pt x="678" y="202"/>
                    <a:pt x="676" y="199"/>
                    <a:pt x="677" y="197"/>
                  </a:cubicBezTo>
                  <a:cubicBezTo>
                    <a:pt x="677" y="195"/>
                    <a:pt x="675" y="190"/>
                    <a:pt x="678" y="190"/>
                  </a:cubicBezTo>
                  <a:cubicBezTo>
                    <a:pt x="680" y="190"/>
                    <a:pt x="681" y="193"/>
                    <a:pt x="682" y="191"/>
                  </a:cubicBezTo>
                  <a:cubicBezTo>
                    <a:pt x="683" y="189"/>
                    <a:pt x="683" y="185"/>
                    <a:pt x="685" y="185"/>
                  </a:cubicBezTo>
                  <a:cubicBezTo>
                    <a:pt x="687" y="185"/>
                    <a:pt x="688" y="190"/>
                    <a:pt x="689" y="191"/>
                  </a:cubicBezTo>
                  <a:cubicBezTo>
                    <a:pt x="690" y="192"/>
                    <a:pt x="697" y="192"/>
                    <a:pt x="696" y="191"/>
                  </a:cubicBezTo>
                  <a:cubicBezTo>
                    <a:pt x="695" y="190"/>
                    <a:pt x="692" y="187"/>
                    <a:pt x="694" y="186"/>
                  </a:cubicBezTo>
                  <a:cubicBezTo>
                    <a:pt x="696" y="185"/>
                    <a:pt x="701" y="181"/>
                    <a:pt x="700" y="180"/>
                  </a:cubicBezTo>
                  <a:cubicBezTo>
                    <a:pt x="699" y="178"/>
                    <a:pt x="695" y="176"/>
                    <a:pt x="697" y="175"/>
                  </a:cubicBezTo>
                  <a:cubicBezTo>
                    <a:pt x="700" y="174"/>
                    <a:pt x="703" y="177"/>
                    <a:pt x="705" y="178"/>
                  </a:cubicBezTo>
                  <a:cubicBezTo>
                    <a:pt x="706" y="179"/>
                    <a:pt x="709" y="182"/>
                    <a:pt x="712" y="181"/>
                  </a:cubicBezTo>
                  <a:cubicBezTo>
                    <a:pt x="715" y="179"/>
                    <a:pt x="717" y="177"/>
                    <a:pt x="717" y="175"/>
                  </a:cubicBezTo>
                  <a:cubicBezTo>
                    <a:pt x="717" y="172"/>
                    <a:pt x="709" y="164"/>
                    <a:pt x="706" y="162"/>
                  </a:cubicBezTo>
                  <a:cubicBezTo>
                    <a:pt x="702" y="161"/>
                    <a:pt x="717" y="167"/>
                    <a:pt x="719" y="168"/>
                  </a:cubicBezTo>
                  <a:cubicBezTo>
                    <a:pt x="721" y="170"/>
                    <a:pt x="723" y="166"/>
                    <a:pt x="723" y="163"/>
                  </a:cubicBezTo>
                  <a:cubicBezTo>
                    <a:pt x="722" y="159"/>
                    <a:pt x="721" y="159"/>
                    <a:pt x="724" y="159"/>
                  </a:cubicBezTo>
                  <a:cubicBezTo>
                    <a:pt x="728" y="159"/>
                    <a:pt x="730" y="157"/>
                    <a:pt x="731" y="156"/>
                  </a:cubicBezTo>
                  <a:cubicBezTo>
                    <a:pt x="732" y="155"/>
                    <a:pt x="737" y="161"/>
                    <a:pt x="739" y="161"/>
                  </a:cubicBezTo>
                  <a:cubicBezTo>
                    <a:pt x="741" y="160"/>
                    <a:pt x="747" y="156"/>
                    <a:pt x="747" y="153"/>
                  </a:cubicBezTo>
                  <a:cubicBezTo>
                    <a:pt x="748" y="151"/>
                    <a:pt x="750" y="147"/>
                    <a:pt x="751" y="145"/>
                  </a:cubicBezTo>
                  <a:cubicBezTo>
                    <a:pt x="753" y="143"/>
                    <a:pt x="757" y="138"/>
                    <a:pt x="755" y="137"/>
                  </a:cubicBezTo>
                  <a:cubicBezTo>
                    <a:pt x="753" y="137"/>
                    <a:pt x="746" y="136"/>
                    <a:pt x="742" y="134"/>
                  </a:cubicBezTo>
                  <a:cubicBezTo>
                    <a:pt x="738" y="133"/>
                    <a:pt x="731" y="131"/>
                    <a:pt x="729" y="131"/>
                  </a:cubicBezTo>
                  <a:cubicBezTo>
                    <a:pt x="727" y="131"/>
                    <a:pt x="707" y="132"/>
                    <a:pt x="708" y="132"/>
                  </a:cubicBezTo>
                  <a:cubicBezTo>
                    <a:pt x="708" y="131"/>
                    <a:pt x="712" y="129"/>
                    <a:pt x="714" y="129"/>
                  </a:cubicBezTo>
                  <a:cubicBezTo>
                    <a:pt x="717" y="129"/>
                    <a:pt x="725" y="128"/>
                    <a:pt x="724" y="128"/>
                  </a:cubicBezTo>
                  <a:cubicBezTo>
                    <a:pt x="724" y="127"/>
                    <a:pt x="723" y="125"/>
                    <a:pt x="725" y="124"/>
                  </a:cubicBezTo>
                  <a:cubicBezTo>
                    <a:pt x="727" y="123"/>
                    <a:pt x="729" y="124"/>
                    <a:pt x="733" y="125"/>
                  </a:cubicBezTo>
                  <a:cubicBezTo>
                    <a:pt x="738" y="126"/>
                    <a:pt x="744" y="129"/>
                    <a:pt x="745" y="131"/>
                  </a:cubicBezTo>
                  <a:cubicBezTo>
                    <a:pt x="747" y="132"/>
                    <a:pt x="756" y="135"/>
                    <a:pt x="759" y="134"/>
                  </a:cubicBezTo>
                  <a:cubicBezTo>
                    <a:pt x="762" y="133"/>
                    <a:pt x="773" y="124"/>
                    <a:pt x="774" y="123"/>
                  </a:cubicBezTo>
                  <a:cubicBezTo>
                    <a:pt x="775" y="122"/>
                    <a:pt x="768" y="113"/>
                    <a:pt x="769" y="112"/>
                  </a:cubicBezTo>
                  <a:cubicBezTo>
                    <a:pt x="771" y="111"/>
                    <a:pt x="772" y="114"/>
                    <a:pt x="775" y="113"/>
                  </a:cubicBezTo>
                  <a:cubicBezTo>
                    <a:pt x="778" y="112"/>
                    <a:pt x="781" y="111"/>
                    <a:pt x="781" y="112"/>
                  </a:cubicBezTo>
                  <a:cubicBezTo>
                    <a:pt x="780" y="114"/>
                    <a:pt x="780" y="119"/>
                    <a:pt x="783" y="120"/>
                  </a:cubicBezTo>
                  <a:cubicBezTo>
                    <a:pt x="785" y="121"/>
                    <a:pt x="790" y="123"/>
                    <a:pt x="789" y="121"/>
                  </a:cubicBezTo>
                  <a:cubicBezTo>
                    <a:pt x="788" y="118"/>
                    <a:pt x="786" y="116"/>
                    <a:pt x="788" y="115"/>
                  </a:cubicBezTo>
                  <a:cubicBezTo>
                    <a:pt x="789" y="115"/>
                    <a:pt x="790" y="114"/>
                    <a:pt x="790" y="112"/>
                  </a:cubicBezTo>
                  <a:cubicBezTo>
                    <a:pt x="791" y="110"/>
                    <a:pt x="793" y="111"/>
                    <a:pt x="791" y="109"/>
                  </a:cubicBezTo>
                  <a:cubicBezTo>
                    <a:pt x="788" y="106"/>
                    <a:pt x="784" y="104"/>
                    <a:pt x="785" y="103"/>
                  </a:cubicBezTo>
                  <a:cubicBezTo>
                    <a:pt x="785" y="102"/>
                    <a:pt x="790" y="102"/>
                    <a:pt x="791" y="104"/>
                  </a:cubicBezTo>
                  <a:cubicBezTo>
                    <a:pt x="793" y="105"/>
                    <a:pt x="794" y="105"/>
                    <a:pt x="794" y="108"/>
                  </a:cubicBezTo>
                  <a:cubicBezTo>
                    <a:pt x="795" y="110"/>
                    <a:pt x="797" y="114"/>
                    <a:pt x="797" y="115"/>
                  </a:cubicBezTo>
                  <a:cubicBezTo>
                    <a:pt x="797" y="116"/>
                    <a:pt x="797" y="119"/>
                    <a:pt x="799" y="118"/>
                  </a:cubicBezTo>
                  <a:cubicBezTo>
                    <a:pt x="800" y="118"/>
                    <a:pt x="800" y="115"/>
                    <a:pt x="803" y="113"/>
                  </a:cubicBezTo>
                  <a:cubicBezTo>
                    <a:pt x="806" y="112"/>
                    <a:pt x="810" y="111"/>
                    <a:pt x="813" y="109"/>
                  </a:cubicBezTo>
                  <a:cubicBezTo>
                    <a:pt x="816" y="107"/>
                    <a:pt x="815" y="107"/>
                    <a:pt x="819" y="106"/>
                  </a:cubicBezTo>
                  <a:cubicBezTo>
                    <a:pt x="822" y="105"/>
                    <a:pt x="824" y="103"/>
                    <a:pt x="824" y="102"/>
                  </a:cubicBezTo>
                  <a:cubicBezTo>
                    <a:pt x="824" y="101"/>
                    <a:pt x="825" y="92"/>
                    <a:pt x="825" y="91"/>
                  </a:cubicBezTo>
                  <a:cubicBezTo>
                    <a:pt x="824" y="89"/>
                    <a:pt x="821" y="86"/>
                    <a:pt x="822" y="83"/>
                  </a:cubicBezTo>
                  <a:cubicBezTo>
                    <a:pt x="823" y="81"/>
                    <a:pt x="823" y="77"/>
                    <a:pt x="822" y="76"/>
                  </a:cubicBezTo>
                  <a:cubicBezTo>
                    <a:pt x="822" y="75"/>
                    <a:pt x="820" y="72"/>
                    <a:pt x="823" y="72"/>
                  </a:cubicBezTo>
                  <a:cubicBezTo>
                    <a:pt x="827" y="73"/>
                    <a:pt x="832" y="74"/>
                    <a:pt x="833" y="71"/>
                  </a:cubicBezTo>
                  <a:cubicBezTo>
                    <a:pt x="834" y="68"/>
                    <a:pt x="835" y="67"/>
                    <a:pt x="833" y="66"/>
                  </a:cubicBezTo>
                  <a:cubicBezTo>
                    <a:pt x="832" y="65"/>
                    <a:pt x="831" y="65"/>
                    <a:pt x="833" y="63"/>
                  </a:cubicBezTo>
                  <a:cubicBezTo>
                    <a:pt x="835" y="62"/>
                    <a:pt x="836" y="60"/>
                    <a:pt x="834" y="60"/>
                  </a:cubicBezTo>
                  <a:cubicBezTo>
                    <a:pt x="832" y="60"/>
                    <a:pt x="828" y="62"/>
                    <a:pt x="827" y="61"/>
                  </a:cubicBezTo>
                  <a:cubicBezTo>
                    <a:pt x="826" y="60"/>
                    <a:pt x="826" y="58"/>
                    <a:pt x="827" y="57"/>
                  </a:cubicBezTo>
                  <a:cubicBezTo>
                    <a:pt x="829" y="56"/>
                    <a:pt x="824" y="55"/>
                    <a:pt x="826" y="54"/>
                  </a:cubicBezTo>
                  <a:cubicBezTo>
                    <a:pt x="827" y="52"/>
                    <a:pt x="830" y="50"/>
                    <a:pt x="828" y="50"/>
                  </a:cubicBezTo>
                  <a:cubicBezTo>
                    <a:pt x="827" y="50"/>
                    <a:pt x="821" y="48"/>
                    <a:pt x="821" y="48"/>
                  </a:cubicBezTo>
                  <a:cubicBezTo>
                    <a:pt x="821" y="49"/>
                    <a:pt x="817" y="51"/>
                    <a:pt x="816" y="50"/>
                  </a:cubicBezTo>
                  <a:cubicBezTo>
                    <a:pt x="814" y="49"/>
                    <a:pt x="813" y="47"/>
                    <a:pt x="811" y="47"/>
                  </a:cubicBezTo>
                  <a:cubicBezTo>
                    <a:pt x="809" y="47"/>
                    <a:pt x="803" y="48"/>
                    <a:pt x="802" y="47"/>
                  </a:cubicBezTo>
                  <a:cubicBezTo>
                    <a:pt x="802" y="47"/>
                    <a:pt x="800" y="45"/>
                    <a:pt x="800" y="47"/>
                  </a:cubicBezTo>
                  <a:cubicBezTo>
                    <a:pt x="800" y="49"/>
                    <a:pt x="801" y="49"/>
                    <a:pt x="800" y="50"/>
                  </a:cubicBezTo>
                  <a:cubicBezTo>
                    <a:pt x="798" y="51"/>
                    <a:pt x="799" y="54"/>
                    <a:pt x="799" y="56"/>
                  </a:cubicBezTo>
                  <a:cubicBezTo>
                    <a:pt x="799" y="58"/>
                    <a:pt x="797" y="60"/>
                    <a:pt x="799" y="60"/>
                  </a:cubicBezTo>
                  <a:cubicBezTo>
                    <a:pt x="800" y="61"/>
                    <a:pt x="804" y="63"/>
                    <a:pt x="803" y="64"/>
                  </a:cubicBezTo>
                  <a:cubicBezTo>
                    <a:pt x="801" y="64"/>
                    <a:pt x="807" y="66"/>
                    <a:pt x="805" y="66"/>
                  </a:cubicBezTo>
                  <a:cubicBezTo>
                    <a:pt x="803" y="67"/>
                    <a:pt x="802" y="69"/>
                    <a:pt x="799" y="68"/>
                  </a:cubicBezTo>
                  <a:cubicBezTo>
                    <a:pt x="797" y="67"/>
                    <a:pt x="796" y="67"/>
                    <a:pt x="795" y="68"/>
                  </a:cubicBezTo>
                  <a:cubicBezTo>
                    <a:pt x="794" y="69"/>
                    <a:pt x="790" y="80"/>
                    <a:pt x="788" y="81"/>
                  </a:cubicBezTo>
                  <a:cubicBezTo>
                    <a:pt x="786" y="83"/>
                    <a:pt x="784" y="89"/>
                    <a:pt x="782" y="88"/>
                  </a:cubicBezTo>
                  <a:cubicBezTo>
                    <a:pt x="779" y="86"/>
                    <a:pt x="780" y="84"/>
                    <a:pt x="779" y="86"/>
                  </a:cubicBezTo>
                  <a:cubicBezTo>
                    <a:pt x="778" y="89"/>
                    <a:pt x="782" y="94"/>
                    <a:pt x="779" y="95"/>
                  </a:cubicBezTo>
                  <a:cubicBezTo>
                    <a:pt x="777" y="95"/>
                    <a:pt x="773" y="99"/>
                    <a:pt x="772" y="98"/>
                  </a:cubicBezTo>
                  <a:cubicBezTo>
                    <a:pt x="771" y="97"/>
                    <a:pt x="768" y="98"/>
                    <a:pt x="767" y="95"/>
                  </a:cubicBezTo>
                  <a:cubicBezTo>
                    <a:pt x="767" y="92"/>
                    <a:pt x="765" y="90"/>
                    <a:pt x="764" y="88"/>
                  </a:cubicBezTo>
                  <a:cubicBezTo>
                    <a:pt x="763" y="87"/>
                    <a:pt x="766" y="79"/>
                    <a:pt x="766" y="78"/>
                  </a:cubicBezTo>
                  <a:cubicBezTo>
                    <a:pt x="766" y="77"/>
                    <a:pt x="768" y="75"/>
                    <a:pt x="769" y="77"/>
                  </a:cubicBezTo>
                  <a:cubicBezTo>
                    <a:pt x="769" y="78"/>
                    <a:pt x="771" y="76"/>
                    <a:pt x="772" y="72"/>
                  </a:cubicBezTo>
                  <a:cubicBezTo>
                    <a:pt x="773" y="69"/>
                    <a:pt x="776" y="67"/>
                    <a:pt x="773" y="65"/>
                  </a:cubicBezTo>
                  <a:cubicBezTo>
                    <a:pt x="771" y="63"/>
                    <a:pt x="770" y="62"/>
                    <a:pt x="769" y="60"/>
                  </a:cubicBezTo>
                  <a:cubicBezTo>
                    <a:pt x="768" y="58"/>
                    <a:pt x="763" y="58"/>
                    <a:pt x="762" y="59"/>
                  </a:cubicBezTo>
                  <a:cubicBezTo>
                    <a:pt x="761" y="60"/>
                    <a:pt x="757" y="61"/>
                    <a:pt x="758" y="63"/>
                  </a:cubicBezTo>
                  <a:cubicBezTo>
                    <a:pt x="759" y="66"/>
                    <a:pt x="757" y="70"/>
                    <a:pt x="755" y="71"/>
                  </a:cubicBezTo>
                  <a:cubicBezTo>
                    <a:pt x="753" y="72"/>
                    <a:pt x="749" y="77"/>
                    <a:pt x="748" y="77"/>
                  </a:cubicBezTo>
                  <a:cubicBezTo>
                    <a:pt x="746" y="77"/>
                    <a:pt x="745" y="73"/>
                    <a:pt x="745" y="71"/>
                  </a:cubicBezTo>
                  <a:cubicBezTo>
                    <a:pt x="746" y="69"/>
                    <a:pt x="749" y="63"/>
                    <a:pt x="747" y="61"/>
                  </a:cubicBezTo>
                  <a:cubicBezTo>
                    <a:pt x="746" y="60"/>
                    <a:pt x="741" y="59"/>
                    <a:pt x="743" y="58"/>
                  </a:cubicBezTo>
                  <a:cubicBezTo>
                    <a:pt x="746" y="57"/>
                    <a:pt x="749" y="59"/>
                    <a:pt x="748" y="57"/>
                  </a:cubicBezTo>
                  <a:cubicBezTo>
                    <a:pt x="747" y="56"/>
                    <a:pt x="744" y="55"/>
                    <a:pt x="742" y="54"/>
                  </a:cubicBezTo>
                  <a:cubicBezTo>
                    <a:pt x="740" y="53"/>
                    <a:pt x="742" y="51"/>
                    <a:pt x="739" y="50"/>
                  </a:cubicBezTo>
                  <a:cubicBezTo>
                    <a:pt x="737" y="49"/>
                    <a:pt x="733" y="47"/>
                    <a:pt x="735" y="46"/>
                  </a:cubicBezTo>
                  <a:cubicBezTo>
                    <a:pt x="737" y="45"/>
                    <a:pt x="740" y="45"/>
                    <a:pt x="743" y="43"/>
                  </a:cubicBezTo>
                  <a:cubicBezTo>
                    <a:pt x="745" y="42"/>
                    <a:pt x="746" y="39"/>
                    <a:pt x="745" y="40"/>
                  </a:cubicBezTo>
                  <a:cubicBezTo>
                    <a:pt x="744" y="41"/>
                    <a:pt x="742" y="41"/>
                    <a:pt x="740" y="41"/>
                  </a:cubicBezTo>
                  <a:cubicBezTo>
                    <a:pt x="739" y="41"/>
                    <a:pt x="736" y="39"/>
                    <a:pt x="739" y="39"/>
                  </a:cubicBezTo>
                  <a:cubicBezTo>
                    <a:pt x="742" y="39"/>
                    <a:pt x="746" y="39"/>
                    <a:pt x="746" y="37"/>
                  </a:cubicBezTo>
                  <a:cubicBezTo>
                    <a:pt x="746" y="34"/>
                    <a:pt x="745" y="30"/>
                    <a:pt x="742" y="27"/>
                  </a:cubicBezTo>
                  <a:cubicBezTo>
                    <a:pt x="739" y="24"/>
                    <a:pt x="737" y="21"/>
                    <a:pt x="737" y="19"/>
                  </a:cubicBezTo>
                  <a:cubicBezTo>
                    <a:pt x="737" y="16"/>
                    <a:pt x="736" y="12"/>
                    <a:pt x="737" y="11"/>
                  </a:cubicBezTo>
                  <a:cubicBezTo>
                    <a:pt x="738" y="9"/>
                    <a:pt x="736" y="1"/>
                    <a:pt x="731" y="1"/>
                  </a:cubicBezTo>
                  <a:cubicBezTo>
                    <a:pt x="729" y="1"/>
                    <a:pt x="723" y="0"/>
                    <a:pt x="722" y="3"/>
                  </a:cubicBezTo>
                  <a:cubicBezTo>
                    <a:pt x="721" y="6"/>
                    <a:pt x="724" y="9"/>
                    <a:pt x="723" y="11"/>
                  </a:cubicBezTo>
                  <a:cubicBezTo>
                    <a:pt x="722" y="12"/>
                    <a:pt x="721" y="14"/>
                    <a:pt x="720" y="13"/>
                  </a:cubicBezTo>
                  <a:cubicBezTo>
                    <a:pt x="719" y="12"/>
                    <a:pt x="717" y="11"/>
                    <a:pt x="716" y="11"/>
                  </a:cubicBezTo>
                  <a:cubicBezTo>
                    <a:pt x="715" y="12"/>
                    <a:pt x="713" y="13"/>
                    <a:pt x="712" y="14"/>
                  </a:cubicBezTo>
                  <a:cubicBezTo>
                    <a:pt x="711" y="15"/>
                    <a:pt x="707" y="20"/>
                    <a:pt x="705" y="24"/>
                  </a:cubicBezTo>
                  <a:cubicBezTo>
                    <a:pt x="703" y="27"/>
                    <a:pt x="702" y="31"/>
                    <a:pt x="702" y="36"/>
                  </a:cubicBezTo>
                  <a:cubicBezTo>
                    <a:pt x="701" y="41"/>
                    <a:pt x="703" y="42"/>
                    <a:pt x="705" y="42"/>
                  </a:cubicBezTo>
                  <a:cubicBezTo>
                    <a:pt x="708" y="42"/>
                    <a:pt x="706" y="45"/>
                    <a:pt x="709" y="45"/>
                  </a:cubicBezTo>
                  <a:cubicBezTo>
                    <a:pt x="712" y="45"/>
                    <a:pt x="711" y="51"/>
                    <a:pt x="714" y="50"/>
                  </a:cubicBezTo>
                  <a:cubicBezTo>
                    <a:pt x="716" y="50"/>
                    <a:pt x="718" y="49"/>
                    <a:pt x="720" y="50"/>
                  </a:cubicBezTo>
                  <a:cubicBezTo>
                    <a:pt x="721" y="51"/>
                    <a:pt x="729" y="51"/>
                    <a:pt x="727" y="52"/>
                  </a:cubicBezTo>
                  <a:cubicBezTo>
                    <a:pt x="724" y="54"/>
                    <a:pt x="721" y="52"/>
                    <a:pt x="719" y="55"/>
                  </a:cubicBezTo>
                  <a:cubicBezTo>
                    <a:pt x="716" y="59"/>
                    <a:pt x="715" y="62"/>
                    <a:pt x="712" y="64"/>
                  </a:cubicBezTo>
                  <a:cubicBezTo>
                    <a:pt x="710" y="66"/>
                    <a:pt x="710" y="69"/>
                    <a:pt x="711" y="68"/>
                  </a:cubicBezTo>
                  <a:cubicBezTo>
                    <a:pt x="712" y="67"/>
                    <a:pt x="720" y="64"/>
                    <a:pt x="719" y="65"/>
                  </a:cubicBezTo>
                  <a:cubicBezTo>
                    <a:pt x="719" y="66"/>
                    <a:pt x="717" y="69"/>
                    <a:pt x="718" y="70"/>
                  </a:cubicBezTo>
                  <a:cubicBezTo>
                    <a:pt x="720" y="72"/>
                    <a:pt x="719" y="73"/>
                    <a:pt x="717" y="73"/>
                  </a:cubicBezTo>
                  <a:cubicBezTo>
                    <a:pt x="716" y="73"/>
                    <a:pt x="711" y="74"/>
                    <a:pt x="709" y="76"/>
                  </a:cubicBezTo>
                  <a:cubicBezTo>
                    <a:pt x="707" y="78"/>
                    <a:pt x="703" y="83"/>
                    <a:pt x="702" y="83"/>
                  </a:cubicBezTo>
                  <a:cubicBezTo>
                    <a:pt x="700" y="83"/>
                    <a:pt x="698" y="86"/>
                    <a:pt x="696" y="87"/>
                  </a:cubicBezTo>
                  <a:cubicBezTo>
                    <a:pt x="695" y="87"/>
                    <a:pt x="693" y="90"/>
                    <a:pt x="695" y="91"/>
                  </a:cubicBezTo>
                  <a:cubicBezTo>
                    <a:pt x="696" y="93"/>
                    <a:pt x="697" y="99"/>
                    <a:pt x="696" y="100"/>
                  </a:cubicBezTo>
                  <a:cubicBezTo>
                    <a:pt x="694" y="101"/>
                    <a:pt x="693" y="107"/>
                    <a:pt x="693" y="103"/>
                  </a:cubicBezTo>
                  <a:cubicBezTo>
                    <a:pt x="692" y="100"/>
                    <a:pt x="693" y="97"/>
                    <a:pt x="690" y="95"/>
                  </a:cubicBezTo>
                  <a:cubicBezTo>
                    <a:pt x="686" y="93"/>
                    <a:pt x="686" y="88"/>
                    <a:pt x="687" y="88"/>
                  </a:cubicBezTo>
                  <a:cubicBezTo>
                    <a:pt x="688" y="87"/>
                    <a:pt x="690" y="85"/>
                    <a:pt x="689" y="84"/>
                  </a:cubicBezTo>
                  <a:cubicBezTo>
                    <a:pt x="688" y="83"/>
                    <a:pt x="687" y="81"/>
                    <a:pt x="688" y="80"/>
                  </a:cubicBezTo>
                  <a:cubicBezTo>
                    <a:pt x="689" y="79"/>
                    <a:pt x="692" y="78"/>
                    <a:pt x="689" y="77"/>
                  </a:cubicBezTo>
                  <a:cubicBezTo>
                    <a:pt x="686" y="76"/>
                    <a:pt x="684" y="73"/>
                    <a:pt x="682" y="74"/>
                  </a:cubicBezTo>
                  <a:cubicBezTo>
                    <a:pt x="680" y="75"/>
                    <a:pt x="676" y="78"/>
                    <a:pt x="676" y="79"/>
                  </a:cubicBezTo>
                  <a:cubicBezTo>
                    <a:pt x="676" y="81"/>
                    <a:pt x="678" y="90"/>
                    <a:pt x="677" y="88"/>
                  </a:cubicBezTo>
                  <a:cubicBezTo>
                    <a:pt x="675" y="87"/>
                    <a:pt x="673" y="84"/>
                    <a:pt x="672" y="85"/>
                  </a:cubicBezTo>
                  <a:cubicBezTo>
                    <a:pt x="671" y="85"/>
                    <a:pt x="666" y="88"/>
                    <a:pt x="664" y="87"/>
                  </a:cubicBezTo>
                  <a:cubicBezTo>
                    <a:pt x="661" y="87"/>
                    <a:pt x="657" y="86"/>
                    <a:pt x="655" y="86"/>
                  </a:cubicBezTo>
                  <a:cubicBezTo>
                    <a:pt x="653" y="87"/>
                    <a:pt x="644" y="90"/>
                    <a:pt x="643" y="90"/>
                  </a:cubicBezTo>
                  <a:cubicBezTo>
                    <a:pt x="642" y="90"/>
                    <a:pt x="637" y="88"/>
                    <a:pt x="636" y="88"/>
                  </a:cubicBezTo>
                  <a:cubicBezTo>
                    <a:pt x="635" y="88"/>
                    <a:pt x="634" y="86"/>
                    <a:pt x="632" y="85"/>
                  </a:cubicBezTo>
                  <a:cubicBezTo>
                    <a:pt x="629" y="84"/>
                    <a:pt x="631" y="80"/>
                    <a:pt x="627" y="81"/>
                  </a:cubicBezTo>
                  <a:cubicBezTo>
                    <a:pt x="623" y="82"/>
                    <a:pt x="620" y="83"/>
                    <a:pt x="619" y="81"/>
                  </a:cubicBezTo>
                  <a:cubicBezTo>
                    <a:pt x="618" y="78"/>
                    <a:pt x="613" y="79"/>
                    <a:pt x="612" y="75"/>
                  </a:cubicBezTo>
                  <a:cubicBezTo>
                    <a:pt x="611" y="72"/>
                    <a:pt x="615" y="67"/>
                    <a:pt x="613" y="67"/>
                  </a:cubicBezTo>
                  <a:cubicBezTo>
                    <a:pt x="611" y="66"/>
                    <a:pt x="604" y="67"/>
                    <a:pt x="600" y="67"/>
                  </a:cubicBezTo>
                  <a:cubicBezTo>
                    <a:pt x="597" y="67"/>
                    <a:pt x="590" y="68"/>
                    <a:pt x="589" y="68"/>
                  </a:cubicBezTo>
                  <a:cubicBezTo>
                    <a:pt x="588" y="68"/>
                    <a:pt x="585" y="71"/>
                    <a:pt x="583" y="73"/>
                  </a:cubicBezTo>
                  <a:cubicBezTo>
                    <a:pt x="581" y="75"/>
                    <a:pt x="578" y="76"/>
                    <a:pt x="580" y="77"/>
                  </a:cubicBezTo>
                  <a:cubicBezTo>
                    <a:pt x="581" y="79"/>
                    <a:pt x="583" y="82"/>
                    <a:pt x="584" y="80"/>
                  </a:cubicBezTo>
                  <a:cubicBezTo>
                    <a:pt x="585" y="78"/>
                    <a:pt x="584" y="76"/>
                    <a:pt x="586" y="76"/>
                  </a:cubicBezTo>
                  <a:cubicBezTo>
                    <a:pt x="588" y="76"/>
                    <a:pt x="590" y="78"/>
                    <a:pt x="593" y="76"/>
                  </a:cubicBezTo>
                  <a:cubicBezTo>
                    <a:pt x="596" y="75"/>
                    <a:pt x="600" y="73"/>
                    <a:pt x="601" y="73"/>
                  </a:cubicBezTo>
                  <a:cubicBezTo>
                    <a:pt x="603" y="72"/>
                    <a:pt x="609" y="71"/>
                    <a:pt x="607" y="72"/>
                  </a:cubicBezTo>
                  <a:cubicBezTo>
                    <a:pt x="606" y="73"/>
                    <a:pt x="603" y="76"/>
                    <a:pt x="601" y="76"/>
                  </a:cubicBezTo>
                  <a:cubicBezTo>
                    <a:pt x="600" y="77"/>
                    <a:pt x="595" y="78"/>
                    <a:pt x="593" y="79"/>
                  </a:cubicBezTo>
                  <a:cubicBezTo>
                    <a:pt x="592" y="80"/>
                    <a:pt x="589" y="82"/>
                    <a:pt x="588" y="82"/>
                  </a:cubicBezTo>
                  <a:cubicBezTo>
                    <a:pt x="586" y="82"/>
                    <a:pt x="581" y="84"/>
                    <a:pt x="581" y="85"/>
                  </a:cubicBezTo>
                  <a:cubicBezTo>
                    <a:pt x="580" y="86"/>
                    <a:pt x="578" y="89"/>
                    <a:pt x="577" y="91"/>
                  </a:cubicBezTo>
                  <a:cubicBezTo>
                    <a:pt x="575" y="92"/>
                    <a:pt x="579" y="93"/>
                    <a:pt x="579" y="94"/>
                  </a:cubicBezTo>
                  <a:cubicBezTo>
                    <a:pt x="578" y="95"/>
                    <a:pt x="578" y="97"/>
                    <a:pt x="579" y="99"/>
                  </a:cubicBezTo>
                  <a:cubicBezTo>
                    <a:pt x="581" y="100"/>
                    <a:pt x="578" y="101"/>
                    <a:pt x="577" y="104"/>
                  </a:cubicBezTo>
                  <a:cubicBezTo>
                    <a:pt x="575" y="106"/>
                    <a:pt x="580" y="111"/>
                    <a:pt x="576" y="110"/>
                  </a:cubicBezTo>
                  <a:cubicBezTo>
                    <a:pt x="572" y="108"/>
                    <a:pt x="568" y="104"/>
                    <a:pt x="570" y="103"/>
                  </a:cubicBezTo>
                  <a:cubicBezTo>
                    <a:pt x="573" y="101"/>
                    <a:pt x="575" y="100"/>
                    <a:pt x="574" y="98"/>
                  </a:cubicBezTo>
                  <a:cubicBezTo>
                    <a:pt x="573" y="97"/>
                    <a:pt x="573" y="92"/>
                    <a:pt x="570" y="93"/>
                  </a:cubicBezTo>
                  <a:cubicBezTo>
                    <a:pt x="568" y="94"/>
                    <a:pt x="566" y="96"/>
                    <a:pt x="566" y="94"/>
                  </a:cubicBezTo>
                  <a:cubicBezTo>
                    <a:pt x="566" y="92"/>
                    <a:pt x="569" y="88"/>
                    <a:pt x="568" y="88"/>
                  </a:cubicBezTo>
                  <a:cubicBezTo>
                    <a:pt x="567" y="88"/>
                    <a:pt x="564" y="89"/>
                    <a:pt x="563" y="88"/>
                  </a:cubicBezTo>
                  <a:cubicBezTo>
                    <a:pt x="563" y="87"/>
                    <a:pt x="560" y="82"/>
                    <a:pt x="560" y="83"/>
                  </a:cubicBezTo>
                  <a:cubicBezTo>
                    <a:pt x="559" y="83"/>
                    <a:pt x="552" y="88"/>
                    <a:pt x="549" y="88"/>
                  </a:cubicBezTo>
                  <a:cubicBezTo>
                    <a:pt x="546" y="88"/>
                    <a:pt x="533" y="90"/>
                    <a:pt x="531" y="89"/>
                  </a:cubicBezTo>
                  <a:cubicBezTo>
                    <a:pt x="528" y="88"/>
                    <a:pt x="528" y="90"/>
                    <a:pt x="525" y="89"/>
                  </a:cubicBezTo>
                  <a:cubicBezTo>
                    <a:pt x="521" y="87"/>
                    <a:pt x="511" y="85"/>
                    <a:pt x="515" y="85"/>
                  </a:cubicBezTo>
                  <a:cubicBezTo>
                    <a:pt x="519" y="84"/>
                    <a:pt x="521" y="84"/>
                    <a:pt x="521" y="83"/>
                  </a:cubicBezTo>
                  <a:cubicBezTo>
                    <a:pt x="521" y="81"/>
                    <a:pt x="517" y="80"/>
                    <a:pt x="520" y="80"/>
                  </a:cubicBezTo>
                  <a:cubicBezTo>
                    <a:pt x="523" y="80"/>
                    <a:pt x="525" y="80"/>
                    <a:pt x="525" y="79"/>
                  </a:cubicBezTo>
                  <a:cubicBezTo>
                    <a:pt x="526" y="78"/>
                    <a:pt x="523" y="76"/>
                    <a:pt x="527" y="75"/>
                  </a:cubicBezTo>
                  <a:cubicBezTo>
                    <a:pt x="531" y="75"/>
                    <a:pt x="532" y="77"/>
                    <a:pt x="534" y="76"/>
                  </a:cubicBezTo>
                  <a:cubicBezTo>
                    <a:pt x="535" y="75"/>
                    <a:pt x="535" y="72"/>
                    <a:pt x="533" y="70"/>
                  </a:cubicBezTo>
                  <a:cubicBezTo>
                    <a:pt x="531" y="69"/>
                    <a:pt x="531" y="66"/>
                    <a:pt x="526" y="65"/>
                  </a:cubicBezTo>
                  <a:cubicBezTo>
                    <a:pt x="521" y="65"/>
                    <a:pt x="518" y="63"/>
                    <a:pt x="518" y="66"/>
                  </a:cubicBezTo>
                  <a:cubicBezTo>
                    <a:pt x="519" y="68"/>
                    <a:pt x="521" y="70"/>
                    <a:pt x="518" y="69"/>
                  </a:cubicBezTo>
                  <a:cubicBezTo>
                    <a:pt x="515" y="68"/>
                    <a:pt x="513" y="67"/>
                    <a:pt x="509" y="66"/>
                  </a:cubicBezTo>
                  <a:cubicBezTo>
                    <a:pt x="505" y="65"/>
                    <a:pt x="505" y="62"/>
                    <a:pt x="502" y="61"/>
                  </a:cubicBezTo>
                  <a:cubicBezTo>
                    <a:pt x="500" y="60"/>
                    <a:pt x="502" y="59"/>
                    <a:pt x="500" y="58"/>
                  </a:cubicBezTo>
                  <a:cubicBezTo>
                    <a:pt x="497" y="57"/>
                    <a:pt x="484" y="50"/>
                    <a:pt x="481" y="50"/>
                  </a:cubicBezTo>
                  <a:cubicBezTo>
                    <a:pt x="479" y="50"/>
                    <a:pt x="477" y="46"/>
                    <a:pt x="473" y="46"/>
                  </a:cubicBezTo>
                  <a:cubicBezTo>
                    <a:pt x="470" y="46"/>
                    <a:pt x="465" y="45"/>
                    <a:pt x="465" y="47"/>
                  </a:cubicBezTo>
                  <a:cubicBezTo>
                    <a:pt x="464" y="48"/>
                    <a:pt x="459" y="53"/>
                    <a:pt x="457" y="52"/>
                  </a:cubicBezTo>
                  <a:cubicBezTo>
                    <a:pt x="454" y="51"/>
                    <a:pt x="458" y="48"/>
                    <a:pt x="459" y="47"/>
                  </a:cubicBezTo>
                  <a:cubicBezTo>
                    <a:pt x="459" y="47"/>
                    <a:pt x="457" y="44"/>
                    <a:pt x="458" y="42"/>
                  </a:cubicBezTo>
                  <a:cubicBezTo>
                    <a:pt x="460" y="40"/>
                    <a:pt x="458" y="40"/>
                    <a:pt x="456" y="41"/>
                  </a:cubicBezTo>
                  <a:cubicBezTo>
                    <a:pt x="454" y="42"/>
                    <a:pt x="454" y="43"/>
                    <a:pt x="454" y="45"/>
                  </a:cubicBezTo>
                  <a:cubicBezTo>
                    <a:pt x="454" y="47"/>
                    <a:pt x="451" y="47"/>
                    <a:pt x="451" y="48"/>
                  </a:cubicBezTo>
                  <a:cubicBezTo>
                    <a:pt x="450" y="50"/>
                    <a:pt x="449" y="53"/>
                    <a:pt x="447" y="53"/>
                  </a:cubicBezTo>
                  <a:cubicBezTo>
                    <a:pt x="444" y="54"/>
                    <a:pt x="442" y="53"/>
                    <a:pt x="440" y="49"/>
                  </a:cubicBezTo>
                  <a:cubicBezTo>
                    <a:pt x="439" y="46"/>
                    <a:pt x="436" y="44"/>
                    <a:pt x="437" y="40"/>
                  </a:cubicBezTo>
                  <a:cubicBezTo>
                    <a:pt x="437" y="36"/>
                    <a:pt x="435" y="31"/>
                    <a:pt x="434" y="29"/>
                  </a:cubicBezTo>
                  <a:cubicBezTo>
                    <a:pt x="433" y="28"/>
                    <a:pt x="430" y="26"/>
                    <a:pt x="430" y="27"/>
                  </a:cubicBezTo>
                  <a:cubicBezTo>
                    <a:pt x="429" y="28"/>
                    <a:pt x="428" y="29"/>
                    <a:pt x="428" y="30"/>
                  </a:cubicBezTo>
                  <a:cubicBezTo>
                    <a:pt x="429" y="32"/>
                    <a:pt x="428" y="34"/>
                    <a:pt x="430" y="35"/>
                  </a:cubicBezTo>
                  <a:cubicBezTo>
                    <a:pt x="431" y="36"/>
                    <a:pt x="432" y="38"/>
                    <a:pt x="431" y="38"/>
                  </a:cubicBezTo>
                  <a:cubicBezTo>
                    <a:pt x="430" y="38"/>
                    <a:pt x="428" y="38"/>
                    <a:pt x="427" y="39"/>
                  </a:cubicBezTo>
                  <a:cubicBezTo>
                    <a:pt x="427" y="40"/>
                    <a:pt x="425" y="42"/>
                    <a:pt x="424" y="43"/>
                  </a:cubicBezTo>
                  <a:cubicBezTo>
                    <a:pt x="422" y="44"/>
                    <a:pt x="420" y="48"/>
                    <a:pt x="419" y="48"/>
                  </a:cubicBezTo>
                  <a:cubicBezTo>
                    <a:pt x="417" y="48"/>
                    <a:pt x="417" y="44"/>
                    <a:pt x="415" y="45"/>
                  </a:cubicBezTo>
                  <a:cubicBezTo>
                    <a:pt x="413" y="46"/>
                    <a:pt x="408" y="49"/>
                    <a:pt x="409" y="46"/>
                  </a:cubicBezTo>
                  <a:cubicBezTo>
                    <a:pt x="410" y="44"/>
                    <a:pt x="412" y="42"/>
                    <a:pt x="411" y="40"/>
                  </a:cubicBezTo>
                  <a:cubicBezTo>
                    <a:pt x="409" y="38"/>
                    <a:pt x="409" y="36"/>
                    <a:pt x="406" y="38"/>
                  </a:cubicBezTo>
                  <a:cubicBezTo>
                    <a:pt x="404" y="40"/>
                    <a:pt x="397" y="43"/>
                    <a:pt x="396" y="44"/>
                  </a:cubicBezTo>
                  <a:cubicBezTo>
                    <a:pt x="394" y="46"/>
                    <a:pt x="387" y="55"/>
                    <a:pt x="386" y="55"/>
                  </a:cubicBezTo>
                  <a:cubicBezTo>
                    <a:pt x="384" y="56"/>
                    <a:pt x="379" y="59"/>
                    <a:pt x="381" y="57"/>
                  </a:cubicBezTo>
                  <a:cubicBezTo>
                    <a:pt x="383" y="55"/>
                    <a:pt x="390" y="49"/>
                    <a:pt x="389" y="48"/>
                  </a:cubicBezTo>
                  <a:cubicBezTo>
                    <a:pt x="388" y="47"/>
                    <a:pt x="388" y="45"/>
                    <a:pt x="387" y="46"/>
                  </a:cubicBezTo>
                  <a:cubicBezTo>
                    <a:pt x="385" y="47"/>
                    <a:pt x="378" y="53"/>
                    <a:pt x="375" y="54"/>
                  </a:cubicBezTo>
                  <a:cubicBezTo>
                    <a:pt x="371" y="56"/>
                    <a:pt x="364" y="60"/>
                    <a:pt x="362" y="61"/>
                  </a:cubicBezTo>
                  <a:cubicBezTo>
                    <a:pt x="360" y="62"/>
                    <a:pt x="359" y="67"/>
                    <a:pt x="358" y="66"/>
                  </a:cubicBezTo>
                  <a:cubicBezTo>
                    <a:pt x="357" y="65"/>
                    <a:pt x="358" y="62"/>
                    <a:pt x="356" y="63"/>
                  </a:cubicBezTo>
                  <a:cubicBezTo>
                    <a:pt x="354" y="64"/>
                    <a:pt x="355" y="66"/>
                    <a:pt x="352" y="66"/>
                  </a:cubicBezTo>
                  <a:cubicBezTo>
                    <a:pt x="350" y="66"/>
                    <a:pt x="349" y="64"/>
                    <a:pt x="347" y="66"/>
                  </a:cubicBezTo>
                  <a:cubicBezTo>
                    <a:pt x="346" y="67"/>
                    <a:pt x="345" y="68"/>
                    <a:pt x="343" y="67"/>
                  </a:cubicBezTo>
                  <a:cubicBezTo>
                    <a:pt x="342" y="65"/>
                    <a:pt x="339" y="64"/>
                    <a:pt x="339" y="65"/>
                  </a:cubicBezTo>
                  <a:cubicBezTo>
                    <a:pt x="339" y="66"/>
                    <a:pt x="337" y="68"/>
                    <a:pt x="335" y="67"/>
                  </a:cubicBezTo>
                  <a:cubicBezTo>
                    <a:pt x="334" y="66"/>
                    <a:pt x="329" y="62"/>
                    <a:pt x="328" y="60"/>
                  </a:cubicBezTo>
                  <a:cubicBezTo>
                    <a:pt x="327" y="59"/>
                    <a:pt x="328" y="58"/>
                    <a:pt x="326" y="57"/>
                  </a:cubicBezTo>
                  <a:cubicBezTo>
                    <a:pt x="324" y="55"/>
                    <a:pt x="324" y="50"/>
                    <a:pt x="323" y="50"/>
                  </a:cubicBezTo>
                  <a:cubicBezTo>
                    <a:pt x="321" y="50"/>
                    <a:pt x="318" y="51"/>
                    <a:pt x="315" y="50"/>
                  </a:cubicBezTo>
                  <a:cubicBezTo>
                    <a:pt x="314" y="50"/>
                    <a:pt x="313" y="50"/>
                    <a:pt x="313" y="50"/>
                  </a:cubicBezTo>
                  <a:cubicBezTo>
                    <a:pt x="312" y="50"/>
                    <a:pt x="312" y="50"/>
                    <a:pt x="312" y="49"/>
                  </a:cubicBezTo>
                  <a:cubicBezTo>
                    <a:pt x="311" y="49"/>
                    <a:pt x="311" y="49"/>
                    <a:pt x="310" y="49"/>
                  </a:cubicBezTo>
                  <a:cubicBezTo>
                    <a:pt x="308" y="49"/>
                    <a:pt x="306" y="49"/>
                    <a:pt x="304" y="49"/>
                  </a:cubicBezTo>
                  <a:cubicBezTo>
                    <a:pt x="304" y="49"/>
                    <a:pt x="304" y="49"/>
                    <a:pt x="304" y="49"/>
                  </a:cubicBezTo>
                  <a:cubicBezTo>
                    <a:pt x="304" y="49"/>
                    <a:pt x="303" y="49"/>
                    <a:pt x="303" y="48"/>
                  </a:cubicBezTo>
                  <a:cubicBezTo>
                    <a:pt x="302" y="47"/>
                    <a:pt x="292" y="43"/>
                    <a:pt x="290" y="41"/>
                  </a:cubicBezTo>
                  <a:cubicBezTo>
                    <a:pt x="288" y="40"/>
                    <a:pt x="287" y="40"/>
                    <a:pt x="282" y="41"/>
                  </a:cubicBezTo>
                  <a:cubicBezTo>
                    <a:pt x="277" y="42"/>
                    <a:pt x="270" y="43"/>
                    <a:pt x="264" y="41"/>
                  </a:cubicBezTo>
                  <a:cubicBezTo>
                    <a:pt x="259" y="40"/>
                    <a:pt x="251" y="40"/>
                    <a:pt x="250" y="39"/>
                  </a:cubicBezTo>
                  <a:cubicBezTo>
                    <a:pt x="250" y="38"/>
                    <a:pt x="249" y="36"/>
                    <a:pt x="247" y="36"/>
                  </a:cubicBezTo>
                  <a:cubicBezTo>
                    <a:pt x="244" y="36"/>
                    <a:pt x="234" y="34"/>
                    <a:pt x="233" y="33"/>
                  </a:cubicBezTo>
                  <a:cubicBezTo>
                    <a:pt x="231" y="33"/>
                    <a:pt x="224" y="31"/>
                    <a:pt x="222" y="32"/>
                  </a:cubicBezTo>
                  <a:cubicBezTo>
                    <a:pt x="220" y="34"/>
                    <a:pt x="219" y="35"/>
                    <a:pt x="216" y="34"/>
                  </a:cubicBezTo>
                  <a:cubicBezTo>
                    <a:pt x="213" y="33"/>
                    <a:pt x="216" y="32"/>
                    <a:pt x="214" y="31"/>
                  </a:cubicBezTo>
                  <a:cubicBezTo>
                    <a:pt x="212" y="30"/>
                    <a:pt x="209" y="29"/>
                    <a:pt x="210" y="28"/>
                  </a:cubicBezTo>
                  <a:cubicBezTo>
                    <a:pt x="211" y="27"/>
                    <a:pt x="216" y="24"/>
                    <a:pt x="214" y="24"/>
                  </a:cubicBezTo>
                  <a:cubicBezTo>
                    <a:pt x="212" y="23"/>
                    <a:pt x="202" y="25"/>
                    <a:pt x="200" y="25"/>
                  </a:cubicBezTo>
                  <a:cubicBezTo>
                    <a:pt x="198" y="26"/>
                    <a:pt x="193" y="25"/>
                    <a:pt x="195" y="24"/>
                  </a:cubicBezTo>
                  <a:cubicBezTo>
                    <a:pt x="196" y="22"/>
                    <a:pt x="200" y="21"/>
                    <a:pt x="198" y="20"/>
                  </a:cubicBezTo>
                  <a:cubicBezTo>
                    <a:pt x="197" y="19"/>
                    <a:pt x="194" y="19"/>
                    <a:pt x="192" y="21"/>
                  </a:cubicBezTo>
                  <a:cubicBezTo>
                    <a:pt x="190" y="23"/>
                    <a:pt x="187" y="28"/>
                    <a:pt x="186" y="26"/>
                  </a:cubicBezTo>
                  <a:cubicBezTo>
                    <a:pt x="186" y="25"/>
                    <a:pt x="189" y="20"/>
                    <a:pt x="188" y="19"/>
                  </a:cubicBezTo>
                  <a:cubicBezTo>
                    <a:pt x="188" y="19"/>
                    <a:pt x="186" y="17"/>
                    <a:pt x="185" y="16"/>
                  </a:cubicBezTo>
                  <a:cubicBezTo>
                    <a:pt x="184" y="15"/>
                    <a:pt x="181" y="14"/>
                    <a:pt x="179" y="14"/>
                  </a:cubicBezTo>
                  <a:cubicBezTo>
                    <a:pt x="178" y="15"/>
                    <a:pt x="173" y="22"/>
                    <a:pt x="169" y="24"/>
                  </a:cubicBezTo>
                  <a:cubicBezTo>
                    <a:pt x="165" y="25"/>
                    <a:pt x="154" y="28"/>
                    <a:pt x="152" y="27"/>
                  </a:cubicBezTo>
                  <a:cubicBezTo>
                    <a:pt x="150" y="27"/>
                    <a:pt x="148" y="26"/>
                    <a:pt x="146" y="27"/>
                  </a:cubicBezTo>
                  <a:cubicBezTo>
                    <a:pt x="144" y="28"/>
                    <a:pt x="141" y="33"/>
                    <a:pt x="138" y="33"/>
                  </a:cubicBezTo>
                  <a:cubicBezTo>
                    <a:pt x="136" y="33"/>
                    <a:pt x="130" y="35"/>
                    <a:pt x="125" y="35"/>
                  </a:cubicBezTo>
                  <a:cubicBezTo>
                    <a:pt x="120" y="35"/>
                    <a:pt x="121" y="39"/>
                    <a:pt x="119" y="39"/>
                  </a:cubicBezTo>
                  <a:cubicBezTo>
                    <a:pt x="117" y="40"/>
                    <a:pt x="115" y="45"/>
                    <a:pt x="113" y="46"/>
                  </a:cubicBezTo>
                  <a:cubicBezTo>
                    <a:pt x="111" y="47"/>
                    <a:pt x="104" y="56"/>
                    <a:pt x="101" y="57"/>
                  </a:cubicBezTo>
                  <a:cubicBezTo>
                    <a:pt x="99" y="59"/>
                    <a:pt x="93" y="66"/>
                    <a:pt x="91" y="66"/>
                  </a:cubicBezTo>
                  <a:cubicBezTo>
                    <a:pt x="88" y="67"/>
                    <a:pt x="88" y="66"/>
                    <a:pt x="86" y="66"/>
                  </a:cubicBezTo>
                  <a:cubicBezTo>
                    <a:pt x="83" y="67"/>
                    <a:pt x="76" y="68"/>
                    <a:pt x="72" y="68"/>
                  </a:cubicBezTo>
                  <a:cubicBezTo>
                    <a:pt x="69" y="68"/>
                    <a:pt x="68" y="74"/>
                    <a:pt x="66" y="74"/>
                  </a:cubicBezTo>
                  <a:cubicBezTo>
                    <a:pt x="65" y="74"/>
                    <a:pt x="62" y="74"/>
                    <a:pt x="62" y="76"/>
                  </a:cubicBezTo>
                  <a:cubicBezTo>
                    <a:pt x="62" y="77"/>
                    <a:pt x="66" y="78"/>
                    <a:pt x="67" y="81"/>
                  </a:cubicBezTo>
                  <a:cubicBezTo>
                    <a:pt x="67" y="83"/>
                    <a:pt x="69" y="82"/>
                    <a:pt x="70" y="84"/>
                  </a:cubicBezTo>
                  <a:cubicBezTo>
                    <a:pt x="71" y="86"/>
                    <a:pt x="73" y="89"/>
                    <a:pt x="74" y="90"/>
                  </a:cubicBezTo>
                  <a:cubicBezTo>
                    <a:pt x="76" y="91"/>
                    <a:pt x="77" y="91"/>
                    <a:pt x="76" y="93"/>
                  </a:cubicBezTo>
                  <a:cubicBezTo>
                    <a:pt x="76" y="96"/>
                    <a:pt x="76" y="98"/>
                    <a:pt x="77" y="101"/>
                  </a:cubicBezTo>
                  <a:cubicBezTo>
                    <a:pt x="77" y="103"/>
                    <a:pt x="80" y="104"/>
                    <a:pt x="82" y="104"/>
                  </a:cubicBezTo>
                  <a:cubicBezTo>
                    <a:pt x="85" y="104"/>
                    <a:pt x="93" y="104"/>
                    <a:pt x="92" y="106"/>
                  </a:cubicBezTo>
                  <a:cubicBezTo>
                    <a:pt x="91" y="108"/>
                    <a:pt x="92" y="109"/>
                    <a:pt x="94" y="110"/>
                  </a:cubicBezTo>
                  <a:cubicBezTo>
                    <a:pt x="96" y="112"/>
                    <a:pt x="103" y="112"/>
                    <a:pt x="102" y="112"/>
                  </a:cubicBezTo>
                  <a:cubicBezTo>
                    <a:pt x="101" y="113"/>
                    <a:pt x="100" y="115"/>
                    <a:pt x="97" y="114"/>
                  </a:cubicBezTo>
                  <a:cubicBezTo>
                    <a:pt x="95" y="113"/>
                    <a:pt x="90" y="113"/>
                    <a:pt x="89" y="111"/>
                  </a:cubicBezTo>
                  <a:cubicBezTo>
                    <a:pt x="87" y="109"/>
                    <a:pt x="87" y="111"/>
                    <a:pt x="87" y="113"/>
                  </a:cubicBezTo>
                  <a:cubicBezTo>
                    <a:pt x="86" y="115"/>
                    <a:pt x="84" y="118"/>
                    <a:pt x="86" y="117"/>
                  </a:cubicBezTo>
                  <a:cubicBezTo>
                    <a:pt x="88" y="116"/>
                    <a:pt x="90" y="113"/>
                    <a:pt x="92" y="116"/>
                  </a:cubicBezTo>
                  <a:cubicBezTo>
                    <a:pt x="93" y="118"/>
                    <a:pt x="95" y="120"/>
                    <a:pt x="94" y="120"/>
                  </a:cubicBezTo>
                  <a:cubicBezTo>
                    <a:pt x="92" y="120"/>
                    <a:pt x="90" y="119"/>
                    <a:pt x="89" y="121"/>
                  </a:cubicBezTo>
                  <a:cubicBezTo>
                    <a:pt x="88" y="123"/>
                    <a:pt x="88" y="125"/>
                    <a:pt x="85" y="125"/>
                  </a:cubicBezTo>
                  <a:cubicBezTo>
                    <a:pt x="83" y="124"/>
                    <a:pt x="81" y="123"/>
                    <a:pt x="80" y="123"/>
                  </a:cubicBezTo>
                  <a:cubicBezTo>
                    <a:pt x="79" y="123"/>
                    <a:pt x="76" y="126"/>
                    <a:pt x="76" y="125"/>
                  </a:cubicBezTo>
                  <a:cubicBezTo>
                    <a:pt x="75" y="124"/>
                    <a:pt x="75" y="123"/>
                    <a:pt x="74" y="123"/>
                  </a:cubicBezTo>
                  <a:cubicBezTo>
                    <a:pt x="72" y="123"/>
                    <a:pt x="69" y="124"/>
                    <a:pt x="68" y="122"/>
                  </a:cubicBezTo>
                  <a:cubicBezTo>
                    <a:pt x="68" y="120"/>
                    <a:pt x="68" y="118"/>
                    <a:pt x="69" y="117"/>
                  </a:cubicBezTo>
                  <a:cubicBezTo>
                    <a:pt x="71" y="115"/>
                    <a:pt x="74" y="110"/>
                    <a:pt x="73" y="110"/>
                  </a:cubicBezTo>
                  <a:cubicBezTo>
                    <a:pt x="71" y="110"/>
                    <a:pt x="62" y="112"/>
                    <a:pt x="61" y="113"/>
                  </a:cubicBezTo>
                  <a:cubicBezTo>
                    <a:pt x="59" y="114"/>
                    <a:pt x="56" y="115"/>
                    <a:pt x="53" y="117"/>
                  </a:cubicBezTo>
                  <a:cubicBezTo>
                    <a:pt x="50" y="118"/>
                    <a:pt x="49" y="119"/>
                    <a:pt x="48" y="120"/>
                  </a:cubicBezTo>
                  <a:cubicBezTo>
                    <a:pt x="48" y="121"/>
                    <a:pt x="47" y="122"/>
                    <a:pt x="45" y="122"/>
                  </a:cubicBezTo>
                  <a:cubicBezTo>
                    <a:pt x="44" y="122"/>
                    <a:pt x="38" y="125"/>
                    <a:pt x="36" y="126"/>
                  </a:cubicBezTo>
                  <a:cubicBezTo>
                    <a:pt x="35" y="126"/>
                    <a:pt x="32" y="126"/>
                    <a:pt x="30" y="127"/>
                  </a:cubicBezTo>
                  <a:cubicBezTo>
                    <a:pt x="29" y="128"/>
                    <a:pt x="28" y="130"/>
                    <a:pt x="27" y="130"/>
                  </a:cubicBezTo>
                  <a:cubicBezTo>
                    <a:pt x="26" y="131"/>
                    <a:pt x="26" y="132"/>
                    <a:pt x="29" y="133"/>
                  </a:cubicBezTo>
                  <a:cubicBezTo>
                    <a:pt x="31" y="134"/>
                    <a:pt x="33" y="134"/>
                    <a:pt x="32" y="136"/>
                  </a:cubicBezTo>
                  <a:cubicBezTo>
                    <a:pt x="30" y="139"/>
                    <a:pt x="31" y="143"/>
                    <a:pt x="32" y="144"/>
                  </a:cubicBezTo>
                  <a:cubicBezTo>
                    <a:pt x="33" y="145"/>
                    <a:pt x="30" y="151"/>
                    <a:pt x="33" y="152"/>
                  </a:cubicBezTo>
                  <a:cubicBezTo>
                    <a:pt x="36" y="153"/>
                    <a:pt x="37" y="154"/>
                    <a:pt x="43" y="153"/>
                  </a:cubicBezTo>
                  <a:cubicBezTo>
                    <a:pt x="49" y="152"/>
                    <a:pt x="50" y="152"/>
                    <a:pt x="54" y="152"/>
                  </a:cubicBezTo>
                  <a:cubicBezTo>
                    <a:pt x="57" y="152"/>
                    <a:pt x="58" y="152"/>
                    <a:pt x="59" y="151"/>
                  </a:cubicBezTo>
                  <a:cubicBezTo>
                    <a:pt x="61" y="150"/>
                    <a:pt x="60" y="153"/>
                    <a:pt x="63" y="152"/>
                  </a:cubicBezTo>
                  <a:cubicBezTo>
                    <a:pt x="67" y="151"/>
                    <a:pt x="73" y="145"/>
                    <a:pt x="76" y="145"/>
                  </a:cubicBezTo>
                  <a:cubicBezTo>
                    <a:pt x="79" y="145"/>
                    <a:pt x="77" y="147"/>
                    <a:pt x="79" y="147"/>
                  </a:cubicBezTo>
                  <a:cubicBezTo>
                    <a:pt x="81" y="146"/>
                    <a:pt x="82" y="145"/>
                    <a:pt x="81" y="147"/>
                  </a:cubicBezTo>
                  <a:cubicBezTo>
                    <a:pt x="80" y="150"/>
                    <a:pt x="78" y="152"/>
                    <a:pt x="76" y="152"/>
                  </a:cubicBezTo>
                  <a:cubicBezTo>
                    <a:pt x="75" y="153"/>
                    <a:pt x="79" y="154"/>
                    <a:pt x="78" y="156"/>
                  </a:cubicBezTo>
                  <a:cubicBezTo>
                    <a:pt x="77" y="159"/>
                    <a:pt x="76" y="165"/>
                    <a:pt x="72" y="167"/>
                  </a:cubicBezTo>
                  <a:cubicBezTo>
                    <a:pt x="69" y="169"/>
                    <a:pt x="65" y="170"/>
                    <a:pt x="63" y="170"/>
                  </a:cubicBezTo>
                  <a:cubicBezTo>
                    <a:pt x="60" y="170"/>
                    <a:pt x="57" y="172"/>
                    <a:pt x="55" y="173"/>
                  </a:cubicBezTo>
                  <a:cubicBezTo>
                    <a:pt x="52" y="175"/>
                    <a:pt x="47" y="177"/>
                    <a:pt x="47" y="176"/>
                  </a:cubicBezTo>
                  <a:cubicBezTo>
                    <a:pt x="46" y="175"/>
                    <a:pt x="46" y="173"/>
                    <a:pt x="44" y="173"/>
                  </a:cubicBezTo>
                  <a:cubicBezTo>
                    <a:pt x="42" y="173"/>
                    <a:pt x="38" y="172"/>
                    <a:pt x="36" y="174"/>
                  </a:cubicBezTo>
                  <a:cubicBezTo>
                    <a:pt x="33" y="176"/>
                    <a:pt x="31" y="181"/>
                    <a:pt x="29" y="183"/>
                  </a:cubicBezTo>
                  <a:cubicBezTo>
                    <a:pt x="26" y="185"/>
                    <a:pt x="17" y="191"/>
                    <a:pt x="16" y="193"/>
                  </a:cubicBezTo>
                  <a:cubicBezTo>
                    <a:pt x="15" y="196"/>
                    <a:pt x="15" y="198"/>
                    <a:pt x="12" y="199"/>
                  </a:cubicBezTo>
                  <a:cubicBezTo>
                    <a:pt x="9" y="201"/>
                    <a:pt x="6" y="204"/>
                    <a:pt x="9" y="203"/>
                  </a:cubicBezTo>
                  <a:cubicBezTo>
                    <a:pt x="11" y="203"/>
                    <a:pt x="15" y="200"/>
                    <a:pt x="13" y="202"/>
                  </a:cubicBezTo>
                  <a:cubicBezTo>
                    <a:pt x="12" y="204"/>
                    <a:pt x="9" y="206"/>
                    <a:pt x="9" y="207"/>
                  </a:cubicBezTo>
                  <a:cubicBezTo>
                    <a:pt x="8" y="209"/>
                    <a:pt x="11" y="210"/>
                    <a:pt x="14" y="211"/>
                  </a:cubicBezTo>
                  <a:cubicBezTo>
                    <a:pt x="16" y="212"/>
                    <a:pt x="17" y="214"/>
                    <a:pt x="21" y="215"/>
                  </a:cubicBezTo>
                  <a:cubicBezTo>
                    <a:pt x="24" y="215"/>
                    <a:pt x="27" y="214"/>
                    <a:pt x="25" y="216"/>
                  </a:cubicBezTo>
                  <a:cubicBezTo>
                    <a:pt x="24" y="218"/>
                    <a:pt x="20" y="219"/>
                    <a:pt x="19" y="221"/>
                  </a:cubicBezTo>
                  <a:cubicBezTo>
                    <a:pt x="17" y="224"/>
                    <a:pt x="15" y="227"/>
                    <a:pt x="17" y="227"/>
                  </a:cubicBezTo>
                  <a:cubicBezTo>
                    <a:pt x="18" y="228"/>
                    <a:pt x="18" y="228"/>
                    <a:pt x="18" y="230"/>
                  </a:cubicBezTo>
                  <a:cubicBezTo>
                    <a:pt x="19" y="232"/>
                    <a:pt x="23" y="231"/>
                    <a:pt x="26" y="231"/>
                  </a:cubicBezTo>
                  <a:cubicBezTo>
                    <a:pt x="29" y="231"/>
                    <a:pt x="33" y="229"/>
                    <a:pt x="32" y="227"/>
                  </a:cubicBezTo>
                  <a:cubicBezTo>
                    <a:pt x="32" y="226"/>
                    <a:pt x="35" y="221"/>
                    <a:pt x="36" y="221"/>
                  </a:cubicBezTo>
                  <a:cubicBezTo>
                    <a:pt x="37" y="221"/>
                    <a:pt x="35" y="228"/>
                    <a:pt x="35" y="229"/>
                  </a:cubicBezTo>
                  <a:cubicBezTo>
                    <a:pt x="35" y="230"/>
                    <a:pt x="34" y="233"/>
                    <a:pt x="32" y="235"/>
                  </a:cubicBezTo>
                  <a:cubicBezTo>
                    <a:pt x="30" y="237"/>
                    <a:pt x="30" y="238"/>
                    <a:pt x="30" y="240"/>
                  </a:cubicBezTo>
                  <a:cubicBezTo>
                    <a:pt x="31" y="242"/>
                    <a:pt x="32" y="242"/>
                    <a:pt x="31" y="243"/>
                  </a:cubicBezTo>
                  <a:cubicBezTo>
                    <a:pt x="30" y="245"/>
                    <a:pt x="30" y="246"/>
                    <a:pt x="27" y="247"/>
                  </a:cubicBezTo>
                  <a:cubicBezTo>
                    <a:pt x="24" y="248"/>
                    <a:pt x="20" y="250"/>
                    <a:pt x="23" y="250"/>
                  </a:cubicBezTo>
                  <a:cubicBezTo>
                    <a:pt x="26" y="249"/>
                    <a:pt x="29" y="250"/>
                    <a:pt x="31" y="249"/>
                  </a:cubicBezTo>
                  <a:cubicBezTo>
                    <a:pt x="34" y="248"/>
                    <a:pt x="41" y="243"/>
                    <a:pt x="44" y="244"/>
                  </a:cubicBezTo>
                  <a:cubicBezTo>
                    <a:pt x="47" y="245"/>
                    <a:pt x="48" y="247"/>
                    <a:pt x="50" y="246"/>
                  </a:cubicBezTo>
                  <a:cubicBezTo>
                    <a:pt x="52" y="245"/>
                    <a:pt x="52" y="243"/>
                    <a:pt x="54" y="246"/>
                  </a:cubicBezTo>
                  <a:cubicBezTo>
                    <a:pt x="55" y="248"/>
                    <a:pt x="57" y="252"/>
                    <a:pt x="59" y="250"/>
                  </a:cubicBezTo>
                  <a:cubicBezTo>
                    <a:pt x="62" y="248"/>
                    <a:pt x="58" y="247"/>
                    <a:pt x="59" y="246"/>
                  </a:cubicBezTo>
                  <a:cubicBezTo>
                    <a:pt x="60" y="244"/>
                    <a:pt x="64" y="240"/>
                    <a:pt x="65" y="241"/>
                  </a:cubicBezTo>
                  <a:cubicBezTo>
                    <a:pt x="66" y="242"/>
                    <a:pt x="62" y="246"/>
                    <a:pt x="66" y="246"/>
                  </a:cubicBezTo>
                  <a:cubicBezTo>
                    <a:pt x="69" y="247"/>
                    <a:pt x="74" y="244"/>
                    <a:pt x="76" y="243"/>
                  </a:cubicBezTo>
                  <a:cubicBezTo>
                    <a:pt x="78" y="241"/>
                    <a:pt x="80" y="239"/>
                    <a:pt x="79" y="242"/>
                  </a:cubicBezTo>
                  <a:cubicBezTo>
                    <a:pt x="78" y="245"/>
                    <a:pt x="76" y="246"/>
                    <a:pt x="73" y="249"/>
                  </a:cubicBezTo>
                  <a:cubicBezTo>
                    <a:pt x="70" y="251"/>
                    <a:pt x="65" y="253"/>
                    <a:pt x="64" y="256"/>
                  </a:cubicBezTo>
                  <a:cubicBezTo>
                    <a:pt x="63" y="258"/>
                    <a:pt x="61" y="262"/>
                    <a:pt x="58" y="266"/>
                  </a:cubicBezTo>
                  <a:cubicBezTo>
                    <a:pt x="54" y="270"/>
                    <a:pt x="50" y="275"/>
                    <a:pt x="48" y="276"/>
                  </a:cubicBezTo>
                  <a:cubicBezTo>
                    <a:pt x="46" y="276"/>
                    <a:pt x="40" y="276"/>
                    <a:pt x="37" y="279"/>
                  </a:cubicBezTo>
                  <a:cubicBezTo>
                    <a:pt x="34" y="281"/>
                    <a:pt x="29" y="287"/>
                    <a:pt x="26" y="288"/>
                  </a:cubicBezTo>
                  <a:cubicBezTo>
                    <a:pt x="24" y="289"/>
                    <a:pt x="25" y="286"/>
                    <a:pt x="22" y="287"/>
                  </a:cubicBezTo>
                  <a:cubicBezTo>
                    <a:pt x="19" y="288"/>
                    <a:pt x="13" y="288"/>
                    <a:pt x="9" y="291"/>
                  </a:cubicBezTo>
                  <a:cubicBezTo>
                    <a:pt x="5" y="293"/>
                    <a:pt x="4" y="295"/>
                    <a:pt x="3" y="296"/>
                  </a:cubicBezTo>
                  <a:cubicBezTo>
                    <a:pt x="2" y="297"/>
                    <a:pt x="0" y="299"/>
                    <a:pt x="3" y="299"/>
                  </a:cubicBezTo>
                  <a:cubicBezTo>
                    <a:pt x="7" y="299"/>
                    <a:pt x="7" y="300"/>
                    <a:pt x="9" y="297"/>
                  </a:cubicBezTo>
                  <a:cubicBezTo>
                    <a:pt x="11" y="295"/>
                    <a:pt x="14" y="292"/>
                    <a:pt x="14" y="294"/>
                  </a:cubicBezTo>
                  <a:cubicBezTo>
                    <a:pt x="15" y="295"/>
                    <a:pt x="12" y="297"/>
                    <a:pt x="16" y="296"/>
                  </a:cubicBezTo>
                  <a:cubicBezTo>
                    <a:pt x="20" y="294"/>
                    <a:pt x="25" y="293"/>
                    <a:pt x="29" y="291"/>
                  </a:cubicBezTo>
                  <a:cubicBezTo>
                    <a:pt x="32" y="289"/>
                    <a:pt x="31" y="288"/>
                    <a:pt x="36" y="287"/>
                  </a:cubicBezTo>
                  <a:cubicBezTo>
                    <a:pt x="41" y="287"/>
                    <a:pt x="43" y="284"/>
                    <a:pt x="46" y="282"/>
                  </a:cubicBezTo>
                  <a:cubicBezTo>
                    <a:pt x="50" y="281"/>
                    <a:pt x="71" y="274"/>
                    <a:pt x="72" y="273"/>
                  </a:cubicBezTo>
                  <a:cubicBezTo>
                    <a:pt x="74" y="271"/>
                    <a:pt x="73" y="270"/>
                    <a:pt x="77" y="268"/>
                  </a:cubicBezTo>
                  <a:cubicBezTo>
                    <a:pt x="82" y="267"/>
                    <a:pt x="85" y="262"/>
                    <a:pt x="90" y="259"/>
                  </a:cubicBezTo>
                  <a:cubicBezTo>
                    <a:pt x="94" y="257"/>
                    <a:pt x="96" y="258"/>
                    <a:pt x="98" y="257"/>
                  </a:cubicBezTo>
                  <a:cubicBezTo>
                    <a:pt x="101" y="255"/>
                    <a:pt x="99" y="254"/>
                    <a:pt x="101" y="253"/>
                  </a:cubicBezTo>
                  <a:cubicBezTo>
                    <a:pt x="103" y="251"/>
                    <a:pt x="112" y="245"/>
                    <a:pt x="112" y="243"/>
                  </a:cubicBezTo>
                  <a:cubicBezTo>
                    <a:pt x="113" y="242"/>
                    <a:pt x="113" y="242"/>
                    <a:pt x="110" y="241"/>
                  </a:cubicBezTo>
                  <a:cubicBezTo>
                    <a:pt x="108" y="240"/>
                    <a:pt x="105" y="240"/>
                    <a:pt x="109" y="237"/>
                  </a:cubicBezTo>
                  <a:cubicBezTo>
                    <a:pt x="113" y="234"/>
                    <a:pt x="116" y="230"/>
                    <a:pt x="120" y="229"/>
                  </a:cubicBezTo>
                  <a:cubicBezTo>
                    <a:pt x="123" y="229"/>
                    <a:pt x="124" y="225"/>
                    <a:pt x="125" y="223"/>
                  </a:cubicBezTo>
                  <a:cubicBezTo>
                    <a:pt x="127" y="221"/>
                    <a:pt x="131" y="215"/>
                    <a:pt x="135" y="213"/>
                  </a:cubicBezTo>
                  <a:cubicBezTo>
                    <a:pt x="138" y="212"/>
                    <a:pt x="143" y="210"/>
                    <a:pt x="144" y="210"/>
                  </a:cubicBezTo>
                  <a:cubicBezTo>
                    <a:pt x="146" y="209"/>
                    <a:pt x="150" y="204"/>
                    <a:pt x="152" y="204"/>
                  </a:cubicBezTo>
                  <a:cubicBezTo>
                    <a:pt x="153" y="205"/>
                    <a:pt x="153" y="206"/>
                    <a:pt x="155" y="205"/>
                  </a:cubicBezTo>
                  <a:cubicBezTo>
                    <a:pt x="157" y="204"/>
                    <a:pt x="163" y="201"/>
                    <a:pt x="162" y="202"/>
                  </a:cubicBezTo>
                  <a:cubicBezTo>
                    <a:pt x="160" y="204"/>
                    <a:pt x="158" y="208"/>
                    <a:pt x="158" y="209"/>
                  </a:cubicBezTo>
                  <a:cubicBezTo>
                    <a:pt x="158" y="210"/>
                    <a:pt x="161" y="212"/>
                    <a:pt x="159" y="212"/>
                  </a:cubicBezTo>
                  <a:cubicBezTo>
                    <a:pt x="157" y="212"/>
                    <a:pt x="153" y="212"/>
                    <a:pt x="152" y="212"/>
                  </a:cubicBezTo>
                  <a:cubicBezTo>
                    <a:pt x="151" y="212"/>
                    <a:pt x="152" y="210"/>
                    <a:pt x="149" y="211"/>
                  </a:cubicBezTo>
                  <a:cubicBezTo>
                    <a:pt x="146" y="213"/>
                    <a:pt x="142" y="214"/>
                    <a:pt x="142" y="215"/>
                  </a:cubicBezTo>
                  <a:cubicBezTo>
                    <a:pt x="141" y="216"/>
                    <a:pt x="136" y="225"/>
                    <a:pt x="134" y="227"/>
                  </a:cubicBezTo>
                  <a:cubicBezTo>
                    <a:pt x="132" y="229"/>
                    <a:pt x="132" y="231"/>
                    <a:pt x="134" y="230"/>
                  </a:cubicBezTo>
                  <a:cubicBezTo>
                    <a:pt x="136" y="229"/>
                    <a:pt x="138" y="228"/>
                    <a:pt x="137" y="229"/>
                  </a:cubicBezTo>
                  <a:cubicBezTo>
                    <a:pt x="137" y="230"/>
                    <a:pt x="130" y="234"/>
                    <a:pt x="130" y="235"/>
                  </a:cubicBezTo>
                  <a:cubicBezTo>
                    <a:pt x="129" y="237"/>
                    <a:pt x="135" y="236"/>
                    <a:pt x="137" y="235"/>
                  </a:cubicBezTo>
                  <a:cubicBezTo>
                    <a:pt x="139" y="233"/>
                    <a:pt x="142" y="233"/>
                    <a:pt x="145" y="232"/>
                  </a:cubicBezTo>
                  <a:cubicBezTo>
                    <a:pt x="148" y="231"/>
                    <a:pt x="152" y="227"/>
                    <a:pt x="155" y="227"/>
                  </a:cubicBezTo>
                  <a:cubicBezTo>
                    <a:pt x="159" y="227"/>
                    <a:pt x="164" y="227"/>
                    <a:pt x="167" y="225"/>
                  </a:cubicBezTo>
                  <a:cubicBezTo>
                    <a:pt x="171" y="223"/>
                    <a:pt x="176" y="223"/>
                    <a:pt x="176" y="221"/>
                  </a:cubicBezTo>
                  <a:cubicBezTo>
                    <a:pt x="176" y="220"/>
                    <a:pt x="171" y="217"/>
                    <a:pt x="170" y="216"/>
                  </a:cubicBezTo>
                  <a:cubicBezTo>
                    <a:pt x="169" y="215"/>
                    <a:pt x="171" y="210"/>
                    <a:pt x="172" y="211"/>
                  </a:cubicBezTo>
                  <a:cubicBezTo>
                    <a:pt x="174" y="211"/>
                    <a:pt x="175" y="211"/>
                    <a:pt x="177" y="211"/>
                  </a:cubicBezTo>
                  <a:cubicBezTo>
                    <a:pt x="178" y="211"/>
                    <a:pt x="180" y="213"/>
                    <a:pt x="183" y="212"/>
                  </a:cubicBezTo>
                  <a:cubicBezTo>
                    <a:pt x="185" y="211"/>
                    <a:pt x="187" y="211"/>
                    <a:pt x="187" y="212"/>
                  </a:cubicBezTo>
                  <a:cubicBezTo>
                    <a:pt x="187" y="213"/>
                    <a:pt x="184" y="215"/>
                    <a:pt x="187" y="215"/>
                  </a:cubicBezTo>
                  <a:cubicBezTo>
                    <a:pt x="190" y="214"/>
                    <a:pt x="190" y="214"/>
                    <a:pt x="191" y="216"/>
                  </a:cubicBezTo>
                  <a:cubicBezTo>
                    <a:pt x="192" y="218"/>
                    <a:pt x="195" y="220"/>
                    <a:pt x="197" y="219"/>
                  </a:cubicBezTo>
                  <a:cubicBezTo>
                    <a:pt x="200" y="219"/>
                    <a:pt x="202" y="219"/>
                    <a:pt x="203" y="220"/>
                  </a:cubicBezTo>
                  <a:cubicBezTo>
                    <a:pt x="204" y="222"/>
                    <a:pt x="204" y="224"/>
                    <a:pt x="207" y="224"/>
                  </a:cubicBezTo>
                  <a:cubicBezTo>
                    <a:pt x="209" y="224"/>
                    <a:pt x="214" y="225"/>
                    <a:pt x="220" y="225"/>
                  </a:cubicBezTo>
                  <a:cubicBezTo>
                    <a:pt x="226" y="226"/>
                    <a:pt x="232" y="229"/>
                    <a:pt x="235" y="229"/>
                  </a:cubicBezTo>
                  <a:cubicBezTo>
                    <a:pt x="237" y="229"/>
                    <a:pt x="248" y="224"/>
                    <a:pt x="247" y="225"/>
                  </a:cubicBezTo>
                  <a:cubicBezTo>
                    <a:pt x="247" y="227"/>
                    <a:pt x="242" y="229"/>
                    <a:pt x="244" y="232"/>
                  </a:cubicBezTo>
                  <a:cubicBezTo>
                    <a:pt x="246" y="235"/>
                    <a:pt x="248" y="238"/>
                    <a:pt x="251" y="238"/>
                  </a:cubicBezTo>
                  <a:cubicBezTo>
                    <a:pt x="254" y="238"/>
                    <a:pt x="257" y="238"/>
                    <a:pt x="256" y="241"/>
                  </a:cubicBezTo>
                  <a:cubicBezTo>
                    <a:pt x="256" y="244"/>
                    <a:pt x="255" y="249"/>
                    <a:pt x="257" y="249"/>
                  </a:cubicBezTo>
                  <a:cubicBezTo>
                    <a:pt x="259" y="249"/>
                    <a:pt x="261" y="249"/>
                    <a:pt x="262" y="250"/>
                  </a:cubicBezTo>
                  <a:cubicBezTo>
                    <a:pt x="264" y="252"/>
                    <a:pt x="265" y="254"/>
                    <a:pt x="266" y="252"/>
                  </a:cubicBezTo>
                  <a:cubicBezTo>
                    <a:pt x="268" y="251"/>
                    <a:pt x="271" y="249"/>
                    <a:pt x="270" y="247"/>
                  </a:cubicBezTo>
                  <a:cubicBezTo>
                    <a:pt x="269" y="246"/>
                    <a:pt x="269" y="242"/>
                    <a:pt x="270" y="242"/>
                  </a:cubicBezTo>
                  <a:cubicBezTo>
                    <a:pt x="271" y="243"/>
                    <a:pt x="274" y="245"/>
                    <a:pt x="274" y="248"/>
                  </a:cubicBezTo>
                  <a:cubicBezTo>
                    <a:pt x="274" y="250"/>
                    <a:pt x="275" y="253"/>
                    <a:pt x="276" y="253"/>
                  </a:cubicBezTo>
                  <a:cubicBezTo>
                    <a:pt x="277" y="253"/>
                    <a:pt x="280" y="245"/>
                    <a:pt x="279" y="243"/>
                  </a:cubicBezTo>
                  <a:cubicBezTo>
                    <a:pt x="279" y="241"/>
                    <a:pt x="280" y="234"/>
                    <a:pt x="281" y="235"/>
                  </a:cubicBezTo>
                  <a:cubicBezTo>
                    <a:pt x="283" y="236"/>
                    <a:pt x="283" y="238"/>
                    <a:pt x="283" y="241"/>
                  </a:cubicBezTo>
                  <a:cubicBezTo>
                    <a:pt x="283" y="244"/>
                    <a:pt x="280" y="251"/>
                    <a:pt x="282" y="252"/>
                  </a:cubicBezTo>
                  <a:cubicBezTo>
                    <a:pt x="284" y="253"/>
                    <a:pt x="286" y="253"/>
                    <a:pt x="288" y="253"/>
                  </a:cubicBezTo>
                  <a:cubicBezTo>
                    <a:pt x="290" y="253"/>
                    <a:pt x="290" y="256"/>
                    <a:pt x="293" y="258"/>
                  </a:cubicBezTo>
                  <a:cubicBezTo>
                    <a:pt x="296" y="260"/>
                    <a:pt x="295" y="264"/>
                    <a:pt x="294" y="266"/>
                  </a:cubicBezTo>
                  <a:cubicBezTo>
                    <a:pt x="294" y="267"/>
                    <a:pt x="297" y="267"/>
                    <a:pt x="298" y="270"/>
                  </a:cubicBezTo>
                  <a:cubicBezTo>
                    <a:pt x="299" y="272"/>
                    <a:pt x="296" y="276"/>
                    <a:pt x="297" y="278"/>
                  </a:cubicBezTo>
                  <a:cubicBezTo>
                    <a:pt x="299" y="281"/>
                    <a:pt x="302" y="281"/>
                    <a:pt x="302" y="283"/>
                  </a:cubicBezTo>
                  <a:cubicBezTo>
                    <a:pt x="301" y="285"/>
                    <a:pt x="298" y="288"/>
                    <a:pt x="302" y="287"/>
                  </a:cubicBezTo>
                  <a:cubicBezTo>
                    <a:pt x="305" y="286"/>
                    <a:pt x="307" y="285"/>
                    <a:pt x="308" y="286"/>
                  </a:cubicBezTo>
                  <a:cubicBezTo>
                    <a:pt x="309" y="286"/>
                    <a:pt x="310" y="291"/>
                    <a:pt x="308" y="293"/>
                  </a:cubicBezTo>
                  <a:cubicBezTo>
                    <a:pt x="307" y="295"/>
                    <a:pt x="309" y="297"/>
                    <a:pt x="307" y="298"/>
                  </a:cubicBezTo>
                  <a:cubicBezTo>
                    <a:pt x="305" y="300"/>
                    <a:pt x="305" y="301"/>
                    <a:pt x="307" y="302"/>
                  </a:cubicBezTo>
                  <a:cubicBezTo>
                    <a:pt x="309" y="302"/>
                    <a:pt x="313" y="298"/>
                    <a:pt x="312" y="300"/>
                  </a:cubicBezTo>
                  <a:cubicBezTo>
                    <a:pt x="312" y="300"/>
                    <a:pt x="312" y="300"/>
                    <a:pt x="312" y="301"/>
                  </a:cubicBezTo>
                  <a:cubicBezTo>
                    <a:pt x="311" y="302"/>
                    <a:pt x="309" y="303"/>
                    <a:pt x="308" y="305"/>
                  </a:cubicBezTo>
                  <a:cubicBezTo>
                    <a:pt x="308" y="305"/>
                    <a:pt x="308" y="305"/>
                    <a:pt x="308" y="305"/>
                  </a:cubicBezTo>
                  <a:cubicBezTo>
                    <a:pt x="307" y="306"/>
                    <a:pt x="307" y="306"/>
                    <a:pt x="306" y="307"/>
                  </a:cubicBezTo>
                  <a:cubicBezTo>
                    <a:pt x="305" y="310"/>
                    <a:pt x="308" y="312"/>
                    <a:pt x="308" y="313"/>
                  </a:cubicBezTo>
                  <a:cubicBezTo>
                    <a:pt x="308" y="315"/>
                    <a:pt x="310" y="316"/>
                    <a:pt x="306" y="317"/>
                  </a:cubicBezTo>
                  <a:cubicBezTo>
                    <a:pt x="302" y="318"/>
                    <a:pt x="304" y="320"/>
                    <a:pt x="306" y="321"/>
                  </a:cubicBezTo>
                  <a:cubicBezTo>
                    <a:pt x="309" y="322"/>
                    <a:pt x="311" y="322"/>
                    <a:pt x="312" y="321"/>
                  </a:cubicBezTo>
                  <a:cubicBezTo>
                    <a:pt x="312" y="319"/>
                    <a:pt x="316" y="314"/>
                    <a:pt x="317" y="316"/>
                  </a:cubicBezTo>
                  <a:cubicBezTo>
                    <a:pt x="319" y="318"/>
                    <a:pt x="320" y="321"/>
                    <a:pt x="319" y="322"/>
                  </a:cubicBezTo>
                  <a:cubicBezTo>
                    <a:pt x="317" y="322"/>
                    <a:pt x="315" y="322"/>
                    <a:pt x="314" y="324"/>
                  </a:cubicBezTo>
                  <a:cubicBezTo>
                    <a:pt x="313" y="325"/>
                    <a:pt x="316" y="326"/>
                    <a:pt x="317" y="328"/>
                  </a:cubicBezTo>
                  <a:cubicBezTo>
                    <a:pt x="318" y="329"/>
                    <a:pt x="318" y="337"/>
                    <a:pt x="321" y="335"/>
                  </a:cubicBezTo>
                  <a:cubicBezTo>
                    <a:pt x="323" y="334"/>
                    <a:pt x="329" y="332"/>
                    <a:pt x="329" y="332"/>
                  </a:cubicBezTo>
                  <a:cubicBezTo>
                    <a:pt x="329" y="333"/>
                    <a:pt x="324" y="339"/>
                    <a:pt x="322" y="341"/>
                  </a:cubicBezTo>
                  <a:cubicBezTo>
                    <a:pt x="320" y="342"/>
                    <a:pt x="316" y="347"/>
                    <a:pt x="315" y="349"/>
                  </a:cubicBezTo>
                  <a:cubicBezTo>
                    <a:pt x="314" y="351"/>
                    <a:pt x="313" y="351"/>
                    <a:pt x="314" y="353"/>
                  </a:cubicBezTo>
                  <a:cubicBezTo>
                    <a:pt x="315" y="355"/>
                    <a:pt x="317" y="356"/>
                    <a:pt x="319" y="356"/>
                  </a:cubicBezTo>
                  <a:cubicBezTo>
                    <a:pt x="321" y="356"/>
                    <a:pt x="322" y="356"/>
                    <a:pt x="321" y="358"/>
                  </a:cubicBezTo>
                  <a:cubicBezTo>
                    <a:pt x="321" y="359"/>
                    <a:pt x="320" y="360"/>
                    <a:pt x="325" y="361"/>
                  </a:cubicBezTo>
                  <a:cubicBezTo>
                    <a:pt x="330" y="361"/>
                    <a:pt x="333" y="360"/>
                    <a:pt x="334" y="361"/>
                  </a:cubicBezTo>
                  <a:cubicBezTo>
                    <a:pt x="334" y="362"/>
                    <a:pt x="335" y="362"/>
                    <a:pt x="335" y="362"/>
                  </a:cubicBezTo>
                  <a:cubicBezTo>
                    <a:pt x="335" y="362"/>
                    <a:pt x="335" y="362"/>
                    <a:pt x="335" y="362"/>
                  </a:cubicBezTo>
                  <a:cubicBezTo>
                    <a:pt x="335" y="362"/>
                    <a:pt x="335" y="362"/>
                    <a:pt x="334" y="362"/>
                  </a:cubicBezTo>
                  <a:cubicBezTo>
                    <a:pt x="334" y="362"/>
                    <a:pt x="334" y="362"/>
                    <a:pt x="334" y="362"/>
                  </a:cubicBezTo>
                  <a:cubicBezTo>
                    <a:pt x="335" y="362"/>
                    <a:pt x="335" y="362"/>
                    <a:pt x="336" y="362"/>
                  </a:cubicBezTo>
                  <a:cubicBezTo>
                    <a:pt x="339" y="362"/>
                    <a:pt x="341" y="359"/>
                    <a:pt x="340" y="362"/>
                  </a:cubicBezTo>
                  <a:cubicBezTo>
                    <a:pt x="339" y="364"/>
                    <a:pt x="336" y="366"/>
                    <a:pt x="337" y="368"/>
                  </a:cubicBezTo>
                  <a:cubicBezTo>
                    <a:pt x="338" y="370"/>
                    <a:pt x="340" y="368"/>
                    <a:pt x="340" y="370"/>
                  </a:cubicBezTo>
                  <a:cubicBezTo>
                    <a:pt x="340" y="372"/>
                    <a:pt x="340" y="376"/>
                    <a:pt x="343" y="375"/>
                  </a:cubicBezTo>
                  <a:cubicBezTo>
                    <a:pt x="346" y="374"/>
                    <a:pt x="345" y="374"/>
                    <a:pt x="347" y="377"/>
                  </a:cubicBezTo>
                  <a:cubicBezTo>
                    <a:pt x="348" y="378"/>
                    <a:pt x="348" y="378"/>
                    <a:pt x="348" y="379"/>
                  </a:cubicBezTo>
                  <a:cubicBezTo>
                    <a:pt x="348" y="379"/>
                    <a:pt x="348" y="379"/>
                    <a:pt x="348" y="379"/>
                  </a:cubicBezTo>
                  <a:cubicBezTo>
                    <a:pt x="349" y="379"/>
                    <a:pt x="349" y="380"/>
                    <a:pt x="349" y="380"/>
                  </a:cubicBezTo>
                  <a:cubicBezTo>
                    <a:pt x="349" y="380"/>
                    <a:pt x="349" y="380"/>
                    <a:pt x="349" y="380"/>
                  </a:cubicBezTo>
                  <a:cubicBezTo>
                    <a:pt x="349" y="381"/>
                    <a:pt x="349" y="381"/>
                    <a:pt x="349" y="381"/>
                  </a:cubicBezTo>
                  <a:cubicBezTo>
                    <a:pt x="349" y="382"/>
                    <a:pt x="349" y="382"/>
                    <a:pt x="349" y="383"/>
                  </a:cubicBezTo>
                  <a:cubicBezTo>
                    <a:pt x="348" y="385"/>
                    <a:pt x="349" y="389"/>
                    <a:pt x="349" y="391"/>
                  </a:cubicBezTo>
                  <a:cubicBezTo>
                    <a:pt x="349" y="393"/>
                    <a:pt x="347" y="397"/>
                    <a:pt x="346" y="396"/>
                  </a:cubicBezTo>
                  <a:cubicBezTo>
                    <a:pt x="346" y="395"/>
                    <a:pt x="344" y="391"/>
                    <a:pt x="341" y="392"/>
                  </a:cubicBezTo>
                  <a:cubicBezTo>
                    <a:pt x="339" y="393"/>
                    <a:pt x="332" y="392"/>
                    <a:pt x="330" y="391"/>
                  </a:cubicBezTo>
                  <a:cubicBezTo>
                    <a:pt x="328" y="390"/>
                    <a:pt x="327" y="392"/>
                    <a:pt x="327" y="395"/>
                  </a:cubicBezTo>
                  <a:cubicBezTo>
                    <a:pt x="328" y="398"/>
                    <a:pt x="328" y="408"/>
                    <a:pt x="325" y="415"/>
                  </a:cubicBezTo>
                  <a:cubicBezTo>
                    <a:pt x="321" y="421"/>
                    <a:pt x="319" y="432"/>
                    <a:pt x="317" y="435"/>
                  </a:cubicBezTo>
                  <a:cubicBezTo>
                    <a:pt x="315" y="438"/>
                    <a:pt x="310" y="452"/>
                    <a:pt x="307" y="455"/>
                  </a:cubicBezTo>
                  <a:cubicBezTo>
                    <a:pt x="305" y="457"/>
                    <a:pt x="305" y="461"/>
                    <a:pt x="305" y="464"/>
                  </a:cubicBezTo>
                  <a:cubicBezTo>
                    <a:pt x="306" y="467"/>
                    <a:pt x="305" y="468"/>
                    <a:pt x="303" y="473"/>
                  </a:cubicBezTo>
                  <a:cubicBezTo>
                    <a:pt x="301" y="478"/>
                    <a:pt x="297" y="487"/>
                    <a:pt x="298" y="490"/>
                  </a:cubicBezTo>
                  <a:cubicBezTo>
                    <a:pt x="299" y="493"/>
                    <a:pt x="302" y="497"/>
                    <a:pt x="300" y="501"/>
                  </a:cubicBezTo>
                  <a:cubicBezTo>
                    <a:pt x="299" y="505"/>
                    <a:pt x="298" y="508"/>
                    <a:pt x="300" y="511"/>
                  </a:cubicBezTo>
                  <a:cubicBezTo>
                    <a:pt x="301" y="513"/>
                    <a:pt x="304" y="517"/>
                    <a:pt x="304" y="521"/>
                  </a:cubicBezTo>
                  <a:cubicBezTo>
                    <a:pt x="304" y="526"/>
                    <a:pt x="303" y="529"/>
                    <a:pt x="306" y="531"/>
                  </a:cubicBezTo>
                  <a:cubicBezTo>
                    <a:pt x="308" y="534"/>
                    <a:pt x="307" y="541"/>
                    <a:pt x="309" y="546"/>
                  </a:cubicBezTo>
                  <a:cubicBezTo>
                    <a:pt x="311" y="550"/>
                    <a:pt x="313" y="552"/>
                    <a:pt x="314" y="555"/>
                  </a:cubicBezTo>
                  <a:cubicBezTo>
                    <a:pt x="314" y="558"/>
                    <a:pt x="320" y="557"/>
                    <a:pt x="323" y="559"/>
                  </a:cubicBezTo>
                  <a:cubicBezTo>
                    <a:pt x="326" y="561"/>
                    <a:pt x="330" y="561"/>
                    <a:pt x="333" y="562"/>
                  </a:cubicBezTo>
                  <a:cubicBezTo>
                    <a:pt x="336" y="563"/>
                    <a:pt x="335" y="565"/>
                    <a:pt x="336" y="567"/>
                  </a:cubicBezTo>
                  <a:cubicBezTo>
                    <a:pt x="336" y="568"/>
                    <a:pt x="336" y="568"/>
                    <a:pt x="337" y="569"/>
                  </a:cubicBezTo>
                  <a:cubicBezTo>
                    <a:pt x="337" y="569"/>
                    <a:pt x="337" y="569"/>
                    <a:pt x="337" y="569"/>
                  </a:cubicBezTo>
                  <a:cubicBezTo>
                    <a:pt x="337" y="570"/>
                    <a:pt x="337" y="571"/>
                    <a:pt x="337" y="571"/>
                  </a:cubicBezTo>
                  <a:cubicBezTo>
                    <a:pt x="337" y="571"/>
                    <a:pt x="337" y="571"/>
                    <a:pt x="337" y="571"/>
                  </a:cubicBezTo>
                  <a:cubicBezTo>
                    <a:pt x="337" y="572"/>
                    <a:pt x="338" y="573"/>
                    <a:pt x="338" y="574"/>
                  </a:cubicBezTo>
                  <a:cubicBezTo>
                    <a:pt x="338" y="574"/>
                    <a:pt x="338" y="575"/>
                    <a:pt x="338" y="575"/>
                  </a:cubicBezTo>
                  <a:cubicBezTo>
                    <a:pt x="338" y="576"/>
                    <a:pt x="338" y="577"/>
                    <a:pt x="339" y="577"/>
                  </a:cubicBezTo>
                  <a:cubicBezTo>
                    <a:pt x="339" y="578"/>
                    <a:pt x="339" y="578"/>
                    <a:pt x="339" y="578"/>
                  </a:cubicBezTo>
                  <a:cubicBezTo>
                    <a:pt x="339" y="579"/>
                    <a:pt x="339" y="580"/>
                    <a:pt x="339" y="581"/>
                  </a:cubicBezTo>
                  <a:cubicBezTo>
                    <a:pt x="339" y="581"/>
                    <a:pt x="339" y="582"/>
                    <a:pt x="339" y="582"/>
                  </a:cubicBezTo>
                  <a:cubicBezTo>
                    <a:pt x="340" y="583"/>
                    <a:pt x="340" y="584"/>
                    <a:pt x="340" y="584"/>
                  </a:cubicBezTo>
                  <a:cubicBezTo>
                    <a:pt x="340" y="585"/>
                    <a:pt x="340" y="585"/>
                    <a:pt x="340" y="585"/>
                  </a:cubicBezTo>
                  <a:cubicBezTo>
                    <a:pt x="340" y="586"/>
                    <a:pt x="340" y="587"/>
                    <a:pt x="340" y="588"/>
                  </a:cubicBezTo>
                  <a:cubicBezTo>
                    <a:pt x="340" y="588"/>
                    <a:pt x="340" y="588"/>
                    <a:pt x="341" y="588"/>
                  </a:cubicBezTo>
                  <a:cubicBezTo>
                    <a:pt x="341" y="589"/>
                    <a:pt x="341" y="590"/>
                    <a:pt x="341" y="590"/>
                  </a:cubicBezTo>
                  <a:cubicBezTo>
                    <a:pt x="341" y="595"/>
                    <a:pt x="345" y="603"/>
                    <a:pt x="344" y="607"/>
                  </a:cubicBezTo>
                  <a:cubicBezTo>
                    <a:pt x="343" y="611"/>
                    <a:pt x="347" y="614"/>
                    <a:pt x="349" y="616"/>
                  </a:cubicBezTo>
                  <a:cubicBezTo>
                    <a:pt x="351" y="618"/>
                    <a:pt x="356" y="623"/>
                    <a:pt x="353" y="627"/>
                  </a:cubicBezTo>
                  <a:cubicBezTo>
                    <a:pt x="351" y="632"/>
                    <a:pt x="350" y="634"/>
                    <a:pt x="348" y="634"/>
                  </a:cubicBezTo>
                  <a:cubicBezTo>
                    <a:pt x="345" y="634"/>
                    <a:pt x="347" y="636"/>
                    <a:pt x="349" y="638"/>
                  </a:cubicBezTo>
                  <a:cubicBezTo>
                    <a:pt x="350" y="640"/>
                    <a:pt x="355" y="644"/>
                    <a:pt x="357" y="644"/>
                  </a:cubicBezTo>
                  <a:cubicBezTo>
                    <a:pt x="359" y="643"/>
                    <a:pt x="362" y="645"/>
                    <a:pt x="363" y="646"/>
                  </a:cubicBezTo>
                  <a:cubicBezTo>
                    <a:pt x="365" y="648"/>
                    <a:pt x="366" y="654"/>
                    <a:pt x="365" y="657"/>
                  </a:cubicBezTo>
                  <a:cubicBezTo>
                    <a:pt x="364" y="659"/>
                    <a:pt x="363" y="663"/>
                    <a:pt x="365" y="665"/>
                  </a:cubicBezTo>
                  <a:cubicBezTo>
                    <a:pt x="367" y="667"/>
                    <a:pt x="376" y="676"/>
                    <a:pt x="375" y="679"/>
                  </a:cubicBezTo>
                  <a:cubicBezTo>
                    <a:pt x="375" y="682"/>
                    <a:pt x="378" y="687"/>
                    <a:pt x="379" y="686"/>
                  </a:cubicBezTo>
                  <a:cubicBezTo>
                    <a:pt x="381" y="684"/>
                    <a:pt x="385" y="684"/>
                    <a:pt x="385" y="680"/>
                  </a:cubicBezTo>
                  <a:cubicBezTo>
                    <a:pt x="385" y="677"/>
                    <a:pt x="378" y="669"/>
                    <a:pt x="376" y="667"/>
                  </a:cubicBezTo>
                  <a:cubicBezTo>
                    <a:pt x="375" y="666"/>
                    <a:pt x="381" y="666"/>
                    <a:pt x="379" y="663"/>
                  </a:cubicBezTo>
                  <a:cubicBezTo>
                    <a:pt x="377" y="659"/>
                    <a:pt x="374" y="655"/>
                    <a:pt x="375" y="653"/>
                  </a:cubicBezTo>
                  <a:cubicBezTo>
                    <a:pt x="375" y="652"/>
                    <a:pt x="380" y="654"/>
                    <a:pt x="377" y="650"/>
                  </a:cubicBezTo>
                  <a:cubicBezTo>
                    <a:pt x="374" y="645"/>
                    <a:pt x="373" y="640"/>
                    <a:pt x="372" y="638"/>
                  </a:cubicBezTo>
                  <a:cubicBezTo>
                    <a:pt x="371" y="635"/>
                    <a:pt x="369" y="633"/>
                    <a:pt x="368" y="628"/>
                  </a:cubicBezTo>
                  <a:cubicBezTo>
                    <a:pt x="367" y="623"/>
                    <a:pt x="362" y="618"/>
                    <a:pt x="361" y="616"/>
                  </a:cubicBezTo>
                  <a:cubicBezTo>
                    <a:pt x="360" y="613"/>
                    <a:pt x="354" y="609"/>
                    <a:pt x="355" y="607"/>
                  </a:cubicBezTo>
                  <a:cubicBezTo>
                    <a:pt x="356" y="605"/>
                    <a:pt x="357" y="600"/>
                    <a:pt x="357" y="597"/>
                  </a:cubicBezTo>
                  <a:cubicBezTo>
                    <a:pt x="356" y="595"/>
                    <a:pt x="359" y="593"/>
                    <a:pt x="359" y="591"/>
                  </a:cubicBezTo>
                  <a:cubicBezTo>
                    <a:pt x="359" y="589"/>
                    <a:pt x="362" y="587"/>
                    <a:pt x="362" y="588"/>
                  </a:cubicBezTo>
                  <a:cubicBezTo>
                    <a:pt x="362" y="589"/>
                    <a:pt x="366" y="592"/>
                    <a:pt x="366" y="592"/>
                  </a:cubicBezTo>
                  <a:cubicBezTo>
                    <a:pt x="366" y="592"/>
                    <a:pt x="369" y="593"/>
                    <a:pt x="371" y="595"/>
                  </a:cubicBezTo>
                  <a:cubicBezTo>
                    <a:pt x="373" y="597"/>
                    <a:pt x="375" y="595"/>
                    <a:pt x="374" y="598"/>
                  </a:cubicBezTo>
                  <a:cubicBezTo>
                    <a:pt x="373" y="602"/>
                    <a:pt x="372" y="606"/>
                    <a:pt x="374" y="606"/>
                  </a:cubicBezTo>
                  <a:cubicBezTo>
                    <a:pt x="375" y="606"/>
                    <a:pt x="373" y="614"/>
                    <a:pt x="375" y="615"/>
                  </a:cubicBezTo>
                  <a:cubicBezTo>
                    <a:pt x="377" y="616"/>
                    <a:pt x="376" y="622"/>
                    <a:pt x="378" y="625"/>
                  </a:cubicBezTo>
                  <a:cubicBezTo>
                    <a:pt x="381" y="628"/>
                    <a:pt x="383" y="630"/>
                    <a:pt x="387" y="634"/>
                  </a:cubicBezTo>
                  <a:cubicBezTo>
                    <a:pt x="391" y="637"/>
                    <a:pt x="399" y="645"/>
                    <a:pt x="399" y="647"/>
                  </a:cubicBezTo>
                  <a:cubicBezTo>
                    <a:pt x="398" y="648"/>
                    <a:pt x="395" y="651"/>
                    <a:pt x="397" y="653"/>
                  </a:cubicBezTo>
                  <a:cubicBezTo>
                    <a:pt x="398" y="655"/>
                    <a:pt x="402" y="657"/>
                    <a:pt x="405" y="660"/>
                  </a:cubicBezTo>
                  <a:cubicBezTo>
                    <a:pt x="407" y="663"/>
                    <a:pt x="411" y="668"/>
                    <a:pt x="411" y="671"/>
                  </a:cubicBezTo>
                  <a:cubicBezTo>
                    <a:pt x="411" y="673"/>
                    <a:pt x="413" y="676"/>
                    <a:pt x="416" y="679"/>
                  </a:cubicBezTo>
                  <a:cubicBezTo>
                    <a:pt x="418" y="681"/>
                    <a:pt x="420" y="688"/>
                    <a:pt x="420" y="691"/>
                  </a:cubicBezTo>
                  <a:cubicBezTo>
                    <a:pt x="421" y="694"/>
                    <a:pt x="420" y="704"/>
                    <a:pt x="419" y="706"/>
                  </a:cubicBezTo>
                  <a:cubicBezTo>
                    <a:pt x="418" y="707"/>
                    <a:pt x="413" y="711"/>
                    <a:pt x="413" y="713"/>
                  </a:cubicBezTo>
                  <a:cubicBezTo>
                    <a:pt x="413" y="714"/>
                    <a:pt x="411" y="716"/>
                    <a:pt x="415" y="721"/>
                  </a:cubicBezTo>
                  <a:cubicBezTo>
                    <a:pt x="419" y="725"/>
                    <a:pt x="429" y="732"/>
                    <a:pt x="434" y="735"/>
                  </a:cubicBezTo>
                  <a:cubicBezTo>
                    <a:pt x="438" y="738"/>
                    <a:pt x="443" y="737"/>
                    <a:pt x="445" y="739"/>
                  </a:cubicBezTo>
                  <a:cubicBezTo>
                    <a:pt x="447" y="741"/>
                    <a:pt x="451" y="743"/>
                    <a:pt x="455" y="745"/>
                  </a:cubicBezTo>
                  <a:cubicBezTo>
                    <a:pt x="459" y="746"/>
                    <a:pt x="474" y="750"/>
                    <a:pt x="476" y="753"/>
                  </a:cubicBezTo>
                  <a:cubicBezTo>
                    <a:pt x="478" y="755"/>
                    <a:pt x="481" y="758"/>
                    <a:pt x="485" y="758"/>
                  </a:cubicBezTo>
                  <a:cubicBezTo>
                    <a:pt x="488" y="759"/>
                    <a:pt x="495" y="762"/>
                    <a:pt x="499" y="761"/>
                  </a:cubicBezTo>
                  <a:cubicBezTo>
                    <a:pt x="503" y="760"/>
                    <a:pt x="514" y="752"/>
                    <a:pt x="519" y="754"/>
                  </a:cubicBezTo>
                  <a:cubicBezTo>
                    <a:pt x="523" y="756"/>
                    <a:pt x="525" y="756"/>
                    <a:pt x="527" y="758"/>
                  </a:cubicBezTo>
                  <a:cubicBezTo>
                    <a:pt x="529" y="760"/>
                    <a:pt x="531" y="767"/>
                    <a:pt x="535" y="771"/>
                  </a:cubicBezTo>
                  <a:cubicBezTo>
                    <a:pt x="535" y="772"/>
                    <a:pt x="536" y="772"/>
                    <a:pt x="536" y="773"/>
                  </a:cubicBezTo>
                  <a:cubicBezTo>
                    <a:pt x="537" y="774"/>
                    <a:pt x="538" y="775"/>
                    <a:pt x="538" y="776"/>
                  </a:cubicBezTo>
                  <a:cubicBezTo>
                    <a:pt x="539" y="776"/>
                    <a:pt x="539" y="776"/>
                    <a:pt x="539" y="776"/>
                  </a:cubicBezTo>
                  <a:cubicBezTo>
                    <a:pt x="539" y="776"/>
                    <a:pt x="539" y="776"/>
                    <a:pt x="540" y="777"/>
                  </a:cubicBezTo>
                  <a:cubicBezTo>
                    <a:pt x="540" y="777"/>
                    <a:pt x="540" y="777"/>
                    <a:pt x="540" y="777"/>
                  </a:cubicBezTo>
                  <a:cubicBezTo>
                    <a:pt x="540" y="777"/>
                    <a:pt x="541" y="777"/>
                    <a:pt x="541" y="777"/>
                  </a:cubicBezTo>
                  <a:cubicBezTo>
                    <a:pt x="541" y="777"/>
                    <a:pt x="541" y="777"/>
                    <a:pt x="541" y="778"/>
                  </a:cubicBezTo>
                  <a:cubicBezTo>
                    <a:pt x="542" y="778"/>
                    <a:pt x="542" y="778"/>
                    <a:pt x="543" y="778"/>
                  </a:cubicBezTo>
                  <a:cubicBezTo>
                    <a:pt x="543" y="778"/>
                    <a:pt x="543" y="778"/>
                    <a:pt x="543" y="778"/>
                  </a:cubicBezTo>
                  <a:cubicBezTo>
                    <a:pt x="544" y="778"/>
                    <a:pt x="545" y="778"/>
                    <a:pt x="546" y="779"/>
                  </a:cubicBezTo>
                  <a:cubicBezTo>
                    <a:pt x="548" y="779"/>
                    <a:pt x="550" y="779"/>
                    <a:pt x="551" y="779"/>
                  </a:cubicBezTo>
                  <a:cubicBezTo>
                    <a:pt x="552" y="779"/>
                    <a:pt x="553" y="779"/>
                    <a:pt x="554" y="779"/>
                  </a:cubicBezTo>
                  <a:cubicBezTo>
                    <a:pt x="554" y="780"/>
                    <a:pt x="555" y="780"/>
                    <a:pt x="556" y="780"/>
                  </a:cubicBezTo>
                  <a:cubicBezTo>
                    <a:pt x="556" y="780"/>
                    <a:pt x="557" y="780"/>
                    <a:pt x="557" y="780"/>
                  </a:cubicBezTo>
                  <a:cubicBezTo>
                    <a:pt x="558" y="780"/>
                    <a:pt x="558" y="780"/>
                    <a:pt x="558" y="780"/>
                  </a:cubicBezTo>
                  <a:cubicBezTo>
                    <a:pt x="559" y="780"/>
                    <a:pt x="560" y="781"/>
                    <a:pt x="560" y="781"/>
                  </a:cubicBezTo>
                  <a:cubicBezTo>
                    <a:pt x="562" y="782"/>
                    <a:pt x="572" y="789"/>
                    <a:pt x="575" y="789"/>
                  </a:cubicBezTo>
                  <a:cubicBezTo>
                    <a:pt x="576" y="789"/>
                    <a:pt x="577" y="788"/>
                    <a:pt x="577" y="788"/>
                  </a:cubicBezTo>
                  <a:cubicBezTo>
                    <a:pt x="578" y="788"/>
                    <a:pt x="578" y="788"/>
                    <a:pt x="578" y="788"/>
                  </a:cubicBezTo>
                  <a:cubicBezTo>
                    <a:pt x="578" y="788"/>
                    <a:pt x="579" y="788"/>
                    <a:pt x="579" y="788"/>
                  </a:cubicBezTo>
                  <a:cubicBezTo>
                    <a:pt x="580" y="788"/>
                    <a:pt x="580" y="788"/>
                    <a:pt x="581" y="788"/>
                  </a:cubicBezTo>
                  <a:cubicBezTo>
                    <a:pt x="581" y="788"/>
                    <a:pt x="581" y="788"/>
                    <a:pt x="582" y="788"/>
                  </a:cubicBezTo>
                  <a:cubicBezTo>
                    <a:pt x="582" y="788"/>
                    <a:pt x="582" y="788"/>
                    <a:pt x="582" y="788"/>
                  </a:cubicBezTo>
                  <a:cubicBezTo>
                    <a:pt x="583" y="788"/>
                    <a:pt x="583" y="788"/>
                    <a:pt x="583" y="788"/>
                  </a:cubicBezTo>
                  <a:cubicBezTo>
                    <a:pt x="583" y="788"/>
                    <a:pt x="583" y="788"/>
                    <a:pt x="583" y="788"/>
                  </a:cubicBezTo>
                  <a:cubicBezTo>
                    <a:pt x="584" y="788"/>
                    <a:pt x="584" y="788"/>
                    <a:pt x="584" y="788"/>
                  </a:cubicBezTo>
                  <a:cubicBezTo>
                    <a:pt x="584" y="788"/>
                    <a:pt x="584" y="788"/>
                    <a:pt x="584" y="788"/>
                  </a:cubicBezTo>
                  <a:cubicBezTo>
                    <a:pt x="584" y="788"/>
                    <a:pt x="584" y="788"/>
                    <a:pt x="584" y="788"/>
                  </a:cubicBezTo>
                  <a:cubicBezTo>
                    <a:pt x="584" y="789"/>
                    <a:pt x="583" y="789"/>
                    <a:pt x="583" y="790"/>
                  </a:cubicBezTo>
                  <a:cubicBezTo>
                    <a:pt x="582" y="791"/>
                    <a:pt x="582" y="791"/>
                    <a:pt x="581" y="792"/>
                  </a:cubicBezTo>
                  <a:cubicBezTo>
                    <a:pt x="581" y="792"/>
                    <a:pt x="581" y="792"/>
                    <a:pt x="581" y="792"/>
                  </a:cubicBezTo>
                  <a:cubicBezTo>
                    <a:pt x="581" y="792"/>
                    <a:pt x="581" y="792"/>
                    <a:pt x="581" y="792"/>
                  </a:cubicBezTo>
                  <a:cubicBezTo>
                    <a:pt x="581" y="792"/>
                    <a:pt x="581" y="793"/>
                    <a:pt x="581" y="793"/>
                  </a:cubicBezTo>
                  <a:cubicBezTo>
                    <a:pt x="581" y="793"/>
                    <a:pt x="581" y="793"/>
                    <a:pt x="581" y="794"/>
                  </a:cubicBezTo>
                  <a:cubicBezTo>
                    <a:pt x="583" y="795"/>
                    <a:pt x="588" y="798"/>
                    <a:pt x="590" y="801"/>
                  </a:cubicBezTo>
                  <a:cubicBezTo>
                    <a:pt x="592" y="803"/>
                    <a:pt x="591" y="805"/>
                    <a:pt x="593" y="807"/>
                  </a:cubicBezTo>
                  <a:cubicBezTo>
                    <a:pt x="594" y="808"/>
                    <a:pt x="595" y="808"/>
                    <a:pt x="595" y="809"/>
                  </a:cubicBezTo>
                  <a:cubicBezTo>
                    <a:pt x="595" y="809"/>
                    <a:pt x="595" y="809"/>
                    <a:pt x="596" y="809"/>
                  </a:cubicBezTo>
                  <a:cubicBezTo>
                    <a:pt x="596" y="810"/>
                    <a:pt x="596" y="810"/>
                    <a:pt x="596" y="811"/>
                  </a:cubicBezTo>
                  <a:cubicBezTo>
                    <a:pt x="597" y="811"/>
                    <a:pt x="597" y="811"/>
                    <a:pt x="597" y="811"/>
                  </a:cubicBezTo>
                  <a:cubicBezTo>
                    <a:pt x="597" y="812"/>
                    <a:pt x="597" y="813"/>
                    <a:pt x="597" y="814"/>
                  </a:cubicBezTo>
                  <a:cubicBezTo>
                    <a:pt x="596" y="818"/>
                    <a:pt x="594" y="821"/>
                    <a:pt x="596" y="823"/>
                  </a:cubicBezTo>
                  <a:cubicBezTo>
                    <a:pt x="598" y="825"/>
                    <a:pt x="601" y="828"/>
                    <a:pt x="602" y="826"/>
                  </a:cubicBezTo>
                  <a:cubicBezTo>
                    <a:pt x="603" y="824"/>
                    <a:pt x="603" y="823"/>
                    <a:pt x="604" y="826"/>
                  </a:cubicBezTo>
                  <a:cubicBezTo>
                    <a:pt x="606" y="829"/>
                    <a:pt x="604" y="830"/>
                    <a:pt x="609" y="831"/>
                  </a:cubicBezTo>
                  <a:cubicBezTo>
                    <a:pt x="614" y="832"/>
                    <a:pt x="612" y="835"/>
                    <a:pt x="613" y="837"/>
                  </a:cubicBezTo>
                  <a:cubicBezTo>
                    <a:pt x="613" y="838"/>
                    <a:pt x="613" y="838"/>
                    <a:pt x="614" y="838"/>
                  </a:cubicBezTo>
                  <a:cubicBezTo>
                    <a:pt x="614" y="838"/>
                    <a:pt x="614" y="838"/>
                    <a:pt x="614" y="838"/>
                  </a:cubicBezTo>
                  <a:cubicBezTo>
                    <a:pt x="615" y="838"/>
                    <a:pt x="616" y="839"/>
                    <a:pt x="617" y="839"/>
                  </a:cubicBezTo>
                  <a:cubicBezTo>
                    <a:pt x="617" y="839"/>
                    <a:pt x="617" y="839"/>
                    <a:pt x="618" y="839"/>
                  </a:cubicBezTo>
                  <a:cubicBezTo>
                    <a:pt x="618" y="839"/>
                    <a:pt x="618" y="839"/>
                    <a:pt x="619" y="839"/>
                  </a:cubicBezTo>
                  <a:cubicBezTo>
                    <a:pt x="619" y="839"/>
                    <a:pt x="620" y="839"/>
                    <a:pt x="620" y="839"/>
                  </a:cubicBezTo>
                  <a:cubicBezTo>
                    <a:pt x="623" y="841"/>
                    <a:pt x="627" y="840"/>
                    <a:pt x="631" y="842"/>
                  </a:cubicBezTo>
                  <a:cubicBezTo>
                    <a:pt x="635" y="844"/>
                    <a:pt x="633" y="849"/>
                    <a:pt x="637" y="849"/>
                  </a:cubicBezTo>
                  <a:cubicBezTo>
                    <a:pt x="642" y="850"/>
                    <a:pt x="650" y="850"/>
                    <a:pt x="650" y="849"/>
                  </a:cubicBezTo>
                  <a:cubicBezTo>
                    <a:pt x="649" y="847"/>
                    <a:pt x="647" y="842"/>
                    <a:pt x="649" y="841"/>
                  </a:cubicBezTo>
                  <a:cubicBezTo>
                    <a:pt x="651" y="840"/>
                    <a:pt x="655" y="837"/>
                    <a:pt x="656" y="836"/>
                  </a:cubicBezTo>
                  <a:cubicBezTo>
                    <a:pt x="658" y="835"/>
                    <a:pt x="663" y="832"/>
                    <a:pt x="665" y="834"/>
                  </a:cubicBezTo>
                  <a:cubicBezTo>
                    <a:pt x="667" y="836"/>
                    <a:pt x="672" y="837"/>
                    <a:pt x="671" y="841"/>
                  </a:cubicBezTo>
                  <a:cubicBezTo>
                    <a:pt x="670" y="845"/>
                    <a:pt x="670" y="851"/>
                    <a:pt x="673" y="854"/>
                  </a:cubicBezTo>
                  <a:cubicBezTo>
                    <a:pt x="674" y="854"/>
                    <a:pt x="674" y="855"/>
                    <a:pt x="675" y="855"/>
                  </a:cubicBezTo>
                  <a:cubicBezTo>
                    <a:pt x="675" y="856"/>
                    <a:pt x="675" y="856"/>
                    <a:pt x="675" y="856"/>
                  </a:cubicBezTo>
                  <a:cubicBezTo>
                    <a:pt x="675" y="856"/>
                    <a:pt x="675" y="857"/>
                    <a:pt x="676" y="857"/>
                  </a:cubicBezTo>
                  <a:cubicBezTo>
                    <a:pt x="676" y="858"/>
                    <a:pt x="676" y="858"/>
                    <a:pt x="676" y="858"/>
                  </a:cubicBezTo>
                  <a:cubicBezTo>
                    <a:pt x="676" y="859"/>
                    <a:pt x="676" y="859"/>
                    <a:pt x="676" y="860"/>
                  </a:cubicBezTo>
                  <a:cubicBezTo>
                    <a:pt x="675" y="860"/>
                    <a:pt x="675" y="860"/>
                    <a:pt x="675" y="861"/>
                  </a:cubicBezTo>
                  <a:cubicBezTo>
                    <a:pt x="675" y="862"/>
                    <a:pt x="675" y="863"/>
                    <a:pt x="675" y="864"/>
                  </a:cubicBezTo>
                  <a:cubicBezTo>
                    <a:pt x="673" y="869"/>
                    <a:pt x="675" y="871"/>
                    <a:pt x="673" y="872"/>
                  </a:cubicBezTo>
                  <a:cubicBezTo>
                    <a:pt x="672" y="873"/>
                    <a:pt x="670" y="876"/>
                    <a:pt x="671" y="878"/>
                  </a:cubicBezTo>
                  <a:cubicBezTo>
                    <a:pt x="672" y="880"/>
                    <a:pt x="670" y="882"/>
                    <a:pt x="669" y="885"/>
                  </a:cubicBezTo>
                  <a:cubicBezTo>
                    <a:pt x="669" y="888"/>
                    <a:pt x="672" y="890"/>
                    <a:pt x="669" y="893"/>
                  </a:cubicBezTo>
                  <a:cubicBezTo>
                    <a:pt x="665" y="896"/>
                    <a:pt x="663" y="900"/>
                    <a:pt x="660" y="900"/>
                  </a:cubicBezTo>
                  <a:cubicBezTo>
                    <a:pt x="657" y="900"/>
                    <a:pt x="654" y="902"/>
                    <a:pt x="653" y="903"/>
                  </a:cubicBezTo>
                  <a:cubicBezTo>
                    <a:pt x="652" y="903"/>
                    <a:pt x="652" y="910"/>
                    <a:pt x="648" y="913"/>
                  </a:cubicBezTo>
                  <a:cubicBezTo>
                    <a:pt x="647" y="914"/>
                    <a:pt x="646" y="915"/>
                    <a:pt x="645" y="916"/>
                  </a:cubicBezTo>
                  <a:cubicBezTo>
                    <a:pt x="644" y="917"/>
                    <a:pt x="643" y="918"/>
                    <a:pt x="642" y="918"/>
                  </a:cubicBezTo>
                  <a:cubicBezTo>
                    <a:pt x="642" y="919"/>
                    <a:pt x="642" y="919"/>
                    <a:pt x="641" y="919"/>
                  </a:cubicBezTo>
                  <a:cubicBezTo>
                    <a:pt x="640" y="920"/>
                    <a:pt x="639" y="921"/>
                    <a:pt x="638" y="921"/>
                  </a:cubicBezTo>
                  <a:cubicBezTo>
                    <a:pt x="634" y="923"/>
                    <a:pt x="630" y="925"/>
                    <a:pt x="628" y="929"/>
                  </a:cubicBezTo>
                  <a:cubicBezTo>
                    <a:pt x="626" y="933"/>
                    <a:pt x="627" y="934"/>
                    <a:pt x="624" y="935"/>
                  </a:cubicBezTo>
                  <a:cubicBezTo>
                    <a:pt x="620" y="937"/>
                    <a:pt x="617" y="940"/>
                    <a:pt x="616" y="944"/>
                  </a:cubicBezTo>
                  <a:cubicBezTo>
                    <a:pt x="615" y="947"/>
                    <a:pt x="612" y="956"/>
                    <a:pt x="614" y="958"/>
                  </a:cubicBezTo>
                  <a:cubicBezTo>
                    <a:pt x="616" y="960"/>
                    <a:pt x="614" y="964"/>
                    <a:pt x="613" y="964"/>
                  </a:cubicBezTo>
                  <a:cubicBezTo>
                    <a:pt x="612" y="964"/>
                    <a:pt x="612" y="965"/>
                    <a:pt x="612" y="965"/>
                  </a:cubicBezTo>
                  <a:cubicBezTo>
                    <a:pt x="612" y="965"/>
                    <a:pt x="612" y="965"/>
                    <a:pt x="612" y="965"/>
                  </a:cubicBezTo>
                  <a:cubicBezTo>
                    <a:pt x="611" y="965"/>
                    <a:pt x="611" y="965"/>
                    <a:pt x="611" y="965"/>
                  </a:cubicBezTo>
                  <a:cubicBezTo>
                    <a:pt x="610" y="966"/>
                    <a:pt x="610" y="966"/>
                    <a:pt x="610" y="966"/>
                  </a:cubicBezTo>
                  <a:cubicBezTo>
                    <a:pt x="609" y="966"/>
                    <a:pt x="609" y="966"/>
                    <a:pt x="609" y="967"/>
                  </a:cubicBezTo>
                  <a:cubicBezTo>
                    <a:pt x="608" y="967"/>
                    <a:pt x="608" y="967"/>
                    <a:pt x="607" y="968"/>
                  </a:cubicBezTo>
                  <a:cubicBezTo>
                    <a:pt x="607" y="968"/>
                    <a:pt x="606" y="968"/>
                    <a:pt x="606" y="969"/>
                  </a:cubicBezTo>
                  <a:cubicBezTo>
                    <a:pt x="605" y="969"/>
                    <a:pt x="604" y="970"/>
                    <a:pt x="604" y="971"/>
                  </a:cubicBezTo>
                  <a:cubicBezTo>
                    <a:pt x="600" y="974"/>
                    <a:pt x="597" y="976"/>
                    <a:pt x="600" y="979"/>
                  </a:cubicBezTo>
                  <a:cubicBezTo>
                    <a:pt x="602" y="981"/>
                    <a:pt x="603" y="982"/>
                    <a:pt x="601" y="984"/>
                  </a:cubicBezTo>
                  <a:cubicBezTo>
                    <a:pt x="599" y="986"/>
                    <a:pt x="596" y="988"/>
                    <a:pt x="599" y="988"/>
                  </a:cubicBezTo>
                  <a:cubicBezTo>
                    <a:pt x="603" y="989"/>
                    <a:pt x="612" y="995"/>
                    <a:pt x="613" y="999"/>
                  </a:cubicBezTo>
                  <a:cubicBezTo>
                    <a:pt x="613" y="1002"/>
                    <a:pt x="611" y="1003"/>
                    <a:pt x="613" y="1007"/>
                  </a:cubicBezTo>
                  <a:cubicBezTo>
                    <a:pt x="615" y="1010"/>
                    <a:pt x="619" y="1015"/>
                    <a:pt x="619" y="1019"/>
                  </a:cubicBezTo>
                  <a:cubicBezTo>
                    <a:pt x="618" y="1022"/>
                    <a:pt x="625" y="1042"/>
                    <a:pt x="626" y="1047"/>
                  </a:cubicBezTo>
                  <a:cubicBezTo>
                    <a:pt x="627" y="1052"/>
                    <a:pt x="633" y="1056"/>
                    <a:pt x="632" y="1062"/>
                  </a:cubicBezTo>
                  <a:cubicBezTo>
                    <a:pt x="630" y="1069"/>
                    <a:pt x="629" y="1073"/>
                    <a:pt x="630" y="1079"/>
                  </a:cubicBezTo>
                  <a:cubicBezTo>
                    <a:pt x="631" y="1086"/>
                    <a:pt x="631" y="1095"/>
                    <a:pt x="634" y="1097"/>
                  </a:cubicBezTo>
                  <a:cubicBezTo>
                    <a:pt x="636" y="1098"/>
                    <a:pt x="641" y="1105"/>
                    <a:pt x="643" y="1108"/>
                  </a:cubicBezTo>
                  <a:cubicBezTo>
                    <a:pt x="644" y="1112"/>
                    <a:pt x="655" y="1118"/>
                    <a:pt x="658" y="1119"/>
                  </a:cubicBezTo>
                  <a:cubicBezTo>
                    <a:pt x="661" y="1120"/>
                    <a:pt x="671" y="1127"/>
                    <a:pt x="673" y="1130"/>
                  </a:cubicBezTo>
                  <a:cubicBezTo>
                    <a:pt x="675" y="1133"/>
                    <a:pt x="681" y="1136"/>
                    <a:pt x="682" y="1140"/>
                  </a:cubicBezTo>
                  <a:cubicBezTo>
                    <a:pt x="682" y="1141"/>
                    <a:pt x="682" y="1142"/>
                    <a:pt x="682" y="1144"/>
                  </a:cubicBezTo>
                  <a:cubicBezTo>
                    <a:pt x="683" y="1145"/>
                    <a:pt x="683" y="1146"/>
                    <a:pt x="683" y="1147"/>
                  </a:cubicBezTo>
                  <a:cubicBezTo>
                    <a:pt x="683" y="1147"/>
                    <a:pt x="683" y="1147"/>
                    <a:pt x="683" y="1147"/>
                  </a:cubicBezTo>
                  <a:cubicBezTo>
                    <a:pt x="683" y="1148"/>
                    <a:pt x="683" y="1149"/>
                    <a:pt x="683" y="1150"/>
                  </a:cubicBezTo>
                  <a:cubicBezTo>
                    <a:pt x="683" y="1151"/>
                    <a:pt x="683" y="1151"/>
                    <a:pt x="683" y="1151"/>
                  </a:cubicBezTo>
                  <a:cubicBezTo>
                    <a:pt x="683" y="1152"/>
                    <a:pt x="683" y="1153"/>
                    <a:pt x="682" y="1154"/>
                  </a:cubicBezTo>
                  <a:cubicBezTo>
                    <a:pt x="679" y="1158"/>
                    <a:pt x="677" y="1163"/>
                    <a:pt x="677" y="1167"/>
                  </a:cubicBezTo>
                  <a:cubicBezTo>
                    <a:pt x="677" y="1171"/>
                    <a:pt x="678" y="1172"/>
                    <a:pt x="676" y="1179"/>
                  </a:cubicBezTo>
                  <a:cubicBezTo>
                    <a:pt x="674" y="1185"/>
                    <a:pt x="671" y="1199"/>
                    <a:pt x="669" y="1200"/>
                  </a:cubicBezTo>
                  <a:cubicBezTo>
                    <a:pt x="666" y="1201"/>
                    <a:pt x="662" y="1204"/>
                    <a:pt x="662" y="1207"/>
                  </a:cubicBezTo>
                  <a:cubicBezTo>
                    <a:pt x="663" y="1210"/>
                    <a:pt x="663" y="1216"/>
                    <a:pt x="661" y="1222"/>
                  </a:cubicBezTo>
                  <a:cubicBezTo>
                    <a:pt x="658" y="1229"/>
                    <a:pt x="657" y="1234"/>
                    <a:pt x="655" y="1239"/>
                  </a:cubicBezTo>
                  <a:cubicBezTo>
                    <a:pt x="653" y="1243"/>
                    <a:pt x="649" y="1256"/>
                    <a:pt x="648" y="1259"/>
                  </a:cubicBezTo>
                  <a:cubicBezTo>
                    <a:pt x="646" y="1262"/>
                    <a:pt x="644" y="1274"/>
                    <a:pt x="642" y="1275"/>
                  </a:cubicBezTo>
                  <a:cubicBezTo>
                    <a:pt x="639" y="1277"/>
                    <a:pt x="633" y="1286"/>
                    <a:pt x="634" y="1290"/>
                  </a:cubicBezTo>
                  <a:cubicBezTo>
                    <a:pt x="636" y="1293"/>
                    <a:pt x="636" y="1293"/>
                    <a:pt x="633" y="1297"/>
                  </a:cubicBezTo>
                  <a:cubicBezTo>
                    <a:pt x="630" y="1302"/>
                    <a:pt x="628" y="1316"/>
                    <a:pt x="628" y="1322"/>
                  </a:cubicBezTo>
                  <a:cubicBezTo>
                    <a:pt x="629" y="1328"/>
                    <a:pt x="624" y="1340"/>
                    <a:pt x="622" y="1344"/>
                  </a:cubicBezTo>
                  <a:cubicBezTo>
                    <a:pt x="620" y="1349"/>
                    <a:pt x="617" y="1354"/>
                    <a:pt x="615" y="1357"/>
                  </a:cubicBezTo>
                  <a:cubicBezTo>
                    <a:pt x="613" y="1361"/>
                    <a:pt x="603" y="1379"/>
                    <a:pt x="599" y="1384"/>
                  </a:cubicBezTo>
                  <a:cubicBezTo>
                    <a:pt x="595" y="1390"/>
                    <a:pt x="592" y="1400"/>
                    <a:pt x="588" y="1405"/>
                  </a:cubicBezTo>
                  <a:cubicBezTo>
                    <a:pt x="584" y="1410"/>
                    <a:pt x="579" y="1413"/>
                    <a:pt x="581" y="1418"/>
                  </a:cubicBezTo>
                  <a:cubicBezTo>
                    <a:pt x="583" y="1423"/>
                    <a:pt x="584" y="1423"/>
                    <a:pt x="581" y="1429"/>
                  </a:cubicBezTo>
                  <a:cubicBezTo>
                    <a:pt x="579" y="1434"/>
                    <a:pt x="582" y="1433"/>
                    <a:pt x="580" y="1440"/>
                  </a:cubicBezTo>
                  <a:cubicBezTo>
                    <a:pt x="577" y="1447"/>
                    <a:pt x="576" y="1449"/>
                    <a:pt x="572" y="1456"/>
                  </a:cubicBezTo>
                  <a:cubicBezTo>
                    <a:pt x="569" y="1463"/>
                    <a:pt x="567" y="1470"/>
                    <a:pt x="566" y="1476"/>
                  </a:cubicBezTo>
                  <a:cubicBezTo>
                    <a:pt x="564" y="1482"/>
                    <a:pt x="564" y="1488"/>
                    <a:pt x="563" y="1489"/>
                  </a:cubicBezTo>
                  <a:cubicBezTo>
                    <a:pt x="561" y="1490"/>
                    <a:pt x="556" y="1498"/>
                    <a:pt x="556" y="1502"/>
                  </a:cubicBezTo>
                  <a:cubicBezTo>
                    <a:pt x="555" y="1506"/>
                    <a:pt x="554" y="1514"/>
                    <a:pt x="556" y="1514"/>
                  </a:cubicBezTo>
                  <a:cubicBezTo>
                    <a:pt x="558" y="1514"/>
                    <a:pt x="563" y="1504"/>
                    <a:pt x="564" y="1502"/>
                  </a:cubicBezTo>
                  <a:cubicBezTo>
                    <a:pt x="565" y="1500"/>
                    <a:pt x="571" y="1496"/>
                    <a:pt x="570" y="1493"/>
                  </a:cubicBezTo>
                  <a:cubicBezTo>
                    <a:pt x="570" y="1489"/>
                    <a:pt x="570" y="1485"/>
                    <a:pt x="571" y="1487"/>
                  </a:cubicBezTo>
                  <a:cubicBezTo>
                    <a:pt x="572" y="1489"/>
                    <a:pt x="576" y="1483"/>
                    <a:pt x="574" y="1490"/>
                  </a:cubicBezTo>
                  <a:cubicBezTo>
                    <a:pt x="573" y="1496"/>
                    <a:pt x="574" y="1496"/>
                    <a:pt x="571" y="1503"/>
                  </a:cubicBezTo>
                  <a:cubicBezTo>
                    <a:pt x="568" y="1511"/>
                    <a:pt x="567" y="1521"/>
                    <a:pt x="566" y="1522"/>
                  </a:cubicBezTo>
                  <a:cubicBezTo>
                    <a:pt x="565" y="1523"/>
                    <a:pt x="561" y="1526"/>
                    <a:pt x="561" y="1528"/>
                  </a:cubicBezTo>
                  <a:cubicBezTo>
                    <a:pt x="561" y="1530"/>
                    <a:pt x="564" y="1536"/>
                    <a:pt x="563" y="1537"/>
                  </a:cubicBezTo>
                  <a:cubicBezTo>
                    <a:pt x="563" y="1538"/>
                    <a:pt x="560" y="1545"/>
                    <a:pt x="558" y="1545"/>
                  </a:cubicBezTo>
                  <a:cubicBezTo>
                    <a:pt x="556" y="1545"/>
                    <a:pt x="552" y="1548"/>
                    <a:pt x="554" y="1551"/>
                  </a:cubicBezTo>
                  <a:cubicBezTo>
                    <a:pt x="557" y="1554"/>
                    <a:pt x="557" y="1555"/>
                    <a:pt x="554" y="1557"/>
                  </a:cubicBezTo>
                  <a:cubicBezTo>
                    <a:pt x="551" y="1558"/>
                    <a:pt x="548" y="1566"/>
                    <a:pt x="548" y="1566"/>
                  </a:cubicBezTo>
                  <a:cubicBezTo>
                    <a:pt x="548" y="1566"/>
                    <a:pt x="545" y="1573"/>
                    <a:pt x="543" y="1570"/>
                  </a:cubicBezTo>
                  <a:cubicBezTo>
                    <a:pt x="541" y="1567"/>
                    <a:pt x="539" y="1570"/>
                    <a:pt x="538" y="1567"/>
                  </a:cubicBezTo>
                  <a:cubicBezTo>
                    <a:pt x="537" y="1564"/>
                    <a:pt x="534" y="1561"/>
                    <a:pt x="531" y="1564"/>
                  </a:cubicBezTo>
                  <a:cubicBezTo>
                    <a:pt x="528" y="1567"/>
                    <a:pt x="530" y="1571"/>
                    <a:pt x="528" y="1573"/>
                  </a:cubicBezTo>
                  <a:cubicBezTo>
                    <a:pt x="525" y="1574"/>
                    <a:pt x="518" y="1592"/>
                    <a:pt x="521" y="1588"/>
                  </a:cubicBezTo>
                  <a:cubicBezTo>
                    <a:pt x="525" y="1584"/>
                    <a:pt x="528" y="1583"/>
                    <a:pt x="528" y="1586"/>
                  </a:cubicBezTo>
                  <a:cubicBezTo>
                    <a:pt x="528" y="1589"/>
                    <a:pt x="528" y="1595"/>
                    <a:pt x="528" y="1598"/>
                  </a:cubicBezTo>
                  <a:cubicBezTo>
                    <a:pt x="528" y="1601"/>
                    <a:pt x="528" y="1606"/>
                    <a:pt x="530" y="1607"/>
                  </a:cubicBezTo>
                  <a:cubicBezTo>
                    <a:pt x="532" y="1607"/>
                    <a:pt x="540" y="1608"/>
                    <a:pt x="538" y="1610"/>
                  </a:cubicBezTo>
                  <a:cubicBezTo>
                    <a:pt x="536" y="1612"/>
                    <a:pt x="532" y="1609"/>
                    <a:pt x="528" y="1611"/>
                  </a:cubicBezTo>
                  <a:cubicBezTo>
                    <a:pt x="523" y="1613"/>
                    <a:pt x="526" y="1618"/>
                    <a:pt x="526" y="1621"/>
                  </a:cubicBezTo>
                  <a:cubicBezTo>
                    <a:pt x="527" y="1623"/>
                    <a:pt x="523" y="1627"/>
                    <a:pt x="522" y="1629"/>
                  </a:cubicBezTo>
                  <a:cubicBezTo>
                    <a:pt x="520" y="1631"/>
                    <a:pt x="519" y="1637"/>
                    <a:pt x="521" y="1639"/>
                  </a:cubicBezTo>
                  <a:cubicBezTo>
                    <a:pt x="523" y="1640"/>
                    <a:pt x="525" y="1643"/>
                    <a:pt x="520" y="1645"/>
                  </a:cubicBezTo>
                  <a:cubicBezTo>
                    <a:pt x="515" y="1646"/>
                    <a:pt x="517" y="1650"/>
                    <a:pt x="518" y="1654"/>
                  </a:cubicBezTo>
                  <a:cubicBezTo>
                    <a:pt x="519" y="1658"/>
                    <a:pt x="519" y="1662"/>
                    <a:pt x="515" y="1663"/>
                  </a:cubicBezTo>
                  <a:cubicBezTo>
                    <a:pt x="511" y="1663"/>
                    <a:pt x="515" y="1673"/>
                    <a:pt x="513" y="1674"/>
                  </a:cubicBezTo>
                  <a:cubicBezTo>
                    <a:pt x="511" y="1675"/>
                    <a:pt x="510" y="1678"/>
                    <a:pt x="512" y="1682"/>
                  </a:cubicBezTo>
                  <a:cubicBezTo>
                    <a:pt x="513" y="1685"/>
                    <a:pt x="515" y="1687"/>
                    <a:pt x="511" y="1690"/>
                  </a:cubicBezTo>
                  <a:cubicBezTo>
                    <a:pt x="507" y="1693"/>
                    <a:pt x="510" y="1699"/>
                    <a:pt x="507" y="1701"/>
                  </a:cubicBezTo>
                  <a:cubicBezTo>
                    <a:pt x="504" y="1702"/>
                    <a:pt x="508" y="1703"/>
                    <a:pt x="506" y="1707"/>
                  </a:cubicBezTo>
                  <a:cubicBezTo>
                    <a:pt x="503" y="1710"/>
                    <a:pt x="505" y="1720"/>
                    <a:pt x="507" y="1717"/>
                  </a:cubicBezTo>
                  <a:cubicBezTo>
                    <a:pt x="509" y="1714"/>
                    <a:pt x="513" y="1708"/>
                    <a:pt x="515" y="1706"/>
                  </a:cubicBezTo>
                  <a:cubicBezTo>
                    <a:pt x="517" y="1705"/>
                    <a:pt x="512" y="1714"/>
                    <a:pt x="511" y="1717"/>
                  </a:cubicBezTo>
                  <a:cubicBezTo>
                    <a:pt x="510" y="1720"/>
                    <a:pt x="506" y="1726"/>
                    <a:pt x="509" y="1728"/>
                  </a:cubicBezTo>
                  <a:cubicBezTo>
                    <a:pt x="512" y="1730"/>
                    <a:pt x="519" y="1726"/>
                    <a:pt x="515" y="1730"/>
                  </a:cubicBezTo>
                  <a:cubicBezTo>
                    <a:pt x="512" y="1734"/>
                    <a:pt x="520" y="1729"/>
                    <a:pt x="523" y="1726"/>
                  </a:cubicBezTo>
                  <a:cubicBezTo>
                    <a:pt x="527" y="1722"/>
                    <a:pt x="536" y="1716"/>
                    <a:pt x="537" y="1719"/>
                  </a:cubicBezTo>
                  <a:cubicBezTo>
                    <a:pt x="538" y="1721"/>
                    <a:pt x="531" y="1728"/>
                    <a:pt x="536" y="1727"/>
                  </a:cubicBezTo>
                  <a:cubicBezTo>
                    <a:pt x="542" y="1726"/>
                    <a:pt x="543" y="1727"/>
                    <a:pt x="546" y="1722"/>
                  </a:cubicBezTo>
                  <a:cubicBezTo>
                    <a:pt x="549" y="1717"/>
                    <a:pt x="551" y="1716"/>
                    <a:pt x="556" y="1714"/>
                  </a:cubicBezTo>
                  <a:cubicBezTo>
                    <a:pt x="561" y="1712"/>
                    <a:pt x="566" y="1711"/>
                    <a:pt x="567" y="1708"/>
                  </a:cubicBezTo>
                  <a:cubicBezTo>
                    <a:pt x="568" y="1708"/>
                    <a:pt x="568" y="1707"/>
                    <a:pt x="569" y="1706"/>
                  </a:cubicBezTo>
                  <a:cubicBezTo>
                    <a:pt x="569" y="1706"/>
                    <a:pt x="569" y="1706"/>
                    <a:pt x="569" y="1706"/>
                  </a:cubicBezTo>
                  <a:cubicBezTo>
                    <a:pt x="570" y="1706"/>
                    <a:pt x="570" y="1706"/>
                    <a:pt x="571" y="1706"/>
                  </a:cubicBezTo>
                  <a:cubicBezTo>
                    <a:pt x="571" y="1706"/>
                    <a:pt x="571" y="1706"/>
                    <a:pt x="571" y="1706"/>
                  </a:cubicBezTo>
                  <a:cubicBezTo>
                    <a:pt x="572" y="1706"/>
                    <a:pt x="572" y="1706"/>
                    <a:pt x="573" y="1707"/>
                  </a:cubicBezTo>
                  <a:cubicBezTo>
                    <a:pt x="574" y="1707"/>
                    <a:pt x="574" y="1708"/>
                    <a:pt x="574" y="1708"/>
                  </a:cubicBezTo>
                  <a:cubicBezTo>
                    <a:pt x="575" y="1708"/>
                    <a:pt x="575" y="1708"/>
                    <a:pt x="575" y="1708"/>
                  </a:cubicBezTo>
                  <a:cubicBezTo>
                    <a:pt x="575" y="1709"/>
                    <a:pt x="576" y="1709"/>
                    <a:pt x="576" y="1709"/>
                  </a:cubicBezTo>
                  <a:cubicBezTo>
                    <a:pt x="576" y="1709"/>
                    <a:pt x="576" y="1709"/>
                    <a:pt x="576" y="1709"/>
                  </a:cubicBezTo>
                  <a:cubicBezTo>
                    <a:pt x="576" y="1709"/>
                    <a:pt x="576" y="1709"/>
                    <a:pt x="576" y="1709"/>
                  </a:cubicBezTo>
                  <a:cubicBezTo>
                    <a:pt x="577" y="1710"/>
                    <a:pt x="577" y="1710"/>
                    <a:pt x="577" y="1710"/>
                  </a:cubicBezTo>
                  <a:cubicBezTo>
                    <a:pt x="577" y="1710"/>
                    <a:pt x="577" y="1710"/>
                    <a:pt x="577" y="1710"/>
                  </a:cubicBezTo>
                  <a:cubicBezTo>
                    <a:pt x="578" y="1710"/>
                    <a:pt x="578" y="1710"/>
                    <a:pt x="578" y="1710"/>
                  </a:cubicBezTo>
                  <a:cubicBezTo>
                    <a:pt x="578" y="1710"/>
                    <a:pt x="578" y="1710"/>
                    <a:pt x="578" y="1710"/>
                  </a:cubicBezTo>
                  <a:cubicBezTo>
                    <a:pt x="578" y="1710"/>
                    <a:pt x="578" y="1709"/>
                    <a:pt x="578" y="1709"/>
                  </a:cubicBezTo>
                  <a:cubicBezTo>
                    <a:pt x="578" y="1709"/>
                    <a:pt x="578" y="1709"/>
                    <a:pt x="578" y="1709"/>
                  </a:cubicBezTo>
                  <a:cubicBezTo>
                    <a:pt x="578" y="1708"/>
                    <a:pt x="578" y="1707"/>
                    <a:pt x="578" y="1707"/>
                  </a:cubicBezTo>
                  <a:cubicBezTo>
                    <a:pt x="577" y="1700"/>
                    <a:pt x="576" y="1696"/>
                    <a:pt x="577" y="1692"/>
                  </a:cubicBezTo>
                  <a:cubicBezTo>
                    <a:pt x="578" y="1688"/>
                    <a:pt x="575" y="1680"/>
                    <a:pt x="577" y="1677"/>
                  </a:cubicBezTo>
                  <a:cubicBezTo>
                    <a:pt x="579" y="1675"/>
                    <a:pt x="584" y="1678"/>
                    <a:pt x="584" y="1673"/>
                  </a:cubicBezTo>
                  <a:cubicBezTo>
                    <a:pt x="584" y="1668"/>
                    <a:pt x="581" y="1667"/>
                    <a:pt x="584" y="1665"/>
                  </a:cubicBezTo>
                  <a:cubicBezTo>
                    <a:pt x="586" y="1663"/>
                    <a:pt x="585" y="1669"/>
                    <a:pt x="590" y="1667"/>
                  </a:cubicBezTo>
                  <a:cubicBezTo>
                    <a:pt x="594" y="1665"/>
                    <a:pt x="594" y="1662"/>
                    <a:pt x="597" y="1660"/>
                  </a:cubicBezTo>
                  <a:cubicBezTo>
                    <a:pt x="600" y="1657"/>
                    <a:pt x="607" y="1647"/>
                    <a:pt x="606" y="1641"/>
                  </a:cubicBezTo>
                  <a:cubicBezTo>
                    <a:pt x="606" y="1634"/>
                    <a:pt x="616" y="1623"/>
                    <a:pt x="621" y="1621"/>
                  </a:cubicBezTo>
                  <a:cubicBezTo>
                    <a:pt x="626" y="1620"/>
                    <a:pt x="630" y="1616"/>
                    <a:pt x="632" y="1614"/>
                  </a:cubicBezTo>
                  <a:cubicBezTo>
                    <a:pt x="634" y="1612"/>
                    <a:pt x="641" y="1596"/>
                    <a:pt x="638" y="1593"/>
                  </a:cubicBezTo>
                  <a:cubicBezTo>
                    <a:pt x="635" y="1590"/>
                    <a:pt x="632" y="1590"/>
                    <a:pt x="628" y="1587"/>
                  </a:cubicBezTo>
                  <a:cubicBezTo>
                    <a:pt x="624" y="1584"/>
                    <a:pt x="619" y="1573"/>
                    <a:pt x="621" y="1570"/>
                  </a:cubicBezTo>
                  <a:cubicBezTo>
                    <a:pt x="624" y="1566"/>
                    <a:pt x="626" y="1562"/>
                    <a:pt x="631" y="1557"/>
                  </a:cubicBezTo>
                  <a:cubicBezTo>
                    <a:pt x="635" y="1552"/>
                    <a:pt x="647" y="1548"/>
                    <a:pt x="649" y="1548"/>
                  </a:cubicBezTo>
                  <a:cubicBezTo>
                    <a:pt x="651" y="1548"/>
                    <a:pt x="652" y="1545"/>
                    <a:pt x="654" y="1542"/>
                  </a:cubicBezTo>
                  <a:cubicBezTo>
                    <a:pt x="656" y="1540"/>
                    <a:pt x="659" y="1538"/>
                    <a:pt x="660" y="1536"/>
                  </a:cubicBezTo>
                  <a:cubicBezTo>
                    <a:pt x="660" y="1534"/>
                    <a:pt x="663" y="1521"/>
                    <a:pt x="665" y="1518"/>
                  </a:cubicBezTo>
                  <a:cubicBezTo>
                    <a:pt x="667" y="1515"/>
                    <a:pt x="678" y="1508"/>
                    <a:pt x="676" y="1507"/>
                  </a:cubicBezTo>
                  <a:cubicBezTo>
                    <a:pt x="674" y="1506"/>
                    <a:pt x="670" y="1505"/>
                    <a:pt x="672" y="1503"/>
                  </a:cubicBezTo>
                  <a:cubicBezTo>
                    <a:pt x="674" y="1501"/>
                    <a:pt x="680" y="1496"/>
                    <a:pt x="678" y="1495"/>
                  </a:cubicBezTo>
                  <a:cubicBezTo>
                    <a:pt x="677" y="1493"/>
                    <a:pt x="673" y="1484"/>
                    <a:pt x="673" y="1478"/>
                  </a:cubicBezTo>
                  <a:cubicBezTo>
                    <a:pt x="674" y="1473"/>
                    <a:pt x="676" y="1468"/>
                    <a:pt x="680" y="1471"/>
                  </a:cubicBezTo>
                  <a:cubicBezTo>
                    <a:pt x="684" y="1473"/>
                    <a:pt x="690" y="1477"/>
                    <a:pt x="696" y="1476"/>
                  </a:cubicBezTo>
                  <a:cubicBezTo>
                    <a:pt x="702" y="1476"/>
                    <a:pt x="705" y="1476"/>
                    <a:pt x="709" y="1472"/>
                  </a:cubicBezTo>
                  <a:cubicBezTo>
                    <a:pt x="713" y="1468"/>
                    <a:pt x="712" y="1460"/>
                    <a:pt x="713" y="1457"/>
                  </a:cubicBezTo>
                  <a:cubicBezTo>
                    <a:pt x="715" y="1453"/>
                    <a:pt x="715" y="1442"/>
                    <a:pt x="718" y="1440"/>
                  </a:cubicBezTo>
                  <a:cubicBezTo>
                    <a:pt x="722" y="1438"/>
                    <a:pt x="723" y="1437"/>
                    <a:pt x="729" y="1437"/>
                  </a:cubicBezTo>
                  <a:cubicBezTo>
                    <a:pt x="736" y="1437"/>
                    <a:pt x="744" y="1436"/>
                    <a:pt x="750" y="1435"/>
                  </a:cubicBezTo>
                  <a:cubicBezTo>
                    <a:pt x="757" y="1433"/>
                    <a:pt x="776" y="1427"/>
                    <a:pt x="781" y="1419"/>
                  </a:cubicBezTo>
                  <a:cubicBezTo>
                    <a:pt x="787" y="1411"/>
                    <a:pt x="792" y="1405"/>
                    <a:pt x="793" y="1400"/>
                  </a:cubicBezTo>
                  <a:cubicBezTo>
                    <a:pt x="793" y="1395"/>
                    <a:pt x="792" y="1393"/>
                    <a:pt x="790" y="1393"/>
                  </a:cubicBezTo>
                  <a:cubicBezTo>
                    <a:pt x="787" y="1392"/>
                    <a:pt x="785" y="1390"/>
                    <a:pt x="787" y="1387"/>
                  </a:cubicBezTo>
                  <a:cubicBezTo>
                    <a:pt x="789" y="1384"/>
                    <a:pt x="794" y="1380"/>
                    <a:pt x="791" y="1377"/>
                  </a:cubicBezTo>
                  <a:cubicBezTo>
                    <a:pt x="789" y="1374"/>
                    <a:pt x="781" y="1365"/>
                    <a:pt x="779" y="1363"/>
                  </a:cubicBezTo>
                  <a:cubicBezTo>
                    <a:pt x="777" y="1361"/>
                    <a:pt x="775" y="1356"/>
                    <a:pt x="778" y="1356"/>
                  </a:cubicBezTo>
                  <a:cubicBezTo>
                    <a:pt x="778" y="1356"/>
                    <a:pt x="779" y="1356"/>
                    <a:pt x="780" y="1357"/>
                  </a:cubicBezTo>
                  <a:cubicBezTo>
                    <a:pt x="780" y="1357"/>
                    <a:pt x="780" y="1357"/>
                    <a:pt x="781" y="1357"/>
                  </a:cubicBezTo>
                  <a:cubicBezTo>
                    <a:pt x="781" y="1357"/>
                    <a:pt x="782" y="1357"/>
                    <a:pt x="782" y="1358"/>
                  </a:cubicBezTo>
                  <a:cubicBezTo>
                    <a:pt x="783" y="1358"/>
                    <a:pt x="783" y="1358"/>
                    <a:pt x="784" y="1359"/>
                  </a:cubicBezTo>
                  <a:cubicBezTo>
                    <a:pt x="784" y="1359"/>
                    <a:pt x="785" y="1359"/>
                    <a:pt x="785" y="1360"/>
                  </a:cubicBezTo>
                  <a:cubicBezTo>
                    <a:pt x="786" y="1360"/>
                    <a:pt x="786" y="1360"/>
                    <a:pt x="786" y="1360"/>
                  </a:cubicBezTo>
                  <a:cubicBezTo>
                    <a:pt x="787" y="1361"/>
                    <a:pt x="787" y="1361"/>
                    <a:pt x="788" y="1361"/>
                  </a:cubicBezTo>
                  <a:cubicBezTo>
                    <a:pt x="789" y="1363"/>
                    <a:pt x="795" y="1362"/>
                    <a:pt x="797" y="1363"/>
                  </a:cubicBezTo>
                  <a:cubicBezTo>
                    <a:pt x="798" y="1365"/>
                    <a:pt x="800" y="1369"/>
                    <a:pt x="806" y="1369"/>
                  </a:cubicBezTo>
                  <a:cubicBezTo>
                    <a:pt x="812" y="1368"/>
                    <a:pt x="826" y="1367"/>
                    <a:pt x="830" y="1365"/>
                  </a:cubicBezTo>
                  <a:cubicBezTo>
                    <a:pt x="833" y="1362"/>
                    <a:pt x="839" y="1357"/>
                    <a:pt x="843" y="1351"/>
                  </a:cubicBezTo>
                  <a:cubicBezTo>
                    <a:pt x="844" y="1350"/>
                    <a:pt x="845" y="1349"/>
                    <a:pt x="846" y="1347"/>
                  </a:cubicBezTo>
                  <a:cubicBezTo>
                    <a:pt x="846" y="1347"/>
                    <a:pt x="847" y="1346"/>
                    <a:pt x="847" y="1346"/>
                  </a:cubicBezTo>
                  <a:cubicBezTo>
                    <a:pt x="848" y="1345"/>
                    <a:pt x="848" y="1344"/>
                    <a:pt x="849" y="1343"/>
                  </a:cubicBezTo>
                  <a:cubicBezTo>
                    <a:pt x="849" y="1342"/>
                    <a:pt x="849" y="1342"/>
                    <a:pt x="850" y="1341"/>
                  </a:cubicBezTo>
                  <a:cubicBezTo>
                    <a:pt x="850" y="1340"/>
                    <a:pt x="851" y="1339"/>
                    <a:pt x="851" y="1338"/>
                  </a:cubicBezTo>
                  <a:cubicBezTo>
                    <a:pt x="851" y="1338"/>
                    <a:pt x="851" y="1338"/>
                    <a:pt x="851" y="1338"/>
                  </a:cubicBezTo>
                  <a:cubicBezTo>
                    <a:pt x="851" y="1338"/>
                    <a:pt x="852" y="1338"/>
                    <a:pt x="852" y="1337"/>
                  </a:cubicBezTo>
                  <a:cubicBezTo>
                    <a:pt x="852" y="1336"/>
                    <a:pt x="852" y="1335"/>
                    <a:pt x="853" y="1335"/>
                  </a:cubicBezTo>
                  <a:cubicBezTo>
                    <a:pt x="853" y="1333"/>
                    <a:pt x="856" y="1330"/>
                    <a:pt x="859" y="1328"/>
                  </a:cubicBezTo>
                  <a:cubicBezTo>
                    <a:pt x="861" y="1325"/>
                    <a:pt x="866" y="1324"/>
                    <a:pt x="867" y="1317"/>
                  </a:cubicBezTo>
                  <a:cubicBezTo>
                    <a:pt x="867" y="1311"/>
                    <a:pt x="870" y="1304"/>
                    <a:pt x="872" y="1302"/>
                  </a:cubicBezTo>
                  <a:cubicBezTo>
                    <a:pt x="875" y="1299"/>
                    <a:pt x="880" y="1298"/>
                    <a:pt x="879" y="1300"/>
                  </a:cubicBezTo>
                  <a:cubicBezTo>
                    <a:pt x="878" y="1303"/>
                    <a:pt x="870" y="1313"/>
                    <a:pt x="873" y="1312"/>
                  </a:cubicBezTo>
                  <a:cubicBezTo>
                    <a:pt x="876" y="1310"/>
                    <a:pt x="884" y="1303"/>
                    <a:pt x="888" y="1299"/>
                  </a:cubicBezTo>
                  <a:cubicBezTo>
                    <a:pt x="893" y="1295"/>
                    <a:pt x="898" y="1278"/>
                    <a:pt x="903" y="1276"/>
                  </a:cubicBezTo>
                  <a:cubicBezTo>
                    <a:pt x="907" y="1274"/>
                    <a:pt x="910" y="1274"/>
                    <a:pt x="912" y="1271"/>
                  </a:cubicBezTo>
                  <a:cubicBezTo>
                    <a:pt x="915" y="1267"/>
                    <a:pt x="913" y="1263"/>
                    <a:pt x="915" y="1259"/>
                  </a:cubicBezTo>
                  <a:cubicBezTo>
                    <a:pt x="918" y="1255"/>
                    <a:pt x="913" y="1251"/>
                    <a:pt x="916" y="1247"/>
                  </a:cubicBezTo>
                  <a:cubicBezTo>
                    <a:pt x="918" y="1243"/>
                    <a:pt x="916" y="1237"/>
                    <a:pt x="921" y="1232"/>
                  </a:cubicBezTo>
                  <a:cubicBezTo>
                    <a:pt x="925" y="1226"/>
                    <a:pt x="938" y="1215"/>
                    <a:pt x="944" y="1212"/>
                  </a:cubicBezTo>
                  <a:cubicBezTo>
                    <a:pt x="951" y="1210"/>
                    <a:pt x="952" y="1207"/>
                    <a:pt x="957" y="1206"/>
                  </a:cubicBezTo>
                  <a:cubicBezTo>
                    <a:pt x="962" y="1204"/>
                    <a:pt x="964" y="1200"/>
                    <a:pt x="971" y="1197"/>
                  </a:cubicBezTo>
                  <a:cubicBezTo>
                    <a:pt x="977" y="1194"/>
                    <a:pt x="992" y="1195"/>
                    <a:pt x="999" y="1194"/>
                  </a:cubicBezTo>
                  <a:cubicBezTo>
                    <a:pt x="1007" y="1192"/>
                    <a:pt x="1013" y="1184"/>
                    <a:pt x="1014" y="1182"/>
                  </a:cubicBezTo>
                  <a:cubicBezTo>
                    <a:pt x="1016" y="1180"/>
                    <a:pt x="1025" y="1163"/>
                    <a:pt x="1029" y="1159"/>
                  </a:cubicBezTo>
                  <a:cubicBezTo>
                    <a:pt x="1034" y="1155"/>
                    <a:pt x="1038" y="1144"/>
                    <a:pt x="1040" y="1137"/>
                  </a:cubicBezTo>
                  <a:cubicBezTo>
                    <a:pt x="1042" y="1130"/>
                    <a:pt x="1048" y="1118"/>
                    <a:pt x="1048" y="1115"/>
                  </a:cubicBezTo>
                  <a:cubicBezTo>
                    <a:pt x="1049" y="1111"/>
                    <a:pt x="1051" y="1112"/>
                    <a:pt x="1053" y="1103"/>
                  </a:cubicBezTo>
                  <a:cubicBezTo>
                    <a:pt x="1054" y="1093"/>
                    <a:pt x="1054" y="1077"/>
                    <a:pt x="1059" y="1074"/>
                  </a:cubicBezTo>
                  <a:cubicBezTo>
                    <a:pt x="1063" y="1072"/>
                    <a:pt x="1065" y="1070"/>
                    <a:pt x="1070" y="1065"/>
                  </a:cubicBezTo>
                  <a:cubicBezTo>
                    <a:pt x="1074" y="1059"/>
                    <a:pt x="1084" y="1044"/>
                    <a:pt x="1092" y="1038"/>
                  </a:cubicBezTo>
                  <a:cubicBezTo>
                    <a:pt x="1100" y="1033"/>
                    <a:pt x="1112" y="1020"/>
                    <a:pt x="1113" y="1012"/>
                  </a:cubicBezTo>
                  <a:cubicBezTo>
                    <a:pt x="1114" y="1005"/>
                    <a:pt x="1115" y="998"/>
                    <a:pt x="1113" y="993"/>
                  </a:cubicBezTo>
                  <a:cubicBezTo>
                    <a:pt x="1112" y="989"/>
                    <a:pt x="1114" y="986"/>
                    <a:pt x="1111" y="984"/>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69" name="Freeform 59">
              <a:extLst>
                <a:ext uri="{FF2B5EF4-FFF2-40B4-BE49-F238E27FC236}">
                  <a16:creationId xmlns:a16="http://schemas.microsoft.com/office/drawing/2014/main" id="{F02675CB-7C33-45C5-AD6F-591E7049874E}"/>
                </a:ext>
              </a:extLst>
            </p:cNvPr>
            <p:cNvSpPr>
              <a:spLocks noChangeArrowheads="1"/>
            </p:cNvSpPr>
            <p:nvPr/>
          </p:nvSpPr>
          <p:spPr bwMode="auto">
            <a:xfrm>
              <a:off x="2746578" y="4084025"/>
              <a:ext cx="114934" cy="91594"/>
            </a:xfrm>
            <a:custGeom>
              <a:avLst/>
              <a:gdLst>
                <a:gd name="T0" fmla="*/ 143973011 w 77"/>
                <a:gd name="T1" fmla="*/ 113630675 h 66"/>
                <a:gd name="T2" fmla="*/ 108952672 w 77"/>
                <a:gd name="T3" fmla="*/ 86667335 h 66"/>
                <a:gd name="T4" fmla="*/ 89497372 w 77"/>
                <a:gd name="T5" fmla="*/ 50074161 h 66"/>
                <a:gd name="T6" fmla="*/ 83659951 w 77"/>
                <a:gd name="T7" fmla="*/ 34666936 h 66"/>
                <a:gd name="T8" fmla="*/ 91443201 w 77"/>
                <a:gd name="T9" fmla="*/ 15407219 h 66"/>
                <a:gd name="T10" fmla="*/ 87551565 w 77"/>
                <a:gd name="T11" fmla="*/ 5777361 h 66"/>
                <a:gd name="T12" fmla="*/ 87551565 w 77"/>
                <a:gd name="T13" fmla="*/ 3852499 h 66"/>
                <a:gd name="T14" fmla="*/ 85605758 w 77"/>
                <a:gd name="T15" fmla="*/ 1926249 h 66"/>
                <a:gd name="T16" fmla="*/ 85605758 w 77"/>
                <a:gd name="T17" fmla="*/ 1926249 h 66"/>
                <a:gd name="T18" fmla="*/ 83659951 w 77"/>
                <a:gd name="T19" fmla="*/ 0 h 66"/>
                <a:gd name="T20" fmla="*/ 81714145 w 77"/>
                <a:gd name="T21" fmla="*/ 0 h 66"/>
                <a:gd name="T22" fmla="*/ 79769733 w 77"/>
                <a:gd name="T23" fmla="*/ 3852499 h 66"/>
                <a:gd name="T24" fmla="*/ 68096286 w 77"/>
                <a:gd name="T25" fmla="*/ 13482358 h 66"/>
                <a:gd name="T26" fmla="*/ 64204673 w 77"/>
                <a:gd name="T27" fmla="*/ 5777361 h 66"/>
                <a:gd name="T28" fmla="*/ 52531227 w 77"/>
                <a:gd name="T29" fmla="*/ 15407219 h 66"/>
                <a:gd name="T30" fmla="*/ 46693806 w 77"/>
                <a:gd name="T31" fmla="*/ 26963329 h 66"/>
                <a:gd name="T32" fmla="*/ 58367252 w 77"/>
                <a:gd name="T33" fmla="*/ 34666936 h 66"/>
                <a:gd name="T34" fmla="*/ 60313059 w 77"/>
                <a:gd name="T35" fmla="*/ 50074161 h 66"/>
                <a:gd name="T36" fmla="*/ 38911963 w 77"/>
                <a:gd name="T37" fmla="*/ 63556514 h 66"/>
                <a:gd name="T38" fmla="*/ 36966156 w 77"/>
                <a:gd name="T39" fmla="*/ 77038867 h 66"/>
                <a:gd name="T40" fmla="*/ 48639613 w 77"/>
                <a:gd name="T41" fmla="*/ 94372351 h 66"/>
                <a:gd name="T42" fmla="*/ 31130130 w 77"/>
                <a:gd name="T43" fmla="*/ 92446102 h 66"/>
                <a:gd name="T44" fmla="*/ 23346903 w 77"/>
                <a:gd name="T45" fmla="*/ 98223461 h 66"/>
                <a:gd name="T46" fmla="*/ 9727642 w 77"/>
                <a:gd name="T47" fmla="*/ 94372351 h 66"/>
                <a:gd name="T48" fmla="*/ 5837423 w 77"/>
                <a:gd name="T49" fmla="*/ 113630675 h 66"/>
                <a:gd name="T50" fmla="*/ 27238517 w 77"/>
                <a:gd name="T51" fmla="*/ 115556923 h 66"/>
                <a:gd name="T52" fmla="*/ 54477034 w 77"/>
                <a:gd name="T53" fmla="*/ 121335669 h 66"/>
                <a:gd name="T54" fmla="*/ 73932312 w 77"/>
                <a:gd name="T55" fmla="*/ 119409421 h 66"/>
                <a:gd name="T56" fmla="*/ 75878119 w 77"/>
                <a:gd name="T57" fmla="*/ 119409421 h 66"/>
                <a:gd name="T58" fmla="*/ 79769733 w 77"/>
                <a:gd name="T59" fmla="*/ 117483172 h 66"/>
                <a:gd name="T60" fmla="*/ 81714145 w 77"/>
                <a:gd name="T61" fmla="*/ 117483172 h 66"/>
                <a:gd name="T62" fmla="*/ 85605758 w 77"/>
                <a:gd name="T63" fmla="*/ 117483172 h 66"/>
                <a:gd name="T64" fmla="*/ 87551565 w 77"/>
                <a:gd name="T65" fmla="*/ 117483172 h 66"/>
                <a:gd name="T66" fmla="*/ 89497372 w 77"/>
                <a:gd name="T67" fmla="*/ 117483172 h 66"/>
                <a:gd name="T68" fmla="*/ 91443201 w 77"/>
                <a:gd name="T69" fmla="*/ 119409421 h 66"/>
                <a:gd name="T70" fmla="*/ 95333419 w 77"/>
                <a:gd name="T71" fmla="*/ 119409421 h 66"/>
                <a:gd name="T72" fmla="*/ 116735900 w 77"/>
                <a:gd name="T73" fmla="*/ 127113028 h 66"/>
                <a:gd name="T74" fmla="*/ 134245371 w 77"/>
                <a:gd name="T75" fmla="*/ 119409421 h 66"/>
                <a:gd name="T76" fmla="*/ 143973011 w 77"/>
                <a:gd name="T77" fmla="*/ 113630675 h 6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7"/>
                <a:gd name="T118" fmla="*/ 0 h 66"/>
                <a:gd name="T119" fmla="*/ 77 w 77"/>
                <a:gd name="T120" fmla="*/ 66 h 6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7" h="66">
                  <a:moveTo>
                    <a:pt x="74" y="59"/>
                  </a:moveTo>
                  <a:cubicBezTo>
                    <a:pt x="69" y="56"/>
                    <a:pt x="57" y="49"/>
                    <a:pt x="56" y="45"/>
                  </a:cubicBezTo>
                  <a:cubicBezTo>
                    <a:pt x="55" y="40"/>
                    <a:pt x="47" y="30"/>
                    <a:pt x="46" y="26"/>
                  </a:cubicBezTo>
                  <a:cubicBezTo>
                    <a:pt x="46" y="23"/>
                    <a:pt x="41" y="22"/>
                    <a:pt x="43" y="18"/>
                  </a:cubicBezTo>
                  <a:cubicBezTo>
                    <a:pt x="46" y="14"/>
                    <a:pt x="49" y="16"/>
                    <a:pt x="47" y="8"/>
                  </a:cubicBezTo>
                  <a:cubicBezTo>
                    <a:pt x="46" y="6"/>
                    <a:pt x="46" y="4"/>
                    <a:pt x="45" y="3"/>
                  </a:cubicBezTo>
                  <a:cubicBezTo>
                    <a:pt x="45" y="3"/>
                    <a:pt x="45" y="2"/>
                    <a:pt x="45" y="2"/>
                  </a:cubicBezTo>
                  <a:cubicBezTo>
                    <a:pt x="44" y="2"/>
                    <a:pt x="44" y="1"/>
                    <a:pt x="44" y="1"/>
                  </a:cubicBezTo>
                  <a:cubicBezTo>
                    <a:pt x="44" y="1"/>
                    <a:pt x="44" y="1"/>
                    <a:pt x="44" y="1"/>
                  </a:cubicBezTo>
                  <a:cubicBezTo>
                    <a:pt x="43" y="1"/>
                    <a:pt x="43" y="0"/>
                    <a:pt x="43" y="0"/>
                  </a:cubicBezTo>
                  <a:cubicBezTo>
                    <a:pt x="42" y="0"/>
                    <a:pt x="42" y="0"/>
                    <a:pt x="42" y="0"/>
                  </a:cubicBezTo>
                  <a:cubicBezTo>
                    <a:pt x="42" y="0"/>
                    <a:pt x="41" y="1"/>
                    <a:pt x="41" y="2"/>
                  </a:cubicBezTo>
                  <a:cubicBezTo>
                    <a:pt x="40" y="4"/>
                    <a:pt x="37" y="9"/>
                    <a:pt x="35" y="7"/>
                  </a:cubicBezTo>
                  <a:cubicBezTo>
                    <a:pt x="34" y="5"/>
                    <a:pt x="36" y="0"/>
                    <a:pt x="33" y="3"/>
                  </a:cubicBezTo>
                  <a:cubicBezTo>
                    <a:pt x="31" y="6"/>
                    <a:pt x="28" y="8"/>
                    <a:pt x="27" y="8"/>
                  </a:cubicBezTo>
                  <a:cubicBezTo>
                    <a:pt x="25" y="8"/>
                    <a:pt x="23" y="11"/>
                    <a:pt x="24" y="14"/>
                  </a:cubicBezTo>
                  <a:cubicBezTo>
                    <a:pt x="25" y="16"/>
                    <a:pt x="28" y="15"/>
                    <a:pt x="30" y="18"/>
                  </a:cubicBezTo>
                  <a:cubicBezTo>
                    <a:pt x="32" y="20"/>
                    <a:pt x="35" y="22"/>
                    <a:pt x="31" y="26"/>
                  </a:cubicBezTo>
                  <a:cubicBezTo>
                    <a:pt x="27" y="29"/>
                    <a:pt x="22" y="32"/>
                    <a:pt x="20" y="33"/>
                  </a:cubicBezTo>
                  <a:cubicBezTo>
                    <a:pt x="18" y="34"/>
                    <a:pt x="15" y="37"/>
                    <a:pt x="19" y="40"/>
                  </a:cubicBezTo>
                  <a:cubicBezTo>
                    <a:pt x="24" y="43"/>
                    <a:pt x="27" y="50"/>
                    <a:pt x="25" y="49"/>
                  </a:cubicBezTo>
                  <a:cubicBezTo>
                    <a:pt x="24" y="49"/>
                    <a:pt x="17" y="46"/>
                    <a:pt x="16" y="48"/>
                  </a:cubicBezTo>
                  <a:cubicBezTo>
                    <a:pt x="15" y="50"/>
                    <a:pt x="15" y="52"/>
                    <a:pt x="12" y="51"/>
                  </a:cubicBezTo>
                  <a:cubicBezTo>
                    <a:pt x="10" y="50"/>
                    <a:pt x="7" y="48"/>
                    <a:pt x="5" y="49"/>
                  </a:cubicBezTo>
                  <a:cubicBezTo>
                    <a:pt x="3" y="51"/>
                    <a:pt x="0" y="58"/>
                    <a:pt x="3" y="59"/>
                  </a:cubicBezTo>
                  <a:cubicBezTo>
                    <a:pt x="6" y="61"/>
                    <a:pt x="11" y="57"/>
                    <a:pt x="14" y="60"/>
                  </a:cubicBezTo>
                  <a:cubicBezTo>
                    <a:pt x="17" y="63"/>
                    <a:pt x="24" y="62"/>
                    <a:pt x="28" y="63"/>
                  </a:cubicBezTo>
                  <a:cubicBezTo>
                    <a:pt x="29" y="63"/>
                    <a:pt x="34" y="62"/>
                    <a:pt x="38" y="62"/>
                  </a:cubicBezTo>
                  <a:cubicBezTo>
                    <a:pt x="38" y="62"/>
                    <a:pt x="38" y="62"/>
                    <a:pt x="39" y="62"/>
                  </a:cubicBezTo>
                  <a:cubicBezTo>
                    <a:pt x="39" y="62"/>
                    <a:pt x="40" y="62"/>
                    <a:pt x="41" y="61"/>
                  </a:cubicBezTo>
                  <a:cubicBezTo>
                    <a:pt x="41" y="61"/>
                    <a:pt x="41" y="61"/>
                    <a:pt x="42" y="61"/>
                  </a:cubicBezTo>
                  <a:cubicBezTo>
                    <a:pt x="42" y="61"/>
                    <a:pt x="43" y="61"/>
                    <a:pt x="44" y="61"/>
                  </a:cubicBezTo>
                  <a:cubicBezTo>
                    <a:pt x="44" y="61"/>
                    <a:pt x="44" y="61"/>
                    <a:pt x="45" y="61"/>
                  </a:cubicBezTo>
                  <a:cubicBezTo>
                    <a:pt x="45" y="61"/>
                    <a:pt x="46" y="61"/>
                    <a:pt x="46" y="61"/>
                  </a:cubicBezTo>
                  <a:cubicBezTo>
                    <a:pt x="46" y="61"/>
                    <a:pt x="47" y="61"/>
                    <a:pt x="47" y="62"/>
                  </a:cubicBezTo>
                  <a:cubicBezTo>
                    <a:pt x="48" y="62"/>
                    <a:pt x="48" y="62"/>
                    <a:pt x="49" y="62"/>
                  </a:cubicBezTo>
                  <a:cubicBezTo>
                    <a:pt x="52" y="64"/>
                    <a:pt x="57" y="66"/>
                    <a:pt x="60" y="66"/>
                  </a:cubicBezTo>
                  <a:cubicBezTo>
                    <a:pt x="62" y="65"/>
                    <a:pt x="66" y="62"/>
                    <a:pt x="69" y="62"/>
                  </a:cubicBezTo>
                  <a:cubicBezTo>
                    <a:pt x="71" y="63"/>
                    <a:pt x="77" y="61"/>
                    <a:pt x="74" y="59"/>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70" name="Freeform 60">
              <a:extLst>
                <a:ext uri="{FF2B5EF4-FFF2-40B4-BE49-F238E27FC236}">
                  <a16:creationId xmlns:a16="http://schemas.microsoft.com/office/drawing/2014/main" id="{237A2FF4-B71B-4DE1-8F67-8E3D42F63597}"/>
                </a:ext>
              </a:extLst>
            </p:cNvPr>
            <p:cNvSpPr>
              <a:spLocks noChangeArrowheads="1"/>
            </p:cNvSpPr>
            <p:nvPr/>
          </p:nvSpPr>
          <p:spPr bwMode="auto">
            <a:xfrm>
              <a:off x="2798601" y="4175618"/>
              <a:ext cx="26616" cy="11308"/>
            </a:xfrm>
            <a:custGeom>
              <a:avLst/>
              <a:gdLst>
                <a:gd name="T0" fmla="*/ 7637085 w 18"/>
                <a:gd name="T1" fmla="*/ 3995964 h 8"/>
                <a:gd name="T2" fmla="*/ 22911258 w 18"/>
                <a:gd name="T3" fmla="*/ 13985168 h 8"/>
                <a:gd name="T4" fmla="*/ 7637085 w 18"/>
                <a:gd name="T5" fmla="*/ 3995964 h 8"/>
                <a:gd name="T6" fmla="*/ 0 60000 65536"/>
                <a:gd name="T7" fmla="*/ 0 60000 65536"/>
                <a:gd name="T8" fmla="*/ 0 60000 65536"/>
                <a:gd name="T9" fmla="*/ 0 w 18"/>
                <a:gd name="T10" fmla="*/ 0 h 8"/>
                <a:gd name="T11" fmla="*/ 18 w 18"/>
                <a:gd name="T12" fmla="*/ 8 h 8"/>
              </a:gdLst>
              <a:ahLst/>
              <a:cxnLst>
                <a:cxn ang="T6">
                  <a:pos x="T0" y="T1"/>
                </a:cxn>
                <a:cxn ang="T7">
                  <a:pos x="T2" y="T3"/>
                </a:cxn>
                <a:cxn ang="T8">
                  <a:pos x="T4" y="T5"/>
                </a:cxn>
              </a:cxnLst>
              <a:rect l="T9" t="T10" r="T11" b="T12"/>
              <a:pathLst>
                <a:path w="18" h="8">
                  <a:moveTo>
                    <a:pt x="4" y="2"/>
                  </a:moveTo>
                  <a:cubicBezTo>
                    <a:pt x="0" y="4"/>
                    <a:pt x="11" y="8"/>
                    <a:pt x="12" y="7"/>
                  </a:cubicBezTo>
                  <a:cubicBezTo>
                    <a:pt x="18" y="2"/>
                    <a:pt x="7" y="0"/>
                    <a:pt x="4" y="2"/>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71" name="Freeform 61">
              <a:extLst>
                <a:ext uri="{FF2B5EF4-FFF2-40B4-BE49-F238E27FC236}">
                  <a16:creationId xmlns:a16="http://schemas.microsoft.com/office/drawing/2014/main" id="{B9156AA2-C60A-484F-AAF4-99F52C6FDA25}"/>
                </a:ext>
              </a:extLst>
            </p:cNvPr>
            <p:cNvSpPr>
              <a:spLocks noChangeArrowheads="1"/>
            </p:cNvSpPr>
            <p:nvPr/>
          </p:nvSpPr>
          <p:spPr bwMode="auto">
            <a:xfrm>
              <a:off x="2762306" y="4177880"/>
              <a:ext cx="27826" cy="14700"/>
            </a:xfrm>
            <a:custGeom>
              <a:avLst/>
              <a:gdLst>
                <a:gd name="T0" fmla="*/ 5619386 w 19"/>
                <a:gd name="T1" fmla="*/ 4321800 h 10"/>
                <a:gd name="T2" fmla="*/ 13110986 w 19"/>
                <a:gd name="T3" fmla="*/ 17287199 h 10"/>
                <a:gd name="T4" fmla="*/ 31841356 w 19"/>
                <a:gd name="T5" fmla="*/ 4321800 h 10"/>
                <a:gd name="T6" fmla="*/ 5619386 w 19"/>
                <a:gd name="T7" fmla="*/ 4321800 h 10"/>
                <a:gd name="T8" fmla="*/ 0 60000 65536"/>
                <a:gd name="T9" fmla="*/ 0 60000 65536"/>
                <a:gd name="T10" fmla="*/ 0 60000 65536"/>
                <a:gd name="T11" fmla="*/ 0 60000 65536"/>
                <a:gd name="T12" fmla="*/ 0 w 19"/>
                <a:gd name="T13" fmla="*/ 0 h 10"/>
                <a:gd name="T14" fmla="*/ 19 w 19"/>
                <a:gd name="T15" fmla="*/ 10 h 10"/>
              </a:gdLst>
              <a:ahLst/>
              <a:cxnLst>
                <a:cxn ang="T8">
                  <a:pos x="T0" y="T1"/>
                </a:cxn>
                <a:cxn ang="T9">
                  <a:pos x="T2" y="T3"/>
                </a:cxn>
                <a:cxn ang="T10">
                  <a:pos x="T4" y="T5"/>
                </a:cxn>
                <a:cxn ang="T11">
                  <a:pos x="T6" y="T7"/>
                </a:cxn>
              </a:cxnLst>
              <a:rect l="T12" t="T13" r="T14" b="T15"/>
              <a:pathLst>
                <a:path w="19" h="10">
                  <a:moveTo>
                    <a:pt x="3" y="2"/>
                  </a:moveTo>
                  <a:cubicBezTo>
                    <a:pt x="0" y="3"/>
                    <a:pt x="5" y="5"/>
                    <a:pt x="7" y="8"/>
                  </a:cubicBezTo>
                  <a:cubicBezTo>
                    <a:pt x="10" y="10"/>
                    <a:pt x="15" y="3"/>
                    <a:pt x="17" y="2"/>
                  </a:cubicBezTo>
                  <a:cubicBezTo>
                    <a:pt x="19" y="0"/>
                    <a:pt x="6" y="0"/>
                    <a:pt x="3" y="2"/>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72" name="Freeform 62">
              <a:extLst>
                <a:ext uri="{FF2B5EF4-FFF2-40B4-BE49-F238E27FC236}">
                  <a16:creationId xmlns:a16="http://schemas.microsoft.com/office/drawing/2014/main" id="{F6699D07-5FDC-4E27-AB14-11FF8445C3ED}"/>
                </a:ext>
              </a:extLst>
            </p:cNvPr>
            <p:cNvSpPr>
              <a:spLocks noChangeArrowheads="1"/>
            </p:cNvSpPr>
            <p:nvPr/>
          </p:nvSpPr>
          <p:spPr bwMode="auto">
            <a:xfrm>
              <a:off x="2689717" y="4096463"/>
              <a:ext cx="42343" cy="47493"/>
            </a:xfrm>
            <a:custGeom>
              <a:avLst/>
              <a:gdLst>
                <a:gd name="T0" fmla="*/ 29787273 w 29"/>
                <a:gd name="T1" fmla="*/ 23414049 h 34"/>
                <a:gd name="T2" fmla="*/ 5584687 w 29"/>
                <a:gd name="T3" fmla="*/ 1951403 h 34"/>
                <a:gd name="T4" fmla="*/ 7447159 w 29"/>
                <a:gd name="T5" fmla="*/ 15609830 h 34"/>
                <a:gd name="T6" fmla="*/ 16755426 w 29"/>
                <a:gd name="T7" fmla="*/ 25365452 h 34"/>
                <a:gd name="T8" fmla="*/ 22340111 w 29"/>
                <a:gd name="T9" fmla="*/ 33171063 h 34"/>
                <a:gd name="T10" fmla="*/ 22340111 w 29"/>
                <a:gd name="T11" fmla="*/ 48779501 h 34"/>
                <a:gd name="T12" fmla="*/ 39095537 w 29"/>
                <a:gd name="T13" fmla="*/ 64389326 h 34"/>
                <a:gd name="T14" fmla="*/ 52128754 w 29"/>
                <a:gd name="T15" fmla="*/ 50730904 h 34"/>
                <a:gd name="T16" fmla="*/ 29787273 w 29"/>
                <a:gd name="T17" fmla="*/ 23414049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34"/>
                <a:gd name="T29" fmla="*/ 29 w 29"/>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34">
                  <a:moveTo>
                    <a:pt x="16" y="12"/>
                  </a:moveTo>
                  <a:cubicBezTo>
                    <a:pt x="13" y="8"/>
                    <a:pt x="6" y="2"/>
                    <a:pt x="3" y="1"/>
                  </a:cubicBezTo>
                  <a:cubicBezTo>
                    <a:pt x="0" y="0"/>
                    <a:pt x="4" y="6"/>
                    <a:pt x="4" y="8"/>
                  </a:cubicBezTo>
                  <a:cubicBezTo>
                    <a:pt x="5" y="11"/>
                    <a:pt x="8" y="13"/>
                    <a:pt x="9" y="13"/>
                  </a:cubicBezTo>
                  <a:cubicBezTo>
                    <a:pt x="11" y="12"/>
                    <a:pt x="13" y="17"/>
                    <a:pt x="12" y="17"/>
                  </a:cubicBezTo>
                  <a:cubicBezTo>
                    <a:pt x="11" y="18"/>
                    <a:pt x="11" y="22"/>
                    <a:pt x="12" y="25"/>
                  </a:cubicBezTo>
                  <a:cubicBezTo>
                    <a:pt x="14" y="29"/>
                    <a:pt x="18" y="32"/>
                    <a:pt x="21" y="33"/>
                  </a:cubicBezTo>
                  <a:cubicBezTo>
                    <a:pt x="24" y="34"/>
                    <a:pt x="28" y="27"/>
                    <a:pt x="28" y="26"/>
                  </a:cubicBezTo>
                  <a:cubicBezTo>
                    <a:pt x="29" y="25"/>
                    <a:pt x="19" y="15"/>
                    <a:pt x="16" y="12"/>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73" name="Freeform 63">
              <a:extLst>
                <a:ext uri="{FF2B5EF4-FFF2-40B4-BE49-F238E27FC236}">
                  <a16:creationId xmlns:a16="http://schemas.microsoft.com/office/drawing/2014/main" id="{CFED85FD-5DC2-410F-BC43-85BC50B6D3D5}"/>
                </a:ext>
              </a:extLst>
            </p:cNvPr>
            <p:cNvSpPr>
              <a:spLocks noChangeArrowheads="1"/>
            </p:cNvSpPr>
            <p:nvPr/>
          </p:nvSpPr>
          <p:spPr bwMode="auto">
            <a:xfrm>
              <a:off x="2735690" y="4107771"/>
              <a:ext cx="26616" cy="29400"/>
            </a:xfrm>
            <a:custGeom>
              <a:avLst/>
              <a:gdLst>
                <a:gd name="T0" fmla="*/ 13364554 w 18"/>
                <a:gd name="T1" fmla="*/ 7840000 h 21"/>
                <a:gd name="T2" fmla="*/ 1909617 w 18"/>
                <a:gd name="T3" fmla="*/ 17639999 h 21"/>
                <a:gd name="T4" fmla="*/ 19093403 w 18"/>
                <a:gd name="T5" fmla="*/ 39199997 h 21"/>
                <a:gd name="T6" fmla="*/ 32457957 w 18"/>
                <a:gd name="T7" fmla="*/ 3920000 h 21"/>
                <a:gd name="T8" fmla="*/ 13364554 w 18"/>
                <a:gd name="T9" fmla="*/ 7840000 h 21"/>
                <a:gd name="T10" fmla="*/ 0 60000 65536"/>
                <a:gd name="T11" fmla="*/ 0 60000 65536"/>
                <a:gd name="T12" fmla="*/ 0 60000 65536"/>
                <a:gd name="T13" fmla="*/ 0 60000 65536"/>
                <a:gd name="T14" fmla="*/ 0 60000 65536"/>
                <a:gd name="T15" fmla="*/ 0 w 18"/>
                <a:gd name="T16" fmla="*/ 0 h 21"/>
                <a:gd name="T17" fmla="*/ 18 w 18"/>
                <a:gd name="T18" fmla="*/ 21 h 21"/>
              </a:gdLst>
              <a:ahLst/>
              <a:cxnLst>
                <a:cxn ang="T10">
                  <a:pos x="T0" y="T1"/>
                </a:cxn>
                <a:cxn ang="T11">
                  <a:pos x="T2" y="T3"/>
                </a:cxn>
                <a:cxn ang="T12">
                  <a:pos x="T4" y="T5"/>
                </a:cxn>
                <a:cxn ang="T13">
                  <a:pos x="T6" y="T7"/>
                </a:cxn>
                <a:cxn ang="T14">
                  <a:pos x="T8" y="T9"/>
                </a:cxn>
              </a:cxnLst>
              <a:rect l="T15" t="T16" r="T17" b="T18"/>
              <a:pathLst>
                <a:path w="18" h="21">
                  <a:moveTo>
                    <a:pt x="7" y="4"/>
                  </a:moveTo>
                  <a:cubicBezTo>
                    <a:pt x="4" y="6"/>
                    <a:pt x="2" y="5"/>
                    <a:pt x="1" y="9"/>
                  </a:cubicBezTo>
                  <a:cubicBezTo>
                    <a:pt x="0" y="13"/>
                    <a:pt x="6" y="18"/>
                    <a:pt x="10" y="20"/>
                  </a:cubicBezTo>
                  <a:cubicBezTo>
                    <a:pt x="13" y="21"/>
                    <a:pt x="18" y="3"/>
                    <a:pt x="17" y="2"/>
                  </a:cubicBezTo>
                  <a:cubicBezTo>
                    <a:pt x="16" y="0"/>
                    <a:pt x="10" y="2"/>
                    <a:pt x="7" y="4"/>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74" name="Freeform 64">
              <a:extLst>
                <a:ext uri="{FF2B5EF4-FFF2-40B4-BE49-F238E27FC236}">
                  <a16:creationId xmlns:a16="http://schemas.microsoft.com/office/drawing/2014/main" id="{BD116CB5-1C84-4E31-9744-4E5168B01C4A}"/>
                </a:ext>
              </a:extLst>
            </p:cNvPr>
            <p:cNvSpPr>
              <a:spLocks noChangeArrowheads="1"/>
            </p:cNvSpPr>
            <p:nvPr/>
          </p:nvSpPr>
          <p:spPr bwMode="auto">
            <a:xfrm>
              <a:off x="2905066" y="2653581"/>
              <a:ext cx="171795" cy="53147"/>
            </a:xfrm>
            <a:custGeom>
              <a:avLst/>
              <a:gdLst>
                <a:gd name="T0" fmla="*/ 197280322 w 116"/>
                <a:gd name="T1" fmla="*/ 68712252 h 39"/>
                <a:gd name="T2" fmla="*/ 185787947 w 116"/>
                <a:gd name="T3" fmla="*/ 55711683 h 39"/>
                <a:gd name="T4" fmla="*/ 181957156 w 116"/>
                <a:gd name="T5" fmla="*/ 50140789 h 39"/>
                <a:gd name="T6" fmla="*/ 174295529 w 116"/>
                <a:gd name="T7" fmla="*/ 46427314 h 39"/>
                <a:gd name="T8" fmla="*/ 153227559 w 116"/>
                <a:gd name="T9" fmla="*/ 38998991 h 39"/>
                <a:gd name="T10" fmla="*/ 134073600 w 116"/>
                <a:gd name="T11" fmla="*/ 29713260 h 39"/>
                <a:gd name="T12" fmla="*/ 95767067 w 116"/>
                <a:gd name="T13" fmla="*/ 9285734 h 39"/>
                <a:gd name="T14" fmla="*/ 47883534 w 116"/>
                <a:gd name="T15" fmla="*/ 5570895 h 39"/>
                <a:gd name="T16" fmla="*/ 5746190 w 116"/>
                <a:gd name="T17" fmla="*/ 22284943 h 39"/>
                <a:gd name="T18" fmla="*/ 24898773 w 116"/>
                <a:gd name="T19" fmla="*/ 25998423 h 39"/>
                <a:gd name="T20" fmla="*/ 38306544 w 116"/>
                <a:gd name="T21" fmla="*/ 35284154 h 39"/>
                <a:gd name="T22" fmla="*/ 36391148 w 116"/>
                <a:gd name="T23" fmla="*/ 20427524 h 39"/>
                <a:gd name="T24" fmla="*/ 49798930 w 116"/>
                <a:gd name="T25" fmla="*/ 14856630 h 39"/>
                <a:gd name="T26" fmla="*/ 57460513 w 116"/>
                <a:gd name="T27" fmla="*/ 20427524 h 39"/>
                <a:gd name="T28" fmla="*/ 68951504 w 116"/>
                <a:gd name="T29" fmla="*/ 25998423 h 39"/>
                <a:gd name="T30" fmla="*/ 88105462 w 116"/>
                <a:gd name="T31" fmla="*/ 35284154 h 39"/>
                <a:gd name="T32" fmla="*/ 111090234 w 116"/>
                <a:gd name="T33" fmla="*/ 35284154 h 39"/>
                <a:gd name="T34" fmla="*/ 124496621 w 116"/>
                <a:gd name="T35" fmla="*/ 50140789 h 39"/>
                <a:gd name="T36" fmla="*/ 141735184 w 116"/>
                <a:gd name="T37" fmla="*/ 57569102 h 39"/>
                <a:gd name="T38" fmla="*/ 134073600 w 116"/>
                <a:gd name="T39" fmla="*/ 68712252 h 39"/>
                <a:gd name="T40" fmla="*/ 147481371 w 116"/>
                <a:gd name="T41" fmla="*/ 72425727 h 39"/>
                <a:gd name="T42" fmla="*/ 197280322 w 116"/>
                <a:gd name="T43" fmla="*/ 68712252 h 3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16"/>
                <a:gd name="T67" fmla="*/ 0 h 39"/>
                <a:gd name="T68" fmla="*/ 116 w 116"/>
                <a:gd name="T69" fmla="*/ 39 h 3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16" h="39">
                  <a:moveTo>
                    <a:pt x="103" y="37"/>
                  </a:moveTo>
                  <a:cubicBezTo>
                    <a:pt x="116" y="36"/>
                    <a:pt x="100" y="30"/>
                    <a:pt x="97" y="30"/>
                  </a:cubicBezTo>
                  <a:cubicBezTo>
                    <a:pt x="94" y="30"/>
                    <a:pt x="94" y="28"/>
                    <a:pt x="95" y="27"/>
                  </a:cubicBezTo>
                  <a:cubicBezTo>
                    <a:pt x="97" y="26"/>
                    <a:pt x="94" y="25"/>
                    <a:pt x="91" y="25"/>
                  </a:cubicBezTo>
                  <a:cubicBezTo>
                    <a:pt x="89" y="24"/>
                    <a:pt x="83" y="23"/>
                    <a:pt x="80" y="21"/>
                  </a:cubicBezTo>
                  <a:cubicBezTo>
                    <a:pt x="77" y="18"/>
                    <a:pt x="76" y="16"/>
                    <a:pt x="70" y="16"/>
                  </a:cubicBezTo>
                  <a:cubicBezTo>
                    <a:pt x="64" y="15"/>
                    <a:pt x="56" y="11"/>
                    <a:pt x="50" y="5"/>
                  </a:cubicBezTo>
                  <a:cubicBezTo>
                    <a:pt x="45" y="0"/>
                    <a:pt x="32" y="2"/>
                    <a:pt x="25" y="3"/>
                  </a:cubicBezTo>
                  <a:cubicBezTo>
                    <a:pt x="17" y="3"/>
                    <a:pt x="7" y="9"/>
                    <a:pt x="3" y="12"/>
                  </a:cubicBezTo>
                  <a:cubicBezTo>
                    <a:pt x="0" y="15"/>
                    <a:pt x="9" y="13"/>
                    <a:pt x="13" y="14"/>
                  </a:cubicBezTo>
                  <a:cubicBezTo>
                    <a:pt x="17" y="15"/>
                    <a:pt x="18" y="18"/>
                    <a:pt x="20" y="19"/>
                  </a:cubicBezTo>
                  <a:cubicBezTo>
                    <a:pt x="23" y="19"/>
                    <a:pt x="19" y="13"/>
                    <a:pt x="19" y="11"/>
                  </a:cubicBezTo>
                  <a:cubicBezTo>
                    <a:pt x="19" y="10"/>
                    <a:pt x="22" y="8"/>
                    <a:pt x="26" y="8"/>
                  </a:cubicBezTo>
                  <a:cubicBezTo>
                    <a:pt x="29" y="8"/>
                    <a:pt x="31" y="9"/>
                    <a:pt x="30" y="11"/>
                  </a:cubicBezTo>
                  <a:cubicBezTo>
                    <a:pt x="30" y="13"/>
                    <a:pt x="32" y="13"/>
                    <a:pt x="36" y="14"/>
                  </a:cubicBezTo>
                  <a:cubicBezTo>
                    <a:pt x="41" y="15"/>
                    <a:pt x="43" y="17"/>
                    <a:pt x="46" y="19"/>
                  </a:cubicBezTo>
                  <a:cubicBezTo>
                    <a:pt x="49" y="22"/>
                    <a:pt x="54" y="18"/>
                    <a:pt x="58" y="19"/>
                  </a:cubicBezTo>
                  <a:cubicBezTo>
                    <a:pt x="62" y="20"/>
                    <a:pt x="64" y="25"/>
                    <a:pt x="65" y="27"/>
                  </a:cubicBezTo>
                  <a:cubicBezTo>
                    <a:pt x="65" y="30"/>
                    <a:pt x="68" y="29"/>
                    <a:pt x="74" y="31"/>
                  </a:cubicBezTo>
                  <a:cubicBezTo>
                    <a:pt x="79" y="33"/>
                    <a:pt x="72" y="35"/>
                    <a:pt x="70" y="37"/>
                  </a:cubicBezTo>
                  <a:cubicBezTo>
                    <a:pt x="68" y="38"/>
                    <a:pt x="71" y="38"/>
                    <a:pt x="77" y="39"/>
                  </a:cubicBezTo>
                  <a:cubicBezTo>
                    <a:pt x="83" y="39"/>
                    <a:pt x="100" y="37"/>
                    <a:pt x="103" y="37"/>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75" name="Freeform 65">
              <a:extLst>
                <a:ext uri="{FF2B5EF4-FFF2-40B4-BE49-F238E27FC236}">
                  <a16:creationId xmlns:a16="http://schemas.microsoft.com/office/drawing/2014/main" id="{600754CA-9A2C-4E05-B0AA-49DFB010A2BA}"/>
                </a:ext>
              </a:extLst>
            </p:cNvPr>
            <p:cNvSpPr>
              <a:spLocks noChangeArrowheads="1"/>
            </p:cNvSpPr>
            <p:nvPr/>
          </p:nvSpPr>
          <p:spPr bwMode="auto">
            <a:xfrm>
              <a:off x="2990963" y="2725951"/>
              <a:ext cx="30246" cy="10177"/>
            </a:xfrm>
            <a:custGeom>
              <a:avLst/>
              <a:gdLst>
                <a:gd name="T0" fmla="*/ 3993703 w 20"/>
                <a:gd name="T1" fmla="*/ 4227817 h 7"/>
                <a:gd name="T2" fmla="*/ 9985670 w 20"/>
                <a:gd name="T3" fmla="*/ 12681998 h 7"/>
                <a:gd name="T4" fmla="*/ 31953864 w 20"/>
                <a:gd name="T5" fmla="*/ 10568088 h 7"/>
                <a:gd name="T6" fmla="*/ 17974489 w 20"/>
                <a:gd name="T7" fmla="*/ 2113908 h 7"/>
                <a:gd name="T8" fmla="*/ 3993703 w 20"/>
                <a:gd name="T9" fmla="*/ 4227817 h 7"/>
                <a:gd name="T10" fmla="*/ 0 60000 65536"/>
                <a:gd name="T11" fmla="*/ 0 60000 65536"/>
                <a:gd name="T12" fmla="*/ 0 60000 65536"/>
                <a:gd name="T13" fmla="*/ 0 60000 65536"/>
                <a:gd name="T14" fmla="*/ 0 60000 65536"/>
                <a:gd name="T15" fmla="*/ 0 w 20"/>
                <a:gd name="T16" fmla="*/ 0 h 7"/>
                <a:gd name="T17" fmla="*/ 20 w 20"/>
                <a:gd name="T18" fmla="*/ 7 h 7"/>
              </a:gdLst>
              <a:ahLst/>
              <a:cxnLst>
                <a:cxn ang="T10">
                  <a:pos x="T0" y="T1"/>
                </a:cxn>
                <a:cxn ang="T11">
                  <a:pos x="T2" y="T3"/>
                </a:cxn>
                <a:cxn ang="T12">
                  <a:pos x="T4" y="T5"/>
                </a:cxn>
                <a:cxn ang="T13">
                  <a:pos x="T6" y="T7"/>
                </a:cxn>
                <a:cxn ang="T14">
                  <a:pos x="T8" y="T9"/>
                </a:cxn>
              </a:cxnLst>
              <a:rect l="T15" t="T16" r="T17" b="T18"/>
              <a:pathLst>
                <a:path w="20" h="7">
                  <a:moveTo>
                    <a:pt x="2" y="2"/>
                  </a:moveTo>
                  <a:cubicBezTo>
                    <a:pt x="5" y="4"/>
                    <a:pt x="5" y="5"/>
                    <a:pt x="5" y="6"/>
                  </a:cubicBezTo>
                  <a:cubicBezTo>
                    <a:pt x="4" y="7"/>
                    <a:pt x="13" y="5"/>
                    <a:pt x="16" y="5"/>
                  </a:cubicBezTo>
                  <a:cubicBezTo>
                    <a:pt x="20" y="4"/>
                    <a:pt x="13" y="2"/>
                    <a:pt x="9" y="1"/>
                  </a:cubicBezTo>
                  <a:cubicBezTo>
                    <a:pt x="5" y="0"/>
                    <a:pt x="0" y="1"/>
                    <a:pt x="2" y="2"/>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76" name="Freeform 66">
              <a:extLst>
                <a:ext uri="{FF2B5EF4-FFF2-40B4-BE49-F238E27FC236}">
                  <a16:creationId xmlns:a16="http://schemas.microsoft.com/office/drawing/2014/main" id="{98C2A2E2-1FD8-4E17-A8A6-018FDEC6B2FD}"/>
                </a:ext>
              </a:extLst>
            </p:cNvPr>
            <p:cNvSpPr>
              <a:spLocks noChangeArrowheads="1"/>
            </p:cNvSpPr>
            <p:nvPr/>
          </p:nvSpPr>
          <p:spPr bwMode="auto">
            <a:xfrm>
              <a:off x="3055084" y="2724821"/>
              <a:ext cx="31455" cy="6785"/>
            </a:xfrm>
            <a:custGeom>
              <a:avLst/>
              <a:gdLst>
                <a:gd name="T0" fmla="*/ 7837000 w 21"/>
                <a:gd name="T1" fmla="*/ 3682898 h 5"/>
                <a:gd name="T2" fmla="*/ 33306200 w 21"/>
                <a:gd name="T3" fmla="*/ 7365796 h 5"/>
                <a:gd name="T4" fmla="*/ 17632200 w 21"/>
                <a:gd name="T5" fmla="*/ 0 h 5"/>
                <a:gd name="T6" fmla="*/ 7837000 w 21"/>
                <a:gd name="T7" fmla="*/ 3682898 h 5"/>
                <a:gd name="T8" fmla="*/ 0 60000 65536"/>
                <a:gd name="T9" fmla="*/ 0 60000 65536"/>
                <a:gd name="T10" fmla="*/ 0 60000 65536"/>
                <a:gd name="T11" fmla="*/ 0 60000 65536"/>
                <a:gd name="T12" fmla="*/ 0 w 21"/>
                <a:gd name="T13" fmla="*/ 0 h 5"/>
                <a:gd name="T14" fmla="*/ 21 w 21"/>
                <a:gd name="T15" fmla="*/ 5 h 5"/>
              </a:gdLst>
              <a:ahLst/>
              <a:cxnLst>
                <a:cxn ang="T8">
                  <a:pos x="T0" y="T1"/>
                </a:cxn>
                <a:cxn ang="T9">
                  <a:pos x="T2" y="T3"/>
                </a:cxn>
                <a:cxn ang="T10">
                  <a:pos x="T4" y="T5"/>
                </a:cxn>
                <a:cxn ang="T11">
                  <a:pos x="T6" y="T7"/>
                </a:cxn>
              </a:cxnLst>
              <a:rect l="T12" t="T13" r="T14" b="T15"/>
              <a:pathLst>
                <a:path w="21" h="5">
                  <a:moveTo>
                    <a:pt x="4" y="2"/>
                  </a:moveTo>
                  <a:cubicBezTo>
                    <a:pt x="7" y="4"/>
                    <a:pt x="15" y="5"/>
                    <a:pt x="17" y="4"/>
                  </a:cubicBezTo>
                  <a:cubicBezTo>
                    <a:pt x="21" y="2"/>
                    <a:pt x="14" y="0"/>
                    <a:pt x="9" y="0"/>
                  </a:cubicBezTo>
                  <a:cubicBezTo>
                    <a:pt x="5" y="0"/>
                    <a:pt x="0" y="1"/>
                    <a:pt x="4" y="2"/>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77" name="Freeform 67">
              <a:extLst>
                <a:ext uri="{FF2B5EF4-FFF2-40B4-BE49-F238E27FC236}">
                  <a16:creationId xmlns:a16="http://schemas.microsoft.com/office/drawing/2014/main" id="{C8FD7A52-F103-4CA5-90F3-15DD07BD513D}"/>
                </a:ext>
              </a:extLst>
            </p:cNvPr>
            <p:cNvSpPr>
              <a:spLocks noChangeArrowheads="1"/>
            </p:cNvSpPr>
            <p:nvPr/>
          </p:nvSpPr>
          <p:spPr bwMode="auto">
            <a:xfrm>
              <a:off x="3073231" y="2704466"/>
              <a:ext cx="73799" cy="27139"/>
            </a:xfrm>
            <a:custGeom>
              <a:avLst/>
              <a:gdLst>
                <a:gd name="T0" fmla="*/ 17122382 w 50"/>
                <a:gd name="T1" fmla="*/ 25777980 h 20"/>
                <a:gd name="T2" fmla="*/ 17122382 w 50"/>
                <a:gd name="T3" fmla="*/ 25777980 h 20"/>
                <a:gd name="T4" fmla="*/ 20926435 w 50"/>
                <a:gd name="T5" fmla="*/ 29460741 h 20"/>
                <a:gd name="T6" fmla="*/ 20926435 w 50"/>
                <a:gd name="T7" fmla="*/ 29460741 h 20"/>
                <a:gd name="T8" fmla="*/ 24731873 w 50"/>
                <a:gd name="T9" fmla="*/ 33143502 h 20"/>
                <a:gd name="T10" fmla="*/ 24731873 w 50"/>
                <a:gd name="T11" fmla="*/ 33143502 h 20"/>
                <a:gd name="T12" fmla="*/ 24731873 w 50"/>
                <a:gd name="T13" fmla="*/ 33143502 h 20"/>
                <a:gd name="T14" fmla="*/ 30437953 w 50"/>
                <a:gd name="T15" fmla="*/ 34984882 h 20"/>
                <a:gd name="T16" fmla="*/ 30437953 w 50"/>
                <a:gd name="T17" fmla="*/ 34984882 h 20"/>
                <a:gd name="T18" fmla="*/ 34243385 w 50"/>
                <a:gd name="T19" fmla="*/ 36826263 h 20"/>
                <a:gd name="T20" fmla="*/ 47560340 w 50"/>
                <a:gd name="T21" fmla="*/ 29460741 h 20"/>
                <a:gd name="T22" fmla="*/ 53267799 w 50"/>
                <a:gd name="T23" fmla="*/ 34984882 h 20"/>
                <a:gd name="T24" fmla="*/ 72292202 w 50"/>
                <a:gd name="T25" fmla="*/ 31302121 h 20"/>
                <a:gd name="T26" fmla="*/ 93218653 w 50"/>
                <a:gd name="T27" fmla="*/ 33143502 h 20"/>
                <a:gd name="T28" fmla="*/ 87511173 w 50"/>
                <a:gd name="T29" fmla="*/ 25777980 h 20"/>
                <a:gd name="T30" fmla="*/ 77998282 w 50"/>
                <a:gd name="T31" fmla="*/ 11048285 h 20"/>
                <a:gd name="T32" fmla="*/ 51365772 w 50"/>
                <a:gd name="T33" fmla="*/ 7365524 h 20"/>
                <a:gd name="T34" fmla="*/ 49462367 w 50"/>
                <a:gd name="T35" fmla="*/ 7365524 h 20"/>
                <a:gd name="T36" fmla="*/ 47560340 w 50"/>
                <a:gd name="T37" fmla="*/ 7365524 h 20"/>
                <a:gd name="T38" fmla="*/ 43754897 w 50"/>
                <a:gd name="T39" fmla="*/ 7365524 h 20"/>
                <a:gd name="T40" fmla="*/ 41852870 w 50"/>
                <a:gd name="T41" fmla="*/ 5524143 h 20"/>
                <a:gd name="T42" fmla="*/ 38048817 w 50"/>
                <a:gd name="T43" fmla="*/ 5524143 h 20"/>
                <a:gd name="T44" fmla="*/ 36145411 w 50"/>
                <a:gd name="T45" fmla="*/ 5524143 h 20"/>
                <a:gd name="T46" fmla="*/ 32341358 w 50"/>
                <a:gd name="T47" fmla="*/ 5524143 h 20"/>
                <a:gd name="T48" fmla="*/ 28535926 w 50"/>
                <a:gd name="T49" fmla="*/ 5524143 h 20"/>
                <a:gd name="T50" fmla="*/ 26633899 w 50"/>
                <a:gd name="T51" fmla="*/ 5524143 h 20"/>
                <a:gd name="T52" fmla="*/ 24731873 w 50"/>
                <a:gd name="T53" fmla="*/ 5524143 h 20"/>
                <a:gd name="T54" fmla="*/ 20926435 w 50"/>
                <a:gd name="T55" fmla="*/ 3682762 h 20"/>
                <a:gd name="T56" fmla="*/ 20926435 w 50"/>
                <a:gd name="T57" fmla="*/ 3682762 h 20"/>
                <a:gd name="T58" fmla="*/ 17122382 w 50"/>
                <a:gd name="T59" fmla="*/ 3682762 h 20"/>
                <a:gd name="T60" fmla="*/ 13316950 w 50"/>
                <a:gd name="T61" fmla="*/ 3682762 h 20"/>
                <a:gd name="T62" fmla="*/ 3805434 w 50"/>
                <a:gd name="T63" fmla="*/ 9206905 h 20"/>
                <a:gd name="T64" fmla="*/ 11414923 w 50"/>
                <a:gd name="T65" fmla="*/ 20253833 h 20"/>
                <a:gd name="T66" fmla="*/ 13316950 w 50"/>
                <a:gd name="T67" fmla="*/ 22095214 h 20"/>
                <a:gd name="T68" fmla="*/ 15218976 w 50"/>
                <a:gd name="T69" fmla="*/ 23936599 h 20"/>
                <a:gd name="T70" fmla="*/ 17122382 w 50"/>
                <a:gd name="T71" fmla="*/ 25777980 h 2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
                <a:gd name="T109" fmla="*/ 0 h 20"/>
                <a:gd name="T110" fmla="*/ 50 w 50"/>
                <a:gd name="T111" fmla="*/ 20 h 2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 h="20">
                  <a:moveTo>
                    <a:pt x="9" y="14"/>
                  </a:moveTo>
                  <a:cubicBezTo>
                    <a:pt x="9" y="14"/>
                    <a:pt x="9" y="14"/>
                    <a:pt x="9" y="14"/>
                  </a:cubicBezTo>
                  <a:cubicBezTo>
                    <a:pt x="10" y="15"/>
                    <a:pt x="10" y="15"/>
                    <a:pt x="11" y="16"/>
                  </a:cubicBezTo>
                  <a:cubicBezTo>
                    <a:pt x="11" y="16"/>
                    <a:pt x="11" y="16"/>
                    <a:pt x="11" y="16"/>
                  </a:cubicBezTo>
                  <a:cubicBezTo>
                    <a:pt x="12" y="17"/>
                    <a:pt x="13" y="17"/>
                    <a:pt x="13" y="18"/>
                  </a:cubicBezTo>
                  <a:cubicBezTo>
                    <a:pt x="13" y="18"/>
                    <a:pt x="13" y="18"/>
                    <a:pt x="13" y="18"/>
                  </a:cubicBezTo>
                  <a:cubicBezTo>
                    <a:pt x="13" y="18"/>
                    <a:pt x="13" y="18"/>
                    <a:pt x="13" y="18"/>
                  </a:cubicBezTo>
                  <a:cubicBezTo>
                    <a:pt x="14" y="18"/>
                    <a:pt x="15" y="19"/>
                    <a:pt x="16" y="19"/>
                  </a:cubicBezTo>
                  <a:cubicBezTo>
                    <a:pt x="16" y="19"/>
                    <a:pt x="16" y="19"/>
                    <a:pt x="16" y="19"/>
                  </a:cubicBezTo>
                  <a:cubicBezTo>
                    <a:pt x="17" y="20"/>
                    <a:pt x="18" y="20"/>
                    <a:pt x="18" y="20"/>
                  </a:cubicBezTo>
                  <a:cubicBezTo>
                    <a:pt x="21" y="20"/>
                    <a:pt x="23" y="17"/>
                    <a:pt x="25" y="16"/>
                  </a:cubicBezTo>
                  <a:cubicBezTo>
                    <a:pt x="27" y="15"/>
                    <a:pt x="27" y="17"/>
                    <a:pt x="28" y="19"/>
                  </a:cubicBezTo>
                  <a:cubicBezTo>
                    <a:pt x="30" y="20"/>
                    <a:pt x="34" y="18"/>
                    <a:pt x="38" y="17"/>
                  </a:cubicBezTo>
                  <a:cubicBezTo>
                    <a:pt x="42" y="15"/>
                    <a:pt x="47" y="18"/>
                    <a:pt x="49" y="18"/>
                  </a:cubicBezTo>
                  <a:cubicBezTo>
                    <a:pt x="50" y="18"/>
                    <a:pt x="49" y="14"/>
                    <a:pt x="46" y="14"/>
                  </a:cubicBezTo>
                  <a:cubicBezTo>
                    <a:pt x="43" y="13"/>
                    <a:pt x="43" y="9"/>
                    <a:pt x="41" y="6"/>
                  </a:cubicBezTo>
                  <a:cubicBezTo>
                    <a:pt x="39" y="4"/>
                    <a:pt x="31" y="3"/>
                    <a:pt x="27" y="4"/>
                  </a:cubicBezTo>
                  <a:cubicBezTo>
                    <a:pt x="27" y="4"/>
                    <a:pt x="26" y="4"/>
                    <a:pt x="26" y="4"/>
                  </a:cubicBezTo>
                  <a:cubicBezTo>
                    <a:pt x="25" y="4"/>
                    <a:pt x="25" y="4"/>
                    <a:pt x="25" y="4"/>
                  </a:cubicBezTo>
                  <a:cubicBezTo>
                    <a:pt x="24" y="4"/>
                    <a:pt x="24" y="4"/>
                    <a:pt x="23" y="4"/>
                  </a:cubicBezTo>
                  <a:cubicBezTo>
                    <a:pt x="23" y="4"/>
                    <a:pt x="22" y="4"/>
                    <a:pt x="22" y="3"/>
                  </a:cubicBezTo>
                  <a:cubicBezTo>
                    <a:pt x="21" y="3"/>
                    <a:pt x="21" y="3"/>
                    <a:pt x="20" y="3"/>
                  </a:cubicBezTo>
                  <a:cubicBezTo>
                    <a:pt x="20" y="3"/>
                    <a:pt x="19" y="3"/>
                    <a:pt x="19" y="3"/>
                  </a:cubicBezTo>
                  <a:cubicBezTo>
                    <a:pt x="18" y="3"/>
                    <a:pt x="18" y="3"/>
                    <a:pt x="17" y="3"/>
                  </a:cubicBezTo>
                  <a:cubicBezTo>
                    <a:pt x="17" y="3"/>
                    <a:pt x="16" y="3"/>
                    <a:pt x="15" y="3"/>
                  </a:cubicBezTo>
                  <a:cubicBezTo>
                    <a:pt x="15" y="3"/>
                    <a:pt x="15" y="3"/>
                    <a:pt x="14" y="3"/>
                  </a:cubicBezTo>
                  <a:cubicBezTo>
                    <a:pt x="14" y="3"/>
                    <a:pt x="13" y="3"/>
                    <a:pt x="13" y="3"/>
                  </a:cubicBezTo>
                  <a:cubicBezTo>
                    <a:pt x="12" y="2"/>
                    <a:pt x="12" y="2"/>
                    <a:pt x="11" y="2"/>
                  </a:cubicBezTo>
                  <a:cubicBezTo>
                    <a:pt x="11" y="2"/>
                    <a:pt x="11" y="2"/>
                    <a:pt x="11" y="2"/>
                  </a:cubicBezTo>
                  <a:cubicBezTo>
                    <a:pt x="10" y="2"/>
                    <a:pt x="9" y="2"/>
                    <a:pt x="9" y="2"/>
                  </a:cubicBezTo>
                  <a:cubicBezTo>
                    <a:pt x="8" y="2"/>
                    <a:pt x="8" y="2"/>
                    <a:pt x="7" y="2"/>
                  </a:cubicBezTo>
                  <a:cubicBezTo>
                    <a:pt x="3" y="0"/>
                    <a:pt x="0" y="3"/>
                    <a:pt x="2" y="5"/>
                  </a:cubicBezTo>
                  <a:cubicBezTo>
                    <a:pt x="4" y="6"/>
                    <a:pt x="5" y="8"/>
                    <a:pt x="6" y="11"/>
                  </a:cubicBezTo>
                  <a:cubicBezTo>
                    <a:pt x="7" y="11"/>
                    <a:pt x="7" y="12"/>
                    <a:pt x="7" y="12"/>
                  </a:cubicBezTo>
                  <a:cubicBezTo>
                    <a:pt x="7" y="12"/>
                    <a:pt x="8" y="13"/>
                    <a:pt x="8" y="13"/>
                  </a:cubicBezTo>
                  <a:cubicBezTo>
                    <a:pt x="8" y="13"/>
                    <a:pt x="8" y="13"/>
                    <a:pt x="9" y="14"/>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78" name="Freeform 68">
              <a:extLst>
                <a:ext uri="{FF2B5EF4-FFF2-40B4-BE49-F238E27FC236}">
                  <a16:creationId xmlns:a16="http://schemas.microsoft.com/office/drawing/2014/main" id="{F8262BEB-B02E-40E0-ADCE-A01FCF74B1E1}"/>
                </a:ext>
              </a:extLst>
            </p:cNvPr>
            <p:cNvSpPr>
              <a:spLocks noChangeArrowheads="1"/>
            </p:cNvSpPr>
            <p:nvPr/>
          </p:nvSpPr>
          <p:spPr bwMode="auto">
            <a:xfrm>
              <a:off x="3163968" y="2725951"/>
              <a:ext cx="35085" cy="11308"/>
            </a:xfrm>
            <a:custGeom>
              <a:avLst/>
              <a:gdLst>
                <a:gd name="T0" fmla="*/ 16256154 w 23"/>
                <a:gd name="T1" fmla="*/ 0 h 8"/>
                <a:gd name="T2" fmla="*/ 2031307 w 23"/>
                <a:gd name="T3" fmla="*/ 7991928 h 8"/>
                <a:gd name="T4" fmla="*/ 18287460 w 23"/>
                <a:gd name="T5" fmla="*/ 9989202 h 8"/>
                <a:gd name="T6" fmla="*/ 16256154 w 23"/>
                <a:gd name="T7" fmla="*/ 0 h 8"/>
                <a:gd name="T8" fmla="*/ 0 60000 65536"/>
                <a:gd name="T9" fmla="*/ 0 60000 65536"/>
                <a:gd name="T10" fmla="*/ 0 60000 65536"/>
                <a:gd name="T11" fmla="*/ 0 60000 65536"/>
                <a:gd name="T12" fmla="*/ 0 w 23"/>
                <a:gd name="T13" fmla="*/ 0 h 8"/>
                <a:gd name="T14" fmla="*/ 23 w 23"/>
                <a:gd name="T15" fmla="*/ 8 h 8"/>
              </a:gdLst>
              <a:ahLst/>
              <a:cxnLst>
                <a:cxn ang="T8">
                  <a:pos x="T0" y="T1"/>
                </a:cxn>
                <a:cxn ang="T9">
                  <a:pos x="T2" y="T3"/>
                </a:cxn>
                <a:cxn ang="T10">
                  <a:pos x="T4" y="T5"/>
                </a:cxn>
                <a:cxn ang="T11">
                  <a:pos x="T6" y="T7"/>
                </a:cxn>
              </a:cxnLst>
              <a:rect l="T12" t="T13" r="T14" b="T15"/>
              <a:pathLst>
                <a:path w="23" h="8">
                  <a:moveTo>
                    <a:pt x="8" y="0"/>
                  </a:moveTo>
                  <a:cubicBezTo>
                    <a:pt x="2" y="1"/>
                    <a:pt x="1" y="2"/>
                    <a:pt x="1" y="4"/>
                  </a:cubicBezTo>
                  <a:cubicBezTo>
                    <a:pt x="0" y="6"/>
                    <a:pt x="3" y="8"/>
                    <a:pt x="9" y="5"/>
                  </a:cubicBezTo>
                  <a:cubicBezTo>
                    <a:pt x="23" y="0"/>
                    <a:pt x="14" y="0"/>
                    <a:pt x="8" y="0"/>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79" name="Freeform 69">
              <a:extLst>
                <a:ext uri="{FF2B5EF4-FFF2-40B4-BE49-F238E27FC236}">
                  <a16:creationId xmlns:a16="http://schemas.microsoft.com/office/drawing/2014/main" id="{C201F4D4-35E9-432B-AB3D-B39030418B54}"/>
                </a:ext>
              </a:extLst>
            </p:cNvPr>
            <p:cNvSpPr>
              <a:spLocks noChangeArrowheads="1"/>
            </p:cNvSpPr>
            <p:nvPr/>
          </p:nvSpPr>
          <p:spPr bwMode="auto">
            <a:xfrm>
              <a:off x="3225669" y="2736128"/>
              <a:ext cx="6049" cy="6785"/>
            </a:xfrm>
            <a:custGeom>
              <a:avLst/>
              <a:gdLst>
                <a:gd name="T0" fmla="*/ 5992180 w 4"/>
                <a:gd name="T1" fmla="*/ 7365796 h 5"/>
                <a:gd name="T2" fmla="*/ 3995257 w 4"/>
                <a:gd name="T3" fmla="*/ 1841449 h 5"/>
                <a:gd name="T4" fmla="*/ 5992180 w 4"/>
                <a:gd name="T5" fmla="*/ 7365796 h 5"/>
                <a:gd name="T6" fmla="*/ 0 60000 65536"/>
                <a:gd name="T7" fmla="*/ 0 60000 65536"/>
                <a:gd name="T8" fmla="*/ 0 60000 65536"/>
                <a:gd name="T9" fmla="*/ 0 w 4"/>
                <a:gd name="T10" fmla="*/ 0 h 5"/>
                <a:gd name="T11" fmla="*/ 4 w 4"/>
                <a:gd name="T12" fmla="*/ 5 h 5"/>
              </a:gdLst>
              <a:ahLst/>
              <a:cxnLst>
                <a:cxn ang="T6">
                  <a:pos x="T0" y="T1"/>
                </a:cxn>
                <a:cxn ang="T7">
                  <a:pos x="T2" y="T3"/>
                </a:cxn>
                <a:cxn ang="T8">
                  <a:pos x="T4" y="T5"/>
                </a:cxn>
              </a:cxnLst>
              <a:rect l="T9" t="T10" r="T11" b="T12"/>
              <a:pathLst>
                <a:path w="4" h="5">
                  <a:moveTo>
                    <a:pt x="3" y="4"/>
                  </a:moveTo>
                  <a:cubicBezTo>
                    <a:pt x="4" y="3"/>
                    <a:pt x="4" y="0"/>
                    <a:pt x="2" y="1"/>
                  </a:cubicBezTo>
                  <a:cubicBezTo>
                    <a:pt x="0" y="2"/>
                    <a:pt x="2" y="5"/>
                    <a:pt x="3" y="4"/>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80" name="Freeform 70">
              <a:extLst>
                <a:ext uri="{FF2B5EF4-FFF2-40B4-BE49-F238E27FC236}">
                  <a16:creationId xmlns:a16="http://schemas.microsoft.com/office/drawing/2014/main" id="{3A4504ED-634E-445D-9E41-27BFC83EA447}"/>
                </a:ext>
              </a:extLst>
            </p:cNvPr>
            <p:cNvSpPr>
              <a:spLocks noChangeArrowheads="1"/>
            </p:cNvSpPr>
            <p:nvPr/>
          </p:nvSpPr>
          <p:spPr bwMode="auto">
            <a:xfrm>
              <a:off x="3238977" y="2742913"/>
              <a:ext cx="9678" cy="5654"/>
            </a:xfrm>
            <a:custGeom>
              <a:avLst/>
              <a:gdLst>
                <a:gd name="T0" fmla="*/ 10015584 w 7"/>
                <a:gd name="T1" fmla="*/ 1998689 h 4"/>
                <a:gd name="T2" fmla="*/ 5007792 w 7"/>
                <a:gd name="T3" fmla="*/ 7991928 h 4"/>
                <a:gd name="T4" fmla="*/ 10015584 w 7"/>
                <a:gd name="T5" fmla="*/ 1998689 h 4"/>
                <a:gd name="T6" fmla="*/ 0 60000 65536"/>
                <a:gd name="T7" fmla="*/ 0 60000 65536"/>
                <a:gd name="T8" fmla="*/ 0 60000 65536"/>
                <a:gd name="T9" fmla="*/ 0 w 7"/>
                <a:gd name="T10" fmla="*/ 0 h 4"/>
                <a:gd name="T11" fmla="*/ 7 w 7"/>
                <a:gd name="T12" fmla="*/ 4 h 4"/>
              </a:gdLst>
              <a:ahLst/>
              <a:cxnLst>
                <a:cxn ang="T6">
                  <a:pos x="T0" y="T1"/>
                </a:cxn>
                <a:cxn ang="T7">
                  <a:pos x="T2" y="T3"/>
                </a:cxn>
                <a:cxn ang="T8">
                  <a:pos x="T4" y="T5"/>
                </a:cxn>
              </a:cxnLst>
              <a:rect l="T9" t="T10" r="T11" b="T12"/>
              <a:pathLst>
                <a:path w="7" h="4">
                  <a:moveTo>
                    <a:pt x="6" y="1"/>
                  </a:moveTo>
                  <a:cubicBezTo>
                    <a:pt x="5" y="0"/>
                    <a:pt x="0" y="3"/>
                    <a:pt x="3" y="4"/>
                  </a:cubicBezTo>
                  <a:cubicBezTo>
                    <a:pt x="4" y="4"/>
                    <a:pt x="7" y="3"/>
                    <a:pt x="6" y="1"/>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81" name="Freeform 71">
              <a:extLst>
                <a:ext uri="{FF2B5EF4-FFF2-40B4-BE49-F238E27FC236}">
                  <a16:creationId xmlns:a16="http://schemas.microsoft.com/office/drawing/2014/main" id="{983F8614-CF7A-449C-AA7E-610D2B176844}"/>
                </a:ext>
              </a:extLst>
            </p:cNvPr>
            <p:cNvSpPr>
              <a:spLocks noChangeArrowheads="1"/>
            </p:cNvSpPr>
            <p:nvPr/>
          </p:nvSpPr>
          <p:spPr bwMode="auto">
            <a:xfrm>
              <a:off x="3245027" y="2768921"/>
              <a:ext cx="3630" cy="7915"/>
            </a:xfrm>
            <a:custGeom>
              <a:avLst/>
              <a:gdLst>
                <a:gd name="T0" fmla="*/ 2556438 w 3"/>
                <a:gd name="T1" fmla="*/ 2505889 h 5"/>
                <a:gd name="T2" fmla="*/ 1278784 w 3"/>
                <a:gd name="T3" fmla="*/ 7517667 h 5"/>
                <a:gd name="T4" fmla="*/ 2556438 w 3"/>
                <a:gd name="T5" fmla="*/ 2505889 h 5"/>
                <a:gd name="T6" fmla="*/ 0 60000 65536"/>
                <a:gd name="T7" fmla="*/ 0 60000 65536"/>
                <a:gd name="T8" fmla="*/ 0 60000 65536"/>
                <a:gd name="T9" fmla="*/ 0 w 3"/>
                <a:gd name="T10" fmla="*/ 0 h 5"/>
                <a:gd name="T11" fmla="*/ 3 w 3"/>
                <a:gd name="T12" fmla="*/ 5 h 5"/>
              </a:gdLst>
              <a:ahLst/>
              <a:cxnLst>
                <a:cxn ang="T6">
                  <a:pos x="T0" y="T1"/>
                </a:cxn>
                <a:cxn ang="T7">
                  <a:pos x="T2" y="T3"/>
                </a:cxn>
                <a:cxn ang="T8">
                  <a:pos x="T4" y="T5"/>
                </a:cxn>
              </a:cxnLst>
              <a:rect l="T9" t="T10" r="T11" b="T12"/>
              <a:pathLst>
                <a:path w="3" h="5">
                  <a:moveTo>
                    <a:pt x="2" y="1"/>
                  </a:moveTo>
                  <a:cubicBezTo>
                    <a:pt x="0" y="1"/>
                    <a:pt x="0" y="5"/>
                    <a:pt x="1" y="3"/>
                  </a:cubicBezTo>
                  <a:cubicBezTo>
                    <a:pt x="3" y="1"/>
                    <a:pt x="3" y="0"/>
                    <a:pt x="2" y="1"/>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82" name="Freeform 72">
              <a:extLst>
                <a:ext uri="{FF2B5EF4-FFF2-40B4-BE49-F238E27FC236}">
                  <a16:creationId xmlns:a16="http://schemas.microsoft.com/office/drawing/2014/main" id="{8DDD4190-B88A-4447-A9B1-CEC3A1532419}"/>
                </a:ext>
              </a:extLst>
            </p:cNvPr>
            <p:cNvSpPr>
              <a:spLocks noChangeArrowheads="1"/>
            </p:cNvSpPr>
            <p:nvPr/>
          </p:nvSpPr>
          <p:spPr bwMode="auto">
            <a:xfrm>
              <a:off x="3236558" y="2799452"/>
              <a:ext cx="9678" cy="5654"/>
            </a:xfrm>
            <a:custGeom>
              <a:avLst/>
              <a:gdLst>
                <a:gd name="T0" fmla="*/ 6816162 w 6"/>
                <a:gd name="T1" fmla="*/ 5993240 h 4"/>
                <a:gd name="T2" fmla="*/ 6816162 w 6"/>
                <a:gd name="T3" fmla="*/ 1998689 h 4"/>
                <a:gd name="T4" fmla="*/ 6816162 w 6"/>
                <a:gd name="T5" fmla="*/ 5993240 h 4"/>
                <a:gd name="T6" fmla="*/ 0 60000 65536"/>
                <a:gd name="T7" fmla="*/ 0 60000 65536"/>
                <a:gd name="T8" fmla="*/ 0 60000 65536"/>
                <a:gd name="T9" fmla="*/ 0 w 6"/>
                <a:gd name="T10" fmla="*/ 0 h 4"/>
                <a:gd name="T11" fmla="*/ 6 w 6"/>
                <a:gd name="T12" fmla="*/ 4 h 4"/>
              </a:gdLst>
              <a:ahLst/>
              <a:cxnLst>
                <a:cxn ang="T6">
                  <a:pos x="T0" y="T1"/>
                </a:cxn>
                <a:cxn ang="T7">
                  <a:pos x="T2" y="T3"/>
                </a:cxn>
                <a:cxn ang="T8">
                  <a:pos x="T4" y="T5"/>
                </a:cxn>
              </a:cxnLst>
              <a:rect l="T9" t="T10" r="T11" b="T12"/>
              <a:pathLst>
                <a:path w="6" h="4">
                  <a:moveTo>
                    <a:pt x="3" y="3"/>
                  </a:moveTo>
                  <a:cubicBezTo>
                    <a:pt x="6" y="2"/>
                    <a:pt x="6" y="0"/>
                    <a:pt x="3" y="1"/>
                  </a:cubicBezTo>
                  <a:cubicBezTo>
                    <a:pt x="0" y="2"/>
                    <a:pt x="1" y="4"/>
                    <a:pt x="3" y="3"/>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83" name="Freeform 73">
              <a:extLst>
                <a:ext uri="{FF2B5EF4-FFF2-40B4-BE49-F238E27FC236}">
                  <a16:creationId xmlns:a16="http://schemas.microsoft.com/office/drawing/2014/main" id="{3A9530BF-D683-438F-AA4C-FF65F4FE4708}"/>
                </a:ext>
              </a:extLst>
            </p:cNvPr>
            <p:cNvSpPr>
              <a:spLocks noChangeArrowheads="1"/>
            </p:cNvSpPr>
            <p:nvPr/>
          </p:nvSpPr>
          <p:spPr bwMode="auto">
            <a:xfrm>
              <a:off x="3240187" y="2791537"/>
              <a:ext cx="6049" cy="4523"/>
            </a:xfrm>
            <a:custGeom>
              <a:avLst/>
              <a:gdLst>
                <a:gd name="T0" fmla="*/ 3995257 w 4"/>
                <a:gd name="T1" fmla="*/ 4545615 h 3"/>
                <a:gd name="T2" fmla="*/ 5992180 w 4"/>
                <a:gd name="T3" fmla="*/ 0 h 3"/>
                <a:gd name="T4" fmla="*/ 3995257 w 4"/>
                <a:gd name="T5" fmla="*/ 4545615 h 3"/>
                <a:gd name="T6" fmla="*/ 0 60000 65536"/>
                <a:gd name="T7" fmla="*/ 0 60000 65536"/>
                <a:gd name="T8" fmla="*/ 0 60000 65536"/>
                <a:gd name="T9" fmla="*/ 0 w 4"/>
                <a:gd name="T10" fmla="*/ 0 h 3"/>
                <a:gd name="T11" fmla="*/ 4 w 4"/>
                <a:gd name="T12" fmla="*/ 3 h 3"/>
              </a:gdLst>
              <a:ahLst/>
              <a:cxnLst>
                <a:cxn ang="T6">
                  <a:pos x="T0" y="T1"/>
                </a:cxn>
                <a:cxn ang="T7">
                  <a:pos x="T2" y="T3"/>
                </a:cxn>
                <a:cxn ang="T8">
                  <a:pos x="T4" y="T5"/>
                </a:cxn>
              </a:cxnLst>
              <a:rect l="T9" t="T10" r="T11" b="T12"/>
              <a:pathLst>
                <a:path w="4" h="3">
                  <a:moveTo>
                    <a:pt x="2" y="2"/>
                  </a:moveTo>
                  <a:cubicBezTo>
                    <a:pt x="4" y="2"/>
                    <a:pt x="4" y="0"/>
                    <a:pt x="3" y="0"/>
                  </a:cubicBezTo>
                  <a:cubicBezTo>
                    <a:pt x="1" y="0"/>
                    <a:pt x="0" y="3"/>
                    <a:pt x="2" y="2"/>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84" name="Freeform 74">
              <a:extLst>
                <a:ext uri="{FF2B5EF4-FFF2-40B4-BE49-F238E27FC236}">
                  <a16:creationId xmlns:a16="http://schemas.microsoft.com/office/drawing/2014/main" id="{D9EC60D5-23AE-4476-B0C8-F88C45159949}"/>
                </a:ext>
              </a:extLst>
            </p:cNvPr>
            <p:cNvSpPr>
              <a:spLocks noChangeArrowheads="1"/>
            </p:cNvSpPr>
            <p:nvPr/>
          </p:nvSpPr>
          <p:spPr bwMode="auto">
            <a:xfrm>
              <a:off x="3225669" y="2816414"/>
              <a:ext cx="8469" cy="7915"/>
            </a:xfrm>
            <a:custGeom>
              <a:avLst/>
              <a:gdLst>
                <a:gd name="T0" fmla="*/ 6959044 w 6"/>
                <a:gd name="T1" fmla="*/ 6961243 h 6"/>
                <a:gd name="T2" fmla="*/ 3479522 w 6"/>
                <a:gd name="T3" fmla="*/ 3479962 h 6"/>
                <a:gd name="T4" fmla="*/ 6959044 w 6"/>
                <a:gd name="T5" fmla="*/ 6961243 h 6"/>
                <a:gd name="T6" fmla="*/ 0 60000 65536"/>
                <a:gd name="T7" fmla="*/ 0 60000 65536"/>
                <a:gd name="T8" fmla="*/ 0 60000 65536"/>
                <a:gd name="T9" fmla="*/ 0 w 6"/>
                <a:gd name="T10" fmla="*/ 0 h 6"/>
                <a:gd name="T11" fmla="*/ 6 w 6"/>
                <a:gd name="T12" fmla="*/ 6 h 6"/>
              </a:gdLst>
              <a:ahLst/>
              <a:cxnLst>
                <a:cxn ang="T6">
                  <a:pos x="T0" y="T1"/>
                </a:cxn>
                <a:cxn ang="T7">
                  <a:pos x="T2" y="T3"/>
                </a:cxn>
                <a:cxn ang="T8">
                  <a:pos x="T4" y="T5"/>
                </a:cxn>
              </a:cxnLst>
              <a:rect l="T9" t="T10" r="T11" b="T12"/>
              <a:pathLst>
                <a:path w="6" h="6">
                  <a:moveTo>
                    <a:pt x="4" y="4"/>
                  </a:moveTo>
                  <a:cubicBezTo>
                    <a:pt x="6" y="1"/>
                    <a:pt x="3" y="0"/>
                    <a:pt x="2" y="2"/>
                  </a:cubicBezTo>
                  <a:cubicBezTo>
                    <a:pt x="0" y="3"/>
                    <a:pt x="2" y="6"/>
                    <a:pt x="4" y="4"/>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85" name="Freeform 75">
              <a:extLst>
                <a:ext uri="{FF2B5EF4-FFF2-40B4-BE49-F238E27FC236}">
                  <a16:creationId xmlns:a16="http://schemas.microsoft.com/office/drawing/2014/main" id="{0AC20900-63E8-4C58-BD47-43B7E594BB80}"/>
                </a:ext>
              </a:extLst>
            </p:cNvPr>
            <p:cNvSpPr>
              <a:spLocks noChangeArrowheads="1"/>
            </p:cNvSpPr>
            <p:nvPr/>
          </p:nvSpPr>
          <p:spPr bwMode="auto">
            <a:xfrm>
              <a:off x="3261964" y="2798322"/>
              <a:ext cx="13308" cy="10177"/>
            </a:xfrm>
            <a:custGeom>
              <a:avLst/>
              <a:gdLst>
                <a:gd name="T0" fmla="*/ 3819234 w 9"/>
                <a:gd name="T1" fmla="*/ 4227817 h 7"/>
                <a:gd name="T2" fmla="*/ 11456320 w 9"/>
                <a:gd name="T3" fmla="*/ 8454180 h 7"/>
                <a:gd name="T4" fmla="*/ 3819234 w 9"/>
                <a:gd name="T5" fmla="*/ 4227817 h 7"/>
                <a:gd name="T6" fmla="*/ 0 60000 65536"/>
                <a:gd name="T7" fmla="*/ 0 60000 65536"/>
                <a:gd name="T8" fmla="*/ 0 60000 65536"/>
                <a:gd name="T9" fmla="*/ 0 w 9"/>
                <a:gd name="T10" fmla="*/ 0 h 7"/>
                <a:gd name="T11" fmla="*/ 9 w 9"/>
                <a:gd name="T12" fmla="*/ 7 h 7"/>
              </a:gdLst>
              <a:ahLst/>
              <a:cxnLst>
                <a:cxn ang="T6">
                  <a:pos x="T0" y="T1"/>
                </a:cxn>
                <a:cxn ang="T7">
                  <a:pos x="T2" y="T3"/>
                </a:cxn>
                <a:cxn ang="T8">
                  <a:pos x="T4" y="T5"/>
                </a:cxn>
              </a:cxnLst>
              <a:rect l="T9" t="T10" r="T11" b="T12"/>
              <a:pathLst>
                <a:path w="9" h="7">
                  <a:moveTo>
                    <a:pt x="2" y="2"/>
                  </a:moveTo>
                  <a:cubicBezTo>
                    <a:pt x="0" y="4"/>
                    <a:pt x="4" y="7"/>
                    <a:pt x="6" y="4"/>
                  </a:cubicBezTo>
                  <a:cubicBezTo>
                    <a:pt x="9" y="1"/>
                    <a:pt x="5" y="0"/>
                    <a:pt x="2" y="2"/>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86" name="Freeform 76">
              <a:extLst>
                <a:ext uri="{FF2B5EF4-FFF2-40B4-BE49-F238E27FC236}">
                  <a16:creationId xmlns:a16="http://schemas.microsoft.com/office/drawing/2014/main" id="{89798BDD-56CF-4C54-AD32-9F5B806F7FFC}"/>
                </a:ext>
              </a:extLst>
            </p:cNvPr>
            <p:cNvSpPr>
              <a:spLocks noChangeArrowheads="1"/>
            </p:cNvSpPr>
            <p:nvPr/>
          </p:nvSpPr>
          <p:spPr bwMode="auto">
            <a:xfrm>
              <a:off x="3016370" y="2629835"/>
              <a:ext cx="8469" cy="9046"/>
            </a:xfrm>
            <a:custGeom>
              <a:avLst/>
              <a:gdLst>
                <a:gd name="T0" fmla="*/ 5219283 w 6"/>
                <a:gd name="T1" fmla="*/ 0 h 7"/>
                <a:gd name="T2" fmla="*/ 1739761 w 6"/>
                <a:gd name="T3" fmla="*/ 6679826 h 7"/>
                <a:gd name="T4" fmla="*/ 6959044 w 6"/>
                <a:gd name="T5" fmla="*/ 8349458 h 7"/>
                <a:gd name="T6" fmla="*/ 5219283 w 6"/>
                <a:gd name="T7" fmla="*/ 0 h 7"/>
                <a:gd name="T8" fmla="*/ 0 60000 65536"/>
                <a:gd name="T9" fmla="*/ 0 60000 65536"/>
                <a:gd name="T10" fmla="*/ 0 60000 65536"/>
                <a:gd name="T11" fmla="*/ 0 60000 65536"/>
                <a:gd name="T12" fmla="*/ 0 w 6"/>
                <a:gd name="T13" fmla="*/ 0 h 7"/>
                <a:gd name="T14" fmla="*/ 6 w 6"/>
                <a:gd name="T15" fmla="*/ 7 h 7"/>
              </a:gdLst>
              <a:ahLst/>
              <a:cxnLst>
                <a:cxn ang="T8">
                  <a:pos x="T0" y="T1"/>
                </a:cxn>
                <a:cxn ang="T9">
                  <a:pos x="T2" y="T3"/>
                </a:cxn>
                <a:cxn ang="T10">
                  <a:pos x="T4" y="T5"/>
                </a:cxn>
                <a:cxn ang="T11">
                  <a:pos x="T6" y="T7"/>
                </a:cxn>
              </a:cxnLst>
              <a:rect l="T12" t="T13" r="T14" b="T15"/>
              <a:pathLst>
                <a:path w="6" h="7">
                  <a:moveTo>
                    <a:pt x="3" y="0"/>
                  </a:moveTo>
                  <a:cubicBezTo>
                    <a:pt x="0" y="0"/>
                    <a:pt x="1" y="2"/>
                    <a:pt x="1" y="4"/>
                  </a:cubicBezTo>
                  <a:cubicBezTo>
                    <a:pt x="0" y="5"/>
                    <a:pt x="3" y="7"/>
                    <a:pt x="4" y="5"/>
                  </a:cubicBezTo>
                  <a:cubicBezTo>
                    <a:pt x="6" y="4"/>
                    <a:pt x="6" y="0"/>
                    <a:pt x="3" y="0"/>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87" name="Freeform 77">
              <a:extLst>
                <a:ext uri="{FF2B5EF4-FFF2-40B4-BE49-F238E27FC236}">
                  <a16:creationId xmlns:a16="http://schemas.microsoft.com/office/drawing/2014/main" id="{D3E44CD8-CA36-4066-B050-DF19C4AE3DB5}"/>
                </a:ext>
              </a:extLst>
            </p:cNvPr>
            <p:cNvSpPr>
              <a:spLocks noChangeArrowheads="1"/>
            </p:cNvSpPr>
            <p:nvPr/>
          </p:nvSpPr>
          <p:spPr bwMode="auto">
            <a:xfrm>
              <a:off x="3016370" y="2642273"/>
              <a:ext cx="8469" cy="3392"/>
            </a:xfrm>
            <a:custGeom>
              <a:avLst/>
              <a:gdLst>
                <a:gd name="T0" fmla="*/ 5219283 w 6"/>
                <a:gd name="T1" fmla="*/ 3835221 h 3"/>
                <a:gd name="T2" fmla="*/ 6959044 w 6"/>
                <a:gd name="T3" fmla="*/ 0 h 3"/>
                <a:gd name="T4" fmla="*/ 5219283 w 6"/>
                <a:gd name="T5" fmla="*/ 3835221 h 3"/>
                <a:gd name="T6" fmla="*/ 0 60000 65536"/>
                <a:gd name="T7" fmla="*/ 0 60000 65536"/>
                <a:gd name="T8" fmla="*/ 0 60000 65536"/>
                <a:gd name="T9" fmla="*/ 0 w 6"/>
                <a:gd name="T10" fmla="*/ 0 h 3"/>
                <a:gd name="T11" fmla="*/ 6 w 6"/>
                <a:gd name="T12" fmla="*/ 3 h 3"/>
              </a:gdLst>
              <a:ahLst/>
              <a:cxnLst>
                <a:cxn ang="T6">
                  <a:pos x="T0" y="T1"/>
                </a:cxn>
                <a:cxn ang="T7">
                  <a:pos x="T2" y="T3"/>
                </a:cxn>
                <a:cxn ang="T8">
                  <a:pos x="T4" y="T5"/>
                </a:cxn>
              </a:cxnLst>
              <a:rect l="T9" t="T10" r="T11" b="T12"/>
              <a:pathLst>
                <a:path w="6" h="3">
                  <a:moveTo>
                    <a:pt x="3" y="3"/>
                  </a:moveTo>
                  <a:cubicBezTo>
                    <a:pt x="5" y="2"/>
                    <a:pt x="6" y="0"/>
                    <a:pt x="4" y="0"/>
                  </a:cubicBezTo>
                  <a:cubicBezTo>
                    <a:pt x="3" y="0"/>
                    <a:pt x="0" y="3"/>
                    <a:pt x="3" y="3"/>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88" name="Freeform 78">
              <a:extLst>
                <a:ext uri="{FF2B5EF4-FFF2-40B4-BE49-F238E27FC236}">
                  <a16:creationId xmlns:a16="http://schemas.microsoft.com/office/drawing/2014/main" id="{7AE750AA-2EF0-4805-B59B-C55163FF9785}"/>
                </a:ext>
              </a:extLst>
            </p:cNvPr>
            <p:cNvSpPr>
              <a:spLocks noChangeArrowheads="1"/>
            </p:cNvSpPr>
            <p:nvPr/>
          </p:nvSpPr>
          <p:spPr bwMode="auto">
            <a:xfrm>
              <a:off x="3241397" y="2517887"/>
              <a:ext cx="10888" cy="7915"/>
            </a:xfrm>
            <a:custGeom>
              <a:avLst/>
              <a:gdLst>
                <a:gd name="T0" fmla="*/ 8451065 w 7"/>
                <a:gd name="T1" fmla="*/ 1739981 h 6"/>
                <a:gd name="T2" fmla="*/ 4225532 w 7"/>
                <a:gd name="T3" fmla="*/ 8701223 h 6"/>
                <a:gd name="T4" fmla="*/ 8451065 w 7"/>
                <a:gd name="T5" fmla="*/ 1739981 h 6"/>
                <a:gd name="T6" fmla="*/ 0 60000 65536"/>
                <a:gd name="T7" fmla="*/ 0 60000 65536"/>
                <a:gd name="T8" fmla="*/ 0 60000 65536"/>
                <a:gd name="T9" fmla="*/ 0 w 7"/>
                <a:gd name="T10" fmla="*/ 0 h 6"/>
                <a:gd name="T11" fmla="*/ 7 w 7"/>
                <a:gd name="T12" fmla="*/ 6 h 6"/>
              </a:gdLst>
              <a:ahLst/>
              <a:cxnLst>
                <a:cxn ang="T6">
                  <a:pos x="T0" y="T1"/>
                </a:cxn>
                <a:cxn ang="T7">
                  <a:pos x="T2" y="T3"/>
                </a:cxn>
                <a:cxn ang="T8">
                  <a:pos x="T4" y="T5"/>
                </a:cxn>
              </a:cxnLst>
              <a:rect l="T9" t="T10" r="T11" b="T12"/>
              <a:pathLst>
                <a:path w="7" h="6">
                  <a:moveTo>
                    <a:pt x="4" y="1"/>
                  </a:moveTo>
                  <a:cubicBezTo>
                    <a:pt x="2" y="2"/>
                    <a:pt x="0" y="6"/>
                    <a:pt x="2" y="5"/>
                  </a:cubicBezTo>
                  <a:cubicBezTo>
                    <a:pt x="5" y="4"/>
                    <a:pt x="7" y="0"/>
                    <a:pt x="4" y="1"/>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89" name="Freeform 79">
              <a:extLst>
                <a:ext uri="{FF2B5EF4-FFF2-40B4-BE49-F238E27FC236}">
                  <a16:creationId xmlns:a16="http://schemas.microsoft.com/office/drawing/2014/main" id="{52A3FDCD-EC3C-442E-849D-A119588FE465}"/>
                </a:ext>
              </a:extLst>
            </p:cNvPr>
            <p:cNvSpPr>
              <a:spLocks noChangeArrowheads="1"/>
            </p:cNvSpPr>
            <p:nvPr/>
          </p:nvSpPr>
          <p:spPr bwMode="auto">
            <a:xfrm>
              <a:off x="3318826" y="2225013"/>
              <a:ext cx="41134" cy="14700"/>
            </a:xfrm>
            <a:custGeom>
              <a:avLst/>
              <a:gdLst>
                <a:gd name="T0" fmla="*/ 9423046 w 28"/>
                <a:gd name="T1" fmla="*/ 3572100 h 11"/>
                <a:gd name="T2" fmla="*/ 47116613 w 28"/>
                <a:gd name="T3" fmla="*/ 16072445 h 11"/>
                <a:gd name="T4" fmla="*/ 33923792 w 28"/>
                <a:gd name="T5" fmla="*/ 3572100 h 11"/>
                <a:gd name="T6" fmla="*/ 9423046 w 28"/>
                <a:gd name="T7" fmla="*/ 3572100 h 11"/>
                <a:gd name="T8" fmla="*/ 0 60000 65536"/>
                <a:gd name="T9" fmla="*/ 0 60000 65536"/>
                <a:gd name="T10" fmla="*/ 0 60000 65536"/>
                <a:gd name="T11" fmla="*/ 0 60000 65536"/>
                <a:gd name="T12" fmla="*/ 0 w 28"/>
                <a:gd name="T13" fmla="*/ 0 h 11"/>
                <a:gd name="T14" fmla="*/ 28 w 28"/>
                <a:gd name="T15" fmla="*/ 11 h 11"/>
              </a:gdLst>
              <a:ahLst/>
              <a:cxnLst>
                <a:cxn ang="T8">
                  <a:pos x="T0" y="T1"/>
                </a:cxn>
                <a:cxn ang="T9">
                  <a:pos x="T2" y="T3"/>
                </a:cxn>
                <a:cxn ang="T10">
                  <a:pos x="T4" y="T5"/>
                </a:cxn>
                <a:cxn ang="T11">
                  <a:pos x="T6" y="T7"/>
                </a:cxn>
              </a:cxnLst>
              <a:rect l="T12" t="T13" r="T14" b="T15"/>
              <a:pathLst>
                <a:path w="28" h="11">
                  <a:moveTo>
                    <a:pt x="5" y="2"/>
                  </a:moveTo>
                  <a:cubicBezTo>
                    <a:pt x="9" y="3"/>
                    <a:pt x="19" y="11"/>
                    <a:pt x="25" y="9"/>
                  </a:cubicBezTo>
                  <a:cubicBezTo>
                    <a:pt x="28" y="9"/>
                    <a:pt x="24" y="5"/>
                    <a:pt x="18" y="2"/>
                  </a:cubicBezTo>
                  <a:cubicBezTo>
                    <a:pt x="11" y="0"/>
                    <a:pt x="0" y="0"/>
                    <a:pt x="5" y="2"/>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90" name="Freeform 80">
              <a:extLst>
                <a:ext uri="{FF2B5EF4-FFF2-40B4-BE49-F238E27FC236}">
                  <a16:creationId xmlns:a16="http://schemas.microsoft.com/office/drawing/2014/main" id="{ECE5281F-0206-4C73-95C3-A01BA29F2019}"/>
                </a:ext>
              </a:extLst>
            </p:cNvPr>
            <p:cNvSpPr>
              <a:spLocks noChangeArrowheads="1"/>
            </p:cNvSpPr>
            <p:nvPr/>
          </p:nvSpPr>
          <p:spPr bwMode="auto">
            <a:xfrm>
              <a:off x="3349072" y="2274768"/>
              <a:ext cx="18147" cy="20354"/>
            </a:xfrm>
            <a:custGeom>
              <a:avLst/>
              <a:gdLst>
                <a:gd name="T0" fmla="*/ 19970871 w 12"/>
                <a:gd name="T1" fmla="*/ 16570871 h 15"/>
                <a:gd name="T2" fmla="*/ 19970871 w 12"/>
                <a:gd name="T3" fmla="*/ 5524076 h 15"/>
                <a:gd name="T4" fmla="*/ 5991828 w 12"/>
                <a:gd name="T5" fmla="*/ 16570871 h 15"/>
                <a:gd name="T6" fmla="*/ 3993609 w 12"/>
                <a:gd name="T7" fmla="*/ 27619025 h 15"/>
                <a:gd name="T8" fmla="*/ 19970871 w 12"/>
                <a:gd name="T9" fmla="*/ 16570871 h 15"/>
                <a:gd name="T10" fmla="*/ 0 60000 65536"/>
                <a:gd name="T11" fmla="*/ 0 60000 65536"/>
                <a:gd name="T12" fmla="*/ 0 60000 65536"/>
                <a:gd name="T13" fmla="*/ 0 60000 65536"/>
                <a:gd name="T14" fmla="*/ 0 60000 65536"/>
                <a:gd name="T15" fmla="*/ 0 w 12"/>
                <a:gd name="T16" fmla="*/ 0 h 15"/>
                <a:gd name="T17" fmla="*/ 12 w 12"/>
                <a:gd name="T18" fmla="*/ 15 h 15"/>
              </a:gdLst>
              <a:ahLst/>
              <a:cxnLst>
                <a:cxn ang="T10">
                  <a:pos x="T0" y="T1"/>
                </a:cxn>
                <a:cxn ang="T11">
                  <a:pos x="T2" y="T3"/>
                </a:cxn>
                <a:cxn ang="T12">
                  <a:pos x="T4" y="T5"/>
                </a:cxn>
                <a:cxn ang="T13">
                  <a:pos x="T6" y="T7"/>
                </a:cxn>
                <a:cxn ang="T14">
                  <a:pos x="T8" y="T9"/>
                </a:cxn>
              </a:cxnLst>
              <a:rect l="T15" t="T16" r="T17" b="T18"/>
              <a:pathLst>
                <a:path w="12" h="15">
                  <a:moveTo>
                    <a:pt x="10" y="9"/>
                  </a:moveTo>
                  <a:cubicBezTo>
                    <a:pt x="9" y="9"/>
                    <a:pt x="10" y="5"/>
                    <a:pt x="10" y="3"/>
                  </a:cubicBezTo>
                  <a:cubicBezTo>
                    <a:pt x="10" y="0"/>
                    <a:pt x="6" y="5"/>
                    <a:pt x="3" y="9"/>
                  </a:cubicBezTo>
                  <a:cubicBezTo>
                    <a:pt x="0" y="13"/>
                    <a:pt x="0" y="15"/>
                    <a:pt x="2" y="15"/>
                  </a:cubicBezTo>
                  <a:cubicBezTo>
                    <a:pt x="3" y="15"/>
                    <a:pt x="12" y="10"/>
                    <a:pt x="10" y="9"/>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91" name="Freeform 81">
              <a:extLst>
                <a:ext uri="{FF2B5EF4-FFF2-40B4-BE49-F238E27FC236}">
                  <a16:creationId xmlns:a16="http://schemas.microsoft.com/office/drawing/2014/main" id="{2CB37E61-8825-43E3-AC93-BDE00EBD75BC}"/>
                </a:ext>
              </a:extLst>
            </p:cNvPr>
            <p:cNvSpPr>
              <a:spLocks noChangeArrowheads="1"/>
            </p:cNvSpPr>
            <p:nvPr/>
          </p:nvSpPr>
          <p:spPr bwMode="auto">
            <a:xfrm>
              <a:off x="3385367" y="2188828"/>
              <a:ext cx="95576" cy="96117"/>
            </a:xfrm>
            <a:custGeom>
              <a:avLst/>
              <a:gdLst>
                <a:gd name="T0" fmla="*/ 47201761 w 65"/>
                <a:gd name="T1" fmla="*/ 29106733 h 69"/>
                <a:gd name="T2" fmla="*/ 30208739 w 65"/>
                <a:gd name="T3" fmla="*/ 56273018 h 69"/>
                <a:gd name="T4" fmla="*/ 32096699 w 65"/>
                <a:gd name="T5" fmla="*/ 65975259 h 69"/>
                <a:gd name="T6" fmla="*/ 22656901 w 65"/>
                <a:gd name="T7" fmla="*/ 69856155 h 69"/>
                <a:gd name="T8" fmla="*/ 7551841 w 65"/>
                <a:gd name="T9" fmla="*/ 81498844 h 69"/>
                <a:gd name="T10" fmla="*/ 13215723 w 65"/>
                <a:gd name="T11" fmla="*/ 87320188 h 69"/>
                <a:gd name="T12" fmla="*/ 3775921 w 65"/>
                <a:gd name="T13" fmla="*/ 100903347 h 69"/>
                <a:gd name="T14" fmla="*/ 16993016 w 65"/>
                <a:gd name="T15" fmla="*/ 106724691 h 69"/>
                <a:gd name="T16" fmla="*/ 52865640 w 65"/>
                <a:gd name="T17" fmla="*/ 102843795 h 69"/>
                <a:gd name="T18" fmla="*/ 56641560 w 65"/>
                <a:gd name="T19" fmla="*/ 110605588 h 69"/>
                <a:gd name="T20" fmla="*/ 56641560 w 65"/>
                <a:gd name="T21" fmla="*/ 122248276 h 69"/>
                <a:gd name="T22" fmla="*/ 67969318 w 65"/>
                <a:gd name="T23" fmla="*/ 126129173 h 69"/>
                <a:gd name="T24" fmla="*/ 79298450 w 65"/>
                <a:gd name="T25" fmla="*/ 114486484 h 69"/>
                <a:gd name="T26" fmla="*/ 84962329 w 65"/>
                <a:gd name="T27" fmla="*/ 110605588 h 69"/>
                <a:gd name="T28" fmla="*/ 94402148 w 65"/>
                <a:gd name="T29" fmla="*/ 100903347 h 69"/>
                <a:gd name="T30" fmla="*/ 98178068 w 65"/>
                <a:gd name="T31" fmla="*/ 108665139 h 69"/>
                <a:gd name="T32" fmla="*/ 92514189 w 65"/>
                <a:gd name="T33" fmla="*/ 122248276 h 69"/>
                <a:gd name="T34" fmla="*/ 103841947 w 65"/>
                <a:gd name="T35" fmla="*/ 118367380 h 69"/>
                <a:gd name="T36" fmla="*/ 109507200 w 65"/>
                <a:gd name="T37" fmla="*/ 130010069 h 69"/>
                <a:gd name="T38" fmla="*/ 120834958 w 65"/>
                <a:gd name="T39" fmla="*/ 106724691 h 69"/>
                <a:gd name="T40" fmla="*/ 113283119 w 65"/>
                <a:gd name="T41" fmla="*/ 106724691 h 69"/>
                <a:gd name="T42" fmla="*/ 117059039 w 65"/>
                <a:gd name="T43" fmla="*/ 97022451 h 69"/>
                <a:gd name="T44" fmla="*/ 105729906 w 65"/>
                <a:gd name="T45" fmla="*/ 100903347 h 69"/>
                <a:gd name="T46" fmla="*/ 115171079 w 65"/>
                <a:gd name="T47" fmla="*/ 87320188 h 69"/>
                <a:gd name="T48" fmla="*/ 113283119 w 65"/>
                <a:gd name="T49" fmla="*/ 87320188 h 69"/>
                <a:gd name="T50" fmla="*/ 109507200 w 65"/>
                <a:gd name="T51" fmla="*/ 75677499 h 69"/>
                <a:gd name="T52" fmla="*/ 115171079 w 65"/>
                <a:gd name="T53" fmla="*/ 62094362 h 69"/>
                <a:gd name="T54" fmla="*/ 94402148 w 65"/>
                <a:gd name="T55" fmla="*/ 58213466 h 69"/>
                <a:gd name="T56" fmla="*/ 83074369 w 65"/>
                <a:gd name="T57" fmla="*/ 60153914 h 69"/>
                <a:gd name="T58" fmla="*/ 75521156 w 65"/>
                <a:gd name="T59" fmla="*/ 50451673 h 69"/>
                <a:gd name="T60" fmla="*/ 71745237 w 65"/>
                <a:gd name="T61" fmla="*/ 42689870 h 69"/>
                <a:gd name="T62" fmla="*/ 56641560 w 65"/>
                <a:gd name="T63" fmla="*/ 52392122 h 69"/>
                <a:gd name="T64" fmla="*/ 64193398 w 65"/>
                <a:gd name="T65" fmla="*/ 32987629 h 69"/>
                <a:gd name="T66" fmla="*/ 77410490 w 65"/>
                <a:gd name="T67" fmla="*/ 17464039 h 69"/>
                <a:gd name="T68" fmla="*/ 79298450 w 65"/>
                <a:gd name="T69" fmla="*/ 9702243 h 69"/>
                <a:gd name="T70" fmla="*/ 86850288 w 65"/>
                <a:gd name="T71" fmla="*/ 1940449 h 69"/>
                <a:gd name="T72" fmla="*/ 66081358 w 65"/>
                <a:gd name="T73" fmla="*/ 9702243 h 69"/>
                <a:gd name="T74" fmla="*/ 47201761 w 65"/>
                <a:gd name="T75" fmla="*/ 29106733 h 6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5"/>
                <a:gd name="T115" fmla="*/ 0 h 69"/>
                <a:gd name="T116" fmla="*/ 65 w 65"/>
                <a:gd name="T117" fmla="*/ 69 h 6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5" h="69">
                  <a:moveTo>
                    <a:pt x="25" y="15"/>
                  </a:moveTo>
                  <a:cubicBezTo>
                    <a:pt x="21" y="19"/>
                    <a:pt x="17" y="27"/>
                    <a:pt x="16" y="29"/>
                  </a:cubicBezTo>
                  <a:cubicBezTo>
                    <a:pt x="15" y="31"/>
                    <a:pt x="16" y="31"/>
                    <a:pt x="17" y="34"/>
                  </a:cubicBezTo>
                  <a:cubicBezTo>
                    <a:pt x="18" y="37"/>
                    <a:pt x="13" y="35"/>
                    <a:pt x="12" y="36"/>
                  </a:cubicBezTo>
                  <a:cubicBezTo>
                    <a:pt x="11" y="37"/>
                    <a:pt x="7" y="40"/>
                    <a:pt x="4" y="42"/>
                  </a:cubicBezTo>
                  <a:cubicBezTo>
                    <a:pt x="1" y="45"/>
                    <a:pt x="6" y="44"/>
                    <a:pt x="7" y="45"/>
                  </a:cubicBezTo>
                  <a:cubicBezTo>
                    <a:pt x="9" y="45"/>
                    <a:pt x="4" y="49"/>
                    <a:pt x="2" y="52"/>
                  </a:cubicBezTo>
                  <a:cubicBezTo>
                    <a:pt x="0" y="54"/>
                    <a:pt x="5" y="55"/>
                    <a:pt x="9" y="55"/>
                  </a:cubicBezTo>
                  <a:cubicBezTo>
                    <a:pt x="12" y="55"/>
                    <a:pt x="26" y="53"/>
                    <a:pt x="28" y="53"/>
                  </a:cubicBezTo>
                  <a:cubicBezTo>
                    <a:pt x="31" y="53"/>
                    <a:pt x="33" y="56"/>
                    <a:pt x="30" y="57"/>
                  </a:cubicBezTo>
                  <a:cubicBezTo>
                    <a:pt x="28" y="59"/>
                    <a:pt x="29" y="60"/>
                    <a:pt x="30" y="63"/>
                  </a:cubicBezTo>
                  <a:cubicBezTo>
                    <a:pt x="30" y="67"/>
                    <a:pt x="34" y="65"/>
                    <a:pt x="36" y="65"/>
                  </a:cubicBezTo>
                  <a:cubicBezTo>
                    <a:pt x="38" y="65"/>
                    <a:pt x="41" y="61"/>
                    <a:pt x="42" y="59"/>
                  </a:cubicBezTo>
                  <a:cubicBezTo>
                    <a:pt x="42" y="58"/>
                    <a:pt x="44" y="57"/>
                    <a:pt x="45" y="57"/>
                  </a:cubicBezTo>
                  <a:cubicBezTo>
                    <a:pt x="46" y="57"/>
                    <a:pt x="49" y="53"/>
                    <a:pt x="50" y="52"/>
                  </a:cubicBezTo>
                  <a:cubicBezTo>
                    <a:pt x="51" y="51"/>
                    <a:pt x="51" y="54"/>
                    <a:pt x="52" y="56"/>
                  </a:cubicBezTo>
                  <a:cubicBezTo>
                    <a:pt x="53" y="58"/>
                    <a:pt x="49" y="62"/>
                    <a:pt x="49" y="63"/>
                  </a:cubicBezTo>
                  <a:cubicBezTo>
                    <a:pt x="49" y="65"/>
                    <a:pt x="53" y="61"/>
                    <a:pt x="55" y="61"/>
                  </a:cubicBezTo>
                  <a:cubicBezTo>
                    <a:pt x="57" y="61"/>
                    <a:pt x="55" y="65"/>
                    <a:pt x="58" y="67"/>
                  </a:cubicBezTo>
                  <a:cubicBezTo>
                    <a:pt x="60" y="69"/>
                    <a:pt x="64" y="57"/>
                    <a:pt x="64" y="55"/>
                  </a:cubicBezTo>
                  <a:cubicBezTo>
                    <a:pt x="65" y="53"/>
                    <a:pt x="62" y="54"/>
                    <a:pt x="60" y="55"/>
                  </a:cubicBezTo>
                  <a:cubicBezTo>
                    <a:pt x="59" y="55"/>
                    <a:pt x="62" y="51"/>
                    <a:pt x="62" y="50"/>
                  </a:cubicBezTo>
                  <a:cubicBezTo>
                    <a:pt x="63" y="48"/>
                    <a:pt x="55" y="53"/>
                    <a:pt x="56" y="52"/>
                  </a:cubicBezTo>
                  <a:cubicBezTo>
                    <a:pt x="56" y="50"/>
                    <a:pt x="60" y="47"/>
                    <a:pt x="61" y="45"/>
                  </a:cubicBezTo>
                  <a:cubicBezTo>
                    <a:pt x="62" y="43"/>
                    <a:pt x="61" y="44"/>
                    <a:pt x="60" y="45"/>
                  </a:cubicBezTo>
                  <a:cubicBezTo>
                    <a:pt x="59" y="46"/>
                    <a:pt x="60" y="42"/>
                    <a:pt x="58" y="39"/>
                  </a:cubicBezTo>
                  <a:cubicBezTo>
                    <a:pt x="57" y="36"/>
                    <a:pt x="60" y="33"/>
                    <a:pt x="61" y="32"/>
                  </a:cubicBezTo>
                  <a:cubicBezTo>
                    <a:pt x="62" y="32"/>
                    <a:pt x="52" y="30"/>
                    <a:pt x="50" y="30"/>
                  </a:cubicBezTo>
                  <a:cubicBezTo>
                    <a:pt x="48" y="31"/>
                    <a:pt x="47" y="30"/>
                    <a:pt x="44" y="31"/>
                  </a:cubicBezTo>
                  <a:cubicBezTo>
                    <a:pt x="42" y="32"/>
                    <a:pt x="40" y="27"/>
                    <a:pt x="40" y="26"/>
                  </a:cubicBezTo>
                  <a:cubicBezTo>
                    <a:pt x="40" y="25"/>
                    <a:pt x="40" y="22"/>
                    <a:pt x="38" y="22"/>
                  </a:cubicBezTo>
                  <a:cubicBezTo>
                    <a:pt x="37" y="22"/>
                    <a:pt x="31" y="26"/>
                    <a:pt x="30" y="27"/>
                  </a:cubicBezTo>
                  <a:cubicBezTo>
                    <a:pt x="29" y="28"/>
                    <a:pt x="34" y="18"/>
                    <a:pt x="34" y="17"/>
                  </a:cubicBezTo>
                  <a:cubicBezTo>
                    <a:pt x="34" y="16"/>
                    <a:pt x="41" y="9"/>
                    <a:pt x="41" y="9"/>
                  </a:cubicBezTo>
                  <a:cubicBezTo>
                    <a:pt x="42" y="8"/>
                    <a:pt x="41" y="6"/>
                    <a:pt x="42" y="5"/>
                  </a:cubicBezTo>
                  <a:cubicBezTo>
                    <a:pt x="42" y="4"/>
                    <a:pt x="46" y="2"/>
                    <a:pt x="46" y="1"/>
                  </a:cubicBezTo>
                  <a:cubicBezTo>
                    <a:pt x="46" y="0"/>
                    <a:pt x="36" y="3"/>
                    <a:pt x="35" y="5"/>
                  </a:cubicBezTo>
                  <a:cubicBezTo>
                    <a:pt x="34" y="6"/>
                    <a:pt x="29" y="11"/>
                    <a:pt x="25" y="15"/>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92" name="Freeform 82">
              <a:extLst>
                <a:ext uri="{FF2B5EF4-FFF2-40B4-BE49-F238E27FC236}">
                  <a16:creationId xmlns:a16="http://schemas.microsoft.com/office/drawing/2014/main" id="{1BF2F1D3-0A8B-4837-BC67-91147C25ECBC}"/>
                </a:ext>
              </a:extLst>
            </p:cNvPr>
            <p:cNvSpPr>
              <a:spLocks noChangeArrowheads="1"/>
            </p:cNvSpPr>
            <p:nvPr/>
          </p:nvSpPr>
          <p:spPr bwMode="auto">
            <a:xfrm>
              <a:off x="3154289" y="1962671"/>
              <a:ext cx="18147" cy="21485"/>
            </a:xfrm>
            <a:custGeom>
              <a:avLst/>
              <a:gdLst>
                <a:gd name="T0" fmla="*/ 15975850 w 12"/>
                <a:gd name="T1" fmla="*/ 0 h 15"/>
                <a:gd name="T2" fmla="*/ 7988631 w 12"/>
                <a:gd name="T3" fmla="*/ 28722584 h 15"/>
                <a:gd name="T4" fmla="*/ 23964484 w 12"/>
                <a:gd name="T5" fmla="*/ 10258372 h 15"/>
                <a:gd name="T6" fmla="*/ 15975850 w 12"/>
                <a:gd name="T7" fmla="*/ 0 h 15"/>
                <a:gd name="T8" fmla="*/ 0 60000 65536"/>
                <a:gd name="T9" fmla="*/ 0 60000 65536"/>
                <a:gd name="T10" fmla="*/ 0 60000 65536"/>
                <a:gd name="T11" fmla="*/ 0 60000 65536"/>
                <a:gd name="T12" fmla="*/ 0 w 12"/>
                <a:gd name="T13" fmla="*/ 0 h 15"/>
                <a:gd name="T14" fmla="*/ 12 w 12"/>
                <a:gd name="T15" fmla="*/ 15 h 15"/>
              </a:gdLst>
              <a:ahLst/>
              <a:cxnLst>
                <a:cxn ang="T8">
                  <a:pos x="T0" y="T1"/>
                </a:cxn>
                <a:cxn ang="T9">
                  <a:pos x="T2" y="T3"/>
                </a:cxn>
                <a:cxn ang="T10">
                  <a:pos x="T4" y="T5"/>
                </a:cxn>
                <a:cxn ang="T11">
                  <a:pos x="T6" y="T7"/>
                </a:cxn>
              </a:cxnLst>
              <a:rect l="T12" t="T13" r="T14" b="T15"/>
              <a:pathLst>
                <a:path w="12" h="15">
                  <a:moveTo>
                    <a:pt x="8" y="0"/>
                  </a:moveTo>
                  <a:cubicBezTo>
                    <a:pt x="4" y="1"/>
                    <a:pt x="0" y="14"/>
                    <a:pt x="4" y="14"/>
                  </a:cubicBezTo>
                  <a:cubicBezTo>
                    <a:pt x="7" y="15"/>
                    <a:pt x="11" y="7"/>
                    <a:pt x="12" y="5"/>
                  </a:cubicBezTo>
                  <a:cubicBezTo>
                    <a:pt x="12" y="3"/>
                    <a:pt x="12" y="0"/>
                    <a:pt x="8" y="0"/>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93" name="Freeform 83">
              <a:extLst>
                <a:ext uri="{FF2B5EF4-FFF2-40B4-BE49-F238E27FC236}">
                  <a16:creationId xmlns:a16="http://schemas.microsoft.com/office/drawing/2014/main" id="{21D85BD9-5E2A-4821-9EAE-A571E3F73D43}"/>
                </a:ext>
              </a:extLst>
            </p:cNvPr>
            <p:cNvSpPr>
              <a:spLocks noChangeArrowheads="1"/>
            </p:cNvSpPr>
            <p:nvPr/>
          </p:nvSpPr>
          <p:spPr bwMode="auto">
            <a:xfrm>
              <a:off x="3109526" y="1952494"/>
              <a:ext cx="38715" cy="24877"/>
            </a:xfrm>
            <a:custGeom>
              <a:avLst/>
              <a:gdLst>
                <a:gd name="T0" fmla="*/ 48404780 w 26"/>
                <a:gd name="T1" fmla="*/ 3820001 h 18"/>
                <a:gd name="T2" fmla="*/ 42595419 w 26"/>
                <a:gd name="T3" fmla="*/ 3820001 h 18"/>
                <a:gd name="T4" fmla="*/ 27105674 w 26"/>
                <a:gd name="T5" fmla="*/ 5730003 h 18"/>
                <a:gd name="T6" fmla="*/ 7744875 w 26"/>
                <a:gd name="T7" fmla="*/ 19101387 h 18"/>
                <a:gd name="T8" fmla="*/ 1935523 w 26"/>
                <a:gd name="T9" fmla="*/ 30561392 h 18"/>
                <a:gd name="T10" fmla="*/ 7744875 w 26"/>
                <a:gd name="T11" fmla="*/ 28651392 h 18"/>
                <a:gd name="T12" fmla="*/ 11617314 w 26"/>
                <a:gd name="T13" fmla="*/ 28651392 h 18"/>
                <a:gd name="T14" fmla="*/ 27105674 w 26"/>
                <a:gd name="T15" fmla="*/ 24831392 h 18"/>
                <a:gd name="T16" fmla="*/ 48404780 w 26"/>
                <a:gd name="T17" fmla="*/ 3820001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
                <a:gd name="T28" fmla="*/ 0 h 18"/>
                <a:gd name="T29" fmla="*/ 26 w 26"/>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 h="18">
                  <a:moveTo>
                    <a:pt x="25" y="2"/>
                  </a:moveTo>
                  <a:cubicBezTo>
                    <a:pt x="26" y="0"/>
                    <a:pt x="24" y="2"/>
                    <a:pt x="22" y="2"/>
                  </a:cubicBezTo>
                  <a:cubicBezTo>
                    <a:pt x="20" y="3"/>
                    <a:pt x="18" y="2"/>
                    <a:pt x="14" y="3"/>
                  </a:cubicBezTo>
                  <a:cubicBezTo>
                    <a:pt x="11" y="3"/>
                    <a:pt x="7" y="8"/>
                    <a:pt x="4" y="10"/>
                  </a:cubicBezTo>
                  <a:cubicBezTo>
                    <a:pt x="2" y="13"/>
                    <a:pt x="0" y="15"/>
                    <a:pt x="1" y="16"/>
                  </a:cubicBezTo>
                  <a:cubicBezTo>
                    <a:pt x="2" y="18"/>
                    <a:pt x="2" y="16"/>
                    <a:pt x="4" y="15"/>
                  </a:cubicBezTo>
                  <a:cubicBezTo>
                    <a:pt x="5" y="14"/>
                    <a:pt x="4" y="16"/>
                    <a:pt x="6" y="15"/>
                  </a:cubicBezTo>
                  <a:cubicBezTo>
                    <a:pt x="8" y="15"/>
                    <a:pt x="10" y="14"/>
                    <a:pt x="14" y="13"/>
                  </a:cubicBezTo>
                  <a:cubicBezTo>
                    <a:pt x="19" y="12"/>
                    <a:pt x="25" y="4"/>
                    <a:pt x="25" y="2"/>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94" name="Freeform 84">
              <a:extLst>
                <a:ext uri="{FF2B5EF4-FFF2-40B4-BE49-F238E27FC236}">
                  <a16:creationId xmlns:a16="http://schemas.microsoft.com/office/drawing/2014/main" id="{23BF9794-FE10-4AFD-A322-D2FEA3B34BE8}"/>
                </a:ext>
              </a:extLst>
            </p:cNvPr>
            <p:cNvSpPr>
              <a:spLocks noChangeArrowheads="1"/>
            </p:cNvSpPr>
            <p:nvPr/>
          </p:nvSpPr>
          <p:spPr bwMode="auto">
            <a:xfrm>
              <a:off x="3074442" y="1882385"/>
              <a:ext cx="93157" cy="72370"/>
            </a:xfrm>
            <a:custGeom>
              <a:avLst/>
              <a:gdLst>
                <a:gd name="T0" fmla="*/ 106923210 w 63"/>
                <a:gd name="T1" fmla="*/ 63918022 h 52"/>
                <a:gd name="T2" fmla="*/ 97376400 w 63"/>
                <a:gd name="T3" fmla="*/ 67792599 h 52"/>
                <a:gd name="T4" fmla="*/ 95468143 w 63"/>
                <a:gd name="T5" fmla="*/ 42612011 h 52"/>
                <a:gd name="T6" fmla="*/ 80192397 w 63"/>
                <a:gd name="T7" fmla="*/ 34864248 h 52"/>
                <a:gd name="T8" fmla="*/ 74464863 w 63"/>
                <a:gd name="T9" fmla="*/ 23243300 h 52"/>
                <a:gd name="T10" fmla="*/ 64918053 w 63"/>
                <a:gd name="T11" fmla="*/ 13558243 h 52"/>
                <a:gd name="T12" fmla="*/ 57280882 w 63"/>
                <a:gd name="T13" fmla="*/ 21306006 h 52"/>
                <a:gd name="T14" fmla="*/ 59190520 w 63"/>
                <a:gd name="T15" fmla="*/ 7747766 h 52"/>
                <a:gd name="T16" fmla="*/ 51551967 w 63"/>
                <a:gd name="T17" fmla="*/ 0 h 52"/>
                <a:gd name="T18" fmla="*/ 43914784 w 63"/>
                <a:gd name="T19" fmla="*/ 11620954 h 52"/>
                <a:gd name="T20" fmla="*/ 30550079 w 63"/>
                <a:gd name="T21" fmla="*/ 54232970 h 52"/>
                <a:gd name="T22" fmla="*/ 11456454 w 63"/>
                <a:gd name="T23" fmla="*/ 65855311 h 52"/>
                <a:gd name="T24" fmla="*/ 1909639 w 63"/>
                <a:gd name="T25" fmla="*/ 77476259 h 52"/>
                <a:gd name="T26" fmla="*/ 21003264 w 63"/>
                <a:gd name="T27" fmla="*/ 81350837 h 52"/>
                <a:gd name="T28" fmla="*/ 21003264 w 63"/>
                <a:gd name="T29" fmla="*/ 98782281 h 52"/>
                <a:gd name="T30" fmla="*/ 43914784 w 63"/>
                <a:gd name="T31" fmla="*/ 94909095 h 52"/>
                <a:gd name="T32" fmla="*/ 59190520 w 63"/>
                <a:gd name="T33" fmla="*/ 77476259 h 52"/>
                <a:gd name="T34" fmla="*/ 61098777 w 63"/>
                <a:gd name="T35" fmla="*/ 69728496 h 52"/>
                <a:gd name="T36" fmla="*/ 76374502 w 63"/>
                <a:gd name="T37" fmla="*/ 58107548 h 52"/>
                <a:gd name="T38" fmla="*/ 76374502 w 63"/>
                <a:gd name="T39" fmla="*/ 67792599 h 52"/>
                <a:gd name="T40" fmla="*/ 84011673 w 63"/>
                <a:gd name="T41" fmla="*/ 75540362 h 52"/>
                <a:gd name="T42" fmla="*/ 103105315 w 63"/>
                <a:gd name="T43" fmla="*/ 83286733 h 52"/>
                <a:gd name="T44" fmla="*/ 120289297 w 63"/>
                <a:gd name="T45" fmla="*/ 69728496 h 52"/>
                <a:gd name="T46" fmla="*/ 106923210 w 63"/>
                <a:gd name="T47" fmla="*/ 63918022 h 5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3"/>
                <a:gd name="T73" fmla="*/ 0 h 52"/>
                <a:gd name="T74" fmla="*/ 63 w 63"/>
                <a:gd name="T75" fmla="*/ 52 h 5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3" h="52">
                  <a:moveTo>
                    <a:pt x="56" y="33"/>
                  </a:moveTo>
                  <a:cubicBezTo>
                    <a:pt x="53" y="32"/>
                    <a:pt x="54" y="34"/>
                    <a:pt x="51" y="35"/>
                  </a:cubicBezTo>
                  <a:cubicBezTo>
                    <a:pt x="48" y="37"/>
                    <a:pt x="54" y="23"/>
                    <a:pt x="50" y="22"/>
                  </a:cubicBezTo>
                  <a:cubicBezTo>
                    <a:pt x="47" y="21"/>
                    <a:pt x="42" y="21"/>
                    <a:pt x="42" y="18"/>
                  </a:cubicBezTo>
                  <a:cubicBezTo>
                    <a:pt x="42" y="15"/>
                    <a:pt x="41" y="13"/>
                    <a:pt x="39" y="12"/>
                  </a:cubicBezTo>
                  <a:cubicBezTo>
                    <a:pt x="37" y="11"/>
                    <a:pt x="36" y="8"/>
                    <a:pt x="34" y="7"/>
                  </a:cubicBezTo>
                  <a:cubicBezTo>
                    <a:pt x="32" y="6"/>
                    <a:pt x="32" y="11"/>
                    <a:pt x="30" y="11"/>
                  </a:cubicBezTo>
                  <a:cubicBezTo>
                    <a:pt x="27" y="12"/>
                    <a:pt x="30" y="6"/>
                    <a:pt x="31" y="4"/>
                  </a:cubicBezTo>
                  <a:cubicBezTo>
                    <a:pt x="32" y="2"/>
                    <a:pt x="30" y="0"/>
                    <a:pt x="27" y="0"/>
                  </a:cubicBezTo>
                  <a:cubicBezTo>
                    <a:pt x="25" y="0"/>
                    <a:pt x="24" y="4"/>
                    <a:pt x="23" y="6"/>
                  </a:cubicBezTo>
                  <a:cubicBezTo>
                    <a:pt x="22" y="8"/>
                    <a:pt x="16" y="25"/>
                    <a:pt x="16" y="28"/>
                  </a:cubicBezTo>
                  <a:cubicBezTo>
                    <a:pt x="15" y="31"/>
                    <a:pt x="12" y="31"/>
                    <a:pt x="6" y="34"/>
                  </a:cubicBezTo>
                  <a:cubicBezTo>
                    <a:pt x="0" y="36"/>
                    <a:pt x="0" y="37"/>
                    <a:pt x="1" y="40"/>
                  </a:cubicBezTo>
                  <a:cubicBezTo>
                    <a:pt x="1" y="42"/>
                    <a:pt x="9" y="41"/>
                    <a:pt x="11" y="42"/>
                  </a:cubicBezTo>
                  <a:cubicBezTo>
                    <a:pt x="14" y="42"/>
                    <a:pt x="6" y="51"/>
                    <a:pt x="11" y="51"/>
                  </a:cubicBezTo>
                  <a:cubicBezTo>
                    <a:pt x="13" y="52"/>
                    <a:pt x="23" y="49"/>
                    <a:pt x="23" y="49"/>
                  </a:cubicBezTo>
                  <a:cubicBezTo>
                    <a:pt x="24" y="48"/>
                    <a:pt x="29" y="41"/>
                    <a:pt x="31" y="40"/>
                  </a:cubicBezTo>
                  <a:cubicBezTo>
                    <a:pt x="33" y="39"/>
                    <a:pt x="32" y="37"/>
                    <a:pt x="32" y="36"/>
                  </a:cubicBezTo>
                  <a:cubicBezTo>
                    <a:pt x="32" y="35"/>
                    <a:pt x="38" y="30"/>
                    <a:pt x="40" y="30"/>
                  </a:cubicBezTo>
                  <a:cubicBezTo>
                    <a:pt x="42" y="29"/>
                    <a:pt x="41" y="34"/>
                    <a:pt x="40" y="35"/>
                  </a:cubicBezTo>
                  <a:cubicBezTo>
                    <a:pt x="39" y="36"/>
                    <a:pt x="40" y="38"/>
                    <a:pt x="44" y="39"/>
                  </a:cubicBezTo>
                  <a:cubicBezTo>
                    <a:pt x="48" y="39"/>
                    <a:pt x="50" y="43"/>
                    <a:pt x="54" y="43"/>
                  </a:cubicBezTo>
                  <a:cubicBezTo>
                    <a:pt x="58" y="43"/>
                    <a:pt x="63" y="37"/>
                    <a:pt x="63" y="36"/>
                  </a:cubicBezTo>
                  <a:cubicBezTo>
                    <a:pt x="63" y="35"/>
                    <a:pt x="59" y="33"/>
                    <a:pt x="56" y="33"/>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95" name="Freeform 85">
              <a:extLst>
                <a:ext uri="{FF2B5EF4-FFF2-40B4-BE49-F238E27FC236}">
                  <a16:creationId xmlns:a16="http://schemas.microsoft.com/office/drawing/2014/main" id="{93C1903F-904E-4B01-9FE5-1F9FD7CA158D}"/>
                </a:ext>
              </a:extLst>
            </p:cNvPr>
            <p:cNvSpPr>
              <a:spLocks noChangeArrowheads="1"/>
            </p:cNvSpPr>
            <p:nvPr/>
          </p:nvSpPr>
          <p:spPr bwMode="auto">
            <a:xfrm>
              <a:off x="3190584" y="1940056"/>
              <a:ext cx="18147" cy="12439"/>
            </a:xfrm>
            <a:custGeom>
              <a:avLst/>
              <a:gdLst>
                <a:gd name="T0" fmla="*/ 5991828 w 12"/>
                <a:gd name="T1" fmla="*/ 1910077 h 9"/>
                <a:gd name="T2" fmla="*/ 5991828 w 12"/>
                <a:gd name="T3" fmla="*/ 15282001 h 9"/>
                <a:gd name="T4" fmla="*/ 19970871 w 12"/>
                <a:gd name="T5" fmla="*/ 11461848 h 9"/>
                <a:gd name="T6" fmla="*/ 13979046 w 12"/>
                <a:gd name="T7" fmla="*/ 7640310 h 9"/>
                <a:gd name="T8" fmla="*/ 5991828 w 12"/>
                <a:gd name="T9" fmla="*/ 1910077 h 9"/>
                <a:gd name="T10" fmla="*/ 0 60000 65536"/>
                <a:gd name="T11" fmla="*/ 0 60000 65536"/>
                <a:gd name="T12" fmla="*/ 0 60000 65536"/>
                <a:gd name="T13" fmla="*/ 0 60000 65536"/>
                <a:gd name="T14" fmla="*/ 0 60000 65536"/>
                <a:gd name="T15" fmla="*/ 0 w 12"/>
                <a:gd name="T16" fmla="*/ 0 h 9"/>
                <a:gd name="T17" fmla="*/ 12 w 12"/>
                <a:gd name="T18" fmla="*/ 9 h 9"/>
              </a:gdLst>
              <a:ahLst/>
              <a:cxnLst>
                <a:cxn ang="T10">
                  <a:pos x="T0" y="T1"/>
                </a:cxn>
                <a:cxn ang="T11">
                  <a:pos x="T2" y="T3"/>
                </a:cxn>
                <a:cxn ang="T12">
                  <a:pos x="T4" y="T5"/>
                </a:cxn>
                <a:cxn ang="T13">
                  <a:pos x="T6" y="T7"/>
                </a:cxn>
                <a:cxn ang="T14">
                  <a:pos x="T8" y="T9"/>
                </a:cxn>
              </a:cxnLst>
              <a:rect l="T15" t="T16" r="T17" b="T18"/>
              <a:pathLst>
                <a:path w="12" h="9">
                  <a:moveTo>
                    <a:pt x="3" y="1"/>
                  </a:moveTo>
                  <a:cubicBezTo>
                    <a:pt x="0" y="2"/>
                    <a:pt x="1" y="7"/>
                    <a:pt x="3" y="8"/>
                  </a:cubicBezTo>
                  <a:cubicBezTo>
                    <a:pt x="4" y="9"/>
                    <a:pt x="8" y="7"/>
                    <a:pt x="10" y="6"/>
                  </a:cubicBezTo>
                  <a:cubicBezTo>
                    <a:pt x="12" y="5"/>
                    <a:pt x="8" y="4"/>
                    <a:pt x="7" y="4"/>
                  </a:cubicBezTo>
                  <a:cubicBezTo>
                    <a:pt x="6" y="4"/>
                    <a:pt x="5" y="0"/>
                    <a:pt x="3" y="1"/>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96" name="Freeform 86">
              <a:extLst>
                <a:ext uri="{FF2B5EF4-FFF2-40B4-BE49-F238E27FC236}">
                  <a16:creationId xmlns:a16="http://schemas.microsoft.com/office/drawing/2014/main" id="{4930086F-BC08-4DB2-AF08-691DE3185885}"/>
                </a:ext>
              </a:extLst>
            </p:cNvPr>
            <p:cNvSpPr>
              <a:spLocks noChangeArrowheads="1"/>
            </p:cNvSpPr>
            <p:nvPr/>
          </p:nvSpPr>
          <p:spPr bwMode="auto">
            <a:xfrm>
              <a:off x="3206312" y="1935532"/>
              <a:ext cx="14518" cy="10177"/>
            </a:xfrm>
            <a:custGeom>
              <a:avLst/>
              <a:gdLst>
                <a:gd name="T0" fmla="*/ 14725621 w 10"/>
                <a:gd name="T1" fmla="*/ 12681998 h 7"/>
                <a:gd name="T2" fmla="*/ 11043536 w 10"/>
                <a:gd name="T3" fmla="*/ 4227817 h 7"/>
                <a:gd name="T4" fmla="*/ 3680727 w 10"/>
                <a:gd name="T5" fmla="*/ 4227817 h 7"/>
                <a:gd name="T6" fmla="*/ 14725621 w 10"/>
                <a:gd name="T7" fmla="*/ 12681998 h 7"/>
                <a:gd name="T8" fmla="*/ 0 60000 65536"/>
                <a:gd name="T9" fmla="*/ 0 60000 65536"/>
                <a:gd name="T10" fmla="*/ 0 60000 65536"/>
                <a:gd name="T11" fmla="*/ 0 60000 65536"/>
                <a:gd name="T12" fmla="*/ 0 w 10"/>
                <a:gd name="T13" fmla="*/ 0 h 7"/>
                <a:gd name="T14" fmla="*/ 10 w 10"/>
                <a:gd name="T15" fmla="*/ 7 h 7"/>
              </a:gdLst>
              <a:ahLst/>
              <a:cxnLst>
                <a:cxn ang="T8">
                  <a:pos x="T0" y="T1"/>
                </a:cxn>
                <a:cxn ang="T9">
                  <a:pos x="T2" y="T3"/>
                </a:cxn>
                <a:cxn ang="T10">
                  <a:pos x="T4" y="T5"/>
                </a:cxn>
                <a:cxn ang="T11">
                  <a:pos x="T6" y="T7"/>
                </a:cxn>
              </a:cxnLst>
              <a:rect l="T12" t="T13" r="T14" b="T15"/>
              <a:pathLst>
                <a:path w="10" h="7">
                  <a:moveTo>
                    <a:pt x="8" y="6"/>
                  </a:moveTo>
                  <a:cubicBezTo>
                    <a:pt x="10" y="6"/>
                    <a:pt x="7" y="3"/>
                    <a:pt x="6" y="2"/>
                  </a:cubicBezTo>
                  <a:cubicBezTo>
                    <a:pt x="4" y="0"/>
                    <a:pt x="3" y="1"/>
                    <a:pt x="2" y="2"/>
                  </a:cubicBezTo>
                  <a:cubicBezTo>
                    <a:pt x="0" y="3"/>
                    <a:pt x="3" y="7"/>
                    <a:pt x="8" y="6"/>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97" name="Freeform 87">
              <a:extLst>
                <a:ext uri="{FF2B5EF4-FFF2-40B4-BE49-F238E27FC236}">
                  <a16:creationId xmlns:a16="http://schemas.microsoft.com/office/drawing/2014/main" id="{5F78BE8A-A2B3-4EC2-AC13-0EA8654C775A}"/>
                </a:ext>
              </a:extLst>
            </p:cNvPr>
            <p:cNvSpPr>
              <a:spLocks noChangeArrowheads="1"/>
            </p:cNvSpPr>
            <p:nvPr/>
          </p:nvSpPr>
          <p:spPr bwMode="auto">
            <a:xfrm>
              <a:off x="3255915" y="1821323"/>
              <a:ext cx="20567" cy="18093"/>
            </a:xfrm>
            <a:custGeom>
              <a:avLst/>
              <a:gdLst>
                <a:gd name="T0" fmla="*/ 9422801 w 14"/>
                <a:gd name="T1" fmla="*/ 25181284 h 13"/>
                <a:gd name="T2" fmla="*/ 20730437 w 14"/>
                <a:gd name="T3" fmla="*/ 17433302 h 13"/>
                <a:gd name="T4" fmla="*/ 16960768 w 14"/>
                <a:gd name="T5" fmla="*/ 1937343 h 13"/>
                <a:gd name="T6" fmla="*/ 0 w 14"/>
                <a:gd name="T7" fmla="*/ 11622667 h 13"/>
                <a:gd name="T8" fmla="*/ 9422801 w 14"/>
                <a:gd name="T9" fmla="*/ 25181284 h 13"/>
                <a:gd name="T10" fmla="*/ 0 60000 65536"/>
                <a:gd name="T11" fmla="*/ 0 60000 65536"/>
                <a:gd name="T12" fmla="*/ 0 60000 65536"/>
                <a:gd name="T13" fmla="*/ 0 60000 65536"/>
                <a:gd name="T14" fmla="*/ 0 60000 65536"/>
                <a:gd name="T15" fmla="*/ 0 w 14"/>
                <a:gd name="T16" fmla="*/ 0 h 13"/>
                <a:gd name="T17" fmla="*/ 14 w 14"/>
                <a:gd name="T18" fmla="*/ 13 h 13"/>
              </a:gdLst>
              <a:ahLst/>
              <a:cxnLst>
                <a:cxn ang="T10">
                  <a:pos x="T0" y="T1"/>
                </a:cxn>
                <a:cxn ang="T11">
                  <a:pos x="T2" y="T3"/>
                </a:cxn>
                <a:cxn ang="T12">
                  <a:pos x="T4" y="T5"/>
                </a:cxn>
                <a:cxn ang="T13">
                  <a:pos x="T6" y="T7"/>
                </a:cxn>
                <a:cxn ang="T14">
                  <a:pos x="T8" y="T9"/>
                </a:cxn>
              </a:cxnLst>
              <a:rect l="T15" t="T16" r="T17" b="T18"/>
              <a:pathLst>
                <a:path w="14" h="13">
                  <a:moveTo>
                    <a:pt x="5" y="13"/>
                  </a:moveTo>
                  <a:cubicBezTo>
                    <a:pt x="8" y="13"/>
                    <a:pt x="10" y="12"/>
                    <a:pt x="11" y="9"/>
                  </a:cubicBezTo>
                  <a:cubicBezTo>
                    <a:pt x="13" y="7"/>
                    <a:pt x="14" y="1"/>
                    <a:pt x="9" y="1"/>
                  </a:cubicBezTo>
                  <a:cubicBezTo>
                    <a:pt x="5" y="0"/>
                    <a:pt x="1" y="4"/>
                    <a:pt x="0" y="6"/>
                  </a:cubicBezTo>
                  <a:cubicBezTo>
                    <a:pt x="0" y="7"/>
                    <a:pt x="0" y="13"/>
                    <a:pt x="5" y="13"/>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98" name="Freeform 88">
              <a:extLst>
                <a:ext uri="{FF2B5EF4-FFF2-40B4-BE49-F238E27FC236}">
                  <a16:creationId xmlns:a16="http://schemas.microsoft.com/office/drawing/2014/main" id="{239B9BE9-BE64-44A5-96FA-EFE3178B3817}"/>
                </a:ext>
              </a:extLst>
            </p:cNvPr>
            <p:cNvSpPr>
              <a:spLocks noChangeArrowheads="1"/>
            </p:cNvSpPr>
            <p:nvPr/>
          </p:nvSpPr>
          <p:spPr bwMode="auto">
            <a:xfrm>
              <a:off x="3199053" y="1770438"/>
              <a:ext cx="26616" cy="12439"/>
            </a:xfrm>
            <a:custGeom>
              <a:avLst/>
              <a:gdLst>
                <a:gd name="T0" fmla="*/ 32457957 w 18"/>
                <a:gd name="T1" fmla="*/ 1910077 h 9"/>
                <a:gd name="T2" fmla="*/ 7637085 w 18"/>
                <a:gd name="T3" fmla="*/ 3820155 h 9"/>
                <a:gd name="T4" fmla="*/ 15274170 w 18"/>
                <a:gd name="T5" fmla="*/ 13371925 h 9"/>
                <a:gd name="T6" fmla="*/ 30548341 w 18"/>
                <a:gd name="T7" fmla="*/ 15282001 h 9"/>
                <a:gd name="T8" fmla="*/ 32457957 w 18"/>
                <a:gd name="T9" fmla="*/ 1910077 h 9"/>
                <a:gd name="T10" fmla="*/ 0 60000 65536"/>
                <a:gd name="T11" fmla="*/ 0 60000 65536"/>
                <a:gd name="T12" fmla="*/ 0 60000 65536"/>
                <a:gd name="T13" fmla="*/ 0 60000 65536"/>
                <a:gd name="T14" fmla="*/ 0 60000 65536"/>
                <a:gd name="T15" fmla="*/ 0 w 18"/>
                <a:gd name="T16" fmla="*/ 0 h 9"/>
                <a:gd name="T17" fmla="*/ 18 w 18"/>
                <a:gd name="T18" fmla="*/ 9 h 9"/>
              </a:gdLst>
              <a:ahLst/>
              <a:cxnLst>
                <a:cxn ang="T10">
                  <a:pos x="T0" y="T1"/>
                </a:cxn>
                <a:cxn ang="T11">
                  <a:pos x="T2" y="T3"/>
                </a:cxn>
                <a:cxn ang="T12">
                  <a:pos x="T4" y="T5"/>
                </a:cxn>
                <a:cxn ang="T13">
                  <a:pos x="T6" y="T7"/>
                </a:cxn>
                <a:cxn ang="T14">
                  <a:pos x="T8" y="T9"/>
                </a:cxn>
              </a:cxnLst>
              <a:rect l="T15" t="T16" r="T17" b="T18"/>
              <a:pathLst>
                <a:path w="18" h="9">
                  <a:moveTo>
                    <a:pt x="17" y="1"/>
                  </a:moveTo>
                  <a:cubicBezTo>
                    <a:pt x="17" y="0"/>
                    <a:pt x="8" y="2"/>
                    <a:pt x="4" y="2"/>
                  </a:cubicBezTo>
                  <a:cubicBezTo>
                    <a:pt x="0" y="2"/>
                    <a:pt x="5" y="4"/>
                    <a:pt x="8" y="7"/>
                  </a:cubicBezTo>
                  <a:cubicBezTo>
                    <a:pt x="11" y="9"/>
                    <a:pt x="15" y="8"/>
                    <a:pt x="16" y="8"/>
                  </a:cubicBezTo>
                  <a:cubicBezTo>
                    <a:pt x="18" y="7"/>
                    <a:pt x="18" y="3"/>
                    <a:pt x="17" y="1"/>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199" name="Freeform 89">
              <a:extLst>
                <a:ext uri="{FF2B5EF4-FFF2-40B4-BE49-F238E27FC236}">
                  <a16:creationId xmlns:a16="http://schemas.microsoft.com/office/drawing/2014/main" id="{9D63926A-2B4D-4DDB-BE0B-59AC3D63ED5E}"/>
                </a:ext>
              </a:extLst>
            </p:cNvPr>
            <p:cNvSpPr>
              <a:spLocks noChangeArrowheads="1"/>
            </p:cNvSpPr>
            <p:nvPr/>
          </p:nvSpPr>
          <p:spPr bwMode="auto">
            <a:xfrm>
              <a:off x="3355121" y="1977371"/>
              <a:ext cx="22987" cy="14700"/>
            </a:xfrm>
            <a:custGeom>
              <a:avLst/>
              <a:gdLst>
                <a:gd name="T0" fmla="*/ 16407189 w 15"/>
                <a:gd name="T1" fmla="*/ 1785382 h 11"/>
                <a:gd name="T2" fmla="*/ 4101439 w 15"/>
                <a:gd name="T3" fmla="*/ 7142864 h 11"/>
                <a:gd name="T4" fmla="*/ 14355038 w 15"/>
                <a:gd name="T5" fmla="*/ 17859163 h 11"/>
                <a:gd name="T6" fmla="*/ 24610071 w 15"/>
                <a:gd name="T7" fmla="*/ 10714963 h 11"/>
                <a:gd name="T8" fmla="*/ 18457908 w 15"/>
                <a:gd name="T9" fmla="*/ 7142864 h 11"/>
                <a:gd name="T10" fmla="*/ 16407189 w 15"/>
                <a:gd name="T11" fmla="*/ 1785382 h 11"/>
                <a:gd name="T12" fmla="*/ 0 60000 65536"/>
                <a:gd name="T13" fmla="*/ 0 60000 65536"/>
                <a:gd name="T14" fmla="*/ 0 60000 65536"/>
                <a:gd name="T15" fmla="*/ 0 60000 65536"/>
                <a:gd name="T16" fmla="*/ 0 60000 65536"/>
                <a:gd name="T17" fmla="*/ 0 60000 65536"/>
                <a:gd name="T18" fmla="*/ 0 w 15"/>
                <a:gd name="T19" fmla="*/ 0 h 11"/>
                <a:gd name="T20" fmla="*/ 15 w 15"/>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15" h="11">
                  <a:moveTo>
                    <a:pt x="8" y="1"/>
                  </a:moveTo>
                  <a:cubicBezTo>
                    <a:pt x="8" y="0"/>
                    <a:pt x="4" y="3"/>
                    <a:pt x="2" y="4"/>
                  </a:cubicBezTo>
                  <a:cubicBezTo>
                    <a:pt x="0" y="5"/>
                    <a:pt x="4" y="9"/>
                    <a:pt x="7" y="10"/>
                  </a:cubicBezTo>
                  <a:cubicBezTo>
                    <a:pt x="10" y="11"/>
                    <a:pt x="10" y="7"/>
                    <a:pt x="12" y="6"/>
                  </a:cubicBezTo>
                  <a:cubicBezTo>
                    <a:pt x="15" y="4"/>
                    <a:pt x="10" y="4"/>
                    <a:pt x="9" y="4"/>
                  </a:cubicBezTo>
                  <a:cubicBezTo>
                    <a:pt x="7" y="4"/>
                    <a:pt x="7" y="2"/>
                    <a:pt x="8" y="1"/>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00" name="Freeform 90">
              <a:extLst>
                <a:ext uri="{FF2B5EF4-FFF2-40B4-BE49-F238E27FC236}">
                  <a16:creationId xmlns:a16="http://schemas.microsoft.com/office/drawing/2014/main" id="{CBA56933-D2CF-4EB9-B8BE-22797142DBAC}"/>
                </a:ext>
              </a:extLst>
            </p:cNvPr>
            <p:cNvSpPr>
              <a:spLocks noChangeArrowheads="1"/>
            </p:cNvSpPr>
            <p:nvPr/>
          </p:nvSpPr>
          <p:spPr bwMode="auto">
            <a:xfrm>
              <a:off x="3105896" y="1639267"/>
              <a:ext cx="339961" cy="344890"/>
            </a:xfrm>
            <a:custGeom>
              <a:avLst/>
              <a:gdLst>
                <a:gd name="T0" fmla="*/ 36249355 w 230"/>
                <a:gd name="T1" fmla="*/ 136213554 h 249"/>
                <a:gd name="T2" fmla="*/ 41971845 w 230"/>
                <a:gd name="T3" fmla="*/ 157316938 h 249"/>
                <a:gd name="T4" fmla="*/ 59143470 w 230"/>
                <a:gd name="T5" fmla="*/ 170746868 h 249"/>
                <a:gd name="T6" fmla="*/ 114470566 w 230"/>
                <a:gd name="T7" fmla="*/ 182258478 h 249"/>
                <a:gd name="T8" fmla="*/ 173612634 w 230"/>
                <a:gd name="T9" fmla="*/ 174583596 h 249"/>
                <a:gd name="T10" fmla="*/ 200323156 w 230"/>
                <a:gd name="T11" fmla="*/ 184176842 h 249"/>
                <a:gd name="T12" fmla="*/ 238478616 w 230"/>
                <a:gd name="T13" fmla="*/ 216790408 h 249"/>
                <a:gd name="T14" fmla="*/ 246109984 w 230"/>
                <a:gd name="T15" fmla="*/ 276263834 h 249"/>
                <a:gd name="T16" fmla="*/ 207954524 w 230"/>
                <a:gd name="T17" fmla="*/ 312715513 h 249"/>
                <a:gd name="T18" fmla="*/ 181244045 w 230"/>
                <a:gd name="T19" fmla="*/ 341493737 h 249"/>
                <a:gd name="T20" fmla="*/ 144996039 w 230"/>
                <a:gd name="T21" fmla="*/ 351085555 h 249"/>
                <a:gd name="T22" fmla="*/ 152626026 w 230"/>
                <a:gd name="T23" fmla="*/ 395212159 h 249"/>
                <a:gd name="T24" fmla="*/ 215585892 w 230"/>
                <a:gd name="T25" fmla="*/ 397130523 h 249"/>
                <a:gd name="T26" fmla="*/ 227032254 w 230"/>
                <a:gd name="T27" fmla="*/ 423988998 h 249"/>
                <a:gd name="T28" fmla="*/ 249926359 w 230"/>
                <a:gd name="T29" fmla="*/ 441255655 h 249"/>
                <a:gd name="T30" fmla="*/ 312884801 w 230"/>
                <a:gd name="T31" fmla="*/ 475788970 h 249"/>
                <a:gd name="T32" fmla="*/ 303345936 w 230"/>
                <a:gd name="T33" fmla="*/ 433582201 h 249"/>
                <a:gd name="T34" fmla="*/ 286175703 w 230"/>
                <a:gd name="T35" fmla="*/ 408640704 h 249"/>
                <a:gd name="T36" fmla="*/ 309068426 w 230"/>
                <a:gd name="T37" fmla="*/ 416315543 h 249"/>
                <a:gd name="T38" fmla="*/ 337686402 w 230"/>
                <a:gd name="T39" fmla="*/ 452767222 h 249"/>
                <a:gd name="T40" fmla="*/ 351041642 w 230"/>
                <a:gd name="T41" fmla="*/ 445092382 h 249"/>
                <a:gd name="T42" fmla="*/ 368211961 w 230"/>
                <a:gd name="T43" fmla="*/ 425907361 h 249"/>
                <a:gd name="T44" fmla="*/ 351041642 w 230"/>
                <a:gd name="T45" fmla="*/ 383700592 h 249"/>
                <a:gd name="T46" fmla="*/ 326240041 w 230"/>
                <a:gd name="T47" fmla="*/ 370270662 h 249"/>
                <a:gd name="T48" fmla="*/ 326240041 w 230"/>
                <a:gd name="T49" fmla="*/ 343412100 h 249"/>
                <a:gd name="T50" fmla="*/ 326240041 w 230"/>
                <a:gd name="T51" fmla="*/ 324227079 h 249"/>
                <a:gd name="T52" fmla="*/ 349134145 w 230"/>
                <a:gd name="T53" fmla="*/ 331900534 h 249"/>
                <a:gd name="T54" fmla="*/ 360580507 w 230"/>
                <a:gd name="T55" fmla="*/ 339575373 h 249"/>
                <a:gd name="T56" fmla="*/ 366304465 w 230"/>
                <a:gd name="T57" fmla="*/ 360678758 h 249"/>
                <a:gd name="T58" fmla="*/ 391106066 w 230"/>
                <a:gd name="T59" fmla="*/ 347248827 h 249"/>
                <a:gd name="T60" fmla="*/ 425446532 w 230"/>
                <a:gd name="T61" fmla="*/ 343412100 h 249"/>
                <a:gd name="T62" fmla="*/ 436894275 w 230"/>
                <a:gd name="T63" fmla="*/ 305042058 h 249"/>
                <a:gd name="T64" fmla="*/ 410183796 w 230"/>
                <a:gd name="T65" fmla="*/ 299286968 h 249"/>
                <a:gd name="T66" fmla="*/ 381567201 w 230"/>
                <a:gd name="T67" fmla="*/ 299286968 h 249"/>
                <a:gd name="T68" fmla="*/ 391106066 w 230"/>
                <a:gd name="T69" fmla="*/ 268590380 h 249"/>
                <a:gd name="T70" fmla="*/ 366304465 w 230"/>
                <a:gd name="T71" fmla="*/ 257078813 h 249"/>
                <a:gd name="T72" fmla="*/ 337686402 w 230"/>
                <a:gd name="T73" fmla="*/ 237893792 h 249"/>
                <a:gd name="T74" fmla="*/ 341502777 w 230"/>
                <a:gd name="T75" fmla="*/ 224465247 h 249"/>
                <a:gd name="T76" fmla="*/ 362488090 w 230"/>
                <a:gd name="T77" fmla="*/ 207198590 h 249"/>
                <a:gd name="T78" fmla="*/ 362488090 w 230"/>
                <a:gd name="T79" fmla="*/ 164991778 h 249"/>
                <a:gd name="T80" fmla="*/ 352949139 w 230"/>
                <a:gd name="T81" fmla="*/ 153480211 h 249"/>
                <a:gd name="T82" fmla="*/ 314792298 w 230"/>
                <a:gd name="T83" fmla="*/ 132376826 h 249"/>
                <a:gd name="T84" fmla="*/ 272820463 w 230"/>
                <a:gd name="T85" fmla="*/ 111273442 h 249"/>
                <a:gd name="T86" fmla="*/ 251833855 w 230"/>
                <a:gd name="T87" fmla="*/ 94006784 h 249"/>
                <a:gd name="T88" fmla="*/ 200323156 w 230"/>
                <a:gd name="T89" fmla="*/ 67148288 h 249"/>
                <a:gd name="T90" fmla="*/ 177429008 w 230"/>
                <a:gd name="T91" fmla="*/ 92088421 h 249"/>
                <a:gd name="T92" fmla="*/ 154534904 w 230"/>
                <a:gd name="T93" fmla="*/ 72903378 h 249"/>
                <a:gd name="T94" fmla="*/ 152626026 w 230"/>
                <a:gd name="T95" fmla="*/ 61391812 h 249"/>
                <a:gd name="T96" fmla="*/ 165981265 w 230"/>
                <a:gd name="T97" fmla="*/ 21103390 h 249"/>
                <a:gd name="T98" fmla="*/ 144996039 w 230"/>
                <a:gd name="T99" fmla="*/ 17266663 h 249"/>
                <a:gd name="T100" fmla="*/ 141179664 w 230"/>
                <a:gd name="T101" fmla="*/ 30696598 h 249"/>
                <a:gd name="T102" fmla="*/ 99207830 w 230"/>
                <a:gd name="T103" fmla="*/ 57555085 h 249"/>
                <a:gd name="T104" fmla="*/ 93483958 w 230"/>
                <a:gd name="T105" fmla="*/ 88251672 h 249"/>
                <a:gd name="T106" fmla="*/ 116378063 w 230"/>
                <a:gd name="T107" fmla="*/ 126621736 h 249"/>
                <a:gd name="T108" fmla="*/ 83945072 w 230"/>
                <a:gd name="T109" fmla="*/ 130458463 h 249"/>
                <a:gd name="T110" fmla="*/ 74406207 w 230"/>
                <a:gd name="T111" fmla="*/ 86333309 h 249"/>
                <a:gd name="T112" fmla="*/ 125916928 w 230"/>
                <a:gd name="T113" fmla="*/ 1918364 h 249"/>
                <a:gd name="T114" fmla="*/ 43880723 w 230"/>
                <a:gd name="T115" fmla="*/ 21103390 h 249"/>
                <a:gd name="T116" fmla="*/ 5723874 w 230"/>
                <a:gd name="T117" fmla="*/ 99761875 h 24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0"/>
                <a:gd name="T178" fmla="*/ 0 h 249"/>
                <a:gd name="T179" fmla="*/ 230 w 230"/>
                <a:gd name="T180" fmla="*/ 249 h 24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0" h="249">
                  <a:moveTo>
                    <a:pt x="5" y="55"/>
                  </a:moveTo>
                  <a:cubicBezTo>
                    <a:pt x="4" y="57"/>
                    <a:pt x="5" y="61"/>
                    <a:pt x="6" y="63"/>
                  </a:cubicBezTo>
                  <a:cubicBezTo>
                    <a:pt x="7" y="65"/>
                    <a:pt x="9" y="64"/>
                    <a:pt x="13" y="65"/>
                  </a:cubicBezTo>
                  <a:cubicBezTo>
                    <a:pt x="17" y="67"/>
                    <a:pt x="19" y="69"/>
                    <a:pt x="19" y="71"/>
                  </a:cubicBezTo>
                  <a:cubicBezTo>
                    <a:pt x="20" y="72"/>
                    <a:pt x="13" y="70"/>
                    <a:pt x="11" y="70"/>
                  </a:cubicBezTo>
                  <a:cubicBezTo>
                    <a:pt x="9" y="70"/>
                    <a:pt x="11" y="73"/>
                    <a:pt x="13" y="76"/>
                  </a:cubicBezTo>
                  <a:cubicBezTo>
                    <a:pt x="15" y="79"/>
                    <a:pt x="15" y="77"/>
                    <a:pt x="19" y="78"/>
                  </a:cubicBezTo>
                  <a:cubicBezTo>
                    <a:pt x="23" y="79"/>
                    <a:pt x="22" y="81"/>
                    <a:pt x="22" y="82"/>
                  </a:cubicBezTo>
                  <a:cubicBezTo>
                    <a:pt x="23" y="84"/>
                    <a:pt x="16" y="80"/>
                    <a:pt x="17" y="81"/>
                  </a:cubicBezTo>
                  <a:cubicBezTo>
                    <a:pt x="18" y="82"/>
                    <a:pt x="21" y="86"/>
                    <a:pt x="22" y="87"/>
                  </a:cubicBezTo>
                  <a:cubicBezTo>
                    <a:pt x="24" y="88"/>
                    <a:pt x="25" y="86"/>
                    <a:pt x="27" y="86"/>
                  </a:cubicBezTo>
                  <a:cubicBezTo>
                    <a:pt x="28" y="85"/>
                    <a:pt x="30" y="89"/>
                    <a:pt x="31" y="89"/>
                  </a:cubicBezTo>
                  <a:cubicBezTo>
                    <a:pt x="32" y="89"/>
                    <a:pt x="35" y="88"/>
                    <a:pt x="36" y="88"/>
                  </a:cubicBezTo>
                  <a:cubicBezTo>
                    <a:pt x="38" y="87"/>
                    <a:pt x="39" y="91"/>
                    <a:pt x="41" y="92"/>
                  </a:cubicBezTo>
                  <a:cubicBezTo>
                    <a:pt x="44" y="93"/>
                    <a:pt x="52" y="93"/>
                    <a:pt x="55" y="93"/>
                  </a:cubicBezTo>
                  <a:cubicBezTo>
                    <a:pt x="57" y="94"/>
                    <a:pt x="58" y="95"/>
                    <a:pt x="60" y="95"/>
                  </a:cubicBezTo>
                  <a:cubicBezTo>
                    <a:pt x="61" y="95"/>
                    <a:pt x="62" y="93"/>
                    <a:pt x="63" y="93"/>
                  </a:cubicBezTo>
                  <a:cubicBezTo>
                    <a:pt x="65" y="93"/>
                    <a:pt x="64" y="95"/>
                    <a:pt x="65" y="94"/>
                  </a:cubicBezTo>
                  <a:cubicBezTo>
                    <a:pt x="65" y="94"/>
                    <a:pt x="79" y="93"/>
                    <a:pt x="81" y="92"/>
                  </a:cubicBezTo>
                  <a:cubicBezTo>
                    <a:pt x="83" y="92"/>
                    <a:pt x="89" y="91"/>
                    <a:pt x="91" y="91"/>
                  </a:cubicBezTo>
                  <a:cubicBezTo>
                    <a:pt x="93" y="91"/>
                    <a:pt x="96" y="97"/>
                    <a:pt x="98" y="98"/>
                  </a:cubicBezTo>
                  <a:cubicBezTo>
                    <a:pt x="100" y="99"/>
                    <a:pt x="100" y="97"/>
                    <a:pt x="100" y="96"/>
                  </a:cubicBezTo>
                  <a:cubicBezTo>
                    <a:pt x="101" y="94"/>
                    <a:pt x="103" y="93"/>
                    <a:pt x="105" y="93"/>
                  </a:cubicBezTo>
                  <a:cubicBezTo>
                    <a:pt x="108" y="93"/>
                    <a:pt x="106" y="95"/>
                    <a:pt x="105" y="96"/>
                  </a:cubicBezTo>
                  <a:cubicBezTo>
                    <a:pt x="104" y="98"/>
                    <a:pt x="104" y="101"/>
                    <a:pt x="105" y="103"/>
                  </a:cubicBezTo>
                  <a:cubicBezTo>
                    <a:pt x="107" y="105"/>
                    <a:pt x="109" y="106"/>
                    <a:pt x="112" y="108"/>
                  </a:cubicBezTo>
                  <a:cubicBezTo>
                    <a:pt x="115" y="110"/>
                    <a:pt x="119" y="110"/>
                    <a:pt x="122" y="110"/>
                  </a:cubicBezTo>
                  <a:cubicBezTo>
                    <a:pt x="125" y="110"/>
                    <a:pt x="127" y="112"/>
                    <a:pt x="125" y="113"/>
                  </a:cubicBezTo>
                  <a:cubicBezTo>
                    <a:pt x="122" y="114"/>
                    <a:pt x="122" y="120"/>
                    <a:pt x="122" y="122"/>
                  </a:cubicBezTo>
                  <a:cubicBezTo>
                    <a:pt x="123" y="125"/>
                    <a:pt x="123" y="127"/>
                    <a:pt x="125" y="128"/>
                  </a:cubicBezTo>
                  <a:cubicBezTo>
                    <a:pt x="128" y="128"/>
                    <a:pt x="128" y="128"/>
                    <a:pt x="127" y="133"/>
                  </a:cubicBezTo>
                  <a:cubicBezTo>
                    <a:pt x="126" y="138"/>
                    <a:pt x="130" y="141"/>
                    <a:pt x="129" y="144"/>
                  </a:cubicBezTo>
                  <a:cubicBezTo>
                    <a:pt x="129" y="147"/>
                    <a:pt x="126" y="146"/>
                    <a:pt x="125" y="147"/>
                  </a:cubicBezTo>
                  <a:cubicBezTo>
                    <a:pt x="123" y="148"/>
                    <a:pt x="126" y="150"/>
                    <a:pt x="127" y="152"/>
                  </a:cubicBezTo>
                  <a:cubicBezTo>
                    <a:pt x="128" y="153"/>
                    <a:pt x="122" y="153"/>
                    <a:pt x="119" y="154"/>
                  </a:cubicBezTo>
                  <a:cubicBezTo>
                    <a:pt x="116" y="155"/>
                    <a:pt x="110" y="160"/>
                    <a:pt x="109" y="163"/>
                  </a:cubicBezTo>
                  <a:cubicBezTo>
                    <a:pt x="108" y="165"/>
                    <a:pt x="112" y="171"/>
                    <a:pt x="113" y="173"/>
                  </a:cubicBezTo>
                  <a:cubicBezTo>
                    <a:pt x="114" y="175"/>
                    <a:pt x="109" y="177"/>
                    <a:pt x="106" y="178"/>
                  </a:cubicBezTo>
                  <a:cubicBezTo>
                    <a:pt x="103" y="179"/>
                    <a:pt x="103" y="178"/>
                    <a:pt x="101" y="178"/>
                  </a:cubicBezTo>
                  <a:cubicBezTo>
                    <a:pt x="99" y="177"/>
                    <a:pt x="98" y="178"/>
                    <a:pt x="95" y="178"/>
                  </a:cubicBezTo>
                  <a:cubicBezTo>
                    <a:pt x="91" y="179"/>
                    <a:pt x="90" y="177"/>
                    <a:pt x="89" y="176"/>
                  </a:cubicBezTo>
                  <a:cubicBezTo>
                    <a:pt x="87" y="175"/>
                    <a:pt x="80" y="175"/>
                    <a:pt x="79" y="176"/>
                  </a:cubicBezTo>
                  <a:cubicBezTo>
                    <a:pt x="77" y="177"/>
                    <a:pt x="76" y="178"/>
                    <a:pt x="74" y="179"/>
                  </a:cubicBezTo>
                  <a:cubicBezTo>
                    <a:pt x="72" y="181"/>
                    <a:pt x="74" y="182"/>
                    <a:pt x="76" y="183"/>
                  </a:cubicBezTo>
                  <a:cubicBezTo>
                    <a:pt x="77" y="184"/>
                    <a:pt x="75" y="188"/>
                    <a:pt x="73" y="190"/>
                  </a:cubicBezTo>
                  <a:cubicBezTo>
                    <a:pt x="72" y="192"/>
                    <a:pt x="67" y="193"/>
                    <a:pt x="66" y="195"/>
                  </a:cubicBezTo>
                  <a:cubicBezTo>
                    <a:pt x="65" y="197"/>
                    <a:pt x="68" y="204"/>
                    <a:pt x="70" y="205"/>
                  </a:cubicBezTo>
                  <a:cubicBezTo>
                    <a:pt x="71" y="206"/>
                    <a:pt x="77" y="207"/>
                    <a:pt x="80" y="206"/>
                  </a:cubicBezTo>
                  <a:cubicBezTo>
                    <a:pt x="83" y="206"/>
                    <a:pt x="92" y="202"/>
                    <a:pt x="94" y="202"/>
                  </a:cubicBezTo>
                  <a:cubicBezTo>
                    <a:pt x="96" y="202"/>
                    <a:pt x="100" y="203"/>
                    <a:pt x="102" y="204"/>
                  </a:cubicBezTo>
                  <a:cubicBezTo>
                    <a:pt x="105" y="205"/>
                    <a:pt x="105" y="205"/>
                    <a:pt x="106" y="203"/>
                  </a:cubicBezTo>
                  <a:cubicBezTo>
                    <a:pt x="108" y="202"/>
                    <a:pt x="112" y="205"/>
                    <a:pt x="113" y="207"/>
                  </a:cubicBezTo>
                  <a:cubicBezTo>
                    <a:pt x="114" y="208"/>
                    <a:pt x="112" y="212"/>
                    <a:pt x="113" y="213"/>
                  </a:cubicBezTo>
                  <a:cubicBezTo>
                    <a:pt x="114" y="215"/>
                    <a:pt x="116" y="214"/>
                    <a:pt x="119" y="214"/>
                  </a:cubicBezTo>
                  <a:cubicBezTo>
                    <a:pt x="122" y="214"/>
                    <a:pt x="123" y="216"/>
                    <a:pt x="124" y="217"/>
                  </a:cubicBezTo>
                  <a:cubicBezTo>
                    <a:pt x="126" y="218"/>
                    <a:pt x="121" y="219"/>
                    <a:pt x="119" y="221"/>
                  </a:cubicBezTo>
                  <a:cubicBezTo>
                    <a:pt x="117" y="223"/>
                    <a:pt x="120" y="224"/>
                    <a:pt x="123" y="225"/>
                  </a:cubicBezTo>
                  <a:cubicBezTo>
                    <a:pt x="127" y="227"/>
                    <a:pt x="124" y="229"/>
                    <a:pt x="126" y="230"/>
                  </a:cubicBezTo>
                  <a:cubicBezTo>
                    <a:pt x="127" y="232"/>
                    <a:pt x="130" y="234"/>
                    <a:pt x="132" y="234"/>
                  </a:cubicBezTo>
                  <a:cubicBezTo>
                    <a:pt x="134" y="234"/>
                    <a:pt x="131" y="231"/>
                    <a:pt x="131" y="230"/>
                  </a:cubicBezTo>
                  <a:cubicBezTo>
                    <a:pt x="132" y="230"/>
                    <a:pt x="135" y="233"/>
                    <a:pt x="139" y="234"/>
                  </a:cubicBezTo>
                  <a:cubicBezTo>
                    <a:pt x="143" y="236"/>
                    <a:pt x="141" y="236"/>
                    <a:pt x="142" y="237"/>
                  </a:cubicBezTo>
                  <a:cubicBezTo>
                    <a:pt x="143" y="238"/>
                    <a:pt x="151" y="239"/>
                    <a:pt x="153" y="239"/>
                  </a:cubicBezTo>
                  <a:cubicBezTo>
                    <a:pt x="155" y="239"/>
                    <a:pt x="160" y="247"/>
                    <a:pt x="164" y="248"/>
                  </a:cubicBezTo>
                  <a:cubicBezTo>
                    <a:pt x="168" y="249"/>
                    <a:pt x="169" y="244"/>
                    <a:pt x="171" y="243"/>
                  </a:cubicBezTo>
                  <a:cubicBezTo>
                    <a:pt x="172" y="242"/>
                    <a:pt x="170" y="240"/>
                    <a:pt x="171" y="238"/>
                  </a:cubicBezTo>
                  <a:cubicBezTo>
                    <a:pt x="171" y="237"/>
                    <a:pt x="170" y="233"/>
                    <a:pt x="167" y="233"/>
                  </a:cubicBezTo>
                  <a:cubicBezTo>
                    <a:pt x="164" y="232"/>
                    <a:pt x="163" y="229"/>
                    <a:pt x="159" y="226"/>
                  </a:cubicBezTo>
                  <a:cubicBezTo>
                    <a:pt x="156" y="223"/>
                    <a:pt x="159" y="224"/>
                    <a:pt x="159" y="222"/>
                  </a:cubicBezTo>
                  <a:cubicBezTo>
                    <a:pt x="159" y="221"/>
                    <a:pt x="158" y="221"/>
                    <a:pt x="156" y="222"/>
                  </a:cubicBezTo>
                  <a:cubicBezTo>
                    <a:pt x="154" y="223"/>
                    <a:pt x="153" y="222"/>
                    <a:pt x="152" y="219"/>
                  </a:cubicBezTo>
                  <a:cubicBezTo>
                    <a:pt x="151" y="217"/>
                    <a:pt x="149" y="214"/>
                    <a:pt x="150" y="213"/>
                  </a:cubicBezTo>
                  <a:cubicBezTo>
                    <a:pt x="150" y="212"/>
                    <a:pt x="151" y="213"/>
                    <a:pt x="152" y="214"/>
                  </a:cubicBezTo>
                  <a:cubicBezTo>
                    <a:pt x="152" y="214"/>
                    <a:pt x="154" y="214"/>
                    <a:pt x="154" y="213"/>
                  </a:cubicBezTo>
                  <a:cubicBezTo>
                    <a:pt x="155" y="212"/>
                    <a:pt x="157" y="216"/>
                    <a:pt x="159" y="218"/>
                  </a:cubicBezTo>
                  <a:cubicBezTo>
                    <a:pt x="161" y="220"/>
                    <a:pt x="162" y="218"/>
                    <a:pt x="162" y="217"/>
                  </a:cubicBezTo>
                  <a:cubicBezTo>
                    <a:pt x="163" y="216"/>
                    <a:pt x="164" y="220"/>
                    <a:pt x="166" y="222"/>
                  </a:cubicBezTo>
                  <a:cubicBezTo>
                    <a:pt x="168" y="224"/>
                    <a:pt x="171" y="226"/>
                    <a:pt x="172" y="227"/>
                  </a:cubicBezTo>
                  <a:cubicBezTo>
                    <a:pt x="173" y="229"/>
                    <a:pt x="178" y="230"/>
                    <a:pt x="179" y="231"/>
                  </a:cubicBezTo>
                  <a:cubicBezTo>
                    <a:pt x="181" y="232"/>
                    <a:pt x="178" y="234"/>
                    <a:pt x="177" y="236"/>
                  </a:cubicBezTo>
                  <a:cubicBezTo>
                    <a:pt x="177" y="237"/>
                    <a:pt x="179" y="237"/>
                    <a:pt x="180" y="237"/>
                  </a:cubicBezTo>
                  <a:cubicBezTo>
                    <a:pt x="182" y="237"/>
                    <a:pt x="182" y="238"/>
                    <a:pt x="184" y="239"/>
                  </a:cubicBezTo>
                  <a:cubicBezTo>
                    <a:pt x="185" y="240"/>
                    <a:pt x="187" y="236"/>
                    <a:pt x="188" y="235"/>
                  </a:cubicBezTo>
                  <a:cubicBezTo>
                    <a:pt x="189" y="234"/>
                    <a:pt x="184" y="234"/>
                    <a:pt x="184" y="232"/>
                  </a:cubicBezTo>
                  <a:cubicBezTo>
                    <a:pt x="184" y="231"/>
                    <a:pt x="185" y="229"/>
                    <a:pt x="186" y="227"/>
                  </a:cubicBezTo>
                  <a:cubicBezTo>
                    <a:pt x="187" y="225"/>
                    <a:pt x="186" y="223"/>
                    <a:pt x="186" y="222"/>
                  </a:cubicBezTo>
                  <a:cubicBezTo>
                    <a:pt x="186" y="221"/>
                    <a:pt x="188" y="222"/>
                    <a:pt x="188" y="223"/>
                  </a:cubicBezTo>
                  <a:cubicBezTo>
                    <a:pt x="189" y="224"/>
                    <a:pt x="191" y="222"/>
                    <a:pt x="193" y="222"/>
                  </a:cubicBezTo>
                  <a:cubicBezTo>
                    <a:pt x="194" y="222"/>
                    <a:pt x="191" y="220"/>
                    <a:pt x="192" y="218"/>
                  </a:cubicBezTo>
                  <a:cubicBezTo>
                    <a:pt x="193" y="217"/>
                    <a:pt x="191" y="215"/>
                    <a:pt x="190" y="214"/>
                  </a:cubicBezTo>
                  <a:cubicBezTo>
                    <a:pt x="190" y="213"/>
                    <a:pt x="190" y="211"/>
                    <a:pt x="188" y="209"/>
                  </a:cubicBezTo>
                  <a:cubicBezTo>
                    <a:pt x="186" y="208"/>
                    <a:pt x="187" y="202"/>
                    <a:pt x="184" y="200"/>
                  </a:cubicBezTo>
                  <a:cubicBezTo>
                    <a:pt x="182" y="199"/>
                    <a:pt x="182" y="195"/>
                    <a:pt x="182" y="194"/>
                  </a:cubicBezTo>
                  <a:cubicBezTo>
                    <a:pt x="181" y="193"/>
                    <a:pt x="179" y="195"/>
                    <a:pt x="179" y="196"/>
                  </a:cubicBezTo>
                  <a:cubicBezTo>
                    <a:pt x="178" y="197"/>
                    <a:pt x="178" y="193"/>
                    <a:pt x="176" y="193"/>
                  </a:cubicBezTo>
                  <a:cubicBezTo>
                    <a:pt x="174" y="193"/>
                    <a:pt x="173" y="193"/>
                    <a:pt x="171" y="193"/>
                  </a:cubicBezTo>
                  <a:cubicBezTo>
                    <a:pt x="169" y="193"/>
                    <a:pt x="171" y="189"/>
                    <a:pt x="173" y="189"/>
                  </a:cubicBezTo>
                  <a:cubicBezTo>
                    <a:pt x="176" y="188"/>
                    <a:pt x="174" y="187"/>
                    <a:pt x="172" y="185"/>
                  </a:cubicBezTo>
                  <a:cubicBezTo>
                    <a:pt x="171" y="184"/>
                    <a:pt x="173" y="183"/>
                    <a:pt x="171" y="182"/>
                  </a:cubicBezTo>
                  <a:cubicBezTo>
                    <a:pt x="169" y="182"/>
                    <a:pt x="170" y="180"/>
                    <a:pt x="171" y="179"/>
                  </a:cubicBezTo>
                  <a:cubicBezTo>
                    <a:pt x="172" y="178"/>
                    <a:pt x="167" y="179"/>
                    <a:pt x="166" y="178"/>
                  </a:cubicBezTo>
                  <a:cubicBezTo>
                    <a:pt x="166" y="177"/>
                    <a:pt x="168" y="175"/>
                    <a:pt x="170" y="174"/>
                  </a:cubicBezTo>
                  <a:cubicBezTo>
                    <a:pt x="172" y="174"/>
                    <a:pt x="170" y="172"/>
                    <a:pt x="169" y="171"/>
                  </a:cubicBezTo>
                  <a:cubicBezTo>
                    <a:pt x="168" y="171"/>
                    <a:pt x="170" y="170"/>
                    <a:pt x="171" y="169"/>
                  </a:cubicBezTo>
                  <a:cubicBezTo>
                    <a:pt x="172" y="169"/>
                    <a:pt x="173" y="166"/>
                    <a:pt x="175" y="165"/>
                  </a:cubicBezTo>
                  <a:cubicBezTo>
                    <a:pt x="177" y="165"/>
                    <a:pt x="178" y="164"/>
                    <a:pt x="179" y="164"/>
                  </a:cubicBezTo>
                  <a:cubicBezTo>
                    <a:pt x="180" y="163"/>
                    <a:pt x="180" y="166"/>
                    <a:pt x="181" y="168"/>
                  </a:cubicBezTo>
                  <a:cubicBezTo>
                    <a:pt x="181" y="170"/>
                    <a:pt x="182" y="171"/>
                    <a:pt x="183" y="173"/>
                  </a:cubicBezTo>
                  <a:cubicBezTo>
                    <a:pt x="184" y="174"/>
                    <a:pt x="186" y="172"/>
                    <a:pt x="188" y="171"/>
                  </a:cubicBezTo>
                  <a:cubicBezTo>
                    <a:pt x="189" y="170"/>
                    <a:pt x="187" y="172"/>
                    <a:pt x="187" y="174"/>
                  </a:cubicBezTo>
                  <a:cubicBezTo>
                    <a:pt x="186" y="175"/>
                    <a:pt x="188" y="174"/>
                    <a:pt x="191" y="174"/>
                  </a:cubicBezTo>
                  <a:cubicBezTo>
                    <a:pt x="194" y="174"/>
                    <a:pt x="190" y="176"/>
                    <a:pt x="189" y="177"/>
                  </a:cubicBezTo>
                  <a:cubicBezTo>
                    <a:pt x="188" y="178"/>
                    <a:pt x="190" y="179"/>
                    <a:pt x="192" y="180"/>
                  </a:cubicBezTo>
                  <a:cubicBezTo>
                    <a:pt x="194" y="181"/>
                    <a:pt x="193" y="181"/>
                    <a:pt x="191" y="182"/>
                  </a:cubicBezTo>
                  <a:cubicBezTo>
                    <a:pt x="189" y="184"/>
                    <a:pt x="192" y="183"/>
                    <a:pt x="194" y="183"/>
                  </a:cubicBezTo>
                  <a:cubicBezTo>
                    <a:pt x="197" y="183"/>
                    <a:pt x="192" y="188"/>
                    <a:pt x="192" y="188"/>
                  </a:cubicBezTo>
                  <a:cubicBezTo>
                    <a:pt x="192" y="188"/>
                    <a:pt x="196" y="187"/>
                    <a:pt x="198" y="186"/>
                  </a:cubicBezTo>
                  <a:cubicBezTo>
                    <a:pt x="201" y="185"/>
                    <a:pt x="203" y="190"/>
                    <a:pt x="205" y="190"/>
                  </a:cubicBezTo>
                  <a:cubicBezTo>
                    <a:pt x="208" y="191"/>
                    <a:pt x="202" y="185"/>
                    <a:pt x="203" y="185"/>
                  </a:cubicBezTo>
                  <a:cubicBezTo>
                    <a:pt x="204" y="185"/>
                    <a:pt x="203" y="182"/>
                    <a:pt x="205" y="181"/>
                  </a:cubicBezTo>
                  <a:cubicBezTo>
                    <a:pt x="207" y="181"/>
                    <a:pt x="207" y="178"/>
                    <a:pt x="207" y="177"/>
                  </a:cubicBezTo>
                  <a:cubicBezTo>
                    <a:pt x="208" y="175"/>
                    <a:pt x="210" y="179"/>
                    <a:pt x="212" y="181"/>
                  </a:cubicBezTo>
                  <a:cubicBezTo>
                    <a:pt x="214" y="183"/>
                    <a:pt x="214" y="180"/>
                    <a:pt x="216" y="179"/>
                  </a:cubicBezTo>
                  <a:cubicBezTo>
                    <a:pt x="218" y="177"/>
                    <a:pt x="221" y="179"/>
                    <a:pt x="223" y="179"/>
                  </a:cubicBezTo>
                  <a:cubicBezTo>
                    <a:pt x="225" y="178"/>
                    <a:pt x="225" y="175"/>
                    <a:pt x="223" y="173"/>
                  </a:cubicBezTo>
                  <a:cubicBezTo>
                    <a:pt x="221" y="171"/>
                    <a:pt x="219" y="167"/>
                    <a:pt x="218" y="165"/>
                  </a:cubicBezTo>
                  <a:cubicBezTo>
                    <a:pt x="217" y="162"/>
                    <a:pt x="221" y="163"/>
                    <a:pt x="224" y="163"/>
                  </a:cubicBezTo>
                  <a:cubicBezTo>
                    <a:pt x="227" y="163"/>
                    <a:pt x="228" y="161"/>
                    <a:pt x="229" y="159"/>
                  </a:cubicBezTo>
                  <a:cubicBezTo>
                    <a:pt x="230" y="158"/>
                    <a:pt x="229" y="157"/>
                    <a:pt x="227" y="158"/>
                  </a:cubicBezTo>
                  <a:cubicBezTo>
                    <a:pt x="226" y="158"/>
                    <a:pt x="225" y="153"/>
                    <a:pt x="224" y="152"/>
                  </a:cubicBezTo>
                  <a:cubicBezTo>
                    <a:pt x="223" y="152"/>
                    <a:pt x="222" y="155"/>
                    <a:pt x="222" y="156"/>
                  </a:cubicBezTo>
                  <a:cubicBezTo>
                    <a:pt x="221" y="157"/>
                    <a:pt x="217" y="156"/>
                    <a:pt x="215" y="156"/>
                  </a:cubicBezTo>
                  <a:cubicBezTo>
                    <a:pt x="214" y="155"/>
                    <a:pt x="217" y="151"/>
                    <a:pt x="217" y="150"/>
                  </a:cubicBezTo>
                  <a:cubicBezTo>
                    <a:pt x="216" y="149"/>
                    <a:pt x="213" y="153"/>
                    <a:pt x="211" y="154"/>
                  </a:cubicBezTo>
                  <a:cubicBezTo>
                    <a:pt x="210" y="155"/>
                    <a:pt x="210" y="152"/>
                    <a:pt x="209" y="152"/>
                  </a:cubicBezTo>
                  <a:cubicBezTo>
                    <a:pt x="208" y="151"/>
                    <a:pt x="203" y="155"/>
                    <a:pt x="200" y="156"/>
                  </a:cubicBezTo>
                  <a:cubicBezTo>
                    <a:pt x="197" y="158"/>
                    <a:pt x="200" y="153"/>
                    <a:pt x="202" y="153"/>
                  </a:cubicBezTo>
                  <a:cubicBezTo>
                    <a:pt x="204" y="152"/>
                    <a:pt x="202" y="149"/>
                    <a:pt x="202" y="149"/>
                  </a:cubicBezTo>
                  <a:cubicBezTo>
                    <a:pt x="201" y="148"/>
                    <a:pt x="205" y="149"/>
                    <a:pt x="206" y="148"/>
                  </a:cubicBezTo>
                  <a:cubicBezTo>
                    <a:pt x="207" y="148"/>
                    <a:pt x="207" y="142"/>
                    <a:pt x="205" y="140"/>
                  </a:cubicBezTo>
                  <a:cubicBezTo>
                    <a:pt x="203" y="137"/>
                    <a:pt x="200" y="141"/>
                    <a:pt x="199" y="139"/>
                  </a:cubicBezTo>
                  <a:cubicBezTo>
                    <a:pt x="197" y="138"/>
                    <a:pt x="202" y="134"/>
                    <a:pt x="201" y="134"/>
                  </a:cubicBezTo>
                  <a:cubicBezTo>
                    <a:pt x="201" y="133"/>
                    <a:pt x="199" y="134"/>
                    <a:pt x="196" y="135"/>
                  </a:cubicBezTo>
                  <a:cubicBezTo>
                    <a:pt x="193" y="137"/>
                    <a:pt x="195" y="134"/>
                    <a:pt x="192" y="134"/>
                  </a:cubicBezTo>
                  <a:cubicBezTo>
                    <a:pt x="189" y="135"/>
                    <a:pt x="189" y="132"/>
                    <a:pt x="187" y="131"/>
                  </a:cubicBezTo>
                  <a:cubicBezTo>
                    <a:pt x="185" y="130"/>
                    <a:pt x="186" y="129"/>
                    <a:pt x="188" y="129"/>
                  </a:cubicBezTo>
                  <a:cubicBezTo>
                    <a:pt x="191" y="128"/>
                    <a:pt x="187" y="126"/>
                    <a:pt x="184" y="126"/>
                  </a:cubicBezTo>
                  <a:cubicBezTo>
                    <a:pt x="181" y="126"/>
                    <a:pt x="180" y="125"/>
                    <a:pt x="177" y="124"/>
                  </a:cubicBezTo>
                  <a:cubicBezTo>
                    <a:pt x="174" y="123"/>
                    <a:pt x="172" y="123"/>
                    <a:pt x="172" y="122"/>
                  </a:cubicBezTo>
                  <a:cubicBezTo>
                    <a:pt x="172" y="121"/>
                    <a:pt x="177" y="122"/>
                    <a:pt x="180" y="122"/>
                  </a:cubicBezTo>
                  <a:cubicBezTo>
                    <a:pt x="182" y="122"/>
                    <a:pt x="177" y="119"/>
                    <a:pt x="176" y="118"/>
                  </a:cubicBezTo>
                  <a:cubicBezTo>
                    <a:pt x="174" y="118"/>
                    <a:pt x="176" y="118"/>
                    <a:pt x="179" y="117"/>
                  </a:cubicBezTo>
                  <a:cubicBezTo>
                    <a:pt x="181" y="116"/>
                    <a:pt x="176" y="115"/>
                    <a:pt x="178" y="114"/>
                  </a:cubicBezTo>
                  <a:cubicBezTo>
                    <a:pt x="181" y="114"/>
                    <a:pt x="176" y="112"/>
                    <a:pt x="174" y="111"/>
                  </a:cubicBezTo>
                  <a:cubicBezTo>
                    <a:pt x="172" y="111"/>
                    <a:pt x="181" y="111"/>
                    <a:pt x="183" y="111"/>
                  </a:cubicBezTo>
                  <a:cubicBezTo>
                    <a:pt x="186" y="111"/>
                    <a:pt x="189" y="110"/>
                    <a:pt x="190" y="108"/>
                  </a:cubicBezTo>
                  <a:cubicBezTo>
                    <a:pt x="190" y="106"/>
                    <a:pt x="182" y="106"/>
                    <a:pt x="179" y="105"/>
                  </a:cubicBezTo>
                  <a:cubicBezTo>
                    <a:pt x="176" y="104"/>
                    <a:pt x="181" y="102"/>
                    <a:pt x="183" y="100"/>
                  </a:cubicBezTo>
                  <a:cubicBezTo>
                    <a:pt x="186" y="99"/>
                    <a:pt x="188" y="98"/>
                    <a:pt x="189" y="98"/>
                  </a:cubicBezTo>
                  <a:cubicBezTo>
                    <a:pt x="190" y="98"/>
                    <a:pt x="190" y="89"/>
                    <a:pt x="190" y="86"/>
                  </a:cubicBezTo>
                  <a:cubicBezTo>
                    <a:pt x="189" y="84"/>
                    <a:pt x="187" y="86"/>
                    <a:pt x="183" y="87"/>
                  </a:cubicBezTo>
                  <a:cubicBezTo>
                    <a:pt x="180" y="88"/>
                    <a:pt x="178" y="88"/>
                    <a:pt x="173" y="88"/>
                  </a:cubicBezTo>
                  <a:cubicBezTo>
                    <a:pt x="169" y="88"/>
                    <a:pt x="173" y="86"/>
                    <a:pt x="177" y="85"/>
                  </a:cubicBezTo>
                  <a:cubicBezTo>
                    <a:pt x="180" y="84"/>
                    <a:pt x="183" y="81"/>
                    <a:pt x="185" y="80"/>
                  </a:cubicBezTo>
                  <a:cubicBezTo>
                    <a:pt x="186" y="79"/>
                    <a:pt x="184" y="78"/>
                    <a:pt x="182" y="77"/>
                  </a:cubicBezTo>
                  <a:cubicBezTo>
                    <a:pt x="180" y="77"/>
                    <a:pt x="178" y="74"/>
                    <a:pt x="175" y="74"/>
                  </a:cubicBezTo>
                  <a:cubicBezTo>
                    <a:pt x="173" y="73"/>
                    <a:pt x="170" y="73"/>
                    <a:pt x="168" y="72"/>
                  </a:cubicBezTo>
                  <a:cubicBezTo>
                    <a:pt x="166" y="70"/>
                    <a:pt x="167" y="69"/>
                    <a:pt x="165" y="69"/>
                  </a:cubicBezTo>
                  <a:cubicBezTo>
                    <a:pt x="162" y="69"/>
                    <a:pt x="162" y="67"/>
                    <a:pt x="162" y="66"/>
                  </a:cubicBezTo>
                  <a:cubicBezTo>
                    <a:pt x="162" y="65"/>
                    <a:pt x="164" y="64"/>
                    <a:pt x="162" y="62"/>
                  </a:cubicBezTo>
                  <a:cubicBezTo>
                    <a:pt x="161" y="59"/>
                    <a:pt x="157" y="61"/>
                    <a:pt x="154" y="61"/>
                  </a:cubicBezTo>
                  <a:cubicBezTo>
                    <a:pt x="151" y="62"/>
                    <a:pt x="146" y="58"/>
                    <a:pt x="143" y="58"/>
                  </a:cubicBezTo>
                  <a:cubicBezTo>
                    <a:pt x="140" y="58"/>
                    <a:pt x="141" y="56"/>
                    <a:pt x="140" y="55"/>
                  </a:cubicBezTo>
                  <a:cubicBezTo>
                    <a:pt x="139" y="54"/>
                    <a:pt x="137" y="54"/>
                    <a:pt x="136" y="54"/>
                  </a:cubicBezTo>
                  <a:cubicBezTo>
                    <a:pt x="135" y="54"/>
                    <a:pt x="137" y="52"/>
                    <a:pt x="137" y="51"/>
                  </a:cubicBezTo>
                  <a:cubicBezTo>
                    <a:pt x="136" y="50"/>
                    <a:pt x="134" y="50"/>
                    <a:pt x="132" y="49"/>
                  </a:cubicBezTo>
                  <a:cubicBezTo>
                    <a:pt x="130" y="48"/>
                    <a:pt x="133" y="45"/>
                    <a:pt x="132" y="43"/>
                  </a:cubicBezTo>
                  <a:cubicBezTo>
                    <a:pt x="131" y="42"/>
                    <a:pt x="129" y="38"/>
                    <a:pt x="126" y="38"/>
                  </a:cubicBezTo>
                  <a:cubicBezTo>
                    <a:pt x="123" y="37"/>
                    <a:pt x="123" y="37"/>
                    <a:pt x="121" y="36"/>
                  </a:cubicBezTo>
                  <a:cubicBezTo>
                    <a:pt x="118" y="35"/>
                    <a:pt x="107" y="34"/>
                    <a:pt x="105" y="35"/>
                  </a:cubicBezTo>
                  <a:cubicBezTo>
                    <a:pt x="104" y="35"/>
                    <a:pt x="102" y="37"/>
                    <a:pt x="101" y="38"/>
                  </a:cubicBezTo>
                  <a:cubicBezTo>
                    <a:pt x="100" y="39"/>
                    <a:pt x="105" y="41"/>
                    <a:pt x="104" y="42"/>
                  </a:cubicBezTo>
                  <a:cubicBezTo>
                    <a:pt x="104" y="43"/>
                    <a:pt x="100" y="41"/>
                    <a:pt x="98" y="41"/>
                  </a:cubicBezTo>
                  <a:cubicBezTo>
                    <a:pt x="96" y="40"/>
                    <a:pt x="95" y="46"/>
                    <a:pt x="93" y="48"/>
                  </a:cubicBezTo>
                  <a:cubicBezTo>
                    <a:pt x="90" y="49"/>
                    <a:pt x="93" y="39"/>
                    <a:pt x="93" y="37"/>
                  </a:cubicBezTo>
                  <a:cubicBezTo>
                    <a:pt x="94" y="35"/>
                    <a:pt x="92" y="34"/>
                    <a:pt x="91" y="34"/>
                  </a:cubicBezTo>
                  <a:cubicBezTo>
                    <a:pt x="90" y="34"/>
                    <a:pt x="86" y="37"/>
                    <a:pt x="85" y="38"/>
                  </a:cubicBezTo>
                  <a:cubicBezTo>
                    <a:pt x="84" y="39"/>
                    <a:pt x="82" y="38"/>
                    <a:pt x="81" y="38"/>
                  </a:cubicBezTo>
                  <a:cubicBezTo>
                    <a:pt x="80" y="37"/>
                    <a:pt x="77" y="42"/>
                    <a:pt x="75" y="44"/>
                  </a:cubicBezTo>
                  <a:cubicBezTo>
                    <a:pt x="73" y="47"/>
                    <a:pt x="70" y="49"/>
                    <a:pt x="68" y="48"/>
                  </a:cubicBezTo>
                  <a:cubicBezTo>
                    <a:pt x="66" y="48"/>
                    <a:pt x="72" y="40"/>
                    <a:pt x="74" y="37"/>
                  </a:cubicBezTo>
                  <a:cubicBezTo>
                    <a:pt x="76" y="34"/>
                    <a:pt x="78" y="34"/>
                    <a:pt x="80" y="32"/>
                  </a:cubicBezTo>
                  <a:cubicBezTo>
                    <a:pt x="82" y="31"/>
                    <a:pt x="82" y="23"/>
                    <a:pt x="81" y="22"/>
                  </a:cubicBezTo>
                  <a:cubicBezTo>
                    <a:pt x="81" y="21"/>
                    <a:pt x="84" y="19"/>
                    <a:pt x="85" y="18"/>
                  </a:cubicBezTo>
                  <a:cubicBezTo>
                    <a:pt x="86" y="17"/>
                    <a:pt x="85" y="17"/>
                    <a:pt x="84" y="15"/>
                  </a:cubicBezTo>
                  <a:cubicBezTo>
                    <a:pt x="84" y="14"/>
                    <a:pt x="87" y="13"/>
                    <a:pt x="87" y="11"/>
                  </a:cubicBezTo>
                  <a:cubicBezTo>
                    <a:pt x="88" y="8"/>
                    <a:pt x="88" y="5"/>
                    <a:pt x="89" y="3"/>
                  </a:cubicBezTo>
                  <a:cubicBezTo>
                    <a:pt x="89" y="1"/>
                    <a:pt x="83" y="2"/>
                    <a:pt x="81" y="3"/>
                  </a:cubicBezTo>
                  <a:cubicBezTo>
                    <a:pt x="79" y="3"/>
                    <a:pt x="75" y="3"/>
                    <a:pt x="74" y="4"/>
                  </a:cubicBezTo>
                  <a:cubicBezTo>
                    <a:pt x="73" y="6"/>
                    <a:pt x="76" y="9"/>
                    <a:pt x="76" y="9"/>
                  </a:cubicBezTo>
                  <a:cubicBezTo>
                    <a:pt x="75" y="10"/>
                    <a:pt x="73" y="9"/>
                    <a:pt x="71" y="8"/>
                  </a:cubicBezTo>
                  <a:cubicBezTo>
                    <a:pt x="69" y="7"/>
                    <a:pt x="65" y="9"/>
                    <a:pt x="65" y="9"/>
                  </a:cubicBezTo>
                  <a:cubicBezTo>
                    <a:pt x="64" y="10"/>
                    <a:pt x="70" y="11"/>
                    <a:pt x="71" y="12"/>
                  </a:cubicBezTo>
                  <a:cubicBezTo>
                    <a:pt x="71" y="14"/>
                    <a:pt x="73" y="14"/>
                    <a:pt x="74" y="16"/>
                  </a:cubicBezTo>
                  <a:cubicBezTo>
                    <a:pt x="75" y="18"/>
                    <a:pt x="69" y="20"/>
                    <a:pt x="66" y="20"/>
                  </a:cubicBezTo>
                  <a:cubicBezTo>
                    <a:pt x="63" y="20"/>
                    <a:pt x="63" y="18"/>
                    <a:pt x="60" y="20"/>
                  </a:cubicBezTo>
                  <a:cubicBezTo>
                    <a:pt x="57" y="21"/>
                    <a:pt x="58" y="19"/>
                    <a:pt x="55" y="19"/>
                  </a:cubicBezTo>
                  <a:cubicBezTo>
                    <a:pt x="53" y="20"/>
                    <a:pt x="53" y="26"/>
                    <a:pt x="52" y="30"/>
                  </a:cubicBezTo>
                  <a:cubicBezTo>
                    <a:pt x="51" y="33"/>
                    <a:pt x="53" y="34"/>
                    <a:pt x="55" y="36"/>
                  </a:cubicBezTo>
                  <a:cubicBezTo>
                    <a:pt x="57" y="38"/>
                    <a:pt x="56" y="39"/>
                    <a:pt x="54" y="40"/>
                  </a:cubicBezTo>
                  <a:cubicBezTo>
                    <a:pt x="53" y="40"/>
                    <a:pt x="50" y="38"/>
                    <a:pt x="49" y="39"/>
                  </a:cubicBezTo>
                  <a:cubicBezTo>
                    <a:pt x="48" y="39"/>
                    <a:pt x="49" y="43"/>
                    <a:pt x="49" y="46"/>
                  </a:cubicBezTo>
                  <a:cubicBezTo>
                    <a:pt x="48" y="48"/>
                    <a:pt x="52" y="51"/>
                    <a:pt x="54" y="52"/>
                  </a:cubicBezTo>
                  <a:cubicBezTo>
                    <a:pt x="57" y="53"/>
                    <a:pt x="56" y="53"/>
                    <a:pt x="56" y="55"/>
                  </a:cubicBezTo>
                  <a:cubicBezTo>
                    <a:pt x="57" y="57"/>
                    <a:pt x="64" y="60"/>
                    <a:pt x="65" y="62"/>
                  </a:cubicBezTo>
                  <a:cubicBezTo>
                    <a:pt x="65" y="64"/>
                    <a:pt x="62" y="65"/>
                    <a:pt x="61" y="66"/>
                  </a:cubicBezTo>
                  <a:cubicBezTo>
                    <a:pt x="59" y="67"/>
                    <a:pt x="59" y="65"/>
                    <a:pt x="58" y="65"/>
                  </a:cubicBezTo>
                  <a:cubicBezTo>
                    <a:pt x="57" y="65"/>
                    <a:pt x="56" y="68"/>
                    <a:pt x="54" y="69"/>
                  </a:cubicBezTo>
                  <a:cubicBezTo>
                    <a:pt x="52" y="70"/>
                    <a:pt x="53" y="65"/>
                    <a:pt x="53" y="64"/>
                  </a:cubicBezTo>
                  <a:cubicBezTo>
                    <a:pt x="52" y="63"/>
                    <a:pt x="47" y="67"/>
                    <a:pt x="44" y="68"/>
                  </a:cubicBezTo>
                  <a:cubicBezTo>
                    <a:pt x="41" y="69"/>
                    <a:pt x="47" y="63"/>
                    <a:pt x="48" y="62"/>
                  </a:cubicBezTo>
                  <a:cubicBezTo>
                    <a:pt x="49" y="61"/>
                    <a:pt x="49" y="60"/>
                    <a:pt x="48" y="60"/>
                  </a:cubicBezTo>
                  <a:cubicBezTo>
                    <a:pt x="46" y="60"/>
                    <a:pt x="49" y="57"/>
                    <a:pt x="46" y="55"/>
                  </a:cubicBezTo>
                  <a:cubicBezTo>
                    <a:pt x="43" y="53"/>
                    <a:pt x="40" y="49"/>
                    <a:pt x="39" y="45"/>
                  </a:cubicBezTo>
                  <a:cubicBezTo>
                    <a:pt x="38" y="42"/>
                    <a:pt x="44" y="35"/>
                    <a:pt x="44" y="33"/>
                  </a:cubicBezTo>
                  <a:cubicBezTo>
                    <a:pt x="45" y="30"/>
                    <a:pt x="44" y="26"/>
                    <a:pt x="45" y="21"/>
                  </a:cubicBezTo>
                  <a:cubicBezTo>
                    <a:pt x="47" y="17"/>
                    <a:pt x="57" y="9"/>
                    <a:pt x="59" y="8"/>
                  </a:cubicBezTo>
                  <a:cubicBezTo>
                    <a:pt x="61" y="6"/>
                    <a:pt x="65" y="2"/>
                    <a:pt x="66" y="1"/>
                  </a:cubicBezTo>
                  <a:cubicBezTo>
                    <a:pt x="66" y="0"/>
                    <a:pt x="65" y="0"/>
                    <a:pt x="63" y="1"/>
                  </a:cubicBezTo>
                  <a:cubicBezTo>
                    <a:pt x="61" y="2"/>
                    <a:pt x="46" y="1"/>
                    <a:pt x="44" y="2"/>
                  </a:cubicBezTo>
                  <a:cubicBezTo>
                    <a:pt x="42" y="2"/>
                    <a:pt x="31" y="6"/>
                    <a:pt x="30" y="7"/>
                  </a:cubicBezTo>
                  <a:cubicBezTo>
                    <a:pt x="28" y="8"/>
                    <a:pt x="25" y="9"/>
                    <a:pt x="23" y="11"/>
                  </a:cubicBezTo>
                  <a:cubicBezTo>
                    <a:pt x="21" y="13"/>
                    <a:pt x="17" y="16"/>
                    <a:pt x="15" y="17"/>
                  </a:cubicBezTo>
                  <a:cubicBezTo>
                    <a:pt x="13" y="18"/>
                    <a:pt x="13" y="25"/>
                    <a:pt x="13" y="27"/>
                  </a:cubicBezTo>
                  <a:cubicBezTo>
                    <a:pt x="12" y="30"/>
                    <a:pt x="5" y="39"/>
                    <a:pt x="3" y="42"/>
                  </a:cubicBezTo>
                  <a:cubicBezTo>
                    <a:pt x="0" y="44"/>
                    <a:pt x="1" y="49"/>
                    <a:pt x="3" y="52"/>
                  </a:cubicBezTo>
                  <a:cubicBezTo>
                    <a:pt x="6" y="54"/>
                    <a:pt x="6" y="54"/>
                    <a:pt x="5" y="55"/>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01" name="Freeform 91">
              <a:extLst>
                <a:ext uri="{FF2B5EF4-FFF2-40B4-BE49-F238E27FC236}">
                  <a16:creationId xmlns:a16="http://schemas.microsoft.com/office/drawing/2014/main" id="{1EF9E9C9-C884-4E2C-A084-86CCF74EBA91}"/>
                </a:ext>
              </a:extLst>
            </p:cNvPr>
            <p:cNvSpPr>
              <a:spLocks noChangeArrowheads="1"/>
            </p:cNvSpPr>
            <p:nvPr/>
          </p:nvSpPr>
          <p:spPr bwMode="auto">
            <a:xfrm>
              <a:off x="3232929" y="1639267"/>
              <a:ext cx="61701" cy="42970"/>
            </a:xfrm>
            <a:custGeom>
              <a:avLst/>
              <a:gdLst>
                <a:gd name="T0" fmla="*/ 3769735 w 42"/>
                <a:gd name="T1" fmla="*/ 57640797 h 31"/>
                <a:gd name="T2" fmla="*/ 45229960 w 42"/>
                <a:gd name="T3" fmla="*/ 55719623 h 31"/>
                <a:gd name="T4" fmla="*/ 64077256 w 42"/>
                <a:gd name="T5" fmla="*/ 59561972 h 31"/>
                <a:gd name="T6" fmla="*/ 73500217 w 42"/>
                <a:gd name="T7" fmla="*/ 42270005 h 31"/>
                <a:gd name="T8" fmla="*/ 73500217 w 42"/>
                <a:gd name="T9" fmla="*/ 26899224 h 31"/>
                <a:gd name="T10" fmla="*/ 73500217 w 42"/>
                <a:gd name="T11" fmla="*/ 17291961 h 31"/>
                <a:gd name="T12" fmla="*/ 67845616 w 42"/>
                <a:gd name="T13" fmla="*/ 11528438 h 31"/>
                <a:gd name="T14" fmla="*/ 45229960 w 42"/>
                <a:gd name="T15" fmla="*/ 11528438 h 31"/>
                <a:gd name="T16" fmla="*/ 32038628 w 42"/>
                <a:gd name="T17" fmla="*/ 3842350 h 31"/>
                <a:gd name="T18" fmla="*/ 16961061 w 42"/>
                <a:gd name="T19" fmla="*/ 5763526 h 31"/>
                <a:gd name="T20" fmla="*/ 9422964 w 42"/>
                <a:gd name="T21" fmla="*/ 13449612 h 31"/>
                <a:gd name="T22" fmla="*/ 5653230 w 42"/>
                <a:gd name="T23" fmla="*/ 38427657 h 31"/>
                <a:gd name="T24" fmla="*/ 3769735 w 42"/>
                <a:gd name="T25" fmla="*/ 57640797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2"/>
                <a:gd name="T40" fmla="*/ 0 h 31"/>
                <a:gd name="T41" fmla="*/ 42 w 42"/>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2" h="31">
                  <a:moveTo>
                    <a:pt x="2" y="30"/>
                  </a:moveTo>
                  <a:cubicBezTo>
                    <a:pt x="4" y="31"/>
                    <a:pt x="21" y="30"/>
                    <a:pt x="24" y="29"/>
                  </a:cubicBezTo>
                  <a:cubicBezTo>
                    <a:pt x="27" y="29"/>
                    <a:pt x="29" y="31"/>
                    <a:pt x="34" y="31"/>
                  </a:cubicBezTo>
                  <a:cubicBezTo>
                    <a:pt x="42" y="30"/>
                    <a:pt x="40" y="25"/>
                    <a:pt x="39" y="22"/>
                  </a:cubicBezTo>
                  <a:cubicBezTo>
                    <a:pt x="39" y="19"/>
                    <a:pt x="40" y="16"/>
                    <a:pt x="39" y="14"/>
                  </a:cubicBezTo>
                  <a:cubicBezTo>
                    <a:pt x="38" y="13"/>
                    <a:pt x="39" y="10"/>
                    <a:pt x="39" y="9"/>
                  </a:cubicBezTo>
                  <a:cubicBezTo>
                    <a:pt x="40" y="8"/>
                    <a:pt x="38" y="6"/>
                    <a:pt x="36" y="6"/>
                  </a:cubicBezTo>
                  <a:cubicBezTo>
                    <a:pt x="33" y="5"/>
                    <a:pt x="26" y="6"/>
                    <a:pt x="24" y="6"/>
                  </a:cubicBezTo>
                  <a:cubicBezTo>
                    <a:pt x="23" y="6"/>
                    <a:pt x="18" y="4"/>
                    <a:pt x="17" y="2"/>
                  </a:cubicBezTo>
                  <a:cubicBezTo>
                    <a:pt x="17" y="0"/>
                    <a:pt x="13" y="2"/>
                    <a:pt x="9" y="3"/>
                  </a:cubicBezTo>
                  <a:cubicBezTo>
                    <a:pt x="6" y="4"/>
                    <a:pt x="6" y="6"/>
                    <a:pt x="5" y="7"/>
                  </a:cubicBezTo>
                  <a:cubicBezTo>
                    <a:pt x="5" y="9"/>
                    <a:pt x="3" y="16"/>
                    <a:pt x="3" y="20"/>
                  </a:cubicBezTo>
                  <a:cubicBezTo>
                    <a:pt x="3" y="23"/>
                    <a:pt x="0" y="29"/>
                    <a:pt x="2" y="30"/>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02" name="Freeform 92">
              <a:extLst>
                <a:ext uri="{FF2B5EF4-FFF2-40B4-BE49-F238E27FC236}">
                  <a16:creationId xmlns:a16="http://schemas.microsoft.com/office/drawing/2014/main" id="{4E45EC21-6634-4C90-B808-53DC31C3C432}"/>
                </a:ext>
              </a:extLst>
            </p:cNvPr>
            <p:cNvSpPr>
              <a:spLocks noChangeArrowheads="1"/>
            </p:cNvSpPr>
            <p:nvPr/>
          </p:nvSpPr>
          <p:spPr bwMode="auto">
            <a:xfrm>
              <a:off x="2947409" y="1768176"/>
              <a:ext cx="59281" cy="42970"/>
            </a:xfrm>
            <a:custGeom>
              <a:avLst/>
              <a:gdLst>
                <a:gd name="T0" fmla="*/ 63295225 w 40"/>
                <a:gd name="T1" fmla="*/ 17291961 h 31"/>
                <a:gd name="T2" fmla="*/ 55622743 w 40"/>
                <a:gd name="T3" fmla="*/ 15370786 h 31"/>
                <a:gd name="T4" fmla="*/ 51786502 w 40"/>
                <a:gd name="T5" fmla="*/ 9607261 h 31"/>
                <a:gd name="T6" fmla="*/ 42195890 w 40"/>
                <a:gd name="T7" fmla="*/ 1921175 h 31"/>
                <a:gd name="T8" fmla="*/ 36442913 w 40"/>
                <a:gd name="T9" fmla="*/ 7686086 h 31"/>
                <a:gd name="T10" fmla="*/ 28770432 w 40"/>
                <a:gd name="T11" fmla="*/ 17291961 h 31"/>
                <a:gd name="T12" fmla="*/ 26852311 w 40"/>
                <a:gd name="T13" fmla="*/ 23056875 h 31"/>
                <a:gd name="T14" fmla="*/ 19179824 w 40"/>
                <a:gd name="T15" fmla="*/ 34583922 h 31"/>
                <a:gd name="T16" fmla="*/ 3836242 w 40"/>
                <a:gd name="T17" fmla="*/ 36505096 h 31"/>
                <a:gd name="T18" fmla="*/ 5754364 w 40"/>
                <a:gd name="T19" fmla="*/ 46112365 h 31"/>
                <a:gd name="T20" fmla="*/ 15343584 w 40"/>
                <a:gd name="T21" fmla="*/ 49954714 h 31"/>
                <a:gd name="T22" fmla="*/ 32606673 w 40"/>
                <a:gd name="T23" fmla="*/ 55719623 h 31"/>
                <a:gd name="T24" fmla="*/ 49868382 w 40"/>
                <a:gd name="T25" fmla="*/ 59561972 h 31"/>
                <a:gd name="T26" fmla="*/ 72884442 w 40"/>
                <a:gd name="T27" fmla="*/ 49954714 h 31"/>
                <a:gd name="T28" fmla="*/ 70966321 w 40"/>
                <a:gd name="T29" fmla="*/ 46112365 h 31"/>
                <a:gd name="T30" fmla="*/ 67130081 w 40"/>
                <a:gd name="T31" fmla="*/ 34583922 h 31"/>
                <a:gd name="T32" fmla="*/ 67130081 w 40"/>
                <a:gd name="T33" fmla="*/ 28820399 h 31"/>
                <a:gd name="T34" fmla="*/ 63295225 w 40"/>
                <a:gd name="T35" fmla="*/ 17291961 h 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0"/>
                <a:gd name="T55" fmla="*/ 0 h 31"/>
                <a:gd name="T56" fmla="*/ 40 w 40"/>
                <a:gd name="T57" fmla="*/ 31 h 3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0" h="31">
                  <a:moveTo>
                    <a:pt x="33" y="9"/>
                  </a:moveTo>
                  <a:cubicBezTo>
                    <a:pt x="32" y="7"/>
                    <a:pt x="31" y="7"/>
                    <a:pt x="29" y="8"/>
                  </a:cubicBezTo>
                  <a:cubicBezTo>
                    <a:pt x="28" y="8"/>
                    <a:pt x="26" y="6"/>
                    <a:pt x="27" y="5"/>
                  </a:cubicBezTo>
                  <a:cubicBezTo>
                    <a:pt x="28" y="3"/>
                    <a:pt x="23" y="2"/>
                    <a:pt x="22" y="1"/>
                  </a:cubicBezTo>
                  <a:cubicBezTo>
                    <a:pt x="21" y="0"/>
                    <a:pt x="20" y="3"/>
                    <a:pt x="19" y="4"/>
                  </a:cubicBezTo>
                  <a:cubicBezTo>
                    <a:pt x="17" y="5"/>
                    <a:pt x="16" y="9"/>
                    <a:pt x="15" y="9"/>
                  </a:cubicBezTo>
                  <a:cubicBezTo>
                    <a:pt x="14" y="10"/>
                    <a:pt x="13" y="10"/>
                    <a:pt x="14" y="12"/>
                  </a:cubicBezTo>
                  <a:cubicBezTo>
                    <a:pt x="15" y="13"/>
                    <a:pt x="12" y="17"/>
                    <a:pt x="10" y="18"/>
                  </a:cubicBezTo>
                  <a:cubicBezTo>
                    <a:pt x="7" y="19"/>
                    <a:pt x="3" y="19"/>
                    <a:pt x="2" y="19"/>
                  </a:cubicBezTo>
                  <a:cubicBezTo>
                    <a:pt x="0" y="19"/>
                    <a:pt x="1" y="23"/>
                    <a:pt x="3" y="24"/>
                  </a:cubicBezTo>
                  <a:cubicBezTo>
                    <a:pt x="4" y="25"/>
                    <a:pt x="7" y="25"/>
                    <a:pt x="8" y="26"/>
                  </a:cubicBezTo>
                  <a:cubicBezTo>
                    <a:pt x="9" y="26"/>
                    <a:pt x="15" y="28"/>
                    <a:pt x="17" y="29"/>
                  </a:cubicBezTo>
                  <a:cubicBezTo>
                    <a:pt x="20" y="29"/>
                    <a:pt x="24" y="31"/>
                    <a:pt x="26" y="31"/>
                  </a:cubicBezTo>
                  <a:cubicBezTo>
                    <a:pt x="29" y="31"/>
                    <a:pt x="36" y="27"/>
                    <a:pt x="38" y="26"/>
                  </a:cubicBezTo>
                  <a:cubicBezTo>
                    <a:pt x="40" y="25"/>
                    <a:pt x="39" y="25"/>
                    <a:pt x="37" y="24"/>
                  </a:cubicBezTo>
                  <a:cubicBezTo>
                    <a:pt x="35" y="22"/>
                    <a:pt x="36" y="19"/>
                    <a:pt x="35" y="18"/>
                  </a:cubicBezTo>
                  <a:cubicBezTo>
                    <a:pt x="33" y="18"/>
                    <a:pt x="34" y="15"/>
                    <a:pt x="35" y="15"/>
                  </a:cubicBezTo>
                  <a:cubicBezTo>
                    <a:pt x="36" y="15"/>
                    <a:pt x="34" y="11"/>
                    <a:pt x="33" y="9"/>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03" name="Freeform 93">
              <a:extLst>
                <a:ext uri="{FF2B5EF4-FFF2-40B4-BE49-F238E27FC236}">
                  <a16:creationId xmlns:a16="http://schemas.microsoft.com/office/drawing/2014/main" id="{3FA4A710-3D80-459C-8EA4-204F4E80D3FD}"/>
                </a:ext>
              </a:extLst>
            </p:cNvPr>
            <p:cNvSpPr>
              <a:spLocks noChangeArrowheads="1"/>
            </p:cNvSpPr>
            <p:nvPr/>
          </p:nvSpPr>
          <p:spPr bwMode="auto">
            <a:xfrm>
              <a:off x="2644953" y="1617782"/>
              <a:ext cx="152438" cy="118732"/>
            </a:xfrm>
            <a:custGeom>
              <a:avLst/>
              <a:gdLst>
                <a:gd name="T0" fmla="*/ 13388918 w 103"/>
                <a:gd name="T1" fmla="*/ 134630909 h 85"/>
                <a:gd name="T2" fmla="*/ 21039726 w 103"/>
                <a:gd name="T3" fmla="*/ 159996245 h 85"/>
                <a:gd name="T4" fmla="*/ 32515942 w 103"/>
                <a:gd name="T5" fmla="*/ 161947640 h 85"/>
                <a:gd name="T6" fmla="*/ 43992154 w 103"/>
                <a:gd name="T7" fmla="*/ 159996245 h 85"/>
                <a:gd name="T8" fmla="*/ 49730270 w 103"/>
                <a:gd name="T9" fmla="*/ 150240669 h 85"/>
                <a:gd name="T10" fmla="*/ 63119183 w 103"/>
                <a:gd name="T11" fmla="*/ 150240669 h 85"/>
                <a:gd name="T12" fmla="*/ 89897009 w 103"/>
                <a:gd name="T13" fmla="*/ 136582303 h 85"/>
                <a:gd name="T14" fmla="*/ 112850836 w 103"/>
                <a:gd name="T15" fmla="*/ 93657208 h 85"/>
                <a:gd name="T16" fmla="*/ 130065153 w 103"/>
                <a:gd name="T17" fmla="*/ 81950216 h 85"/>
                <a:gd name="T18" fmla="*/ 147279469 w 103"/>
                <a:gd name="T19" fmla="*/ 74144637 h 85"/>
                <a:gd name="T20" fmla="*/ 170231892 w 103"/>
                <a:gd name="T21" fmla="*/ 68291850 h 85"/>
                <a:gd name="T22" fmla="*/ 195097059 w 103"/>
                <a:gd name="T23" fmla="*/ 48779300 h 85"/>
                <a:gd name="T24" fmla="*/ 187446252 w 103"/>
                <a:gd name="T25" fmla="*/ 42926502 h 85"/>
                <a:gd name="T26" fmla="*/ 181708146 w 103"/>
                <a:gd name="T27" fmla="*/ 37072319 h 85"/>
                <a:gd name="T28" fmla="*/ 170231892 w 103"/>
                <a:gd name="T29" fmla="*/ 21462553 h 85"/>
                <a:gd name="T30" fmla="*/ 154930277 w 103"/>
                <a:gd name="T31" fmla="*/ 19511158 h 85"/>
                <a:gd name="T32" fmla="*/ 149192171 w 103"/>
                <a:gd name="T33" fmla="*/ 27316742 h 85"/>
                <a:gd name="T34" fmla="*/ 145366768 w 103"/>
                <a:gd name="T35" fmla="*/ 21462553 h 85"/>
                <a:gd name="T36" fmla="*/ 139628662 w 103"/>
                <a:gd name="T37" fmla="*/ 17561160 h 85"/>
                <a:gd name="T38" fmla="*/ 126239749 w 103"/>
                <a:gd name="T39" fmla="*/ 11706976 h 85"/>
                <a:gd name="T40" fmla="*/ 110938134 w 103"/>
                <a:gd name="T41" fmla="*/ 15609766 h 85"/>
                <a:gd name="T42" fmla="*/ 118588942 w 103"/>
                <a:gd name="T43" fmla="*/ 5854187 h 85"/>
                <a:gd name="T44" fmla="*/ 116676240 w 103"/>
                <a:gd name="T45" fmla="*/ 1951395 h 85"/>
                <a:gd name="T46" fmla="*/ 91809733 w 103"/>
                <a:gd name="T47" fmla="*/ 3902791 h 85"/>
                <a:gd name="T48" fmla="*/ 72682692 w 103"/>
                <a:gd name="T49" fmla="*/ 11706976 h 85"/>
                <a:gd name="T50" fmla="*/ 53555674 w 103"/>
                <a:gd name="T51" fmla="*/ 23413953 h 85"/>
                <a:gd name="T52" fmla="*/ 57381077 w 103"/>
                <a:gd name="T53" fmla="*/ 25365348 h 85"/>
                <a:gd name="T54" fmla="*/ 55468376 w 103"/>
                <a:gd name="T55" fmla="*/ 33169529 h 85"/>
                <a:gd name="T56" fmla="*/ 57381077 w 103"/>
                <a:gd name="T57" fmla="*/ 39023713 h 85"/>
                <a:gd name="T58" fmla="*/ 53555674 w 103"/>
                <a:gd name="T59" fmla="*/ 46827906 h 85"/>
                <a:gd name="T60" fmla="*/ 42079452 w 103"/>
                <a:gd name="T61" fmla="*/ 52682090 h 85"/>
                <a:gd name="T62" fmla="*/ 28690539 w 103"/>
                <a:gd name="T63" fmla="*/ 78047426 h 85"/>
                <a:gd name="T64" fmla="*/ 22952433 w 103"/>
                <a:gd name="T65" fmla="*/ 85851608 h 85"/>
                <a:gd name="T66" fmla="*/ 19127024 w 103"/>
                <a:gd name="T67" fmla="*/ 91705814 h 85"/>
                <a:gd name="T68" fmla="*/ 7650810 w 103"/>
                <a:gd name="T69" fmla="*/ 115119756 h 85"/>
                <a:gd name="T70" fmla="*/ 1912703 w 103"/>
                <a:gd name="T71" fmla="*/ 124875332 h 85"/>
                <a:gd name="T72" fmla="*/ 13388918 w 103"/>
                <a:gd name="T73" fmla="*/ 134630909 h 8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3"/>
                <a:gd name="T112" fmla="*/ 0 h 85"/>
                <a:gd name="T113" fmla="*/ 103 w 103"/>
                <a:gd name="T114" fmla="*/ 85 h 8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3" h="85">
                  <a:moveTo>
                    <a:pt x="7" y="69"/>
                  </a:moveTo>
                  <a:cubicBezTo>
                    <a:pt x="10" y="71"/>
                    <a:pt x="10" y="79"/>
                    <a:pt x="11" y="82"/>
                  </a:cubicBezTo>
                  <a:cubicBezTo>
                    <a:pt x="11" y="85"/>
                    <a:pt x="15" y="83"/>
                    <a:pt x="17" y="83"/>
                  </a:cubicBezTo>
                  <a:cubicBezTo>
                    <a:pt x="19" y="83"/>
                    <a:pt x="21" y="82"/>
                    <a:pt x="23" y="82"/>
                  </a:cubicBezTo>
                  <a:cubicBezTo>
                    <a:pt x="24" y="81"/>
                    <a:pt x="24" y="79"/>
                    <a:pt x="26" y="77"/>
                  </a:cubicBezTo>
                  <a:cubicBezTo>
                    <a:pt x="28" y="74"/>
                    <a:pt x="28" y="77"/>
                    <a:pt x="33" y="77"/>
                  </a:cubicBezTo>
                  <a:cubicBezTo>
                    <a:pt x="39" y="76"/>
                    <a:pt x="44" y="73"/>
                    <a:pt x="47" y="70"/>
                  </a:cubicBezTo>
                  <a:cubicBezTo>
                    <a:pt x="51" y="67"/>
                    <a:pt x="58" y="49"/>
                    <a:pt x="59" y="48"/>
                  </a:cubicBezTo>
                  <a:cubicBezTo>
                    <a:pt x="60" y="46"/>
                    <a:pt x="65" y="42"/>
                    <a:pt x="68" y="42"/>
                  </a:cubicBezTo>
                  <a:cubicBezTo>
                    <a:pt x="72" y="42"/>
                    <a:pt x="74" y="40"/>
                    <a:pt x="77" y="38"/>
                  </a:cubicBezTo>
                  <a:cubicBezTo>
                    <a:pt x="81" y="37"/>
                    <a:pt x="86" y="36"/>
                    <a:pt x="89" y="35"/>
                  </a:cubicBezTo>
                  <a:cubicBezTo>
                    <a:pt x="93" y="34"/>
                    <a:pt x="101" y="27"/>
                    <a:pt x="102" y="25"/>
                  </a:cubicBezTo>
                  <a:cubicBezTo>
                    <a:pt x="103" y="24"/>
                    <a:pt x="100" y="22"/>
                    <a:pt x="98" y="22"/>
                  </a:cubicBezTo>
                  <a:cubicBezTo>
                    <a:pt x="96" y="22"/>
                    <a:pt x="97" y="19"/>
                    <a:pt x="95" y="19"/>
                  </a:cubicBezTo>
                  <a:cubicBezTo>
                    <a:pt x="94" y="18"/>
                    <a:pt x="91" y="14"/>
                    <a:pt x="89" y="11"/>
                  </a:cubicBezTo>
                  <a:cubicBezTo>
                    <a:pt x="88" y="9"/>
                    <a:pt x="83" y="10"/>
                    <a:pt x="81" y="10"/>
                  </a:cubicBezTo>
                  <a:cubicBezTo>
                    <a:pt x="78" y="11"/>
                    <a:pt x="80" y="13"/>
                    <a:pt x="78" y="14"/>
                  </a:cubicBezTo>
                  <a:cubicBezTo>
                    <a:pt x="75" y="15"/>
                    <a:pt x="75" y="12"/>
                    <a:pt x="76" y="11"/>
                  </a:cubicBezTo>
                  <a:cubicBezTo>
                    <a:pt x="76" y="10"/>
                    <a:pt x="76" y="9"/>
                    <a:pt x="73" y="9"/>
                  </a:cubicBezTo>
                  <a:cubicBezTo>
                    <a:pt x="70" y="10"/>
                    <a:pt x="69" y="7"/>
                    <a:pt x="66" y="6"/>
                  </a:cubicBezTo>
                  <a:cubicBezTo>
                    <a:pt x="63" y="6"/>
                    <a:pt x="62" y="8"/>
                    <a:pt x="58" y="8"/>
                  </a:cubicBezTo>
                  <a:cubicBezTo>
                    <a:pt x="55" y="8"/>
                    <a:pt x="60" y="4"/>
                    <a:pt x="62" y="3"/>
                  </a:cubicBezTo>
                  <a:cubicBezTo>
                    <a:pt x="64" y="1"/>
                    <a:pt x="64" y="0"/>
                    <a:pt x="61" y="1"/>
                  </a:cubicBezTo>
                  <a:cubicBezTo>
                    <a:pt x="58" y="3"/>
                    <a:pt x="51" y="2"/>
                    <a:pt x="48" y="2"/>
                  </a:cubicBezTo>
                  <a:cubicBezTo>
                    <a:pt x="45" y="2"/>
                    <a:pt x="43" y="6"/>
                    <a:pt x="38" y="6"/>
                  </a:cubicBezTo>
                  <a:cubicBezTo>
                    <a:pt x="33" y="6"/>
                    <a:pt x="30" y="10"/>
                    <a:pt x="28" y="12"/>
                  </a:cubicBezTo>
                  <a:cubicBezTo>
                    <a:pt x="25" y="13"/>
                    <a:pt x="29" y="13"/>
                    <a:pt x="30" y="13"/>
                  </a:cubicBezTo>
                  <a:cubicBezTo>
                    <a:pt x="30" y="13"/>
                    <a:pt x="29" y="16"/>
                    <a:pt x="29" y="17"/>
                  </a:cubicBezTo>
                  <a:cubicBezTo>
                    <a:pt x="28" y="19"/>
                    <a:pt x="30" y="20"/>
                    <a:pt x="30" y="20"/>
                  </a:cubicBezTo>
                  <a:cubicBezTo>
                    <a:pt x="30" y="20"/>
                    <a:pt x="30" y="24"/>
                    <a:pt x="28" y="24"/>
                  </a:cubicBezTo>
                  <a:cubicBezTo>
                    <a:pt x="26" y="24"/>
                    <a:pt x="26" y="25"/>
                    <a:pt x="22" y="27"/>
                  </a:cubicBezTo>
                  <a:cubicBezTo>
                    <a:pt x="19" y="30"/>
                    <a:pt x="16" y="39"/>
                    <a:pt x="15" y="40"/>
                  </a:cubicBezTo>
                  <a:cubicBezTo>
                    <a:pt x="15" y="41"/>
                    <a:pt x="14" y="43"/>
                    <a:pt x="12" y="44"/>
                  </a:cubicBezTo>
                  <a:cubicBezTo>
                    <a:pt x="9" y="45"/>
                    <a:pt x="11" y="45"/>
                    <a:pt x="10" y="47"/>
                  </a:cubicBezTo>
                  <a:cubicBezTo>
                    <a:pt x="10" y="49"/>
                    <a:pt x="5" y="58"/>
                    <a:pt x="4" y="59"/>
                  </a:cubicBezTo>
                  <a:cubicBezTo>
                    <a:pt x="2" y="60"/>
                    <a:pt x="2" y="61"/>
                    <a:pt x="1" y="64"/>
                  </a:cubicBezTo>
                  <a:cubicBezTo>
                    <a:pt x="0" y="67"/>
                    <a:pt x="5" y="67"/>
                    <a:pt x="7" y="69"/>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04" name="Freeform 94">
              <a:extLst>
                <a:ext uri="{FF2B5EF4-FFF2-40B4-BE49-F238E27FC236}">
                  <a16:creationId xmlns:a16="http://schemas.microsoft.com/office/drawing/2014/main" id="{CEEF1E77-4A73-46E7-8DDB-125709081F15}"/>
                </a:ext>
              </a:extLst>
            </p:cNvPr>
            <p:cNvSpPr>
              <a:spLocks noChangeArrowheads="1"/>
            </p:cNvSpPr>
            <p:nvPr/>
          </p:nvSpPr>
          <p:spPr bwMode="auto">
            <a:xfrm>
              <a:off x="2722382" y="1658490"/>
              <a:ext cx="221398" cy="149264"/>
            </a:xfrm>
            <a:custGeom>
              <a:avLst/>
              <a:gdLst>
                <a:gd name="T0" fmla="*/ 45658309 w 150"/>
                <a:gd name="T1" fmla="*/ 28651780 h 108"/>
                <a:gd name="T2" fmla="*/ 22828465 w 150"/>
                <a:gd name="T3" fmla="*/ 40113317 h 108"/>
                <a:gd name="T4" fmla="*/ 26633897 w 150"/>
                <a:gd name="T5" fmla="*/ 53483509 h 108"/>
                <a:gd name="T6" fmla="*/ 1902027 w 150"/>
                <a:gd name="T7" fmla="*/ 72585149 h 108"/>
                <a:gd name="T8" fmla="*/ 7609487 w 150"/>
                <a:gd name="T9" fmla="*/ 84045304 h 108"/>
                <a:gd name="T10" fmla="*/ 19024407 w 150"/>
                <a:gd name="T11" fmla="*/ 91686811 h 108"/>
                <a:gd name="T12" fmla="*/ 49462362 w 150"/>
                <a:gd name="T13" fmla="*/ 87865356 h 108"/>
                <a:gd name="T14" fmla="*/ 41852866 w 150"/>
                <a:gd name="T15" fmla="*/ 93596837 h 108"/>
                <a:gd name="T16" fmla="*/ 9511514 w 150"/>
                <a:gd name="T17" fmla="*/ 103146966 h 108"/>
                <a:gd name="T18" fmla="*/ 19024407 w 150"/>
                <a:gd name="T19" fmla="*/ 126068658 h 108"/>
                <a:gd name="T20" fmla="*/ 38048813 w 150"/>
                <a:gd name="T21" fmla="*/ 124158633 h 108"/>
                <a:gd name="T22" fmla="*/ 79901679 w 150"/>
                <a:gd name="T23" fmla="*/ 120338581 h 108"/>
                <a:gd name="T24" fmla="*/ 112243045 w 150"/>
                <a:gd name="T25" fmla="*/ 127978684 h 108"/>
                <a:gd name="T26" fmla="*/ 100828129 w 150"/>
                <a:gd name="T27" fmla="*/ 137528813 h 108"/>
                <a:gd name="T28" fmla="*/ 77998274 w 150"/>
                <a:gd name="T29" fmla="*/ 143260273 h 108"/>
                <a:gd name="T30" fmla="*/ 30437949 w 150"/>
                <a:gd name="T31" fmla="*/ 145170299 h 108"/>
                <a:gd name="T32" fmla="*/ 9511514 w 150"/>
                <a:gd name="T33" fmla="*/ 162360531 h 108"/>
                <a:gd name="T34" fmla="*/ 22828465 w 150"/>
                <a:gd name="T35" fmla="*/ 181462215 h 108"/>
                <a:gd name="T36" fmla="*/ 55169820 w 150"/>
                <a:gd name="T37" fmla="*/ 191012344 h 108"/>
                <a:gd name="T38" fmla="*/ 66584736 w 150"/>
                <a:gd name="T39" fmla="*/ 206293933 h 108"/>
                <a:gd name="T40" fmla="*/ 112243045 w 150"/>
                <a:gd name="T41" fmla="*/ 204383907 h 108"/>
                <a:gd name="T42" fmla="*/ 161705385 w 150"/>
                <a:gd name="T43" fmla="*/ 189102318 h 108"/>
                <a:gd name="T44" fmla="*/ 186435909 w 150"/>
                <a:gd name="T45" fmla="*/ 187192292 h 108"/>
                <a:gd name="T46" fmla="*/ 197850825 w 150"/>
                <a:gd name="T47" fmla="*/ 196743804 h 108"/>
                <a:gd name="T48" fmla="*/ 233996222 w 150"/>
                <a:gd name="T49" fmla="*/ 198653829 h 108"/>
                <a:gd name="T50" fmla="*/ 264435540 w 150"/>
                <a:gd name="T51" fmla="*/ 181462215 h 108"/>
                <a:gd name="T52" fmla="*/ 253020624 w 150"/>
                <a:gd name="T53" fmla="*/ 170002017 h 108"/>
                <a:gd name="T54" fmla="*/ 233996222 w 150"/>
                <a:gd name="T55" fmla="*/ 173822068 h 108"/>
                <a:gd name="T56" fmla="*/ 233996222 w 150"/>
                <a:gd name="T57" fmla="*/ 168091991 h 108"/>
                <a:gd name="T58" fmla="*/ 233996222 w 150"/>
                <a:gd name="T59" fmla="*/ 158540480 h 108"/>
                <a:gd name="T60" fmla="*/ 249216571 w 150"/>
                <a:gd name="T61" fmla="*/ 164270557 h 108"/>
                <a:gd name="T62" fmla="*/ 258728082 w 150"/>
                <a:gd name="T63" fmla="*/ 158540480 h 108"/>
                <a:gd name="T64" fmla="*/ 277752483 w 150"/>
                <a:gd name="T65" fmla="*/ 162360531 h 108"/>
                <a:gd name="T66" fmla="*/ 277752483 w 150"/>
                <a:gd name="T67" fmla="*/ 150900376 h 108"/>
                <a:gd name="T68" fmla="*/ 273947051 w 150"/>
                <a:gd name="T69" fmla="*/ 143260273 h 108"/>
                <a:gd name="T70" fmla="*/ 258728082 w 150"/>
                <a:gd name="T71" fmla="*/ 137528813 h 108"/>
                <a:gd name="T72" fmla="*/ 233996222 w 150"/>
                <a:gd name="T73" fmla="*/ 110787070 h 108"/>
                <a:gd name="T74" fmla="*/ 251118597 w 150"/>
                <a:gd name="T75" fmla="*/ 38201909 h 108"/>
                <a:gd name="T76" fmla="*/ 237801654 w 150"/>
                <a:gd name="T77" fmla="*/ 13371568 h 108"/>
                <a:gd name="T78" fmla="*/ 220679279 w 150"/>
                <a:gd name="T79" fmla="*/ 9550132 h 108"/>
                <a:gd name="T80" fmla="*/ 209265742 w 150"/>
                <a:gd name="T81" fmla="*/ 13371568 h 108"/>
                <a:gd name="T82" fmla="*/ 207363716 w 150"/>
                <a:gd name="T83" fmla="*/ 34381858 h 108"/>
                <a:gd name="T84" fmla="*/ 197850825 w 150"/>
                <a:gd name="T85" fmla="*/ 80225253 h 108"/>
                <a:gd name="T86" fmla="*/ 182631856 w 150"/>
                <a:gd name="T87" fmla="*/ 80225253 h 108"/>
                <a:gd name="T88" fmla="*/ 176924355 w 150"/>
                <a:gd name="T89" fmla="*/ 19101646 h 108"/>
                <a:gd name="T90" fmla="*/ 161705385 w 150"/>
                <a:gd name="T91" fmla="*/ 19101646 h 108"/>
                <a:gd name="T92" fmla="*/ 169314870 w 150"/>
                <a:gd name="T93" fmla="*/ 38201909 h 108"/>
                <a:gd name="T94" fmla="*/ 131266067 w 150"/>
                <a:gd name="T95" fmla="*/ 42023343 h 108"/>
                <a:gd name="T96" fmla="*/ 142680984 w 150"/>
                <a:gd name="T97" fmla="*/ 17191620 h 108"/>
                <a:gd name="T98" fmla="*/ 127462015 w 150"/>
                <a:gd name="T99" fmla="*/ 19101646 h 108"/>
                <a:gd name="T100" fmla="*/ 106535587 w 150"/>
                <a:gd name="T101" fmla="*/ 34381858 h 108"/>
                <a:gd name="T102" fmla="*/ 106535587 w 150"/>
                <a:gd name="T103" fmla="*/ 21011672 h 108"/>
                <a:gd name="T104" fmla="*/ 112243045 w 150"/>
                <a:gd name="T105" fmla="*/ 1910027 h 108"/>
                <a:gd name="T106" fmla="*/ 81803706 w 150"/>
                <a:gd name="T107" fmla="*/ 11460160 h 10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50"/>
                <a:gd name="T163" fmla="*/ 0 h 108"/>
                <a:gd name="T164" fmla="*/ 150 w 150"/>
                <a:gd name="T165" fmla="*/ 108 h 10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50" h="108">
                  <a:moveTo>
                    <a:pt x="30" y="12"/>
                  </a:moveTo>
                  <a:cubicBezTo>
                    <a:pt x="29" y="12"/>
                    <a:pt x="26" y="14"/>
                    <a:pt x="24" y="15"/>
                  </a:cubicBezTo>
                  <a:cubicBezTo>
                    <a:pt x="23" y="17"/>
                    <a:pt x="22" y="18"/>
                    <a:pt x="20" y="18"/>
                  </a:cubicBezTo>
                  <a:cubicBezTo>
                    <a:pt x="17" y="18"/>
                    <a:pt x="12" y="19"/>
                    <a:pt x="12" y="21"/>
                  </a:cubicBezTo>
                  <a:cubicBezTo>
                    <a:pt x="12" y="22"/>
                    <a:pt x="13" y="24"/>
                    <a:pt x="13" y="25"/>
                  </a:cubicBezTo>
                  <a:cubicBezTo>
                    <a:pt x="12" y="26"/>
                    <a:pt x="15" y="26"/>
                    <a:pt x="14" y="28"/>
                  </a:cubicBezTo>
                  <a:cubicBezTo>
                    <a:pt x="13" y="29"/>
                    <a:pt x="6" y="31"/>
                    <a:pt x="5" y="32"/>
                  </a:cubicBezTo>
                  <a:cubicBezTo>
                    <a:pt x="4" y="33"/>
                    <a:pt x="2" y="37"/>
                    <a:pt x="1" y="38"/>
                  </a:cubicBezTo>
                  <a:cubicBezTo>
                    <a:pt x="0" y="40"/>
                    <a:pt x="1" y="41"/>
                    <a:pt x="2" y="41"/>
                  </a:cubicBezTo>
                  <a:cubicBezTo>
                    <a:pt x="4" y="41"/>
                    <a:pt x="1" y="44"/>
                    <a:pt x="4" y="44"/>
                  </a:cubicBezTo>
                  <a:cubicBezTo>
                    <a:pt x="7" y="44"/>
                    <a:pt x="9" y="44"/>
                    <a:pt x="9" y="44"/>
                  </a:cubicBezTo>
                  <a:cubicBezTo>
                    <a:pt x="9" y="45"/>
                    <a:pt x="8" y="48"/>
                    <a:pt x="10" y="48"/>
                  </a:cubicBezTo>
                  <a:cubicBezTo>
                    <a:pt x="12" y="47"/>
                    <a:pt x="16" y="49"/>
                    <a:pt x="19" y="47"/>
                  </a:cubicBezTo>
                  <a:cubicBezTo>
                    <a:pt x="21" y="46"/>
                    <a:pt x="23" y="46"/>
                    <a:pt x="26" y="46"/>
                  </a:cubicBezTo>
                  <a:cubicBezTo>
                    <a:pt x="30" y="46"/>
                    <a:pt x="34" y="48"/>
                    <a:pt x="32" y="48"/>
                  </a:cubicBezTo>
                  <a:cubicBezTo>
                    <a:pt x="30" y="48"/>
                    <a:pt x="24" y="48"/>
                    <a:pt x="22" y="49"/>
                  </a:cubicBezTo>
                  <a:cubicBezTo>
                    <a:pt x="21" y="49"/>
                    <a:pt x="19" y="50"/>
                    <a:pt x="15" y="51"/>
                  </a:cubicBezTo>
                  <a:cubicBezTo>
                    <a:pt x="11" y="51"/>
                    <a:pt x="5" y="54"/>
                    <a:pt x="5" y="54"/>
                  </a:cubicBezTo>
                  <a:cubicBezTo>
                    <a:pt x="4" y="54"/>
                    <a:pt x="3" y="61"/>
                    <a:pt x="4" y="62"/>
                  </a:cubicBezTo>
                  <a:cubicBezTo>
                    <a:pt x="4" y="63"/>
                    <a:pt x="7" y="66"/>
                    <a:pt x="10" y="66"/>
                  </a:cubicBezTo>
                  <a:cubicBezTo>
                    <a:pt x="14" y="66"/>
                    <a:pt x="14" y="67"/>
                    <a:pt x="16" y="66"/>
                  </a:cubicBezTo>
                  <a:cubicBezTo>
                    <a:pt x="17" y="65"/>
                    <a:pt x="17" y="65"/>
                    <a:pt x="20" y="65"/>
                  </a:cubicBezTo>
                  <a:cubicBezTo>
                    <a:pt x="23" y="66"/>
                    <a:pt x="24" y="66"/>
                    <a:pt x="28" y="65"/>
                  </a:cubicBezTo>
                  <a:cubicBezTo>
                    <a:pt x="32" y="64"/>
                    <a:pt x="40" y="62"/>
                    <a:pt x="42" y="63"/>
                  </a:cubicBezTo>
                  <a:cubicBezTo>
                    <a:pt x="43" y="64"/>
                    <a:pt x="46" y="65"/>
                    <a:pt x="49" y="65"/>
                  </a:cubicBezTo>
                  <a:cubicBezTo>
                    <a:pt x="52" y="65"/>
                    <a:pt x="62" y="66"/>
                    <a:pt x="59" y="67"/>
                  </a:cubicBezTo>
                  <a:cubicBezTo>
                    <a:pt x="57" y="67"/>
                    <a:pt x="51" y="70"/>
                    <a:pt x="52" y="70"/>
                  </a:cubicBezTo>
                  <a:cubicBezTo>
                    <a:pt x="53" y="70"/>
                    <a:pt x="54" y="72"/>
                    <a:pt x="53" y="72"/>
                  </a:cubicBezTo>
                  <a:cubicBezTo>
                    <a:pt x="52" y="72"/>
                    <a:pt x="51" y="75"/>
                    <a:pt x="50" y="75"/>
                  </a:cubicBezTo>
                  <a:cubicBezTo>
                    <a:pt x="49" y="75"/>
                    <a:pt x="44" y="75"/>
                    <a:pt x="41" y="75"/>
                  </a:cubicBezTo>
                  <a:cubicBezTo>
                    <a:pt x="38" y="74"/>
                    <a:pt x="29" y="76"/>
                    <a:pt x="26" y="77"/>
                  </a:cubicBezTo>
                  <a:cubicBezTo>
                    <a:pt x="23" y="77"/>
                    <a:pt x="20" y="75"/>
                    <a:pt x="16" y="76"/>
                  </a:cubicBezTo>
                  <a:cubicBezTo>
                    <a:pt x="12" y="76"/>
                    <a:pt x="6" y="77"/>
                    <a:pt x="7" y="78"/>
                  </a:cubicBezTo>
                  <a:cubicBezTo>
                    <a:pt x="8" y="80"/>
                    <a:pt x="4" y="84"/>
                    <a:pt x="5" y="85"/>
                  </a:cubicBezTo>
                  <a:cubicBezTo>
                    <a:pt x="6" y="86"/>
                    <a:pt x="9" y="87"/>
                    <a:pt x="9" y="89"/>
                  </a:cubicBezTo>
                  <a:cubicBezTo>
                    <a:pt x="8" y="91"/>
                    <a:pt x="9" y="94"/>
                    <a:pt x="12" y="95"/>
                  </a:cubicBezTo>
                  <a:cubicBezTo>
                    <a:pt x="16" y="97"/>
                    <a:pt x="24" y="95"/>
                    <a:pt x="26" y="96"/>
                  </a:cubicBezTo>
                  <a:cubicBezTo>
                    <a:pt x="28" y="97"/>
                    <a:pt x="30" y="98"/>
                    <a:pt x="29" y="100"/>
                  </a:cubicBezTo>
                  <a:cubicBezTo>
                    <a:pt x="28" y="102"/>
                    <a:pt x="27" y="103"/>
                    <a:pt x="28" y="104"/>
                  </a:cubicBezTo>
                  <a:cubicBezTo>
                    <a:pt x="29" y="106"/>
                    <a:pt x="30" y="108"/>
                    <a:pt x="35" y="108"/>
                  </a:cubicBezTo>
                  <a:cubicBezTo>
                    <a:pt x="39" y="108"/>
                    <a:pt x="48" y="105"/>
                    <a:pt x="51" y="105"/>
                  </a:cubicBezTo>
                  <a:cubicBezTo>
                    <a:pt x="54" y="106"/>
                    <a:pt x="55" y="108"/>
                    <a:pt x="59" y="107"/>
                  </a:cubicBezTo>
                  <a:cubicBezTo>
                    <a:pt x="63" y="106"/>
                    <a:pt x="68" y="102"/>
                    <a:pt x="71" y="101"/>
                  </a:cubicBezTo>
                  <a:cubicBezTo>
                    <a:pt x="74" y="101"/>
                    <a:pt x="84" y="100"/>
                    <a:pt x="85" y="99"/>
                  </a:cubicBezTo>
                  <a:cubicBezTo>
                    <a:pt x="86" y="98"/>
                    <a:pt x="89" y="96"/>
                    <a:pt x="91" y="97"/>
                  </a:cubicBezTo>
                  <a:cubicBezTo>
                    <a:pt x="94" y="97"/>
                    <a:pt x="94" y="98"/>
                    <a:pt x="98" y="98"/>
                  </a:cubicBezTo>
                  <a:cubicBezTo>
                    <a:pt x="101" y="98"/>
                    <a:pt x="108" y="98"/>
                    <a:pt x="107" y="99"/>
                  </a:cubicBezTo>
                  <a:cubicBezTo>
                    <a:pt x="105" y="100"/>
                    <a:pt x="102" y="103"/>
                    <a:pt x="104" y="103"/>
                  </a:cubicBezTo>
                  <a:cubicBezTo>
                    <a:pt x="107" y="103"/>
                    <a:pt x="112" y="101"/>
                    <a:pt x="115" y="102"/>
                  </a:cubicBezTo>
                  <a:cubicBezTo>
                    <a:pt x="118" y="104"/>
                    <a:pt x="120" y="105"/>
                    <a:pt x="123" y="104"/>
                  </a:cubicBezTo>
                  <a:cubicBezTo>
                    <a:pt x="126" y="104"/>
                    <a:pt x="135" y="99"/>
                    <a:pt x="135" y="98"/>
                  </a:cubicBezTo>
                  <a:cubicBezTo>
                    <a:pt x="136" y="97"/>
                    <a:pt x="139" y="95"/>
                    <a:pt x="139" y="95"/>
                  </a:cubicBezTo>
                  <a:cubicBezTo>
                    <a:pt x="139" y="95"/>
                    <a:pt x="136" y="96"/>
                    <a:pt x="136" y="95"/>
                  </a:cubicBezTo>
                  <a:cubicBezTo>
                    <a:pt x="135" y="93"/>
                    <a:pt x="135" y="89"/>
                    <a:pt x="133" y="89"/>
                  </a:cubicBezTo>
                  <a:cubicBezTo>
                    <a:pt x="132" y="89"/>
                    <a:pt x="128" y="92"/>
                    <a:pt x="127" y="92"/>
                  </a:cubicBezTo>
                  <a:cubicBezTo>
                    <a:pt x="125" y="92"/>
                    <a:pt x="125" y="91"/>
                    <a:pt x="123" y="91"/>
                  </a:cubicBezTo>
                  <a:cubicBezTo>
                    <a:pt x="122" y="92"/>
                    <a:pt x="118" y="94"/>
                    <a:pt x="120" y="92"/>
                  </a:cubicBezTo>
                  <a:cubicBezTo>
                    <a:pt x="122" y="90"/>
                    <a:pt x="124" y="89"/>
                    <a:pt x="123" y="88"/>
                  </a:cubicBezTo>
                  <a:cubicBezTo>
                    <a:pt x="121" y="88"/>
                    <a:pt x="119" y="89"/>
                    <a:pt x="119" y="87"/>
                  </a:cubicBezTo>
                  <a:cubicBezTo>
                    <a:pt x="120" y="85"/>
                    <a:pt x="122" y="82"/>
                    <a:pt x="123" y="83"/>
                  </a:cubicBezTo>
                  <a:cubicBezTo>
                    <a:pt x="123" y="84"/>
                    <a:pt x="124" y="87"/>
                    <a:pt x="126" y="88"/>
                  </a:cubicBezTo>
                  <a:cubicBezTo>
                    <a:pt x="129" y="88"/>
                    <a:pt x="133" y="88"/>
                    <a:pt x="131" y="86"/>
                  </a:cubicBezTo>
                  <a:cubicBezTo>
                    <a:pt x="129" y="85"/>
                    <a:pt x="127" y="85"/>
                    <a:pt x="130" y="85"/>
                  </a:cubicBezTo>
                  <a:cubicBezTo>
                    <a:pt x="134" y="84"/>
                    <a:pt x="134" y="82"/>
                    <a:pt x="136" y="83"/>
                  </a:cubicBezTo>
                  <a:cubicBezTo>
                    <a:pt x="138" y="84"/>
                    <a:pt x="141" y="83"/>
                    <a:pt x="142" y="84"/>
                  </a:cubicBezTo>
                  <a:cubicBezTo>
                    <a:pt x="143" y="85"/>
                    <a:pt x="144" y="86"/>
                    <a:pt x="146" y="85"/>
                  </a:cubicBezTo>
                  <a:cubicBezTo>
                    <a:pt x="147" y="84"/>
                    <a:pt x="149" y="82"/>
                    <a:pt x="148" y="81"/>
                  </a:cubicBezTo>
                  <a:cubicBezTo>
                    <a:pt x="147" y="81"/>
                    <a:pt x="144" y="80"/>
                    <a:pt x="146" y="79"/>
                  </a:cubicBezTo>
                  <a:cubicBezTo>
                    <a:pt x="147" y="78"/>
                    <a:pt x="150" y="78"/>
                    <a:pt x="149" y="77"/>
                  </a:cubicBezTo>
                  <a:cubicBezTo>
                    <a:pt x="148" y="76"/>
                    <a:pt x="146" y="74"/>
                    <a:pt x="144" y="75"/>
                  </a:cubicBezTo>
                  <a:cubicBezTo>
                    <a:pt x="143" y="76"/>
                    <a:pt x="140" y="78"/>
                    <a:pt x="139" y="76"/>
                  </a:cubicBezTo>
                  <a:cubicBezTo>
                    <a:pt x="137" y="75"/>
                    <a:pt x="138" y="76"/>
                    <a:pt x="136" y="72"/>
                  </a:cubicBezTo>
                  <a:cubicBezTo>
                    <a:pt x="134" y="69"/>
                    <a:pt x="134" y="67"/>
                    <a:pt x="131" y="66"/>
                  </a:cubicBezTo>
                  <a:cubicBezTo>
                    <a:pt x="129" y="64"/>
                    <a:pt x="124" y="61"/>
                    <a:pt x="123" y="58"/>
                  </a:cubicBezTo>
                  <a:cubicBezTo>
                    <a:pt x="122" y="56"/>
                    <a:pt x="129" y="33"/>
                    <a:pt x="129" y="31"/>
                  </a:cubicBezTo>
                  <a:cubicBezTo>
                    <a:pt x="130" y="28"/>
                    <a:pt x="131" y="22"/>
                    <a:pt x="132" y="20"/>
                  </a:cubicBezTo>
                  <a:cubicBezTo>
                    <a:pt x="132" y="19"/>
                    <a:pt x="131" y="17"/>
                    <a:pt x="130" y="15"/>
                  </a:cubicBezTo>
                  <a:cubicBezTo>
                    <a:pt x="129" y="13"/>
                    <a:pt x="126" y="9"/>
                    <a:pt x="125" y="7"/>
                  </a:cubicBezTo>
                  <a:cubicBezTo>
                    <a:pt x="124" y="5"/>
                    <a:pt x="121" y="2"/>
                    <a:pt x="120" y="2"/>
                  </a:cubicBezTo>
                  <a:cubicBezTo>
                    <a:pt x="119" y="3"/>
                    <a:pt x="118" y="6"/>
                    <a:pt x="116" y="5"/>
                  </a:cubicBezTo>
                  <a:cubicBezTo>
                    <a:pt x="114" y="4"/>
                    <a:pt x="111" y="2"/>
                    <a:pt x="110" y="3"/>
                  </a:cubicBezTo>
                  <a:cubicBezTo>
                    <a:pt x="110" y="4"/>
                    <a:pt x="112" y="6"/>
                    <a:pt x="110" y="7"/>
                  </a:cubicBezTo>
                  <a:cubicBezTo>
                    <a:pt x="109" y="7"/>
                    <a:pt x="108" y="7"/>
                    <a:pt x="108" y="9"/>
                  </a:cubicBezTo>
                  <a:cubicBezTo>
                    <a:pt x="107" y="11"/>
                    <a:pt x="109" y="16"/>
                    <a:pt x="109" y="18"/>
                  </a:cubicBezTo>
                  <a:cubicBezTo>
                    <a:pt x="109" y="20"/>
                    <a:pt x="108" y="30"/>
                    <a:pt x="106" y="32"/>
                  </a:cubicBezTo>
                  <a:cubicBezTo>
                    <a:pt x="105" y="34"/>
                    <a:pt x="104" y="41"/>
                    <a:pt x="104" y="42"/>
                  </a:cubicBezTo>
                  <a:cubicBezTo>
                    <a:pt x="103" y="43"/>
                    <a:pt x="101" y="43"/>
                    <a:pt x="100" y="43"/>
                  </a:cubicBezTo>
                  <a:cubicBezTo>
                    <a:pt x="99" y="43"/>
                    <a:pt x="96" y="42"/>
                    <a:pt x="96" y="42"/>
                  </a:cubicBezTo>
                  <a:cubicBezTo>
                    <a:pt x="96" y="41"/>
                    <a:pt x="99" y="21"/>
                    <a:pt x="99" y="20"/>
                  </a:cubicBezTo>
                  <a:cubicBezTo>
                    <a:pt x="99" y="19"/>
                    <a:pt x="93" y="12"/>
                    <a:pt x="93" y="10"/>
                  </a:cubicBezTo>
                  <a:cubicBezTo>
                    <a:pt x="94" y="8"/>
                    <a:pt x="86" y="4"/>
                    <a:pt x="85" y="5"/>
                  </a:cubicBezTo>
                  <a:cubicBezTo>
                    <a:pt x="84" y="5"/>
                    <a:pt x="84" y="9"/>
                    <a:pt x="85" y="10"/>
                  </a:cubicBezTo>
                  <a:cubicBezTo>
                    <a:pt x="86" y="12"/>
                    <a:pt x="90" y="11"/>
                    <a:pt x="89" y="14"/>
                  </a:cubicBezTo>
                  <a:cubicBezTo>
                    <a:pt x="89" y="18"/>
                    <a:pt x="92" y="20"/>
                    <a:pt x="89" y="20"/>
                  </a:cubicBezTo>
                  <a:cubicBezTo>
                    <a:pt x="85" y="20"/>
                    <a:pt x="84" y="19"/>
                    <a:pt x="81" y="19"/>
                  </a:cubicBezTo>
                  <a:cubicBezTo>
                    <a:pt x="79" y="19"/>
                    <a:pt x="71" y="24"/>
                    <a:pt x="69" y="22"/>
                  </a:cubicBezTo>
                  <a:cubicBezTo>
                    <a:pt x="68" y="21"/>
                    <a:pt x="80" y="17"/>
                    <a:pt x="80" y="14"/>
                  </a:cubicBezTo>
                  <a:cubicBezTo>
                    <a:pt x="79" y="11"/>
                    <a:pt x="75" y="11"/>
                    <a:pt x="75" y="9"/>
                  </a:cubicBezTo>
                  <a:cubicBezTo>
                    <a:pt x="74" y="7"/>
                    <a:pt x="70" y="5"/>
                    <a:pt x="68" y="6"/>
                  </a:cubicBezTo>
                  <a:cubicBezTo>
                    <a:pt x="67" y="6"/>
                    <a:pt x="68" y="9"/>
                    <a:pt x="67" y="10"/>
                  </a:cubicBezTo>
                  <a:cubicBezTo>
                    <a:pt x="66" y="11"/>
                    <a:pt x="63" y="20"/>
                    <a:pt x="61" y="19"/>
                  </a:cubicBezTo>
                  <a:cubicBezTo>
                    <a:pt x="59" y="19"/>
                    <a:pt x="58" y="17"/>
                    <a:pt x="56" y="18"/>
                  </a:cubicBezTo>
                  <a:cubicBezTo>
                    <a:pt x="55" y="18"/>
                    <a:pt x="51" y="20"/>
                    <a:pt x="50" y="18"/>
                  </a:cubicBezTo>
                  <a:cubicBezTo>
                    <a:pt x="48" y="17"/>
                    <a:pt x="54" y="12"/>
                    <a:pt x="56" y="11"/>
                  </a:cubicBezTo>
                  <a:cubicBezTo>
                    <a:pt x="57" y="10"/>
                    <a:pt x="59" y="9"/>
                    <a:pt x="59" y="7"/>
                  </a:cubicBezTo>
                  <a:cubicBezTo>
                    <a:pt x="60" y="5"/>
                    <a:pt x="61" y="2"/>
                    <a:pt x="59" y="1"/>
                  </a:cubicBezTo>
                  <a:cubicBezTo>
                    <a:pt x="58" y="1"/>
                    <a:pt x="54" y="0"/>
                    <a:pt x="52" y="1"/>
                  </a:cubicBezTo>
                  <a:cubicBezTo>
                    <a:pt x="51" y="2"/>
                    <a:pt x="45" y="5"/>
                    <a:pt x="43" y="6"/>
                  </a:cubicBezTo>
                  <a:cubicBezTo>
                    <a:pt x="40" y="7"/>
                    <a:pt x="32" y="11"/>
                    <a:pt x="30" y="12"/>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05" name="Freeform 95">
              <a:extLst>
                <a:ext uri="{FF2B5EF4-FFF2-40B4-BE49-F238E27FC236}">
                  <a16:creationId xmlns:a16="http://schemas.microsoft.com/office/drawing/2014/main" id="{098FC12B-CCD2-4081-9920-C65FAB4CF306}"/>
                </a:ext>
              </a:extLst>
            </p:cNvPr>
            <p:cNvSpPr>
              <a:spLocks noChangeArrowheads="1"/>
            </p:cNvSpPr>
            <p:nvPr/>
          </p:nvSpPr>
          <p:spPr bwMode="auto">
            <a:xfrm>
              <a:off x="2899016" y="1640397"/>
              <a:ext cx="43554" cy="36185"/>
            </a:xfrm>
            <a:custGeom>
              <a:avLst/>
              <a:gdLst>
                <a:gd name="T0" fmla="*/ 15757919 w 29"/>
                <a:gd name="T1" fmla="*/ 27116485 h 26"/>
                <a:gd name="T2" fmla="*/ 23635477 w 29"/>
                <a:gd name="T3" fmla="*/ 42612011 h 26"/>
                <a:gd name="T4" fmla="*/ 31514434 w 29"/>
                <a:gd name="T5" fmla="*/ 38738825 h 26"/>
                <a:gd name="T6" fmla="*/ 39393390 w 29"/>
                <a:gd name="T7" fmla="*/ 32926959 h 26"/>
                <a:gd name="T8" fmla="*/ 51211836 w 29"/>
                <a:gd name="T9" fmla="*/ 17432820 h 26"/>
                <a:gd name="T10" fmla="*/ 55151314 w 29"/>
                <a:gd name="T11" fmla="*/ 3873187 h 26"/>
                <a:gd name="T12" fmla="*/ 15757919 w 29"/>
                <a:gd name="T13" fmla="*/ 3873187 h 26"/>
                <a:gd name="T14" fmla="*/ 3939480 w 29"/>
                <a:gd name="T15" fmla="*/ 15495531 h 26"/>
                <a:gd name="T16" fmla="*/ 15757919 w 29"/>
                <a:gd name="T17" fmla="*/ 27116485 h 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26"/>
                <a:gd name="T29" fmla="*/ 29 w 29"/>
                <a:gd name="T30" fmla="*/ 26 h 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26">
                  <a:moveTo>
                    <a:pt x="8" y="14"/>
                  </a:moveTo>
                  <a:cubicBezTo>
                    <a:pt x="10" y="16"/>
                    <a:pt x="11" y="19"/>
                    <a:pt x="12" y="22"/>
                  </a:cubicBezTo>
                  <a:cubicBezTo>
                    <a:pt x="13" y="26"/>
                    <a:pt x="15" y="21"/>
                    <a:pt x="16" y="20"/>
                  </a:cubicBezTo>
                  <a:cubicBezTo>
                    <a:pt x="17" y="18"/>
                    <a:pt x="18" y="18"/>
                    <a:pt x="20" y="17"/>
                  </a:cubicBezTo>
                  <a:cubicBezTo>
                    <a:pt x="21" y="16"/>
                    <a:pt x="23" y="12"/>
                    <a:pt x="26" y="9"/>
                  </a:cubicBezTo>
                  <a:cubicBezTo>
                    <a:pt x="28" y="6"/>
                    <a:pt x="29" y="4"/>
                    <a:pt x="28" y="2"/>
                  </a:cubicBezTo>
                  <a:cubicBezTo>
                    <a:pt x="26" y="0"/>
                    <a:pt x="9" y="1"/>
                    <a:pt x="8" y="2"/>
                  </a:cubicBezTo>
                  <a:cubicBezTo>
                    <a:pt x="7" y="2"/>
                    <a:pt x="4" y="5"/>
                    <a:pt x="2" y="8"/>
                  </a:cubicBezTo>
                  <a:cubicBezTo>
                    <a:pt x="0" y="10"/>
                    <a:pt x="5" y="12"/>
                    <a:pt x="8" y="14"/>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06" name="Freeform 96">
              <a:extLst>
                <a:ext uri="{FF2B5EF4-FFF2-40B4-BE49-F238E27FC236}">
                  <a16:creationId xmlns:a16="http://schemas.microsoft.com/office/drawing/2014/main" id="{72A72384-EB62-47F7-81C7-6699E859CED2}"/>
                </a:ext>
              </a:extLst>
            </p:cNvPr>
            <p:cNvSpPr>
              <a:spLocks noChangeArrowheads="1"/>
            </p:cNvSpPr>
            <p:nvPr/>
          </p:nvSpPr>
          <p:spPr bwMode="auto">
            <a:xfrm>
              <a:off x="2493725" y="1779484"/>
              <a:ext cx="12099" cy="10177"/>
            </a:xfrm>
            <a:custGeom>
              <a:avLst/>
              <a:gdLst>
                <a:gd name="T0" fmla="*/ 11982947 w 8"/>
                <a:gd name="T1" fmla="*/ 11328273 h 8"/>
                <a:gd name="T2" fmla="*/ 9986022 w 8"/>
                <a:gd name="T3" fmla="*/ 0 h 8"/>
                <a:gd name="T4" fmla="*/ 1996922 w 8"/>
                <a:gd name="T5" fmla="*/ 9710128 h 8"/>
                <a:gd name="T6" fmla="*/ 11982947 w 8"/>
                <a:gd name="T7" fmla="*/ 11328273 h 8"/>
                <a:gd name="T8" fmla="*/ 0 60000 65536"/>
                <a:gd name="T9" fmla="*/ 0 60000 65536"/>
                <a:gd name="T10" fmla="*/ 0 60000 65536"/>
                <a:gd name="T11" fmla="*/ 0 60000 65536"/>
                <a:gd name="T12" fmla="*/ 0 w 8"/>
                <a:gd name="T13" fmla="*/ 0 h 8"/>
                <a:gd name="T14" fmla="*/ 8 w 8"/>
                <a:gd name="T15" fmla="*/ 8 h 8"/>
              </a:gdLst>
              <a:ahLst/>
              <a:cxnLst>
                <a:cxn ang="T8">
                  <a:pos x="T0" y="T1"/>
                </a:cxn>
                <a:cxn ang="T9">
                  <a:pos x="T2" y="T3"/>
                </a:cxn>
                <a:cxn ang="T10">
                  <a:pos x="T4" y="T5"/>
                </a:cxn>
                <a:cxn ang="T11">
                  <a:pos x="T6" y="T7"/>
                </a:cxn>
              </a:cxnLst>
              <a:rect l="T12" t="T13" r="T14" b="T15"/>
              <a:pathLst>
                <a:path w="8" h="8">
                  <a:moveTo>
                    <a:pt x="6" y="7"/>
                  </a:moveTo>
                  <a:cubicBezTo>
                    <a:pt x="8" y="7"/>
                    <a:pt x="6" y="0"/>
                    <a:pt x="5" y="0"/>
                  </a:cubicBezTo>
                  <a:cubicBezTo>
                    <a:pt x="4" y="0"/>
                    <a:pt x="1" y="4"/>
                    <a:pt x="1" y="6"/>
                  </a:cubicBezTo>
                  <a:cubicBezTo>
                    <a:pt x="0" y="8"/>
                    <a:pt x="4" y="7"/>
                    <a:pt x="6" y="7"/>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07" name="Freeform 97">
              <a:extLst>
                <a:ext uri="{FF2B5EF4-FFF2-40B4-BE49-F238E27FC236}">
                  <a16:creationId xmlns:a16="http://schemas.microsoft.com/office/drawing/2014/main" id="{4BC12CD9-AB84-4F2C-AAFC-AB7ACF4BD8AF}"/>
                </a:ext>
              </a:extLst>
            </p:cNvPr>
            <p:cNvSpPr>
              <a:spLocks noChangeArrowheads="1"/>
            </p:cNvSpPr>
            <p:nvPr/>
          </p:nvSpPr>
          <p:spPr bwMode="auto">
            <a:xfrm>
              <a:off x="3033307" y="1632482"/>
              <a:ext cx="87107" cy="74632"/>
            </a:xfrm>
            <a:custGeom>
              <a:avLst/>
              <a:gdLst>
                <a:gd name="T0" fmla="*/ 51393761 w 59"/>
                <a:gd name="T1" fmla="*/ 5730080 h 54"/>
                <a:gd name="T2" fmla="*/ 34262504 w 59"/>
                <a:gd name="T3" fmla="*/ 3820053 h 54"/>
                <a:gd name="T4" fmla="*/ 32358572 w 59"/>
                <a:gd name="T5" fmla="*/ 13371568 h 54"/>
                <a:gd name="T6" fmla="*/ 24745604 w 59"/>
                <a:gd name="T7" fmla="*/ 22921703 h 54"/>
                <a:gd name="T8" fmla="*/ 20937736 w 59"/>
                <a:gd name="T9" fmla="*/ 19101646 h 54"/>
                <a:gd name="T10" fmla="*/ 15227320 w 59"/>
                <a:gd name="T11" fmla="*/ 32471832 h 54"/>
                <a:gd name="T12" fmla="*/ 13324768 w 59"/>
                <a:gd name="T13" fmla="*/ 47753432 h 54"/>
                <a:gd name="T14" fmla="*/ 7614350 w 59"/>
                <a:gd name="T15" fmla="*/ 51573483 h 54"/>
                <a:gd name="T16" fmla="*/ 9516902 w 59"/>
                <a:gd name="T17" fmla="*/ 66855072 h 54"/>
                <a:gd name="T18" fmla="*/ 3806485 w 59"/>
                <a:gd name="T19" fmla="*/ 70675124 h 54"/>
                <a:gd name="T20" fmla="*/ 7614350 w 59"/>
                <a:gd name="T21" fmla="*/ 74495175 h 54"/>
                <a:gd name="T22" fmla="*/ 13324768 w 59"/>
                <a:gd name="T23" fmla="*/ 80225253 h 54"/>
                <a:gd name="T24" fmla="*/ 9516902 w 59"/>
                <a:gd name="T25" fmla="*/ 93596837 h 54"/>
                <a:gd name="T26" fmla="*/ 15227320 w 59"/>
                <a:gd name="T27" fmla="*/ 99326915 h 54"/>
                <a:gd name="T28" fmla="*/ 11420836 w 59"/>
                <a:gd name="T29" fmla="*/ 101236941 h 54"/>
                <a:gd name="T30" fmla="*/ 26648156 w 59"/>
                <a:gd name="T31" fmla="*/ 103146966 h 54"/>
                <a:gd name="T32" fmla="*/ 34262504 w 59"/>
                <a:gd name="T33" fmla="*/ 93596837 h 54"/>
                <a:gd name="T34" fmla="*/ 30456020 w 59"/>
                <a:gd name="T35" fmla="*/ 80225253 h 54"/>
                <a:gd name="T36" fmla="*/ 30456020 w 59"/>
                <a:gd name="T37" fmla="*/ 72585149 h 54"/>
                <a:gd name="T38" fmla="*/ 45683345 w 59"/>
                <a:gd name="T39" fmla="*/ 66855072 h 54"/>
                <a:gd name="T40" fmla="*/ 51393761 w 59"/>
                <a:gd name="T41" fmla="*/ 66855072 h 54"/>
                <a:gd name="T42" fmla="*/ 66621076 w 59"/>
                <a:gd name="T43" fmla="*/ 64945046 h 54"/>
                <a:gd name="T44" fmla="*/ 81848390 w 59"/>
                <a:gd name="T45" fmla="*/ 53483509 h 54"/>
                <a:gd name="T46" fmla="*/ 85656254 w 59"/>
                <a:gd name="T47" fmla="*/ 42023343 h 54"/>
                <a:gd name="T48" fmla="*/ 98979658 w 59"/>
                <a:gd name="T49" fmla="*/ 28651780 h 54"/>
                <a:gd name="T50" fmla="*/ 110400489 w 59"/>
                <a:gd name="T51" fmla="*/ 13371568 h 54"/>
                <a:gd name="T52" fmla="*/ 106594005 w 59"/>
                <a:gd name="T53" fmla="*/ 7640106 h 54"/>
                <a:gd name="T54" fmla="*/ 97077106 w 59"/>
                <a:gd name="T55" fmla="*/ 3820053 h 54"/>
                <a:gd name="T56" fmla="*/ 87558806 w 59"/>
                <a:gd name="T57" fmla="*/ 5730080 h 54"/>
                <a:gd name="T58" fmla="*/ 81848390 w 59"/>
                <a:gd name="T59" fmla="*/ 9550132 h 54"/>
                <a:gd name="T60" fmla="*/ 76137975 w 59"/>
                <a:gd name="T61" fmla="*/ 1910027 h 54"/>
                <a:gd name="T62" fmla="*/ 57104176 w 59"/>
                <a:gd name="T63" fmla="*/ 1910027 h 54"/>
                <a:gd name="T64" fmla="*/ 51393761 w 59"/>
                <a:gd name="T65" fmla="*/ 5730080 h 5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9"/>
                <a:gd name="T100" fmla="*/ 0 h 54"/>
                <a:gd name="T101" fmla="*/ 59 w 59"/>
                <a:gd name="T102" fmla="*/ 54 h 5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9" h="54">
                  <a:moveTo>
                    <a:pt x="27" y="3"/>
                  </a:moveTo>
                  <a:cubicBezTo>
                    <a:pt x="27" y="5"/>
                    <a:pt x="21" y="2"/>
                    <a:pt x="18" y="2"/>
                  </a:cubicBezTo>
                  <a:cubicBezTo>
                    <a:pt x="15" y="3"/>
                    <a:pt x="15" y="6"/>
                    <a:pt x="17" y="7"/>
                  </a:cubicBezTo>
                  <a:cubicBezTo>
                    <a:pt x="18" y="9"/>
                    <a:pt x="15" y="11"/>
                    <a:pt x="13" y="12"/>
                  </a:cubicBezTo>
                  <a:cubicBezTo>
                    <a:pt x="11" y="12"/>
                    <a:pt x="13" y="11"/>
                    <a:pt x="11" y="10"/>
                  </a:cubicBezTo>
                  <a:cubicBezTo>
                    <a:pt x="10" y="9"/>
                    <a:pt x="9" y="14"/>
                    <a:pt x="8" y="17"/>
                  </a:cubicBezTo>
                  <a:cubicBezTo>
                    <a:pt x="7" y="19"/>
                    <a:pt x="8" y="22"/>
                    <a:pt x="7" y="25"/>
                  </a:cubicBezTo>
                  <a:cubicBezTo>
                    <a:pt x="7" y="27"/>
                    <a:pt x="5" y="26"/>
                    <a:pt x="4" y="27"/>
                  </a:cubicBezTo>
                  <a:cubicBezTo>
                    <a:pt x="2" y="28"/>
                    <a:pt x="5" y="34"/>
                    <a:pt x="5" y="35"/>
                  </a:cubicBezTo>
                  <a:cubicBezTo>
                    <a:pt x="4" y="37"/>
                    <a:pt x="3" y="36"/>
                    <a:pt x="2" y="37"/>
                  </a:cubicBezTo>
                  <a:cubicBezTo>
                    <a:pt x="0" y="37"/>
                    <a:pt x="2" y="38"/>
                    <a:pt x="4" y="39"/>
                  </a:cubicBezTo>
                  <a:cubicBezTo>
                    <a:pt x="7" y="40"/>
                    <a:pt x="6" y="40"/>
                    <a:pt x="7" y="42"/>
                  </a:cubicBezTo>
                  <a:cubicBezTo>
                    <a:pt x="9" y="45"/>
                    <a:pt x="5" y="48"/>
                    <a:pt x="5" y="49"/>
                  </a:cubicBezTo>
                  <a:cubicBezTo>
                    <a:pt x="5" y="50"/>
                    <a:pt x="6" y="51"/>
                    <a:pt x="8" y="52"/>
                  </a:cubicBezTo>
                  <a:cubicBezTo>
                    <a:pt x="10" y="53"/>
                    <a:pt x="7" y="53"/>
                    <a:pt x="6" y="53"/>
                  </a:cubicBezTo>
                  <a:cubicBezTo>
                    <a:pt x="5" y="54"/>
                    <a:pt x="12" y="54"/>
                    <a:pt x="14" y="54"/>
                  </a:cubicBezTo>
                  <a:cubicBezTo>
                    <a:pt x="17" y="54"/>
                    <a:pt x="18" y="50"/>
                    <a:pt x="18" y="49"/>
                  </a:cubicBezTo>
                  <a:cubicBezTo>
                    <a:pt x="19" y="48"/>
                    <a:pt x="17" y="45"/>
                    <a:pt x="16" y="42"/>
                  </a:cubicBezTo>
                  <a:cubicBezTo>
                    <a:pt x="16" y="40"/>
                    <a:pt x="15" y="38"/>
                    <a:pt x="16" y="38"/>
                  </a:cubicBezTo>
                  <a:cubicBezTo>
                    <a:pt x="17" y="38"/>
                    <a:pt x="23" y="35"/>
                    <a:pt x="24" y="35"/>
                  </a:cubicBezTo>
                  <a:cubicBezTo>
                    <a:pt x="25" y="34"/>
                    <a:pt x="26" y="35"/>
                    <a:pt x="27" y="35"/>
                  </a:cubicBezTo>
                  <a:cubicBezTo>
                    <a:pt x="28" y="36"/>
                    <a:pt x="33" y="34"/>
                    <a:pt x="35" y="34"/>
                  </a:cubicBezTo>
                  <a:cubicBezTo>
                    <a:pt x="37" y="34"/>
                    <a:pt x="42" y="29"/>
                    <a:pt x="43" y="28"/>
                  </a:cubicBezTo>
                  <a:cubicBezTo>
                    <a:pt x="44" y="26"/>
                    <a:pt x="44" y="24"/>
                    <a:pt x="45" y="22"/>
                  </a:cubicBezTo>
                  <a:cubicBezTo>
                    <a:pt x="46" y="20"/>
                    <a:pt x="50" y="17"/>
                    <a:pt x="52" y="15"/>
                  </a:cubicBezTo>
                  <a:cubicBezTo>
                    <a:pt x="54" y="12"/>
                    <a:pt x="57" y="8"/>
                    <a:pt x="58" y="7"/>
                  </a:cubicBezTo>
                  <a:cubicBezTo>
                    <a:pt x="59" y="6"/>
                    <a:pt x="59" y="5"/>
                    <a:pt x="56" y="4"/>
                  </a:cubicBezTo>
                  <a:cubicBezTo>
                    <a:pt x="53" y="3"/>
                    <a:pt x="53" y="2"/>
                    <a:pt x="51" y="2"/>
                  </a:cubicBezTo>
                  <a:cubicBezTo>
                    <a:pt x="49" y="3"/>
                    <a:pt x="51" y="4"/>
                    <a:pt x="46" y="3"/>
                  </a:cubicBezTo>
                  <a:cubicBezTo>
                    <a:pt x="42" y="3"/>
                    <a:pt x="45" y="5"/>
                    <a:pt x="43" y="5"/>
                  </a:cubicBezTo>
                  <a:cubicBezTo>
                    <a:pt x="41" y="5"/>
                    <a:pt x="41" y="3"/>
                    <a:pt x="40" y="1"/>
                  </a:cubicBezTo>
                  <a:cubicBezTo>
                    <a:pt x="39" y="0"/>
                    <a:pt x="33" y="1"/>
                    <a:pt x="30" y="1"/>
                  </a:cubicBezTo>
                  <a:cubicBezTo>
                    <a:pt x="26" y="0"/>
                    <a:pt x="28" y="1"/>
                    <a:pt x="27" y="3"/>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08" name="Freeform 98">
              <a:extLst>
                <a:ext uri="{FF2B5EF4-FFF2-40B4-BE49-F238E27FC236}">
                  <a16:creationId xmlns:a16="http://schemas.microsoft.com/office/drawing/2014/main" id="{053FDD6B-E9E9-4105-A21B-174E62CE7066}"/>
                </a:ext>
              </a:extLst>
            </p:cNvPr>
            <p:cNvSpPr>
              <a:spLocks noChangeArrowheads="1"/>
            </p:cNvSpPr>
            <p:nvPr/>
          </p:nvSpPr>
          <p:spPr bwMode="auto">
            <a:xfrm>
              <a:off x="2947409" y="1635874"/>
              <a:ext cx="82268" cy="92724"/>
            </a:xfrm>
            <a:custGeom>
              <a:avLst/>
              <a:gdLst>
                <a:gd name="T0" fmla="*/ 1884884 w 56"/>
                <a:gd name="T1" fmla="*/ 68950664 h 67"/>
                <a:gd name="T2" fmla="*/ 0 w 56"/>
                <a:gd name="T3" fmla="*/ 76612154 h 67"/>
                <a:gd name="T4" fmla="*/ 9423046 w 56"/>
                <a:gd name="T5" fmla="*/ 93849144 h 67"/>
                <a:gd name="T6" fmla="*/ 16961209 w 56"/>
                <a:gd name="T7" fmla="*/ 91933771 h 67"/>
                <a:gd name="T8" fmla="*/ 20730976 w 56"/>
                <a:gd name="T9" fmla="*/ 101510634 h 67"/>
                <a:gd name="T10" fmla="*/ 28269142 w 56"/>
                <a:gd name="T11" fmla="*/ 101510634 h 67"/>
                <a:gd name="T12" fmla="*/ 35808675 w 56"/>
                <a:gd name="T13" fmla="*/ 113001485 h 67"/>
                <a:gd name="T14" fmla="*/ 37692186 w 56"/>
                <a:gd name="T15" fmla="*/ 126409093 h 67"/>
                <a:gd name="T16" fmla="*/ 47116613 w 56"/>
                <a:gd name="T17" fmla="*/ 124493720 h 67"/>
                <a:gd name="T18" fmla="*/ 56539657 w 56"/>
                <a:gd name="T19" fmla="*/ 118747603 h 67"/>
                <a:gd name="T20" fmla="*/ 69731094 w 56"/>
                <a:gd name="T21" fmla="*/ 113001485 h 67"/>
                <a:gd name="T22" fmla="*/ 77270627 w 56"/>
                <a:gd name="T23" fmla="*/ 107256751 h 67"/>
                <a:gd name="T24" fmla="*/ 86693671 w 56"/>
                <a:gd name="T25" fmla="*/ 105341379 h 67"/>
                <a:gd name="T26" fmla="*/ 94231853 w 56"/>
                <a:gd name="T27" fmla="*/ 99595261 h 67"/>
                <a:gd name="T28" fmla="*/ 92346970 w 56"/>
                <a:gd name="T29" fmla="*/ 88103005 h 67"/>
                <a:gd name="T30" fmla="*/ 103654897 w 56"/>
                <a:gd name="T31" fmla="*/ 80441515 h 67"/>
                <a:gd name="T32" fmla="*/ 101770013 w 56"/>
                <a:gd name="T33" fmla="*/ 63204546 h 67"/>
                <a:gd name="T34" fmla="*/ 92346970 w 56"/>
                <a:gd name="T35" fmla="*/ 59373801 h 67"/>
                <a:gd name="T36" fmla="*/ 90462086 w 56"/>
                <a:gd name="T37" fmla="*/ 47882950 h 67"/>
                <a:gd name="T38" fmla="*/ 82923904 w 56"/>
                <a:gd name="T39" fmla="*/ 57458429 h 67"/>
                <a:gd name="T40" fmla="*/ 75385744 w 56"/>
                <a:gd name="T41" fmla="*/ 47882950 h 67"/>
                <a:gd name="T42" fmla="*/ 79155511 w 56"/>
                <a:gd name="T43" fmla="*/ 44052194 h 67"/>
                <a:gd name="T44" fmla="*/ 84808788 w 56"/>
                <a:gd name="T45" fmla="*/ 32559959 h 67"/>
                <a:gd name="T46" fmla="*/ 92346970 w 56"/>
                <a:gd name="T47" fmla="*/ 32559959 h 67"/>
                <a:gd name="T48" fmla="*/ 98001620 w 56"/>
                <a:gd name="T49" fmla="*/ 28729214 h 67"/>
                <a:gd name="T50" fmla="*/ 94231853 w 56"/>
                <a:gd name="T51" fmla="*/ 19152346 h 67"/>
                <a:gd name="T52" fmla="*/ 101770013 w 56"/>
                <a:gd name="T53" fmla="*/ 15322985 h 67"/>
                <a:gd name="T54" fmla="*/ 96116736 w 56"/>
                <a:gd name="T55" fmla="*/ 3830746 h 67"/>
                <a:gd name="T56" fmla="*/ 88578554 w 56"/>
                <a:gd name="T57" fmla="*/ 7661493 h 67"/>
                <a:gd name="T58" fmla="*/ 71615977 w 56"/>
                <a:gd name="T59" fmla="*/ 11492240 h 67"/>
                <a:gd name="T60" fmla="*/ 60308050 w 56"/>
                <a:gd name="T61" fmla="*/ 7661493 h 67"/>
                <a:gd name="T62" fmla="*/ 64077817 w 56"/>
                <a:gd name="T63" fmla="*/ 1915373 h 67"/>
                <a:gd name="T64" fmla="*/ 50885007 w 56"/>
                <a:gd name="T65" fmla="*/ 3830746 h 67"/>
                <a:gd name="T66" fmla="*/ 39577069 w 56"/>
                <a:gd name="T67" fmla="*/ 1915373 h 67"/>
                <a:gd name="T68" fmla="*/ 30154025 w 56"/>
                <a:gd name="T69" fmla="*/ 21067719 h 67"/>
                <a:gd name="T70" fmla="*/ 30154025 w 56"/>
                <a:gd name="T71" fmla="*/ 30644587 h 67"/>
                <a:gd name="T72" fmla="*/ 41461952 w 56"/>
                <a:gd name="T73" fmla="*/ 34475332 h 67"/>
                <a:gd name="T74" fmla="*/ 39577069 w 56"/>
                <a:gd name="T75" fmla="*/ 47882950 h 67"/>
                <a:gd name="T76" fmla="*/ 43346836 w 56"/>
                <a:gd name="T77" fmla="*/ 55543056 h 67"/>
                <a:gd name="T78" fmla="*/ 33923792 w 56"/>
                <a:gd name="T79" fmla="*/ 61289174 h 67"/>
                <a:gd name="T80" fmla="*/ 24500748 w 56"/>
                <a:gd name="T81" fmla="*/ 59373801 h 67"/>
                <a:gd name="T82" fmla="*/ 16961209 w 56"/>
                <a:gd name="T83" fmla="*/ 51712311 h 67"/>
                <a:gd name="T84" fmla="*/ 22615865 w 56"/>
                <a:gd name="T85" fmla="*/ 45967578 h 67"/>
                <a:gd name="T86" fmla="*/ 15077699 w 56"/>
                <a:gd name="T87" fmla="*/ 38306077 h 67"/>
                <a:gd name="T88" fmla="*/ 5653280 w 56"/>
                <a:gd name="T89" fmla="*/ 45967578 h 67"/>
                <a:gd name="T90" fmla="*/ 1884884 w 56"/>
                <a:gd name="T91" fmla="*/ 53627684 h 67"/>
                <a:gd name="T92" fmla="*/ 1884884 w 56"/>
                <a:gd name="T93" fmla="*/ 68950664 h 6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6"/>
                <a:gd name="T142" fmla="*/ 0 h 67"/>
                <a:gd name="T143" fmla="*/ 56 w 56"/>
                <a:gd name="T144" fmla="*/ 67 h 67"/>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6" h="67">
                  <a:moveTo>
                    <a:pt x="1" y="36"/>
                  </a:moveTo>
                  <a:cubicBezTo>
                    <a:pt x="2" y="39"/>
                    <a:pt x="1" y="39"/>
                    <a:pt x="0" y="40"/>
                  </a:cubicBezTo>
                  <a:cubicBezTo>
                    <a:pt x="0" y="42"/>
                    <a:pt x="4" y="48"/>
                    <a:pt x="5" y="49"/>
                  </a:cubicBezTo>
                  <a:cubicBezTo>
                    <a:pt x="6" y="49"/>
                    <a:pt x="8" y="48"/>
                    <a:pt x="9" y="48"/>
                  </a:cubicBezTo>
                  <a:cubicBezTo>
                    <a:pt x="10" y="48"/>
                    <a:pt x="10" y="52"/>
                    <a:pt x="11" y="53"/>
                  </a:cubicBezTo>
                  <a:cubicBezTo>
                    <a:pt x="12" y="54"/>
                    <a:pt x="14" y="53"/>
                    <a:pt x="15" y="53"/>
                  </a:cubicBezTo>
                  <a:cubicBezTo>
                    <a:pt x="16" y="53"/>
                    <a:pt x="18" y="57"/>
                    <a:pt x="19" y="59"/>
                  </a:cubicBezTo>
                  <a:cubicBezTo>
                    <a:pt x="19" y="61"/>
                    <a:pt x="19" y="64"/>
                    <a:pt x="20" y="66"/>
                  </a:cubicBezTo>
                  <a:cubicBezTo>
                    <a:pt x="20" y="67"/>
                    <a:pt x="23" y="66"/>
                    <a:pt x="25" y="65"/>
                  </a:cubicBezTo>
                  <a:cubicBezTo>
                    <a:pt x="27" y="65"/>
                    <a:pt x="28" y="64"/>
                    <a:pt x="30" y="62"/>
                  </a:cubicBezTo>
                  <a:cubicBezTo>
                    <a:pt x="32" y="60"/>
                    <a:pt x="34" y="61"/>
                    <a:pt x="37" y="59"/>
                  </a:cubicBezTo>
                  <a:cubicBezTo>
                    <a:pt x="39" y="58"/>
                    <a:pt x="39" y="57"/>
                    <a:pt x="41" y="56"/>
                  </a:cubicBezTo>
                  <a:cubicBezTo>
                    <a:pt x="42" y="55"/>
                    <a:pt x="43" y="56"/>
                    <a:pt x="46" y="55"/>
                  </a:cubicBezTo>
                  <a:cubicBezTo>
                    <a:pt x="48" y="55"/>
                    <a:pt x="49" y="53"/>
                    <a:pt x="50" y="52"/>
                  </a:cubicBezTo>
                  <a:cubicBezTo>
                    <a:pt x="51" y="51"/>
                    <a:pt x="48" y="48"/>
                    <a:pt x="49" y="46"/>
                  </a:cubicBezTo>
                  <a:cubicBezTo>
                    <a:pt x="49" y="44"/>
                    <a:pt x="53" y="43"/>
                    <a:pt x="55" y="42"/>
                  </a:cubicBezTo>
                  <a:cubicBezTo>
                    <a:pt x="56" y="40"/>
                    <a:pt x="55" y="36"/>
                    <a:pt x="54" y="33"/>
                  </a:cubicBezTo>
                  <a:cubicBezTo>
                    <a:pt x="52" y="31"/>
                    <a:pt x="51" y="31"/>
                    <a:pt x="49" y="31"/>
                  </a:cubicBezTo>
                  <a:cubicBezTo>
                    <a:pt x="47" y="30"/>
                    <a:pt x="50" y="26"/>
                    <a:pt x="48" y="25"/>
                  </a:cubicBezTo>
                  <a:cubicBezTo>
                    <a:pt x="45" y="24"/>
                    <a:pt x="46" y="28"/>
                    <a:pt x="44" y="30"/>
                  </a:cubicBezTo>
                  <a:cubicBezTo>
                    <a:pt x="43" y="32"/>
                    <a:pt x="41" y="27"/>
                    <a:pt x="40" y="25"/>
                  </a:cubicBezTo>
                  <a:cubicBezTo>
                    <a:pt x="39" y="24"/>
                    <a:pt x="40" y="23"/>
                    <a:pt x="42" y="23"/>
                  </a:cubicBezTo>
                  <a:cubicBezTo>
                    <a:pt x="43" y="23"/>
                    <a:pt x="44" y="18"/>
                    <a:pt x="45" y="17"/>
                  </a:cubicBezTo>
                  <a:cubicBezTo>
                    <a:pt x="47" y="16"/>
                    <a:pt x="47" y="17"/>
                    <a:pt x="49" y="17"/>
                  </a:cubicBezTo>
                  <a:cubicBezTo>
                    <a:pt x="51" y="17"/>
                    <a:pt x="53" y="16"/>
                    <a:pt x="52" y="15"/>
                  </a:cubicBezTo>
                  <a:cubicBezTo>
                    <a:pt x="51" y="13"/>
                    <a:pt x="49" y="11"/>
                    <a:pt x="50" y="10"/>
                  </a:cubicBezTo>
                  <a:cubicBezTo>
                    <a:pt x="50" y="8"/>
                    <a:pt x="53" y="8"/>
                    <a:pt x="54" y="8"/>
                  </a:cubicBezTo>
                  <a:cubicBezTo>
                    <a:pt x="55" y="8"/>
                    <a:pt x="52" y="3"/>
                    <a:pt x="51" y="2"/>
                  </a:cubicBezTo>
                  <a:cubicBezTo>
                    <a:pt x="50" y="2"/>
                    <a:pt x="48" y="3"/>
                    <a:pt x="47" y="4"/>
                  </a:cubicBezTo>
                  <a:cubicBezTo>
                    <a:pt x="45" y="5"/>
                    <a:pt x="41" y="6"/>
                    <a:pt x="38" y="6"/>
                  </a:cubicBezTo>
                  <a:cubicBezTo>
                    <a:pt x="36" y="7"/>
                    <a:pt x="34" y="6"/>
                    <a:pt x="32" y="4"/>
                  </a:cubicBezTo>
                  <a:cubicBezTo>
                    <a:pt x="30" y="2"/>
                    <a:pt x="33" y="2"/>
                    <a:pt x="34" y="1"/>
                  </a:cubicBezTo>
                  <a:cubicBezTo>
                    <a:pt x="35" y="0"/>
                    <a:pt x="29" y="1"/>
                    <a:pt x="27" y="2"/>
                  </a:cubicBezTo>
                  <a:cubicBezTo>
                    <a:pt x="25" y="2"/>
                    <a:pt x="24" y="1"/>
                    <a:pt x="21" y="1"/>
                  </a:cubicBezTo>
                  <a:cubicBezTo>
                    <a:pt x="18" y="2"/>
                    <a:pt x="15" y="11"/>
                    <a:pt x="16" y="11"/>
                  </a:cubicBezTo>
                  <a:cubicBezTo>
                    <a:pt x="16" y="12"/>
                    <a:pt x="17" y="14"/>
                    <a:pt x="16" y="16"/>
                  </a:cubicBezTo>
                  <a:cubicBezTo>
                    <a:pt x="16" y="18"/>
                    <a:pt x="20" y="18"/>
                    <a:pt x="22" y="18"/>
                  </a:cubicBezTo>
                  <a:cubicBezTo>
                    <a:pt x="24" y="19"/>
                    <a:pt x="21" y="24"/>
                    <a:pt x="21" y="25"/>
                  </a:cubicBezTo>
                  <a:cubicBezTo>
                    <a:pt x="21" y="26"/>
                    <a:pt x="23" y="28"/>
                    <a:pt x="23" y="29"/>
                  </a:cubicBezTo>
                  <a:cubicBezTo>
                    <a:pt x="22" y="29"/>
                    <a:pt x="19" y="31"/>
                    <a:pt x="18" y="32"/>
                  </a:cubicBezTo>
                  <a:cubicBezTo>
                    <a:pt x="17" y="33"/>
                    <a:pt x="14" y="31"/>
                    <a:pt x="13" y="31"/>
                  </a:cubicBezTo>
                  <a:cubicBezTo>
                    <a:pt x="13" y="30"/>
                    <a:pt x="9" y="29"/>
                    <a:pt x="9" y="27"/>
                  </a:cubicBezTo>
                  <a:cubicBezTo>
                    <a:pt x="9" y="26"/>
                    <a:pt x="10" y="25"/>
                    <a:pt x="12" y="24"/>
                  </a:cubicBezTo>
                  <a:cubicBezTo>
                    <a:pt x="13" y="23"/>
                    <a:pt x="10" y="21"/>
                    <a:pt x="8" y="20"/>
                  </a:cubicBezTo>
                  <a:cubicBezTo>
                    <a:pt x="7" y="20"/>
                    <a:pt x="3" y="22"/>
                    <a:pt x="3" y="24"/>
                  </a:cubicBezTo>
                  <a:cubicBezTo>
                    <a:pt x="2" y="26"/>
                    <a:pt x="1" y="26"/>
                    <a:pt x="1" y="28"/>
                  </a:cubicBezTo>
                  <a:cubicBezTo>
                    <a:pt x="1" y="29"/>
                    <a:pt x="0" y="34"/>
                    <a:pt x="1" y="36"/>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09" name="Freeform 99">
              <a:extLst>
                <a:ext uri="{FF2B5EF4-FFF2-40B4-BE49-F238E27FC236}">
                  <a16:creationId xmlns:a16="http://schemas.microsoft.com/office/drawing/2014/main" id="{EA4CC4A3-1035-49D1-9CA7-4CA3CA00C143}"/>
                </a:ext>
              </a:extLst>
            </p:cNvPr>
            <p:cNvSpPr>
              <a:spLocks noChangeArrowheads="1"/>
            </p:cNvSpPr>
            <p:nvPr/>
          </p:nvSpPr>
          <p:spPr bwMode="auto">
            <a:xfrm>
              <a:off x="2947409" y="1583858"/>
              <a:ext cx="14518" cy="13569"/>
            </a:xfrm>
            <a:custGeom>
              <a:avLst/>
              <a:gdLst>
                <a:gd name="T0" fmla="*/ 3680727 w 10"/>
                <a:gd name="T1" fmla="*/ 12887837 h 10"/>
                <a:gd name="T2" fmla="*/ 5521768 w 10"/>
                <a:gd name="T3" fmla="*/ 16570462 h 10"/>
                <a:gd name="T4" fmla="*/ 16565306 w 10"/>
                <a:gd name="T5" fmla="*/ 11046521 h 10"/>
                <a:gd name="T6" fmla="*/ 14725621 w 10"/>
                <a:gd name="T7" fmla="*/ 1841313 h 10"/>
                <a:gd name="T8" fmla="*/ 9202495 w 10"/>
                <a:gd name="T9" fmla="*/ 0 h 10"/>
                <a:gd name="T10" fmla="*/ 0 w 10"/>
                <a:gd name="T11" fmla="*/ 12887837 h 10"/>
                <a:gd name="T12" fmla="*/ 3680727 w 10"/>
                <a:gd name="T13" fmla="*/ 12887837 h 10"/>
                <a:gd name="T14" fmla="*/ 0 60000 65536"/>
                <a:gd name="T15" fmla="*/ 0 60000 65536"/>
                <a:gd name="T16" fmla="*/ 0 60000 65536"/>
                <a:gd name="T17" fmla="*/ 0 60000 65536"/>
                <a:gd name="T18" fmla="*/ 0 60000 65536"/>
                <a:gd name="T19" fmla="*/ 0 60000 65536"/>
                <a:gd name="T20" fmla="*/ 0 60000 65536"/>
                <a:gd name="T21" fmla="*/ 0 w 10"/>
                <a:gd name="T22" fmla="*/ 0 h 10"/>
                <a:gd name="T23" fmla="*/ 10 w 10"/>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 h="10">
                  <a:moveTo>
                    <a:pt x="2" y="7"/>
                  </a:moveTo>
                  <a:cubicBezTo>
                    <a:pt x="3" y="7"/>
                    <a:pt x="2" y="10"/>
                    <a:pt x="3" y="9"/>
                  </a:cubicBezTo>
                  <a:cubicBezTo>
                    <a:pt x="4" y="9"/>
                    <a:pt x="8" y="7"/>
                    <a:pt x="9" y="6"/>
                  </a:cubicBezTo>
                  <a:cubicBezTo>
                    <a:pt x="10" y="5"/>
                    <a:pt x="9" y="1"/>
                    <a:pt x="8" y="1"/>
                  </a:cubicBezTo>
                  <a:cubicBezTo>
                    <a:pt x="7" y="1"/>
                    <a:pt x="6" y="0"/>
                    <a:pt x="5" y="0"/>
                  </a:cubicBezTo>
                  <a:cubicBezTo>
                    <a:pt x="3" y="1"/>
                    <a:pt x="0" y="5"/>
                    <a:pt x="0" y="7"/>
                  </a:cubicBezTo>
                  <a:cubicBezTo>
                    <a:pt x="0" y="9"/>
                    <a:pt x="1" y="7"/>
                    <a:pt x="2" y="7"/>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10" name="Freeform 100">
              <a:extLst>
                <a:ext uri="{FF2B5EF4-FFF2-40B4-BE49-F238E27FC236}">
                  <a16:creationId xmlns:a16="http://schemas.microsoft.com/office/drawing/2014/main" id="{9F38CAB0-C885-4DD5-A033-F4127838D6A1}"/>
                </a:ext>
              </a:extLst>
            </p:cNvPr>
            <p:cNvSpPr>
              <a:spLocks noChangeArrowheads="1"/>
            </p:cNvSpPr>
            <p:nvPr/>
          </p:nvSpPr>
          <p:spPr bwMode="auto">
            <a:xfrm>
              <a:off x="5498933" y="1549935"/>
              <a:ext cx="25407" cy="11308"/>
            </a:xfrm>
            <a:custGeom>
              <a:avLst/>
              <a:gdLst>
                <a:gd name="T0" fmla="*/ 3900671 w 17"/>
                <a:gd name="T1" fmla="*/ 11987893 h 8"/>
                <a:gd name="T2" fmla="*/ 27306092 w 17"/>
                <a:gd name="T3" fmla="*/ 9989202 h 8"/>
                <a:gd name="T4" fmla="*/ 31206761 w 17"/>
                <a:gd name="T5" fmla="*/ 0 h 8"/>
                <a:gd name="T6" fmla="*/ 11703410 w 17"/>
                <a:gd name="T7" fmla="*/ 5993240 h 8"/>
                <a:gd name="T8" fmla="*/ 3900671 w 17"/>
                <a:gd name="T9" fmla="*/ 11987893 h 8"/>
                <a:gd name="T10" fmla="*/ 0 60000 65536"/>
                <a:gd name="T11" fmla="*/ 0 60000 65536"/>
                <a:gd name="T12" fmla="*/ 0 60000 65536"/>
                <a:gd name="T13" fmla="*/ 0 60000 65536"/>
                <a:gd name="T14" fmla="*/ 0 60000 65536"/>
                <a:gd name="T15" fmla="*/ 0 w 17"/>
                <a:gd name="T16" fmla="*/ 0 h 8"/>
                <a:gd name="T17" fmla="*/ 17 w 17"/>
                <a:gd name="T18" fmla="*/ 8 h 8"/>
              </a:gdLst>
              <a:ahLst/>
              <a:cxnLst>
                <a:cxn ang="T10">
                  <a:pos x="T0" y="T1"/>
                </a:cxn>
                <a:cxn ang="T11">
                  <a:pos x="T2" y="T3"/>
                </a:cxn>
                <a:cxn ang="T12">
                  <a:pos x="T4" y="T5"/>
                </a:cxn>
                <a:cxn ang="T13">
                  <a:pos x="T6" y="T7"/>
                </a:cxn>
                <a:cxn ang="T14">
                  <a:pos x="T8" y="T9"/>
                </a:cxn>
              </a:cxnLst>
              <a:rect l="T15" t="T16" r="T17" b="T18"/>
              <a:pathLst>
                <a:path w="17" h="8">
                  <a:moveTo>
                    <a:pt x="2" y="6"/>
                  </a:moveTo>
                  <a:cubicBezTo>
                    <a:pt x="0" y="8"/>
                    <a:pt x="11" y="6"/>
                    <a:pt x="14" y="5"/>
                  </a:cubicBezTo>
                  <a:cubicBezTo>
                    <a:pt x="17" y="5"/>
                    <a:pt x="17" y="0"/>
                    <a:pt x="16" y="0"/>
                  </a:cubicBezTo>
                  <a:cubicBezTo>
                    <a:pt x="14" y="1"/>
                    <a:pt x="9" y="3"/>
                    <a:pt x="6" y="3"/>
                  </a:cubicBezTo>
                  <a:cubicBezTo>
                    <a:pt x="4" y="2"/>
                    <a:pt x="4" y="3"/>
                    <a:pt x="2" y="6"/>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11" name="Freeform 101">
              <a:extLst>
                <a:ext uri="{FF2B5EF4-FFF2-40B4-BE49-F238E27FC236}">
                  <a16:creationId xmlns:a16="http://schemas.microsoft.com/office/drawing/2014/main" id="{56135BD0-EF78-425C-B3B6-F2DDC5A187BE}"/>
                </a:ext>
              </a:extLst>
            </p:cNvPr>
            <p:cNvSpPr>
              <a:spLocks noChangeArrowheads="1"/>
            </p:cNvSpPr>
            <p:nvPr/>
          </p:nvSpPr>
          <p:spPr bwMode="auto">
            <a:xfrm>
              <a:off x="5495303" y="1522796"/>
              <a:ext cx="19357" cy="12439"/>
            </a:xfrm>
            <a:custGeom>
              <a:avLst/>
              <a:gdLst>
                <a:gd name="T0" fmla="*/ 19362187 w 13"/>
                <a:gd name="T1" fmla="*/ 13371925 h 9"/>
                <a:gd name="T2" fmla="*/ 25170151 w 13"/>
                <a:gd name="T3" fmla="*/ 1910077 h 9"/>
                <a:gd name="T4" fmla="*/ 17425273 w 13"/>
                <a:gd name="T5" fmla="*/ 7640310 h 9"/>
                <a:gd name="T6" fmla="*/ 3872438 w 13"/>
                <a:gd name="T7" fmla="*/ 13371925 h 9"/>
                <a:gd name="T8" fmla="*/ 19362187 w 13"/>
                <a:gd name="T9" fmla="*/ 13371925 h 9"/>
                <a:gd name="T10" fmla="*/ 0 60000 65536"/>
                <a:gd name="T11" fmla="*/ 0 60000 65536"/>
                <a:gd name="T12" fmla="*/ 0 60000 65536"/>
                <a:gd name="T13" fmla="*/ 0 60000 65536"/>
                <a:gd name="T14" fmla="*/ 0 60000 65536"/>
                <a:gd name="T15" fmla="*/ 0 w 13"/>
                <a:gd name="T16" fmla="*/ 0 h 9"/>
                <a:gd name="T17" fmla="*/ 13 w 13"/>
                <a:gd name="T18" fmla="*/ 9 h 9"/>
              </a:gdLst>
              <a:ahLst/>
              <a:cxnLst>
                <a:cxn ang="T10">
                  <a:pos x="T0" y="T1"/>
                </a:cxn>
                <a:cxn ang="T11">
                  <a:pos x="T2" y="T3"/>
                </a:cxn>
                <a:cxn ang="T12">
                  <a:pos x="T4" y="T5"/>
                </a:cxn>
                <a:cxn ang="T13">
                  <a:pos x="T6" y="T7"/>
                </a:cxn>
                <a:cxn ang="T14">
                  <a:pos x="T8" y="T9"/>
                </a:cxn>
              </a:cxnLst>
              <a:rect l="T15" t="T16" r="T17" b="T18"/>
              <a:pathLst>
                <a:path w="13" h="9">
                  <a:moveTo>
                    <a:pt x="10" y="7"/>
                  </a:moveTo>
                  <a:cubicBezTo>
                    <a:pt x="13" y="7"/>
                    <a:pt x="13" y="3"/>
                    <a:pt x="13" y="1"/>
                  </a:cubicBezTo>
                  <a:cubicBezTo>
                    <a:pt x="12" y="0"/>
                    <a:pt x="11" y="2"/>
                    <a:pt x="9" y="4"/>
                  </a:cubicBezTo>
                  <a:cubicBezTo>
                    <a:pt x="6" y="6"/>
                    <a:pt x="4" y="5"/>
                    <a:pt x="2" y="7"/>
                  </a:cubicBezTo>
                  <a:cubicBezTo>
                    <a:pt x="0" y="9"/>
                    <a:pt x="9" y="7"/>
                    <a:pt x="10" y="7"/>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12" name="Freeform 102">
              <a:extLst>
                <a:ext uri="{FF2B5EF4-FFF2-40B4-BE49-F238E27FC236}">
                  <a16:creationId xmlns:a16="http://schemas.microsoft.com/office/drawing/2014/main" id="{2822D43E-56F5-48B3-9CF5-311C01A7EC69}"/>
                </a:ext>
              </a:extLst>
            </p:cNvPr>
            <p:cNvSpPr>
              <a:spLocks noChangeArrowheads="1"/>
            </p:cNvSpPr>
            <p:nvPr/>
          </p:nvSpPr>
          <p:spPr bwMode="auto">
            <a:xfrm>
              <a:off x="4920636" y="1781746"/>
              <a:ext cx="21777" cy="22616"/>
            </a:xfrm>
            <a:custGeom>
              <a:avLst/>
              <a:gdLst>
                <a:gd name="T0" fmla="*/ 11043267 w 15"/>
                <a:gd name="T1" fmla="*/ 29969024 h 16"/>
                <a:gd name="T2" fmla="*/ 27608170 w 15"/>
                <a:gd name="T3" fmla="*/ 11987893 h 16"/>
                <a:gd name="T4" fmla="*/ 16564901 w 15"/>
                <a:gd name="T5" fmla="*/ 1998689 h 16"/>
                <a:gd name="T6" fmla="*/ 1840997 w 15"/>
                <a:gd name="T7" fmla="*/ 5993240 h 16"/>
                <a:gd name="T8" fmla="*/ 11043267 w 15"/>
                <a:gd name="T9" fmla="*/ 29969024 h 16"/>
                <a:gd name="T10" fmla="*/ 0 60000 65536"/>
                <a:gd name="T11" fmla="*/ 0 60000 65536"/>
                <a:gd name="T12" fmla="*/ 0 60000 65536"/>
                <a:gd name="T13" fmla="*/ 0 60000 65536"/>
                <a:gd name="T14" fmla="*/ 0 60000 65536"/>
                <a:gd name="T15" fmla="*/ 0 w 15"/>
                <a:gd name="T16" fmla="*/ 0 h 16"/>
                <a:gd name="T17" fmla="*/ 15 w 15"/>
                <a:gd name="T18" fmla="*/ 16 h 16"/>
              </a:gdLst>
              <a:ahLst/>
              <a:cxnLst>
                <a:cxn ang="T10">
                  <a:pos x="T0" y="T1"/>
                </a:cxn>
                <a:cxn ang="T11">
                  <a:pos x="T2" y="T3"/>
                </a:cxn>
                <a:cxn ang="T12">
                  <a:pos x="T4" y="T5"/>
                </a:cxn>
                <a:cxn ang="T13">
                  <a:pos x="T6" y="T7"/>
                </a:cxn>
                <a:cxn ang="T14">
                  <a:pos x="T8" y="T9"/>
                </a:cxn>
              </a:cxnLst>
              <a:rect l="T15" t="T16" r="T17" b="T18"/>
              <a:pathLst>
                <a:path w="15" h="16">
                  <a:moveTo>
                    <a:pt x="6" y="15"/>
                  </a:moveTo>
                  <a:cubicBezTo>
                    <a:pt x="9" y="15"/>
                    <a:pt x="15" y="8"/>
                    <a:pt x="15" y="6"/>
                  </a:cubicBezTo>
                  <a:cubicBezTo>
                    <a:pt x="15" y="5"/>
                    <a:pt x="11" y="2"/>
                    <a:pt x="9" y="1"/>
                  </a:cubicBezTo>
                  <a:cubicBezTo>
                    <a:pt x="7" y="0"/>
                    <a:pt x="1" y="0"/>
                    <a:pt x="1" y="3"/>
                  </a:cubicBezTo>
                  <a:cubicBezTo>
                    <a:pt x="1" y="5"/>
                    <a:pt x="0" y="16"/>
                    <a:pt x="6" y="15"/>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13" name="Freeform 103">
              <a:extLst>
                <a:ext uri="{FF2B5EF4-FFF2-40B4-BE49-F238E27FC236}">
                  <a16:creationId xmlns:a16="http://schemas.microsoft.com/office/drawing/2014/main" id="{E3E323CF-7E34-4FCC-AE01-1EFF85F96428}"/>
                </a:ext>
              </a:extLst>
            </p:cNvPr>
            <p:cNvSpPr>
              <a:spLocks noChangeArrowheads="1"/>
            </p:cNvSpPr>
            <p:nvPr/>
          </p:nvSpPr>
          <p:spPr bwMode="auto">
            <a:xfrm>
              <a:off x="5052507" y="1750084"/>
              <a:ext cx="25407" cy="24877"/>
            </a:xfrm>
            <a:custGeom>
              <a:avLst/>
              <a:gdLst>
                <a:gd name="T0" fmla="*/ 21454384 w 17"/>
                <a:gd name="T1" fmla="*/ 15280005 h 18"/>
                <a:gd name="T2" fmla="*/ 9752374 w 17"/>
                <a:gd name="T3" fmla="*/ 3820001 h 18"/>
                <a:gd name="T4" fmla="*/ 1951034 w 17"/>
                <a:gd name="T5" fmla="*/ 13370005 h 18"/>
                <a:gd name="T6" fmla="*/ 13653046 w 17"/>
                <a:gd name="T7" fmla="*/ 28651392 h 18"/>
                <a:gd name="T8" fmla="*/ 23405423 w 17"/>
                <a:gd name="T9" fmla="*/ 34381392 h 18"/>
                <a:gd name="T10" fmla="*/ 31206761 w 17"/>
                <a:gd name="T11" fmla="*/ 26741392 h 18"/>
                <a:gd name="T12" fmla="*/ 21454384 w 17"/>
                <a:gd name="T13" fmla="*/ 15280005 h 18"/>
                <a:gd name="T14" fmla="*/ 0 60000 65536"/>
                <a:gd name="T15" fmla="*/ 0 60000 65536"/>
                <a:gd name="T16" fmla="*/ 0 60000 65536"/>
                <a:gd name="T17" fmla="*/ 0 60000 65536"/>
                <a:gd name="T18" fmla="*/ 0 60000 65536"/>
                <a:gd name="T19" fmla="*/ 0 60000 65536"/>
                <a:gd name="T20" fmla="*/ 0 60000 65536"/>
                <a:gd name="T21" fmla="*/ 0 w 17"/>
                <a:gd name="T22" fmla="*/ 0 h 18"/>
                <a:gd name="T23" fmla="*/ 17 w 17"/>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8">
                  <a:moveTo>
                    <a:pt x="11" y="8"/>
                  </a:moveTo>
                  <a:cubicBezTo>
                    <a:pt x="8" y="6"/>
                    <a:pt x="7" y="4"/>
                    <a:pt x="5" y="2"/>
                  </a:cubicBezTo>
                  <a:cubicBezTo>
                    <a:pt x="4" y="0"/>
                    <a:pt x="2" y="5"/>
                    <a:pt x="1" y="7"/>
                  </a:cubicBezTo>
                  <a:cubicBezTo>
                    <a:pt x="0" y="9"/>
                    <a:pt x="4" y="14"/>
                    <a:pt x="7" y="15"/>
                  </a:cubicBezTo>
                  <a:cubicBezTo>
                    <a:pt x="10" y="15"/>
                    <a:pt x="9" y="18"/>
                    <a:pt x="12" y="18"/>
                  </a:cubicBezTo>
                  <a:cubicBezTo>
                    <a:pt x="17" y="18"/>
                    <a:pt x="17" y="16"/>
                    <a:pt x="16" y="14"/>
                  </a:cubicBezTo>
                  <a:cubicBezTo>
                    <a:pt x="16" y="12"/>
                    <a:pt x="14" y="10"/>
                    <a:pt x="11" y="8"/>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14" name="Freeform 104">
              <a:extLst>
                <a:ext uri="{FF2B5EF4-FFF2-40B4-BE49-F238E27FC236}">
                  <a16:creationId xmlns:a16="http://schemas.microsoft.com/office/drawing/2014/main" id="{B292FAA3-C4A0-4212-BA82-45AC342CF8E3}"/>
                </a:ext>
              </a:extLst>
            </p:cNvPr>
            <p:cNvSpPr>
              <a:spLocks noChangeArrowheads="1"/>
            </p:cNvSpPr>
            <p:nvPr/>
          </p:nvSpPr>
          <p:spPr bwMode="auto">
            <a:xfrm>
              <a:off x="5198896" y="1653967"/>
              <a:ext cx="21777" cy="22616"/>
            </a:xfrm>
            <a:custGeom>
              <a:avLst/>
              <a:gdLst>
                <a:gd name="T0" fmla="*/ 5521633 w 15"/>
                <a:gd name="T1" fmla="*/ 23975787 h 16"/>
                <a:gd name="T2" fmla="*/ 14723905 w 15"/>
                <a:gd name="T3" fmla="*/ 25973061 h 16"/>
                <a:gd name="T4" fmla="*/ 23927535 w 15"/>
                <a:gd name="T5" fmla="*/ 11987893 h 16"/>
                <a:gd name="T6" fmla="*/ 16564901 w 15"/>
                <a:gd name="T7" fmla="*/ 1998689 h 16"/>
                <a:gd name="T8" fmla="*/ 1840997 w 15"/>
                <a:gd name="T9" fmla="*/ 7991928 h 16"/>
                <a:gd name="T10" fmla="*/ 1840997 w 15"/>
                <a:gd name="T11" fmla="*/ 27971749 h 16"/>
                <a:gd name="T12" fmla="*/ 5521633 w 15"/>
                <a:gd name="T13" fmla="*/ 23975787 h 16"/>
                <a:gd name="T14" fmla="*/ 0 60000 65536"/>
                <a:gd name="T15" fmla="*/ 0 60000 65536"/>
                <a:gd name="T16" fmla="*/ 0 60000 65536"/>
                <a:gd name="T17" fmla="*/ 0 60000 65536"/>
                <a:gd name="T18" fmla="*/ 0 60000 65536"/>
                <a:gd name="T19" fmla="*/ 0 60000 65536"/>
                <a:gd name="T20" fmla="*/ 0 60000 65536"/>
                <a:gd name="T21" fmla="*/ 0 w 15"/>
                <a:gd name="T22" fmla="*/ 0 h 16"/>
                <a:gd name="T23" fmla="*/ 15 w 15"/>
                <a:gd name="T24" fmla="*/ 16 h 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 h="16">
                  <a:moveTo>
                    <a:pt x="3" y="12"/>
                  </a:moveTo>
                  <a:cubicBezTo>
                    <a:pt x="5" y="10"/>
                    <a:pt x="6" y="13"/>
                    <a:pt x="8" y="13"/>
                  </a:cubicBezTo>
                  <a:cubicBezTo>
                    <a:pt x="15" y="13"/>
                    <a:pt x="15" y="8"/>
                    <a:pt x="13" y="6"/>
                  </a:cubicBezTo>
                  <a:cubicBezTo>
                    <a:pt x="12" y="4"/>
                    <a:pt x="11" y="3"/>
                    <a:pt x="9" y="1"/>
                  </a:cubicBezTo>
                  <a:cubicBezTo>
                    <a:pt x="7" y="0"/>
                    <a:pt x="3" y="2"/>
                    <a:pt x="1" y="4"/>
                  </a:cubicBezTo>
                  <a:cubicBezTo>
                    <a:pt x="0" y="5"/>
                    <a:pt x="0" y="12"/>
                    <a:pt x="1" y="14"/>
                  </a:cubicBezTo>
                  <a:cubicBezTo>
                    <a:pt x="2" y="16"/>
                    <a:pt x="2" y="14"/>
                    <a:pt x="3" y="12"/>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15" name="Freeform 105">
              <a:extLst>
                <a:ext uri="{FF2B5EF4-FFF2-40B4-BE49-F238E27FC236}">
                  <a16:creationId xmlns:a16="http://schemas.microsoft.com/office/drawing/2014/main" id="{C1FF5426-CD38-46BE-AD49-8FA4A3819819}"/>
                </a:ext>
              </a:extLst>
            </p:cNvPr>
            <p:cNvSpPr>
              <a:spLocks noChangeArrowheads="1"/>
            </p:cNvSpPr>
            <p:nvPr/>
          </p:nvSpPr>
          <p:spPr bwMode="auto">
            <a:xfrm>
              <a:off x="5250919" y="1663013"/>
              <a:ext cx="9678" cy="10177"/>
            </a:xfrm>
            <a:custGeom>
              <a:avLst/>
              <a:gdLst>
                <a:gd name="T0" fmla="*/ 6677057 w 7"/>
                <a:gd name="T1" fmla="*/ 11328273 h 8"/>
                <a:gd name="T2" fmla="*/ 10015584 w 7"/>
                <a:gd name="T3" fmla="*/ 3236286 h 8"/>
                <a:gd name="T4" fmla="*/ 3338528 w 7"/>
                <a:gd name="T5" fmla="*/ 3236286 h 8"/>
                <a:gd name="T6" fmla="*/ 6677057 w 7"/>
                <a:gd name="T7" fmla="*/ 11328273 h 8"/>
                <a:gd name="T8" fmla="*/ 0 60000 65536"/>
                <a:gd name="T9" fmla="*/ 0 60000 65536"/>
                <a:gd name="T10" fmla="*/ 0 60000 65536"/>
                <a:gd name="T11" fmla="*/ 0 60000 65536"/>
                <a:gd name="T12" fmla="*/ 0 w 7"/>
                <a:gd name="T13" fmla="*/ 0 h 8"/>
                <a:gd name="T14" fmla="*/ 7 w 7"/>
                <a:gd name="T15" fmla="*/ 8 h 8"/>
              </a:gdLst>
              <a:ahLst/>
              <a:cxnLst>
                <a:cxn ang="T8">
                  <a:pos x="T0" y="T1"/>
                </a:cxn>
                <a:cxn ang="T9">
                  <a:pos x="T2" y="T3"/>
                </a:cxn>
                <a:cxn ang="T10">
                  <a:pos x="T4" y="T5"/>
                </a:cxn>
                <a:cxn ang="T11">
                  <a:pos x="T6" y="T7"/>
                </a:cxn>
              </a:cxnLst>
              <a:rect l="T12" t="T13" r="T14" b="T15"/>
              <a:pathLst>
                <a:path w="7" h="8">
                  <a:moveTo>
                    <a:pt x="4" y="7"/>
                  </a:moveTo>
                  <a:cubicBezTo>
                    <a:pt x="6" y="7"/>
                    <a:pt x="7" y="3"/>
                    <a:pt x="6" y="2"/>
                  </a:cubicBezTo>
                  <a:cubicBezTo>
                    <a:pt x="5" y="0"/>
                    <a:pt x="4" y="0"/>
                    <a:pt x="2" y="2"/>
                  </a:cubicBezTo>
                  <a:cubicBezTo>
                    <a:pt x="0" y="4"/>
                    <a:pt x="2" y="8"/>
                    <a:pt x="4" y="7"/>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16" name="Freeform 106">
              <a:extLst>
                <a:ext uri="{FF2B5EF4-FFF2-40B4-BE49-F238E27FC236}">
                  <a16:creationId xmlns:a16="http://schemas.microsoft.com/office/drawing/2014/main" id="{859C0FFB-639E-4515-93C1-8DF41B5230BC}"/>
                </a:ext>
              </a:extLst>
            </p:cNvPr>
            <p:cNvSpPr>
              <a:spLocks noChangeArrowheads="1"/>
            </p:cNvSpPr>
            <p:nvPr/>
          </p:nvSpPr>
          <p:spPr bwMode="auto">
            <a:xfrm>
              <a:off x="5292053" y="1670929"/>
              <a:ext cx="16938" cy="10177"/>
            </a:xfrm>
            <a:custGeom>
              <a:avLst/>
              <a:gdLst>
                <a:gd name="T0" fmla="*/ 12422103 w 11"/>
                <a:gd name="T1" fmla="*/ 12681998 h 7"/>
                <a:gd name="T2" fmla="*/ 8282361 w 11"/>
                <a:gd name="T3" fmla="*/ 0 h 7"/>
                <a:gd name="T4" fmla="*/ 2070590 w 11"/>
                <a:gd name="T5" fmla="*/ 8454180 h 7"/>
                <a:gd name="T6" fmla="*/ 12422103 w 11"/>
                <a:gd name="T7" fmla="*/ 12681998 h 7"/>
                <a:gd name="T8" fmla="*/ 0 60000 65536"/>
                <a:gd name="T9" fmla="*/ 0 60000 65536"/>
                <a:gd name="T10" fmla="*/ 0 60000 65536"/>
                <a:gd name="T11" fmla="*/ 0 60000 65536"/>
                <a:gd name="T12" fmla="*/ 0 w 11"/>
                <a:gd name="T13" fmla="*/ 0 h 7"/>
                <a:gd name="T14" fmla="*/ 11 w 11"/>
                <a:gd name="T15" fmla="*/ 7 h 7"/>
              </a:gdLst>
              <a:ahLst/>
              <a:cxnLst>
                <a:cxn ang="T8">
                  <a:pos x="T0" y="T1"/>
                </a:cxn>
                <a:cxn ang="T9">
                  <a:pos x="T2" y="T3"/>
                </a:cxn>
                <a:cxn ang="T10">
                  <a:pos x="T4" y="T5"/>
                </a:cxn>
                <a:cxn ang="T11">
                  <a:pos x="T6" y="T7"/>
                </a:cxn>
              </a:cxnLst>
              <a:rect l="T12" t="T13" r="T14" b="T15"/>
              <a:pathLst>
                <a:path w="11" h="7">
                  <a:moveTo>
                    <a:pt x="6" y="6"/>
                  </a:moveTo>
                  <a:cubicBezTo>
                    <a:pt x="11" y="6"/>
                    <a:pt x="6" y="0"/>
                    <a:pt x="4" y="0"/>
                  </a:cubicBezTo>
                  <a:cubicBezTo>
                    <a:pt x="2" y="0"/>
                    <a:pt x="0" y="2"/>
                    <a:pt x="1" y="4"/>
                  </a:cubicBezTo>
                  <a:cubicBezTo>
                    <a:pt x="1" y="7"/>
                    <a:pt x="4" y="6"/>
                    <a:pt x="6" y="6"/>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17" name="Freeform 107">
              <a:extLst>
                <a:ext uri="{FF2B5EF4-FFF2-40B4-BE49-F238E27FC236}">
                  <a16:creationId xmlns:a16="http://schemas.microsoft.com/office/drawing/2014/main" id="{40D9518D-09B0-4DD6-950C-BBE07CB67222}"/>
                </a:ext>
              </a:extLst>
            </p:cNvPr>
            <p:cNvSpPr>
              <a:spLocks noChangeArrowheads="1"/>
            </p:cNvSpPr>
            <p:nvPr/>
          </p:nvSpPr>
          <p:spPr bwMode="auto">
            <a:xfrm>
              <a:off x="5306570" y="1657359"/>
              <a:ext cx="15727" cy="12439"/>
            </a:xfrm>
            <a:custGeom>
              <a:avLst/>
              <a:gdLst>
                <a:gd name="T0" fmla="*/ 10800824 w 10"/>
                <a:gd name="T1" fmla="*/ 17192078 h 9"/>
                <a:gd name="T2" fmla="*/ 12959815 w 10"/>
                <a:gd name="T3" fmla="*/ 1910077 h 9"/>
                <a:gd name="T4" fmla="*/ 2160459 w 10"/>
                <a:gd name="T5" fmla="*/ 11461848 h 9"/>
                <a:gd name="T6" fmla="*/ 10800824 w 10"/>
                <a:gd name="T7" fmla="*/ 17192078 h 9"/>
                <a:gd name="T8" fmla="*/ 0 60000 65536"/>
                <a:gd name="T9" fmla="*/ 0 60000 65536"/>
                <a:gd name="T10" fmla="*/ 0 60000 65536"/>
                <a:gd name="T11" fmla="*/ 0 60000 65536"/>
                <a:gd name="T12" fmla="*/ 0 w 10"/>
                <a:gd name="T13" fmla="*/ 0 h 9"/>
                <a:gd name="T14" fmla="*/ 10 w 10"/>
                <a:gd name="T15" fmla="*/ 9 h 9"/>
              </a:gdLst>
              <a:ahLst/>
              <a:cxnLst>
                <a:cxn ang="T8">
                  <a:pos x="T0" y="T1"/>
                </a:cxn>
                <a:cxn ang="T9">
                  <a:pos x="T2" y="T3"/>
                </a:cxn>
                <a:cxn ang="T10">
                  <a:pos x="T4" y="T5"/>
                </a:cxn>
                <a:cxn ang="T11">
                  <a:pos x="T6" y="T7"/>
                </a:cxn>
              </a:cxnLst>
              <a:rect l="T12" t="T13" r="T14" b="T15"/>
              <a:pathLst>
                <a:path w="10" h="9">
                  <a:moveTo>
                    <a:pt x="5" y="9"/>
                  </a:moveTo>
                  <a:cubicBezTo>
                    <a:pt x="10" y="9"/>
                    <a:pt x="7" y="2"/>
                    <a:pt x="6" y="1"/>
                  </a:cubicBezTo>
                  <a:cubicBezTo>
                    <a:pt x="6" y="0"/>
                    <a:pt x="3" y="4"/>
                    <a:pt x="1" y="6"/>
                  </a:cubicBezTo>
                  <a:cubicBezTo>
                    <a:pt x="0" y="8"/>
                    <a:pt x="4" y="9"/>
                    <a:pt x="5" y="9"/>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18" name="Freeform 108">
              <a:extLst>
                <a:ext uri="{FF2B5EF4-FFF2-40B4-BE49-F238E27FC236}">
                  <a16:creationId xmlns:a16="http://schemas.microsoft.com/office/drawing/2014/main" id="{769A14F8-118E-4CD1-8AA2-3E39F9B8AB81}"/>
                </a:ext>
              </a:extLst>
            </p:cNvPr>
            <p:cNvSpPr>
              <a:spLocks noChangeArrowheads="1"/>
            </p:cNvSpPr>
            <p:nvPr/>
          </p:nvSpPr>
          <p:spPr bwMode="auto">
            <a:xfrm>
              <a:off x="5721541" y="1617782"/>
              <a:ext cx="21777" cy="12439"/>
            </a:xfrm>
            <a:custGeom>
              <a:avLst/>
              <a:gdLst>
                <a:gd name="T0" fmla="*/ 5521633 w 15"/>
                <a:gd name="T1" fmla="*/ 1910077 h 9"/>
                <a:gd name="T2" fmla="*/ 0 w 15"/>
                <a:gd name="T3" fmla="*/ 11461848 h 9"/>
                <a:gd name="T4" fmla="*/ 22086533 w 15"/>
                <a:gd name="T5" fmla="*/ 15282001 h 9"/>
                <a:gd name="T6" fmla="*/ 20245537 w 15"/>
                <a:gd name="T7" fmla="*/ 3820155 h 9"/>
                <a:gd name="T8" fmla="*/ 5521633 w 15"/>
                <a:gd name="T9" fmla="*/ 1910077 h 9"/>
                <a:gd name="T10" fmla="*/ 0 60000 65536"/>
                <a:gd name="T11" fmla="*/ 0 60000 65536"/>
                <a:gd name="T12" fmla="*/ 0 60000 65536"/>
                <a:gd name="T13" fmla="*/ 0 60000 65536"/>
                <a:gd name="T14" fmla="*/ 0 60000 65536"/>
                <a:gd name="T15" fmla="*/ 0 w 15"/>
                <a:gd name="T16" fmla="*/ 0 h 9"/>
                <a:gd name="T17" fmla="*/ 15 w 15"/>
                <a:gd name="T18" fmla="*/ 9 h 9"/>
              </a:gdLst>
              <a:ahLst/>
              <a:cxnLst>
                <a:cxn ang="T10">
                  <a:pos x="T0" y="T1"/>
                </a:cxn>
                <a:cxn ang="T11">
                  <a:pos x="T2" y="T3"/>
                </a:cxn>
                <a:cxn ang="T12">
                  <a:pos x="T4" y="T5"/>
                </a:cxn>
                <a:cxn ang="T13">
                  <a:pos x="T6" y="T7"/>
                </a:cxn>
                <a:cxn ang="T14">
                  <a:pos x="T8" y="T9"/>
                </a:cxn>
              </a:cxnLst>
              <a:rect l="T15" t="T16" r="T17" b="T18"/>
              <a:pathLst>
                <a:path w="15" h="9">
                  <a:moveTo>
                    <a:pt x="3" y="1"/>
                  </a:moveTo>
                  <a:cubicBezTo>
                    <a:pt x="1" y="1"/>
                    <a:pt x="0" y="4"/>
                    <a:pt x="0" y="6"/>
                  </a:cubicBezTo>
                  <a:cubicBezTo>
                    <a:pt x="0" y="9"/>
                    <a:pt x="10" y="8"/>
                    <a:pt x="12" y="8"/>
                  </a:cubicBezTo>
                  <a:cubicBezTo>
                    <a:pt x="15" y="8"/>
                    <a:pt x="12" y="4"/>
                    <a:pt x="11" y="2"/>
                  </a:cubicBezTo>
                  <a:cubicBezTo>
                    <a:pt x="10" y="0"/>
                    <a:pt x="5" y="1"/>
                    <a:pt x="3" y="1"/>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19" name="Freeform 109">
              <a:extLst>
                <a:ext uri="{FF2B5EF4-FFF2-40B4-BE49-F238E27FC236}">
                  <a16:creationId xmlns:a16="http://schemas.microsoft.com/office/drawing/2014/main" id="{E04193A8-2C35-42A1-BAD9-1DBC005C8AB5}"/>
                </a:ext>
              </a:extLst>
            </p:cNvPr>
            <p:cNvSpPr>
              <a:spLocks noChangeArrowheads="1"/>
            </p:cNvSpPr>
            <p:nvPr/>
          </p:nvSpPr>
          <p:spPr bwMode="auto">
            <a:xfrm>
              <a:off x="6090538" y="1647182"/>
              <a:ext cx="49603" cy="24877"/>
            </a:xfrm>
            <a:custGeom>
              <a:avLst/>
              <a:gdLst>
                <a:gd name="T0" fmla="*/ 11151984 w 34"/>
                <a:gd name="T1" fmla="*/ 24831392 h 18"/>
                <a:gd name="T2" fmla="*/ 57618138 w 34"/>
                <a:gd name="T3" fmla="*/ 32471392 h 18"/>
                <a:gd name="T4" fmla="*/ 44607937 w 34"/>
                <a:gd name="T5" fmla="*/ 7640003 h 18"/>
                <a:gd name="T6" fmla="*/ 26021755 w 34"/>
                <a:gd name="T7" fmla="*/ 1910001 h 18"/>
                <a:gd name="T8" fmla="*/ 14869768 w 34"/>
                <a:gd name="T9" fmla="*/ 1910001 h 18"/>
                <a:gd name="T10" fmla="*/ 11151984 w 34"/>
                <a:gd name="T11" fmla="*/ 13370005 h 18"/>
                <a:gd name="T12" fmla="*/ 1858210 w 34"/>
                <a:gd name="T13" fmla="*/ 24831392 h 18"/>
                <a:gd name="T14" fmla="*/ 11151984 w 34"/>
                <a:gd name="T15" fmla="*/ 24831392 h 18"/>
                <a:gd name="T16" fmla="*/ 0 60000 65536"/>
                <a:gd name="T17" fmla="*/ 0 60000 65536"/>
                <a:gd name="T18" fmla="*/ 0 60000 65536"/>
                <a:gd name="T19" fmla="*/ 0 60000 65536"/>
                <a:gd name="T20" fmla="*/ 0 60000 65536"/>
                <a:gd name="T21" fmla="*/ 0 60000 65536"/>
                <a:gd name="T22" fmla="*/ 0 60000 65536"/>
                <a:gd name="T23" fmla="*/ 0 60000 65536"/>
                <a:gd name="T24" fmla="*/ 0 w 34"/>
                <a:gd name="T25" fmla="*/ 0 h 18"/>
                <a:gd name="T26" fmla="*/ 34 w 34"/>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4" h="18">
                  <a:moveTo>
                    <a:pt x="6" y="13"/>
                  </a:moveTo>
                  <a:cubicBezTo>
                    <a:pt x="9" y="13"/>
                    <a:pt x="26" y="16"/>
                    <a:pt x="31" y="17"/>
                  </a:cubicBezTo>
                  <a:cubicBezTo>
                    <a:pt x="34" y="18"/>
                    <a:pt x="28" y="7"/>
                    <a:pt x="24" y="4"/>
                  </a:cubicBezTo>
                  <a:cubicBezTo>
                    <a:pt x="21" y="1"/>
                    <a:pt x="17" y="1"/>
                    <a:pt x="14" y="1"/>
                  </a:cubicBezTo>
                  <a:cubicBezTo>
                    <a:pt x="11" y="0"/>
                    <a:pt x="9" y="1"/>
                    <a:pt x="8" y="1"/>
                  </a:cubicBezTo>
                  <a:cubicBezTo>
                    <a:pt x="6" y="1"/>
                    <a:pt x="5" y="5"/>
                    <a:pt x="6" y="7"/>
                  </a:cubicBezTo>
                  <a:cubicBezTo>
                    <a:pt x="6" y="9"/>
                    <a:pt x="2" y="11"/>
                    <a:pt x="1" y="13"/>
                  </a:cubicBezTo>
                  <a:cubicBezTo>
                    <a:pt x="0" y="15"/>
                    <a:pt x="4" y="13"/>
                    <a:pt x="6" y="13"/>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20" name="Freeform 110">
              <a:extLst>
                <a:ext uri="{FF2B5EF4-FFF2-40B4-BE49-F238E27FC236}">
                  <a16:creationId xmlns:a16="http://schemas.microsoft.com/office/drawing/2014/main" id="{E367A887-2A36-428E-B871-CFD2034B4F11}"/>
                </a:ext>
              </a:extLst>
            </p:cNvPr>
            <p:cNvSpPr>
              <a:spLocks noChangeArrowheads="1"/>
            </p:cNvSpPr>
            <p:nvPr/>
          </p:nvSpPr>
          <p:spPr bwMode="auto">
            <a:xfrm>
              <a:off x="6083279" y="1635874"/>
              <a:ext cx="14518" cy="14700"/>
            </a:xfrm>
            <a:custGeom>
              <a:avLst/>
              <a:gdLst>
                <a:gd name="T0" fmla="*/ 18406347 w 10"/>
                <a:gd name="T1" fmla="*/ 4321800 h 10"/>
                <a:gd name="T2" fmla="*/ 9202495 w 10"/>
                <a:gd name="T3" fmla="*/ 0 h 10"/>
                <a:gd name="T4" fmla="*/ 7362811 w 10"/>
                <a:gd name="T5" fmla="*/ 17287199 h 10"/>
                <a:gd name="T6" fmla="*/ 18406347 w 10"/>
                <a:gd name="T7" fmla="*/ 4321800 h 10"/>
                <a:gd name="T8" fmla="*/ 0 60000 65536"/>
                <a:gd name="T9" fmla="*/ 0 60000 65536"/>
                <a:gd name="T10" fmla="*/ 0 60000 65536"/>
                <a:gd name="T11" fmla="*/ 0 60000 65536"/>
                <a:gd name="T12" fmla="*/ 0 w 10"/>
                <a:gd name="T13" fmla="*/ 0 h 10"/>
                <a:gd name="T14" fmla="*/ 10 w 10"/>
                <a:gd name="T15" fmla="*/ 10 h 10"/>
              </a:gdLst>
              <a:ahLst/>
              <a:cxnLst>
                <a:cxn ang="T8">
                  <a:pos x="T0" y="T1"/>
                </a:cxn>
                <a:cxn ang="T9">
                  <a:pos x="T2" y="T3"/>
                </a:cxn>
                <a:cxn ang="T10">
                  <a:pos x="T4" y="T5"/>
                </a:cxn>
                <a:cxn ang="T11">
                  <a:pos x="T6" y="T7"/>
                </a:cxn>
              </a:cxnLst>
              <a:rect l="T12" t="T13" r="T14" b="T15"/>
              <a:pathLst>
                <a:path w="10" h="10">
                  <a:moveTo>
                    <a:pt x="10" y="2"/>
                  </a:moveTo>
                  <a:cubicBezTo>
                    <a:pt x="10" y="1"/>
                    <a:pt x="7" y="0"/>
                    <a:pt x="5" y="0"/>
                  </a:cubicBezTo>
                  <a:cubicBezTo>
                    <a:pt x="3" y="0"/>
                    <a:pt x="0" y="6"/>
                    <a:pt x="4" y="8"/>
                  </a:cubicBezTo>
                  <a:cubicBezTo>
                    <a:pt x="9" y="10"/>
                    <a:pt x="10" y="3"/>
                    <a:pt x="10" y="2"/>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21" name="Freeform 111">
              <a:extLst>
                <a:ext uri="{FF2B5EF4-FFF2-40B4-BE49-F238E27FC236}">
                  <a16:creationId xmlns:a16="http://schemas.microsoft.com/office/drawing/2014/main" id="{02B92538-1356-4E8F-A5B2-043810B6301F}"/>
                </a:ext>
              </a:extLst>
            </p:cNvPr>
            <p:cNvSpPr>
              <a:spLocks noChangeArrowheads="1"/>
            </p:cNvSpPr>
            <p:nvPr/>
          </p:nvSpPr>
          <p:spPr bwMode="auto">
            <a:xfrm>
              <a:off x="6030047" y="1564635"/>
              <a:ext cx="112514" cy="56539"/>
            </a:xfrm>
            <a:custGeom>
              <a:avLst/>
              <a:gdLst>
                <a:gd name="T0" fmla="*/ 30622606 w 76"/>
                <a:gd name="T1" fmla="*/ 70360712 h 41"/>
                <a:gd name="T2" fmla="*/ 47847913 w 76"/>
                <a:gd name="T3" fmla="*/ 77967274 h 41"/>
                <a:gd name="T4" fmla="*/ 53590601 w 76"/>
                <a:gd name="T5" fmla="*/ 68459072 h 41"/>
                <a:gd name="T6" fmla="*/ 55503908 w 76"/>
                <a:gd name="T7" fmla="*/ 60852511 h 41"/>
                <a:gd name="T8" fmla="*/ 65073209 w 76"/>
                <a:gd name="T9" fmla="*/ 66557432 h 41"/>
                <a:gd name="T10" fmla="*/ 88041193 w 76"/>
                <a:gd name="T11" fmla="*/ 62754151 h 41"/>
                <a:gd name="T12" fmla="*/ 93782519 w 76"/>
                <a:gd name="T13" fmla="*/ 62754151 h 41"/>
                <a:gd name="T14" fmla="*/ 101438514 w 76"/>
                <a:gd name="T15" fmla="*/ 68459072 h 41"/>
                <a:gd name="T16" fmla="*/ 120577117 w 76"/>
                <a:gd name="T17" fmla="*/ 66557432 h 41"/>
                <a:gd name="T18" fmla="*/ 111007815 w 76"/>
                <a:gd name="T19" fmla="*/ 60852511 h 41"/>
                <a:gd name="T20" fmla="*/ 89954500 w 76"/>
                <a:gd name="T21" fmla="*/ 39934457 h 41"/>
                <a:gd name="T22" fmla="*/ 88041193 w 76"/>
                <a:gd name="T23" fmla="*/ 30426255 h 41"/>
                <a:gd name="T24" fmla="*/ 101438514 w 76"/>
                <a:gd name="T25" fmla="*/ 28524615 h 41"/>
                <a:gd name="T26" fmla="*/ 97610517 w 76"/>
                <a:gd name="T27" fmla="*/ 38032817 h 41"/>
                <a:gd name="T28" fmla="*/ 109093125 w 76"/>
                <a:gd name="T29" fmla="*/ 55147590 h 41"/>
                <a:gd name="T30" fmla="*/ 126319805 w 76"/>
                <a:gd name="T31" fmla="*/ 60852511 h 41"/>
                <a:gd name="T32" fmla="*/ 137802413 w 76"/>
                <a:gd name="T33" fmla="*/ 53245950 h 41"/>
                <a:gd name="T34" fmla="*/ 133974416 w 76"/>
                <a:gd name="T35" fmla="*/ 39934457 h 41"/>
                <a:gd name="T36" fmla="*/ 143545101 w 76"/>
                <a:gd name="T37" fmla="*/ 34229536 h 41"/>
                <a:gd name="T38" fmla="*/ 120577117 w 76"/>
                <a:gd name="T39" fmla="*/ 22819694 h 41"/>
                <a:gd name="T40" fmla="*/ 99523824 w 76"/>
                <a:gd name="T41" fmla="*/ 20918049 h 41"/>
                <a:gd name="T42" fmla="*/ 82298506 w 76"/>
                <a:gd name="T43" fmla="*/ 11409847 h 41"/>
                <a:gd name="T44" fmla="*/ 70815897 w 76"/>
                <a:gd name="T45" fmla="*/ 3803282 h 41"/>
                <a:gd name="T46" fmla="*/ 68901207 w 76"/>
                <a:gd name="T47" fmla="*/ 9508204 h 41"/>
                <a:gd name="T48" fmla="*/ 68901207 w 76"/>
                <a:gd name="T49" fmla="*/ 22819694 h 41"/>
                <a:gd name="T50" fmla="*/ 66987900 w 76"/>
                <a:gd name="T51" fmla="*/ 30426255 h 41"/>
                <a:gd name="T52" fmla="*/ 61245212 w 76"/>
                <a:gd name="T53" fmla="*/ 22819694 h 41"/>
                <a:gd name="T54" fmla="*/ 51675910 w 76"/>
                <a:gd name="T55" fmla="*/ 20918049 h 41"/>
                <a:gd name="T56" fmla="*/ 44019905 w 76"/>
                <a:gd name="T57" fmla="*/ 15213128 h 41"/>
                <a:gd name="T58" fmla="*/ 32537296 w 76"/>
                <a:gd name="T59" fmla="*/ 5704924 h 41"/>
                <a:gd name="T60" fmla="*/ 21053299 w 76"/>
                <a:gd name="T61" fmla="*/ 5704924 h 41"/>
                <a:gd name="T62" fmla="*/ 5741307 w 76"/>
                <a:gd name="T63" fmla="*/ 13311487 h 41"/>
                <a:gd name="T64" fmla="*/ 7655997 w 76"/>
                <a:gd name="T65" fmla="*/ 22819694 h 41"/>
                <a:gd name="T66" fmla="*/ 5741307 w 76"/>
                <a:gd name="T67" fmla="*/ 26622975 h 41"/>
                <a:gd name="T68" fmla="*/ 11483997 w 76"/>
                <a:gd name="T69" fmla="*/ 43737737 h 41"/>
                <a:gd name="T70" fmla="*/ 3827999 w 76"/>
                <a:gd name="T71" fmla="*/ 43737737 h 41"/>
                <a:gd name="T72" fmla="*/ 15311995 w 76"/>
                <a:gd name="T73" fmla="*/ 57049230 h 41"/>
                <a:gd name="T74" fmla="*/ 30622606 w 76"/>
                <a:gd name="T75" fmla="*/ 70360712 h 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6"/>
                <a:gd name="T115" fmla="*/ 0 h 41"/>
                <a:gd name="T116" fmla="*/ 76 w 76"/>
                <a:gd name="T117" fmla="*/ 41 h 4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6" h="41">
                  <a:moveTo>
                    <a:pt x="16" y="37"/>
                  </a:moveTo>
                  <a:cubicBezTo>
                    <a:pt x="18" y="40"/>
                    <a:pt x="21" y="41"/>
                    <a:pt x="25" y="41"/>
                  </a:cubicBezTo>
                  <a:cubicBezTo>
                    <a:pt x="29" y="41"/>
                    <a:pt x="28" y="39"/>
                    <a:pt x="28" y="36"/>
                  </a:cubicBezTo>
                  <a:cubicBezTo>
                    <a:pt x="27" y="34"/>
                    <a:pt x="27" y="33"/>
                    <a:pt x="29" y="32"/>
                  </a:cubicBezTo>
                  <a:cubicBezTo>
                    <a:pt x="30" y="32"/>
                    <a:pt x="31" y="34"/>
                    <a:pt x="34" y="35"/>
                  </a:cubicBezTo>
                  <a:cubicBezTo>
                    <a:pt x="36" y="35"/>
                    <a:pt x="43" y="35"/>
                    <a:pt x="46" y="33"/>
                  </a:cubicBezTo>
                  <a:cubicBezTo>
                    <a:pt x="50" y="32"/>
                    <a:pt x="49" y="32"/>
                    <a:pt x="49" y="33"/>
                  </a:cubicBezTo>
                  <a:cubicBezTo>
                    <a:pt x="49" y="34"/>
                    <a:pt x="51" y="36"/>
                    <a:pt x="53" y="36"/>
                  </a:cubicBezTo>
                  <a:cubicBezTo>
                    <a:pt x="55" y="35"/>
                    <a:pt x="62" y="35"/>
                    <a:pt x="63" y="35"/>
                  </a:cubicBezTo>
                  <a:cubicBezTo>
                    <a:pt x="64" y="34"/>
                    <a:pt x="63" y="34"/>
                    <a:pt x="58" y="32"/>
                  </a:cubicBezTo>
                  <a:cubicBezTo>
                    <a:pt x="52" y="30"/>
                    <a:pt x="48" y="22"/>
                    <a:pt x="47" y="21"/>
                  </a:cubicBezTo>
                  <a:cubicBezTo>
                    <a:pt x="46" y="20"/>
                    <a:pt x="45" y="16"/>
                    <a:pt x="46" y="16"/>
                  </a:cubicBezTo>
                  <a:cubicBezTo>
                    <a:pt x="47" y="15"/>
                    <a:pt x="51" y="14"/>
                    <a:pt x="53" y="15"/>
                  </a:cubicBezTo>
                  <a:cubicBezTo>
                    <a:pt x="54" y="16"/>
                    <a:pt x="52" y="19"/>
                    <a:pt x="51" y="20"/>
                  </a:cubicBezTo>
                  <a:cubicBezTo>
                    <a:pt x="51" y="22"/>
                    <a:pt x="55" y="28"/>
                    <a:pt x="57" y="29"/>
                  </a:cubicBezTo>
                  <a:cubicBezTo>
                    <a:pt x="60" y="31"/>
                    <a:pt x="64" y="31"/>
                    <a:pt x="66" y="32"/>
                  </a:cubicBezTo>
                  <a:cubicBezTo>
                    <a:pt x="68" y="33"/>
                    <a:pt x="70" y="29"/>
                    <a:pt x="72" y="28"/>
                  </a:cubicBezTo>
                  <a:cubicBezTo>
                    <a:pt x="73" y="26"/>
                    <a:pt x="71" y="22"/>
                    <a:pt x="70" y="21"/>
                  </a:cubicBezTo>
                  <a:cubicBezTo>
                    <a:pt x="70" y="20"/>
                    <a:pt x="73" y="19"/>
                    <a:pt x="75" y="18"/>
                  </a:cubicBezTo>
                  <a:cubicBezTo>
                    <a:pt x="76" y="18"/>
                    <a:pt x="66" y="14"/>
                    <a:pt x="63" y="12"/>
                  </a:cubicBezTo>
                  <a:cubicBezTo>
                    <a:pt x="59" y="10"/>
                    <a:pt x="55" y="11"/>
                    <a:pt x="52" y="11"/>
                  </a:cubicBezTo>
                  <a:cubicBezTo>
                    <a:pt x="49" y="11"/>
                    <a:pt x="47" y="8"/>
                    <a:pt x="43" y="6"/>
                  </a:cubicBezTo>
                  <a:cubicBezTo>
                    <a:pt x="40" y="4"/>
                    <a:pt x="39" y="3"/>
                    <a:pt x="37" y="2"/>
                  </a:cubicBezTo>
                  <a:cubicBezTo>
                    <a:pt x="34" y="1"/>
                    <a:pt x="38" y="4"/>
                    <a:pt x="36" y="5"/>
                  </a:cubicBezTo>
                  <a:cubicBezTo>
                    <a:pt x="34" y="6"/>
                    <a:pt x="35" y="9"/>
                    <a:pt x="36" y="12"/>
                  </a:cubicBezTo>
                  <a:cubicBezTo>
                    <a:pt x="36" y="15"/>
                    <a:pt x="37" y="15"/>
                    <a:pt x="35" y="16"/>
                  </a:cubicBezTo>
                  <a:cubicBezTo>
                    <a:pt x="33" y="16"/>
                    <a:pt x="32" y="13"/>
                    <a:pt x="32" y="12"/>
                  </a:cubicBezTo>
                  <a:cubicBezTo>
                    <a:pt x="31" y="10"/>
                    <a:pt x="30" y="11"/>
                    <a:pt x="27" y="11"/>
                  </a:cubicBezTo>
                  <a:cubicBezTo>
                    <a:pt x="25" y="12"/>
                    <a:pt x="24" y="9"/>
                    <a:pt x="23" y="8"/>
                  </a:cubicBezTo>
                  <a:cubicBezTo>
                    <a:pt x="23" y="7"/>
                    <a:pt x="20" y="5"/>
                    <a:pt x="17" y="3"/>
                  </a:cubicBezTo>
                  <a:cubicBezTo>
                    <a:pt x="14" y="0"/>
                    <a:pt x="13" y="1"/>
                    <a:pt x="11" y="3"/>
                  </a:cubicBezTo>
                  <a:cubicBezTo>
                    <a:pt x="9" y="4"/>
                    <a:pt x="4" y="6"/>
                    <a:pt x="3" y="7"/>
                  </a:cubicBezTo>
                  <a:cubicBezTo>
                    <a:pt x="2" y="8"/>
                    <a:pt x="4" y="10"/>
                    <a:pt x="4" y="12"/>
                  </a:cubicBezTo>
                  <a:cubicBezTo>
                    <a:pt x="5" y="15"/>
                    <a:pt x="4" y="12"/>
                    <a:pt x="3" y="14"/>
                  </a:cubicBezTo>
                  <a:cubicBezTo>
                    <a:pt x="1" y="15"/>
                    <a:pt x="6" y="21"/>
                    <a:pt x="6" y="23"/>
                  </a:cubicBezTo>
                  <a:cubicBezTo>
                    <a:pt x="7" y="24"/>
                    <a:pt x="4" y="22"/>
                    <a:pt x="2" y="23"/>
                  </a:cubicBezTo>
                  <a:cubicBezTo>
                    <a:pt x="0" y="24"/>
                    <a:pt x="4" y="28"/>
                    <a:pt x="8" y="30"/>
                  </a:cubicBezTo>
                  <a:cubicBezTo>
                    <a:pt x="11" y="33"/>
                    <a:pt x="14" y="34"/>
                    <a:pt x="16" y="37"/>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22" name="Freeform 112">
              <a:extLst>
                <a:ext uri="{FF2B5EF4-FFF2-40B4-BE49-F238E27FC236}">
                  <a16:creationId xmlns:a16="http://schemas.microsoft.com/office/drawing/2014/main" id="{F8017CA3-1DFB-4534-8808-11F23C2CDDFB}"/>
                </a:ext>
              </a:extLst>
            </p:cNvPr>
            <p:cNvSpPr>
              <a:spLocks noChangeArrowheads="1"/>
            </p:cNvSpPr>
            <p:nvPr/>
          </p:nvSpPr>
          <p:spPr bwMode="auto">
            <a:xfrm>
              <a:off x="6151030" y="1591774"/>
              <a:ext cx="64120" cy="29400"/>
            </a:xfrm>
            <a:custGeom>
              <a:avLst/>
              <a:gdLst>
                <a:gd name="T0" fmla="*/ 25242623 w 43"/>
                <a:gd name="T1" fmla="*/ 23520002 h 21"/>
                <a:gd name="T2" fmla="*/ 46601659 w 43"/>
                <a:gd name="T3" fmla="*/ 33319999 h 21"/>
                <a:gd name="T4" fmla="*/ 58252417 w 43"/>
                <a:gd name="T5" fmla="*/ 39199997 h 21"/>
                <a:gd name="T6" fmla="*/ 62136003 w 43"/>
                <a:gd name="T7" fmla="*/ 35279998 h 21"/>
                <a:gd name="T8" fmla="*/ 71844271 w 43"/>
                <a:gd name="T9" fmla="*/ 39199997 h 21"/>
                <a:gd name="T10" fmla="*/ 81553932 w 43"/>
                <a:gd name="T11" fmla="*/ 25480002 h 21"/>
                <a:gd name="T12" fmla="*/ 75727857 w 43"/>
                <a:gd name="T13" fmla="*/ 19599998 h 21"/>
                <a:gd name="T14" fmla="*/ 54368831 w 43"/>
                <a:gd name="T15" fmla="*/ 11760001 h 21"/>
                <a:gd name="T16" fmla="*/ 42718062 w 43"/>
                <a:gd name="T17" fmla="*/ 13720000 h 21"/>
                <a:gd name="T18" fmla="*/ 40776966 w 43"/>
                <a:gd name="T19" fmla="*/ 7840000 h 21"/>
                <a:gd name="T20" fmla="*/ 31067305 w 43"/>
                <a:gd name="T21" fmla="*/ 5880001 h 21"/>
                <a:gd name="T22" fmla="*/ 15534349 w 43"/>
                <a:gd name="T23" fmla="*/ 5880001 h 21"/>
                <a:gd name="T24" fmla="*/ 1941097 w 43"/>
                <a:gd name="T25" fmla="*/ 0 h 21"/>
                <a:gd name="T26" fmla="*/ 13591859 w 43"/>
                <a:gd name="T27" fmla="*/ 11760001 h 21"/>
                <a:gd name="T28" fmla="*/ 25242623 w 43"/>
                <a:gd name="T29" fmla="*/ 23520002 h 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3"/>
                <a:gd name="T46" fmla="*/ 0 h 21"/>
                <a:gd name="T47" fmla="*/ 43 w 43"/>
                <a:gd name="T48" fmla="*/ 21 h 2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3" h="21">
                  <a:moveTo>
                    <a:pt x="13" y="12"/>
                  </a:moveTo>
                  <a:cubicBezTo>
                    <a:pt x="15" y="12"/>
                    <a:pt x="21" y="17"/>
                    <a:pt x="24" y="17"/>
                  </a:cubicBezTo>
                  <a:cubicBezTo>
                    <a:pt x="28" y="18"/>
                    <a:pt x="28" y="20"/>
                    <a:pt x="30" y="20"/>
                  </a:cubicBezTo>
                  <a:cubicBezTo>
                    <a:pt x="32" y="21"/>
                    <a:pt x="31" y="19"/>
                    <a:pt x="32" y="18"/>
                  </a:cubicBezTo>
                  <a:cubicBezTo>
                    <a:pt x="33" y="18"/>
                    <a:pt x="34" y="20"/>
                    <a:pt x="37" y="20"/>
                  </a:cubicBezTo>
                  <a:cubicBezTo>
                    <a:pt x="39" y="19"/>
                    <a:pt x="42" y="15"/>
                    <a:pt x="42" y="13"/>
                  </a:cubicBezTo>
                  <a:cubicBezTo>
                    <a:pt x="43" y="12"/>
                    <a:pt x="41" y="10"/>
                    <a:pt x="39" y="10"/>
                  </a:cubicBezTo>
                  <a:cubicBezTo>
                    <a:pt x="37" y="10"/>
                    <a:pt x="34" y="8"/>
                    <a:pt x="28" y="6"/>
                  </a:cubicBezTo>
                  <a:cubicBezTo>
                    <a:pt x="23" y="4"/>
                    <a:pt x="25" y="7"/>
                    <a:pt x="22" y="7"/>
                  </a:cubicBezTo>
                  <a:cubicBezTo>
                    <a:pt x="19" y="7"/>
                    <a:pt x="20" y="6"/>
                    <a:pt x="21" y="4"/>
                  </a:cubicBezTo>
                  <a:cubicBezTo>
                    <a:pt x="22" y="2"/>
                    <a:pt x="20" y="3"/>
                    <a:pt x="16" y="3"/>
                  </a:cubicBezTo>
                  <a:cubicBezTo>
                    <a:pt x="12" y="3"/>
                    <a:pt x="12" y="3"/>
                    <a:pt x="8" y="3"/>
                  </a:cubicBezTo>
                  <a:cubicBezTo>
                    <a:pt x="5" y="3"/>
                    <a:pt x="2" y="0"/>
                    <a:pt x="1" y="0"/>
                  </a:cubicBezTo>
                  <a:cubicBezTo>
                    <a:pt x="0" y="1"/>
                    <a:pt x="5" y="5"/>
                    <a:pt x="7" y="6"/>
                  </a:cubicBezTo>
                  <a:cubicBezTo>
                    <a:pt x="9" y="8"/>
                    <a:pt x="12" y="12"/>
                    <a:pt x="13" y="12"/>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23" name="Freeform 113">
              <a:extLst>
                <a:ext uri="{FF2B5EF4-FFF2-40B4-BE49-F238E27FC236}">
                  <a16:creationId xmlns:a16="http://schemas.microsoft.com/office/drawing/2014/main" id="{95BA09F7-C1BC-432F-B9EA-5D19E11689B4}"/>
                </a:ext>
              </a:extLst>
            </p:cNvPr>
            <p:cNvSpPr>
              <a:spLocks noChangeArrowheads="1"/>
            </p:cNvSpPr>
            <p:nvPr/>
          </p:nvSpPr>
          <p:spPr bwMode="auto">
            <a:xfrm>
              <a:off x="6023997" y="1635874"/>
              <a:ext cx="16938" cy="14700"/>
            </a:xfrm>
            <a:custGeom>
              <a:avLst/>
              <a:gdLst>
                <a:gd name="T0" fmla="*/ 17397610 w 12"/>
                <a:gd name="T1" fmla="*/ 21608997 h 10"/>
                <a:gd name="T2" fmla="*/ 5219283 w 12"/>
                <a:gd name="T3" fmla="*/ 0 h 10"/>
                <a:gd name="T4" fmla="*/ 17397610 w 12"/>
                <a:gd name="T5" fmla="*/ 21608997 h 10"/>
                <a:gd name="T6" fmla="*/ 0 60000 65536"/>
                <a:gd name="T7" fmla="*/ 0 60000 65536"/>
                <a:gd name="T8" fmla="*/ 0 60000 65536"/>
                <a:gd name="T9" fmla="*/ 0 w 12"/>
                <a:gd name="T10" fmla="*/ 0 h 10"/>
                <a:gd name="T11" fmla="*/ 12 w 12"/>
                <a:gd name="T12" fmla="*/ 10 h 10"/>
              </a:gdLst>
              <a:ahLst/>
              <a:cxnLst>
                <a:cxn ang="T6">
                  <a:pos x="T0" y="T1"/>
                </a:cxn>
                <a:cxn ang="T7">
                  <a:pos x="T2" y="T3"/>
                </a:cxn>
                <a:cxn ang="T8">
                  <a:pos x="T4" y="T5"/>
                </a:cxn>
              </a:cxnLst>
              <a:rect l="T9" t="T10" r="T11" b="T12"/>
              <a:pathLst>
                <a:path w="12" h="10">
                  <a:moveTo>
                    <a:pt x="10" y="10"/>
                  </a:moveTo>
                  <a:cubicBezTo>
                    <a:pt x="12" y="10"/>
                    <a:pt x="5" y="0"/>
                    <a:pt x="3" y="0"/>
                  </a:cubicBezTo>
                  <a:cubicBezTo>
                    <a:pt x="0" y="0"/>
                    <a:pt x="5" y="10"/>
                    <a:pt x="10" y="10"/>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24" name="Freeform 114">
              <a:extLst>
                <a:ext uri="{FF2B5EF4-FFF2-40B4-BE49-F238E27FC236}">
                  <a16:creationId xmlns:a16="http://schemas.microsoft.com/office/drawing/2014/main" id="{428A0F11-7554-46A2-82EA-6E749C60F7B1}"/>
                </a:ext>
              </a:extLst>
            </p:cNvPr>
            <p:cNvSpPr>
              <a:spLocks noChangeArrowheads="1"/>
            </p:cNvSpPr>
            <p:nvPr/>
          </p:nvSpPr>
          <p:spPr bwMode="auto">
            <a:xfrm>
              <a:off x="6489780" y="1768176"/>
              <a:ext cx="16938" cy="14700"/>
            </a:xfrm>
            <a:custGeom>
              <a:avLst/>
              <a:gdLst>
                <a:gd name="T0" fmla="*/ 16563282 w 11"/>
                <a:gd name="T1" fmla="*/ 17859163 h 11"/>
                <a:gd name="T2" fmla="*/ 22775051 w 11"/>
                <a:gd name="T3" fmla="*/ 1785382 h 11"/>
                <a:gd name="T4" fmla="*/ 6211771 w 11"/>
                <a:gd name="T5" fmla="*/ 1785382 h 11"/>
                <a:gd name="T6" fmla="*/ 4141180 w 11"/>
                <a:gd name="T7" fmla="*/ 5357481 h 11"/>
                <a:gd name="T8" fmla="*/ 16563282 w 11"/>
                <a:gd name="T9" fmla="*/ 17859163 h 11"/>
                <a:gd name="T10" fmla="*/ 0 60000 65536"/>
                <a:gd name="T11" fmla="*/ 0 60000 65536"/>
                <a:gd name="T12" fmla="*/ 0 60000 65536"/>
                <a:gd name="T13" fmla="*/ 0 60000 65536"/>
                <a:gd name="T14" fmla="*/ 0 60000 65536"/>
                <a:gd name="T15" fmla="*/ 0 w 11"/>
                <a:gd name="T16" fmla="*/ 0 h 11"/>
                <a:gd name="T17" fmla="*/ 11 w 11"/>
                <a:gd name="T18" fmla="*/ 11 h 11"/>
              </a:gdLst>
              <a:ahLst/>
              <a:cxnLst>
                <a:cxn ang="T10">
                  <a:pos x="T0" y="T1"/>
                </a:cxn>
                <a:cxn ang="T11">
                  <a:pos x="T2" y="T3"/>
                </a:cxn>
                <a:cxn ang="T12">
                  <a:pos x="T4" y="T5"/>
                </a:cxn>
                <a:cxn ang="T13">
                  <a:pos x="T6" y="T7"/>
                </a:cxn>
                <a:cxn ang="T14">
                  <a:pos x="T8" y="T9"/>
                </a:cxn>
              </a:cxnLst>
              <a:rect l="T15" t="T16" r="T17" b="T18"/>
              <a:pathLst>
                <a:path w="11" h="11">
                  <a:moveTo>
                    <a:pt x="8" y="10"/>
                  </a:moveTo>
                  <a:cubicBezTo>
                    <a:pt x="11" y="11"/>
                    <a:pt x="10" y="3"/>
                    <a:pt x="11" y="1"/>
                  </a:cubicBezTo>
                  <a:cubicBezTo>
                    <a:pt x="11" y="0"/>
                    <a:pt x="7" y="1"/>
                    <a:pt x="3" y="1"/>
                  </a:cubicBezTo>
                  <a:cubicBezTo>
                    <a:pt x="0" y="1"/>
                    <a:pt x="0" y="2"/>
                    <a:pt x="2" y="3"/>
                  </a:cubicBezTo>
                  <a:cubicBezTo>
                    <a:pt x="3" y="4"/>
                    <a:pt x="5" y="9"/>
                    <a:pt x="8" y="10"/>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25" name="Freeform 115">
              <a:extLst>
                <a:ext uri="{FF2B5EF4-FFF2-40B4-BE49-F238E27FC236}">
                  <a16:creationId xmlns:a16="http://schemas.microsoft.com/office/drawing/2014/main" id="{D1FB8269-C558-4400-A266-8C1E74420654}"/>
                </a:ext>
              </a:extLst>
            </p:cNvPr>
            <p:cNvSpPr>
              <a:spLocks noChangeArrowheads="1"/>
            </p:cNvSpPr>
            <p:nvPr/>
          </p:nvSpPr>
          <p:spPr bwMode="auto">
            <a:xfrm>
              <a:off x="6620441" y="1727468"/>
              <a:ext cx="44764" cy="12439"/>
            </a:xfrm>
            <a:custGeom>
              <a:avLst/>
              <a:gdLst>
                <a:gd name="T0" fmla="*/ 15554162 w 30"/>
                <a:gd name="T1" fmla="*/ 13371925 h 9"/>
                <a:gd name="T2" fmla="*/ 50551378 w 30"/>
                <a:gd name="T3" fmla="*/ 15282001 h 9"/>
                <a:gd name="T4" fmla="*/ 56384012 w 30"/>
                <a:gd name="T5" fmla="*/ 7640310 h 9"/>
                <a:gd name="T6" fmla="*/ 34997211 w 30"/>
                <a:gd name="T7" fmla="*/ 3820155 h 9"/>
                <a:gd name="T8" fmla="*/ 9721525 w 30"/>
                <a:gd name="T9" fmla="*/ 3820155 h 9"/>
                <a:gd name="T10" fmla="*/ 15554162 w 30"/>
                <a:gd name="T11" fmla="*/ 13371925 h 9"/>
                <a:gd name="T12" fmla="*/ 0 60000 65536"/>
                <a:gd name="T13" fmla="*/ 0 60000 65536"/>
                <a:gd name="T14" fmla="*/ 0 60000 65536"/>
                <a:gd name="T15" fmla="*/ 0 60000 65536"/>
                <a:gd name="T16" fmla="*/ 0 60000 65536"/>
                <a:gd name="T17" fmla="*/ 0 60000 65536"/>
                <a:gd name="T18" fmla="*/ 0 w 30"/>
                <a:gd name="T19" fmla="*/ 0 h 9"/>
                <a:gd name="T20" fmla="*/ 30 w 30"/>
                <a:gd name="T21" fmla="*/ 9 h 9"/>
              </a:gdLst>
              <a:ahLst/>
              <a:cxnLst>
                <a:cxn ang="T12">
                  <a:pos x="T0" y="T1"/>
                </a:cxn>
                <a:cxn ang="T13">
                  <a:pos x="T2" y="T3"/>
                </a:cxn>
                <a:cxn ang="T14">
                  <a:pos x="T4" y="T5"/>
                </a:cxn>
                <a:cxn ang="T15">
                  <a:pos x="T6" y="T7"/>
                </a:cxn>
                <a:cxn ang="T16">
                  <a:pos x="T8" y="T9"/>
                </a:cxn>
                <a:cxn ang="T17">
                  <a:pos x="T10" y="T11"/>
                </a:cxn>
              </a:cxnLst>
              <a:rect l="T18" t="T19" r="T20" b="T21"/>
              <a:pathLst>
                <a:path w="30" h="9">
                  <a:moveTo>
                    <a:pt x="8" y="7"/>
                  </a:moveTo>
                  <a:cubicBezTo>
                    <a:pt x="13" y="9"/>
                    <a:pt x="23" y="8"/>
                    <a:pt x="26" y="8"/>
                  </a:cubicBezTo>
                  <a:cubicBezTo>
                    <a:pt x="30" y="8"/>
                    <a:pt x="30" y="5"/>
                    <a:pt x="29" y="4"/>
                  </a:cubicBezTo>
                  <a:cubicBezTo>
                    <a:pt x="29" y="2"/>
                    <a:pt x="24" y="4"/>
                    <a:pt x="18" y="2"/>
                  </a:cubicBezTo>
                  <a:cubicBezTo>
                    <a:pt x="11" y="0"/>
                    <a:pt x="9" y="1"/>
                    <a:pt x="5" y="2"/>
                  </a:cubicBezTo>
                  <a:cubicBezTo>
                    <a:pt x="0" y="4"/>
                    <a:pt x="3" y="5"/>
                    <a:pt x="8" y="7"/>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26" name="Freeform 116">
              <a:extLst>
                <a:ext uri="{FF2B5EF4-FFF2-40B4-BE49-F238E27FC236}">
                  <a16:creationId xmlns:a16="http://schemas.microsoft.com/office/drawing/2014/main" id="{525687E1-7F7E-4360-80EE-723ED81A7340}"/>
                </a:ext>
              </a:extLst>
            </p:cNvPr>
            <p:cNvSpPr>
              <a:spLocks noChangeArrowheads="1"/>
            </p:cNvSpPr>
            <p:nvPr/>
          </p:nvSpPr>
          <p:spPr bwMode="auto">
            <a:xfrm>
              <a:off x="4959351" y="1653967"/>
              <a:ext cx="79849" cy="94986"/>
            </a:xfrm>
            <a:custGeom>
              <a:avLst/>
              <a:gdLst>
                <a:gd name="T0" fmla="*/ 7637189 w 54"/>
                <a:gd name="T1" fmla="*/ 91706192 h 68"/>
                <a:gd name="T2" fmla="*/ 22912951 w 54"/>
                <a:gd name="T3" fmla="*/ 95608997 h 68"/>
                <a:gd name="T4" fmla="*/ 26730853 w 54"/>
                <a:gd name="T5" fmla="*/ 97560400 h 68"/>
                <a:gd name="T6" fmla="*/ 32459778 w 54"/>
                <a:gd name="T7" fmla="*/ 97560400 h 68"/>
                <a:gd name="T8" fmla="*/ 38187322 w 54"/>
                <a:gd name="T9" fmla="*/ 101461808 h 68"/>
                <a:gd name="T10" fmla="*/ 38187322 w 54"/>
                <a:gd name="T11" fmla="*/ 109267419 h 68"/>
                <a:gd name="T12" fmla="*/ 36277681 w 54"/>
                <a:gd name="T13" fmla="*/ 119023036 h 68"/>
                <a:gd name="T14" fmla="*/ 59190631 w 54"/>
                <a:gd name="T15" fmla="*/ 124877244 h 68"/>
                <a:gd name="T16" fmla="*/ 68737459 w 54"/>
                <a:gd name="T17" fmla="*/ 126827250 h 68"/>
                <a:gd name="T18" fmla="*/ 72555361 w 54"/>
                <a:gd name="T19" fmla="*/ 124877244 h 68"/>
                <a:gd name="T20" fmla="*/ 80192547 w 54"/>
                <a:gd name="T21" fmla="*/ 130730055 h 68"/>
                <a:gd name="T22" fmla="*/ 85921473 w 54"/>
                <a:gd name="T23" fmla="*/ 128778652 h 68"/>
                <a:gd name="T24" fmla="*/ 93558680 w 54"/>
                <a:gd name="T25" fmla="*/ 130730055 h 68"/>
                <a:gd name="T26" fmla="*/ 101195866 w 54"/>
                <a:gd name="T27" fmla="*/ 128778652 h 68"/>
                <a:gd name="T28" fmla="*/ 99286224 w 54"/>
                <a:gd name="T29" fmla="*/ 122925841 h 68"/>
                <a:gd name="T30" fmla="*/ 97377964 w 54"/>
                <a:gd name="T31" fmla="*/ 119023036 h 68"/>
                <a:gd name="T32" fmla="*/ 89739375 w 54"/>
                <a:gd name="T33" fmla="*/ 115120230 h 68"/>
                <a:gd name="T34" fmla="*/ 80192547 w 54"/>
                <a:gd name="T35" fmla="*/ 105364614 h 68"/>
                <a:gd name="T36" fmla="*/ 76374645 w 54"/>
                <a:gd name="T37" fmla="*/ 97560400 h 68"/>
                <a:gd name="T38" fmla="*/ 68737459 w 54"/>
                <a:gd name="T39" fmla="*/ 85853359 h 68"/>
                <a:gd name="T40" fmla="*/ 64918175 w 54"/>
                <a:gd name="T41" fmla="*/ 74144943 h 68"/>
                <a:gd name="T42" fmla="*/ 68737459 w 54"/>
                <a:gd name="T43" fmla="*/ 64389326 h 68"/>
                <a:gd name="T44" fmla="*/ 64918175 w 54"/>
                <a:gd name="T45" fmla="*/ 60486521 h 68"/>
                <a:gd name="T46" fmla="*/ 63008533 w 54"/>
                <a:gd name="T47" fmla="*/ 50730904 h 68"/>
                <a:gd name="T48" fmla="*/ 63008533 w 54"/>
                <a:gd name="T49" fmla="*/ 44878082 h 68"/>
                <a:gd name="T50" fmla="*/ 68737459 w 54"/>
                <a:gd name="T51" fmla="*/ 35121069 h 68"/>
                <a:gd name="T52" fmla="*/ 66827817 w 54"/>
                <a:gd name="T53" fmla="*/ 29268257 h 68"/>
                <a:gd name="T54" fmla="*/ 74465003 w 54"/>
                <a:gd name="T55" fmla="*/ 29268257 h 68"/>
                <a:gd name="T56" fmla="*/ 74465003 w 54"/>
                <a:gd name="T57" fmla="*/ 23414049 h 68"/>
                <a:gd name="T58" fmla="*/ 80192547 w 54"/>
                <a:gd name="T59" fmla="*/ 19512635 h 68"/>
                <a:gd name="T60" fmla="*/ 80192547 w 54"/>
                <a:gd name="T61" fmla="*/ 9755619 h 68"/>
                <a:gd name="T62" fmla="*/ 70645719 w 54"/>
                <a:gd name="T63" fmla="*/ 7804217 h 68"/>
                <a:gd name="T64" fmla="*/ 61098891 w 54"/>
                <a:gd name="T65" fmla="*/ 3902807 h 68"/>
                <a:gd name="T66" fmla="*/ 51553445 w 54"/>
                <a:gd name="T67" fmla="*/ 0 h 68"/>
                <a:gd name="T68" fmla="*/ 51553445 w 54"/>
                <a:gd name="T69" fmla="*/ 5854211 h 68"/>
                <a:gd name="T70" fmla="*/ 38187322 w 54"/>
                <a:gd name="T71" fmla="*/ 5854211 h 68"/>
                <a:gd name="T72" fmla="*/ 34368039 w 54"/>
                <a:gd name="T73" fmla="*/ 19512635 h 68"/>
                <a:gd name="T74" fmla="*/ 24821211 w 54"/>
                <a:gd name="T75" fmla="*/ 21462641 h 68"/>
                <a:gd name="T76" fmla="*/ 22912951 w 54"/>
                <a:gd name="T77" fmla="*/ 27316855 h 68"/>
                <a:gd name="T78" fmla="*/ 15274377 w 54"/>
                <a:gd name="T79" fmla="*/ 29268257 h 68"/>
                <a:gd name="T80" fmla="*/ 15274377 w 54"/>
                <a:gd name="T81" fmla="*/ 35121069 h 68"/>
                <a:gd name="T82" fmla="*/ 24821211 w 54"/>
                <a:gd name="T83" fmla="*/ 37072471 h 68"/>
                <a:gd name="T84" fmla="*/ 21003303 w 54"/>
                <a:gd name="T85" fmla="*/ 42926679 h 68"/>
                <a:gd name="T86" fmla="*/ 15274377 w 54"/>
                <a:gd name="T87" fmla="*/ 58536515 h 68"/>
                <a:gd name="T88" fmla="*/ 19093661 w 54"/>
                <a:gd name="T89" fmla="*/ 64389326 h 68"/>
                <a:gd name="T90" fmla="*/ 11456475 w 54"/>
                <a:gd name="T91" fmla="*/ 62437923 h 68"/>
                <a:gd name="T92" fmla="*/ 7637189 w 54"/>
                <a:gd name="T93" fmla="*/ 64389326 h 68"/>
                <a:gd name="T94" fmla="*/ 3819285 w 54"/>
                <a:gd name="T95" fmla="*/ 66340729 h 68"/>
                <a:gd name="T96" fmla="*/ 0 w 54"/>
                <a:gd name="T97" fmla="*/ 81950553 h 68"/>
                <a:gd name="T98" fmla="*/ 7637189 w 54"/>
                <a:gd name="T99" fmla="*/ 91706192 h 6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4"/>
                <a:gd name="T151" fmla="*/ 0 h 68"/>
                <a:gd name="T152" fmla="*/ 54 w 54"/>
                <a:gd name="T153" fmla="*/ 68 h 6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4" h="68">
                  <a:moveTo>
                    <a:pt x="4" y="47"/>
                  </a:moveTo>
                  <a:cubicBezTo>
                    <a:pt x="5" y="48"/>
                    <a:pt x="10" y="49"/>
                    <a:pt x="12" y="49"/>
                  </a:cubicBezTo>
                  <a:cubicBezTo>
                    <a:pt x="13" y="49"/>
                    <a:pt x="12" y="49"/>
                    <a:pt x="14" y="50"/>
                  </a:cubicBezTo>
                  <a:cubicBezTo>
                    <a:pt x="15" y="51"/>
                    <a:pt x="16" y="51"/>
                    <a:pt x="17" y="50"/>
                  </a:cubicBezTo>
                  <a:cubicBezTo>
                    <a:pt x="18" y="48"/>
                    <a:pt x="18" y="51"/>
                    <a:pt x="20" y="52"/>
                  </a:cubicBezTo>
                  <a:cubicBezTo>
                    <a:pt x="21" y="53"/>
                    <a:pt x="19" y="55"/>
                    <a:pt x="20" y="56"/>
                  </a:cubicBezTo>
                  <a:cubicBezTo>
                    <a:pt x="22" y="58"/>
                    <a:pt x="19" y="60"/>
                    <a:pt x="19" y="61"/>
                  </a:cubicBezTo>
                  <a:cubicBezTo>
                    <a:pt x="19" y="63"/>
                    <a:pt x="29" y="64"/>
                    <a:pt x="31" y="64"/>
                  </a:cubicBezTo>
                  <a:cubicBezTo>
                    <a:pt x="32" y="64"/>
                    <a:pt x="34" y="65"/>
                    <a:pt x="36" y="65"/>
                  </a:cubicBezTo>
                  <a:cubicBezTo>
                    <a:pt x="37" y="66"/>
                    <a:pt x="37" y="64"/>
                    <a:pt x="38" y="64"/>
                  </a:cubicBezTo>
                  <a:cubicBezTo>
                    <a:pt x="38" y="64"/>
                    <a:pt x="41" y="67"/>
                    <a:pt x="42" y="67"/>
                  </a:cubicBezTo>
                  <a:cubicBezTo>
                    <a:pt x="43" y="68"/>
                    <a:pt x="45" y="66"/>
                    <a:pt x="45" y="66"/>
                  </a:cubicBezTo>
                  <a:cubicBezTo>
                    <a:pt x="45" y="66"/>
                    <a:pt x="48" y="67"/>
                    <a:pt x="49" y="67"/>
                  </a:cubicBezTo>
                  <a:cubicBezTo>
                    <a:pt x="50" y="66"/>
                    <a:pt x="51" y="66"/>
                    <a:pt x="53" y="66"/>
                  </a:cubicBezTo>
                  <a:cubicBezTo>
                    <a:pt x="54" y="65"/>
                    <a:pt x="53" y="62"/>
                    <a:pt x="52" y="63"/>
                  </a:cubicBezTo>
                  <a:cubicBezTo>
                    <a:pt x="52" y="63"/>
                    <a:pt x="51" y="62"/>
                    <a:pt x="51" y="61"/>
                  </a:cubicBezTo>
                  <a:cubicBezTo>
                    <a:pt x="50" y="60"/>
                    <a:pt x="48" y="60"/>
                    <a:pt x="47" y="59"/>
                  </a:cubicBezTo>
                  <a:cubicBezTo>
                    <a:pt x="46" y="57"/>
                    <a:pt x="42" y="55"/>
                    <a:pt x="42" y="54"/>
                  </a:cubicBezTo>
                  <a:cubicBezTo>
                    <a:pt x="42" y="53"/>
                    <a:pt x="40" y="51"/>
                    <a:pt x="40" y="50"/>
                  </a:cubicBezTo>
                  <a:cubicBezTo>
                    <a:pt x="41" y="49"/>
                    <a:pt x="36" y="45"/>
                    <a:pt x="36" y="44"/>
                  </a:cubicBezTo>
                  <a:cubicBezTo>
                    <a:pt x="36" y="43"/>
                    <a:pt x="34" y="40"/>
                    <a:pt x="34" y="38"/>
                  </a:cubicBezTo>
                  <a:cubicBezTo>
                    <a:pt x="33" y="37"/>
                    <a:pt x="35" y="35"/>
                    <a:pt x="36" y="33"/>
                  </a:cubicBezTo>
                  <a:cubicBezTo>
                    <a:pt x="37" y="32"/>
                    <a:pt x="35" y="31"/>
                    <a:pt x="34" y="31"/>
                  </a:cubicBezTo>
                  <a:cubicBezTo>
                    <a:pt x="32" y="31"/>
                    <a:pt x="33" y="28"/>
                    <a:pt x="33" y="26"/>
                  </a:cubicBezTo>
                  <a:cubicBezTo>
                    <a:pt x="33" y="24"/>
                    <a:pt x="32" y="24"/>
                    <a:pt x="33" y="23"/>
                  </a:cubicBezTo>
                  <a:cubicBezTo>
                    <a:pt x="33" y="23"/>
                    <a:pt x="36" y="19"/>
                    <a:pt x="36" y="18"/>
                  </a:cubicBezTo>
                  <a:cubicBezTo>
                    <a:pt x="36" y="18"/>
                    <a:pt x="35" y="16"/>
                    <a:pt x="35" y="15"/>
                  </a:cubicBezTo>
                  <a:cubicBezTo>
                    <a:pt x="35" y="13"/>
                    <a:pt x="38" y="15"/>
                    <a:pt x="39" y="15"/>
                  </a:cubicBezTo>
                  <a:cubicBezTo>
                    <a:pt x="41" y="16"/>
                    <a:pt x="39" y="13"/>
                    <a:pt x="39" y="12"/>
                  </a:cubicBezTo>
                  <a:cubicBezTo>
                    <a:pt x="39" y="12"/>
                    <a:pt x="41" y="11"/>
                    <a:pt x="42" y="10"/>
                  </a:cubicBezTo>
                  <a:cubicBezTo>
                    <a:pt x="42" y="10"/>
                    <a:pt x="42" y="6"/>
                    <a:pt x="42" y="5"/>
                  </a:cubicBezTo>
                  <a:cubicBezTo>
                    <a:pt x="41" y="5"/>
                    <a:pt x="39" y="5"/>
                    <a:pt x="37" y="4"/>
                  </a:cubicBezTo>
                  <a:cubicBezTo>
                    <a:pt x="35" y="3"/>
                    <a:pt x="34" y="2"/>
                    <a:pt x="32" y="2"/>
                  </a:cubicBezTo>
                  <a:cubicBezTo>
                    <a:pt x="30" y="2"/>
                    <a:pt x="28" y="0"/>
                    <a:pt x="27" y="0"/>
                  </a:cubicBezTo>
                  <a:cubicBezTo>
                    <a:pt x="25" y="0"/>
                    <a:pt x="27" y="2"/>
                    <a:pt x="27" y="3"/>
                  </a:cubicBezTo>
                  <a:cubicBezTo>
                    <a:pt x="27" y="4"/>
                    <a:pt x="22" y="2"/>
                    <a:pt x="20" y="3"/>
                  </a:cubicBezTo>
                  <a:cubicBezTo>
                    <a:pt x="18" y="3"/>
                    <a:pt x="19" y="9"/>
                    <a:pt x="18" y="10"/>
                  </a:cubicBezTo>
                  <a:cubicBezTo>
                    <a:pt x="17" y="12"/>
                    <a:pt x="14" y="10"/>
                    <a:pt x="13" y="11"/>
                  </a:cubicBezTo>
                  <a:cubicBezTo>
                    <a:pt x="11" y="11"/>
                    <a:pt x="12" y="13"/>
                    <a:pt x="12" y="14"/>
                  </a:cubicBezTo>
                  <a:cubicBezTo>
                    <a:pt x="12" y="15"/>
                    <a:pt x="11" y="15"/>
                    <a:pt x="8" y="15"/>
                  </a:cubicBezTo>
                  <a:cubicBezTo>
                    <a:pt x="6" y="15"/>
                    <a:pt x="6" y="16"/>
                    <a:pt x="8" y="18"/>
                  </a:cubicBezTo>
                  <a:cubicBezTo>
                    <a:pt x="10" y="20"/>
                    <a:pt x="11" y="19"/>
                    <a:pt x="13" y="19"/>
                  </a:cubicBezTo>
                  <a:cubicBezTo>
                    <a:pt x="14" y="19"/>
                    <a:pt x="12" y="21"/>
                    <a:pt x="11" y="22"/>
                  </a:cubicBezTo>
                  <a:cubicBezTo>
                    <a:pt x="10" y="23"/>
                    <a:pt x="8" y="28"/>
                    <a:pt x="8" y="30"/>
                  </a:cubicBezTo>
                  <a:cubicBezTo>
                    <a:pt x="9" y="32"/>
                    <a:pt x="10" y="32"/>
                    <a:pt x="10" y="33"/>
                  </a:cubicBezTo>
                  <a:cubicBezTo>
                    <a:pt x="10" y="34"/>
                    <a:pt x="9" y="33"/>
                    <a:pt x="6" y="32"/>
                  </a:cubicBezTo>
                  <a:cubicBezTo>
                    <a:pt x="4" y="31"/>
                    <a:pt x="6" y="32"/>
                    <a:pt x="4" y="33"/>
                  </a:cubicBezTo>
                  <a:cubicBezTo>
                    <a:pt x="3" y="34"/>
                    <a:pt x="4" y="34"/>
                    <a:pt x="2" y="34"/>
                  </a:cubicBezTo>
                  <a:cubicBezTo>
                    <a:pt x="1" y="34"/>
                    <a:pt x="0" y="40"/>
                    <a:pt x="0" y="42"/>
                  </a:cubicBezTo>
                  <a:cubicBezTo>
                    <a:pt x="0" y="44"/>
                    <a:pt x="3" y="46"/>
                    <a:pt x="4" y="47"/>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27" name="Freeform 117">
              <a:extLst>
                <a:ext uri="{FF2B5EF4-FFF2-40B4-BE49-F238E27FC236}">
                  <a16:creationId xmlns:a16="http://schemas.microsoft.com/office/drawing/2014/main" id="{F81C8CB9-5B4B-4B0C-90E3-78DD7E760175}"/>
                </a:ext>
              </a:extLst>
            </p:cNvPr>
            <p:cNvSpPr>
              <a:spLocks noChangeArrowheads="1"/>
            </p:cNvSpPr>
            <p:nvPr/>
          </p:nvSpPr>
          <p:spPr bwMode="auto">
            <a:xfrm>
              <a:off x="4971449" y="1726337"/>
              <a:ext cx="10888" cy="11308"/>
            </a:xfrm>
            <a:custGeom>
              <a:avLst/>
              <a:gdLst>
                <a:gd name="T0" fmla="*/ 3235650 w 8"/>
                <a:gd name="T1" fmla="*/ 0 h 8"/>
                <a:gd name="T2" fmla="*/ 3235650 w 8"/>
                <a:gd name="T3" fmla="*/ 5993240 h 8"/>
                <a:gd name="T4" fmla="*/ 11323503 w 8"/>
                <a:gd name="T5" fmla="*/ 15983856 h 8"/>
                <a:gd name="T6" fmla="*/ 9705676 w 8"/>
                <a:gd name="T7" fmla="*/ 3995964 h 8"/>
                <a:gd name="T8" fmla="*/ 3235650 w 8"/>
                <a:gd name="T9" fmla="*/ 0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2" y="0"/>
                  </a:moveTo>
                  <a:cubicBezTo>
                    <a:pt x="0" y="0"/>
                    <a:pt x="0" y="2"/>
                    <a:pt x="2" y="3"/>
                  </a:cubicBezTo>
                  <a:cubicBezTo>
                    <a:pt x="4" y="4"/>
                    <a:pt x="4" y="8"/>
                    <a:pt x="7" y="8"/>
                  </a:cubicBezTo>
                  <a:cubicBezTo>
                    <a:pt x="8" y="7"/>
                    <a:pt x="6" y="3"/>
                    <a:pt x="6" y="2"/>
                  </a:cubicBezTo>
                  <a:cubicBezTo>
                    <a:pt x="6" y="1"/>
                    <a:pt x="3" y="0"/>
                    <a:pt x="2" y="0"/>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28" name="Freeform 118">
              <a:extLst>
                <a:ext uri="{FF2B5EF4-FFF2-40B4-BE49-F238E27FC236}">
                  <a16:creationId xmlns:a16="http://schemas.microsoft.com/office/drawing/2014/main" id="{25E5A269-9B34-4EE5-A17E-D7374A13EF82}"/>
                </a:ext>
              </a:extLst>
            </p:cNvPr>
            <p:cNvSpPr>
              <a:spLocks noChangeArrowheads="1"/>
            </p:cNvSpPr>
            <p:nvPr/>
          </p:nvSpPr>
          <p:spPr bwMode="auto">
            <a:xfrm>
              <a:off x="4976288" y="1522796"/>
              <a:ext cx="194782" cy="135694"/>
            </a:xfrm>
            <a:custGeom>
              <a:avLst/>
              <a:gdLst>
                <a:gd name="T0" fmla="*/ 17375265 w 131"/>
                <a:gd name="T1" fmla="*/ 174466472 h 98"/>
                <a:gd name="T2" fmla="*/ 40543210 w 131"/>
                <a:gd name="T3" fmla="*/ 180216850 h 98"/>
                <a:gd name="T4" fmla="*/ 63709771 w 131"/>
                <a:gd name="T5" fmla="*/ 187886371 h 98"/>
                <a:gd name="T6" fmla="*/ 69502451 w 131"/>
                <a:gd name="T7" fmla="*/ 172548757 h 98"/>
                <a:gd name="T8" fmla="*/ 77225097 w 131"/>
                <a:gd name="T9" fmla="*/ 168714710 h 98"/>
                <a:gd name="T10" fmla="*/ 81086420 w 131"/>
                <a:gd name="T11" fmla="*/ 161045232 h 98"/>
                <a:gd name="T12" fmla="*/ 83016387 w 131"/>
                <a:gd name="T13" fmla="*/ 151459423 h 98"/>
                <a:gd name="T14" fmla="*/ 86877710 w 131"/>
                <a:gd name="T15" fmla="*/ 145707661 h 98"/>
                <a:gd name="T16" fmla="*/ 92669022 w 131"/>
                <a:gd name="T17" fmla="*/ 134204137 h 98"/>
                <a:gd name="T18" fmla="*/ 94600379 w 131"/>
                <a:gd name="T19" fmla="*/ 128452374 h 98"/>
                <a:gd name="T20" fmla="*/ 104252992 w 131"/>
                <a:gd name="T21" fmla="*/ 124618328 h 98"/>
                <a:gd name="T22" fmla="*/ 108114315 w 131"/>
                <a:gd name="T23" fmla="*/ 115032519 h 98"/>
                <a:gd name="T24" fmla="*/ 125489575 w 131"/>
                <a:gd name="T25" fmla="*/ 113114803 h 98"/>
                <a:gd name="T26" fmla="*/ 135143578 w 131"/>
                <a:gd name="T27" fmla="*/ 101612664 h 98"/>
                <a:gd name="T28" fmla="*/ 144796191 w 131"/>
                <a:gd name="T29" fmla="*/ 99694948 h 98"/>
                <a:gd name="T30" fmla="*/ 166032774 w 131"/>
                <a:gd name="T31" fmla="*/ 86273686 h 98"/>
                <a:gd name="T32" fmla="*/ 193062080 w 131"/>
                <a:gd name="T33" fmla="*/ 70936115 h 98"/>
                <a:gd name="T34" fmla="*/ 223951277 w 131"/>
                <a:gd name="T35" fmla="*/ 72853831 h 98"/>
                <a:gd name="T36" fmla="*/ 243257893 w 131"/>
                <a:gd name="T37" fmla="*/ 59433975 h 98"/>
                <a:gd name="T38" fmla="*/ 247119216 w 131"/>
                <a:gd name="T39" fmla="*/ 49846782 h 98"/>
                <a:gd name="T40" fmla="*/ 250980540 w 131"/>
                <a:gd name="T41" fmla="*/ 36426915 h 98"/>
                <a:gd name="T42" fmla="*/ 250980540 w 131"/>
                <a:gd name="T43" fmla="*/ 21089339 h 98"/>
                <a:gd name="T44" fmla="*/ 243257893 w 131"/>
                <a:gd name="T45" fmla="*/ 7669481 h 98"/>
                <a:gd name="T46" fmla="*/ 227812600 w 131"/>
                <a:gd name="T47" fmla="*/ 3834048 h 98"/>
                <a:gd name="T48" fmla="*/ 214298663 w 131"/>
                <a:gd name="T49" fmla="*/ 5751765 h 98"/>
                <a:gd name="T50" fmla="*/ 208505984 w 131"/>
                <a:gd name="T51" fmla="*/ 23007060 h 98"/>
                <a:gd name="T52" fmla="*/ 187269401 w 131"/>
                <a:gd name="T53" fmla="*/ 42178678 h 98"/>
                <a:gd name="T54" fmla="*/ 156380161 w 131"/>
                <a:gd name="T55" fmla="*/ 49846782 h 98"/>
                <a:gd name="T56" fmla="*/ 146726158 w 131"/>
                <a:gd name="T57" fmla="*/ 46012735 h 98"/>
                <a:gd name="T58" fmla="*/ 131282255 w 131"/>
                <a:gd name="T59" fmla="*/ 42178678 h 98"/>
                <a:gd name="T60" fmla="*/ 117766929 w 131"/>
                <a:gd name="T61" fmla="*/ 46012735 h 98"/>
                <a:gd name="T62" fmla="*/ 113905605 w 131"/>
                <a:gd name="T63" fmla="*/ 55598544 h 98"/>
                <a:gd name="T64" fmla="*/ 90739034 w 131"/>
                <a:gd name="T65" fmla="*/ 70936115 h 98"/>
                <a:gd name="T66" fmla="*/ 86877710 w 131"/>
                <a:gd name="T67" fmla="*/ 72853831 h 98"/>
                <a:gd name="T68" fmla="*/ 67571094 w 131"/>
                <a:gd name="T69" fmla="*/ 84357355 h 98"/>
                <a:gd name="T70" fmla="*/ 63709771 w 131"/>
                <a:gd name="T71" fmla="*/ 92025470 h 98"/>
                <a:gd name="T72" fmla="*/ 50195834 w 131"/>
                <a:gd name="T73" fmla="*/ 107363041 h 98"/>
                <a:gd name="T74" fmla="*/ 38611854 w 131"/>
                <a:gd name="T75" fmla="*/ 111198472 h 98"/>
                <a:gd name="T76" fmla="*/ 38611854 w 131"/>
                <a:gd name="T77" fmla="*/ 120784281 h 98"/>
                <a:gd name="T78" fmla="*/ 36681887 w 131"/>
                <a:gd name="T79" fmla="*/ 128452374 h 98"/>
                <a:gd name="T80" fmla="*/ 32820564 w 131"/>
                <a:gd name="T81" fmla="*/ 136121852 h 98"/>
                <a:gd name="T82" fmla="*/ 38611854 w 131"/>
                <a:gd name="T83" fmla="*/ 153377139 h 98"/>
                <a:gd name="T84" fmla="*/ 21236589 w 131"/>
                <a:gd name="T85" fmla="*/ 153377139 h 98"/>
                <a:gd name="T86" fmla="*/ 5791293 w 131"/>
                <a:gd name="T87" fmla="*/ 166796995 h 9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31"/>
                <a:gd name="T133" fmla="*/ 0 h 98"/>
                <a:gd name="T134" fmla="*/ 131 w 131"/>
                <a:gd name="T135" fmla="*/ 98 h 9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31" h="98">
                  <a:moveTo>
                    <a:pt x="9" y="86"/>
                  </a:moveTo>
                  <a:cubicBezTo>
                    <a:pt x="11" y="85"/>
                    <a:pt x="8" y="90"/>
                    <a:pt x="9" y="91"/>
                  </a:cubicBezTo>
                  <a:cubicBezTo>
                    <a:pt x="9" y="92"/>
                    <a:pt x="14" y="92"/>
                    <a:pt x="16" y="92"/>
                  </a:cubicBezTo>
                  <a:cubicBezTo>
                    <a:pt x="18" y="92"/>
                    <a:pt x="20" y="94"/>
                    <a:pt x="21" y="94"/>
                  </a:cubicBezTo>
                  <a:cubicBezTo>
                    <a:pt x="23" y="95"/>
                    <a:pt x="26" y="95"/>
                    <a:pt x="26" y="96"/>
                  </a:cubicBezTo>
                  <a:cubicBezTo>
                    <a:pt x="27" y="97"/>
                    <a:pt x="31" y="98"/>
                    <a:pt x="33" y="98"/>
                  </a:cubicBezTo>
                  <a:cubicBezTo>
                    <a:pt x="34" y="98"/>
                    <a:pt x="36" y="96"/>
                    <a:pt x="36" y="95"/>
                  </a:cubicBezTo>
                  <a:cubicBezTo>
                    <a:pt x="36" y="94"/>
                    <a:pt x="38" y="91"/>
                    <a:pt x="36" y="90"/>
                  </a:cubicBezTo>
                  <a:cubicBezTo>
                    <a:pt x="35" y="89"/>
                    <a:pt x="33" y="88"/>
                    <a:pt x="34" y="87"/>
                  </a:cubicBezTo>
                  <a:cubicBezTo>
                    <a:pt x="35" y="87"/>
                    <a:pt x="39" y="89"/>
                    <a:pt x="40" y="88"/>
                  </a:cubicBezTo>
                  <a:cubicBezTo>
                    <a:pt x="42" y="86"/>
                    <a:pt x="39" y="85"/>
                    <a:pt x="39" y="84"/>
                  </a:cubicBezTo>
                  <a:cubicBezTo>
                    <a:pt x="39" y="83"/>
                    <a:pt x="42" y="86"/>
                    <a:pt x="42" y="84"/>
                  </a:cubicBezTo>
                  <a:cubicBezTo>
                    <a:pt x="42" y="83"/>
                    <a:pt x="41" y="82"/>
                    <a:pt x="39" y="81"/>
                  </a:cubicBezTo>
                  <a:cubicBezTo>
                    <a:pt x="38" y="80"/>
                    <a:pt x="42" y="80"/>
                    <a:pt x="43" y="79"/>
                  </a:cubicBezTo>
                  <a:cubicBezTo>
                    <a:pt x="45" y="79"/>
                    <a:pt x="43" y="78"/>
                    <a:pt x="43" y="77"/>
                  </a:cubicBezTo>
                  <a:cubicBezTo>
                    <a:pt x="42" y="76"/>
                    <a:pt x="44" y="76"/>
                    <a:pt x="45" y="76"/>
                  </a:cubicBezTo>
                  <a:cubicBezTo>
                    <a:pt x="46" y="76"/>
                    <a:pt x="49" y="76"/>
                    <a:pt x="48" y="74"/>
                  </a:cubicBezTo>
                  <a:cubicBezTo>
                    <a:pt x="48" y="72"/>
                    <a:pt x="47" y="70"/>
                    <a:pt x="48" y="70"/>
                  </a:cubicBezTo>
                  <a:cubicBezTo>
                    <a:pt x="50" y="70"/>
                    <a:pt x="53" y="70"/>
                    <a:pt x="52" y="69"/>
                  </a:cubicBezTo>
                  <a:cubicBezTo>
                    <a:pt x="52" y="68"/>
                    <a:pt x="49" y="68"/>
                    <a:pt x="49" y="67"/>
                  </a:cubicBezTo>
                  <a:cubicBezTo>
                    <a:pt x="49" y="66"/>
                    <a:pt x="50" y="66"/>
                    <a:pt x="51" y="66"/>
                  </a:cubicBezTo>
                  <a:cubicBezTo>
                    <a:pt x="52" y="65"/>
                    <a:pt x="53" y="65"/>
                    <a:pt x="54" y="65"/>
                  </a:cubicBezTo>
                  <a:cubicBezTo>
                    <a:pt x="55" y="64"/>
                    <a:pt x="57" y="65"/>
                    <a:pt x="57" y="64"/>
                  </a:cubicBezTo>
                  <a:cubicBezTo>
                    <a:pt x="58" y="63"/>
                    <a:pt x="57" y="61"/>
                    <a:pt x="56" y="60"/>
                  </a:cubicBezTo>
                  <a:cubicBezTo>
                    <a:pt x="56" y="59"/>
                    <a:pt x="61" y="61"/>
                    <a:pt x="63" y="62"/>
                  </a:cubicBezTo>
                  <a:cubicBezTo>
                    <a:pt x="65" y="62"/>
                    <a:pt x="64" y="60"/>
                    <a:pt x="65" y="59"/>
                  </a:cubicBezTo>
                  <a:cubicBezTo>
                    <a:pt x="65" y="59"/>
                    <a:pt x="67" y="60"/>
                    <a:pt x="68" y="59"/>
                  </a:cubicBezTo>
                  <a:cubicBezTo>
                    <a:pt x="69" y="59"/>
                    <a:pt x="69" y="54"/>
                    <a:pt x="70" y="53"/>
                  </a:cubicBezTo>
                  <a:cubicBezTo>
                    <a:pt x="71" y="52"/>
                    <a:pt x="71" y="53"/>
                    <a:pt x="72" y="54"/>
                  </a:cubicBezTo>
                  <a:cubicBezTo>
                    <a:pt x="73" y="55"/>
                    <a:pt x="74" y="53"/>
                    <a:pt x="75" y="52"/>
                  </a:cubicBezTo>
                  <a:cubicBezTo>
                    <a:pt x="77" y="51"/>
                    <a:pt x="77" y="51"/>
                    <a:pt x="78" y="51"/>
                  </a:cubicBezTo>
                  <a:cubicBezTo>
                    <a:pt x="79" y="50"/>
                    <a:pt x="84" y="46"/>
                    <a:pt x="86" y="45"/>
                  </a:cubicBezTo>
                  <a:cubicBezTo>
                    <a:pt x="88" y="44"/>
                    <a:pt x="91" y="42"/>
                    <a:pt x="92" y="40"/>
                  </a:cubicBezTo>
                  <a:cubicBezTo>
                    <a:pt x="94" y="38"/>
                    <a:pt x="98" y="37"/>
                    <a:pt x="100" y="37"/>
                  </a:cubicBezTo>
                  <a:cubicBezTo>
                    <a:pt x="101" y="37"/>
                    <a:pt x="105" y="38"/>
                    <a:pt x="108" y="39"/>
                  </a:cubicBezTo>
                  <a:cubicBezTo>
                    <a:pt x="111" y="40"/>
                    <a:pt x="113" y="39"/>
                    <a:pt x="116" y="38"/>
                  </a:cubicBezTo>
                  <a:cubicBezTo>
                    <a:pt x="118" y="37"/>
                    <a:pt x="118" y="36"/>
                    <a:pt x="120" y="35"/>
                  </a:cubicBezTo>
                  <a:cubicBezTo>
                    <a:pt x="122" y="34"/>
                    <a:pt x="125" y="32"/>
                    <a:pt x="126" y="31"/>
                  </a:cubicBezTo>
                  <a:cubicBezTo>
                    <a:pt x="128" y="30"/>
                    <a:pt x="131" y="28"/>
                    <a:pt x="130" y="29"/>
                  </a:cubicBezTo>
                  <a:cubicBezTo>
                    <a:pt x="129" y="29"/>
                    <a:pt x="128" y="27"/>
                    <a:pt x="128" y="26"/>
                  </a:cubicBezTo>
                  <a:cubicBezTo>
                    <a:pt x="128" y="25"/>
                    <a:pt x="128" y="22"/>
                    <a:pt x="130" y="21"/>
                  </a:cubicBezTo>
                  <a:cubicBezTo>
                    <a:pt x="131" y="21"/>
                    <a:pt x="131" y="20"/>
                    <a:pt x="130" y="19"/>
                  </a:cubicBezTo>
                  <a:cubicBezTo>
                    <a:pt x="129" y="19"/>
                    <a:pt x="129" y="15"/>
                    <a:pt x="128" y="14"/>
                  </a:cubicBezTo>
                  <a:cubicBezTo>
                    <a:pt x="128" y="12"/>
                    <a:pt x="130" y="12"/>
                    <a:pt x="130" y="11"/>
                  </a:cubicBezTo>
                  <a:cubicBezTo>
                    <a:pt x="131" y="11"/>
                    <a:pt x="129" y="8"/>
                    <a:pt x="127" y="7"/>
                  </a:cubicBezTo>
                  <a:cubicBezTo>
                    <a:pt x="126" y="7"/>
                    <a:pt x="126" y="5"/>
                    <a:pt x="126" y="4"/>
                  </a:cubicBezTo>
                  <a:cubicBezTo>
                    <a:pt x="127" y="3"/>
                    <a:pt x="124" y="2"/>
                    <a:pt x="121" y="1"/>
                  </a:cubicBezTo>
                  <a:cubicBezTo>
                    <a:pt x="119" y="0"/>
                    <a:pt x="119" y="2"/>
                    <a:pt x="118" y="2"/>
                  </a:cubicBezTo>
                  <a:cubicBezTo>
                    <a:pt x="117" y="3"/>
                    <a:pt x="116" y="2"/>
                    <a:pt x="116" y="2"/>
                  </a:cubicBezTo>
                  <a:cubicBezTo>
                    <a:pt x="116" y="1"/>
                    <a:pt x="111" y="2"/>
                    <a:pt x="111" y="3"/>
                  </a:cubicBezTo>
                  <a:cubicBezTo>
                    <a:pt x="110" y="3"/>
                    <a:pt x="111" y="5"/>
                    <a:pt x="111" y="7"/>
                  </a:cubicBezTo>
                  <a:cubicBezTo>
                    <a:pt x="111" y="8"/>
                    <a:pt x="108" y="10"/>
                    <a:pt x="108" y="12"/>
                  </a:cubicBezTo>
                  <a:cubicBezTo>
                    <a:pt x="107" y="14"/>
                    <a:pt x="104" y="18"/>
                    <a:pt x="102" y="18"/>
                  </a:cubicBezTo>
                  <a:cubicBezTo>
                    <a:pt x="99" y="18"/>
                    <a:pt x="99" y="20"/>
                    <a:pt x="97" y="22"/>
                  </a:cubicBezTo>
                  <a:cubicBezTo>
                    <a:pt x="95" y="24"/>
                    <a:pt x="90" y="25"/>
                    <a:pt x="86" y="24"/>
                  </a:cubicBezTo>
                  <a:cubicBezTo>
                    <a:pt x="83" y="24"/>
                    <a:pt x="84" y="25"/>
                    <a:pt x="81" y="26"/>
                  </a:cubicBezTo>
                  <a:cubicBezTo>
                    <a:pt x="79" y="27"/>
                    <a:pt x="79" y="24"/>
                    <a:pt x="78" y="22"/>
                  </a:cubicBezTo>
                  <a:cubicBezTo>
                    <a:pt x="77" y="21"/>
                    <a:pt x="77" y="23"/>
                    <a:pt x="76" y="24"/>
                  </a:cubicBezTo>
                  <a:cubicBezTo>
                    <a:pt x="75" y="25"/>
                    <a:pt x="74" y="25"/>
                    <a:pt x="73" y="25"/>
                  </a:cubicBezTo>
                  <a:cubicBezTo>
                    <a:pt x="72" y="25"/>
                    <a:pt x="69" y="23"/>
                    <a:pt x="68" y="22"/>
                  </a:cubicBezTo>
                  <a:cubicBezTo>
                    <a:pt x="67" y="21"/>
                    <a:pt x="65" y="22"/>
                    <a:pt x="64" y="23"/>
                  </a:cubicBezTo>
                  <a:cubicBezTo>
                    <a:pt x="63" y="24"/>
                    <a:pt x="63" y="24"/>
                    <a:pt x="61" y="24"/>
                  </a:cubicBezTo>
                  <a:cubicBezTo>
                    <a:pt x="58" y="24"/>
                    <a:pt x="60" y="25"/>
                    <a:pt x="61" y="25"/>
                  </a:cubicBezTo>
                  <a:cubicBezTo>
                    <a:pt x="62" y="26"/>
                    <a:pt x="60" y="27"/>
                    <a:pt x="59" y="29"/>
                  </a:cubicBezTo>
                  <a:cubicBezTo>
                    <a:pt x="58" y="30"/>
                    <a:pt x="52" y="35"/>
                    <a:pt x="50" y="35"/>
                  </a:cubicBezTo>
                  <a:cubicBezTo>
                    <a:pt x="48" y="36"/>
                    <a:pt x="49" y="37"/>
                    <a:pt x="47" y="37"/>
                  </a:cubicBezTo>
                  <a:cubicBezTo>
                    <a:pt x="46" y="37"/>
                    <a:pt x="47" y="35"/>
                    <a:pt x="45" y="35"/>
                  </a:cubicBezTo>
                  <a:cubicBezTo>
                    <a:pt x="44" y="35"/>
                    <a:pt x="44" y="37"/>
                    <a:pt x="45" y="38"/>
                  </a:cubicBezTo>
                  <a:cubicBezTo>
                    <a:pt x="45" y="39"/>
                    <a:pt x="44" y="40"/>
                    <a:pt x="42" y="41"/>
                  </a:cubicBezTo>
                  <a:cubicBezTo>
                    <a:pt x="40" y="42"/>
                    <a:pt x="38" y="43"/>
                    <a:pt x="35" y="44"/>
                  </a:cubicBezTo>
                  <a:cubicBezTo>
                    <a:pt x="33" y="45"/>
                    <a:pt x="36" y="46"/>
                    <a:pt x="36" y="47"/>
                  </a:cubicBezTo>
                  <a:cubicBezTo>
                    <a:pt x="36" y="48"/>
                    <a:pt x="35" y="48"/>
                    <a:pt x="33" y="48"/>
                  </a:cubicBezTo>
                  <a:cubicBezTo>
                    <a:pt x="32" y="48"/>
                    <a:pt x="29" y="50"/>
                    <a:pt x="30" y="50"/>
                  </a:cubicBezTo>
                  <a:cubicBezTo>
                    <a:pt x="32" y="50"/>
                    <a:pt x="27" y="55"/>
                    <a:pt x="26" y="56"/>
                  </a:cubicBezTo>
                  <a:cubicBezTo>
                    <a:pt x="25" y="58"/>
                    <a:pt x="25" y="57"/>
                    <a:pt x="23" y="56"/>
                  </a:cubicBezTo>
                  <a:cubicBezTo>
                    <a:pt x="22" y="56"/>
                    <a:pt x="20" y="58"/>
                    <a:pt x="20" y="58"/>
                  </a:cubicBezTo>
                  <a:cubicBezTo>
                    <a:pt x="20" y="59"/>
                    <a:pt x="20" y="59"/>
                    <a:pt x="22" y="59"/>
                  </a:cubicBezTo>
                  <a:cubicBezTo>
                    <a:pt x="23" y="59"/>
                    <a:pt x="22" y="62"/>
                    <a:pt x="20" y="63"/>
                  </a:cubicBezTo>
                  <a:cubicBezTo>
                    <a:pt x="19" y="64"/>
                    <a:pt x="24" y="65"/>
                    <a:pt x="24" y="66"/>
                  </a:cubicBezTo>
                  <a:cubicBezTo>
                    <a:pt x="23" y="67"/>
                    <a:pt x="20" y="66"/>
                    <a:pt x="19" y="67"/>
                  </a:cubicBezTo>
                  <a:cubicBezTo>
                    <a:pt x="17" y="67"/>
                    <a:pt x="20" y="69"/>
                    <a:pt x="22" y="71"/>
                  </a:cubicBezTo>
                  <a:cubicBezTo>
                    <a:pt x="23" y="72"/>
                    <a:pt x="19" y="71"/>
                    <a:pt x="17" y="71"/>
                  </a:cubicBezTo>
                  <a:cubicBezTo>
                    <a:pt x="15" y="72"/>
                    <a:pt x="19" y="74"/>
                    <a:pt x="18" y="76"/>
                  </a:cubicBezTo>
                  <a:cubicBezTo>
                    <a:pt x="17" y="77"/>
                    <a:pt x="19" y="78"/>
                    <a:pt x="20" y="80"/>
                  </a:cubicBezTo>
                  <a:cubicBezTo>
                    <a:pt x="20" y="82"/>
                    <a:pt x="17" y="78"/>
                    <a:pt x="14" y="78"/>
                  </a:cubicBezTo>
                  <a:cubicBezTo>
                    <a:pt x="12" y="78"/>
                    <a:pt x="11" y="78"/>
                    <a:pt x="11" y="80"/>
                  </a:cubicBezTo>
                  <a:cubicBezTo>
                    <a:pt x="10" y="81"/>
                    <a:pt x="11" y="83"/>
                    <a:pt x="8" y="83"/>
                  </a:cubicBezTo>
                  <a:cubicBezTo>
                    <a:pt x="6" y="83"/>
                    <a:pt x="5" y="84"/>
                    <a:pt x="3" y="87"/>
                  </a:cubicBezTo>
                  <a:cubicBezTo>
                    <a:pt x="0" y="91"/>
                    <a:pt x="7" y="86"/>
                    <a:pt x="9" y="86"/>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29" name="Freeform 119">
              <a:extLst>
                <a:ext uri="{FF2B5EF4-FFF2-40B4-BE49-F238E27FC236}">
                  <a16:creationId xmlns:a16="http://schemas.microsoft.com/office/drawing/2014/main" id="{FDB2CE88-BA1B-4466-B8B7-899FC2893D44}"/>
                </a:ext>
              </a:extLst>
            </p:cNvPr>
            <p:cNvSpPr>
              <a:spLocks noChangeArrowheads="1"/>
            </p:cNvSpPr>
            <p:nvPr/>
          </p:nvSpPr>
          <p:spPr bwMode="auto">
            <a:xfrm>
              <a:off x="4568577" y="1737645"/>
              <a:ext cx="19357" cy="13569"/>
            </a:xfrm>
            <a:custGeom>
              <a:avLst/>
              <a:gdLst>
                <a:gd name="T0" fmla="*/ 3872438 w 13"/>
                <a:gd name="T1" fmla="*/ 18411774 h 10"/>
                <a:gd name="T2" fmla="*/ 25170151 w 13"/>
                <a:gd name="T3" fmla="*/ 7365253 h 10"/>
                <a:gd name="T4" fmla="*/ 21297709 w 13"/>
                <a:gd name="T5" fmla="*/ 0 h 10"/>
                <a:gd name="T6" fmla="*/ 3872438 w 13"/>
                <a:gd name="T7" fmla="*/ 11046521 h 10"/>
                <a:gd name="T8" fmla="*/ 3872438 w 13"/>
                <a:gd name="T9" fmla="*/ 18411774 h 10"/>
                <a:gd name="T10" fmla="*/ 0 60000 65536"/>
                <a:gd name="T11" fmla="*/ 0 60000 65536"/>
                <a:gd name="T12" fmla="*/ 0 60000 65536"/>
                <a:gd name="T13" fmla="*/ 0 60000 65536"/>
                <a:gd name="T14" fmla="*/ 0 60000 65536"/>
                <a:gd name="T15" fmla="*/ 0 w 13"/>
                <a:gd name="T16" fmla="*/ 0 h 10"/>
                <a:gd name="T17" fmla="*/ 13 w 13"/>
                <a:gd name="T18" fmla="*/ 10 h 10"/>
              </a:gdLst>
              <a:ahLst/>
              <a:cxnLst>
                <a:cxn ang="T10">
                  <a:pos x="T0" y="T1"/>
                </a:cxn>
                <a:cxn ang="T11">
                  <a:pos x="T2" y="T3"/>
                </a:cxn>
                <a:cxn ang="T12">
                  <a:pos x="T4" y="T5"/>
                </a:cxn>
                <a:cxn ang="T13">
                  <a:pos x="T6" y="T7"/>
                </a:cxn>
                <a:cxn ang="T14">
                  <a:pos x="T8" y="T9"/>
                </a:cxn>
              </a:cxnLst>
              <a:rect l="T15" t="T16" r="T17" b="T18"/>
              <a:pathLst>
                <a:path w="13" h="10">
                  <a:moveTo>
                    <a:pt x="2" y="10"/>
                  </a:moveTo>
                  <a:cubicBezTo>
                    <a:pt x="5" y="10"/>
                    <a:pt x="13" y="6"/>
                    <a:pt x="13" y="4"/>
                  </a:cubicBezTo>
                  <a:cubicBezTo>
                    <a:pt x="13" y="2"/>
                    <a:pt x="13" y="0"/>
                    <a:pt x="11" y="0"/>
                  </a:cubicBezTo>
                  <a:cubicBezTo>
                    <a:pt x="9" y="1"/>
                    <a:pt x="2" y="4"/>
                    <a:pt x="2" y="6"/>
                  </a:cubicBezTo>
                  <a:cubicBezTo>
                    <a:pt x="1" y="7"/>
                    <a:pt x="0" y="10"/>
                    <a:pt x="2" y="10"/>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30" name="Freeform 120">
              <a:extLst>
                <a:ext uri="{FF2B5EF4-FFF2-40B4-BE49-F238E27FC236}">
                  <a16:creationId xmlns:a16="http://schemas.microsoft.com/office/drawing/2014/main" id="{A9C0B3C0-99D8-4451-B20D-D4B2E86873E1}"/>
                </a:ext>
              </a:extLst>
            </p:cNvPr>
            <p:cNvSpPr>
              <a:spLocks noChangeArrowheads="1"/>
            </p:cNvSpPr>
            <p:nvPr/>
          </p:nvSpPr>
          <p:spPr bwMode="auto">
            <a:xfrm>
              <a:off x="4498407" y="1780615"/>
              <a:ext cx="18147" cy="19223"/>
            </a:xfrm>
            <a:custGeom>
              <a:avLst/>
              <a:gdLst>
                <a:gd name="T0" fmla="*/ 3993609 w 12"/>
                <a:gd name="T1" fmla="*/ 22624102 h 14"/>
                <a:gd name="T2" fmla="*/ 21967674 w 12"/>
                <a:gd name="T3" fmla="*/ 7540909 h 14"/>
                <a:gd name="T4" fmla="*/ 15975850 w 12"/>
                <a:gd name="T5" fmla="*/ 1885227 h 14"/>
                <a:gd name="T6" fmla="*/ 9985435 w 12"/>
                <a:gd name="T7" fmla="*/ 13197964 h 14"/>
                <a:gd name="T8" fmla="*/ 3993609 w 12"/>
                <a:gd name="T9" fmla="*/ 22624102 h 14"/>
                <a:gd name="T10" fmla="*/ 0 60000 65536"/>
                <a:gd name="T11" fmla="*/ 0 60000 65536"/>
                <a:gd name="T12" fmla="*/ 0 60000 65536"/>
                <a:gd name="T13" fmla="*/ 0 60000 65536"/>
                <a:gd name="T14" fmla="*/ 0 60000 65536"/>
                <a:gd name="T15" fmla="*/ 0 w 12"/>
                <a:gd name="T16" fmla="*/ 0 h 14"/>
                <a:gd name="T17" fmla="*/ 12 w 12"/>
                <a:gd name="T18" fmla="*/ 14 h 14"/>
              </a:gdLst>
              <a:ahLst/>
              <a:cxnLst>
                <a:cxn ang="T10">
                  <a:pos x="T0" y="T1"/>
                </a:cxn>
                <a:cxn ang="T11">
                  <a:pos x="T2" y="T3"/>
                </a:cxn>
                <a:cxn ang="T12">
                  <a:pos x="T4" y="T5"/>
                </a:cxn>
                <a:cxn ang="T13">
                  <a:pos x="T6" y="T7"/>
                </a:cxn>
                <a:cxn ang="T14">
                  <a:pos x="T8" y="T9"/>
                </a:cxn>
              </a:cxnLst>
              <a:rect l="T15" t="T16" r="T17" b="T18"/>
              <a:pathLst>
                <a:path w="12" h="14">
                  <a:moveTo>
                    <a:pt x="2" y="12"/>
                  </a:moveTo>
                  <a:cubicBezTo>
                    <a:pt x="5" y="9"/>
                    <a:pt x="12" y="6"/>
                    <a:pt x="11" y="4"/>
                  </a:cubicBezTo>
                  <a:cubicBezTo>
                    <a:pt x="10" y="3"/>
                    <a:pt x="10" y="0"/>
                    <a:pt x="8" y="1"/>
                  </a:cubicBezTo>
                  <a:cubicBezTo>
                    <a:pt x="6" y="2"/>
                    <a:pt x="7" y="6"/>
                    <a:pt x="5" y="7"/>
                  </a:cubicBezTo>
                  <a:cubicBezTo>
                    <a:pt x="4" y="9"/>
                    <a:pt x="0" y="14"/>
                    <a:pt x="2" y="12"/>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31" name="Freeform 121">
              <a:extLst>
                <a:ext uri="{FF2B5EF4-FFF2-40B4-BE49-F238E27FC236}">
                  <a16:creationId xmlns:a16="http://schemas.microsoft.com/office/drawing/2014/main" id="{D85D490F-C4F9-47EA-9798-B0C228E6DEA3}"/>
                </a:ext>
              </a:extLst>
            </p:cNvPr>
            <p:cNvSpPr>
              <a:spLocks noChangeArrowheads="1"/>
            </p:cNvSpPr>
            <p:nvPr/>
          </p:nvSpPr>
          <p:spPr bwMode="auto">
            <a:xfrm>
              <a:off x="4717385" y="2465871"/>
              <a:ext cx="32665" cy="16962"/>
            </a:xfrm>
            <a:custGeom>
              <a:avLst/>
              <a:gdLst>
                <a:gd name="T0" fmla="*/ 32728349 w 22"/>
                <a:gd name="T1" fmla="*/ 17982547 h 12"/>
                <a:gd name="T2" fmla="*/ 38503122 w 22"/>
                <a:gd name="T3" fmla="*/ 1998689 h 12"/>
                <a:gd name="T4" fmla="*/ 11550939 w 22"/>
                <a:gd name="T5" fmla="*/ 9990618 h 12"/>
                <a:gd name="T6" fmla="*/ 0 w 22"/>
                <a:gd name="T7" fmla="*/ 17982547 h 12"/>
                <a:gd name="T8" fmla="*/ 32728349 w 22"/>
                <a:gd name="T9" fmla="*/ 17982547 h 12"/>
                <a:gd name="T10" fmla="*/ 0 60000 65536"/>
                <a:gd name="T11" fmla="*/ 0 60000 65536"/>
                <a:gd name="T12" fmla="*/ 0 60000 65536"/>
                <a:gd name="T13" fmla="*/ 0 60000 65536"/>
                <a:gd name="T14" fmla="*/ 0 60000 65536"/>
                <a:gd name="T15" fmla="*/ 0 w 22"/>
                <a:gd name="T16" fmla="*/ 0 h 12"/>
                <a:gd name="T17" fmla="*/ 22 w 22"/>
                <a:gd name="T18" fmla="*/ 12 h 12"/>
              </a:gdLst>
              <a:ahLst/>
              <a:cxnLst>
                <a:cxn ang="T10">
                  <a:pos x="T0" y="T1"/>
                </a:cxn>
                <a:cxn ang="T11">
                  <a:pos x="T2" y="T3"/>
                </a:cxn>
                <a:cxn ang="T12">
                  <a:pos x="T4" y="T5"/>
                </a:cxn>
                <a:cxn ang="T13">
                  <a:pos x="T6" y="T7"/>
                </a:cxn>
                <a:cxn ang="T14">
                  <a:pos x="T8" y="T9"/>
                </a:cxn>
              </a:cxnLst>
              <a:rect l="T15" t="T16" r="T17" b="T18"/>
              <a:pathLst>
                <a:path w="22" h="12">
                  <a:moveTo>
                    <a:pt x="17" y="9"/>
                  </a:moveTo>
                  <a:cubicBezTo>
                    <a:pt x="18" y="9"/>
                    <a:pt x="19" y="2"/>
                    <a:pt x="20" y="1"/>
                  </a:cubicBezTo>
                  <a:cubicBezTo>
                    <a:pt x="22" y="0"/>
                    <a:pt x="12" y="4"/>
                    <a:pt x="6" y="5"/>
                  </a:cubicBezTo>
                  <a:cubicBezTo>
                    <a:pt x="1" y="6"/>
                    <a:pt x="1" y="7"/>
                    <a:pt x="0" y="9"/>
                  </a:cubicBezTo>
                  <a:cubicBezTo>
                    <a:pt x="0" y="12"/>
                    <a:pt x="14" y="10"/>
                    <a:pt x="17" y="9"/>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32" name="Freeform 122">
              <a:extLst>
                <a:ext uri="{FF2B5EF4-FFF2-40B4-BE49-F238E27FC236}">
                  <a16:creationId xmlns:a16="http://schemas.microsoft.com/office/drawing/2014/main" id="{6B332C0B-2247-443F-B6E5-468759D3B7F3}"/>
                </a:ext>
              </a:extLst>
            </p:cNvPr>
            <p:cNvSpPr>
              <a:spLocks noChangeArrowheads="1"/>
            </p:cNvSpPr>
            <p:nvPr/>
          </p:nvSpPr>
          <p:spPr bwMode="auto">
            <a:xfrm>
              <a:off x="2409037" y="2205790"/>
              <a:ext cx="64120" cy="42970"/>
            </a:xfrm>
            <a:custGeom>
              <a:avLst/>
              <a:gdLst>
                <a:gd name="T0" fmla="*/ 67960685 w 43"/>
                <a:gd name="T1" fmla="*/ 38427657 h 31"/>
                <a:gd name="T2" fmla="*/ 56309927 w 43"/>
                <a:gd name="T3" fmla="*/ 26899224 h 31"/>
                <a:gd name="T4" fmla="*/ 38834476 w 43"/>
                <a:gd name="T5" fmla="*/ 11528438 h 31"/>
                <a:gd name="T6" fmla="*/ 9708271 w 43"/>
                <a:gd name="T7" fmla="*/ 0 h 31"/>
                <a:gd name="T8" fmla="*/ 3883587 w 43"/>
                <a:gd name="T9" fmla="*/ 9607261 h 31"/>
                <a:gd name="T10" fmla="*/ 33009794 w 43"/>
                <a:gd name="T11" fmla="*/ 34583922 h 31"/>
                <a:gd name="T12" fmla="*/ 42718062 w 43"/>
                <a:gd name="T13" fmla="*/ 42270005 h 31"/>
                <a:gd name="T14" fmla="*/ 52427735 w 43"/>
                <a:gd name="T15" fmla="*/ 49954714 h 31"/>
                <a:gd name="T16" fmla="*/ 73786760 w 43"/>
                <a:gd name="T17" fmla="*/ 57640797 h 31"/>
                <a:gd name="T18" fmla="*/ 67960685 w 43"/>
                <a:gd name="T19" fmla="*/ 38427657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31"/>
                <a:gd name="T32" fmla="*/ 43 w 43"/>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31">
                  <a:moveTo>
                    <a:pt x="35" y="20"/>
                  </a:moveTo>
                  <a:cubicBezTo>
                    <a:pt x="33" y="17"/>
                    <a:pt x="29" y="16"/>
                    <a:pt x="29" y="14"/>
                  </a:cubicBezTo>
                  <a:cubicBezTo>
                    <a:pt x="29" y="12"/>
                    <a:pt x="23" y="7"/>
                    <a:pt x="20" y="6"/>
                  </a:cubicBezTo>
                  <a:cubicBezTo>
                    <a:pt x="17" y="5"/>
                    <a:pt x="8" y="1"/>
                    <a:pt x="5" y="0"/>
                  </a:cubicBezTo>
                  <a:cubicBezTo>
                    <a:pt x="3" y="0"/>
                    <a:pt x="0" y="4"/>
                    <a:pt x="2" y="5"/>
                  </a:cubicBezTo>
                  <a:cubicBezTo>
                    <a:pt x="5" y="7"/>
                    <a:pt x="14" y="15"/>
                    <a:pt x="17" y="18"/>
                  </a:cubicBezTo>
                  <a:cubicBezTo>
                    <a:pt x="21" y="22"/>
                    <a:pt x="21" y="22"/>
                    <a:pt x="22" y="22"/>
                  </a:cubicBezTo>
                  <a:cubicBezTo>
                    <a:pt x="23" y="22"/>
                    <a:pt x="26" y="23"/>
                    <a:pt x="27" y="26"/>
                  </a:cubicBezTo>
                  <a:cubicBezTo>
                    <a:pt x="27" y="29"/>
                    <a:pt x="35" y="31"/>
                    <a:pt x="38" y="30"/>
                  </a:cubicBezTo>
                  <a:cubicBezTo>
                    <a:pt x="43" y="30"/>
                    <a:pt x="38" y="24"/>
                    <a:pt x="35" y="20"/>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33" name="Freeform 123">
              <a:extLst>
                <a:ext uri="{FF2B5EF4-FFF2-40B4-BE49-F238E27FC236}">
                  <a16:creationId xmlns:a16="http://schemas.microsoft.com/office/drawing/2014/main" id="{8EEAABB8-4C37-4C6D-9279-1F2FE910DE6E}"/>
                </a:ext>
              </a:extLst>
            </p:cNvPr>
            <p:cNvSpPr>
              <a:spLocks noChangeArrowheads="1"/>
            </p:cNvSpPr>
            <p:nvPr/>
          </p:nvSpPr>
          <p:spPr bwMode="auto">
            <a:xfrm>
              <a:off x="2380001" y="2099496"/>
              <a:ext cx="31455" cy="27139"/>
            </a:xfrm>
            <a:custGeom>
              <a:avLst/>
              <a:gdLst>
                <a:gd name="T0" fmla="*/ 29388401 w 21"/>
                <a:gd name="T1" fmla="*/ 20253833 h 20"/>
                <a:gd name="T2" fmla="*/ 19591799 w 21"/>
                <a:gd name="T3" fmla="*/ 14731049 h 20"/>
                <a:gd name="T4" fmla="*/ 9796599 w 21"/>
                <a:gd name="T5" fmla="*/ 0 h 20"/>
                <a:gd name="T6" fmla="*/ 3917800 w 21"/>
                <a:gd name="T7" fmla="*/ 18413810 h 20"/>
                <a:gd name="T8" fmla="*/ 1959600 w 21"/>
                <a:gd name="T9" fmla="*/ 29460741 h 20"/>
                <a:gd name="T10" fmla="*/ 19591799 w 21"/>
                <a:gd name="T11" fmla="*/ 34984882 h 20"/>
                <a:gd name="T12" fmla="*/ 39183598 w 21"/>
                <a:gd name="T13" fmla="*/ 23936599 h 20"/>
                <a:gd name="T14" fmla="*/ 29388401 w 21"/>
                <a:gd name="T15" fmla="*/ 20253833 h 20"/>
                <a:gd name="T16" fmla="*/ 0 60000 65536"/>
                <a:gd name="T17" fmla="*/ 0 60000 65536"/>
                <a:gd name="T18" fmla="*/ 0 60000 65536"/>
                <a:gd name="T19" fmla="*/ 0 60000 65536"/>
                <a:gd name="T20" fmla="*/ 0 60000 65536"/>
                <a:gd name="T21" fmla="*/ 0 60000 65536"/>
                <a:gd name="T22" fmla="*/ 0 60000 65536"/>
                <a:gd name="T23" fmla="*/ 0 60000 65536"/>
                <a:gd name="T24" fmla="*/ 0 w 21"/>
                <a:gd name="T25" fmla="*/ 0 h 20"/>
                <a:gd name="T26" fmla="*/ 21 w 21"/>
                <a:gd name="T27" fmla="*/ 20 h 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 h="20">
                  <a:moveTo>
                    <a:pt x="15" y="11"/>
                  </a:moveTo>
                  <a:cubicBezTo>
                    <a:pt x="13" y="11"/>
                    <a:pt x="12" y="11"/>
                    <a:pt x="10" y="8"/>
                  </a:cubicBezTo>
                  <a:cubicBezTo>
                    <a:pt x="7" y="5"/>
                    <a:pt x="7" y="1"/>
                    <a:pt x="5" y="0"/>
                  </a:cubicBezTo>
                  <a:cubicBezTo>
                    <a:pt x="2" y="0"/>
                    <a:pt x="1" y="5"/>
                    <a:pt x="2" y="10"/>
                  </a:cubicBezTo>
                  <a:cubicBezTo>
                    <a:pt x="3" y="15"/>
                    <a:pt x="2" y="14"/>
                    <a:pt x="1" y="16"/>
                  </a:cubicBezTo>
                  <a:cubicBezTo>
                    <a:pt x="0" y="18"/>
                    <a:pt x="6" y="19"/>
                    <a:pt x="10" y="19"/>
                  </a:cubicBezTo>
                  <a:cubicBezTo>
                    <a:pt x="12" y="20"/>
                    <a:pt x="19" y="16"/>
                    <a:pt x="20" y="13"/>
                  </a:cubicBezTo>
                  <a:cubicBezTo>
                    <a:pt x="21" y="11"/>
                    <a:pt x="18" y="10"/>
                    <a:pt x="15" y="11"/>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34" name="Freeform 124">
              <a:extLst>
                <a:ext uri="{FF2B5EF4-FFF2-40B4-BE49-F238E27FC236}">
                  <a16:creationId xmlns:a16="http://schemas.microsoft.com/office/drawing/2014/main" id="{ABFA3597-977E-456A-AB24-87CA7231CFFD}"/>
                </a:ext>
              </a:extLst>
            </p:cNvPr>
            <p:cNvSpPr>
              <a:spLocks noChangeArrowheads="1"/>
            </p:cNvSpPr>
            <p:nvPr/>
          </p:nvSpPr>
          <p:spPr bwMode="auto">
            <a:xfrm>
              <a:off x="2373952" y="2136812"/>
              <a:ext cx="20567" cy="35054"/>
            </a:xfrm>
            <a:custGeom>
              <a:avLst/>
              <a:gdLst>
                <a:gd name="T0" fmla="*/ 22613904 w 14"/>
                <a:gd name="T1" fmla="*/ 7271009 h 26"/>
                <a:gd name="T2" fmla="*/ 13192472 w 14"/>
                <a:gd name="T3" fmla="*/ 5453593 h 26"/>
                <a:gd name="T4" fmla="*/ 7537967 w 14"/>
                <a:gd name="T5" fmla="*/ 1817415 h 26"/>
                <a:gd name="T6" fmla="*/ 1884835 w 14"/>
                <a:gd name="T7" fmla="*/ 23630444 h 26"/>
                <a:gd name="T8" fmla="*/ 5653133 w 14"/>
                <a:gd name="T9" fmla="*/ 45443474 h 26"/>
                <a:gd name="T10" fmla="*/ 15075934 w 14"/>
                <a:gd name="T11" fmla="*/ 25447859 h 26"/>
                <a:gd name="T12" fmla="*/ 22613904 w 14"/>
                <a:gd name="T13" fmla="*/ 7271009 h 26"/>
                <a:gd name="T14" fmla="*/ 0 60000 65536"/>
                <a:gd name="T15" fmla="*/ 0 60000 65536"/>
                <a:gd name="T16" fmla="*/ 0 60000 65536"/>
                <a:gd name="T17" fmla="*/ 0 60000 65536"/>
                <a:gd name="T18" fmla="*/ 0 60000 65536"/>
                <a:gd name="T19" fmla="*/ 0 60000 65536"/>
                <a:gd name="T20" fmla="*/ 0 60000 65536"/>
                <a:gd name="T21" fmla="*/ 0 w 14"/>
                <a:gd name="T22" fmla="*/ 0 h 26"/>
                <a:gd name="T23" fmla="*/ 14 w 14"/>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26">
                  <a:moveTo>
                    <a:pt x="12" y="4"/>
                  </a:moveTo>
                  <a:cubicBezTo>
                    <a:pt x="11" y="3"/>
                    <a:pt x="8" y="4"/>
                    <a:pt x="7" y="3"/>
                  </a:cubicBezTo>
                  <a:cubicBezTo>
                    <a:pt x="6" y="2"/>
                    <a:pt x="5" y="0"/>
                    <a:pt x="4" y="1"/>
                  </a:cubicBezTo>
                  <a:cubicBezTo>
                    <a:pt x="3" y="2"/>
                    <a:pt x="1" y="9"/>
                    <a:pt x="1" y="13"/>
                  </a:cubicBezTo>
                  <a:cubicBezTo>
                    <a:pt x="1" y="17"/>
                    <a:pt x="0" y="26"/>
                    <a:pt x="3" y="25"/>
                  </a:cubicBezTo>
                  <a:cubicBezTo>
                    <a:pt x="6" y="23"/>
                    <a:pt x="8" y="16"/>
                    <a:pt x="8" y="14"/>
                  </a:cubicBezTo>
                  <a:cubicBezTo>
                    <a:pt x="8" y="12"/>
                    <a:pt x="14" y="4"/>
                    <a:pt x="12" y="4"/>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35" name="Freeform 125">
              <a:extLst>
                <a:ext uri="{FF2B5EF4-FFF2-40B4-BE49-F238E27FC236}">
                  <a16:creationId xmlns:a16="http://schemas.microsoft.com/office/drawing/2014/main" id="{687AD107-CB9D-45CA-959D-0C2EEA56431E}"/>
                </a:ext>
              </a:extLst>
            </p:cNvPr>
            <p:cNvSpPr>
              <a:spLocks noChangeArrowheads="1"/>
            </p:cNvSpPr>
            <p:nvPr/>
          </p:nvSpPr>
          <p:spPr bwMode="auto">
            <a:xfrm>
              <a:off x="2357014" y="2061050"/>
              <a:ext cx="18147" cy="40708"/>
            </a:xfrm>
            <a:custGeom>
              <a:avLst/>
              <a:gdLst>
                <a:gd name="T0" fmla="*/ 17974067 w 12"/>
                <a:gd name="T1" fmla="*/ 17734652 h 29"/>
                <a:gd name="T2" fmla="*/ 11982242 w 12"/>
                <a:gd name="T3" fmla="*/ 7881912 h 29"/>
                <a:gd name="T4" fmla="*/ 3993609 w 12"/>
                <a:gd name="T5" fmla="*/ 1970829 h 29"/>
                <a:gd name="T6" fmla="*/ 9985435 w 12"/>
                <a:gd name="T7" fmla="*/ 19704076 h 29"/>
                <a:gd name="T8" fmla="*/ 13979046 w 12"/>
                <a:gd name="T9" fmla="*/ 51231728 h 29"/>
                <a:gd name="T10" fmla="*/ 23964484 w 12"/>
                <a:gd name="T11" fmla="*/ 29556819 h 29"/>
                <a:gd name="T12" fmla="*/ 17974067 w 12"/>
                <a:gd name="T13" fmla="*/ 17734652 h 29"/>
                <a:gd name="T14" fmla="*/ 0 60000 65536"/>
                <a:gd name="T15" fmla="*/ 0 60000 65536"/>
                <a:gd name="T16" fmla="*/ 0 60000 65536"/>
                <a:gd name="T17" fmla="*/ 0 60000 65536"/>
                <a:gd name="T18" fmla="*/ 0 60000 65536"/>
                <a:gd name="T19" fmla="*/ 0 60000 65536"/>
                <a:gd name="T20" fmla="*/ 0 60000 65536"/>
                <a:gd name="T21" fmla="*/ 0 w 12"/>
                <a:gd name="T22" fmla="*/ 0 h 29"/>
                <a:gd name="T23" fmla="*/ 12 w 12"/>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29">
                  <a:moveTo>
                    <a:pt x="9" y="9"/>
                  </a:moveTo>
                  <a:cubicBezTo>
                    <a:pt x="9" y="8"/>
                    <a:pt x="9" y="6"/>
                    <a:pt x="6" y="4"/>
                  </a:cubicBezTo>
                  <a:cubicBezTo>
                    <a:pt x="4" y="1"/>
                    <a:pt x="4" y="0"/>
                    <a:pt x="2" y="1"/>
                  </a:cubicBezTo>
                  <a:cubicBezTo>
                    <a:pt x="0" y="2"/>
                    <a:pt x="3" y="8"/>
                    <a:pt x="5" y="10"/>
                  </a:cubicBezTo>
                  <a:cubicBezTo>
                    <a:pt x="6" y="13"/>
                    <a:pt x="5" y="22"/>
                    <a:pt x="7" y="26"/>
                  </a:cubicBezTo>
                  <a:cubicBezTo>
                    <a:pt x="8" y="29"/>
                    <a:pt x="12" y="17"/>
                    <a:pt x="12" y="15"/>
                  </a:cubicBezTo>
                  <a:cubicBezTo>
                    <a:pt x="11" y="14"/>
                    <a:pt x="9" y="10"/>
                    <a:pt x="9" y="9"/>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36" name="Freeform 126">
              <a:extLst>
                <a:ext uri="{FF2B5EF4-FFF2-40B4-BE49-F238E27FC236}">
                  <a16:creationId xmlns:a16="http://schemas.microsoft.com/office/drawing/2014/main" id="{C6E81DE2-67B6-45BA-B383-5DE01EEDCC4B}"/>
                </a:ext>
              </a:extLst>
            </p:cNvPr>
            <p:cNvSpPr>
              <a:spLocks noChangeArrowheads="1"/>
            </p:cNvSpPr>
            <p:nvPr/>
          </p:nvSpPr>
          <p:spPr bwMode="auto">
            <a:xfrm>
              <a:off x="2375161" y="2064442"/>
              <a:ext cx="16938" cy="20354"/>
            </a:xfrm>
            <a:custGeom>
              <a:avLst/>
              <a:gdLst>
                <a:gd name="T0" fmla="*/ 4141180 w 11"/>
                <a:gd name="T1" fmla="*/ 0 h 15"/>
                <a:gd name="T2" fmla="*/ 8282361 w 11"/>
                <a:gd name="T3" fmla="*/ 11048151 h 15"/>
                <a:gd name="T4" fmla="*/ 6211771 w 11"/>
                <a:gd name="T5" fmla="*/ 22094945 h 15"/>
                <a:gd name="T6" fmla="*/ 20704461 w 11"/>
                <a:gd name="T7" fmla="*/ 9206793 h 15"/>
                <a:gd name="T8" fmla="*/ 4141180 w 11"/>
                <a:gd name="T9" fmla="*/ 0 h 15"/>
                <a:gd name="T10" fmla="*/ 0 60000 65536"/>
                <a:gd name="T11" fmla="*/ 0 60000 65536"/>
                <a:gd name="T12" fmla="*/ 0 60000 65536"/>
                <a:gd name="T13" fmla="*/ 0 60000 65536"/>
                <a:gd name="T14" fmla="*/ 0 60000 65536"/>
                <a:gd name="T15" fmla="*/ 0 w 11"/>
                <a:gd name="T16" fmla="*/ 0 h 15"/>
                <a:gd name="T17" fmla="*/ 11 w 11"/>
                <a:gd name="T18" fmla="*/ 15 h 15"/>
              </a:gdLst>
              <a:ahLst/>
              <a:cxnLst>
                <a:cxn ang="T10">
                  <a:pos x="T0" y="T1"/>
                </a:cxn>
                <a:cxn ang="T11">
                  <a:pos x="T2" y="T3"/>
                </a:cxn>
                <a:cxn ang="T12">
                  <a:pos x="T4" y="T5"/>
                </a:cxn>
                <a:cxn ang="T13">
                  <a:pos x="T6" y="T7"/>
                </a:cxn>
                <a:cxn ang="T14">
                  <a:pos x="T8" y="T9"/>
                </a:cxn>
              </a:cxnLst>
              <a:rect l="T15" t="T16" r="T17" b="T18"/>
              <a:pathLst>
                <a:path w="11" h="15">
                  <a:moveTo>
                    <a:pt x="2" y="0"/>
                  </a:moveTo>
                  <a:cubicBezTo>
                    <a:pt x="0" y="0"/>
                    <a:pt x="3" y="4"/>
                    <a:pt x="4" y="6"/>
                  </a:cubicBezTo>
                  <a:cubicBezTo>
                    <a:pt x="6" y="9"/>
                    <a:pt x="3" y="10"/>
                    <a:pt x="3" y="12"/>
                  </a:cubicBezTo>
                  <a:cubicBezTo>
                    <a:pt x="4" y="15"/>
                    <a:pt x="10" y="7"/>
                    <a:pt x="10" y="5"/>
                  </a:cubicBezTo>
                  <a:cubicBezTo>
                    <a:pt x="11" y="4"/>
                    <a:pt x="3" y="0"/>
                    <a:pt x="2" y="0"/>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37" name="Freeform 127">
              <a:extLst>
                <a:ext uri="{FF2B5EF4-FFF2-40B4-BE49-F238E27FC236}">
                  <a16:creationId xmlns:a16="http://schemas.microsoft.com/office/drawing/2014/main" id="{2E7DFE16-D784-44D3-8A3F-71474E5778AD}"/>
                </a:ext>
              </a:extLst>
            </p:cNvPr>
            <p:cNvSpPr>
              <a:spLocks noChangeArrowheads="1"/>
            </p:cNvSpPr>
            <p:nvPr/>
          </p:nvSpPr>
          <p:spPr bwMode="auto">
            <a:xfrm>
              <a:off x="2383630" y="2079142"/>
              <a:ext cx="10888" cy="15831"/>
            </a:xfrm>
            <a:custGeom>
              <a:avLst/>
              <a:gdLst>
                <a:gd name="T0" fmla="*/ 8451065 w 7"/>
                <a:gd name="T1" fmla="*/ 20712703 h 11"/>
                <a:gd name="T2" fmla="*/ 4225532 w 7"/>
                <a:gd name="T3" fmla="*/ 6214388 h 11"/>
                <a:gd name="T4" fmla="*/ 2113493 w 7"/>
                <a:gd name="T5" fmla="*/ 18641721 h 11"/>
                <a:gd name="T6" fmla="*/ 8451065 w 7"/>
                <a:gd name="T7" fmla="*/ 20712703 h 11"/>
                <a:gd name="T8" fmla="*/ 0 60000 65536"/>
                <a:gd name="T9" fmla="*/ 0 60000 65536"/>
                <a:gd name="T10" fmla="*/ 0 60000 65536"/>
                <a:gd name="T11" fmla="*/ 0 60000 65536"/>
                <a:gd name="T12" fmla="*/ 0 w 7"/>
                <a:gd name="T13" fmla="*/ 0 h 11"/>
                <a:gd name="T14" fmla="*/ 7 w 7"/>
                <a:gd name="T15" fmla="*/ 11 h 11"/>
              </a:gdLst>
              <a:ahLst/>
              <a:cxnLst>
                <a:cxn ang="T8">
                  <a:pos x="T0" y="T1"/>
                </a:cxn>
                <a:cxn ang="T9">
                  <a:pos x="T2" y="T3"/>
                </a:cxn>
                <a:cxn ang="T10">
                  <a:pos x="T4" y="T5"/>
                </a:cxn>
                <a:cxn ang="T11">
                  <a:pos x="T6" y="T7"/>
                </a:cxn>
              </a:cxnLst>
              <a:rect l="T12" t="T13" r="T14" b="T15"/>
              <a:pathLst>
                <a:path w="7" h="11">
                  <a:moveTo>
                    <a:pt x="4" y="10"/>
                  </a:moveTo>
                  <a:cubicBezTo>
                    <a:pt x="5" y="8"/>
                    <a:pt x="7" y="0"/>
                    <a:pt x="2" y="3"/>
                  </a:cubicBezTo>
                  <a:cubicBezTo>
                    <a:pt x="0" y="4"/>
                    <a:pt x="2" y="8"/>
                    <a:pt x="1" y="9"/>
                  </a:cubicBezTo>
                  <a:cubicBezTo>
                    <a:pt x="0" y="10"/>
                    <a:pt x="3" y="11"/>
                    <a:pt x="4" y="10"/>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38" name="Freeform 128">
              <a:extLst>
                <a:ext uri="{FF2B5EF4-FFF2-40B4-BE49-F238E27FC236}">
                  <a16:creationId xmlns:a16="http://schemas.microsoft.com/office/drawing/2014/main" id="{766C6F71-A537-4CB8-8738-3B55BF10131A}"/>
                </a:ext>
              </a:extLst>
            </p:cNvPr>
            <p:cNvSpPr>
              <a:spLocks noChangeArrowheads="1"/>
            </p:cNvSpPr>
            <p:nvPr/>
          </p:nvSpPr>
          <p:spPr bwMode="auto">
            <a:xfrm>
              <a:off x="2089643" y="2063311"/>
              <a:ext cx="39924" cy="33924"/>
            </a:xfrm>
            <a:custGeom>
              <a:avLst/>
              <a:gdLst>
                <a:gd name="T0" fmla="*/ 45823905 w 27"/>
                <a:gd name="T1" fmla="*/ 11048368 h 25"/>
                <a:gd name="T2" fmla="*/ 42004662 w 27"/>
                <a:gd name="T3" fmla="*/ 3682790 h 25"/>
                <a:gd name="T4" fmla="*/ 40095045 w 27"/>
                <a:gd name="T5" fmla="*/ 9206973 h 25"/>
                <a:gd name="T6" fmla="*/ 26730494 w 27"/>
                <a:gd name="T7" fmla="*/ 11048368 h 25"/>
                <a:gd name="T8" fmla="*/ 22911262 w 27"/>
                <a:gd name="T9" fmla="*/ 16572553 h 25"/>
                <a:gd name="T10" fmla="*/ 13364556 w 27"/>
                <a:gd name="T11" fmla="*/ 16572553 h 25"/>
                <a:gd name="T12" fmla="*/ 1909617 w 27"/>
                <a:gd name="T13" fmla="*/ 27619566 h 25"/>
                <a:gd name="T14" fmla="*/ 9546703 w 27"/>
                <a:gd name="T15" fmla="*/ 33143748 h 25"/>
                <a:gd name="T16" fmla="*/ 9546703 w 27"/>
                <a:gd name="T17" fmla="*/ 40509325 h 25"/>
                <a:gd name="T18" fmla="*/ 24820878 w 27"/>
                <a:gd name="T19" fmla="*/ 31302354 h 25"/>
                <a:gd name="T20" fmla="*/ 30548345 w 27"/>
                <a:gd name="T21" fmla="*/ 34985143 h 25"/>
                <a:gd name="T22" fmla="*/ 45823905 w 27"/>
                <a:gd name="T23" fmla="*/ 20255341 h 25"/>
                <a:gd name="T24" fmla="*/ 45823905 w 27"/>
                <a:gd name="T25" fmla="*/ 11048368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
                <a:gd name="T40" fmla="*/ 0 h 25"/>
                <a:gd name="T41" fmla="*/ 27 w 27"/>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 h="25">
                  <a:moveTo>
                    <a:pt x="24" y="6"/>
                  </a:moveTo>
                  <a:cubicBezTo>
                    <a:pt x="23" y="6"/>
                    <a:pt x="23" y="4"/>
                    <a:pt x="22" y="2"/>
                  </a:cubicBezTo>
                  <a:cubicBezTo>
                    <a:pt x="21" y="0"/>
                    <a:pt x="21" y="4"/>
                    <a:pt x="21" y="5"/>
                  </a:cubicBezTo>
                  <a:cubicBezTo>
                    <a:pt x="20" y="6"/>
                    <a:pt x="17" y="6"/>
                    <a:pt x="14" y="6"/>
                  </a:cubicBezTo>
                  <a:cubicBezTo>
                    <a:pt x="12" y="6"/>
                    <a:pt x="13" y="8"/>
                    <a:pt x="12" y="9"/>
                  </a:cubicBezTo>
                  <a:cubicBezTo>
                    <a:pt x="11" y="11"/>
                    <a:pt x="9" y="9"/>
                    <a:pt x="7" y="9"/>
                  </a:cubicBezTo>
                  <a:cubicBezTo>
                    <a:pt x="5" y="9"/>
                    <a:pt x="3" y="13"/>
                    <a:pt x="1" y="15"/>
                  </a:cubicBezTo>
                  <a:cubicBezTo>
                    <a:pt x="0" y="18"/>
                    <a:pt x="4" y="18"/>
                    <a:pt x="5" y="18"/>
                  </a:cubicBezTo>
                  <a:cubicBezTo>
                    <a:pt x="6" y="18"/>
                    <a:pt x="5" y="20"/>
                    <a:pt x="5" y="22"/>
                  </a:cubicBezTo>
                  <a:cubicBezTo>
                    <a:pt x="6" y="25"/>
                    <a:pt x="12" y="18"/>
                    <a:pt x="13" y="17"/>
                  </a:cubicBezTo>
                  <a:cubicBezTo>
                    <a:pt x="14" y="16"/>
                    <a:pt x="15" y="18"/>
                    <a:pt x="16" y="19"/>
                  </a:cubicBezTo>
                  <a:cubicBezTo>
                    <a:pt x="17" y="19"/>
                    <a:pt x="22" y="13"/>
                    <a:pt x="24" y="11"/>
                  </a:cubicBezTo>
                  <a:cubicBezTo>
                    <a:pt x="27" y="10"/>
                    <a:pt x="26" y="7"/>
                    <a:pt x="24" y="6"/>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39" name="Freeform 129">
              <a:extLst>
                <a:ext uri="{FF2B5EF4-FFF2-40B4-BE49-F238E27FC236}">
                  <a16:creationId xmlns:a16="http://schemas.microsoft.com/office/drawing/2014/main" id="{4562F9CC-A5C7-41C3-A2BF-45E8CEFB8157}"/>
                </a:ext>
              </a:extLst>
            </p:cNvPr>
            <p:cNvSpPr>
              <a:spLocks noChangeArrowheads="1"/>
            </p:cNvSpPr>
            <p:nvPr/>
          </p:nvSpPr>
          <p:spPr bwMode="auto">
            <a:xfrm>
              <a:off x="2127147" y="2058788"/>
              <a:ext cx="16938" cy="6785"/>
            </a:xfrm>
            <a:custGeom>
              <a:avLst/>
              <a:gdLst>
                <a:gd name="T0" fmla="*/ 5219283 w 12"/>
                <a:gd name="T1" fmla="*/ 0 h 5"/>
                <a:gd name="T2" fmla="*/ 6959044 w 12"/>
                <a:gd name="T3" fmla="*/ 9207244 h 5"/>
                <a:gd name="T4" fmla="*/ 17397610 w 12"/>
                <a:gd name="T5" fmla="*/ 5524346 h 5"/>
                <a:gd name="T6" fmla="*/ 5219283 w 12"/>
                <a:gd name="T7" fmla="*/ 0 h 5"/>
                <a:gd name="T8" fmla="*/ 0 60000 65536"/>
                <a:gd name="T9" fmla="*/ 0 60000 65536"/>
                <a:gd name="T10" fmla="*/ 0 60000 65536"/>
                <a:gd name="T11" fmla="*/ 0 60000 65536"/>
                <a:gd name="T12" fmla="*/ 0 w 12"/>
                <a:gd name="T13" fmla="*/ 0 h 5"/>
                <a:gd name="T14" fmla="*/ 12 w 12"/>
                <a:gd name="T15" fmla="*/ 5 h 5"/>
              </a:gdLst>
              <a:ahLst/>
              <a:cxnLst>
                <a:cxn ang="T8">
                  <a:pos x="T0" y="T1"/>
                </a:cxn>
                <a:cxn ang="T9">
                  <a:pos x="T2" y="T3"/>
                </a:cxn>
                <a:cxn ang="T10">
                  <a:pos x="T4" y="T5"/>
                </a:cxn>
                <a:cxn ang="T11">
                  <a:pos x="T6" y="T7"/>
                </a:cxn>
              </a:cxnLst>
              <a:rect l="T12" t="T13" r="T14" b="T15"/>
              <a:pathLst>
                <a:path w="12" h="5">
                  <a:moveTo>
                    <a:pt x="3" y="0"/>
                  </a:moveTo>
                  <a:cubicBezTo>
                    <a:pt x="0" y="1"/>
                    <a:pt x="1" y="5"/>
                    <a:pt x="4" y="5"/>
                  </a:cubicBezTo>
                  <a:cubicBezTo>
                    <a:pt x="7" y="4"/>
                    <a:pt x="12" y="3"/>
                    <a:pt x="10" y="3"/>
                  </a:cubicBezTo>
                  <a:cubicBezTo>
                    <a:pt x="9" y="3"/>
                    <a:pt x="5" y="0"/>
                    <a:pt x="3" y="0"/>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40" name="Freeform 130">
              <a:extLst>
                <a:ext uri="{FF2B5EF4-FFF2-40B4-BE49-F238E27FC236}">
                  <a16:creationId xmlns:a16="http://schemas.microsoft.com/office/drawing/2014/main" id="{C5D0D143-D598-457C-B994-DF74EDD97E00}"/>
                </a:ext>
              </a:extLst>
            </p:cNvPr>
            <p:cNvSpPr>
              <a:spLocks noChangeArrowheads="1"/>
            </p:cNvSpPr>
            <p:nvPr/>
          </p:nvSpPr>
          <p:spPr bwMode="auto">
            <a:xfrm>
              <a:off x="1928736" y="2124374"/>
              <a:ext cx="21777" cy="12439"/>
            </a:xfrm>
            <a:custGeom>
              <a:avLst/>
              <a:gdLst>
                <a:gd name="T0" fmla="*/ 12884265 w 15"/>
                <a:gd name="T1" fmla="*/ 5730233 h 9"/>
                <a:gd name="T2" fmla="*/ 1840997 w 15"/>
                <a:gd name="T3" fmla="*/ 15282001 h 9"/>
                <a:gd name="T4" fmla="*/ 23927535 w 15"/>
                <a:gd name="T5" fmla="*/ 11461848 h 9"/>
                <a:gd name="T6" fmla="*/ 25767174 w 15"/>
                <a:gd name="T7" fmla="*/ 1910077 h 9"/>
                <a:gd name="T8" fmla="*/ 12884265 w 15"/>
                <a:gd name="T9" fmla="*/ 5730233 h 9"/>
                <a:gd name="T10" fmla="*/ 0 60000 65536"/>
                <a:gd name="T11" fmla="*/ 0 60000 65536"/>
                <a:gd name="T12" fmla="*/ 0 60000 65536"/>
                <a:gd name="T13" fmla="*/ 0 60000 65536"/>
                <a:gd name="T14" fmla="*/ 0 60000 65536"/>
                <a:gd name="T15" fmla="*/ 0 w 15"/>
                <a:gd name="T16" fmla="*/ 0 h 9"/>
                <a:gd name="T17" fmla="*/ 15 w 15"/>
                <a:gd name="T18" fmla="*/ 9 h 9"/>
              </a:gdLst>
              <a:ahLst/>
              <a:cxnLst>
                <a:cxn ang="T10">
                  <a:pos x="T0" y="T1"/>
                </a:cxn>
                <a:cxn ang="T11">
                  <a:pos x="T2" y="T3"/>
                </a:cxn>
                <a:cxn ang="T12">
                  <a:pos x="T4" y="T5"/>
                </a:cxn>
                <a:cxn ang="T13">
                  <a:pos x="T6" y="T7"/>
                </a:cxn>
                <a:cxn ang="T14">
                  <a:pos x="T8" y="T9"/>
                </a:cxn>
              </a:cxnLst>
              <a:rect l="T15" t="T16" r="T17" b="T18"/>
              <a:pathLst>
                <a:path w="15" h="9">
                  <a:moveTo>
                    <a:pt x="7" y="3"/>
                  </a:moveTo>
                  <a:cubicBezTo>
                    <a:pt x="5" y="3"/>
                    <a:pt x="0" y="6"/>
                    <a:pt x="1" y="8"/>
                  </a:cubicBezTo>
                  <a:cubicBezTo>
                    <a:pt x="1" y="9"/>
                    <a:pt x="9" y="6"/>
                    <a:pt x="13" y="6"/>
                  </a:cubicBezTo>
                  <a:cubicBezTo>
                    <a:pt x="15" y="6"/>
                    <a:pt x="14" y="2"/>
                    <a:pt x="14" y="1"/>
                  </a:cubicBezTo>
                  <a:cubicBezTo>
                    <a:pt x="13" y="0"/>
                    <a:pt x="9" y="2"/>
                    <a:pt x="7" y="3"/>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41" name="Freeform 131">
              <a:extLst>
                <a:ext uri="{FF2B5EF4-FFF2-40B4-BE49-F238E27FC236}">
                  <a16:creationId xmlns:a16="http://schemas.microsoft.com/office/drawing/2014/main" id="{06D1FD1C-CD65-4418-BAB5-86AAEFD9714B}"/>
                </a:ext>
              </a:extLst>
            </p:cNvPr>
            <p:cNvSpPr>
              <a:spLocks noChangeArrowheads="1"/>
            </p:cNvSpPr>
            <p:nvPr/>
          </p:nvSpPr>
          <p:spPr bwMode="auto">
            <a:xfrm>
              <a:off x="1885182" y="2145858"/>
              <a:ext cx="14518" cy="12439"/>
            </a:xfrm>
            <a:custGeom>
              <a:avLst/>
              <a:gdLst>
                <a:gd name="T0" fmla="*/ 12884580 w 10"/>
                <a:gd name="T1" fmla="*/ 1910077 h 9"/>
                <a:gd name="T2" fmla="*/ 0 w 10"/>
                <a:gd name="T3" fmla="*/ 15282001 h 9"/>
                <a:gd name="T4" fmla="*/ 14725621 w 10"/>
                <a:gd name="T5" fmla="*/ 7640310 h 9"/>
                <a:gd name="T6" fmla="*/ 12884580 w 10"/>
                <a:gd name="T7" fmla="*/ 1910077 h 9"/>
                <a:gd name="T8" fmla="*/ 0 60000 65536"/>
                <a:gd name="T9" fmla="*/ 0 60000 65536"/>
                <a:gd name="T10" fmla="*/ 0 60000 65536"/>
                <a:gd name="T11" fmla="*/ 0 60000 65536"/>
                <a:gd name="T12" fmla="*/ 0 w 10"/>
                <a:gd name="T13" fmla="*/ 0 h 9"/>
                <a:gd name="T14" fmla="*/ 10 w 10"/>
                <a:gd name="T15" fmla="*/ 9 h 9"/>
              </a:gdLst>
              <a:ahLst/>
              <a:cxnLst>
                <a:cxn ang="T8">
                  <a:pos x="T0" y="T1"/>
                </a:cxn>
                <a:cxn ang="T9">
                  <a:pos x="T2" y="T3"/>
                </a:cxn>
                <a:cxn ang="T10">
                  <a:pos x="T4" y="T5"/>
                </a:cxn>
                <a:cxn ang="T11">
                  <a:pos x="T6" y="T7"/>
                </a:cxn>
              </a:cxnLst>
              <a:rect l="T12" t="T13" r="T14" b="T15"/>
              <a:pathLst>
                <a:path w="10" h="9">
                  <a:moveTo>
                    <a:pt x="7" y="1"/>
                  </a:moveTo>
                  <a:cubicBezTo>
                    <a:pt x="5" y="0"/>
                    <a:pt x="0" y="7"/>
                    <a:pt x="0" y="8"/>
                  </a:cubicBezTo>
                  <a:cubicBezTo>
                    <a:pt x="0" y="9"/>
                    <a:pt x="8" y="4"/>
                    <a:pt x="8" y="4"/>
                  </a:cubicBezTo>
                  <a:cubicBezTo>
                    <a:pt x="10" y="3"/>
                    <a:pt x="9" y="1"/>
                    <a:pt x="7" y="1"/>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42" name="Freeform 132">
              <a:extLst>
                <a:ext uri="{FF2B5EF4-FFF2-40B4-BE49-F238E27FC236}">
                  <a16:creationId xmlns:a16="http://schemas.microsoft.com/office/drawing/2014/main" id="{4CDC6F36-AD78-4C5E-BB78-3CA984C04250}"/>
                </a:ext>
              </a:extLst>
            </p:cNvPr>
            <p:cNvSpPr>
              <a:spLocks noChangeArrowheads="1"/>
            </p:cNvSpPr>
            <p:nvPr/>
          </p:nvSpPr>
          <p:spPr bwMode="auto">
            <a:xfrm>
              <a:off x="1857356" y="2156036"/>
              <a:ext cx="21777" cy="12439"/>
            </a:xfrm>
            <a:custGeom>
              <a:avLst/>
              <a:gdLst>
                <a:gd name="T0" fmla="*/ 20245537 w 15"/>
                <a:gd name="T1" fmla="*/ 0 h 9"/>
                <a:gd name="T2" fmla="*/ 1840997 w 15"/>
                <a:gd name="T3" fmla="*/ 13371925 h 9"/>
                <a:gd name="T4" fmla="*/ 20245537 w 15"/>
                <a:gd name="T5" fmla="*/ 0 h 9"/>
                <a:gd name="T6" fmla="*/ 0 60000 65536"/>
                <a:gd name="T7" fmla="*/ 0 60000 65536"/>
                <a:gd name="T8" fmla="*/ 0 60000 65536"/>
                <a:gd name="T9" fmla="*/ 0 w 15"/>
                <a:gd name="T10" fmla="*/ 0 h 9"/>
                <a:gd name="T11" fmla="*/ 15 w 15"/>
                <a:gd name="T12" fmla="*/ 9 h 9"/>
              </a:gdLst>
              <a:ahLst/>
              <a:cxnLst>
                <a:cxn ang="T6">
                  <a:pos x="T0" y="T1"/>
                </a:cxn>
                <a:cxn ang="T7">
                  <a:pos x="T2" y="T3"/>
                </a:cxn>
                <a:cxn ang="T8">
                  <a:pos x="T4" y="T5"/>
                </a:cxn>
              </a:cxnLst>
              <a:rect l="T9" t="T10" r="T11" b="T12"/>
              <a:pathLst>
                <a:path w="15" h="9">
                  <a:moveTo>
                    <a:pt x="11" y="0"/>
                  </a:moveTo>
                  <a:cubicBezTo>
                    <a:pt x="10" y="0"/>
                    <a:pt x="0" y="5"/>
                    <a:pt x="1" y="7"/>
                  </a:cubicBezTo>
                  <a:cubicBezTo>
                    <a:pt x="3" y="9"/>
                    <a:pt x="15" y="1"/>
                    <a:pt x="11" y="0"/>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43" name="Freeform 133">
              <a:extLst>
                <a:ext uri="{FF2B5EF4-FFF2-40B4-BE49-F238E27FC236}">
                  <a16:creationId xmlns:a16="http://schemas.microsoft.com/office/drawing/2014/main" id="{F6D32752-64EF-41D0-8438-D34D0160F918}"/>
                </a:ext>
              </a:extLst>
            </p:cNvPr>
            <p:cNvSpPr>
              <a:spLocks noChangeArrowheads="1"/>
            </p:cNvSpPr>
            <p:nvPr/>
          </p:nvSpPr>
          <p:spPr bwMode="auto">
            <a:xfrm>
              <a:off x="1942044" y="2011295"/>
              <a:ext cx="24196" cy="15831"/>
            </a:xfrm>
            <a:custGeom>
              <a:avLst/>
              <a:gdLst>
                <a:gd name="T0" fmla="*/ 5306934 w 17"/>
                <a:gd name="T1" fmla="*/ 10356352 h 11"/>
                <a:gd name="T2" fmla="*/ 12382847 w 17"/>
                <a:gd name="T3" fmla="*/ 20712703 h 11"/>
                <a:gd name="T4" fmla="*/ 24767025 w 17"/>
                <a:gd name="T5" fmla="*/ 18641721 h 11"/>
                <a:gd name="T6" fmla="*/ 26536002 w 17"/>
                <a:gd name="T7" fmla="*/ 4141965 h 11"/>
                <a:gd name="T8" fmla="*/ 5306934 w 17"/>
                <a:gd name="T9" fmla="*/ 10356352 h 11"/>
                <a:gd name="T10" fmla="*/ 0 60000 65536"/>
                <a:gd name="T11" fmla="*/ 0 60000 65536"/>
                <a:gd name="T12" fmla="*/ 0 60000 65536"/>
                <a:gd name="T13" fmla="*/ 0 60000 65536"/>
                <a:gd name="T14" fmla="*/ 0 60000 65536"/>
                <a:gd name="T15" fmla="*/ 0 w 17"/>
                <a:gd name="T16" fmla="*/ 0 h 11"/>
                <a:gd name="T17" fmla="*/ 17 w 17"/>
                <a:gd name="T18" fmla="*/ 11 h 11"/>
              </a:gdLst>
              <a:ahLst/>
              <a:cxnLst>
                <a:cxn ang="T10">
                  <a:pos x="T0" y="T1"/>
                </a:cxn>
                <a:cxn ang="T11">
                  <a:pos x="T2" y="T3"/>
                </a:cxn>
                <a:cxn ang="T12">
                  <a:pos x="T4" y="T5"/>
                </a:cxn>
                <a:cxn ang="T13">
                  <a:pos x="T6" y="T7"/>
                </a:cxn>
                <a:cxn ang="T14">
                  <a:pos x="T8" y="T9"/>
                </a:cxn>
              </a:cxnLst>
              <a:rect l="T15" t="T16" r="T17" b="T18"/>
              <a:pathLst>
                <a:path w="17" h="11">
                  <a:moveTo>
                    <a:pt x="3" y="5"/>
                  </a:moveTo>
                  <a:cubicBezTo>
                    <a:pt x="0" y="6"/>
                    <a:pt x="6" y="9"/>
                    <a:pt x="7" y="10"/>
                  </a:cubicBezTo>
                  <a:cubicBezTo>
                    <a:pt x="9" y="11"/>
                    <a:pt x="12" y="9"/>
                    <a:pt x="14" y="9"/>
                  </a:cubicBezTo>
                  <a:cubicBezTo>
                    <a:pt x="17" y="9"/>
                    <a:pt x="15" y="4"/>
                    <a:pt x="15" y="2"/>
                  </a:cubicBezTo>
                  <a:cubicBezTo>
                    <a:pt x="14" y="0"/>
                    <a:pt x="6" y="4"/>
                    <a:pt x="3" y="5"/>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44" name="Freeform 134">
              <a:extLst>
                <a:ext uri="{FF2B5EF4-FFF2-40B4-BE49-F238E27FC236}">
                  <a16:creationId xmlns:a16="http://schemas.microsoft.com/office/drawing/2014/main" id="{C4FE8621-5D1C-4EE9-A2EF-E343A0D10A2B}"/>
                </a:ext>
              </a:extLst>
            </p:cNvPr>
            <p:cNvSpPr>
              <a:spLocks noChangeArrowheads="1"/>
            </p:cNvSpPr>
            <p:nvPr/>
          </p:nvSpPr>
          <p:spPr bwMode="auto">
            <a:xfrm>
              <a:off x="3078070" y="2157166"/>
              <a:ext cx="27826" cy="13569"/>
            </a:xfrm>
            <a:custGeom>
              <a:avLst/>
              <a:gdLst>
                <a:gd name="T0" fmla="*/ 29217259 w 18"/>
                <a:gd name="T1" fmla="*/ 18411774 h 10"/>
                <a:gd name="T2" fmla="*/ 22956311 w 18"/>
                <a:gd name="T3" fmla="*/ 7365253 h 10"/>
                <a:gd name="T4" fmla="*/ 2087463 w 18"/>
                <a:gd name="T5" fmla="*/ 1841313 h 10"/>
                <a:gd name="T6" fmla="*/ 4173481 w 18"/>
                <a:gd name="T7" fmla="*/ 11046521 h 10"/>
                <a:gd name="T8" fmla="*/ 29217259 w 18"/>
                <a:gd name="T9" fmla="*/ 18411774 h 10"/>
                <a:gd name="T10" fmla="*/ 0 60000 65536"/>
                <a:gd name="T11" fmla="*/ 0 60000 65536"/>
                <a:gd name="T12" fmla="*/ 0 60000 65536"/>
                <a:gd name="T13" fmla="*/ 0 60000 65536"/>
                <a:gd name="T14" fmla="*/ 0 60000 65536"/>
                <a:gd name="T15" fmla="*/ 0 w 18"/>
                <a:gd name="T16" fmla="*/ 0 h 10"/>
                <a:gd name="T17" fmla="*/ 18 w 18"/>
                <a:gd name="T18" fmla="*/ 10 h 10"/>
              </a:gdLst>
              <a:ahLst/>
              <a:cxnLst>
                <a:cxn ang="T10">
                  <a:pos x="T0" y="T1"/>
                </a:cxn>
                <a:cxn ang="T11">
                  <a:pos x="T2" y="T3"/>
                </a:cxn>
                <a:cxn ang="T12">
                  <a:pos x="T4" y="T5"/>
                </a:cxn>
                <a:cxn ang="T13">
                  <a:pos x="T6" y="T7"/>
                </a:cxn>
                <a:cxn ang="T14">
                  <a:pos x="T8" y="T9"/>
                </a:cxn>
              </a:cxnLst>
              <a:rect l="T15" t="T16" r="T17" b="T18"/>
              <a:pathLst>
                <a:path w="18" h="10">
                  <a:moveTo>
                    <a:pt x="14" y="10"/>
                  </a:moveTo>
                  <a:cubicBezTo>
                    <a:pt x="18" y="9"/>
                    <a:pt x="15" y="5"/>
                    <a:pt x="11" y="4"/>
                  </a:cubicBezTo>
                  <a:cubicBezTo>
                    <a:pt x="7" y="3"/>
                    <a:pt x="3" y="1"/>
                    <a:pt x="1" y="1"/>
                  </a:cubicBezTo>
                  <a:cubicBezTo>
                    <a:pt x="0" y="0"/>
                    <a:pt x="0" y="4"/>
                    <a:pt x="2" y="6"/>
                  </a:cubicBezTo>
                  <a:cubicBezTo>
                    <a:pt x="4" y="8"/>
                    <a:pt x="10" y="10"/>
                    <a:pt x="14" y="10"/>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45" name="Freeform 135">
              <a:extLst>
                <a:ext uri="{FF2B5EF4-FFF2-40B4-BE49-F238E27FC236}">
                  <a16:creationId xmlns:a16="http://schemas.microsoft.com/office/drawing/2014/main" id="{4D07C3BF-79FC-4D55-ABE7-2236D25ED7DA}"/>
                </a:ext>
              </a:extLst>
            </p:cNvPr>
            <p:cNvSpPr>
              <a:spLocks noChangeArrowheads="1"/>
            </p:cNvSpPr>
            <p:nvPr/>
          </p:nvSpPr>
          <p:spPr bwMode="auto">
            <a:xfrm>
              <a:off x="4404040" y="2107412"/>
              <a:ext cx="29035" cy="21485"/>
            </a:xfrm>
            <a:custGeom>
              <a:avLst/>
              <a:gdLst>
                <a:gd name="T0" fmla="*/ 18405669 w 20"/>
                <a:gd name="T1" fmla="*/ 7212245 h 16"/>
                <a:gd name="T2" fmla="*/ 3680591 w 20"/>
                <a:gd name="T3" fmla="*/ 10819038 h 16"/>
                <a:gd name="T4" fmla="*/ 11043129 w 20"/>
                <a:gd name="T5" fmla="*/ 18031283 h 16"/>
                <a:gd name="T6" fmla="*/ 20245286 w 20"/>
                <a:gd name="T7" fmla="*/ 28850323 h 16"/>
                <a:gd name="T8" fmla="*/ 31288418 w 20"/>
                <a:gd name="T9" fmla="*/ 27046927 h 16"/>
                <a:gd name="T10" fmla="*/ 29447444 w 20"/>
                <a:gd name="T11" fmla="*/ 14425833 h 16"/>
                <a:gd name="T12" fmla="*/ 33129391 w 20"/>
                <a:gd name="T13" fmla="*/ 1803397 h 16"/>
                <a:gd name="T14" fmla="*/ 18405669 w 20"/>
                <a:gd name="T15" fmla="*/ 7212245 h 16"/>
                <a:gd name="T16" fmla="*/ 0 60000 65536"/>
                <a:gd name="T17" fmla="*/ 0 60000 65536"/>
                <a:gd name="T18" fmla="*/ 0 60000 65536"/>
                <a:gd name="T19" fmla="*/ 0 60000 65536"/>
                <a:gd name="T20" fmla="*/ 0 60000 65536"/>
                <a:gd name="T21" fmla="*/ 0 60000 65536"/>
                <a:gd name="T22" fmla="*/ 0 60000 65536"/>
                <a:gd name="T23" fmla="*/ 0 60000 65536"/>
                <a:gd name="T24" fmla="*/ 0 w 20"/>
                <a:gd name="T25" fmla="*/ 0 h 16"/>
                <a:gd name="T26" fmla="*/ 20 w 20"/>
                <a:gd name="T27" fmla="*/ 16 h 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 h="16">
                  <a:moveTo>
                    <a:pt x="10" y="4"/>
                  </a:moveTo>
                  <a:cubicBezTo>
                    <a:pt x="9" y="6"/>
                    <a:pt x="5" y="6"/>
                    <a:pt x="2" y="6"/>
                  </a:cubicBezTo>
                  <a:cubicBezTo>
                    <a:pt x="0" y="5"/>
                    <a:pt x="2" y="8"/>
                    <a:pt x="6" y="10"/>
                  </a:cubicBezTo>
                  <a:cubicBezTo>
                    <a:pt x="10" y="12"/>
                    <a:pt x="9" y="15"/>
                    <a:pt x="11" y="16"/>
                  </a:cubicBezTo>
                  <a:cubicBezTo>
                    <a:pt x="15" y="16"/>
                    <a:pt x="15" y="15"/>
                    <a:pt x="17" y="15"/>
                  </a:cubicBezTo>
                  <a:cubicBezTo>
                    <a:pt x="20" y="15"/>
                    <a:pt x="16" y="10"/>
                    <a:pt x="16" y="8"/>
                  </a:cubicBezTo>
                  <a:cubicBezTo>
                    <a:pt x="16" y="5"/>
                    <a:pt x="17" y="3"/>
                    <a:pt x="18" y="1"/>
                  </a:cubicBezTo>
                  <a:cubicBezTo>
                    <a:pt x="19" y="0"/>
                    <a:pt x="12" y="3"/>
                    <a:pt x="10" y="4"/>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46" name="Freeform 136">
              <a:extLst>
                <a:ext uri="{FF2B5EF4-FFF2-40B4-BE49-F238E27FC236}">
                  <a16:creationId xmlns:a16="http://schemas.microsoft.com/office/drawing/2014/main" id="{17DA1C43-7681-4BFB-9ED6-3E10E3999F68}"/>
                </a:ext>
              </a:extLst>
            </p:cNvPr>
            <p:cNvSpPr>
              <a:spLocks noChangeArrowheads="1"/>
            </p:cNvSpPr>
            <p:nvPr/>
          </p:nvSpPr>
          <p:spPr bwMode="auto">
            <a:xfrm>
              <a:off x="4511715" y="2070096"/>
              <a:ext cx="19357" cy="23746"/>
            </a:xfrm>
            <a:custGeom>
              <a:avLst/>
              <a:gdLst>
                <a:gd name="T0" fmla="*/ 17425273 w 13"/>
                <a:gd name="T1" fmla="*/ 17559466 h 17"/>
                <a:gd name="T2" fmla="*/ 23234629 w 13"/>
                <a:gd name="T3" fmla="*/ 3902725 h 17"/>
                <a:gd name="T4" fmla="*/ 7744875 w 13"/>
                <a:gd name="T5" fmla="*/ 9755414 h 17"/>
                <a:gd name="T6" fmla="*/ 3872438 w 13"/>
                <a:gd name="T7" fmla="*/ 29266244 h 17"/>
                <a:gd name="T8" fmla="*/ 17425273 w 13"/>
                <a:gd name="T9" fmla="*/ 17559466 h 17"/>
                <a:gd name="T10" fmla="*/ 0 60000 65536"/>
                <a:gd name="T11" fmla="*/ 0 60000 65536"/>
                <a:gd name="T12" fmla="*/ 0 60000 65536"/>
                <a:gd name="T13" fmla="*/ 0 60000 65536"/>
                <a:gd name="T14" fmla="*/ 0 60000 65536"/>
                <a:gd name="T15" fmla="*/ 0 w 13"/>
                <a:gd name="T16" fmla="*/ 0 h 17"/>
                <a:gd name="T17" fmla="*/ 13 w 13"/>
                <a:gd name="T18" fmla="*/ 17 h 17"/>
              </a:gdLst>
              <a:ahLst/>
              <a:cxnLst>
                <a:cxn ang="T10">
                  <a:pos x="T0" y="T1"/>
                </a:cxn>
                <a:cxn ang="T11">
                  <a:pos x="T2" y="T3"/>
                </a:cxn>
                <a:cxn ang="T12">
                  <a:pos x="T4" y="T5"/>
                </a:cxn>
                <a:cxn ang="T13">
                  <a:pos x="T6" y="T7"/>
                </a:cxn>
                <a:cxn ang="T14">
                  <a:pos x="T8" y="T9"/>
                </a:cxn>
              </a:cxnLst>
              <a:rect l="T15" t="T16" r="T17" b="T18"/>
              <a:pathLst>
                <a:path w="13" h="17">
                  <a:moveTo>
                    <a:pt x="9" y="9"/>
                  </a:moveTo>
                  <a:cubicBezTo>
                    <a:pt x="10" y="8"/>
                    <a:pt x="10" y="4"/>
                    <a:pt x="12" y="2"/>
                  </a:cubicBezTo>
                  <a:cubicBezTo>
                    <a:pt x="13" y="0"/>
                    <a:pt x="8" y="2"/>
                    <a:pt x="4" y="5"/>
                  </a:cubicBezTo>
                  <a:cubicBezTo>
                    <a:pt x="0" y="7"/>
                    <a:pt x="0" y="13"/>
                    <a:pt x="2" y="15"/>
                  </a:cubicBezTo>
                  <a:cubicBezTo>
                    <a:pt x="3" y="17"/>
                    <a:pt x="8" y="10"/>
                    <a:pt x="9" y="9"/>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47" name="Freeform 137">
              <a:extLst>
                <a:ext uri="{FF2B5EF4-FFF2-40B4-BE49-F238E27FC236}">
                  <a16:creationId xmlns:a16="http://schemas.microsoft.com/office/drawing/2014/main" id="{C0C1AE77-3C01-452A-B634-4365474E061B}"/>
                </a:ext>
              </a:extLst>
            </p:cNvPr>
            <p:cNvSpPr>
              <a:spLocks noChangeArrowheads="1"/>
            </p:cNvSpPr>
            <p:nvPr/>
          </p:nvSpPr>
          <p:spPr bwMode="auto">
            <a:xfrm>
              <a:off x="4562527" y="2054265"/>
              <a:ext cx="20567" cy="12439"/>
            </a:xfrm>
            <a:custGeom>
              <a:avLst/>
              <a:gdLst>
                <a:gd name="T0" fmla="*/ 9422801 w 14"/>
                <a:gd name="T1" fmla="*/ 17192078 h 9"/>
                <a:gd name="T2" fmla="*/ 24498738 w 14"/>
                <a:gd name="T3" fmla="*/ 5730233 h 9"/>
                <a:gd name="T4" fmla="*/ 16960768 w 14"/>
                <a:gd name="T5" fmla="*/ 1910077 h 9"/>
                <a:gd name="T6" fmla="*/ 3769670 w 14"/>
                <a:gd name="T7" fmla="*/ 3820155 h 9"/>
                <a:gd name="T8" fmla="*/ 9422801 w 14"/>
                <a:gd name="T9" fmla="*/ 17192078 h 9"/>
                <a:gd name="T10" fmla="*/ 0 60000 65536"/>
                <a:gd name="T11" fmla="*/ 0 60000 65536"/>
                <a:gd name="T12" fmla="*/ 0 60000 65536"/>
                <a:gd name="T13" fmla="*/ 0 60000 65536"/>
                <a:gd name="T14" fmla="*/ 0 60000 65536"/>
                <a:gd name="T15" fmla="*/ 0 w 14"/>
                <a:gd name="T16" fmla="*/ 0 h 9"/>
                <a:gd name="T17" fmla="*/ 14 w 14"/>
                <a:gd name="T18" fmla="*/ 9 h 9"/>
              </a:gdLst>
              <a:ahLst/>
              <a:cxnLst>
                <a:cxn ang="T10">
                  <a:pos x="T0" y="T1"/>
                </a:cxn>
                <a:cxn ang="T11">
                  <a:pos x="T2" y="T3"/>
                </a:cxn>
                <a:cxn ang="T12">
                  <a:pos x="T4" y="T5"/>
                </a:cxn>
                <a:cxn ang="T13">
                  <a:pos x="T6" y="T7"/>
                </a:cxn>
                <a:cxn ang="T14">
                  <a:pos x="T8" y="T9"/>
                </a:cxn>
              </a:cxnLst>
              <a:rect l="T15" t="T16" r="T17" b="T18"/>
              <a:pathLst>
                <a:path w="14" h="9">
                  <a:moveTo>
                    <a:pt x="5" y="9"/>
                  </a:moveTo>
                  <a:cubicBezTo>
                    <a:pt x="9" y="8"/>
                    <a:pt x="12" y="4"/>
                    <a:pt x="13" y="3"/>
                  </a:cubicBezTo>
                  <a:cubicBezTo>
                    <a:pt x="14" y="2"/>
                    <a:pt x="12" y="0"/>
                    <a:pt x="9" y="1"/>
                  </a:cubicBezTo>
                  <a:cubicBezTo>
                    <a:pt x="7" y="2"/>
                    <a:pt x="4" y="1"/>
                    <a:pt x="2" y="2"/>
                  </a:cubicBezTo>
                  <a:cubicBezTo>
                    <a:pt x="0" y="3"/>
                    <a:pt x="2" y="9"/>
                    <a:pt x="5" y="9"/>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48" name="Freeform 138">
              <a:extLst>
                <a:ext uri="{FF2B5EF4-FFF2-40B4-BE49-F238E27FC236}">
                  <a16:creationId xmlns:a16="http://schemas.microsoft.com/office/drawing/2014/main" id="{E73102FC-840D-43D7-B5FF-F2FE1F63616D}"/>
                </a:ext>
              </a:extLst>
            </p:cNvPr>
            <p:cNvSpPr>
              <a:spLocks noChangeArrowheads="1"/>
            </p:cNvSpPr>
            <p:nvPr/>
          </p:nvSpPr>
          <p:spPr bwMode="auto">
            <a:xfrm>
              <a:off x="4566157" y="2045219"/>
              <a:ext cx="10888" cy="5654"/>
            </a:xfrm>
            <a:custGeom>
              <a:avLst/>
              <a:gdLst>
                <a:gd name="T0" fmla="*/ 10564557 w 7"/>
                <a:gd name="T1" fmla="*/ 1998689 h 4"/>
                <a:gd name="T2" fmla="*/ 6339026 w 7"/>
                <a:gd name="T3" fmla="*/ 7991928 h 4"/>
                <a:gd name="T4" fmla="*/ 10564557 w 7"/>
                <a:gd name="T5" fmla="*/ 1998689 h 4"/>
                <a:gd name="T6" fmla="*/ 0 60000 65536"/>
                <a:gd name="T7" fmla="*/ 0 60000 65536"/>
                <a:gd name="T8" fmla="*/ 0 60000 65536"/>
                <a:gd name="T9" fmla="*/ 0 w 7"/>
                <a:gd name="T10" fmla="*/ 0 h 4"/>
                <a:gd name="T11" fmla="*/ 7 w 7"/>
                <a:gd name="T12" fmla="*/ 4 h 4"/>
              </a:gdLst>
              <a:ahLst/>
              <a:cxnLst>
                <a:cxn ang="T6">
                  <a:pos x="T0" y="T1"/>
                </a:cxn>
                <a:cxn ang="T7">
                  <a:pos x="T2" y="T3"/>
                </a:cxn>
                <a:cxn ang="T8">
                  <a:pos x="T4" y="T5"/>
                </a:cxn>
              </a:cxnLst>
              <a:rect l="T9" t="T10" r="T11" b="T12"/>
              <a:pathLst>
                <a:path w="7" h="4">
                  <a:moveTo>
                    <a:pt x="5" y="1"/>
                  </a:moveTo>
                  <a:cubicBezTo>
                    <a:pt x="3" y="2"/>
                    <a:pt x="0" y="4"/>
                    <a:pt x="3" y="4"/>
                  </a:cubicBezTo>
                  <a:cubicBezTo>
                    <a:pt x="7" y="4"/>
                    <a:pt x="6" y="0"/>
                    <a:pt x="5" y="1"/>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49" name="Freeform 139">
              <a:extLst>
                <a:ext uri="{FF2B5EF4-FFF2-40B4-BE49-F238E27FC236}">
                  <a16:creationId xmlns:a16="http://schemas.microsoft.com/office/drawing/2014/main" id="{14464672-22B1-4164-AD1D-812DAAE0F70C}"/>
                </a:ext>
              </a:extLst>
            </p:cNvPr>
            <p:cNvSpPr>
              <a:spLocks noChangeArrowheads="1"/>
            </p:cNvSpPr>
            <p:nvPr/>
          </p:nvSpPr>
          <p:spPr bwMode="auto">
            <a:xfrm>
              <a:off x="5119048" y="3337706"/>
              <a:ext cx="14518" cy="13569"/>
            </a:xfrm>
            <a:custGeom>
              <a:avLst/>
              <a:gdLst>
                <a:gd name="T0" fmla="*/ 5521768 w 10"/>
                <a:gd name="T1" fmla="*/ 3682627 h 10"/>
                <a:gd name="T2" fmla="*/ 14725621 w 10"/>
                <a:gd name="T3" fmla="*/ 14729149 h 10"/>
                <a:gd name="T4" fmla="*/ 5521768 w 10"/>
                <a:gd name="T5" fmla="*/ 3682627 h 10"/>
                <a:gd name="T6" fmla="*/ 0 60000 65536"/>
                <a:gd name="T7" fmla="*/ 0 60000 65536"/>
                <a:gd name="T8" fmla="*/ 0 60000 65536"/>
                <a:gd name="T9" fmla="*/ 0 w 10"/>
                <a:gd name="T10" fmla="*/ 0 h 10"/>
                <a:gd name="T11" fmla="*/ 10 w 10"/>
                <a:gd name="T12" fmla="*/ 10 h 10"/>
              </a:gdLst>
              <a:ahLst/>
              <a:cxnLst>
                <a:cxn ang="T6">
                  <a:pos x="T0" y="T1"/>
                </a:cxn>
                <a:cxn ang="T7">
                  <a:pos x="T2" y="T3"/>
                </a:cxn>
                <a:cxn ang="T8">
                  <a:pos x="T4" y="T5"/>
                </a:cxn>
              </a:cxnLst>
              <a:rect l="T9" t="T10" r="T11" b="T12"/>
              <a:pathLst>
                <a:path w="10" h="10">
                  <a:moveTo>
                    <a:pt x="3" y="2"/>
                  </a:moveTo>
                  <a:cubicBezTo>
                    <a:pt x="0" y="4"/>
                    <a:pt x="5" y="10"/>
                    <a:pt x="8" y="8"/>
                  </a:cubicBezTo>
                  <a:cubicBezTo>
                    <a:pt x="10" y="5"/>
                    <a:pt x="7" y="0"/>
                    <a:pt x="3" y="2"/>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50" name="Freeform 140">
              <a:extLst>
                <a:ext uri="{FF2B5EF4-FFF2-40B4-BE49-F238E27FC236}">
                  <a16:creationId xmlns:a16="http://schemas.microsoft.com/office/drawing/2014/main" id="{0A233924-B797-4275-9C59-F4F68D5F6F12}"/>
                </a:ext>
              </a:extLst>
            </p:cNvPr>
            <p:cNvSpPr>
              <a:spLocks noChangeArrowheads="1"/>
            </p:cNvSpPr>
            <p:nvPr/>
          </p:nvSpPr>
          <p:spPr bwMode="auto">
            <a:xfrm>
              <a:off x="6830951" y="3143211"/>
              <a:ext cx="26616" cy="11308"/>
            </a:xfrm>
            <a:custGeom>
              <a:avLst/>
              <a:gdLst>
                <a:gd name="T0" fmla="*/ 15274170 w 18"/>
                <a:gd name="T1" fmla="*/ 11987893 h 8"/>
                <a:gd name="T2" fmla="*/ 32457957 w 18"/>
                <a:gd name="T3" fmla="*/ 11987893 h 8"/>
                <a:gd name="T4" fmla="*/ 3819234 w 18"/>
                <a:gd name="T5" fmla="*/ 0 h 8"/>
                <a:gd name="T6" fmla="*/ 15274170 w 18"/>
                <a:gd name="T7" fmla="*/ 11987893 h 8"/>
                <a:gd name="T8" fmla="*/ 0 60000 65536"/>
                <a:gd name="T9" fmla="*/ 0 60000 65536"/>
                <a:gd name="T10" fmla="*/ 0 60000 65536"/>
                <a:gd name="T11" fmla="*/ 0 60000 65536"/>
                <a:gd name="T12" fmla="*/ 0 w 18"/>
                <a:gd name="T13" fmla="*/ 0 h 8"/>
                <a:gd name="T14" fmla="*/ 18 w 18"/>
                <a:gd name="T15" fmla="*/ 8 h 8"/>
              </a:gdLst>
              <a:ahLst/>
              <a:cxnLst>
                <a:cxn ang="T8">
                  <a:pos x="T0" y="T1"/>
                </a:cxn>
                <a:cxn ang="T9">
                  <a:pos x="T2" y="T3"/>
                </a:cxn>
                <a:cxn ang="T10">
                  <a:pos x="T4" y="T5"/>
                </a:cxn>
                <a:cxn ang="T11">
                  <a:pos x="T6" y="T7"/>
                </a:cxn>
              </a:cxnLst>
              <a:rect l="T12" t="T13" r="T14" b="T15"/>
              <a:pathLst>
                <a:path w="18" h="8">
                  <a:moveTo>
                    <a:pt x="8" y="6"/>
                  </a:moveTo>
                  <a:cubicBezTo>
                    <a:pt x="11" y="8"/>
                    <a:pt x="16" y="7"/>
                    <a:pt x="17" y="6"/>
                  </a:cubicBezTo>
                  <a:cubicBezTo>
                    <a:pt x="18" y="3"/>
                    <a:pt x="4" y="0"/>
                    <a:pt x="2" y="0"/>
                  </a:cubicBezTo>
                  <a:cubicBezTo>
                    <a:pt x="0" y="1"/>
                    <a:pt x="4" y="4"/>
                    <a:pt x="8" y="6"/>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51" name="Freeform 141">
              <a:extLst>
                <a:ext uri="{FF2B5EF4-FFF2-40B4-BE49-F238E27FC236}">
                  <a16:creationId xmlns:a16="http://schemas.microsoft.com/office/drawing/2014/main" id="{5ED3EF11-74E9-4B3C-8585-01DF52A7CA07}"/>
                </a:ext>
              </a:extLst>
            </p:cNvPr>
            <p:cNvSpPr>
              <a:spLocks noChangeArrowheads="1"/>
            </p:cNvSpPr>
            <p:nvPr/>
          </p:nvSpPr>
          <p:spPr bwMode="auto">
            <a:xfrm>
              <a:off x="6876925" y="3162435"/>
              <a:ext cx="15727" cy="7915"/>
            </a:xfrm>
            <a:custGeom>
              <a:avLst/>
              <a:gdLst>
                <a:gd name="T0" fmla="*/ 1785017 w 11"/>
                <a:gd name="T1" fmla="*/ 5011778 h 5"/>
                <a:gd name="T2" fmla="*/ 17851510 w 11"/>
                <a:gd name="T3" fmla="*/ 7517667 h 5"/>
                <a:gd name="T4" fmla="*/ 1785017 w 11"/>
                <a:gd name="T5" fmla="*/ 5011778 h 5"/>
                <a:gd name="T6" fmla="*/ 0 60000 65536"/>
                <a:gd name="T7" fmla="*/ 0 60000 65536"/>
                <a:gd name="T8" fmla="*/ 0 60000 65536"/>
                <a:gd name="T9" fmla="*/ 0 w 11"/>
                <a:gd name="T10" fmla="*/ 0 h 5"/>
                <a:gd name="T11" fmla="*/ 11 w 11"/>
                <a:gd name="T12" fmla="*/ 5 h 5"/>
              </a:gdLst>
              <a:ahLst/>
              <a:cxnLst>
                <a:cxn ang="T6">
                  <a:pos x="T0" y="T1"/>
                </a:cxn>
                <a:cxn ang="T7">
                  <a:pos x="T2" y="T3"/>
                </a:cxn>
                <a:cxn ang="T8">
                  <a:pos x="T4" y="T5"/>
                </a:cxn>
              </a:cxnLst>
              <a:rect l="T9" t="T10" r="T11" b="T12"/>
              <a:pathLst>
                <a:path w="11" h="5">
                  <a:moveTo>
                    <a:pt x="1" y="2"/>
                  </a:moveTo>
                  <a:cubicBezTo>
                    <a:pt x="1" y="4"/>
                    <a:pt x="10" y="5"/>
                    <a:pt x="10" y="3"/>
                  </a:cubicBezTo>
                  <a:cubicBezTo>
                    <a:pt x="11" y="1"/>
                    <a:pt x="0" y="0"/>
                    <a:pt x="1" y="2"/>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52" name="Freeform 142">
              <a:extLst>
                <a:ext uri="{FF2B5EF4-FFF2-40B4-BE49-F238E27FC236}">
                  <a16:creationId xmlns:a16="http://schemas.microsoft.com/office/drawing/2014/main" id="{0497AB41-9FE2-48DD-9B96-ACF551B44B05}"/>
                </a:ext>
              </a:extLst>
            </p:cNvPr>
            <p:cNvSpPr>
              <a:spLocks noChangeArrowheads="1"/>
            </p:cNvSpPr>
            <p:nvPr/>
          </p:nvSpPr>
          <p:spPr bwMode="auto">
            <a:xfrm>
              <a:off x="6797077" y="3116072"/>
              <a:ext cx="36295" cy="18093"/>
            </a:xfrm>
            <a:custGeom>
              <a:avLst/>
              <a:gdLst>
                <a:gd name="T0" fmla="*/ 12884391 w 25"/>
                <a:gd name="T1" fmla="*/ 0 h 13"/>
                <a:gd name="T2" fmla="*/ 40492826 w 25"/>
                <a:gd name="T3" fmla="*/ 19370644 h 13"/>
                <a:gd name="T4" fmla="*/ 12884391 w 25"/>
                <a:gd name="T5" fmla="*/ 0 h 13"/>
                <a:gd name="T6" fmla="*/ 0 60000 65536"/>
                <a:gd name="T7" fmla="*/ 0 60000 65536"/>
                <a:gd name="T8" fmla="*/ 0 60000 65536"/>
                <a:gd name="T9" fmla="*/ 0 w 25"/>
                <a:gd name="T10" fmla="*/ 0 h 13"/>
                <a:gd name="T11" fmla="*/ 25 w 25"/>
                <a:gd name="T12" fmla="*/ 13 h 13"/>
              </a:gdLst>
              <a:ahLst/>
              <a:cxnLst>
                <a:cxn ang="T6">
                  <a:pos x="T0" y="T1"/>
                </a:cxn>
                <a:cxn ang="T7">
                  <a:pos x="T2" y="T3"/>
                </a:cxn>
                <a:cxn ang="T8">
                  <a:pos x="T4" y="T5"/>
                </a:cxn>
              </a:cxnLst>
              <a:rect l="T9" t="T10" r="T11" b="T12"/>
              <a:pathLst>
                <a:path w="25" h="13">
                  <a:moveTo>
                    <a:pt x="7" y="0"/>
                  </a:moveTo>
                  <a:cubicBezTo>
                    <a:pt x="0" y="0"/>
                    <a:pt x="20" y="13"/>
                    <a:pt x="22" y="10"/>
                  </a:cubicBezTo>
                  <a:cubicBezTo>
                    <a:pt x="25" y="5"/>
                    <a:pt x="13" y="0"/>
                    <a:pt x="7" y="0"/>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53" name="Freeform 143">
              <a:extLst>
                <a:ext uri="{FF2B5EF4-FFF2-40B4-BE49-F238E27FC236}">
                  <a16:creationId xmlns:a16="http://schemas.microsoft.com/office/drawing/2014/main" id="{385E30A1-C9D0-47C2-B13D-20F0BE036E2A}"/>
                </a:ext>
              </a:extLst>
            </p:cNvPr>
            <p:cNvSpPr>
              <a:spLocks noChangeArrowheads="1"/>
            </p:cNvSpPr>
            <p:nvPr/>
          </p:nvSpPr>
          <p:spPr bwMode="auto">
            <a:xfrm>
              <a:off x="4446385" y="2463609"/>
              <a:ext cx="10888" cy="5654"/>
            </a:xfrm>
            <a:custGeom>
              <a:avLst/>
              <a:gdLst>
                <a:gd name="T0" fmla="*/ 2113493 w 7"/>
                <a:gd name="T1" fmla="*/ 3995964 h 4"/>
                <a:gd name="T2" fmla="*/ 12676599 w 7"/>
                <a:gd name="T3" fmla="*/ 3995964 h 4"/>
                <a:gd name="T4" fmla="*/ 2113493 w 7"/>
                <a:gd name="T5" fmla="*/ 3995964 h 4"/>
                <a:gd name="T6" fmla="*/ 0 60000 65536"/>
                <a:gd name="T7" fmla="*/ 0 60000 65536"/>
                <a:gd name="T8" fmla="*/ 0 60000 65536"/>
                <a:gd name="T9" fmla="*/ 0 w 7"/>
                <a:gd name="T10" fmla="*/ 0 h 4"/>
                <a:gd name="T11" fmla="*/ 7 w 7"/>
                <a:gd name="T12" fmla="*/ 4 h 4"/>
              </a:gdLst>
              <a:ahLst/>
              <a:cxnLst>
                <a:cxn ang="T6">
                  <a:pos x="T0" y="T1"/>
                </a:cxn>
                <a:cxn ang="T7">
                  <a:pos x="T2" y="T3"/>
                </a:cxn>
                <a:cxn ang="T8">
                  <a:pos x="T4" y="T5"/>
                </a:cxn>
              </a:cxnLst>
              <a:rect l="T9" t="T10" r="T11" b="T12"/>
              <a:pathLst>
                <a:path w="7" h="4">
                  <a:moveTo>
                    <a:pt x="1" y="2"/>
                  </a:moveTo>
                  <a:cubicBezTo>
                    <a:pt x="2" y="4"/>
                    <a:pt x="7" y="4"/>
                    <a:pt x="6" y="2"/>
                  </a:cubicBezTo>
                  <a:cubicBezTo>
                    <a:pt x="4" y="0"/>
                    <a:pt x="0" y="0"/>
                    <a:pt x="1" y="2"/>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54" name="Freeform 144">
              <a:extLst>
                <a:ext uri="{FF2B5EF4-FFF2-40B4-BE49-F238E27FC236}">
                  <a16:creationId xmlns:a16="http://schemas.microsoft.com/office/drawing/2014/main" id="{17F6C833-B4AE-49C4-8ED8-67D40091DD60}"/>
                </a:ext>
              </a:extLst>
            </p:cNvPr>
            <p:cNvSpPr>
              <a:spLocks noChangeArrowheads="1"/>
            </p:cNvSpPr>
            <p:nvPr/>
          </p:nvSpPr>
          <p:spPr bwMode="auto">
            <a:xfrm>
              <a:off x="3840261" y="2782491"/>
              <a:ext cx="10888" cy="6785"/>
            </a:xfrm>
            <a:custGeom>
              <a:avLst/>
              <a:gdLst>
                <a:gd name="T0" fmla="*/ 4853474 w 8"/>
                <a:gd name="T1" fmla="*/ 3682898 h 5"/>
                <a:gd name="T2" fmla="*/ 9705676 w 8"/>
                <a:gd name="T3" fmla="*/ 5524346 h 5"/>
                <a:gd name="T4" fmla="*/ 4853474 w 8"/>
                <a:gd name="T5" fmla="*/ 3682898 h 5"/>
                <a:gd name="T6" fmla="*/ 0 60000 65536"/>
                <a:gd name="T7" fmla="*/ 0 60000 65536"/>
                <a:gd name="T8" fmla="*/ 0 60000 65536"/>
                <a:gd name="T9" fmla="*/ 0 w 8"/>
                <a:gd name="T10" fmla="*/ 0 h 5"/>
                <a:gd name="T11" fmla="*/ 8 w 8"/>
                <a:gd name="T12" fmla="*/ 5 h 5"/>
              </a:gdLst>
              <a:ahLst/>
              <a:cxnLst>
                <a:cxn ang="T6">
                  <a:pos x="T0" y="T1"/>
                </a:cxn>
                <a:cxn ang="T7">
                  <a:pos x="T2" y="T3"/>
                </a:cxn>
                <a:cxn ang="T8">
                  <a:pos x="T4" y="T5"/>
                </a:cxn>
              </a:cxnLst>
              <a:rect l="T9" t="T10" r="T11" b="T12"/>
              <a:pathLst>
                <a:path w="8" h="5">
                  <a:moveTo>
                    <a:pt x="3" y="2"/>
                  </a:moveTo>
                  <a:cubicBezTo>
                    <a:pt x="0" y="3"/>
                    <a:pt x="5" y="5"/>
                    <a:pt x="6" y="3"/>
                  </a:cubicBezTo>
                  <a:cubicBezTo>
                    <a:pt x="8" y="2"/>
                    <a:pt x="6" y="0"/>
                    <a:pt x="3" y="2"/>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55" name="Freeform 145">
              <a:extLst>
                <a:ext uri="{FF2B5EF4-FFF2-40B4-BE49-F238E27FC236}">
                  <a16:creationId xmlns:a16="http://schemas.microsoft.com/office/drawing/2014/main" id="{BEFBC925-9035-4EEE-B5B3-F403D83A9BDB}"/>
                </a:ext>
              </a:extLst>
            </p:cNvPr>
            <p:cNvSpPr>
              <a:spLocks noChangeArrowheads="1"/>
            </p:cNvSpPr>
            <p:nvPr/>
          </p:nvSpPr>
          <p:spPr bwMode="auto">
            <a:xfrm>
              <a:off x="4333870" y="2952108"/>
              <a:ext cx="12099" cy="6785"/>
            </a:xfrm>
            <a:custGeom>
              <a:avLst/>
              <a:gdLst>
                <a:gd name="T0" fmla="*/ 11982947 w 8"/>
                <a:gd name="T1" fmla="*/ 7365796 h 5"/>
                <a:gd name="T2" fmla="*/ 7989101 w 8"/>
                <a:gd name="T3" fmla="*/ 1841449 h 5"/>
                <a:gd name="T4" fmla="*/ 11982947 w 8"/>
                <a:gd name="T5" fmla="*/ 7365796 h 5"/>
                <a:gd name="T6" fmla="*/ 0 60000 65536"/>
                <a:gd name="T7" fmla="*/ 0 60000 65536"/>
                <a:gd name="T8" fmla="*/ 0 60000 65536"/>
                <a:gd name="T9" fmla="*/ 0 w 8"/>
                <a:gd name="T10" fmla="*/ 0 h 5"/>
                <a:gd name="T11" fmla="*/ 8 w 8"/>
                <a:gd name="T12" fmla="*/ 5 h 5"/>
              </a:gdLst>
              <a:ahLst/>
              <a:cxnLst>
                <a:cxn ang="T6">
                  <a:pos x="T0" y="T1"/>
                </a:cxn>
                <a:cxn ang="T7">
                  <a:pos x="T2" y="T3"/>
                </a:cxn>
                <a:cxn ang="T8">
                  <a:pos x="T4" y="T5"/>
                </a:cxn>
              </a:cxnLst>
              <a:rect l="T9" t="T10" r="T11" b="T12"/>
              <a:pathLst>
                <a:path w="8" h="5">
                  <a:moveTo>
                    <a:pt x="6" y="4"/>
                  </a:moveTo>
                  <a:cubicBezTo>
                    <a:pt x="7" y="3"/>
                    <a:pt x="8" y="0"/>
                    <a:pt x="4" y="1"/>
                  </a:cubicBezTo>
                  <a:cubicBezTo>
                    <a:pt x="0" y="2"/>
                    <a:pt x="5" y="5"/>
                    <a:pt x="6" y="4"/>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56" name="Freeform 146">
              <a:extLst>
                <a:ext uri="{FF2B5EF4-FFF2-40B4-BE49-F238E27FC236}">
                  <a16:creationId xmlns:a16="http://schemas.microsoft.com/office/drawing/2014/main" id="{78827479-8F1D-424C-B322-4A9931E37381}"/>
                </a:ext>
              </a:extLst>
            </p:cNvPr>
            <p:cNvSpPr>
              <a:spLocks noChangeArrowheads="1"/>
            </p:cNvSpPr>
            <p:nvPr/>
          </p:nvSpPr>
          <p:spPr bwMode="auto">
            <a:xfrm>
              <a:off x="4307254" y="2992817"/>
              <a:ext cx="7259" cy="5654"/>
            </a:xfrm>
            <a:custGeom>
              <a:avLst/>
              <a:gdLst>
                <a:gd name="T0" fmla="*/ 3680456 w 5"/>
                <a:gd name="T1" fmla="*/ 1998689 h 4"/>
                <a:gd name="T2" fmla="*/ 5521361 w 5"/>
                <a:gd name="T3" fmla="*/ 7991928 h 4"/>
                <a:gd name="T4" fmla="*/ 3680456 w 5"/>
                <a:gd name="T5" fmla="*/ 1998689 h 4"/>
                <a:gd name="T6" fmla="*/ 0 60000 65536"/>
                <a:gd name="T7" fmla="*/ 0 60000 65536"/>
                <a:gd name="T8" fmla="*/ 0 60000 65536"/>
                <a:gd name="T9" fmla="*/ 0 w 5"/>
                <a:gd name="T10" fmla="*/ 0 h 4"/>
                <a:gd name="T11" fmla="*/ 5 w 5"/>
                <a:gd name="T12" fmla="*/ 4 h 4"/>
              </a:gdLst>
              <a:ahLst/>
              <a:cxnLst>
                <a:cxn ang="T6">
                  <a:pos x="T0" y="T1"/>
                </a:cxn>
                <a:cxn ang="T7">
                  <a:pos x="T2" y="T3"/>
                </a:cxn>
                <a:cxn ang="T8">
                  <a:pos x="T4" y="T5"/>
                </a:cxn>
              </a:cxnLst>
              <a:rect l="T9" t="T10" r="T11" b="T12"/>
              <a:pathLst>
                <a:path w="5" h="4">
                  <a:moveTo>
                    <a:pt x="2" y="1"/>
                  </a:moveTo>
                  <a:cubicBezTo>
                    <a:pt x="0" y="3"/>
                    <a:pt x="1" y="4"/>
                    <a:pt x="3" y="4"/>
                  </a:cubicBezTo>
                  <a:cubicBezTo>
                    <a:pt x="5" y="4"/>
                    <a:pt x="3" y="0"/>
                    <a:pt x="2" y="1"/>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57" name="Freeform 147">
              <a:extLst>
                <a:ext uri="{FF2B5EF4-FFF2-40B4-BE49-F238E27FC236}">
                  <a16:creationId xmlns:a16="http://schemas.microsoft.com/office/drawing/2014/main" id="{0B42ACB3-74A8-4432-B4B3-CCC7FBB477AF}"/>
                </a:ext>
              </a:extLst>
            </p:cNvPr>
            <p:cNvSpPr>
              <a:spLocks noChangeArrowheads="1"/>
            </p:cNvSpPr>
            <p:nvPr/>
          </p:nvSpPr>
          <p:spPr bwMode="auto">
            <a:xfrm>
              <a:off x="5100901" y="3061795"/>
              <a:ext cx="12099" cy="7915"/>
            </a:xfrm>
            <a:custGeom>
              <a:avLst/>
              <a:gdLst>
                <a:gd name="T0" fmla="*/ 13981281 w 8"/>
                <a:gd name="T1" fmla="*/ 6961243 h 6"/>
                <a:gd name="T2" fmla="*/ 7989101 w 8"/>
                <a:gd name="T3" fmla="*/ 3479962 h 6"/>
                <a:gd name="T4" fmla="*/ 13981281 w 8"/>
                <a:gd name="T5" fmla="*/ 6961243 h 6"/>
                <a:gd name="T6" fmla="*/ 0 60000 65536"/>
                <a:gd name="T7" fmla="*/ 0 60000 65536"/>
                <a:gd name="T8" fmla="*/ 0 60000 65536"/>
                <a:gd name="T9" fmla="*/ 0 w 8"/>
                <a:gd name="T10" fmla="*/ 0 h 6"/>
                <a:gd name="T11" fmla="*/ 8 w 8"/>
                <a:gd name="T12" fmla="*/ 6 h 6"/>
              </a:gdLst>
              <a:ahLst/>
              <a:cxnLst>
                <a:cxn ang="T6">
                  <a:pos x="T0" y="T1"/>
                </a:cxn>
                <a:cxn ang="T7">
                  <a:pos x="T2" y="T3"/>
                </a:cxn>
                <a:cxn ang="T8">
                  <a:pos x="T4" y="T5"/>
                </a:cxn>
              </a:cxnLst>
              <a:rect l="T9" t="T10" r="T11" b="T12"/>
              <a:pathLst>
                <a:path w="8" h="6">
                  <a:moveTo>
                    <a:pt x="7" y="4"/>
                  </a:moveTo>
                  <a:cubicBezTo>
                    <a:pt x="8" y="3"/>
                    <a:pt x="7" y="0"/>
                    <a:pt x="4" y="2"/>
                  </a:cubicBezTo>
                  <a:cubicBezTo>
                    <a:pt x="0" y="3"/>
                    <a:pt x="5" y="6"/>
                    <a:pt x="7" y="4"/>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58" name="Freeform 148">
              <a:extLst>
                <a:ext uri="{FF2B5EF4-FFF2-40B4-BE49-F238E27FC236}">
                  <a16:creationId xmlns:a16="http://schemas.microsoft.com/office/drawing/2014/main" id="{D5D171BF-A450-4824-845C-49C7D3F08BEB}"/>
                </a:ext>
              </a:extLst>
            </p:cNvPr>
            <p:cNvSpPr>
              <a:spLocks noChangeArrowheads="1"/>
            </p:cNvSpPr>
            <p:nvPr/>
          </p:nvSpPr>
          <p:spPr bwMode="auto">
            <a:xfrm>
              <a:off x="4998065" y="2606088"/>
              <a:ext cx="4839" cy="6785"/>
            </a:xfrm>
            <a:custGeom>
              <a:avLst/>
              <a:gdLst>
                <a:gd name="T0" fmla="*/ 1278595 w 4"/>
                <a:gd name="T1" fmla="*/ 3682898 h 5"/>
                <a:gd name="T2" fmla="*/ 5112121 w 4"/>
                <a:gd name="T3" fmla="*/ 7365796 h 5"/>
                <a:gd name="T4" fmla="*/ 1278595 w 4"/>
                <a:gd name="T5" fmla="*/ 3682898 h 5"/>
                <a:gd name="T6" fmla="*/ 0 60000 65536"/>
                <a:gd name="T7" fmla="*/ 0 60000 65536"/>
                <a:gd name="T8" fmla="*/ 0 60000 65536"/>
                <a:gd name="T9" fmla="*/ 0 w 4"/>
                <a:gd name="T10" fmla="*/ 0 h 5"/>
                <a:gd name="T11" fmla="*/ 4 w 4"/>
                <a:gd name="T12" fmla="*/ 5 h 5"/>
              </a:gdLst>
              <a:ahLst/>
              <a:cxnLst>
                <a:cxn ang="T6">
                  <a:pos x="T0" y="T1"/>
                </a:cxn>
                <a:cxn ang="T7">
                  <a:pos x="T2" y="T3"/>
                </a:cxn>
                <a:cxn ang="T8">
                  <a:pos x="T4" y="T5"/>
                </a:cxn>
              </a:cxnLst>
              <a:rect l="T9" t="T10" r="T11" b="T12"/>
              <a:pathLst>
                <a:path w="4" h="5">
                  <a:moveTo>
                    <a:pt x="1" y="2"/>
                  </a:moveTo>
                  <a:cubicBezTo>
                    <a:pt x="0" y="3"/>
                    <a:pt x="3" y="5"/>
                    <a:pt x="4" y="4"/>
                  </a:cubicBezTo>
                  <a:cubicBezTo>
                    <a:pt x="4" y="3"/>
                    <a:pt x="2" y="0"/>
                    <a:pt x="1" y="2"/>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59" name="Freeform 149">
              <a:extLst>
                <a:ext uri="{FF2B5EF4-FFF2-40B4-BE49-F238E27FC236}">
                  <a16:creationId xmlns:a16="http://schemas.microsoft.com/office/drawing/2014/main" id="{398845C5-094F-47CA-B966-931A36CDE188}"/>
                </a:ext>
              </a:extLst>
            </p:cNvPr>
            <p:cNvSpPr>
              <a:spLocks noChangeArrowheads="1"/>
            </p:cNvSpPr>
            <p:nvPr/>
          </p:nvSpPr>
          <p:spPr bwMode="auto">
            <a:xfrm>
              <a:off x="4902488" y="3183919"/>
              <a:ext cx="19357" cy="9046"/>
            </a:xfrm>
            <a:custGeom>
              <a:avLst/>
              <a:gdLst>
                <a:gd name="T0" fmla="*/ 9680398 w 13"/>
                <a:gd name="T1" fmla="*/ 0 h 7"/>
                <a:gd name="T2" fmla="*/ 15489751 w 13"/>
                <a:gd name="T3" fmla="*/ 11690018 h 7"/>
                <a:gd name="T4" fmla="*/ 9680398 w 13"/>
                <a:gd name="T5" fmla="*/ 0 h 7"/>
                <a:gd name="T6" fmla="*/ 0 60000 65536"/>
                <a:gd name="T7" fmla="*/ 0 60000 65536"/>
                <a:gd name="T8" fmla="*/ 0 60000 65536"/>
                <a:gd name="T9" fmla="*/ 0 w 13"/>
                <a:gd name="T10" fmla="*/ 0 h 7"/>
                <a:gd name="T11" fmla="*/ 13 w 13"/>
                <a:gd name="T12" fmla="*/ 7 h 7"/>
              </a:gdLst>
              <a:ahLst/>
              <a:cxnLst>
                <a:cxn ang="T6">
                  <a:pos x="T0" y="T1"/>
                </a:cxn>
                <a:cxn ang="T7">
                  <a:pos x="T2" y="T3"/>
                </a:cxn>
                <a:cxn ang="T8">
                  <a:pos x="T4" y="T5"/>
                </a:cxn>
              </a:cxnLst>
              <a:rect l="T9" t="T10" r="T11" b="T12"/>
              <a:pathLst>
                <a:path w="13" h="7">
                  <a:moveTo>
                    <a:pt x="5" y="0"/>
                  </a:moveTo>
                  <a:cubicBezTo>
                    <a:pt x="0" y="0"/>
                    <a:pt x="5" y="7"/>
                    <a:pt x="8" y="7"/>
                  </a:cubicBezTo>
                  <a:cubicBezTo>
                    <a:pt x="13" y="7"/>
                    <a:pt x="10" y="0"/>
                    <a:pt x="5" y="0"/>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60" name="Freeform 150">
              <a:extLst>
                <a:ext uri="{FF2B5EF4-FFF2-40B4-BE49-F238E27FC236}">
                  <a16:creationId xmlns:a16="http://schemas.microsoft.com/office/drawing/2014/main" id="{D6D36AC4-27BE-4D6D-A644-FB02899C5701}"/>
                </a:ext>
              </a:extLst>
            </p:cNvPr>
            <p:cNvSpPr>
              <a:spLocks noChangeArrowheads="1"/>
            </p:cNvSpPr>
            <p:nvPr/>
          </p:nvSpPr>
          <p:spPr bwMode="auto">
            <a:xfrm>
              <a:off x="3241397" y="2840161"/>
              <a:ext cx="13308" cy="13569"/>
            </a:xfrm>
            <a:custGeom>
              <a:avLst/>
              <a:gdLst>
                <a:gd name="T0" fmla="*/ 1909617 w 9"/>
                <a:gd name="T1" fmla="*/ 9206566 h 10"/>
                <a:gd name="T2" fmla="*/ 13364554 w 9"/>
                <a:gd name="T3" fmla="*/ 11046521 h 10"/>
                <a:gd name="T4" fmla="*/ 1909617 w 9"/>
                <a:gd name="T5" fmla="*/ 9206566 h 10"/>
                <a:gd name="T6" fmla="*/ 0 60000 65536"/>
                <a:gd name="T7" fmla="*/ 0 60000 65536"/>
                <a:gd name="T8" fmla="*/ 0 60000 65536"/>
                <a:gd name="T9" fmla="*/ 0 w 9"/>
                <a:gd name="T10" fmla="*/ 0 h 10"/>
                <a:gd name="T11" fmla="*/ 9 w 9"/>
                <a:gd name="T12" fmla="*/ 10 h 10"/>
              </a:gdLst>
              <a:ahLst/>
              <a:cxnLst>
                <a:cxn ang="T6">
                  <a:pos x="T0" y="T1"/>
                </a:cxn>
                <a:cxn ang="T7">
                  <a:pos x="T2" y="T3"/>
                </a:cxn>
                <a:cxn ang="T8">
                  <a:pos x="T4" y="T5"/>
                </a:cxn>
              </a:cxnLst>
              <a:rect l="T9" t="T10" r="T11" b="T12"/>
              <a:pathLst>
                <a:path w="9" h="10">
                  <a:moveTo>
                    <a:pt x="1" y="5"/>
                  </a:moveTo>
                  <a:cubicBezTo>
                    <a:pt x="0" y="10"/>
                    <a:pt x="5" y="9"/>
                    <a:pt x="7" y="6"/>
                  </a:cubicBezTo>
                  <a:cubicBezTo>
                    <a:pt x="9" y="2"/>
                    <a:pt x="3" y="0"/>
                    <a:pt x="1" y="5"/>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61" name="Freeform 151">
              <a:extLst>
                <a:ext uri="{FF2B5EF4-FFF2-40B4-BE49-F238E27FC236}">
                  <a16:creationId xmlns:a16="http://schemas.microsoft.com/office/drawing/2014/main" id="{26FED079-7E8B-4FA0-945E-3F7F7373C2AC}"/>
                </a:ext>
              </a:extLst>
            </p:cNvPr>
            <p:cNvSpPr>
              <a:spLocks noChangeArrowheads="1"/>
            </p:cNvSpPr>
            <p:nvPr/>
          </p:nvSpPr>
          <p:spPr bwMode="auto">
            <a:xfrm>
              <a:off x="6365169" y="2324523"/>
              <a:ext cx="15727" cy="12439"/>
            </a:xfrm>
            <a:custGeom>
              <a:avLst/>
              <a:gdLst>
                <a:gd name="T0" fmla="*/ 4319448 w 10"/>
                <a:gd name="T1" fmla="*/ 15282001 h 9"/>
                <a:gd name="T2" fmla="*/ 19439720 w 10"/>
                <a:gd name="T3" fmla="*/ 1910077 h 9"/>
                <a:gd name="T4" fmla="*/ 4319448 w 10"/>
                <a:gd name="T5" fmla="*/ 15282001 h 9"/>
                <a:gd name="T6" fmla="*/ 0 60000 65536"/>
                <a:gd name="T7" fmla="*/ 0 60000 65536"/>
                <a:gd name="T8" fmla="*/ 0 60000 65536"/>
                <a:gd name="T9" fmla="*/ 0 w 10"/>
                <a:gd name="T10" fmla="*/ 0 h 9"/>
                <a:gd name="T11" fmla="*/ 10 w 10"/>
                <a:gd name="T12" fmla="*/ 9 h 9"/>
              </a:gdLst>
              <a:ahLst/>
              <a:cxnLst>
                <a:cxn ang="T6">
                  <a:pos x="T0" y="T1"/>
                </a:cxn>
                <a:cxn ang="T7">
                  <a:pos x="T2" y="T3"/>
                </a:cxn>
                <a:cxn ang="T8">
                  <a:pos x="T4" y="T5"/>
                </a:cxn>
              </a:cxnLst>
              <a:rect l="T9" t="T10" r="T11" b="T12"/>
              <a:pathLst>
                <a:path w="10" h="9">
                  <a:moveTo>
                    <a:pt x="2" y="8"/>
                  </a:moveTo>
                  <a:cubicBezTo>
                    <a:pt x="3" y="9"/>
                    <a:pt x="10" y="2"/>
                    <a:pt x="9" y="1"/>
                  </a:cubicBezTo>
                  <a:cubicBezTo>
                    <a:pt x="8" y="0"/>
                    <a:pt x="0" y="7"/>
                    <a:pt x="2" y="8"/>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62" name="Freeform 152">
              <a:extLst>
                <a:ext uri="{FF2B5EF4-FFF2-40B4-BE49-F238E27FC236}">
                  <a16:creationId xmlns:a16="http://schemas.microsoft.com/office/drawing/2014/main" id="{5E1718A7-A574-484E-A82B-7D8E2092B5E8}"/>
                </a:ext>
              </a:extLst>
            </p:cNvPr>
            <p:cNvSpPr>
              <a:spLocks noChangeArrowheads="1"/>
            </p:cNvSpPr>
            <p:nvPr/>
          </p:nvSpPr>
          <p:spPr bwMode="auto">
            <a:xfrm>
              <a:off x="6382106" y="2306430"/>
              <a:ext cx="25407" cy="18093"/>
            </a:xfrm>
            <a:custGeom>
              <a:avLst/>
              <a:gdLst>
                <a:gd name="T0" fmla="*/ 31206761 w 17"/>
                <a:gd name="T1" fmla="*/ 0 h 13"/>
                <a:gd name="T2" fmla="*/ 19504748 w 17"/>
                <a:gd name="T3" fmla="*/ 7747980 h 13"/>
                <a:gd name="T4" fmla="*/ 7801341 w 17"/>
                <a:gd name="T5" fmla="*/ 25181284 h 13"/>
                <a:gd name="T6" fmla="*/ 31206761 w 17"/>
                <a:gd name="T7" fmla="*/ 0 h 13"/>
                <a:gd name="T8" fmla="*/ 0 60000 65536"/>
                <a:gd name="T9" fmla="*/ 0 60000 65536"/>
                <a:gd name="T10" fmla="*/ 0 60000 65536"/>
                <a:gd name="T11" fmla="*/ 0 60000 65536"/>
                <a:gd name="T12" fmla="*/ 0 w 17"/>
                <a:gd name="T13" fmla="*/ 0 h 13"/>
                <a:gd name="T14" fmla="*/ 17 w 17"/>
                <a:gd name="T15" fmla="*/ 13 h 13"/>
              </a:gdLst>
              <a:ahLst/>
              <a:cxnLst>
                <a:cxn ang="T8">
                  <a:pos x="T0" y="T1"/>
                </a:cxn>
                <a:cxn ang="T9">
                  <a:pos x="T2" y="T3"/>
                </a:cxn>
                <a:cxn ang="T10">
                  <a:pos x="T4" y="T5"/>
                </a:cxn>
                <a:cxn ang="T11">
                  <a:pos x="T6" y="T7"/>
                </a:cxn>
              </a:cxnLst>
              <a:rect l="T12" t="T13" r="T14" b="T15"/>
              <a:pathLst>
                <a:path w="17" h="13">
                  <a:moveTo>
                    <a:pt x="16" y="0"/>
                  </a:moveTo>
                  <a:cubicBezTo>
                    <a:pt x="15" y="0"/>
                    <a:pt x="12" y="4"/>
                    <a:pt x="10" y="4"/>
                  </a:cubicBezTo>
                  <a:cubicBezTo>
                    <a:pt x="8" y="4"/>
                    <a:pt x="0" y="10"/>
                    <a:pt x="4" y="13"/>
                  </a:cubicBezTo>
                  <a:cubicBezTo>
                    <a:pt x="5" y="13"/>
                    <a:pt x="17" y="0"/>
                    <a:pt x="16" y="0"/>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63" name="Freeform 153">
              <a:extLst>
                <a:ext uri="{FF2B5EF4-FFF2-40B4-BE49-F238E27FC236}">
                  <a16:creationId xmlns:a16="http://schemas.microsoft.com/office/drawing/2014/main" id="{D583D475-FC74-4AF0-914B-4A4278F2DFFE}"/>
                </a:ext>
              </a:extLst>
            </p:cNvPr>
            <p:cNvSpPr>
              <a:spLocks noChangeArrowheads="1"/>
            </p:cNvSpPr>
            <p:nvPr/>
          </p:nvSpPr>
          <p:spPr bwMode="auto">
            <a:xfrm>
              <a:off x="6413561" y="2291730"/>
              <a:ext cx="13308" cy="12439"/>
            </a:xfrm>
            <a:custGeom>
              <a:avLst/>
              <a:gdLst>
                <a:gd name="T0" fmla="*/ 13364554 w 9"/>
                <a:gd name="T1" fmla="*/ 3820155 h 9"/>
                <a:gd name="T2" fmla="*/ 3819234 w 9"/>
                <a:gd name="T3" fmla="*/ 15282001 h 9"/>
                <a:gd name="T4" fmla="*/ 13364554 w 9"/>
                <a:gd name="T5" fmla="*/ 3820155 h 9"/>
                <a:gd name="T6" fmla="*/ 0 60000 65536"/>
                <a:gd name="T7" fmla="*/ 0 60000 65536"/>
                <a:gd name="T8" fmla="*/ 0 60000 65536"/>
                <a:gd name="T9" fmla="*/ 0 w 9"/>
                <a:gd name="T10" fmla="*/ 0 h 9"/>
                <a:gd name="T11" fmla="*/ 9 w 9"/>
                <a:gd name="T12" fmla="*/ 9 h 9"/>
              </a:gdLst>
              <a:ahLst/>
              <a:cxnLst>
                <a:cxn ang="T6">
                  <a:pos x="T0" y="T1"/>
                </a:cxn>
                <a:cxn ang="T7">
                  <a:pos x="T2" y="T3"/>
                </a:cxn>
                <a:cxn ang="T8">
                  <a:pos x="T4" y="T5"/>
                </a:cxn>
              </a:cxnLst>
              <a:rect l="T9" t="T10" r="T11" b="T12"/>
              <a:pathLst>
                <a:path w="9" h="9">
                  <a:moveTo>
                    <a:pt x="7" y="2"/>
                  </a:moveTo>
                  <a:cubicBezTo>
                    <a:pt x="5" y="0"/>
                    <a:pt x="0" y="8"/>
                    <a:pt x="2" y="8"/>
                  </a:cubicBezTo>
                  <a:cubicBezTo>
                    <a:pt x="4" y="9"/>
                    <a:pt x="9" y="4"/>
                    <a:pt x="7" y="2"/>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64" name="Freeform 154">
              <a:extLst>
                <a:ext uri="{FF2B5EF4-FFF2-40B4-BE49-F238E27FC236}">
                  <a16:creationId xmlns:a16="http://schemas.microsoft.com/office/drawing/2014/main" id="{8E9D9307-D072-4339-8C4E-68A7B367E89E}"/>
                </a:ext>
              </a:extLst>
            </p:cNvPr>
            <p:cNvSpPr>
              <a:spLocks noChangeArrowheads="1"/>
            </p:cNvSpPr>
            <p:nvPr/>
          </p:nvSpPr>
          <p:spPr bwMode="auto">
            <a:xfrm>
              <a:off x="6435338" y="2275899"/>
              <a:ext cx="9678" cy="9046"/>
            </a:xfrm>
            <a:custGeom>
              <a:avLst/>
              <a:gdLst>
                <a:gd name="T0" fmla="*/ 10015584 w 7"/>
                <a:gd name="T1" fmla="*/ 2273561 h 6"/>
                <a:gd name="T2" fmla="*/ 3338528 w 7"/>
                <a:gd name="T3" fmla="*/ 9092738 h 6"/>
                <a:gd name="T4" fmla="*/ 10015584 w 7"/>
                <a:gd name="T5" fmla="*/ 2273561 h 6"/>
                <a:gd name="T6" fmla="*/ 0 60000 65536"/>
                <a:gd name="T7" fmla="*/ 0 60000 65536"/>
                <a:gd name="T8" fmla="*/ 0 60000 65536"/>
                <a:gd name="T9" fmla="*/ 0 w 7"/>
                <a:gd name="T10" fmla="*/ 0 h 6"/>
                <a:gd name="T11" fmla="*/ 7 w 7"/>
                <a:gd name="T12" fmla="*/ 6 h 6"/>
              </a:gdLst>
              <a:ahLst/>
              <a:cxnLst>
                <a:cxn ang="T6">
                  <a:pos x="T0" y="T1"/>
                </a:cxn>
                <a:cxn ang="T7">
                  <a:pos x="T2" y="T3"/>
                </a:cxn>
                <a:cxn ang="T8">
                  <a:pos x="T4" y="T5"/>
                </a:cxn>
              </a:cxnLst>
              <a:rect l="T9" t="T10" r="T11" b="T12"/>
              <a:pathLst>
                <a:path w="7" h="6">
                  <a:moveTo>
                    <a:pt x="6" y="1"/>
                  </a:moveTo>
                  <a:cubicBezTo>
                    <a:pt x="4" y="0"/>
                    <a:pt x="0" y="2"/>
                    <a:pt x="2" y="4"/>
                  </a:cubicBezTo>
                  <a:cubicBezTo>
                    <a:pt x="4" y="6"/>
                    <a:pt x="7" y="1"/>
                    <a:pt x="6" y="1"/>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65" name="Freeform 155">
              <a:extLst>
                <a:ext uri="{FF2B5EF4-FFF2-40B4-BE49-F238E27FC236}">
                  <a16:creationId xmlns:a16="http://schemas.microsoft.com/office/drawing/2014/main" id="{EFFE9B7A-742B-49BA-BCBB-156F82859D1C}"/>
                </a:ext>
              </a:extLst>
            </p:cNvPr>
            <p:cNvSpPr>
              <a:spLocks noChangeArrowheads="1"/>
            </p:cNvSpPr>
            <p:nvPr/>
          </p:nvSpPr>
          <p:spPr bwMode="auto">
            <a:xfrm>
              <a:off x="6469214" y="2212575"/>
              <a:ext cx="16938" cy="12439"/>
            </a:xfrm>
            <a:custGeom>
              <a:avLst/>
              <a:gdLst>
                <a:gd name="T0" fmla="*/ 18633872 w 11"/>
                <a:gd name="T1" fmla="*/ 1910077 h 9"/>
                <a:gd name="T2" fmla="*/ 6211771 w 11"/>
                <a:gd name="T3" fmla="*/ 7640310 h 9"/>
                <a:gd name="T4" fmla="*/ 6211771 w 11"/>
                <a:gd name="T5" fmla="*/ 17192078 h 9"/>
                <a:gd name="T6" fmla="*/ 18633872 w 11"/>
                <a:gd name="T7" fmla="*/ 1910077 h 9"/>
                <a:gd name="T8" fmla="*/ 0 60000 65536"/>
                <a:gd name="T9" fmla="*/ 0 60000 65536"/>
                <a:gd name="T10" fmla="*/ 0 60000 65536"/>
                <a:gd name="T11" fmla="*/ 0 60000 65536"/>
                <a:gd name="T12" fmla="*/ 0 w 11"/>
                <a:gd name="T13" fmla="*/ 0 h 9"/>
                <a:gd name="T14" fmla="*/ 11 w 11"/>
                <a:gd name="T15" fmla="*/ 9 h 9"/>
              </a:gdLst>
              <a:ahLst/>
              <a:cxnLst>
                <a:cxn ang="T8">
                  <a:pos x="T0" y="T1"/>
                </a:cxn>
                <a:cxn ang="T9">
                  <a:pos x="T2" y="T3"/>
                </a:cxn>
                <a:cxn ang="T10">
                  <a:pos x="T4" y="T5"/>
                </a:cxn>
                <a:cxn ang="T11">
                  <a:pos x="T6" y="T7"/>
                </a:cxn>
              </a:cxnLst>
              <a:rect l="T12" t="T13" r="T14" b="T15"/>
              <a:pathLst>
                <a:path w="11" h="9">
                  <a:moveTo>
                    <a:pt x="9" y="1"/>
                  </a:moveTo>
                  <a:cubicBezTo>
                    <a:pt x="6" y="0"/>
                    <a:pt x="6" y="3"/>
                    <a:pt x="3" y="4"/>
                  </a:cubicBezTo>
                  <a:cubicBezTo>
                    <a:pt x="1" y="4"/>
                    <a:pt x="0" y="8"/>
                    <a:pt x="3" y="9"/>
                  </a:cubicBezTo>
                  <a:cubicBezTo>
                    <a:pt x="5" y="9"/>
                    <a:pt x="11" y="1"/>
                    <a:pt x="9" y="1"/>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66" name="Freeform 156">
              <a:extLst>
                <a:ext uri="{FF2B5EF4-FFF2-40B4-BE49-F238E27FC236}">
                  <a16:creationId xmlns:a16="http://schemas.microsoft.com/office/drawing/2014/main" id="{2A02A453-337B-4B07-B3A3-5C602CB3C699}"/>
                </a:ext>
              </a:extLst>
            </p:cNvPr>
            <p:cNvSpPr>
              <a:spLocks noChangeArrowheads="1"/>
            </p:cNvSpPr>
            <p:nvPr/>
          </p:nvSpPr>
          <p:spPr bwMode="auto">
            <a:xfrm>
              <a:off x="6461955" y="2245368"/>
              <a:ext cx="4839" cy="3392"/>
            </a:xfrm>
            <a:custGeom>
              <a:avLst/>
              <a:gdLst>
                <a:gd name="T0" fmla="*/ 2271551 w 3"/>
                <a:gd name="T1" fmla="*/ 5752831 h 2"/>
                <a:gd name="T2" fmla="*/ 4544610 w 3"/>
                <a:gd name="T3" fmla="*/ 0 h 2"/>
                <a:gd name="T4" fmla="*/ 2271551 w 3"/>
                <a:gd name="T5" fmla="*/ 5752831 h 2"/>
                <a:gd name="T6" fmla="*/ 0 60000 65536"/>
                <a:gd name="T7" fmla="*/ 0 60000 65536"/>
                <a:gd name="T8" fmla="*/ 0 60000 65536"/>
                <a:gd name="T9" fmla="*/ 0 w 3"/>
                <a:gd name="T10" fmla="*/ 0 h 2"/>
                <a:gd name="T11" fmla="*/ 3 w 3"/>
                <a:gd name="T12" fmla="*/ 2 h 2"/>
              </a:gdLst>
              <a:ahLst/>
              <a:cxnLst>
                <a:cxn ang="T6">
                  <a:pos x="T0" y="T1"/>
                </a:cxn>
                <a:cxn ang="T7">
                  <a:pos x="T2" y="T3"/>
                </a:cxn>
                <a:cxn ang="T8">
                  <a:pos x="T4" y="T5"/>
                </a:cxn>
              </a:cxnLst>
              <a:rect l="T9" t="T10" r="T11" b="T12"/>
              <a:pathLst>
                <a:path w="3" h="2">
                  <a:moveTo>
                    <a:pt x="1" y="2"/>
                  </a:moveTo>
                  <a:cubicBezTo>
                    <a:pt x="2" y="2"/>
                    <a:pt x="3" y="0"/>
                    <a:pt x="2" y="0"/>
                  </a:cubicBezTo>
                  <a:cubicBezTo>
                    <a:pt x="0" y="0"/>
                    <a:pt x="0" y="2"/>
                    <a:pt x="1" y="2"/>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67" name="Freeform 157">
              <a:extLst>
                <a:ext uri="{FF2B5EF4-FFF2-40B4-BE49-F238E27FC236}">
                  <a16:creationId xmlns:a16="http://schemas.microsoft.com/office/drawing/2014/main" id="{5C8EFCF1-EF78-4B5B-9BB0-F760BEC768BB}"/>
                </a:ext>
              </a:extLst>
            </p:cNvPr>
            <p:cNvSpPr>
              <a:spLocks noChangeArrowheads="1"/>
            </p:cNvSpPr>
            <p:nvPr/>
          </p:nvSpPr>
          <p:spPr bwMode="auto">
            <a:xfrm>
              <a:off x="6112315" y="2641142"/>
              <a:ext cx="3630" cy="2262"/>
            </a:xfrm>
            <a:custGeom>
              <a:avLst/>
              <a:gdLst>
                <a:gd name="T0" fmla="*/ 2876415 w 2"/>
                <a:gd name="T1" fmla="*/ 1279161 h 2"/>
                <a:gd name="T2" fmla="*/ 2876415 w 2"/>
                <a:gd name="T3" fmla="*/ 2558322 h 2"/>
                <a:gd name="T4" fmla="*/ 2876415 w 2"/>
                <a:gd name="T5" fmla="*/ 1279161 h 2"/>
                <a:gd name="T6" fmla="*/ 0 60000 65536"/>
                <a:gd name="T7" fmla="*/ 0 60000 65536"/>
                <a:gd name="T8" fmla="*/ 0 60000 65536"/>
                <a:gd name="T9" fmla="*/ 0 w 2"/>
                <a:gd name="T10" fmla="*/ 0 h 2"/>
                <a:gd name="T11" fmla="*/ 2 w 2"/>
                <a:gd name="T12" fmla="*/ 2 h 2"/>
              </a:gdLst>
              <a:ahLst/>
              <a:cxnLst>
                <a:cxn ang="T6">
                  <a:pos x="T0" y="T1"/>
                </a:cxn>
                <a:cxn ang="T7">
                  <a:pos x="T2" y="T3"/>
                </a:cxn>
                <a:cxn ang="T8">
                  <a:pos x="T4" y="T5"/>
                </a:cxn>
              </a:cxnLst>
              <a:rect l="T9" t="T10" r="T11" b="T12"/>
              <a:pathLst>
                <a:path w="2" h="2">
                  <a:moveTo>
                    <a:pt x="1" y="1"/>
                  </a:moveTo>
                  <a:cubicBezTo>
                    <a:pt x="0" y="1"/>
                    <a:pt x="0" y="2"/>
                    <a:pt x="1" y="2"/>
                  </a:cubicBezTo>
                  <a:cubicBezTo>
                    <a:pt x="2" y="2"/>
                    <a:pt x="2" y="0"/>
                    <a:pt x="1" y="1"/>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sp>
          <p:nvSpPr>
            <p:cNvPr id="268" name="Freeform 158">
              <a:extLst>
                <a:ext uri="{FF2B5EF4-FFF2-40B4-BE49-F238E27FC236}">
                  <a16:creationId xmlns:a16="http://schemas.microsoft.com/office/drawing/2014/main" id="{E0816825-ABFF-445E-A917-2C359AEDC5B1}"/>
                </a:ext>
              </a:extLst>
            </p:cNvPr>
            <p:cNvSpPr>
              <a:spLocks noChangeArrowheads="1"/>
            </p:cNvSpPr>
            <p:nvPr/>
          </p:nvSpPr>
          <p:spPr bwMode="auto">
            <a:xfrm>
              <a:off x="4458482" y="3693904"/>
              <a:ext cx="32665" cy="39577"/>
            </a:xfrm>
            <a:custGeom>
              <a:avLst/>
              <a:gdLst>
                <a:gd name="T0" fmla="*/ 7700625 w 22"/>
                <a:gd name="T1" fmla="*/ 46561667 h 29"/>
                <a:gd name="T2" fmla="*/ 36578661 w 22"/>
                <a:gd name="T3" fmla="*/ 13037212 h 29"/>
                <a:gd name="T4" fmla="*/ 42353434 w 22"/>
                <a:gd name="T5" fmla="*/ 0 h 29"/>
                <a:gd name="T6" fmla="*/ 9626474 w 22"/>
                <a:gd name="T7" fmla="*/ 0 h 29"/>
                <a:gd name="T8" fmla="*/ 7700625 w 22"/>
                <a:gd name="T9" fmla="*/ 46561667 h 29"/>
                <a:gd name="T10" fmla="*/ 0 60000 65536"/>
                <a:gd name="T11" fmla="*/ 0 60000 65536"/>
                <a:gd name="T12" fmla="*/ 0 60000 65536"/>
                <a:gd name="T13" fmla="*/ 0 60000 65536"/>
                <a:gd name="T14" fmla="*/ 0 60000 65536"/>
                <a:gd name="T15" fmla="*/ 0 w 22"/>
                <a:gd name="T16" fmla="*/ 0 h 29"/>
                <a:gd name="T17" fmla="*/ 22 w 22"/>
                <a:gd name="T18" fmla="*/ 29 h 29"/>
              </a:gdLst>
              <a:ahLst/>
              <a:cxnLst>
                <a:cxn ang="T10">
                  <a:pos x="T0" y="T1"/>
                </a:cxn>
                <a:cxn ang="T11">
                  <a:pos x="T2" y="T3"/>
                </a:cxn>
                <a:cxn ang="T12">
                  <a:pos x="T4" y="T5"/>
                </a:cxn>
                <a:cxn ang="T13">
                  <a:pos x="T6" y="T7"/>
                </a:cxn>
                <a:cxn ang="T14">
                  <a:pos x="T8" y="T9"/>
                </a:cxn>
              </a:cxnLst>
              <a:rect l="T15" t="T16" r="T17" b="T18"/>
              <a:pathLst>
                <a:path w="22" h="29">
                  <a:moveTo>
                    <a:pt x="4" y="25"/>
                  </a:moveTo>
                  <a:cubicBezTo>
                    <a:pt x="7" y="29"/>
                    <a:pt x="17" y="11"/>
                    <a:pt x="19" y="7"/>
                  </a:cubicBezTo>
                  <a:cubicBezTo>
                    <a:pt x="20" y="6"/>
                    <a:pt x="21" y="3"/>
                    <a:pt x="22" y="0"/>
                  </a:cubicBezTo>
                  <a:cubicBezTo>
                    <a:pt x="5" y="0"/>
                    <a:pt x="5" y="0"/>
                    <a:pt x="5" y="0"/>
                  </a:cubicBezTo>
                  <a:cubicBezTo>
                    <a:pt x="0" y="7"/>
                    <a:pt x="0" y="19"/>
                    <a:pt x="4" y="25"/>
                  </a:cubicBezTo>
                  <a:close/>
                </a:path>
              </a:pathLst>
            </a:custGeom>
            <a:grpFill/>
            <a:ln w="9525">
              <a:solidFill>
                <a:schemeClr val="bg1">
                  <a:alpha val="20000"/>
                </a:schemeClr>
              </a:solidFill>
              <a:bevel/>
              <a:headEnd/>
              <a:tailEnd/>
            </a:ln>
          </p:spPr>
          <p:txBody>
            <a:bodyPr/>
            <a:lstStyle/>
            <a:p>
              <a:endParaRPr lang="zh-CN" altLang="zh-CN" sz="2400" dirty="0">
                <a:solidFill>
                  <a:schemeClr val="tx1">
                    <a:lumMod val="65000"/>
                    <a:lumOff val="35000"/>
                  </a:schemeClr>
                </a:solidFill>
                <a:sym typeface="宋体" pitchFamily="2" charset="-122"/>
              </a:endParaRPr>
            </a:p>
          </p:txBody>
        </p:sp>
      </p:grpSp>
      <p:pic>
        <p:nvPicPr>
          <p:cNvPr id="269" name="图片 268" descr="c">
            <a:extLst>
              <a:ext uri="{FF2B5EF4-FFF2-40B4-BE49-F238E27FC236}">
                <a16:creationId xmlns:a16="http://schemas.microsoft.com/office/drawing/2014/main" id="{9DFD1DDE-B8BE-4C71-A0F9-516D2D901546}"/>
              </a:ext>
            </a:extLst>
          </p:cNvPr>
          <p:cNvPicPr>
            <a:picLocks noChangeAspect="1"/>
          </p:cNvPicPr>
          <p:nvPr/>
        </p:nvPicPr>
        <p:blipFill rotWithShape="1">
          <a:blip r:embed="rId3"/>
          <a:srcRect l="2482" t="2803" r="4373" b="3048"/>
          <a:stretch/>
        </p:blipFill>
        <p:spPr>
          <a:xfrm>
            <a:off x="2080663" y="2559405"/>
            <a:ext cx="3177995" cy="2687050"/>
          </a:xfrm>
          <a:prstGeom prst="rect">
            <a:avLst/>
          </a:prstGeom>
        </p:spPr>
      </p:pic>
      <p:sp>
        <p:nvSpPr>
          <p:cNvPr id="271" name="任意多边形 105">
            <a:extLst>
              <a:ext uri="{FF2B5EF4-FFF2-40B4-BE49-F238E27FC236}">
                <a16:creationId xmlns:a16="http://schemas.microsoft.com/office/drawing/2014/main" id="{52AB29B3-9AA0-49F5-99C2-336949C35FFF}"/>
              </a:ext>
            </a:extLst>
          </p:cNvPr>
          <p:cNvSpPr/>
          <p:nvPr/>
        </p:nvSpPr>
        <p:spPr>
          <a:xfrm>
            <a:off x="506816" y="2606282"/>
            <a:ext cx="170777" cy="4109980"/>
          </a:xfrm>
          <a:custGeom>
            <a:avLst/>
            <a:gdLst>
              <a:gd name="connsiteX0" fmla="*/ 1142 w 334516"/>
              <a:gd name="connsiteY0" fmla="*/ 508256 h 5195141"/>
              <a:gd name="connsiteX1" fmla="*/ 149732 w 334516"/>
              <a:gd name="connsiteY1" fmla="*/ 4760216 h 5195141"/>
              <a:gd name="connsiteX2" fmla="*/ 332612 w 334516"/>
              <a:gd name="connsiteY2" fmla="*/ 4577336 h 5195141"/>
              <a:gd name="connsiteX3" fmla="*/ 229742 w 334516"/>
              <a:gd name="connsiteY3" fmla="*/ 531116 h 5195141"/>
              <a:gd name="connsiteX4" fmla="*/ 1142 w 334516"/>
              <a:gd name="connsiteY4" fmla="*/ 508256 h 5195141"/>
              <a:gd name="connsiteX0" fmla="*/ 725 w 334099"/>
              <a:gd name="connsiteY0" fmla="*/ 508256 h 5164770"/>
              <a:gd name="connsiteX1" fmla="*/ 149315 w 334099"/>
              <a:gd name="connsiteY1" fmla="*/ 4760216 h 5164770"/>
              <a:gd name="connsiteX2" fmla="*/ 332195 w 334099"/>
              <a:gd name="connsiteY2" fmla="*/ 4577336 h 5164770"/>
              <a:gd name="connsiteX3" fmla="*/ 229325 w 334099"/>
              <a:gd name="connsiteY3" fmla="*/ 531116 h 5164770"/>
              <a:gd name="connsiteX4" fmla="*/ 725 w 334099"/>
              <a:gd name="connsiteY4" fmla="*/ 508256 h 5164770"/>
              <a:gd name="connsiteX0" fmla="*/ 5231 w 338605"/>
              <a:gd name="connsiteY0" fmla="*/ 508256 h 5164770"/>
              <a:gd name="connsiteX1" fmla="*/ 61921 w 338605"/>
              <a:gd name="connsiteY1" fmla="*/ 4760216 h 5164770"/>
              <a:gd name="connsiteX2" fmla="*/ 336701 w 338605"/>
              <a:gd name="connsiteY2" fmla="*/ 4577336 h 5164770"/>
              <a:gd name="connsiteX3" fmla="*/ 233831 w 338605"/>
              <a:gd name="connsiteY3" fmla="*/ 531116 h 5164770"/>
              <a:gd name="connsiteX4" fmla="*/ 5231 w 338605"/>
              <a:gd name="connsiteY4" fmla="*/ 508256 h 5164770"/>
              <a:gd name="connsiteX0" fmla="*/ 1317 w 334691"/>
              <a:gd name="connsiteY0" fmla="*/ 509201 h 5174270"/>
              <a:gd name="connsiteX1" fmla="*/ 126931 w 334691"/>
              <a:gd name="connsiteY1" fmla="*/ 4775919 h 5174270"/>
              <a:gd name="connsiteX2" fmla="*/ 332787 w 334691"/>
              <a:gd name="connsiteY2" fmla="*/ 4578281 h 5174270"/>
              <a:gd name="connsiteX3" fmla="*/ 229917 w 334691"/>
              <a:gd name="connsiteY3" fmla="*/ 532061 h 5174270"/>
              <a:gd name="connsiteX4" fmla="*/ 1317 w 334691"/>
              <a:gd name="connsiteY4" fmla="*/ 509201 h 5174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691" h="5174270">
                <a:moveTo>
                  <a:pt x="1317" y="509201"/>
                </a:moveTo>
                <a:cubicBezTo>
                  <a:pt x="-15847" y="1216511"/>
                  <a:pt x="140611" y="4171533"/>
                  <a:pt x="126931" y="4775919"/>
                </a:cubicBezTo>
                <a:cubicBezTo>
                  <a:pt x="113251" y="5380305"/>
                  <a:pt x="319452" y="5283131"/>
                  <a:pt x="332787" y="4578281"/>
                </a:cubicBezTo>
                <a:cubicBezTo>
                  <a:pt x="346122" y="3873431"/>
                  <a:pt x="287067" y="1212146"/>
                  <a:pt x="229917" y="532061"/>
                </a:cubicBezTo>
                <a:cubicBezTo>
                  <a:pt x="172767" y="-148024"/>
                  <a:pt x="18481" y="-198109"/>
                  <a:pt x="1317" y="509201"/>
                </a:cubicBezTo>
                <a:close/>
              </a:path>
            </a:pathLst>
          </a:custGeom>
          <a:solidFill>
            <a:schemeClr val="bg1"/>
          </a:solid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2" name="任意多边形 106">
            <a:extLst>
              <a:ext uri="{FF2B5EF4-FFF2-40B4-BE49-F238E27FC236}">
                <a16:creationId xmlns:a16="http://schemas.microsoft.com/office/drawing/2014/main" id="{89E2F6DA-EF60-4AD0-B1D7-E3C7FB250853}"/>
              </a:ext>
            </a:extLst>
          </p:cNvPr>
          <p:cNvSpPr/>
          <p:nvPr/>
        </p:nvSpPr>
        <p:spPr>
          <a:xfrm>
            <a:off x="1661315" y="2610430"/>
            <a:ext cx="182209" cy="4101339"/>
          </a:xfrm>
          <a:custGeom>
            <a:avLst/>
            <a:gdLst>
              <a:gd name="connsiteX0" fmla="*/ 1142 w 334516"/>
              <a:gd name="connsiteY0" fmla="*/ 508256 h 5195141"/>
              <a:gd name="connsiteX1" fmla="*/ 149732 w 334516"/>
              <a:gd name="connsiteY1" fmla="*/ 4760216 h 5195141"/>
              <a:gd name="connsiteX2" fmla="*/ 332612 w 334516"/>
              <a:gd name="connsiteY2" fmla="*/ 4577336 h 5195141"/>
              <a:gd name="connsiteX3" fmla="*/ 229742 w 334516"/>
              <a:gd name="connsiteY3" fmla="*/ 531116 h 5195141"/>
              <a:gd name="connsiteX4" fmla="*/ 1142 w 334516"/>
              <a:gd name="connsiteY4" fmla="*/ 508256 h 5195141"/>
              <a:gd name="connsiteX0" fmla="*/ 1179 w 357095"/>
              <a:gd name="connsiteY0" fmla="*/ 503978 h 5163391"/>
              <a:gd name="connsiteX1" fmla="*/ 149769 w 357095"/>
              <a:gd name="connsiteY1" fmla="*/ 4755938 h 5163391"/>
              <a:gd name="connsiteX2" fmla="*/ 355623 w 357095"/>
              <a:gd name="connsiteY2" fmla="*/ 4514024 h 5163391"/>
              <a:gd name="connsiteX3" fmla="*/ 229779 w 357095"/>
              <a:gd name="connsiteY3" fmla="*/ 526838 h 5163391"/>
              <a:gd name="connsiteX4" fmla="*/ 1179 w 357095"/>
              <a:gd name="connsiteY4" fmla="*/ 503978 h 5163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095" h="5163391">
                <a:moveTo>
                  <a:pt x="1179" y="503978"/>
                </a:moveTo>
                <a:cubicBezTo>
                  <a:pt x="-12156" y="1208828"/>
                  <a:pt x="90695" y="4087597"/>
                  <a:pt x="149769" y="4755938"/>
                </a:cubicBezTo>
                <a:cubicBezTo>
                  <a:pt x="208843" y="5424279"/>
                  <a:pt x="342288" y="5218874"/>
                  <a:pt x="355623" y="4514024"/>
                </a:cubicBezTo>
                <a:cubicBezTo>
                  <a:pt x="368958" y="3809174"/>
                  <a:pt x="288853" y="1195179"/>
                  <a:pt x="229779" y="526838"/>
                </a:cubicBezTo>
                <a:cubicBezTo>
                  <a:pt x="170705" y="-141503"/>
                  <a:pt x="14514" y="-200872"/>
                  <a:pt x="1179" y="503978"/>
                </a:cubicBezTo>
                <a:close/>
              </a:path>
            </a:pathLst>
          </a:custGeom>
          <a:solidFill>
            <a:schemeClr val="bg1"/>
          </a:solid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3" name="任意多边形 107">
            <a:extLst>
              <a:ext uri="{FF2B5EF4-FFF2-40B4-BE49-F238E27FC236}">
                <a16:creationId xmlns:a16="http://schemas.microsoft.com/office/drawing/2014/main" id="{C1227938-71FC-4C77-9D0F-D46E6FB0FDFB}"/>
              </a:ext>
            </a:extLst>
          </p:cNvPr>
          <p:cNvSpPr/>
          <p:nvPr/>
        </p:nvSpPr>
        <p:spPr>
          <a:xfrm rot="5400000">
            <a:off x="1107805" y="5604746"/>
            <a:ext cx="133440" cy="1314995"/>
          </a:xfrm>
          <a:custGeom>
            <a:avLst/>
            <a:gdLst>
              <a:gd name="connsiteX0" fmla="*/ 1142 w 334516"/>
              <a:gd name="connsiteY0" fmla="*/ 508256 h 5195141"/>
              <a:gd name="connsiteX1" fmla="*/ 149732 w 334516"/>
              <a:gd name="connsiteY1" fmla="*/ 4760216 h 5195141"/>
              <a:gd name="connsiteX2" fmla="*/ 332612 w 334516"/>
              <a:gd name="connsiteY2" fmla="*/ 4577336 h 5195141"/>
              <a:gd name="connsiteX3" fmla="*/ 229742 w 334516"/>
              <a:gd name="connsiteY3" fmla="*/ 531116 h 5195141"/>
              <a:gd name="connsiteX4" fmla="*/ 1142 w 334516"/>
              <a:gd name="connsiteY4" fmla="*/ 508256 h 5195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516" h="5195141">
                <a:moveTo>
                  <a:pt x="1142" y="508256"/>
                </a:moveTo>
                <a:cubicBezTo>
                  <a:pt x="-12193" y="1213106"/>
                  <a:pt x="94487" y="4082036"/>
                  <a:pt x="149732" y="4760216"/>
                </a:cubicBezTo>
                <a:cubicBezTo>
                  <a:pt x="204977" y="5438396"/>
                  <a:pt x="319277" y="5282186"/>
                  <a:pt x="332612" y="4577336"/>
                </a:cubicBezTo>
                <a:cubicBezTo>
                  <a:pt x="345947" y="3872486"/>
                  <a:pt x="286892" y="1211201"/>
                  <a:pt x="229742" y="531116"/>
                </a:cubicBezTo>
                <a:cubicBezTo>
                  <a:pt x="172592" y="-148969"/>
                  <a:pt x="14477" y="-196594"/>
                  <a:pt x="1142" y="508256"/>
                </a:cubicBezTo>
                <a:close/>
              </a:path>
            </a:pathLst>
          </a:custGeom>
          <a:solidFill>
            <a:schemeClr val="bg1"/>
          </a:solid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5" name="任意多边形 109">
            <a:extLst>
              <a:ext uri="{FF2B5EF4-FFF2-40B4-BE49-F238E27FC236}">
                <a16:creationId xmlns:a16="http://schemas.microsoft.com/office/drawing/2014/main" id="{BE3FF177-036B-476E-B545-0076ED4A0FBA}"/>
              </a:ext>
            </a:extLst>
          </p:cNvPr>
          <p:cNvSpPr/>
          <p:nvPr/>
        </p:nvSpPr>
        <p:spPr>
          <a:xfrm rot="5400000">
            <a:off x="1107805" y="4868993"/>
            <a:ext cx="133440" cy="1314995"/>
          </a:xfrm>
          <a:custGeom>
            <a:avLst/>
            <a:gdLst>
              <a:gd name="connsiteX0" fmla="*/ 1142 w 334516"/>
              <a:gd name="connsiteY0" fmla="*/ 508256 h 5195141"/>
              <a:gd name="connsiteX1" fmla="*/ 149732 w 334516"/>
              <a:gd name="connsiteY1" fmla="*/ 4760216 h 5195141"/>
              <a:gd name="connsiteX2" fmla="*/ 332612 w 334516"/>
              <a:gd name="connsiteY2" fmla="*/ 4577336 h 5195141"/>
              <a:gd name="connsiteX3" fmla="*/ 229742 w 334516"/>
              <a:gd name="connsiteY3" fmla="*/ 531116 h 5195141"/>
              <a:gd name="connsiteX4" fmla="*/ 1142 w 334516"/>
              <a:gd name="connsiteY4" fmla="*/ 508256 h 5195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516" h="5195141">
                <a:moveTo>
                  <a:pt x="1142" y="508256"/>
                </a:moveTo>
                <a:cubicBezTo>
                  <a:pt x="-12193" y="1213106"/>
                  <a:pt x="94487" y="4082036"/>
                  <a:pt x="149732" y="4760216"/>
                </a:cubicBezTo>
                <a:cubicBezTo>
                  <a:pt x="204977" y="5438396"/>
                  <a:pt x="319277" y="5282186"/>
                  <a:pt x="332612" y="4577336"/>
                </a:cubicBezTo>
                <a:cubicBezTo>
                  <a:pt x="345947" y="3872486"/>
                  <a:pt x="286892" y="1211201"/>
                  <a:pt x="229742" y="531116"/>
                </a:cubicBezTo>
                <a:cubicBezTo>
                  <a:pt x="172592" y="-148969"/>
                  <a:pt x="14477" y="-196594"/>
                  <a:pt x="1142" y="508256"/>
                </a:cubicBezTo>
                <a:close/>
              </a:path>
            </a:pathLst>
          </a:custGeom>
          <a:solidFill>
            <a:schemeClr val="bg1"/>
          </a:solid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7" name="任意多边形 111">
            <a:extLst>
              <a:ext uri="{FF2B5EF4-FFF2-40B4-BE49-F238E27FC236}">
                <a16:creationId xmlns:a16="http://schemas.microsoft.com/office/drawing/2014/main" id="{60645029-06E1-4A2C-9A60-23340D682494}"/>
              </a:ext>
            </a:extLst>
          </p:cNvPr>
          <p:cNvSpPr/>
          <p:nvPr/>
        </p:nvSpPr>
        <p:spPr>
          <a:xfrm rot="5400000">
            <a:off x="1107805" y="4100107"/>
            <a:ext cx="133440" cy="1314995"/>
          </a:xfrm>
          <a:custGeom>
            <a:avLst/>
            <a:gdLst>
              <a:gd name="connsiteX0" fmla="*/ 1142 w 334516"/>
              <a:gd name="connsiteY0" fmla="*/ 508256 h 5195141"/>
              <a:gd name="connsiteX1" fmla="*/ 149732 w 334516"/>
              <a:gd name="connsiteY1" fmla="*/ 4760216 h 5195141"/>
              <a:gd name="connsiteX2" fmla="*/ 332612 w 334516"/>
              <a:gd name="connsiteY2" fmla="*/ 4577336 h 5195141"/>
              <a:gd name="connsiteX3" fmla="*/ 229742 w 334516"/>
              <a:gd name="connsiteY3" fmla="*/ 531116 h 5195141"/>
              <a:gd name="connsiteX4" fmla="*/ 1142 w 334516"/>
              <a:gd name="connsiteY4" fmla="*/ 508256 h 5195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516" h="5195141">
                <a:moveTo>
                  <a:pt x="1142" y="508256"/>
                </a:moveTo>
                <a:cubicBezTo>
                  <a:pt x="-12193" y="1213106"/>
                  <a:pt x="94487" y="4082036"/>
                  <a:pt x="149732" y="4760216"/>
                </a:cubicBezTo>
                <a:cubicBezTo>
                  <a:pt x="204977" y="5438396"/>
                  <a:pt x="319277" y="5282186"/>
                  <a:pt x="332612" y="4577336"/>
                </a:cubicBezTo>
                <a:cubicBezTo>
                  <a:pt x="345947" y="3872486"/>
                  <a:pt x="286892" y="1211201"/>
                  <a:pt x="229742" y="531116"/>
                </a:cubicBezTo>
                <a:cubicBezTo>
                  <a:pt x="172592" y="-148969"/>
                  <a:pt x="14477" y="-196594"/>
                  <a:pt x="1142" y="508256"/>
                </a:cubicBezTo>
                <a:close/>
              </a:path>
            </a:pathLst>
          </a:custGeom>
          <a:solidFill>
            <a:schemeClr val="bg1"/>
          </a:solid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9" name="任意多边形 113">
            <a:extLst>
              <a:ext uri="{FF2B5EF4-FFF2-40B4-BE49-F238E27FC236}">
                <a16:creationId xmlns:a16="http://schemas.microsoft.com/office/drawing/2014/main" id="{C7F07430-100A-409E-B263-D60B35D84430}"/>
              </a:ext>
            </a:extLst>
          </p:cNvPr>
          <p:cNvSpPr/>
          <p:nvPr/>
        </p:nvSpPr>
        <p:spPr>
          <a:xfrm rot="5400000">
            <a:off x="1097681" y="3380689"/>
            <a:ext cx="133440" cy="1314995"/>
          </a:xfrm>
          <a:custGeom>
            <a:avLst/>
            <a:gdLst>
              <a:gd name="connsiteX0" fmla="*/ 1142 w 334516"/>
              <a:gd name="connsiteY0" fmla="*/ 508256 h 5195141"/>
              <a:gd name="connsiteX1" fmla="*/ 149732 w 334516"/>
              <a:gd name="connsiteY1" fmla="*/ 4760216 h 5195141"/>
              <a:gd name="connsiteX2" fmla="*/ 332612 w 334516"/>
              <a:gd name="connsiteY2" fmla="*/ 4577336 h 5195141"/>
              <a:gd name="connsiteX3" fmla="*/ 229742 w 334516"/>
              <a:gd name="connsiteY3" fmla="*/ 531116 h 5195141"/>
              <a:gd name="connsiteX4" fmla="*/ 1142 w 334516"/>
              <a:gd name="connsiteY4" fmla="*/ 508256 h 5195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516" h="5195141">
                <a:moveTo>
                  <a:pt x="1142" y="508256"/>
                </a:moveTo>
                <a:cubicBezTo>
                  <a:pt x="-12193" y="1213106"/>
                  <a:pt x="94487" y="4082036"/>
                  <a:pt x="149732" y="4760216"/>
                </a:cubicBezTo>
                <a:cubicBezTo>
                  <a:pt x="204977" y="5438396"/>
                  <a:pt x="319277" y="5282186"/>
                  <a:pt x="332612" y="4577336"/>
                </a:cubicBezTo>
                <a:cubicBezTo>
                  <a:pt x="345947" y="3872486"/>
                  <a:pt x="286892" y="1211201"/>
                  <a:pt x="229742" y="531116"/>
                </a:cubicBezTo>
                <a:cubicBezTo>
                  <a:pt x="172592" y="-148969"/>
                  <a:pt x="14477" y="-196594"/>
                  <a:pt x="1142" y="508256"/>
                </a:cubicBezTo>
                <a:close/>
              </a:path>
            </a:pathLst>
          </a:custGeom>
          <a:solidFill>
            <a:schemeClr val="bg1"/>
          </a:solid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1" name="任意多边形 115">
            <a:extLst>
              <a:ext uri="{FF2B5EF4-FFF2-40B4-BE49-F238E27FC236}">
                <a16:creationId xmlns:a16="http://schemas.microsoft.com/office/drawing/2014/main" id="{BE2BF7B7-00DA-466D-A753-D0E2AA4F188B}"/>
              </a:ext>
            </a:extLst>
          </p:cNvPr>
          <p:cNvSpPr/>
          <p:nvPr/>
        </p:nvSpPr>
        <p:spPr>
          <a:xfrm rot="5400000">
            <a:off x="1097682" y="2656254"/>
            <a:ext cx="133440" cy="1314995"/>
          </a:xfrm>
          <a:custGeom>
            <a:avLst/>
            <a:gdLst>
              <a:gd name="connsiteX0" fmla="*/ 1142 w 334516"/>
              <a:gd name="connsiteY0" fmla="*/ 508256 h 5195141"/>
              <a:gd name="connsiteX1" fmla="*/ 149732 w 334516"/>
              <a:gd name="connsiteY1" fmla="*/ 4760216 h 5195141"/>
              <a:gd name="connsiteX2" fmla="*/ 332612 w 334516"/>
              <a:gd name="connsiteY2" fmla="*/ 4577336 h 5195141"/>
              <a:gd name="connsiteX3" fmla="*/ 229742 w 334516"/>
              <a:gd name="connsiteY3" fmla="*/ 531116 h 5195141"/>
              <a:gd name="connsiteX4" fmla="*/ 1142 w 334516"/>
              <a:gd name="connsiteY4" fmla="*/ 508256 h 5195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516" h="5195141">
                <a:moveTo>
                  <a:pt x="1142" y="508256"/>
                </a:moveTo>
                <a:cubicBezTo>
                  <a:pt x="-12193" y="1213106"/>
                  <a:pt x="94487" y="4082036"/>
                  <a:pt x="149732" y="4760216"/>
                </a:cubicBezTo>
                <a:cubicBezTo>
                  <a:pt x="204977" y="5438396"/>
                  <a:pt x="319277" y="5282186"/>
                  <a:pt x="332612" y="4577336"/>
                </a:cubicBezTo>
                <a:cubicBezTo>
                  <a:pt x="345947" y="3872486"/>
                  <a:pt x="286892" y="1211201"/>
                  <a:pt x="229742" y="531116"/>
                </a:cubicBezTo>
                <a:cubicBezTo>
                  <a:pt x="172592" y="-148969"/>
                  <a:pt x="14477" y="-196594"/>
                  <a:pt x="1142" y="508256"/>
                </a:cubicBezTo>
                <a:close/>
              </a:path>
            </a:pathLst>
          </a:custGeom>
          <a:solidFill>
            <a:schemeClr val="bg1"/>
          </a:solid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矩形 1">
            <a:extLst>
              <a:ext uri="{FF2B5EF4-FFF2-40B4-BE49-F238E27FC236}">
                <a16:creationId xmlns:a16="http://schemas.microsoft.com/office/drawing/2014/main" id="{80C7A989-7580-4012-8C6A-B19AAF012CB9}"/>
              </a:ext>
            </a:extLst>
          </p:cNvPr>
          <p:cNvSpPr/>
          <p:nvPr/>
        </p:nvSpPr>
        <p:spPr>
          <a:xfrm>
            <a:off x="6509605" y="3011989"/>
            <a:ext cx="3417258" cy="1477328"/>
          </a:xfrm>
          <a:prstGeom prst="rect">
            <a:avLst/>
          </a:prstGeom>
        </p:spPr>
        <p:txBody>
          <a:bodyPr wrap="square">
            <a:spAutoFit/>
          </a:bodyPr>
          <a:lstStyle/>
          <a:p>
            <a:r>
              <a:rPr lang="en-US" altLang="zh-CN" dirty="0">
                <a:latin typeface="华文细黑" panose="02010600040101010101" pitchFamily="2" charset="-122"/>
                <a:ea typeface="华文细黑" panose="02010600040101010101" pitchFamily="2" charset="-122"/>
              </a:rPr>
              <a:t>——</a:t>
            </a:r>
            <a:r>
              <a:rPr lang="zh-CN" altLang="en-US" sz="2400" dirty="0">
                <a:latin typeface="Calista" panose="02000500000000000000" charset="-122"/>
                <a:ea typeface="Calista" panose="02000500000000000000" charset="-122"/>
                <a:cs typeface="Calista" panose="02000500000000000000" charset="-122"/>
              </a:rPr>
              <a:t>陀螺仪和电子罗盘是两种比较精密高端的电子模块</a:t>
            </a:r>
          </a:p>
          <a:p>
            <a:endParaRPr lang="zh-CN" altLang="en-US" dirty="0"/>
          </a:p>
        </p:txBody>
      </p:sp>
      <p:grpSp>
        <p:nvGrpSpPr>
          <p:cNvPr id="283" name="组合 282">
            <a:extLst>
              <a:ext uri="{FF2B5EF4-FFF2-40B4-BE49-F238E27FC236}">
                <a16:creationId xmlns:a16="http://schemas.microsoft.com/office/drawing/2014/main" id="{A473ED7B-52C9-4384-8995-643985D073CE}"/>
              </a:ext>
            </a:extLst>
          </p:cNvPr>
          <p:cNvGrpSpPr/>
          <p:nvPr/>
        </p:nvGrpSpPr>
        <p:grpSpPr>
          <a:xfrm>
            <a:off x="7062778" y="4996082"/>
            <a:ext cx="726017" cy="929217"/>
            <a:chOff x="6256338" y="4065588"/>
            <a:chExt cx="544513" cy="696913"/>
          </a:xfrm>
          <a:solidFill>
            <a:schemeClr val="tx1"/>
          </a:solidFill>
        </p:grpSpPr>
        <p:sp>
          <p:nvSpPr>
            <p:cNvPr id="284" name="Freeform 576">
              <a:extLst>
                <a:ext uri="{FF2B5EF4-FFF2-40B4-BE49-F238E27FC236}">
                  <a16:creationId xmlns:a16="http://schemas.microsoft.com/office/drawing/2014/main" id="{EB9015C5-0D8A-4315-A497-15FA84268B88}"/>
                </a:ext>
              </a:extLst>
            </p:cNvPr>
            <p:cNvSpPr>
              <a:spLocks/>
            </p:cNvSpPr>
            <p:nvPr/>
          </p:nvSpPr>
          <p:spPr bwMode="auto">
            <a:xfrm>
              <a:off x="6296026" y="4081463"/>
              <a:ext cx="69850" cy="96838"/>
            </a:xfrm>
            <a:custGeom>
              <a:avLst/>
              <a:gdLst/>
              <a:ahLst/>
              <a:cxnLst>
                <a:cxn ang="0">
                  <a:pos x="126" y="1"/>
                </a:cxn>
                <a:cxn ang="0">
                  <a:pos x="121" y="7"/>
                </a:cxn>
                <a:cxn ang="0">
                  <a:pos x="121" y="7"/>
                </a:cxn>
                <a:cxn ang="0">
                  <a:pos x="120" y="9"/>
                </a:cxn>
                <a:cxn ang="0">
                  <a:pos x="120" y="9"/>
                </a:cxn>
                <a:cxn ang="0">
                  <a:pos x="111" y="19"/>
                </a:cxn>
                <a:cxn ang="0">
                  <a:pos x="104" y="29"/>
                </a:cxn>
                <a:cxn ang="0">
                  <a:pos x="90" y="51"/>
                </a:cxn>
                <a:cxn ang="0">
                  <a:pos x="75" y="73"/>
                </a:cxn>
                <a:cxn ang="0">
                  <a:pos x="67" y="83"/>
                </a:cxn>
                <a:cxn ang="0">
                  <a:pos x="59" y="94"/>
                </a:cxn>
                <a:cxn ang="0">
                  <a:pos x="59" y="94"/>
                </a:cxn>
                <a:cxn ang="0">
                  <a:pos x="42" y="113"/>
                </a:cxn>
                <a:cxn ang="0">
                  <a:pos x="25" y="132"/>
                </a:cxn>
                <a:cxn ang="0">
                  <a:pos x="18" y="142"/>
                </a:cxn>
                <a:cxn ang="0">
                  <a:pos x="11" y="153"/>
                </a:cxn>
                <a:cxn ang="0">
                  <a:pos x="5" y="163"/>
                </a:cxn>
                <a:cxn ang="0">
                  <a:pos x="0" y="176"/>
                </a:cxn>
                <a:cxn ang="0">
                  <a:pos x="0" y="176"/>
                </a:cxn>
                <a:cxn ang="0">
                  <a:pos x="0" y="178"/>
                </a:cxn>
                <a:cxn ang="0">
                  <a:pos x="2" y="179"/>
                </a:cxn>
                <a:cxn ang="0">
                  <a:pos x="3" y="181"/>
                </a:cxn>
                <a:cxn ang="0">
                  <a:pos x="4" y="181"/>
                </a:cxn>
                <a:cxn ang="0">
                  <a:pos x="6" y="181"/>
                </a:cxn>
                <a:cxn ang="0">
                  <a:pos x="8" y="181"/>
                </a:cxn>
                <a:cxn ang="0">
                  <a:pos x="9" y="180"/>
                </a:cxn>
                <a:cxn ang="0">
                  <a:pos x="10" y="178"/>
                </a:cxn>
                <a:cxn ang="0">
                  <a:pos x="10" y="178"/>
                </a:cxn>
                <a:cxn ang="0">
                  <a:pos x="15" y="165"/>
                </a:cxn>
                <a:cxn ang="0">
                  <a:pos x="20" y="154"/>
                </a:cxn>
                <a:cxn ang="0">
                  <a:pos x="28" y="143"/>
                </a:cxn>
                <a:cxn ang="0">
                  <a:pos x="37" y="133"/>
                </a:cxn>
                <a:cxn ang="0">
                  <a:pos x="54" y="113"/>
                </a:cxn>
                <a:cxn ang="0">
                  <a:pos x="71" y="94"/>
                </a:cxn>
                <a:cxn ang="0">
                  <a:pos x="71" y="94"/>
                </a:cxn>
                <a:cxn ang="0">
                  <a:pos x="79" y="83"/>
                </a:cxn>
                <a:cxn ang="0">
                  <a:pos x="88" y="73"/>
                </a:cxn>
                <a:cxn ang="0">
                  <a:pos x="101" y="51"/>
                </a:cxn>
                <a:cxn ang="0">
                  <a:pos x="116" y="29"/>
                </a:cxn>
                <a:cxn ang="0">
                  <a:pos x="124" y="19"/>
                </a:cxn>
                <a:cxn ang="0">
                  <a:pos x="132" y="9"/>
                </a:cxn>
                <a:cxn ang="0">
                  <a:pos x="132" y="9"/>
                </a:cxn>
                <a:cxn ang="0">
                  <a:pos x="133" y="7"/>
                </a:cxn>
                <a:cxn ang="0">
                  <a:pos x="133" y="6"/>
                </a:cxn>
                <a:cxn ang="0">
                  <a:pos x="133" y="4"/>
                </a:cxn>
                <a:cxn ang="0">
                  <a:pos x="132" y="3"/>
                </a:cxn>
                <a:cxn ang="0">
                  <a:pos x="131" y="1"/>
                </a:cxn>
                <a:cxn ang="0">
                  <a:pos x="129" y="0"/>
                </a:cxn>
                <a:cxn ang="0">
                  <a:pos x="127" y="0"/>
                </a:cxn>
                <a:cxn ang="0">
                  <a:pos x="126" y="1"/>
                </a:cxn>
                <a:cxn ang="0">
                  <a:pos x="126" y="1"/>
                </a:cxn>
              </a:cxnLst>
              <a:rect l="0" t="0" r="r" b="b"/>
              <a:pathLst>
                <a:path w="133" h="181">
                  <a:moveTo>
                    <a:pt x="126" y="1"/>
                  </a:moveTo>
                  <a:lnTo>
                    <a:pt x="121" y="7"/>
                  </a:lnTo>
                  <a:lnTo>
                    <a:pt x="121" y="7"/>
                  </a:lnTo>
                  <a:lnTo>
                    <a:pt x="120" y="9"/>
                  </a:lnTo>
                  <a:lnTo>
                    <a:pt x="120" y="9"/>
                  </a:lnTo>
                  <a:lnTo>
                    <a:pt x="111" y="19"/>
                  </a:lnTo>
                  <a:lnTo>
                    <a:pt x="104" y="29"/>
                  </a:lnTo>
                  <a:lnTo>
                    <a:pt x="90" y="51"/>
                  </a:lnTo>
                  <a:lnTo>
                    <a:pt x="75" y="73"/>
                  </a:lnTo>
                  <a:lnTo>
                    <a:pt x="67" y="83"/>
                  </a:lnTo>
                  <a:lnTo>
                    <a:pt x="59" y="94"/>
                  </a:lnTo>
                  <a:lnTo>
                    <a:pt x="59" y="94"/>
                  </a:lnTo>
                  <a:lnTo>
                    <a:pt x="42" y="113"/>
                  </a:lnTo>
                  <a:lnTo>
                    <a:pt x="25" y="132"/>
                  </a:lnTo>
                  <a:lnTo>
                    <a:pt x="18" y="142"/>
                  </a:lnTo>
                  <a:lnTo>
                    <a:pt x="11" y="153"/>
                  </a:lnTo>
                  <a:lnTo>
                    <a:pt x="5" y="163"/>
                  </a:lnTo>
                  <a:lnTo>
                    <a:pt x="0" y="176"/>
                  </a:lnTo>
                  <a:lnTo>
                    <a:pt x="0" y="176"/>
                  </a:lnTo>
                  <a:lnTo>
                    <a:pt x="0" y="178"/>
                  </a:lnTo>
                  <a:lnTo>
                    <a:pt x="2" y="179"/>
                  </a:lnTo>
                  <a:lnTo>
                    <a:pt x="3" y="181"/>
                  </a:lnTo>
                  <a:lnTo>
                    <a:pt x="4" y="181"/>
                  </a:lnTo>
                  <a:lnTo>
                    <a:pt x="6" y="181"/>
                  </a:lnTo>
                  <a:lnTo>
                    <a:pt x="8" y="181"/>
                  </a:lnTo>
                  <a:lnTo>
                    <a:pt x="9" y="180"/>
                  </a:lnTo>
                  <a:lnTo>
                    <a:pt x="10" y="178"/>
                  </a:lnTo>
                  <a:lnTo>
                    <a:pt x="10" y="178"/>
                  </a:lnTo>
                  <a:lnTo>
                    <a:pt x="15" y="165"/>
                  </a:lnTo>
                  <a:lnTo>
                    <a:pt x="20" y="154"/>
                  </a:lnTo>
                  <a:lnTo>
                    <a:pt x="28" y="143"/>
                  </a:lnTo>
                  <a:lnTo>
                    <a:pt x="37" y="133"/>
                  </a:lnTo>
                  <a:lnTo>
                    <a:pt x="54" y="113"/>
                  </a:lnTo>
                  <a:lnTo>
                    <a:pt x="71" y="94"/>
                  </a:lnTo>
                  <a:lnTo>
                    <a:pt x="71" y="94"/>
                  </a:lnTo>
                  <a:lnTo>
                    <a:pt x="79" y="83"/>
                  </a:lnTo>
                  <a:lnTo>
                    <a:pt x="88" y="73"/>
                  </a:lnTo>
                  <a:lnTo>
                    <a:pt x="101" y="51"/>
                  </a:lnTo>
                  <a:lnTo>
                    <a:pt x="116" y="29"/>
                  </a:lnTo>
                  <a:lnTo>
                    <a:pt x="124" y="19"/>
                  </a:lnTo>
                  <a:lnTo>
                    <a:pt x="132" y="9"/>
                  </a:lnTo>
                  <a:lnTo>
                    <a:pt x="132" y="9"/>
                  </a:lnTo>
                  <a:lnTo>
                    <a:pt x="133" y="7"/>
                  </a:lnTo>
                  <a:lnTo>
                    <a:pt x="133" y="6"/>
                  </a:lnTo>
                  <a:lnTo>
                    <a:pt x="133" y="4"/>
                  </a:lnTo>
                  <a:lnTo>
                    <a:pt x="132" y="3"/>
                  </a:lnTo>
                  <a:lnTo>
                    <a:pt x="131" y="1"/>
                  </a:lnTo>
                  <a:lnTo>
                    <a:pt x="129" y="0"/>
                  </a:lnTo>
                  <a:lnTo>
                    <a:pt x="127" y="0"/>
                  </a:lnTo>
                  <a:lnTo>
                    <a:pt x="126" y="1"/>
                  </a:lnTo>
                  <a:lnTo>
                    <a:pt x="126"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85" name="Freeform 577">
              <a:extLst>
                <a:ext uri="{FF2B5EF4-FFF2-40B4-BE49-F238E27FC236}">
                  <a16:creationId xmlns:a16="http://schemas.microsoft.com/office/drawing/2014/main" id="{2E82CAD4-EEBC-4952-ABBB-F7D2F79B77B4}"/>
                </a:ext>
              </a:extLst>
            </p:cNvPr>
            <p:cNvSpPr>
              <a:spLocks/>
            </p:cNvSpPr>
            <p:nvPr/>
          </p:nvSpPr>
          <p:spPr bwMode="auto">
            <a:xfrm>
              <a:off x="6296026" y="4162425"/>
              <a:ext cx="42863" cy="76200"/>
            </a:xfrm>
            <a:custGeom>
              <a:avLst/>
              <a:gdLst/>
              <a:ahLst/>
              <a:cxnLst>
                <a:cxn ang="0">
                  <a:pos x="73" y="2"/>
                </a:cxn>
                <a:cxn ang="0">
                  <a:pos x="73" y="2"/>
                </a:cxn>
                <a:cxn ang="0">
                  <a:pos x="64" y="18"/>
                </a:cxn>
                <a:cxn ang="0">
                  <a:pos x="53" y="35"/>
                </a:cxn>
                <a:cxn ang="0">
                  <a:pos x="34" y="68"/>
                </a:cxn>
                <a:cxn ang="0">
                  <a:pos x="24" y="85"/>
                </a:cxn>
                <a:cxn ang="0">
                  <a:pos x="15" y="101"/>
                </a:cxn>
                <a:cxn ang="0">
                  <a:pos x="7" y="119"/>
                </a:cxn>
                <a:cxn ang="0">
                  <a:pos x="0" y="137"/>
                </a:cxn>
                <a:cxn ang="0">
                  <a:pos x="0" y="137"/>
                </a:cxn>
                <a:cxn ang="0">
                  <a:pos x="0" y="139"/>
                </a:cxn>
                <a:cxn ang="0">
                  <a:pos x="2" y="140"/>
                </a:cxn>
                <a:cxn ang="0">
                  <a:pos x="3" y="142"/>
                </a:cxn>
                <a:cxn ang="0">
                  <a:pos x="4" y="142"/>
                </a:cxn>
                <a:cxn ang="0">
                  <a:pos x="6" y="143"/>
                </a:cxn>
                <a:cxn ang="0">
                  <a:pos x="8" y="142"/>
                </a:cxn>
                <a:cxn ang="0">
                  <a:pos x="9" y="141"/>
                </a:cxn>
                <a:cxn ang="0">
                  <a:pos x="10" y="139"/>
                </a:cxn>
                <a:cxn ang="0">
                  <a:pos x="10" y="139"/>
                </a:cxn>
                <a:cxn ang="0">
                  <a:pos x="13" y="130"/>
                </a:cxn>
                <a:cxn ang="0">
                  <a:pos x="17" y="121"/>
                </a:cxn>
                <a:cxn ang="0">
                  <a:pos x="25" y="104"/>
                </a:cxn>
                <a:cxn ang="0">
                  <a:pos x="35" y="87"/>
                </a:cxn>
                <a:cxn ang="0">
                  <a:pos x="44" y="70"/>
                </a:cxn>
                <a:cxn ang="0">
                  <a:pos x="44" y="70"/>
                </a:cxn>
                <a:cxn ang="0">
                  <a:pos x="52" y="54"/>
                </a:cxn>
                <a:cxn ang="0">
                  <a:pos x="63" y="38"/>
                </a:cxn>
                <a:cxn ang="0">
                  <a:pos x="72" y="23"/>
                </a:cxn>
                <a:cxn ang="0">
                  <a:pos x="80" y="7"/>
                </a:cxn>
                <a:cxn ang="0">
                  <a:pos x="80" y="7"/>
                </a:cxn>
                <a:cxn ang="0">
                  <a:pos x="81" y="5"/>
                </a:cxn>
                <a:cxn ang="0">
                  <a:pos x="81" y="3"/>
                </a:cxn>
                <a:cxn ang="0">
                  <a:pos x="80" y="2"/>
                </a:cxn>
                <a:cxn ang="0">
                  <a:pos x="79" y="1"/>
                </a:cxn>
                <a:cxn ang="0">
                  <a:pos x="77" y="0"/>
                </a:cxn>
                <a:cxn ang="0">
                  <a:pos x="75" y="0"/>
                </a:cxn>
                <a:cxn ang="0">
                  <a:pos x="74" y="1"/>
                </a:cxn>
                <a:cxn ang="0">
                  <a:pos x="73" y="2"/>
                </a:cxn>
                <a:cxn ang="0">
                  <a:pos x="73" y="2"/>
                </a:cxn>
              </a:cxnLst>
              <a:rect l="0" t="0" r="r" b="b"/>
              <a:pathLst>
                <a:path w="81" h="143">
                  <a:moveTo>
                    <a:pt x="73" y="2"/>
                  </a:moveTo>
                  <a:lnTo>
                    <a:pt x="73" y="2"/>
                  </a:lnTo>
                  <a:lnTo>
                    <a:pt x="64" y="18"/>
                  </a:lnTo>
                  <a:lnTo>
                    <a:pt x="53" y="35"/>
                  </a:lnTo>
                  <a:lnTo>
                    <a:pt x="34" y="68"/>
                  </a:lnTo>
                  <a:lnTo>
                    <a:pt x="24" y="85"/>
                  </a:lnTo>
                  <a:lnTo>
                    <a:pt x="15" y="101"/>
                  </a:lnTo>
                  <a:lnTo>
                    <a:pt x="7" y="119"/>
                  </a:lnTo>
                  <a:lnTo>
                    <a:pt x="0" y="137"/>
                  </a:lnTo>
                  <a:lnTo>
                    <a:pt x="0" y="137"/>
                  </a:lnTo>
                  <a:lnTo>
                    <a:pt x="0" y="139"/>
                  </a:lnTo>
                  <a:lnTo>
                    <a:pt x="2" y="140"/>
                  </a:lnTo>
                  <a:lnTo>
                    <a:pt x="3" y="142"/>
                  </a:lnTo>
                  <a:lnTo>
                    <a:pt x="4" y="142"/>
                  </a:lnTo>
                  <a:lnTo>
                    <a:pt x="6" y="143"/>
                  </a:lnTo>
                  <a:lnTo>
                    <a:pt x="8" y="142"/>
                  </a:lnTo>
                  <a:lnTo>
                    <a:pt x="9" y="141"/>
                  </a:lnTo>
                  <a:lnTo>
                    <a:pt x="10" y="139"/>
                  </a:lnTo>
                  <a:lnTo>
                    <a:pt x="10" y="139"/>
                  </a:lnTo>
                  <a:lnTo>
                    <a:pt x="13" y="130"/>
                  </a:lnTo>
                  <a:lnTo>
                    <a:pt x="17" y="121"/>
                  </a:lnTo>
                  <a:lnTo>
                    <a:pt x="25" y="104"/>
                  </a:lnTo>
                  <a:lnTo>
                    <a:pt x="35" y="87"/>
                  </a:lnTo>
                  <a:lnTo>
                    <a:pt x="44" y="70"/>
                  </a:lnTo>
                  <a:lnTo>
                    <a:pt x="44" y="70"/>
                  </a:lnTo>
                  <a:lnTo>
                    <a:pt x="52" y="54"/>
                  </a:lnTo>
                  <a:lnTo>
                    <a:pt x="63" y="38"/>
                  </a:lnTo>
                  <a:lnTo>
                    <a:pt x="72" y="23"/>
                  </a:lnTo>
                  <a:lnTo>
                    <a:pt x="80" y="7"/>
                  </a:lnTo>
                  <a:lnTo>
                    <a:pt x="80" y="7"/>
                  </a:lnTo>
                  <a:lnTo>
                    <a:pt x="81" y="5"/>
                  </a:lnTo>
                  <a:lnTo>
                    <a:pt x="81" y="3"/>
                  </a:lnTo>
                  <a:lnTo>
                    <a:pt x="80" y="2"/>
                  </a:lnTo>
                  <a:lnTo>
                    <a:pt x="79" y="1"/>
                  </a:lnTo>
                  <a:lnTo>
                    <a:pt x="77" y="0"/>
                  </a:lnTo>
                  <a:lnTo>
                    <a:pt x="75" y="0"/>
                  </a:lnTo>
                  <a:lnTo>
                    <a:pt x="74" y="1"/>
                  </a:lnTo>
                  <a:lnTo>
                    <a:pt x="73" y="2"/>
                  </a:lnTo>
                  <a:lnTo>
                    <a:pt x="73"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86" name="Freeform 578">
              <a:extLst>
                <a:ext uri="{FF2B5EF4-FFF2-40B4-BE49-F238E27FC236}">
                  <a16:creationId xmlns:a16="http://schemas.microsoft.com/office/drawing/2014/main" id="{204905A9-75C4-482C-9BDD-D2539A15C1B3}"/>
                </a:ext>
              </a:extLst>
            </p:cNvPr>
            <p:cNvSpPr>
              <a:spLocks/>
            </p:cNvSpPr>
            <p:nvPr/>
          </p:nvSpPr>
          <p:spPr bwMode="auto">
            <a:xfrm>
              <a:off x="6296026" y="4216400"/>
              <a:ext cx="42863" cy="69850"/>
            </a:xfrm>
            <a:custGeom>
              <a:avLst/>
              <a:gdLst/>
              <a:ahLst/>
              <a:cxnLst>
                <a:cxn ang="0">
                  <a:pos x="73" y="2"/>
                </a:cxn>
                <a:cxn ang="0">
                  <a:pos x="73" y="2"/>
                </a:cxn>
                <a:cxn ang="0">
                  <a:pos x="54" y="32"/>
                </a:cxn>
                <a:cxn ang="0">
                  <a:pos x="36" y="64"/>
                </a:cxn>
                <a:cxn ang="0">
                  <a:pos x="17" y="94"/>
                </a:cxn>
                <a:cxn ang="0">
                  <a:pos x="9" y="110"/>
                </a:cxn>
                <a:cxn ang="0">
                  <a:pos x="2" y="126"/>
                </a:cxn>
                <a:cxn ang="0">
                  <a:pos x="2" y="126"/>
                </a:cxn>
                <a:cxn ang="0">
                  <a:pos x="0" y="128"/>
                </a:cxn>
                <a:cxn ang="0">
                  <a:pos x="2" y="130"/>
                </a:cxn>
                <a:cxn ang="0">
                  <a:pos x="4" y="132"/>
                </a:cxn>
                <a:cxn ang="0">
                  <a:pos x="5" y="133"/>
                </a:cxn>
                <a:cxn ang="0">
                  <a:pos x="7" y="133"/>
                </a:cxn>
                <a:cxn ang="0">
                  <a:pos x="8" y="132"/>
                </a:cxn>
                <a:cxn ang="0">
                  <a:pos x="10" y="131"/>
                </a:cxn>
                <a:cxn ang="0">
                  <a:pos x="10" y="131"/>
                </a:cxn>
                <a:cxn ang="0">
                  <a:pos x="17" y="114"/>
                </a:cxn>
                <a:cxn ang="0">
                  <a:pos x="25" y="99"/>
                </a:cxn>
                <a:cxn ang="0">
                  <a:pos x="44" y="68"/>
                </a:cxn>
                <a:cxn ang="0">
                  <a:pos x="63" y="38"/>
                </a:cxn>
                <a:cxn ang="0">
                  <a:pos x="80" y="7"/>
                </a:cxn>
                <a:cxn ang="0">
                  <a:pos x="80" y="7"/>
                </a:cxn>
                <a:cxn ang="0">
                  <a:pos x="81" y="4"/>
                </a:cxn>
                <a:cxn ang="0">
                  <a:pos x="81" y="3"/>
                </a:cxn>
                <a:cxn ang="0">
                  <a:pos x="80" y="1"/>
                </a:cxn>
                <a:cxn ang="0">
                  <a:pos x="79" y="0"/>
                </a:cxn>
                <a:cxn ang="0">
                  <a:pos x="77" y="0"/>
                </a:cxn>
                <a:cxn ang="0">
                  <a:pos x="75" y="0"/>
                </a:cxn>
                <a:cxn ang="0">
                  <a:pos x="74" y="0"/>
                </a:cxn>
                <a:cxn ang="0">
                  <a:pos x="73" y="2"/>
                </a:cxn>
                <a:cxn ang="0">
                  <a:pos x="73" y="2"/>
                </a:cxn>
              </a:cxnLst>
              <a:rect l="0" t="0" r="r" b="b"/>
              <a:pathLst>
                <a:path w="81" h="133">
                  <a:moveTo>
                    <a:pt x="73" y="2"/>
                  </a:moveTo>
                  <a:lnTo>
                    <a:pt x="73" y="2"/>
                  </a:lnTo>
                  <a:lnTo>
                    <a:pt x="54" y="32"/>
                  </a:lnTo>
                  <a:lnTo>
                    <a:pt x="36" y="64"/>
                  </a:lnTo>
                  <a:lnTo>
                    <a:pt x="17" y="94"/>
                  </a:lnTo>
                  <a:lnTo>
                    <a:pt x="9" y="110"/>
                  </a:lnTo>
                  <a:lnTo>
                    <a:pt x="2" y="126"/>
                  </a:lnTo>
                  <a:lnTo>
                    <a:pt x="2" y="126"/>
                  </a:lnTo>
                  <a:lnTo>
                    <a:pt x="0" y="128"/>
                  </a:lnTo>
                  <a:lnTo>
                    <a:pt x="2" y="130"/>
                  </a:lnTo>
                  <a:lnTo>
                    <a:pt x="4" y="132"/>
                  </a:lnTo>
                  <a:lnTo>
                    <a:pt x="5" y="133"/>
                  </a:lnTo>
                  <a:lnTo>
                    <a:pt x="7" y="133"/>
                  </a:lnTo>
                  <a:lnTo>
                    <a:pt x="8" y="132"/>
                  </a:lnTo>
                  <a:lnTo>
                    <a:pt x="10" y="131"/>
                  </a:lnTo>
                  <a:lnTo>
                    <a:pt x="10" y="131"/>
                  </a:lnTo>
                  <a:lnTo>
                    <a:pt x="17" y="114"/>
                  </a:lnTo>
                  <a:lnTo>
                    <a:pt x="25" y="99"/>
                  </a:lnTo>
                  <a:lnTo>
                    <a:pt x="44" y="68"/>
                  </a:lnTo>
                  <a:lnTo>
                    <a:pt x="63" y="38"/>
                  </a:lnTo>
                  <a:lnTo>
                    <a:pt x="80" y="7"/>
                  </a:lnTo>
                  <a:lnTo>
                    <a:pt x="80" y="7"/>
                  </a:lnTo>
                  <a:lnTo>
                    <a:pt x="81" y="4"/>
                  </a:lnTo>
                  <a:lnTo>
                    <a:pt x="81" y="3"/>
                  </a:lnTo>
                  <a:lnTo>
                    <a:pt x="80" y="1"/>
                  </a:lnTo>
                  <a:lnTo>
                    <a:pt x="79" y="0"/>
                  </a:lnTo>
                  <a:lnTo>
                    <a:pt x="77" y="0"/>
                  </a:lnTo>
                  <a:lnTo>
                    <a:pt x="75" y="0"/>
                  </a:lnTo>
                  <a:lnTo>
                    <a:pt x="74" y="0"/>
                  </a:lnTo>
                  <a:lnTo>
                    <a:pt x="73" y="2"/>
                  </a:lnTo>
                  <a:lnTo>
                    <a:pt x="73"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87" name="Freeform 579">
              <a:extLst>
                <a:ext uri="{FF2B5EF4-FFF2-40B4-BE49-F238E27FC236}">
                  <a16:creationId xmlns:a16="http://schemas.microsoft.com/office/drawing/2014/main" id="{C7359A53-BB79-4C5F-8027-FA3E08A93DAB}"/>
                </a:ext>
              </a:extLst>
            </p:cNvPr>
            <p:cNvSpPr>
              <a:spLocks/>
            </p:cNvSpPr>
            <p:nvPr/>
          </p:nvSpPr>
          <p:spPr bwMode="auto">
            <a:xfrm>
              <a:off x="6288088" y="4273550"/>
              <a:ext cx="41275" cy="60325"/>
            </a:xfrm>
            <a:custGeom>
              <a:avLst/>
              <a:gdLst/>
              <a:ahLst/>
              <a:cxnLst>
                <a:cxn ang="0">
                  <a:pos x="67" y="2"/>
                </a:cxn>
                <a:cxn ang="0">
                  <a:pos x="67" y="2"/>
                </a:cxn>
                <a:cxn ang="0">
                  <a:pos x="53" y="30"/>
                </a:cxn>
                <a:cxn ang="0">
                  <a:pos x="36" y="56"/>
                </a:cxn>
                <a:cxn ang="0">
                  <a:pos x="19" y="82"/>
                </a:cxn>
                <a:cxn ang="0">
                  <a:pos x="1" y="107"/>
                </a:cxn>
                <a:cxn ang="0">
                  <a:pos x="1" y="107"/>
                </a:cxn>
                <a:cxn ang="0">
                  <a:pos x="0" y="109"/>
                </a:cxn>
                <a:cxn ang="0">
                  <a:pos x="0" y="111"/>
                </a:cxn>
                <a:cxn ang="0">
                  <a:pos x="1" y="112"/>
                </a:cxn>
                <a:cxn ang="0">
                  <a:pos x="2" y="113"/>
                </a:cxn>
                <a:cxn ang="0">
                  <a:pos x="6" y="114"/>
                </a:cxn>
                <a:cxn ang="0">
                  <a:pos x="7" y="113"/>
                </a:cxn>
                <a:cxn ang="0">
                  <a:pos x="9" y="112"/>
                </a:cxn>
                <a:cxn ang="0">
                  <a:pos x="9" y="112"/>
                </a:cxn>
                <a:cxn ang="0">
                  <a:pos x="27" y="86"/>
                </a:cxn>
                <a:cxn ang="0">
                  <a:pos x="45" y="61"/>
                </a:cxn>
                <a:cxn ang="0">
                  <a:pos x="61" y="34"/>
                </a:cxn>
                <a:cxn ang="0">
                  <a:pos x="76" y="7"/>
                </a:cxn>
                <a:cxn ang="0">
                  <a:pos x="76" y="7"/>
                </a:cxn>
                <a:cxn ang="0">
                  <a:pos x="77" y="5"/>
                </a:cxn>
                <a:cxn ang="0">
                  <a:pos x="76" y="3"/>
                </a:cxn>
                <a:cxn ang="0">
                  <a:pos x="75" y="2"/>
                </a:cxn>
                <a:cxn ang="0">
                  <a:pos x="74" y="1"/>
                </a:cxn>
                <a:cxn ang="0">
                  <a:pos x="73" y="0"/>
                </a:cxn>
                <a:cxn ang="0">
                  <a:pos x="70" y="0"/>
                </a:cxn>
                <a:cxn ang="0">
                  <a:pos x="68" y="1"/>
                </a:cxn>
                <a:cxn ang="0">
                  <a:pos x="67" y="2"/>
                </a:cxn>
                <a:cxn ang="0">
                  <a:pos x="67" y="2"/>
                </a:cxn>
              </a:cxnLst>
              <a:rect l="0" t="0" r="r" b="b"/>
              <a:pathLst>
                <a:path w="77" h="114">
                  <a:moveTo>
                    <a:pt x="67" y="2"/>
                  </a:moveTo>
                  <a:lnTo>
                    <a:pt x="67" y="2"/>
                  </a:lnTo>
                  <a:lnTo>
                    <a:pt x="53" y="30"/>
                  </a:lnTo>
                  <a:lnTo>
                    <a:pt x="36" y="56"/>
                  </a:lnTo>
                  <a:lnTo>
                    <a:pt x="19" y="82"/>
                  </a:lnTo>
                  <a:lnTo>
                    <a:pt x="1" y="107"/>
                  </a:lnTo>
                  <a:lnTo>
                    <a:pt x="1" y="107"/>
                  </a:lnTo>
                  <a:lnTo>
                    <a:pt x="0" y="109"/>
                  </a:lnTo>
                  <a:lnTo>
                    <a:pt x="0" y="111"/>
                  </a:lnTo>
                  <a:lnTo>
                    <a:pt x="1" y="112"/>
                  </a:lnTo>
                  <a:lnTo>
                    <a:pt x="2" y="113"/>
                  </a:lnTo>
                  <a:lnTo>
                    <a:pt x="6" y="114"/>
                  </a:lnTo>
                  <a:lnTo>
                    <a:pt x="7" y="113"/>
                  </a:lnTo>
                  <a:lnTo>
                    <a:pt x="9" y="112"/>
                  </a:lnTo>
                  <a:lnTo>
                    <a:pt x="9" y="112"/>
                  </a:lnTo>
                  <a:lnTo>
                    <a:pt x="27" y="86"/>
                  </a:lnTo>
                  <a:lnTo>
                    <a:pt x="45" y="61"/>
                  </a:lnTo>
                  <a:lnTo>
                    <a:pt x="61" y="34"/>
                  </a:lnTo>
                  <a:lnTo>
                    <a:pt x="76" y="7"/>
                  </a:lnTo>
                  <a:lnTo>
                    <a:pt x="76" y="7"/>
                  </a:lnTo>
                  <a:lnTo>
                    <a:pt x="77" y="5"/>
                  </a:lnTo>
                  <a:lnTo>
                    <a:pt x="76" y="3"/>
                  </a:lnTo>
                  <a:lnTo>
                    <a:pt x="75" y="2"/>
                  </a:lnTo>
                  <a:lnTo>
                    <a:pt x="74" y="1"/>
                  </a:lnTo>
                  <a:lnTo>
                    <a:pt x="73" y="0"/>
                  </a:lnTo>
                  <a:lnTo>
                    <a:pt x="70" y="0"/>
                  </a:lnTo>
                  <a:lnTo>
                    <a:pt x="68" y="1"/>
                  </a:lnTo>
                  <a:lnTo>
                    <a:pt x="67" y="2"/>
                  </a:lnTo>
                  <a:lnTo>
                    <a:pt x="67"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88" name="Freeform 580">
              <a:extLst>
                <a:ext uri="{FF2B5EF4-FFF2-40B4-BE49-F238E27FC236}">
                  <a16:creationId xmlns:a16="http://schemas.microsoft.com/office/drawing/2014/main" id="{06A6EF00-5263-414D-B953-2F8CECBC6AD8}"/>
                </a:ext>
              </a:extLst>
            </p:cNvPr>
            <p:cNvSpPr>
              <a:spLocks/>
            </p:cNvSpPr>
            <p:nvPr/>
          </p:nvSpPr>
          <p:spPr bwMode="auto">
            <a:xfrm>
              <a:off x="6281738" y="4319588"/>
              <a:ext cx="49213" cy="69850"/>
            </a:xfrm>
            <a:custGeom>
              <a:avLst/>
              <a:gdLst/>
              <a:ahLst/>
              <a:cxnLst>
                <a:cxn ang="0">
                  <a:pos x="86" y="1"/>
                </a:cxn>
                <a:cxn ang="0">
                  <a:pos x="86" y="1"/>
                </a:cxn>
                <a:cxn ang="0">
                  <a:pos x="78" y="10"/>
                </a:cxn>
                <a:cxn ang="0">
                  <a:pos x="72" y="18"/>
                </a:cxn>
                <a:cxn ang="0">
                  <a:pos x="60" y="34"/>
                </a:cxn>
                <a:cxn ang="0">
                  <a:pos x="47" y="52"/>
                </a:cxn>
                <a:cxn ang="0">
                  <a:pos x="35" y="69"/>
                </a:cxn>
                <a:cxn ang="0">
                  <a:pos x="35" y="69"/>
                </a:cxn>
                <a:cxn ang="0">
                  <a:pos x="23" y="82"/>
                </a:cxn>
                <a:cxn ang="0">
                  <a:pos x="14" y="97"/>
                </a:cxn>
                <a:cxn ang="0">
                  <a:pos x="6" y="111"/>
                </a:cxn>
                <a:cxn ang="0">
                  <a:pos x="2" y="118"/>
                </a:cxn>
                <a:cxn ang="0">
                  <a:pos x="0" y="127"/>
                </a:cxn>
                <a:cxn ang="0">
                  <a:pos x="0" y="127"/>
                </a:cxn>
                <a:cxn ang="0">
                  <a:pos x="0" y="129"/>
                </a:cxn>
                <a:cxn ang="0">
                  <a:pos x="0" y="131"/>
                </a:cxn>
                <a:cxn ang="0">
                  <a:pos x="1" y="132"/>
                </a:cxn>
                <a:cxn ang="0">
                  <a:pos x="3" y="133"/>
                </a:cxn>
                <a:cxn ang="0">
                  <a:pos x="5" y="133"/>
                </a:cxn>
                <a:cxn ang="0">
                  <a:pos x="6" y="133"/>
                </a:cxn>
                <a:cxn ang="0">
                  <a:pos x="8" y="132"/>
                </a:cxn>
                <a:cxn ang="0">
                  <a:pos x="9" y="130"/>
                </a:cxn>
                <a:cxn ang="0">
                  <a:pos x="9" y="130"/>
                </a:cxn>
                <a:cxn ang="0">
                  <a:pos x="12" y="120"/>
                </a:cxn>
                <a:cxn ang="0">
                  <a:pos x="15" y="111"/>
                </a:cxn>
                <a:cxn ang="0">
                  <a:pos x="20" y="103"/>
                </a:cxn>
                <a:cxn ang="0">
                  <a:pos x="25" y="96"/>
                </a:cxn>
                <a:cxn ang="0">
                  <a:pos x="38" y="80"/>
                </a:cxn>
                <a:cxn ang="0">
                  <a:pos x="50" y="65"/>
                </a:cxn>
                <a:cxn ang="0">
                  <a:pos x="50" y="65"/>
                </a:cxn>
                <a:cxn ang="0">
                  <a:pos x="61" y="51"/>
                </a:cxn>
                <a:cxn ang="0">
                  <a:pos x="70" y="35"/>
                </a:cxn>
                <a:cxn ang="0">
                  <a:pos x="80" y="22"/>
                </a:cxn>
                <a:cxn ang="0">
                  <a:pos x="93" y="7"/>
                </a:cxn>
                <a:cxn ang="0">
                  <a:pos x="93" y="7"/>
                </a:cxn>
                <a:cxn ang="0">
                  <a:pos x="94" y="6"/>
                </a:cxn>
                <a:cxn ang="0">
                  <a:pos x="94" y="4"/>
                </a:cxn>
                <a:cxn ang="0">
                  <a:pos x="94" y="2"/>
                </a:cxn>
                <a:cxn ang="0">
                  <a:pos x="93" y="1"/>
                </a:cxn>
                <a:cxn ang="0">
                  <a:pos x="91" y="0"/>
                </a:cxn>
                <a:cxn ang="0">
                  <a:pos x="90" y="0"/>
                </a:cxn>
                <a:cxn ang="0">
                  <a:pos x="88" y="0"/>
                </a:cxn>
                <a:cxn ang="0">
                  <a:pos x="86" y="1"/>
                </a:cxn>
                <a:cxn ang="0">
                  <a:pos x="86" y="1"/>
                </a:cxn>
              </a:cxnLst>
              <a:rect l="0" t="0" r="r" b="b"/>
              <a:pathLst>
                <a:path w="94" h="133">
                  <a:moveTo>
                    <a:pt x="86" y="1"/>
                  </a:moveTo>
                  <a:lnTo>
                    <a:pt x="86" y="1"/>
                  </a:lnTo>
                  <a:lnTo>
                    <a:pt x="78" y="10"/>
                  </a:lnTo>
                  <a:lnTo>
                    <a:pt x="72" y="18"/>
                  </a:lnTo>
                  <a:lnTo>
                    <a:pt x="60" y="34"/>
                  </a:lnTo>
                  <a:lnTo>
                    <a:pt x="47" y="52"/>
                  </a:lnTo>
                  <a:lnTo>
                    <a:pt x="35" y="69"/>
                  </a:lnTo>
                  <a:lnTo>
                    <a:pt x="35" y="69"/>
                  </a:lnTo>
                  <a:lnTo>
                    <a:pt x="23" y="82"/>
                  </a:lnTo>
                  <a:lnTo>
                    <a:pt x="14" y="97"/>
                  </a:lnTo>
                  <a:lnTo>
                    <a:pt x="6" y="111"/>
                  </a:lnTo>
                  <a:lnTo>
                    <a:pt x="2" y="118"/>
                  </a:lnTo>
                  <a:lnTo>
                    <a:pt x="0" y="127"/>
                  </a:lnTo>
                  <a:lnTo>
                    <a:pt x="0" y="127"/>
                  </a:lnTo>
                  <a:lnTo>
                    <a:pt x="0" y="129"/>
                  </a:lnTo>
                  <a:lnTo>
                    <a:pt x="0" y="131"/>
                  </a:lnTo>
                  <a:lnTo>
                    <a:pt x="1" y="132"/>
                  </a:lnTo>
                  <a:lnTo>
                    <a:pt x="3" y="133"/>
                  </a:lnTo>
                  <a:lnTo>
                    <a:pt x="5" y="133"/>
                  </a:lnTo>
                  <a:lnTo>
                    <a:pt x="6" y="133"/>
                  </a:lnTo>
                  <a:lnTo>
                    <a:pt x="8" y="132"/>
                  </a:lnTo>
                  <a:lnTo>
                    <a:pt x="9" y="130"/>
                  </a:lnTo>
                  <a:lnTo>
                    <a:pt x="9" y="130"/>
                  </a:lnTo>
                  <a:lnTo>
                    <a:pt x="12" y="120"/>
                  </a:lnTo>
                  <a:lnTo>
                    <a:pt x="15" y="111"/>
                  </a:lnTo>
                  <a:lnTo>
                    <a:pt x="20" y="103"/>
                  </a:lnTo>
                  <a:lnTo>
                    <a:pt x="25" y="96"/>
                  </a:lnTo>
                  <a:lnTo>
                    <a:pt x="38" y="80"/>
                  </a:lnTo>
                  <a:lnTo>
                    <a:pt x="50" y="65"/>
                  </a:lnTo>
                  <a:lnTo>
                    <a:pt x="50" y="65"/>
                  </a:lnTo>
                  <a:lnTo>
                    <a:pt x="61" y="51"/>
                  </a:lnTo>
                  <a:lnTo>
                    <a:pt x="70" y="35"/>
                  </a:lnTo>
                  <a:lnTo>
                    <a:pt x="80" y="22"/>
                  </a:lnTo>
                  <a:lnTo>
                    <a:pt x="93" y="7"/>
                  </a:lnTo>
                  <a:lnTo>
                    <a:pt x="93" y="7"/>
                  </a:lnTo>
                  <a:lnTo>
                    <a:pt x="94" y="6"/>
                  </a:lnTo>
                  <a:lnTo>
                    <a:pt x="94" y="4"/>
                  </a:lnTo>
                  <a:lnTo>
                    <a:pt x="94" y="2"/>
                  </a:lnTo>
                  <a:lnTo>
                    <a:pt x="93" y="1"/>
                  </a:lnTo>
                  <a:lnTo>
                    <a:pt x="91" y="0"/>
                  </a:lnTo>
                  <a:lnTo>
                    <a:pt x="90" y="0"/>
                  </a:lnTo>
                  <a:lnTo>
                    <a:pt x="88" y="0"/>
                  </a:lnTo>
                  <a:lnTo>
                    <a:pt x="86" y="1"/>
                  </a:lnTo>
                  <a:lnTo>
                    <a:pt x="86"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89" name="Freeform 581">
              <a:extLst>
                <a:ext uri="{FF2B5EF4-FFF2-40B4-BE49-F238E27FC236}">
                  <a16:creationId xmlns:a16="http://schemas.microsoft.com/office/drawing/2014/main" id="{5B294F5E-7C99-4143-A68F-EFBBE1A466DD}"/>
                </a:ext>
              </a:extLst>
            </p:cNvPr>
            <p:cNvSpPr>
              <a:spLocks/>
            </p:cNvSpPr>
            <p:nvPr/>
          </p:nvSpPr>
          <p:spPr bwMode="auto">
            <a:xfrm>
              <a:off x="6280151" y="4367213"/>
              <a:ext cx="39688" cy="65088"/>
            </a:xfrm>
            <a:custGeom>
              <a:avLst/>
              <a:gdLst/>
              <a:ahLst/>
              <a:cxnLst>
                <a:cxn ang="0">
                  <a:pos x="72" y="2"/>
                </a:cxn>
                <a:cxn ang="0">
                  <a:pos x="72" y="2"/>
                </a:cxn>
                <a:cxn ang="0">
                  <a:pos x="71" y="1"/>
                </a:cxn>
                <a:cxn ang="0">
                  <a:pos x="69" y="0"/>
                </a:cxn>
                <a:cxn ang="0">
                  <a:pos x="68" y="0"/>
                </a:cxn>
                <a:cxn ang="0">
                  <a:pos x="66" y="0"/>
                </a:cxn>
                <a:cxn ang="0">
                  <a:pos x="64" y="3"/>
                </a:cxn>
                <a:cxn ang="0">
                  <a:pos x="63" y="6"/>
                </a:cxn>
                <a:cxn ang="0">
                  <a:pos x="64" y="8"/>
                </a:cxn>
                <a:cxn ang="0">
                  <a:pos x="64" y="8"/>
                </a:cxn>
                <a:cxn ang="0">
                  <a:pos x="64" y="11"/>
                </a:cxn>
                <a:cxn ang="0">
                  <a:pos x="62" y="17"/>
                </a:cxn>
                <a:cxn ang="0">
                  <a:pos x="59" y="23"/>
                </a:cxn>
                <a:cxn ang="0">
                  <a:pos x="54" y="29"/>
                </a:cxn>
                <a:cxn ang="0">
                  <a:pos x="45" y="43"/>
                </a:cxn>
                <a:cxn ang="0">
                  <a:pos x="39" y="51"/>
                </a:cxn>
                <a:cxn ang="0">
                  <a:pos x="39" y="51"/>
                </a:cxn>
                <a:cxn ang="0">
                  <a:pos x="29" y="68"/>
                </a:cxn>
                <a:cxn ang="0">
                  <a:pos x="19" y="84"/>
                </a:cxn>
                <a:cxn ang="0">
                  <a:pos x="9" y="101"/>
                </a:cxn>
                <a:cxn ang="0">
                  <a:pos x="5" y="109"/>
                </a:cxn>
                <a:cxn ang="0">
                  <a:pos x="2" y="117"/>
                </a:cxn>
                <a:cxn ang="0">
                  <a:pos x="2" y="117"/>
                </a:cxn>
                <a:cxn ang="0">
                  <a:pos x="0" y="120"/>
                </a:cxn>
                <a:cxn ang="0">
                  <a:pos x="2" y="122"/>
                </a:cxn>
                <a:cxn ang="0">
                  <a:pos x="3" y="123"/>
                </a:cxn>
                <a:cxn ang="0">
                  <a:pos x="5" y="124"/>
                </a:cxn>
                <a:cxn ang="0">
                  <a:pos x="8" y="124"/>
                </a:cxn>
                <a:cxn ang="0">
                  <a:pos x="9" y="122"/>
                </a:cxn>
                <a:cxn ang="0">
                  <a:pos x="11" y="121"/>
                </a:cxn>
                <a:cxn ang="0">
                  <a:pos x="11" y="121"/>
                </a:cxn>
                <a:cxn ang="0">
                  <a:pos x="15" y="110"/>
                </a:cxn>
                <a:cxn ang="0">
                  <a:pos x="19" y="100"/>
                </a:cxn>
                <a:cxn ang="0">
                  <a:pos x="31" y="79"/>
                </a:cxn>
                <a:cxn ang="0">
                  <a:pos x="43" y="59"/>
                </a:cxn>
                <a:cxn ang="0">
                  <a:pos x="56" y="41"/>
                </a:cxn>
                <a:cxn ang="0">
                  <a:pos x="56" y="41"/>
                </a:cxn>
                <a:cxn ang="0">
                  <a:pos x="62" y="34"/>
                </a:cxn>
                <a:cxn ang="0">
                  <a:pos x="69" y="23"/>
                </a:cxn>
                <a:cxn ang="0">
                  <a:pos x="71" y="18"/>
                </a:cxn>
                <a:cxn ang="0">
                  <a:pos x="72" y="13"/>
                </a:cxn>
                <a:cxn ang="0">
                  <a:pos x="73" y="8"/>
                </a:cxn>
                <a:cxn ang="0">
                  <a:pos x="72" y="2"/>
                </a:cxn>
                <a:cxn ang="0">
                  <a:pos x="72" y="2"/>
                </a:cxn>
              </a:cxnLst>
              <a:rect l="0" t="0" r="r" b="b"/>
              <a:pathLst>
                <a:path w="73" h="124">
                  <a:moveTo>
                    <a:pt x="72" y="2"/>
                  </a:moveTo>
                  <a:lnTo>
                    <a:pt x="72" y="2"/>
                  </a:lnTo>
                  <a:lnTo>
                    <a:pt x="71" y="1"/>
                  </a:lnTo>
                  <a:lnTo>
                    <a:pt x="69" y="0"/>
                  </a:lnTo>
                  <a:lnTo>
                    <a:pt x="68" y="0"/>
                  </a:lnTo>
                  <a:lnTo>
                    <a:pt x="66" y="0"/>
                  </a:lnTo>
                  <a:lnTo>
                    <a:pt x="64" y="3"/>
                  </a:lnTo>
                  <a:lnTo>
                    <a:pt x="63" y="6"/>
                  </a:lnTo>
                  <a:lnTo>
                    <a:pt x="64" y="8"/>
                  </a:lnTo>
                  <a:lnTo>
                    <a:pt x="64" y="8"/>
                  </a:lnTo>
                  <a:lnTo>
                    <a:pt x="64" y="11"/>
                  </a:lnTo>
                  <a:lnTo>
                    <a:pt x="62" y="17"/>
                  </a:lnTo>
                  <a:lnTo>
                    <a:pt x="59" y="23"/>
                  </a:lnTo>
                  <a:lnTo>
                    <a:pt x="54" y="29"/>
                  </a:lnTo>
                  <a:lnTo>
                    <a:pt x="45" y="43"/>
                  </a:lnTo>
                  <a:lnTo>
                    <a:pt x="39" y="51"/>
                  </a:lnTo>
                  <a:lnTo>
                    <a:pt x="39" y="51"/>
                  </a:lnTo>
                  <a:lnTo>
                    <a:pt x="29" y="68"/>
                  </a:lnTo>
                  <a:lnTo>
                    <a:pt x="19" y="84"/>
                  </a:lnTo>
                  <a:lnTo>
                    <a:pt x="9" y="101"/>
                  </a:lnTo>
                  <a:lnTo>
                    <a:pt x="5" y="109"/>
                  </a:lnTo>
                  <a:lnTo>
                    <a:pt x="2" y="117"/>
                  </a:lnTo>
                  <a:lnTo>
                    <a:pt x="2" y="117"/>
                  </a:lnTo>
                  <a:lnTo>
                    <a:pt x="0" y="120"/>
                  </a:lnTo>
                  <a:lnTo>
                    <a:pt x="2" y="122"/>
                  </a:lnTo>
                  <a:lnTo>
                    <a:pt x="3" y="123"/>
                  </a:lnTo>
                  <a:lnTo>
                    <a:pt x="5" y="124"/>
                  </a:lnTo>
                  <a:lnTo>
                    <a:pt x="8" y="124"/>
                  </a:lnTo>
                  <a:lnTo>
                    <a:pt x="9" y="122"/>
                  </a:lnTo>
                  <a:lnTo>
                    <a:pt x="11" y="121"/>
                  </a:lnTo>
                  <a:lnTo>
                    <a:pt x="11" y="121"/>
                  </a:lnTo>
                  <a:lnTo>
                    <a:pt x="15" y="110"/>
                  </a:lnTo>
                  <a:lnTo>
                    <a:pt x="19" y="100"/>
                  </a:lnTo>
                  <a:lnTo>
                    <a:pt x="31" y="79"/>
                  </a:lnTo>
                  <a:lnTo>
                    <a:pt x="43" y="59"/>
                  </a:lnTo>
                  <a:lnTo>
                    <a:pt x="56" y="41"/>
                  </a:lnTo>
                  <a:lnTo>
                    <a:pt x="56" y="41"/>
                  </a:lnTo>
                  <a:lnTo>
                    <a:pt x="62" y="34"/>
                  </a:lnTo>
                  <a:lnTo>
                    <a:pt x="69" y="23"/>
                  </a:lnTo>
                  <a:lnTo>
                    <a:pt x="71" y="18"/>
                  </a:lnTo>
                  <a:lnTo>
                    <a:pt x="72" y="13"/>
                  </a:lnTo>
                  <a:lnTo>
                    <a:pt x="73" y="8"/>
                  </a:lnTo>
                  <a:lnTo>
                    <a:pt x="72" y="2"/>
                  </a:lnTo>
                  <a:lnTo>
                    <a:pt x="72"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90" name="Freeform 582">
              <a:extLst>
                <a:ext uri="{FF2B5EF4-FFF2-40B4-BE49-F238E27FC236}">
                  <a16:creationId xmlns:a16="http://schemas.microsoft.com/office/drawing/2014/main" id="{E3343081-C769-457F-AE9B-F3B9DBC4952A}"/>
                </a:ext>
              </a:extLst>
            </p:cNvPr>
            <p:cNvSpPr>
              <a:spLocks/>
            </p:cNvSpPr>
            <p:nvPr/>
          </p:nvSpPr>
          <p:spPr bwMode="auto">
            <a:xfrm>
              <a:off x="6292851" y="4405313"/>
              <a:ext cx="36513" cy="65088"/>
            </a:xfrm>
            <a:custGeom>
              <a:avLst/>
              <a:gdLst/>
              <a:ahLst/>
              <a:cxnLst>
                <a:cxn ang="0">
                  <a:pos x="59" y="1"/>
                </a:cxn>
                <a:cxn ang="0">
                  <a:pos x="59" y="1"/>
                </a:cxn>
                <a:cxn ang="0">
                  <a:pos x="53" y="7"/>
                </a:cxn>
                <a:cxn ang="0">
                  <a:pos x="49" y="13"/>
                </a:cxn>
                <a:cxn ang="0">
                  <a:pos x="40" y="27"/>
                </a:cxn>
                <a:cxn ang="0">
                  <a:pos x="32" y="41"/>
                </a:cxn>
                <a:cxn ang="0">
                  <a:pos x="27" y="56"/>
                </a:cxn>
                <a:cxn ang="0">
                  <a:pos x="16" y="87"/>
                </a:cxn>
                <a:cxn ang="0">
                  <a:pos x="9" y="101"/>
                </a:cxn>
                <a:cxn ang="0">
                  <a:pos x="1" y="116"/>
                </a:cxn>
                <a:cxn ang="0">
                  <a:pos x="1" y="116"/>
                </a:cxn>
                <a:cxn ang="0">
                  <a:pos x="0" y="118"/>
                </a:cxn>
                <a:cxn ang="0">
                  <a:pos x="1" y="120"/>
                </a:cxn>
                <a:cxn ang="0">
                  <a:pos x="1" y="121"/>
                </a:cxn>
                <a:cxn ang="0">
                  <a:pos x="3" y="122"/>
                </a:cxn>
                <a:cxn ang="0">
                  <a:pos x="4" y="123"/>
                </a:cxn>
                <a:cxn ang="0">
                  <a:pos x="7" y="123"/>
                </a:cxn>
                <a:cxn ang="0">
                  <a:pos x="9" y="122"/>
                </a:cxn>
                <a:cxn ang="0">
                  <a:pos x="10" y="121"/>
                </a:cxn>
                <a:cxn ang="0">
                  <a:pos x="10" y="121"/>
                </a:cxn>
                <a:cxn ang="0">
                  <a:pos x="17" y="107"/>
                </a:cxn>
                <a:cxn ang="0">
                  <a:pos x="23" y="92"/>
                </a:cxn>
                <a:cxn ang="0">
                  <a:pos x="35" y="62"/>
                </a:cxn>
                <a:cxn ang="0">
                  <a:pos x="41" y="48"/>
                </a:cxn>
                <a:cxn ang="0">
                  <a:pos x="47" y="33"/>
                </a:cxn>
                <a:cxn ang="0">
                  <a:pos x="55" y="20"/>
                </a:cxn>
                <a:cxn ang="0">
                  <a:pos x="60" y="13"/>
                </a:cxn>
                <a:cxn ang="0">
                  <a:pos x="66" y="8"/>
                </a:cxn>
                <a:cxn ang="0">
                  <a:pos x="66" y="8"/>
                </a:cxn>
                <a:cxn ang="0">
                  <a:pos x="67" y="6"/>
                </a:cxn>
                <a:cxn ang="0">
                  <a:pos x="68" y="4"/>
                </a:cxn>
                <a:cxn ang="0">
                  <a:pos x="67" y="2"/>
                </a:cxn>
                <a:cxn ang="0">
                  <a:pos x="66" y="1"/>
                </a:cxn>
                <a:cxn ang="0">
                  <a:pos x="65" y="0"/>
                </a:cxn>
                <a:cxn ang="0">
                  <a:pos x="62" y="0"/>
                </a:cxn>
                <a:cxn ang="0">
                  <a:pos x="61" y="0"/>
                </a:cxn>
                <a:cxn ang="0">
                  <a:pos x="59" y="1"/>
                </a:cxn>
                <a:cxn ang="0">
                  <a:pos x="59" y="1"/>
                </a:cxn>
              </a:cxnLst>
              <a:rect l="0" t="0" r="r" b="b"/>
              <a:pathLst>
                <a:path w="68" h="123">
                  <a:moveTo>
                    <a:pt x="59" y="1"/>
                  </a:moveTo>
                  <a:lnTo>
                    <a:pt x="59" y="1"/>
                  </a:lnTo>
                  <a:lnTo>
                    <a:pt x="53" y="7"/>
                  </a:lnTo>
                  <a:lnTo>
                    <a:pt x="49" y="13"/>
                  </a:lnTo>
                  <a:lnTo>
                    <a:pt x="40" y="27"/>
                  </a:lnTo>
                  <a:lnTo>
                    <a:pt x="32" y="41"/>
                  </a:lnTo>
                  <a:lnTo>
                    <a:pt x="27" y="56"/>
                  </a:lnTo>
                  <a:lnTo>
                    <a:pt x="16" y="87"/>
                  </a:lnTo>
                  <a:lnTo>
                    <a:pt x="9" y="101"/>
                  </a:lnTo>
                  <a:lnTo>
                    <a:pt x="1" y="116"/>
                  </a:lnTo>
                  <a:lnTo>
                    <a:pt x="1" y="116"/>
                  </a:lnTo>
                  <a:lnTo>
                    <a:pt x="0" y="118"/>
                  </a:lnTo>
                  <a:lnTo>
                    <a:pt x="1" y="120"/>
                  </a:lnTo>
                  <a:lnTo>
                    <a:pt x="1" y="121"/>
                  </a:lnTo>
                  <a:lnTo>
                    <a:pt x="3" y="122"/>
                  </a:lnTo>
                  <a:lnTo>
                    <a:pt x="4" y="123"/>
                  </a:lnTo>
                  <a:lnTo>
                    <a:pt x="7" y="123"/>
                  </a:lnTo>
                  <a:lnTo>
                    <a:pt x="9" y="122"/>
                  </a:lnTo>
                  <a:lnTo>
                    <a:pt x="10" y="121"/>
                  </a:lnTo>
                  <a:lnTo>
                    <a:pt x="10" y="121"/>
                  </a:lnTo>
                  <a:lnTo>
                    <a:pt x="17" y="107"/>
                  </a:lnTo>
                  <a:lnTo>
                    <a:pt x="23" y="92"/>
                  </a:lnTo>
                  <a:lnTo>
                    <a:pt x="35" y="62"/>
                  </a:lnTo>
                  <a:lnTo>
                    <a:pt x="41" y="48"/>
                  </a:lnTo>
                  <a:lnTo>
                    <a:pt x="47" y="33"/>
                  </a:lnTo>
                  <a:lnTo>
                    <a:pt x="55" y="20"/>
                  </a:lnTo>
                  <a:lnTo>
                    <a:pt x="60" y="13"/>
                  </a:lnTo>
                  <a:lnTo>
                    <a:pt x="66" y="8"/>
                  </a:lnTo>
                  <a:lnTo>
                    <a:pt x="66" y="8"/>
                  </a:lnTo>
                  <a:lnTo>
                    <a:pt x="67" y="6"/>
                  </a:lnTo>
                  <a:lnTo>
                    <a:pt x="68" y="4"/>
                  </a:lnTo>
                  <a:lnTo>
                    <a:pt x="67" y="2"/>
                  </a:lnTo>
                  <a:lnTo>
                    <a:pt x="66" y="1"/>
                  </a:lnTo>
                  <a:lnTo>
                    <a:pt x="65" y="0"/>
                  </a:lnTo>
                  <a:lnTo>
                    <a:pt x="62" y="0"/>
                  </a:lnTo>
                  <a:lnTo>
                    <a:pt x="61" y="0"/>
                  </a:lnTo>
                  <a:lnTo>
                    <a:pt x="59" y="1"/>
                  </a:lnTo>
                  <a:lnTo>
                    <a:pt x="59"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91" name="Freeform 583">
              <a:extLst>
                <a:ext uri="{FF2B5EF4-FFF2-40B4-BE49-F238E27FC236}">
                  <a16:creationId xmlns:a16="http://schemas.microsoft.com/office/drawing/2014/main" id="{D9C94BAC-3464-4BCE-8219-3A54B46E31C0}"/>
                </a:ext>
              </a:extLst>
            </p:cNvPr>
            <p:cNvSpPr>
              <a:spLocks/>
            </p:cNvSpPr>
            <p:nvPr/>
          </p:nvSpPr>
          <p:spPr bwMode="auto">
            <a:xfrm>
              <a:off x="6291263" y="4448175"/>
              <a:ext cx="47625" cy="77788"/>
            </a:xfrm>
            <a:custGeom>
              <a:avLst/>
              <a:gdLst/>
              <a:ahLst/>
              <a:cxnLst>
                <a:cxn ang="0">
                  <a:pos x="82" y="1"/>
                </a:cxn>
                <a:cxn ang="0">
                  <a:pos x="82" y="1"/>
                </a:cxn>
                <a:cxn ang="0">
                  <a:pos x="76" y="7"/>
                </a:cxn>
                <a:cxn ang="0">
                  <a:pos x="71" y="13"/>
                </a:cxn>
                <a:cxn ang="0">
                  <a:pos x="65" y="20"/>
                </a:cxn>
                <a:cxn ang="0">
                  <a:pos x="61" y="28"/>
                </a:cxn>
                <a:cxn ang="0">
                  <a:pos x="53" y="42"/>
                </a:cxn>
                <a:cxn ang="0">
                  <a:pos x="46" y="58"/>
                </a:cxn>
                <a:cxn ang="0">
                  <a:pos x="46" y="58"/>
                </a:cxn>
                <a:cxn ang="0">
                  <a:pos x="35" y="78"/>
                </a:cxn>
                <a:cxn ang="0">
                  <a:pos x="24" y="99"/>
                </a:cxn>
                <a:cxn ang="0">
                  <a:pos x="12" y="119"/>
                </a:cxn>
                <a:cxn ang="0">
                  <a:pos x="0" y="140"/>
                </a:cxn>
                <a:cxn ang="0">
                  <a:pos x="0" y="140"/>
                </a:cxn>
                <a:cxn ang="0">
                  <a:pos x="0" y="142"/>
                </a:cxn>
                <a:cxn ang="0">
                  <a:pos x="0" y="144"/>
                </a:cxn>
                <a:cxn ang="0">
                  <a:pos x="1" y="145"/>
                </a:cxn>
                <a:cxn ang="0">
                  <a:pos x="2" y="146"/>
                </a:cxn>
                <a:cxn ang="0">
                  <a:pos x="4" y="147"/>
                </a:cxn>
                <a:cxn ang="0">
                  <a:pos x="6" y="147"/>
                </a:cxn>
                <a:cxn ang="0">
                  <a:pos x="7" y="146"/>
                </a:cxn>
                <a:cxn ang="0">
                  <a:pos x="8" y="145"/>
                </a:cxn>
                <a:cxn ang="0">
                  <a:pos x="8" y="145"/>
                </a:cxn>
                <a:cxn ang="0">
                  <a:pos x="18" y="127"/>
                </a:cxn>
                <a:cxn ang="0">
                  <a:pos x="28" y="111"/>
                </a:cxn>
                <a:cxn ang="0">
                  <a:pos x="48" y="76"/>
                </a:cxn>
                <a:cxn ang="0">
                  <a:pos x="48" y="76"/>
                </a:cxn>
                <a:cxn ang="0">
                  <a:pos x="56" y="58"/>
                </a:cxn>
                <a:cxn ang="0">
                  <a:pos x="65" y="40"/>
                </a:cxn>
                <a:cxn ang="0">
                  <a:pos x="70" y="31"/>
                </a:cxn>
                <a:cxn ang="0">
                  <a:pos x="76" y="23"/>
                </a:cxn>
                <a:cxn ang="0">
                  <a:pos x="82" y="14"/>
                </a:cxn>
                <a:cxn ang="0">
                  <a:pos x="89" y="8"/>
                </a:cxn>
                <a:cxn ang="0">
                  <a:pos x="89" y="8"/>
                </a:cxn>
                <a:cxn ang="0">
                  <a:pos x="90" y="6"/>
                </a:cxn>
                <a:cxn ang="0">
                  <a:pos x="90" y="4"/>
                </a:cxn>
                <a:cxn ang="0">
                  <a:pos x="90" y="3"/>
                </a:cxn>
                <a:cxn ang="0">
                  <a:pos x="89" y="1"/>
                </a:cxn>
                <a:cxn ang="0">
                  <a:pos x="87" y="0"/>
                </a:cxn>
                <a:cxn ang="0">
                  <a:pos x="86" y="0"/>
                </a:cxn>
                <a:cxn ang="0">
                  <a:pos x="84" y="0"/>
                </a:cxn>
                <a:cxn ang="0">
                  <a:pos x="82" y="1"/>
                </a:cxn>
                <a:cxn ang="0">
                  <a:pos x="82" y="1"/>
                </a:cxn>
              </a:cxnLst>
              <a:rect l="0" t="0" r="r" b="b"/>
              <a:pathLst>
                <a:path w="90" h="147">
                  <a:moveTo>
                    <a:pt x="82" y="1"/>
                  </a:moveTo>
                  <a:lnTo>
                    <a:pt x="82" y="1"/>
                  </a:lnTo>
                  <a:lnTo>
                    <a:pt x="76" y="7"/>
                  </a:lnTo>
                  <a:lnTo>
                    <a:pt x="71" y="13"/>
                  </a:lnTo>
                  <a:lnTo>
                    <a:pt x="65" y="20"/>
                  </a:lnTo>
                  <a:lnTo>
                    <a:pt x="61" y="28"/>
                  </a:lnTo>
                  <a:lnTo>
                    <a:pt x="53" y="42"/>
                  </a:lnTo>
                  <a:lnTo>
                    <a:pt x="46" y="58"/>
                  </a:lnTo>
                  <a:lnTo>
                    <a:pt x="46" y="58"/>
                  </a:lnTo>
                  <a:lnTo>
                    <a:pt x="35" y="78"/>
                  </a:lnTo>
                  <a:lnTo>
                    <a:pt x="24" y="99"/>
                  </a:lnTo>
                  <a:lnTo>
                    <a:pt x="12" y="119"/>
                  </a:lnTo>
                  <a:lnTo>
                    <a:pt x="0" y="140"/>
                  </a:lnTo>
                  <a:lnTo>
                    <a:pt x="0" y="140"/>
                  </a:lnTo>
                  <a:lnTo>
                    <a:pt x="0" y="142"/>
                  </a:lnTo>
                  <a:lnTo>
                    <a:pt x="0" y="144"/>
                  </a:lnTo>
                  <a:lnTo>
                    <a:pt x="1" y="145"/>
                  </a:lnTo>
                  <a:lnTo>
                    <a:pt x="2" y="146"/>
                  </a:lnTo>
                  <a:lnTo>
                    <a:pt x="4" y="147"/>
                  </a:lnTo>
                  <a:lnTo>
                    <a:pt x="6" y="147"/>
                  </a:lnTo>
                  <a:lnTo>
                    <a:pt x="7" y="146"/>
                  </a:lnTo>
                  <a:lnTo>
                    <a:pt x="8" y="145"/>
                  </a:lnTo>
                  <a:lnTo>
                    <a:pt x="8" y="145"/>
                  </a:lnTo>
                  <a:lnTo>
                    <a:pt x="18" y="127"/>
                  </a:lnTo>
                  <a:lnTo>
                    <a:pt x="28" y="111"/>
                  </a:lnTo>
                  <a:lnTo>
                    <a:pt x="48" y="76"/>
                  </a:lnTo>
                  <a:lnTo>
                    <a:pt x="48" y="76"/>
                  </a:lnTo>
                  <a:lnTo>
                    <a:pt x="56" y="58"/>
                  </a:lnTo>
                  <a:lnTo>
                    <a:pt x="65" y="40"/>
                  </a:lnTo>
                  <a:lnTo>
                    <a:pt x="70" y="31"/>
                  </a:lnTo>
                  <a:lnTo>
                    <a:pt x="76" y="23"/>
                  </a:lnTo>
                  <a:lnTo>
                    <a:pt x="82" y="14"/>
                  </a:lnTo>
                  <a:lnTo>
                    <a:pt x="89" y="8"/>
                  </a:lnTo>
                  <a:lnTo>
                    <a:pt x="89" y="8"/>
                  </a:lnTo>
                  <a:lnTo>
                    <a:pt x="90" y="6"/>
                  </a:lnTo>
                  <a:lnTo>
                    <a:pt x="90" y="4"/>
                  </a:lnTo>
                  <a:lnTo>
                    <a:pt x="90" y="3"/>
                  </a:lnTo>
                  <a:lnTo>
                    <a:pt x="89" y="1"/>
                  </a:lnTo>
                  <a:lnTo>
                    <a:pt x="87" y="0"/>
                  </a:lnTo>
                  <a:lnTo>
                    <a:pt x="86" y="0"/>
                  </a:lnTo>
                  <a:lnTo>
                    <a:pt x="84" y="0"/>
                  </a:lnTo>
                  <a:lnTo>
                    <a:pt x="82" y="1"/>
                  </a:lnTo>
                  <a:lnTo>
                    <a:pt x="82"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92" name="Freeform 584">
              <a:extLst>
                <a:ext uri="{FF2B5EF4-FFF2-40B4-BE49-F238E27FC236}">
                  <a16:creationId xmlns:a16="http://schemas.microsoft.com/office/drawing/2014/main" id="{DF9EB89E-CD43-4A64-83F9-EA4CDEB51A53}"/>
                </a:ext>
              </a:extLst>
            </p:cNvPr>
            <p:cNvSpPr>
              <a:spLocks/>
            </p:cNvSpPr>
            <p:nvPr/>
          </p:nvSpPr>
          <p:spPr bwMode="auto">
            <a:xfrm>
              <a:off x="6286501" y="4502150"/>
              <a:ext cx="39688" cy="71438"/>
            </a:xfrm>
            <a:custGeom>
              <a:avLst/>
              <a:gdLst/>
              <a:ahLst/>
              <a:cxnLst>
                <a:cxn ang="0">
                  <a:pos x="67" y="1"/>
                </a:cxn>
                <a:cxn ang="0">
                  <a:pos x="67" y="1"/>
                </a:cxn>
                <a:cxn ang="0">
                  <a:pos x="62" y="7"/>
                </a:cxn>
                <a:cxn ang="0">
                  <a:pos x="58" y="12"/>
                </a:cxn>
                <a:cxn ang="0">
                  <a:pos x="55" y="18"/>
                </a:cxn>
                <a:cxn ang="0">
                  <a:pos x="52" y="24"/>
                </a:cxn>
                <a:cxn ang="0">
                  <a:pos x="48" y="38"/>
                </a:cxn>
                <a:cxn ang="0">
                  <a:pos x="43" y="51"/>
                </a:cxn>
                <a:cxn ang="0">
                  <a:pos x="43" y="51"/>
                </a:cxn>
                <a:cxn ang="0">
                  <a:pos x="40" y="62"/>
                </a:cxn>
                <a:cxn ang="0">
                  <a:pos x="36" y="71"/>
                </a:cxn>
                <a:cxn ang="0">
                  <a:pos x="31" y="81"/>
                </a:cxn>
                <a:cxn ang="0">
                  <a:pos x="25" y="90"/>
                </a:cxn>
                <a:cxn ang="0">
                  <a:pos x="12" y="108"/>
                </a:cxn>
                <a:cxn ang="0">
                  <a:pos x="6" y="118"/>
                </a:cxn>
                <a:cxn ang="0">
                  <a:pos x="0" y="126"/>
                </a:cxn>
                <a:cxn ang="0">
                  <a:pos x="0" y="126"/>
                </a:cxn>
                <a:cxn ang="0">
                  <a:pos x="0" y="128"/>
                </a:cxn>
                <a:cxn ang="0">
                  <a:pos x="0" y="130"/>
                </a:cxn>
                <a:cxn ang="0">
                  <a:pos x="1" y="131"/>
                </a:cxn>
                <a:cxn ang="0">
                  <a:pos x="2" y="132"/>
                </a:cxn>
                <a:cxn ang="0">
                  <a:pos x="4" y="133"/>
                </a:cxn>
                <a:cxn ang="0">
                  <a:pos x="5" y="133"/>
                </a:cxn>
                <a:cxn ang="0">
                  <a:pos x="7" y="132"/>
                </a:cxn>
                <a:cxn ang="0">
                  <a:pos x="8" y="131"/>
                </a:cxn>
                <a:cxn ang="0">
                  <a:pos x="8" y="131"/>
                </a:cxn>
                <a:cxn ang="0">
                  <a:pos x="13" y="124"/>
                </a:cxn>
                <a:cxn ang="0">
                  <a:pos x="17" y="118"/>
                </a:cxn>
                <a:cxn ang="0">
                  <a:pos x="23" y="111"/>
                </a:cxn>
                <a:cxn ang="0">
                  <a:pos x="27" y="104"/>
                </a:cxn>
                <a:cxn ang="0">
                  <a:pos x="27" y="104"/>
                </a:cxn>
                <a:cxn ang="0">
                  <a:pos x="37" y="85"/>
                </a:cxn>
                <a:cxn ang="0">
                  <a:pos x="48" y="68"/>
                </a:cxn>
                <a:cxn ang="0">
                  <a:pos x="48" y="68"/>
                </a:cxn>
                <a:cxn ang="0">
                  <a:pos x="51" y="59"/>
                </a:cxn>
                <a:cxn ang="0">
                  <a:pos x="54" y="52"/>
                </a:cxn>
                <a:cxn ang="0">
                  <a:pos x="58" y="37"/>
                </a:cxn>
                <a:cxn ang="0">
                  <a:pos x="60" y="28"/>
                </a:cxn>
                <a:cxn ang="0">
                  <a:pos x="64" y="21"/>
                </a:cxn>
                <a:cxn ang="0">
                  <a:pos x="68" y="15"/>
                </a:cxn>
                <a:cxn ang="0">
                  <a:pos x="74" y="9"/>
                </a:cxn>
                <a:cxn ang="0">
                  <a:pos x="74" y="9"/>
                </a:cxn>
                <a:cxn ang="0">
                  <a:pos x="75" y="7"/>
                </a:cxn>
                <a:cxn ang="0">
                  <a:pos x="75" y="5"/>
                </a:cxn>
                <a:cxn ang="0">
                  <a:pos x="75" y="4"/>
                </a:cxn>
                <a:cxn ang="0">
                  <a:pos x="74" y="1"/>
                </a:cxn>
                <a:cxn ang="0">
                  <a:pos x="72" y="0"/>
                </a:cxn>
                <a:cxn ang="0">
                  <a:pos x="71" y="0"/>
                </a:cxn>
                <a:cxn ang="0">
                  <a:pos x="69" y="0"/>
                </a:cxn>
                <a:cxn ang="0">
                  <a:pos x="67" y="1"/>
                </a:cxn>
                <a:cxn ang="0">
                  <a:pos x="67" y="1"/>
                </a:cxn>
              </a:cxnLst>
              <a:rect l="0" t="0" r="r" b="b"/>
              <a:pathLst>
                <a:path w="75" h="133">
                  <a:moveTo>
                    <a:pt x="67" y="1"/>
                  </a:moveTo>
                  <a:lnTo>
                    <a:pt x="67" y="1"/>
                  </a:lnTo>
                  <a:lnTo>
                    <a:pt x="62" y="7"/>
                  </a:lnTo>
                  <a:lnTo>
                    <a:pt x="58" y="12"/>
                  </a:lnTo>
                  <a:lnTo>
                    <a:pt x="55" y="18"/>
                  </a:lnTo>
                  <a:lnTo>
                    <a:pt x="52" y="24"/>
                  </a:lnTo>
                  <a:lnTo>
                    <a:pt x="48" y="38"/>
                  </a:lnTo>
                  <a:lnTo>
                    <a:pt x="43" y="51"/>
                  </a:lnTo>
                  <a:lnTo>
                    <a:pt x="43" y="51"/>
                  </a:lnTo>
                  <a:lnTo>
                    <a:pt x="40" y="62"/>
                  </a:lnTo>
                  <a:lnTo>
                    <a:pt x="36" y="71"/>
                  </a:lnTo>
                  <a:lnTo>
                    <a:pt x="31" y="81"/>
                  </a:lnTo>
                  <a:lnTo>
                    <a:pt x="25" y="90"/>
                  </a:lnTo>
                  <a:lnTo>
                    <a:pt x="12" y="108"/>
                  </a:lnTo>
                  <a:lnTo>
                    <a:pt x="6" y="118"/>
                  </a:lnTo>
                  <a:lnTo>
                    <a:pt x="0" y="126"/>
                  </a:lnTo>
                  <a:lnTo>
                    <a:pt x="0" y="126"/>
                  </a:lnTo>
                  <a:lnTo>
                    <a:pt x="0" y="128"/>
                  </a:lnTo>
                  <a:lnTo>
                    <a:pt x="0" y="130"/>
                  </a:lnTo>
                  <a:lnTo>
                    <a:pt x="1" y="131"/>
                  </a:lnTo>
                  <a:lnTo>
                    <a:pt x="2" y="132"/>
                  </a:lnTo>
                  <a:lnTo>
                    <a:pt x="4" y="133"/>
                  </a:lnTo>
                  <a:lnTo>
                    <a:pt x="5" y="133"/>
                  </a:lnTo>
                  <a:lnTo>
                    <a:pt x="7" y="132"/>
                  </a:lnTo>
                  <a:lnTo>
                    <a:pt x="8" y="131"/>
                  </a:lnTo>
                  <a:lnTo>
                    <a:pt x="8" y="131"/>
                  </a:lnTo>
                  <a:lnTo>
                    <a:pt x="13" y="124"/>
                  </a:lnTo>
                  <a:lnTo>
                    <a:pt x="17" y="118"/>
                  </a:lnTo>
                  <a:lnTo>
                    <a:pt x="23" y="111"/>
                  </a:lnTo>
                  <a:lnTo>
                    <a:pt x="27" y="104"/>
                  </a:lnTo>
                  <a:lnTo>
                    <a:pt x="27" y="104"/>
                  </a:lnTo>
                  <a:lnTo>
                    <a:pt x="37" y="85"/>
                  </a:lnTo>
                  <a:lnTo>
                    <a:pt x="48" y="68"/>
                  </a:lnTo>
                  <a:lnTo>
                    <a:pt x="48" y="68"/>
                  </a:lnTo>
                  <a:lnTo>
                    <a:pt x="51" y="59"/>
                  </a:lnTo>
                  <a:lnTo>
                    <a:pt x="54" y="52"/>
                  </a:lnTo>
                  <a:lnTo>
                    <a:pt x="58" y="37"/>
                  </a:lnTo>
                  <a:lnTo>
                    <a:pt x="60" y="28"/>
                  </a:lnTo>
                  <a:lnTo>
                    <a:pt x="64" y="21"/>
                  </a:lnTo>
                  <a:lnTo>
                    <a:pt x="68" y="15"/>
                  </a:lnTo>
                  <a:lnTo>
                    <a:pt x="74" y="9"/>
                  </a:lnTo>
                  <a:lnTo>
                    <a:pt x="74" y="9"/>
                  </a:lnTo>
                  <a:lnTo>
                    <a:pt x="75" y="7"/>
                  </a:lnTo>
                  <a:lnTo>
                    <a:pt x="75" y="5"/>
                  </a:lnTo>
                  <a:lnTo>
                    <a:pt x="75" y="4"/>
                  </a:lnTo>
                  <a:lnTo>
                    <a:pt x="74" y="1"/>
                  </a:lnTo>
                  <a:lnTo>
                    <a:pt x="72" y="0"/>
                  </a:lnTo>
                  <a:lnTo>
                    <a:pt x="71" y="0"/>
                  </a:lnTo>
                  <a:lnTo>
                    <a:pt x="69" y="0"/>
                  </a:lnTo>
                  <a:lnTo>
                    <a:pt x="67" y="1"/>
                  </a:lnTo>
                  <a:lnTo>
                    <a:pt x="67"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93" name="Freeform 585">
              <a:extLst>
                <a:ext uri="{FF2B5EF4-FFF2-40B4-BE49-F238E27FC236}">
                  <a16:creationId xmlns:a16="http://schemas.microsoft.com/office/drawing/2014/main" id="{5F1F9473-BCE1-487F-9CF8-2DE563E75F31}"/>
                </a:ext>
              </a:extLst>
            </p:cNvPr>
            <p:cNvSpPr>
              <a:spLocks/>
            </p:cNvSpPr>
            <p:nvPr/>
          </p:nvSpPr>
          <p:spPr bwMode="auto">
            <a:xfrm>
              <a:off x="6273801" y="4562475"/>
              <a:ext cx="61913" cy="84138"/>
            </a:xfrm>
            <a:custGeom>
              <a:avLst/>
              <a:gdLst/>
              <a:ahLst/>
              <a:cxnLst>
                <a:cxn ang="0">
                  <a:pos x="111" y="1"/>
                </a:cxn>
                <a:cxn ang="0">
                  <a:pos x="111" y="1"/>
                </a:cxn>
                <a:cxn ang="0">
                  <a:pos x="79" y="35"/>
                </a:cxn>
                <a:cxn ang="0">
                  <a:pos x="62" y="52"/>
                </a:cxn>
                <a:cxn ang="0">
                  <a:pos x="48" y="71"/>
                </a:cxn>
                <a:cxn ang="0">
                  <a:pos x="33" y="91"/>
                </a:cxn>
                <a:cxn ang="0">
                  <a:pos x="21" y="110"/>
                </a:cxn>
                <a:cxn ang="0">
                  <a:pos x="9" y="130"/>
                </a:cxn>
                <a:cxn ang="0">
                  <a:pos x="0" y="152"/>
                </a:cxn>
                <a:cxn ang="0">
                  <a:pos x="0" y="152"/>
                </a:cxn>
                <a:cxn ang="0">
                  <a:pos x="0" y="153"/>
                </a:cxn>
                <a:cxn ang="0">
                  <a:pos x="0" y="155"/>
                </a:cxn>
                <a:cxn ang="0">
                  <a:pos x="1" y="156"/>
                </a:cxn>
                <a:cxn ang="0">
                  <a:pos x="3" y="157"/>
                </a:cxn>
                <a:cxn ang="0">
                  <a:pos x="6" y="157"/>
                </a:cxn>
                <a:cxn ang="0">
                  <a:pos x="8" y="156"/>
                </a:cxn>
                <a:cxn ang="0">
                  <a:pos x="9" y="154"/>
                </a:cxn>
                <a:cxn ang="0">
                  <a:pos x="9" y="154"/>
                </a:cxn>
                <a:cxn ang="0">
                  <a:pos x="13" y="143"/>
                </a:cxn>
                <a:cxn ang="0">
                  <a:pos x="18" y="134"/>
                </a:cxn>
                <a:cxn ang="0">
                  <a:pos x="29" y="115"/>
                </a:cxn>
                <a:cxn ang="0">
                  <a:pos x="41" y="99"/>
                </a:cxn>
                <a:cxn ang="0">
                  <a:pos x="54" y="81"/>
                </a:cxn>
                <a:cxn ang="0">
                  <a:pos x="54" y="81"/>
                </a:cxn>
                <a:cxn ang="0">
                  <a:pos x="69" y="62"/>
                </a:cxn>
                <a:cxn ang="0">
                  <a:pos x="85" y="44"/>
                </a:cxn>
                <a:cxn ang="0">
                  <a:pos x="101" y="25"/>
                </a:cxn>
                <a:cxn ang="0">
                  <a:pos x="117" y="9"/>
                </a:cxn>
                <a:cxn ang="0">
                  <a:pos x="117" y="9"/>
                </a:cxn>
                <a:cxn ang="0">
                  <a:pos x="118" y="7"/>
                </a:cxn>
                <a:cxn ang="0">
                  <a:pos x="118" y="5"/>
                </a:cxn>
                <a:cxn ang="0">
                  <a:pos x="118" y="4"/>
                </a:cxn>
                <a:cxn ang="0">
                  <a:pos x="117" y="1"/>
                </a:cxn>
                <a:cxn ang="0">
                  <a:pos x="116" y="0"/>
                </a:cxn>
                <a:cxn ang="0">
                  <a:pos x="114" y="0"/>
                </a:cxn>
                <a:cxn ang="0">
                  <a:pos x="112" y="0"/>
                </a:cxn>
                <a:cxn ang="0">
                  <a:pos x="111" y="1"/>
                </a:cxn>
                <a:cxn ang="0">
                  <a:pos x="111" y="1"/>
                </a:cxn>
              </a:cxnLst>
              <a:rect l="0" t="0" r="r" b="b"/>
              <a:pathLst>
                <a:path w="118" h="157">
                  <a:moveTo>
                    <a:pt x="111" y="1"/>
                  </a:moveTo>
                  <a:lnTo>
                    <a:pt x="111" y="1"/>
                  </a:lnTo>
                  <a:lnTo>
                    <a:pt x="79" y="35"/>
                  </a:lnTo>
                  <a:lnTo>
                    <a:pt x="62" y="52"/>
                  </a:lnTo>
                  <a:lnTo>
                    <a:pt x="48" y="71"/>
                  </a:lnTo>
                  <a:lnTo>
                    <a:pt x="33" y="91"/>
                  </a:lnTo>
                  <a:lnTo>
                    <a:pt x="21" y="110"/>
                  </a:lnTo>
                  <a:lnTo>
                    <a:pt x="9" y="130"/>
                  </a:lnTo>
                  <a:lnTo>
                    <a:pt x="0" y="152"/>
                  </a:lnTo>
                  <a:lnTo>
                    <a:pt x="0" y="152"/>
                  </a:lnTo>
                  <a:lnTo>
                    <a:pt x="0" y="153"/>
                  </a:lnTo>
                  <a:lnTo>
                    <a:pt x="0" y="155"/>
                  </a:lnTo>
                  <a:lnTo>
                    <a:pt x="1" y="156"/>
                  </a:lnTo>
                  <a:lnTo>
                    <a:pt x="3" y="157"/>
                  </a:lnTo>
                  <a:lnTo>
                    <a:pt x="6" y="157"/>
                  </a:lnTo>
                  <a:lnTo>
                    <a:pt x="8" y="156"/>
                  </a:lnTo>
                  <a:lnTo>
                    <a:pt x="9" y="154"/>
                  </a:lnTo>
                  <a:lnTo>
                    <a:pt x="9" y="154"/>
                  </a:lnTo>
                  <a:lnTo>
                    <a:pt x="13" y="143"/>
                  </a:lnTo>
                  <a:lnTo>
                    <a:pt x="18" y="134"/>
                  </a:lnTo>
                  <a:lnTo>
                    <a:pt x="29" y="115"/>
                  </a:lnTo>
                  <a:lnTo>
                    <a:pt x="41" y="99"/>
                  </a:lnTo>
                  <a:lnTo>
                    <a:pt x="54" y="81"/>
                  </a:lnTo>
                  <a:lnTo>
                    <a:pt x="54" y="81"/>
                  </a:lnTo>
                  <a:lnTo>
                    <a:pt x="69" y="62"/>
                  </a:lnTo>
                  <a:lnTo>
                    <a:pt x="85" y="44"/>
                  </a:lnTo>
                  <a:lnTo>
                    <a:pt x="101" y="25"/>
                  </a:lnTo>
                  <a:lnTo>
                    <a:pt x="117" y="9"/>
                  </a:lnTo>
                  <a:lnTo>
                    <a:pt x="117" y="9"/>
                  </a:lnTo>
                  <a:lnTo>
                    <a:pt x="118" y="7"/>
                  </a:lnTo>
                  <a:lnTo>
                    <a:pt x="118" y="5"/>
                  </a:lnTo>
                  <a:lnTo>
                    <a:pt x="118" y="4"/>
                  </a:lnTo>
                  <a:lnTo>
                    <a:pt x="117" y="1"/>
                  </a:lnTo>
                  <a:lnTo>
                    <a:pt x="116" y="0"/>
                  </a:lnTo>
                  <a:lnTo>
                    <a:pt x="114" y="0"/>
                  </a:lnTo>
                  <a:lnTo>
                    <a:pt x="112" y="0"/>
                  </a:lnTo>
                  <a:lnTo>
                    <a:pt x="111" y="1"/>
                  </a:lnTo>
                  <a:lnTo>
                    <a:pt x="111"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94" name="Freeform 586">
              <a:extLst>
                <a:ext uri="{FF2B5EF4-FFF2-40B4-BE49-F238E27FC236}">
                  <a16:creationId xmlns:a16="http://schemas.microsoft.com/office/drawing/2014/main" id="{2DA9498E-D4CB-41C7-845F-86B6CAD85A2B}"/>
                </a:ext>
              </a:extLst>
            </p:cNvPr>
            <p:cNvSpPr>
              <a:spLocks/>
            </p:cNvSpPr>
            <p:nvPr/>
          </p:nvSpPr>
          <p:spPr bwMode="auto">
            <a:xfrm>
              <a:off x="6280151" y="4586288"/>
              <a:ext cx="65088" cy="103188"/>
            </a:xfrm>
            <a:custGeom>
              <a:avLst/>
              <a:gdLst/>
              <a:ahLst/>
              <a:cxnLst>
                <a:cxn ang="0">
                  <a:pos x="117" y="0"/>
                </a:cxn>
                <a:cxn ang="0">
                  <a:pos x="117" y="0"/>
                </a:cxn>
                <a:cxn ang="0">
                  <a:pos x="114" y="0"/>
                </a:cxn>
                <a:cxn ang="0">
                  <a:pos x="112" y="1"/>
                </a:cxn>
                <a:cxn ang="0">
                  <a:pos x="111" y="2"/>
                </a:cxn>
                <a:cxn ang="0">
                  <a:pos x="110" y="3"/>
                </a:cxn>
                <a:cxn ang="0">
                  <a:pos x="110" y="5"/>
                </a:cxn>
                <a:cxn ang="0">
                  <a:pos x="111" y="7"/>
                </a:cxn>
                <a:cxn ang="0">
                  <a:pos x="112" y="8"/>
                </a:cxn>
                <a:cxn ang="0">
                  <a:pos x="113" y="9"/>
                </a:cxn>
                <a:cxn ang="0">
                  <a:pos x="113" y="9"/>
                </a:cxn>
                <a:cxn ang="0">
                  <a:pos x="92" y="43"/>
                </a:cxn>
                <a:cxn ang="0">
                  <a:pos x="69" y="80"/>
                </a:cxn>
                <a:cxn ang="0">
                  <a:pos x="69" y="80"/>
                </a:cxn>
                <a:cxn ang="0">
                  <a:pos x="31" y="136"/>
                </a:cxn>
                <a:cxn ang="0">
                  <a:pos x="31" y="136"/>
                </a:cxn>
                <a:cxn ang="0">
                  <a:pos x="23" y="147"/>
                </a:cxn>
                <a:cxn ang="0">
                  <a:pos x="17" y="160"/>
                </a:cxn>
                <a:cxn ang="0">
                  <a:pos x="12" y="171"/>
                </a:cxn>
                <a:cxn ang="0">
                  <a:pos x="5" y="182"/>
                </a:cxn>
                <a:cxn ang="0">
                  <a:pos x="5" y="182"/>
                </a:cxn>
                <a:cxn ang="0">
                  <a:pos x="3" y="185"/>
                </a:cxn>
                <a:cxn ang="0">
                  <a:pos x="2" y="190"/>
                </a:cxn>
                <a:cxn ang="0">
                  <a:pos x="2" y="190"/>
                </a:cxn>
                <a:cxn ang="0">
                  <a:pos x="0" y="191"/>
                </a:cxn>
                <a:cxn ang="0">
                  <a:pos x="2" y="193"/>
                </a:cxn>
                <a:cxn ang="0">
                  <a:pos x="4" y="195"/>
                </a:cxn>
                <a:cxn ang="0">
                  <a:pos x="7" y="195"/>
                </a:cxn>
                <a:cxn ang="0">
                  <a:pos x="9" y="194"/>
                </a:cxn>
                <a:cxn ang="0">
                  <a:pos x="10" y="193"/>
                </a:cxn>
                <a:cxn ang="0">
                  <a:pos x="10" y="193"/>
                </a:cxn>
                <a:cxn ang="0">
                  <a:pos x="11" y="191"/>
                </a:cxn>
                <a:cxn ang="0">
                  <a:pos x="12" y="191"/>
                </a:cxn>
                <a:cxn ang="0">
                  <a:pos x="12" y="191"/>
                </a:cxn>
                <a:cxn ang="0">
                  <a:pos x="14" y="190"/>
                </a:cxn>
                <a:cxn ang="0">
                  <a:pos x="15" y="189"/>
                </a:cxn>
                <a:cxn ang="0">
                  <a:pos x="15" y="186"/>
                </a:cxn>
                <a:cxn ang="0">
                  <a:pos x="15" y="185"/>
                </a:cxn>
                <a:cxn ang="0">
                  <a:pos x="15" y="185"/>
                </a:cxn>
                <a:cxn ang="0">
                  <a:pos x="23" y="171"/>
                </a:cxn>
                <a:cxn ang="0">
                  <a:pos x="31" y="155"/>
                </a:cxn>
                <a:cxn ang="0">
                  <a:pos x="39" y="141"/>
                </a:cxn>
                <a:cxn ang="0">
                  <a:pos x="47" y="127"/>
                </a:cxn>
                <a:cxn ang="0">
                  <a:pos x="47" y="127"/>
                </a:cxn>
                <a:cxn ang="0">
                  <a:pos x="73" y="87"/>
                </a:cxn>
                <a:cxn ang="0">
                  <a:pos x="86" y="68"/>
                </a:cxn>
                <a:cxn ang="0">
                  <a:pos x="101" y="50"/>
                </a:cxn>
                <a:cxn ang="0">
                  <a:pos x="101" y="50"/>
                </a:cxn>
                <a:cxn ang="0">
                  <a:pos x="108" y="40"/>
                </a:cxn>
                <a:cxn ang="0">
                  <a:pos x="112" y="33"/>
                </a:cxn>
                <a:cxn ang="0">
                  <a:pos x="118" y="25"/>
                </a:cxn>
                <a:cxn ang="0">
                  <a:pos x="121" y="16"/>
                </a:cxn>
                <a:cxn ang="0">
                  <a:pos x="122" y="9"/>
                </a:cxn>
                <a:cxn ang="0">
                  <a:pos x="122" y="6"/>
                </a:cxn>
                <a:cxn ang="0">
                  <a:pos x="121" y="4"/>
                </a:cxn>
                <a:cxn ang="0">
                  <a:pos x="120" y="2"/>
                </a:cxn>
                <a:cxn ang="0">
                  <a:pos x="117" y="0"/>
                </a:cxn>
                <a:cxn ang="0">
                  <a:pos x="117" y="0"/>
                </a:cxn>
              </a:cxnLst>
              <a:rect l="0" t="0" r="r" b="b"/>
              <a:pathLst>
                <a:path w="122" h="195">
                  <a:moveTo>
                    <a:pt x="117" y="0"/>
                  </a:moveTo>
                  <a:lnTo>
                    <a:pt x="117" y="0"/>
                  </a:lnTo>
                  <a:lnTo>
                    <a:pt x="114" y="0"/>
                  </a:lnTo>
                  <a:lnTo>
                    <a:pt x="112" y="1"/>
                  </a:lnTo>
                  <a:lnTo>
                    <a:pt x="111" y="2"/>
                  </a:lnTo>
                  <a:lnTo>
                    <a:pt x="110" y="3"/>
                  </a:lnTo>
                  <a:lnTo>
                    <a:pt x="110" y="5"/>
                  </a:lnTo>
                  <a:lnTo>
                    <a:pt x="111" y="7"/>
                  </a:lnTo>
                  <a:lnTo>
                    <a:pt x="112" y="8"/>
                  </a:lnTo>
                  <a:lnTo>
                    <a:pt x="113" y="9"/>
                  </a:lnTo>
                  <a:lnTo>
                    <a:pt x="113" y="9"/>
                  </a:lnTo>
                  <a:lnTo>
                    <a:pt x="92" y="43"/>
                  </a:lnTo>
                  <a:lnTo>
                    <a:pt x="69" y="80"/>
                  </a:lnTo>
                  <a:lnTo>
                    <a:pt x="69" y="80"/>
                  </a:lnTo>
                  <a:lnTo>
                    <a:pt x="31" y="136"/>
                  </a:lnTo>
                  <a:lnTo>
                    <a:pt x="31" y="136"/>
                  </a:lnTo>
                  <a:lnTo>
                    <a:pt x="23" y="147"/>
                  </a:lnTo>
                  <a:lnTo>
                    <a:pt x="17" y="160"/>
                  </a:lnTo>
                  <a:lnTo>
                    <a:pt x="12" y="171"/>
                  </a:lnTo>
                  <a:lnTo>
                    <a:pt x="5" y="182"/>
                  </a:lnTo>
                  <a:lnTo>
                    <a:pt x="5" y="182"/>
                  </a:lnTo>
                  <a:lnTo>
                    <a:pt x="3" y="185"/>
                  </a:lnTo>
                  <a:lnTo>
                    <a:pt x="2" y="190"/>
                  </a:lnTo>
                  <a:lnTo>
                    <a:pt x="2" y="190"/>
                  </a:lnTo>
                  <a:lnTo>
                    <a:pt x="0" y="191"/>
                  </a:lnTo>
                  <a:lnTo>
                    <a:pt x="2" y="193"/>
                  </a:lnTo>
                  <a:lnTo>
                    <a:pt x="4" y="195"/>
                  </a:lnTo>
                  <a:lnTo>
                    <a:pt x="7" y="195"/>
                  </a:lnTo>
                  <a:lnTo>
                    <a:pt x="9" y="194"/>
                  </a:lnTo>
                  <a:lnTo>
                    <a:pt x="10" y="193"/>
                  </a:lnTo>
                  <a:lnTo>
                    <a:pt x="10" y="193"/>
                  </a:lnTo>
                  <a:lnTo>
                    <a:pt x="11" y="191"/>
                  </a:lnTo>
                  <a:lnTo>
                    <a:pt x="12" y="191"/>
                  </a:lnTo>
                  <a:lnTo>
                    <a:pt x="12" y="191"/>
                  </a:lnTo>
                  <a:lnTo>
                    <a:pt x="14" y="190"/>
                  </a:lnTo>
                  <a:lnTo>
                    <a:pt x="15" y="189"/>
                  </a:lnTo>
                  <a:lnTo>
                    <a:pt x="15" y="186"/>
                  </a:lnTo>
                  <a:lnTo>
                    <a:pt x="15" y="185"/>
                  </a:lnTo>
                  <a:lnTo>
                    <a:pt x="15" y="185"/>
                  </a:lnTo>
                  <a:lnTo>
                    <a:pt x="23" y="171"/>
                  </a:lnTo>
                  <a:lnTo>
                    <a:pt x="31" y="155"/>
                  </a:lnTo>
                  <a:lnTo>
                    <a:pt x="39" y="141"/>
                  </a:lnTo>
                  <a:lnTo>
                    <a:pt x="47" y="127"/>
                  </a:lnTo>
                  <a:lnTo>
                    <a:pt x="47" y="127"/>
                  </a:lnTo>
                  <a:lnTo>
                    <a:pt x="73" y="87"/>
                  </a:lnTo>
                  <a:lnTo>
                    <a:pt x="86" y="68"/>
                  </a:lnTo>
                  <a:lnTo>
                    <a:pt x="101" y="50"/>
                  </a:lnTo>
                  <a:lnTo>
                    <a:pt x="101" y="50"/>
                  </a:lnTo>
                  <a:lnTo>
                    <a:pt x="108" y="40"/>
                  </a:lnTo>
                  <a:lnTo>
                    <a:pt x="112" y="33"/>
                  </a:lnTo>
                  <a:lnTo>
                    <a:pt x="118" y="25"/>
                  </a:lnTo>
                  <a:lnTo>
                    <a:pt x="121" y="16"/>
                  </a:lnTo>
                  <a:lnTo>
                    <a:pt x="122" y="9"/>
                  </a:lnTo>
                  <a:lnTo>
                    <a:pt x="122" y="6"/>
                  </a:lnTo>
                  <a:lnTo>
                    <a:pt x="121" y="4"/>
                  </a:lnTo>
                  <a:lnTo>
                    <a:pt x="120" y="2"/>
                  </a:lnTo>
                  <a:lnTo>
                    <a:pt x="117" y="0"/>
                  </a:lnTo>
                  <a:lnTo>
                    <a:pt x="117"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95" name="Freeform 587">
              <a:extLst>
                <a:ext uri="{FF2B5EF4-FFF2-40B4-BE49-F238E27FC236}">
                  <a16:creationId xmlns:a16="http://schemas.microsoft.com/office/drawing/2014/main" id="{ED37813C-2CAA-4035-9D37-AB7C618155CA}"/>
                </a:ext>
              </a:extLst>
            </p:cNvPr>
            <p:cNvSpPr>
              <a:spLocks/>
            </p:cNvSpPr>
            <p:nvPr/>
          </p:nvSpPr>
          <p:spPr bwMode="auto">
            <a:xfrm>
              <a:off x="6299201" y="4586288"/>
              <a:ext cx="87313" cy="122238"/>
            </a:xfrm>
            <a:custGeom>
              <a:avLst/>
              <a:gdLst/>
              <a:ahLst/>
              <a:cxnLst>
                <a:cxn ang="0">
                  <a:pos x="157" y="2"/>
                </a:cxn>
                <a:cxn ang="0">
                  <a:pos x="157" y="2"/>
                </a:cxn>
                <a:cxn ang="0">
                  <a:pos x="147" y="12"/>
                </a:cxn>
                <a:cxn ang="0">
                  <a:pos x="136" y="24"/>
                </a:cxn>
                <a:cxn ang="0">
                  <a:pos x="118" y="48"/>
                </a:cxn>
                <a:cxn ang="0">
                  <a:pos x="83" y="97"/>
                </a:cxn>
                <a:cxn ang="0">
                  <a:pos x="83" y="97"/>
                </a:cxn>
                <a:cxn ang="0">
                  <a:pos x="61" y="127"/>
                </a:cxn>
                <a:cxn ang="0">
                  <a:pos x="41" y="158"/>
                </a:cxn>
                <a:cxn ang="0">
                  <a:pos x="41" y="158"/>
                </a:cxn>
                <a:cxn ang="0">
                  <a:pos x="32" y="174"/>
                </a:cxn>
                <a:cxn ang="0">
                  <a:pos x="22" y="190"/>
                </a:cxn>
                <a:cxn ang="0">
                  <a:pos x="22" y="190"/>
                </a:cxn>
                <a:cxn ang="0">
                  <a:pos x="14" y="208"/>
                </a:cxn>
                <a:cxn ang="0">
                  <a:pos x="9" y="218"/>
                </a:cxn>
                <a:cxn ang="0">
                  <a:pos x="6" y="221"/>
                </a:cxn>
                <a:cxn ang="0">
                  <a:pos x="2" y="225"/>
                </a:cxn>
                <a:cxn ang="0">
                  <a:pos x="2" y="225"/>
                </a:cxn>
                <a:cxn ang="0">
                  <a:pos x="1" y="226"/>
                </a:cxn>
                <a:cxn ang="0">
                  <a:pos x="0" y="228"/>
                </a:cxn>
                <a:cxn ang="0">
                  <a:pos x="1" y="231"/>
                </a:cxn>
                <a:cxn ang="0">
                  <a:pos x="2" y="232"/>
                </a:cxn>
                <a:cxn ang="0">
                  <a:pos x="3" y="233"/>
                </a:cxn>
                <a:cxn ang="0">
                  <a:pos x="5" y="233"/>
                </a:cxn>
                <a:cxn ang="0">
                  <a:pos x="7" y="232"/>
                </a:cxn>
                <a:cxn ang="0">
                  <a:pos x="7" y="232"/>
                </a:cxn>
                <a:cxn ang="0">
                  <a:pos x="13" y="226"/>
                </a:cxn>
                <a:cxn ang="0">
                  <a:pos x="18" y="219"/>
                </a:cxn>
                <a:cxn ang="0">
                  <a:pos x="24" y="211"/>
                </a:cxn>
                <a:cxn ang="0">
                  <a:pos x="28" y="202"/>
                </a:cxn>
                <a:cxn ang="0">
                  <a:pos x="28" y="202"/>
                </a:cxn>
                <a:cxn ang="0">
                  <a:pos x="37" y="184"/>
                </a:cxn>
                <a:cxn ang="0">
                  <a:pos x="47" y="167"/>
                </a:cxn>
                <a:cxn ang="0">
                  <a:pos x="69" y="133"/>
                </a:cxn>
                <a:cxn ang="0">
                  <a:pos x="69" y="133"/>
                </a:cxn>
                <a:cxn ang="0">
                  <a:pos x="91" y="99"/>
                </a:cxn>
                <a:cxn ang="0">
                  <a:pos x="114" y="67"/>
                </a:cxn>
                <a:cxn ang="0">
                  <a:pos x="126" y="52"/>
                </a:cxn>
                <a:cxn ang="0">
                  <a:pos x="139" y="37"/>
                </a:cxn>
                <a:cxn ang="0">
                  <a:pos x="151" y="23"/>
                </a:cxn>
                <a:cxn ang="0">
                  <a:pos x="164" y="8"/>
                </a:cxn>
                <a:cxn ang="0">
                  <a:pos x="164" y="8"/>
                </a:cxn>
                <a:cxn ang="0">
                  <a:pos x="166" y="6"/>
                </a:cxn>
                <a:cxn ang="0">
                  <a:pos x="166" y="5"/>
                </a:cxn>
                <a:cxn ang="0">
                  <a:pos x="166" y="3"/>
                </a:cxn>
                <a:cxn ang="0">
                  <a:pos x="164" y="2"/>
                </a:cxn>
                <a:cxn ang="0">
                  <a:pos x="162" y="1"/>
                </a:cxn>
                <a:cxn ang="0">
                  <a:pos x="161" y="0"/>
                </a:cxn>
                <a:cxn ang="0">
                  <a:pos x="159" y="0"/>
                </a:cxn>
                <a:cxn ang="0">
                  <a:pos x="157" y="2"/>
                </a:cxn>
                <a:cxn ang="0">
                  <a:pos x="157" y="2"/>
                </a:cxn>
              </a:cxnLst>
              <a:rect l="0" t="0" r="r" b="b"/>
              <a:pathLst>
                <a:path w="166" h="233">
                  <a:moveTo>
                    <a:pt x="157" y="2"/>
                  </a:moveTo>
                  <a:lnTo>
                    <a:pt x="157" y="2"/>
                  </a:lnTo>
                  <a:lnTo>
                    <a:pt x="147" y="12"/>
                  </a:lnTo>
                  <a:lnTo>
                    <a:pt x="136" y="24"/>
                  </a:lnTo>
                  <a:lnTo>
                    <a:pt x="118" y="48"/>
                  </a:lnTo>
                  <a:lnTo>
                    <a:pt x="83" y="97"/>
                  </a:lnTo>
                  <a:lnTo>
                    <a:pt x="83" y="97"/>
                  </a:lnTo>
                  <a:lnTo>
                    <a:pt x="61" y="127"/>
                  </a:lnTo>
                  <a:lnTo>
                    <a:pt x="41" y="158"/>
                  </a:lnTo>
                  <a:lnTo>
                    <a:pt x="41" y="158"/>
                  </a:lnTo>
                  <a:lnTo>
                    <a:pt x="32" y="174"/>
                  </a:lnTo>
                  <a:lnTo>
                    <a:pt x="22" y="190"/>
                  </a:lnTo>
                  <a:lnTo>
                    <a:pt x="22" y="190"/>
                  </a:lnTo>
                  <a:lnTo>
                    <a:pt x="14" y="208"/>
                  </a:lnTo>
                  <a:lnTo>
                    <a:pt x="9" y="218"/>
                  </a:lnTo>
                  <a:lnTo>
                    <a:pt x="6" y="221"/>
                  </a:lnTo>
                  <a:lnTo>
                    <a:pt x="2" y="225"/>
                  </a:lnTo>
                  <a:lnTo>
                    <a:pt x="2" y="225"/>
                  </a:lnTo>
                  <a:lnTo>
                    <a:pt x="1" y="226"/>
                  </a:lnTo>
                  <a:lnTo>
                    <a:pt x="0" y="228"/>
                  </a:lnTo>
                  <a:lnTo>
                    <a:pt x="1" y="231"/>
                  </a:lnTo>
                  <a:lnTo>
                    <a:pt x="2" y="232"/>
                  </a:lnTo>
                  <a:lnTo>
                    <a:pt x="3" y="233"/>
                  </a:lnTo>
                  <a:lnTo>
                    <a:pt x="5" y="233"/>
                  </a:lnTo>
                  <a:lnTo>
                    <a:pt x="7" y="232"/>
                  </a:lnTo>
                  <a:lnTo>
                    <a:pt x="7" y="232"/>
                  </a:lnTo>
                  <a:lnTo>
                    <a:pt x="13" y="226"/>
                  </a:lnTo>
                  <a:lnTo>
                    <a:pt x="18" y="219"/>
                  </a:lnTo>
                  <a:lnTo>
                    <a:pt x="24" y="211"/>
                  </a:lnTo>
                  <a:lnTo>
                    <a:pt x="28" y="202"/>
                  </a:lnTo>
                  <a:lnTo>
                    <a:pt x="28" y="202"/>
                  </a:lnTo>
                  <a:lnTo>
                    <a:pt x="37" y="184"/>
                  </a:lnTo>
                  <a:lnTo>
                    <a:pt x="47" y="167"/>
                  </a:lnTo>
                  <a:lnTo>
                    <a:pt x="69" y="133"/>
                  </a:lnTo>
                  <a:lnTo>
                    <a:pt x="69" y="133"/>
                  </a:lnTo>
                  <a:lnTo>
                    <a:pt x="91" y="99"/>
                  </a:lnTo>
                  <a:lnTo>
                    <a:pt x="114" y="67"/>
                  </a:lnTo>
                  <a:lnTo>
                    <a:pt x="126" y="52"/>
                  </a:lnTo>
                  <a:lnTo>
                    <a:pt x="139" y="37"/>
                  </a:lnTo>
                  <a:lnTo>
                    <a:pt x="151" y="23"/>
                  </a:lnTo>
                  <a:lnTo>
                    <a:pt x="164" y="8"/>
                  </a:lnTo>
                  <a:lnTo>
                    <a:pt x="164" y="8"/>
                  </a:lnTo>
                  <a:lnTo>
                    <a:pt x="166" y="6"/>
                  </a:lnTo>
                  <a:lnTo>
                    <a:pt x="166" y="5"/>
                  </a:lnTo>
                  <a:lnTo>
                    <a:pt x="166" y="3"/>
                  </a:lnTo>
                  <a:lnTo>
                    <a:pt x="164" y="2"/>
                  </a:lnTo>
                  <a:lnTo>
                    <a:pt x="162" y="1"/>
                  </a:lnTo>
                  <a:lnTo>
                    <a:pt x="161" y="0"/>
                  </a:lnTo>
                  <a:lnTo>
                    <a:pt x="159" y="0"/>
                  </a:lnTo>
                  <a:lnTo>
                    <a:pt x="157" y="2"/>
                  </a:lnTo>
                  <a:lnTo>
                    <a:pt x="157"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96" name="Freeform 588">
              <a:extLst>
                <a:ext uri="{FF2B5EF4-FFF2-40B4-BE49-F238E27FC236}">
                  <a16:creationId xmlns:a16="http://schemas.microsoft.com/office/drawing/2014/main" id="{52E5BB9A-AA9F-4D7E-9CC5-2DF429CD58A4}"/>
                </a:ext>
              </a:extLst>
            </p:cNvPr>
            <p:cNvSpPr>
              <a:spLocks/>
            </p:cNvSpPr>
            <p:nvPr/>
          </p:nvSpPr>
          <p:spPr bwMode="auto">
            <a:xfrm>
              <a:off x="6329363" y="4578350"/>
              <a:ext cx="98425" cy="141288"/>
            </a:xfrm>
            <a:custGeom>
              <a:avLst/>
              <a:gdLst/>
              <a:ahLst/>
              <a:cxnLst>
                <a:cxn ang="0">
                  <a:pos x="177" y="2"/>
                </a:cxn>
                <a:cxn ang="0">
                  <a:pos x="177" y="2"/>
                </a:cxn>
                <a:cxn ang="0">
                  <a:pos x="163" y="17"/>
                </a:cxn>
                <a:cxn ang="0">
                  <a:pos x="150" y="31"/>
                </a:cxn>
                <a:cxn ang="0">
                  <a:pos x="126" y="63"/>
                </a:cxn>
                <a:cxn ang="0">
                  <a:pos x="102" y="94"/>
                </a:cxn>
                <a:cxn ang="0">
                  <a:pos x="81" y="126"/>
                </a:cxn>
                <a:cxn ang="0">
                  <a:pos x="81" y="126"/>
                </a:cxn>
                <a:cxn ang="0">
                  <a:pos x="69" y="143"/>
                </a:cxn>
                <a:cxn ang="0">
                  <a:pos x="58" y="161"/>
                </a:cxn>
                <a:cxn ang="0">
                  <a:pos x="36" y="197"/>
                </a:cxn>
                <a:cxn ang="0">
                  <a:pos x="36" y="197"/>
                </a:cxn>
                <a:cxn ang="0">
                  <a:pos x="16" y="228"/>
                </a:cxn>
                <a:cxn ang="0">
                  <a:pos x="7" y="245"/>
                </a:cxn>
                <a:cxn ang="0">
                  <a:pos x="0" y="262"/>
                </a:cxn>
                <a:cxn ang="0">
                  <a:pos x="0" y="262"/>
                </a:cxn>
                <a:cxn ang="0">
                  <a:pos x="0" y="264"/>
                </a:cxn>
                <a:cxn ang="0">
                  <a:pos x="0" y="265"/>
                </a:cxn>
                <a:cxn ang="0">
                  <a:pos x="1" y="266"/>
                </a:cxn>
                <a:cxn ang="0">
                  <a:pos x="3" y="267"/>
                </a:cxn>
                <a:cxn ang="0">
                  <a:pos x="6" y="267"/>
                </a:cxn>
                <a:cxn ang="0">
                  <a:pos x="8" y="266"/>
                </a:cxn>
                <a:cxn ang="0">
                  <a:pos x="9" y="264"/>
                </a:cxn>
                <a:cxn ang="0">
                  <a:pos x="9" y="264"/>
                </a:cxn>
                <a:cxn ang="0">
                  <a:pos x="16" y="248"/>
                </a:cxn>
                <a:cxn ang="0">
                  <a:pos x="26" y="233"/>
                </a:cxn>
                <a:cxn ang="0">
                  <a:pos x="44" y="201"/>
                </a:cxn>
                <a:cxn ang="0">
                  <a:pos x="44" y="201"/>
                </a:cxn>
                <a:cxn ang="0">
                  <a:pos x="64" y="169"/>
                </a:cxn>
                <a:cxn ang="0">
                  <a:pos x="73" y="154"/>
                </a:cxn>
                <a:cxn ang="0">
                  <a:pos x="84" y="137"/>
                </a:cxn>
                <a:cxn ang="0">
                  <a:pos x="84" y="137"/>
                </a:cxn>
                <a:cxn ang="0">
                  <a:pos x="107" y="104"/>
                </a:cxn>
                <a:cxn ang="0">
                  <a:pos x="131" y="71"/>
                </a:cxn>
                <a:cxn ang="0">
                  <a:pos x="156" y="39"/>
                </a:cxn>
                <a:cxn ang="0">
                  <a:pos x="170" y="24"/>
                </a:cxn>
                <a:cxn ang="0">
                  <a:pos x="183" y="9"/>
                </a:cxn>
                <a:cxn ang="0">
                  <a:pos x="183" y="9"/>
                </a:cxn>
                <a:cxn ang="0">
                  <a:pos x="184" y="8"/>
                </a:cxn>
                <a:cxn ang="0">
                  <a:pos x="185" y="6"/>
                </a:cxn>
                <a:cxn ang="0">
                  <a:pos x="184" y="4"/>
                </a:cxn>
                <a:cxn ang="0">
                  <a:pos x="183" y="2"/>
                </a:cxn>
                <a:cxn ang="0">
                  <a:pos x="182" y="1"/>
                </a:cxn>
                <a:cxn ang="0">
                  <a:pos x="180" y="0"/>
                </a:cxn>
                <a:cxn ang="0">
                  <a:pos x="179" y="1"/>
                </a:cxn>
                <a:cxn ang="0">
                  <a:pos x="177" y="2"/>
                </a:cxn>
                <a:cxn ang="0">
                  <a:pos x="177" y="2"/>
                </a:cxn>
              </a:cxnLst>
              <a:rect l="0" t="0" r="r" b="b"/>
              <a:pathLst>
                <a:path w="185" h="267">
                  <a:moveTo>
                    <a:pt x="177" y="2"/>
                  </a:moveTo>
                  <a:lnTo>
                    <a:pt x="177" y="2"/>
                  </a:lnTo>
                  <a:lnTo>
                    <a:pt x="163" y="17"/>
                  </a:lnTo>
                  <a:lnTo>
                    <a:pt x="150" y="31"/>
                  </a:lnTo>
                  <a:lnTo>
                    <a:pt x="126" y="63"/>
                  </a:lnTo>
                  <a:lnTo>
                    <a:pt x="102" y="94"/>
                  </a:lnTo>
                  <a:lnTo>
                    <a:pt x="81" y="126"/>
                  </a:lnTo>
                  <a:lnTo>
                    <a:pt x="81" y="126"/>
                  </a:lnTo>
                  <a:lnTo>
                    <a:pt x="69" y="143"/>
                  </a:lnTo>
                  <a:lnTo>
                    <a:pt x="58" y="161"/>
                  </a:lnTo>
                  <a:lnTo>
                    <a:pt x="36" y="197"/>
                  </a:lnTo>
                  <a:lnTo>
                    <a:pt x="36" y="197"/>
                  </a:lnTo>
                  <a:lnTo>
                    <a:pt x="16" y="228"/>
                  </a:lnTo>
                  <a:lnTo>
                    <a:pt x="7" y="245"/>
                  </a:lnTo>
                  <a:lnTo>
                    <a:pt x="0" y="262"/>
                  </a:lnTo>
                  <a:lnTo>
                    <a:pt x="0" y="262"/>
                  </a:lnTo>
                  <a:lnTo>
                    <a:pt x="0" y="264"/>
                  </a:lnTo>
                  <a:lnTo>
                    <a:pt x="0" y="265"/>
                  </a:lnTo>
                  <a:lnTo>
                    <a:pt x="1" y="266"/>
                  </a:lnTo>
                  <a:lnTo>
                    <a:pt x="3" y="267"/>
                  </a:lnTo>
                  <a:lnTo>
                    <a:pt x="6" y="267"/>
                  </a:lnTo>
                  <a:lnTo>
                    <a:pt x="8" y="266"/>
                  </a:lnTo>
                  <a:lnTo>
                    <a:pt x="9" y="264"/>
                  </a:lnTo>
                  <a:lnTo>
                    <a:pt x="9" y="264"/>
                  </a:lnTo>
                  <a:lnTo>
                    <a:pt x="16" y="248"/>
                  </a:lnTo>
                  <a:lnTo>
                    <a:pt x="26" y="233"/>
                  </a:lnTo>
                  <a:lnTo>
                    <a:pt x="44" y="201"/>
                  </a:lnTo>
                  <a:lnTo>
                    <a:pt x="44" y="201"/>
                  </a:lnTo>
                  <a:lnTo>
                    <a:pt x="64" y="169"/>
                  </a:lnTo>
                  <a:lnTo>
                    <a:pt x="73" y="154"/>
                  </a:lnTo>
                  <a:lnTo>
                    <a:pt x="84" y="137"/>
                  </a:lnTo>
                  <a:lnTo>
                    <a:pt x="84" y="137"/>
                  </a:lnTo>
                  <a:lnTo>
                    <a:pt x="107" y="104"/>
                  </a:lnTo>
                  <a:lnTo>
                    <a:pt x="131" y="71"/>
                  </a:lnTo>
                  <a:lnTo>
                    <a:pt x="156" y="39"/>
                  </a:lnTo>
                  <a:lnTo>
                    <a:pt x="170" y="24"/>
                  </a:lnTo>
                  <a:lnTo>
                    <a:pt x="183" y="9"/>
                  </a:lnTo>
                  <a:lnTo>
                    <a:pt x="183" y="9"/>
                  </a:lnTo>
                  <a:lnTo>
                    <a:pt x="184" y="8"/>
                  </a:lnTo>
                  <a:lnTo>
                    <a:pt x="185" y="6"/>
                  </a:lnTo>
                  <a:lnTo>
                    <a:pt x="184" y="4"/>
                  </a:lnTo>
                  <a:lnTo>
                    <a:pt x="183" y="2"/>
                  </a:lnTo>
                  <a:lnTo>
                    <a:pt x="182" y="1"/>
                  </a:lnTo>
                  <a:lnTo>
                    <a:pt x="180" y="0"/>
                  </a:lnTo>
                  <a:lnTo>
                    <a:pt x="179" y="1"/>
                  </a:lnTo>
                  <a:lnTo>
                    <a:pt x="177" y="2"/>
                  </a:lnTo>
                  <a:lnTo>
                    <a:pt x="177"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97" name="Freeform 589">
              <a:extLst>
                <a:ext uri="{FF2B5EF4-FFF2-40B4-BE49-F238E27FC236}">
                  <a16:creationId xmlns:a16="http://schemas.microsoft.com/office/drawing/2014/main" id="{65EA492A-C179-4026-B140-C40109A659F3}"/>
                </a:ext>
              </a:extLst>
            </p:cNvPr>
            <p:cNvSpPr>
              <a:spLocks/>
            </p:cNvSpPr>
            <p:nvPr/>
          </p:nvSpPr>
          <p:spPr bwMode="auto">
            <a:xfrm>
              <a:off x="6346826" y="4591050"/>
              <a:ext cx="119063" cy="160338"/>
            </a:xfrm>
            <a:custGeom>
              <a:avLst/>
              <a:gdLst/>
              <a:ahLst/>
              <a:cxnLst>
                <a:cxn ang="0">
                  <a:pos x="216" y="0"/>
                </a:cxn>
                <a:cxn ang="0">
                  <a:pos x="216" y="0"/>
                </a:cxn>
                <a:cxn ang="0">
                  <a:pos x="208" y="4"/>
                </a:cxn>
                <a:cxn ang="0">
                  <a:pos x="201" y="10"/>
                </a:cxn>
                <a:cxn ang="0">
                  <a:pos x="195" y="16"/>
                </a:cxn>
                <a:cxn ang="0">
                  <a:pos x="188" y="23"/>
                </a:cxn>
                <a:cxn ang="0">
                  <a:pos x="177" y="39"/>
                </a:cxn>
                <a:cxn ang="0">
                  <a:pos x="168" y="53"/>
                </a:cxn>
                <a:cxn ang="0">
                  <a:pos x="168" y="53"/>
                </a:cxn>
                <a:cxn ang="0">
                  <a:pos x="142" y="96"/>
                </a:cxn>
                <a:cxn ang="0">
                  <a:pos x="128" y="116"/>
                </a:cxn>
                <a:cxn ang="0">
                  <a:pos x="114" y="137"/>
                </a:cxn>
                <a:cxn ang="0">
                  <a:pos x="114" y="137"/>
                </a:cxn>
                <a:cxn ang="0">
                  <a:pos x="84" y="180"/>
                </a:cxn>
                <a:cxn ang="0">
                  <a:pos x="54" y="222"/>
                </a:cxn>
                <a:cxn ang="0">
                  <a:pos x="54" y="222"/>
                </a:cxn>
                <a:cxn ang="0">
                  <a:pos x="40" y="240"/>
                </a:cxn>
                <a:cxn ang="0">
                  <a:pos x="25" y="258"/>
                </a:cxn>
                <a:cxn ang="0">
                  <a:pos x="11" y="277"/>
                </a:cxn>
                <a:cxn ang="0">
                  <a:pos x="5" y="286"/>
                </a:cxn>
                <a:cxn ang="0">
                  <a:pos x="0" y="297"/>
                </a:cxn>
                <a:cxn ang="0">
                  <a:pos x="0" y="297"/>
                </a:cxn>
                <a:cxn ang="0">
                  <a:pos x="0" y="300"/>
                </a:cxn>
                <a:cxn ang="0">
                  <a:pos x="1" y="302"/>
                </a:cxn>
                <a:cxn ang="0">
                  <a:pos x="2" y="303"/>
                </a:cxn>
                <a:cxn ang="0">
                  <a:pos x="4" y="304"/>
                </a:cxn>
                <a:cxn ang="0">
                  <a:pos x="9" y="304"/>
                </a:cxn>
                <a:cxn ang="0">
                  <a:pos x="9" y="304"/>
                </a:cxn>
                <a:cxn ang="0">
                  <a:pos x="11" y="304"/>
                </a:cxn>
                <a:cxn ang="0">
                  <a:pos x="12" y="303"/>
                </a:cxn>
                <a:cxn ang="0">
                  <a:pos x="13" y="301"/>
                </a:cxn>
                <a:cxn ang="0">
                  <a:pos x="13" y="298"/>
                </a:cxn>
                <a:cxn ang="0">
                  <a:pos x="11" y="296"/>
                </a:cxn>
                <a:cxn ang="0">
                  <a:pos x="11" y="296"/>
                </a:cxn>
                <a:cxn ang="0">
                  <a:pos x="21" y="281"/>
                </a:cxn>
                <a:cxn ang="0">
                  <a:pos x="31" y="267"/>
                </a:cxn>
                <a:cxn ang="0">
                  <a:pos x="52" y="241"/>
                </a:cxn>
                <a:cxn ang="0">
                  <a:pos x="52" y="241"/>
                </a:cxn>
                <a:cxn ang="0">
                  <a:pos x="80" y="201"/>
                </a:cxn>
                <a:cxn ang="0">
                  <a:pos x="108" y="163"/>
                </a:cxn>
                <a:cxn ang="0">
                  <a:pos x="108" y="163"/>
                </a:cxn>
                <a:cxn ang="0">
                  <a:pos x="134" y="125"/>
                </a:cxn>
                <a:cxn ang="0">
                  <a:pos x="158" y="86"/>
                </a:cxn>
                <a:cxn ang="0">
                  <a:pos x="158" y="86"/>
                </a:cxn>
                <a:cxn ang="0">
                  <a:pos x="171" y="65"/>
                </a:cxn>
                <a:cxn ang="0">
                  <a:pos x="184" y="43"/>
                </a:cxn>
                <a:cxn ang="0">
                  <a:pos x="193" y="32"/>
                </a:cxn>
                <a:cxn ang="0">
                  <a:pos x="201" y="22"/>
                </a:cxn>
                <a:cxn ang="0">
                  <a:pos x="210" y="15"/>
                </a:cxn>
                <a:cxn ang="0">
                  <a:pos x="221" y="9"/>
                </a:cxn>
                <a:cxn ang="0">
                  <a:pos x="221" y="9"/>
                </a:cxn>
                <a:cxn ang="0">
                  <a:pos x="223" y="8"/>
                </a:cxn>
                <a:cxn ang="0">
                  <a:pos x="224" y="5"/>
                </a:cxn>
                <a:cxn ang="0">
                  <a:pos x="224" y="4"/>
                </a:cxn>
                <a:cxn ang="0">
                  <a:pos x="223" y="2"/>
                </a:cxn>
                <a:cxn ang="0">
                  <a:pos x="220" y="0"/>
                </a:cxn>
                <a:cxn ang="0">
                  <a:pos x="219" y="0"/>
                </a:cxn>
                <a:cxn ang="0">
                  <a:pos x="216" y="0"/>
                </a:cxn>
                <a:cxn ang="0">
                  <a:pos x="216" y="0"/>
                </a:cxn>
              </a:cxnLst>
              <a:rect l="0" t="0" r="r" b="b"/>
              <a:pathLst>
                <a:path w="224" h="304">
                  <a:moveTo>
                    <a:pt x="216" y="0"/>
                  </a:moveTo>
                  <a:lnTo>
                    <a:pt x="216" y="0"/>
                  </a:lnTo>
                  <a:lnTo>
                    <a:pt x="208" y="4"/>
                  </a:lnTo>
                  <a:lnTo>
                    <a:pt x="201" y="10"/>
                  </a:lnTo>
                  <a:lnTo>
                    <a:pt x="195" y="16"/>
                  </a:lnTo>
                  <a:lnTo>
                    <a:pt x="188" y="23"/>
                  </a:lnTo>
                  <a:lnTo>
                    <a:pt x="177" y="39"/>
                  </a:lnTo>
                  <a:lnTo>
                    <a:pt x="168" y="53"/>
                  </a:lnTo>
                  <a:lnTo>
                    <a:pt x="168" y="53"/>
                  </a:lnTo>
                  <a:lnTo>
                    <a:pt x="142" y="96"/>
                  </a:lnTo>
                  <a:lnTo>
                    <a:pt x="128" y="116"/>
                  </a:lnTo>
                  <a:lnTo>
                    <a:pt x="114" y="137"/>
                  </a:lnTo>
                  <a:lnTo>
                    <a:pt x="114" y="137"/>
                  </a:lnTo>
                  <a:lnTo>
                    <a:pt x="84" y="180"/>
                  </a:lnTo>
                  <a:lnTo>
                    <a:pt x="54" y="222"/>
                  </a:lnTo>
                  <a:lnTo>
                    <a:pt x="54" y="222"/>
                  </a:lnTo>
                  <a:lnTo>
                    <a:pt x="40" y="240"/>
                  </a:lnTo>
                  <a:lnTo>
                    <a:pt x="25" y="258"/>
                  </a:lnTo>
                  <a:lnTo>
                    <a:pt x="11" y="277"/>
                  </a:lnTo>
                  <a:lnTo>
                    <a:pt x="5" y="286"/>
                  </a:lnTo>
                  <a:lnTo>
                    <a:pt x="0" y="297"/>
                  </a:lnTo>
                  <a:lnTo>
                    <a:pt x="0" y="297"/>
                  </a:lnTo>
                  <a:lnTo>
                    <a:pt x="0" y="300"/>
                  </a:lnTo>
                  <a:lnTo>
                    <a:pt x="1" y="302"/>
                  </a:lnTo>
                  <a:lnTo>
                    <a:pt x="2" y="303"/>
                  </a:lnTo>
                  <a:lnTo>
                    <a:pt x="4" y="304"/>
                  </a:lnTo>
                  <a:lnTo>
                    <a:pt x="9" y="304"/>
                  </a:lnTo>
                  <a:lnTo>
                    <a:pt x="9" y="304"/>
                  </a:lnTo>
                  <a:lnTo>
                    <a:pt x="11" y="304"/>
                  </a:lnTo>
                  <a:lnTo>
                    <a:pt x="12" y="303"/>
                  </a:lnTo>
                  <a:lnTo>
                    <a:pt x="13" y="301"/>
                  </a:lnTo>
                  <a:lnTo>
                    <a:pt x="13" y="298"/>
                  </a:lnTo>
                  <a:lnTo>
                    <a:pt x="11" y="296"/>
                  </a:lnTo>
                  <a:lnTo>
                    <a:pt x="11" y="296"/>
                  </a:lnTo>
                  <a:lnTo>
                    <a:pt x="21" y="281"/>
                  </a:lnTo>
                  <a:lnTo>
                    <a:pt x="31" y="267"/>
                  </a:lnTo>
                  <a:lnTo>
                    <a:pt x="52" y="241"/>
                  </a:lnTo>
                  <a:lnTo>
                    <a:pt x="52" y="241"/>
                  </a:lnTo>
                  <a:lnTo>
                    <a:pt x="80" y="201"/>
                  </a:lnTo>
                  <a:lnTo>
                    <a:pt x="108" y="163"/>
                  </a:lnTo>
                  <a:lnTo>
                    <a:pt x="108" y="163"/>
                  </a:lnTo>
                  <a:lnTo>
                    <a:pt x="134" y="125"/>
                  </a:lnTo>
                  <a:lnTo>
                    <a:pt x="158" y="86"/>
                  </a:lnTo>
                  <a:lnTo>
                    <a:pt x="158" y="86"/>
                  </a:lnTo>
                  <a:lnTo>
                    <a:pt x="171" y="65"/>
                  </a:lnTo>
                  <a:lnTo>
                    <a:pt x="184" y="43"/>
                  </a:lnTo>
                  <a:lnTo>
                    <a:pt x="193" y="32"/>
                  </a:lnTo>
                  <a:lnTo>
                    <a:pt x="201" y="22"/>
                  </a:lnTo>
                  <a:lnTo>
                    <a:pt x="210" y="15"/>
                  </a:lnTo>
                  <a:lnTo>
                    <a:pt x="221" y="9"/>
                  </a:lnTo>
                  <a:lnTo>
                    <a:pt x="221" y="9"/>
                  </a:lnTo>
                  <a:lnTo>
                    <a:pt x="223" y="8"/>
                  </a:lnTo>
                  <a:lnTo>
                    <a:pt x="224" y="5"/>
                  </a:lnTo>
                  <a:lnTo>
                    <a:pt x="224" y="4"/>
                  </a:lnTo>
                  <a:lnTo>
                    <a:pt x="223" y="2"/>
                  </a:lnTo>
                  <a:lnTo>
                    <a:pt x="220" y="0"/>
                  </a:lnTo>
                  <a:lnTo>
                    <a:pt x="219" y="0"/>
                  </a:lnTo>
                  <a:lnTo>
                    <a:pt x="216" y="0"/>
                  </a:lnTo>
                  <a:lnTo>
                    <a:pt x="216"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98" name="Freeform 590">
              <a:extLst>
                <a:ext uri="{FF2B5EF4-FFF2-40B4-BE49-F238E27FC236}">
                  <a16:creationId xmlns:a16="http://schemas.microsoft.com/office/drawing/2014/main" id="{B4804E9F-61F7-4CE8-9328-729A6BECF787}"/>
                </a:ext>
              </a:extLst>
            </p:cNvPr>
            <p:cNvSpPr>
              <a:spLocks/>
            </p:cNvSpPr>
            <p:nvPr/>
          </p:nvSpPr>
          <p:spPr bwMode="auto">
            <a:xfrm>
              <a:off x="6391276" y="4581525"/>
              <a:ext cx="119063" cy="157163"/>
            </a:xfrm>
            <a:custGeom>
              <a:avLst/>
              <a:gdLst/>
              <a:ahLst/>
              <a:cxnLst>
                <a:cxn ang="0">
                  <a:pos x="217" y="0"/>
                </a:cxn>
                <a:cxn ang="0">
                  <a:pos x="205" y="7"/>
                </a:cxn>
                <a:cxn ang="0">
                  <a:pos x="194" y="16"/>
                </a:cxn>
                <a:cxn ang="0">
                  <a:pos x="177" y="40"/>
                </a:cxn>
                <a:cxn ang="0">
                  <a:pos x="145" y="90"/>
                </a:cxn>
                <a:cxn ang="0">
                  <a:pos x="115" y="140"/>
                </a:cxn>
                <a:cxn ang="0">
                  <a:pos x="99" y="163"/>
                </a:cxn>
                <a:cxn ang="0">
                  <a:pos x="45" y="230"/>
                </a:cxn>
                <a:cxn ang="0">
                  <a:pos x="33" y="244"/>
                </a:cxn>
                <a:cxn ang="0">
                  <a:pos x="14" y="268"/>
                </a:cxn>
                <a:cxn ang="0">
                  <a:pos x="4" y="285"/>
                </a:cxn>
                <a:cxn ang="0">
                  <a:pos x="1" y="293"/>
                </a:cxn>
                <a:cxn ang="0">
                  <a:pos x="1" y="297"/>
                </a:cxn>
                <a:cxn ang="0">
                  <a:pos x="4" y="299"/>
                </a:cxn>
                <a:cxn ang="0">
                  <a:pos x="7" y="299"/>
                </a:cxn>
                <a:cxn ang="0">
                  <a:pos x="9" y="296"/>
                </a:cxn>
                <a:cxn ang="0">
                  <a:pos x="13" y="287"/>
                </a:cxn>
                <a:cxn ang="0">
                  <a:pos x="24" y="270"/>
                </a:cxn>
                <a:cxn ang="0">
                  <a:pos x="44" y="245"/>
                </a:cxn>
                <a:cxn ang="0">
                  <a:pos x="58" y="231"/>
                </a:cxn>
                <a:cxn ang="0">
                  <a:pos x="109" y="164"/>
                </a:cxn>
                <a:cxn ang="0">
                  <a:pos x="122" y="145"/>
                </a:cxn>
                <a:cxn ang="0">
                  <a:pos x="159" y="84"/>
                </a:cxn>
                <a:cxn ang="0">
                  <a:pos x="171" y="63"/>
                </a:cxn>
                <a:cxn ang="0">
                  <a:pos x="193" y="31"/>
                </a:cxn>
                <a:cxn ang="0">
                  <a:pos x="210" y="14"/>
                </a:cxn>
                <a:cxn ang="0">
                  <a:pos x="221" y="9"/>
                </a:cxn>
                <a:cxn ang="0">
                  <a:pos x="223" y="8"/>
                </a:cxn>
                <a:cxn ang="0">
                  <a:pos x="224" y="5"/>
                </a:cxn>
                <a:cxn ang="0">
                  <a:pos x="223" y="2"/>
                </a:cxn>
                <a:cxn ang="0">
                  <a:pos x="220" y="0"/>
                </a:cxn>
                <a:cxn ang="0">
                  <a:pos x="217" y="0"/>
                </a:cxn>
              </a:cxnLst>
              <a:rect l="0" t="0" r="r" b="b"/>
              <a:pathLst>
                <a:path w="224" h="299">
                  <a:moveTo>
                    <a:pt x="217" y="0"/>
                  </a:moveTo>
                  <a:lnTo>
                    <a:pt x="217" y="0"/>
                  </a:lnTo>
                  <a:lnTo>
                    <a:pt x="211" y="3"/>
                  </a:lnTo>
                  <a:lnTo>
                    <a:pt x="205" y="7"/>
                  </a:lnTo>
                  <a:lnTo>
                    <a:pt x="199" y="11"/>
                  </a:lnTo>
                  <a:lnTo>
                    <a:pt x="194" y="16"/>
                  </a:lnTo>
                  <a:lnTo>
                    <a:pt x="185" y="28"/>
                  </a:lnTo>
                  <a:lnTo>
                    <a:pt x="177" y="40"/>
                  </a:lnTo>
                  <a:lnTo>
                    <a:pt x="177" y="40"/>
                  </a:lnTo>
                  <a:lnTo>
                    <a:pt x="145" y="90"/>
                  </a:lnTo>
                  <a:lnTo>
                    <a:pt x="115" y="140"/>
                  </a:lnTo>
                  <a:lnTo>
                    <a:pt x="115" y="140"/>
                  </a:lnTo>
                  <a:lnTo>
                    <a:pt x="108" y="152"/>
                  </a:lnTo>
                  <a:lnTo>
                    <a:pt x="99" y="163"/>
                  </a:lnTo>
                  <a:lnTo>
                    <a:pt x="83" y="186"/>
                  </a:lnTo>
                  <a:lnTo>
                    <a:pt x="45" y="230"/>
                  </a:lnTo>
                  <a:lnTo>
                    <a:pt x="45" y="230"/>
                  </a:lnTo>
                  <a:lnTo>
                    <a:pt x="33" y="244"/>
                  </a:lnTo>
                  <a:lnTo>
                    <a:pt x="21" y="260"/>
                  </a:lnTo>
                  <a:lnTo>
                    <a:pt x="14" y="268"/>
                  </a:lnTo>
                  <a:lnTo>
                    <a:pt x="9" y="276"/>
                  </a:lnTo>
                  <a:lnTo>
                    <a:pt x="4" y="285"/>
                  </a:lnTo>
                  <a:lnTo>
                    <a:pt x="1" y="293"/>
                  </a:lnTo>
                  <a:lnTo>
                    <a:pt x="1" y="293"/>
                  </a:lnTo>
                  <a:lnTo>
                    <a:pt x="0" y="295"/>
                  </a:lnTo>
                  <a:lnTo>
                    <a:pt x="1" y="297"/>
                  </a:lnTo>
                  <a:lnTo>
                    <a:pt x="2" y="298"/>
                  </a:lnTo>
                  <a:lnTo>
                    <a:pt x="4" y="299"/>
                  </a:lnTo>
                  <a:lnTo>
                    <a:pt x="5" y="299"/>
                  </a:lnTo>
                  <a:lnTo>
                    <a:pt x="7" y="299"/>
                  </a:lnTo>
                  <a:lnTo>
                    <a:pt x="8" y="298"/>
                  </a:lnTo>
                  <a:lnTo>
                    <a:pt x="9" y="296"/>
                  </a:lnTo>
                  <a:lnTo>
                    <a:pt x="9" y="296"/>
                  </a:lnTo>
                  <a:lnTo>
                    <a:pt x="13" y="287"/>
                  </a:lnTo>
                  <a:lnTo>
                    <a:pt x="18" y="278"/>
                  </a:lnTo>
                  <a:lnTo>
                    <a:pt x="24" y="270"/>
                  </a:lnTo>
                  <a:lnTo>
                    <a:pt x="31" y="262"/>
                  </a:lnTo>
                  <a:lnTo>
                    <a:pt x="44" y="245"/>
                  </a:lnTo>
                  <a:lnTo>
                    <a:pt x="58" y="231"/>
                  </a:lnTo>
                  <a:lnTo>
                    <a:pt x="58" y="231"/>
                  </a:lnTo>
                  <a:lnTo>
                    <a:pt x="84" y="198"/>
                  </a:lnTo>
                  <a:lnTo>
                    <a:pt x="109" y="164"/>
                  </a:lnTo>
                  <a:lnTo>
                    <a:pt x="109" y="164"/>
                  </a:lnTo>
                  <a:lnTo>
                    <a:pt x="122" y="145"/>
                  </a:lnTo>
                  <a:lnTo>
                    <a:pt x="135" y="124"/>
                  </a:lnTo>
                  <a:lnTo>
                    <a:pt x="159" y="84"/>
                  </a:lnTo>
                  <a:lnTo>
                    <a:pt x="159" y="84"/>
                  </a:lnTo>
                  <a:lnTo>
                    <a:pt x="171" y="63"/>
                  </a:lnTo>
                  <a:lnTo>
                    <a:pt x="185" y="41"/>
                  </a:lnTo>
                  <a:lnTo>
                    <a:pt x="193" y="31"/>
                  </a:lnTo>
                  <a:lnTo>
                    <a:pt x="202" y="21"/>
                  </a:lnTo>
                  <a:lnTo>
                    <a:pt x="210" y="14"/>
                  </a:lnTo>
                  <a:lnTo>
                    <a:pt x="215" y="11"/>
                  </a:lnTo>
                  <a:lnTo>
                    <a:pt x="221" y="9"/>
                  </a:lnTo>
                  <a:lnTo>
                    <a:pt x="221" y="9"/>
                  </a:lnTo>
                  <a:lnTo>
                    <a:pt x="223" y="8"/>
                  </a:lnTo>
                  <a:lnTo>
                    <a:pt x="224" y="7"/>
                  </a:lnTo>
                  <a:lnTo>
                    <a:pt x="224" y="5"/>
                  </a:lnTo>
                  <a:lnTo>
                    <a:pt x="224" y="3"/>
                  </a:lnTo>
                  <a:lnTo>
                    <a:pt x="223" y="2"/>
                  </a:lnTo>
                  <a:lnTo>
                    <a:pt x="222" y="0"/>
                  </a:lnTo>
                  <a:lnTo>
                    <a:pt x="220" y="0"/>
                  </a:lnTo>
                  <a:lnTo>
                    <a:pt x="217" y="0"/>
                  </a:lnTo>
                  <a:lnTo>
                    <a:pt x="217"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99" name="Freeform 591">
              <a:extLst>
                <a:ext uri="{FF2B5EF4-FFF2-40B4-BE49-F238E27FC236}">
                  <a16:creationId xmlns:a16="http://schemas.microsoft.com/office/drawing/2014/main" id="{D8D8F772-F41E-4206-97AE-76202EA022D1}"/>
                </a:ext>
              </a:extLst>
            </p:cNvPr>
            <p:cNvSpPr>
              <a:spLocks/>
            </p:cNvSpPr>
            <p:nvPr/>
          </p:nvSpPr>
          <p:spPr bwMode="auto">
            <a:xfrm>
              <a:off x="6423026" y="4586288"/>
              <a:ext cx="109538" cy="157163"/>
            </a:xfrm>
            <a:custGeom>
              <a:avLst/>
              <a:gdLst/>
              <a:ahLst/>
              <a:cxnLst>
                <a:cxn ang="0">
                  <a:pos x="201" y="2"/>
                </a:cxn>
                <a:cxn ang="0">
                  <a:pos x="167" y="40"/>
                </a:cxn>
                <a:cxn ang="0">
                  <a:pos x="137" y="83"/>
                </a:cxn>
                <a:cxn ang="0">
                  <a:pos x="81" y="171"/>
                </a:cxn>
                <a:cxn ang="0">
                  <a:pos x="51" y="217"/>
                </a:cxn>
                <a:cxn ang="0">
                  <a:pos x="43" y="228"/>
                </a:cxn>
                <a:cxn ang="0">
                  <a:pos x="27" y="250"/>
                </a:cxn>
                <a:cxn ang="0">
                  <a:pos x="21" y="262"/>
                </a:cxn>
                <a:cxn ang="0">
                  <a:pos x="19" y="266"/>
                </a:cxn>
                <a:cxn ang="0">
                  <a:pos x="8" y="279"/>
                </a:cxn>
                <a:cxn ang="0">
                  <a:pos x="0" y="291"/>
                </a:cxn>
                <a:cxn ang="0">
                  <a:pos x="0" y="295"/>
                </a:cxn>
                <a:cxn ang="0">
                  <a:pos x="1" y="298"/>
                </a:cxn>
                <a:cxn ang="0">
                  <a:pos x="4" y="299"/>
                </a:cxn>
                <a:cxn ang="0">
                  <a:pos x="7" y="298"/>
                </a:cxn>
                <a:cxn ang="0">
                  <a:pos x="9" y="295"/>
                </a:cxn>
                <a:cxn ang="0">
                  <a:pos x="11" y="294"/>
                </a:cxn>
                <a:cxn ang="0">
                  <a:pos x="13" y="291"/>
                </a:cxn>
                <a:cxn ang="0">
                  <a:pos x="21" y="281"/>
                </a:cxn>
                <a:cxn ang="0">
                  <a:pos x="28" y="269"/>
                </a:cxn>
                <a:cxn ang="0">
                  <a:pos x="33" y="259"/>
                </a:cxn>
                <a:cxn ang="0">
                  <a:pos x="54" y="229"/>
                </a:cxn>
                <a:cxn ang="0">
                  <a:pos x="79" y="192"/>
                </a:cxn>
                <a:cxn ang="0">
                  <a:pos x="104" y="153"/>
                </a:cxn>
                <a:cxn ang="0">
                  <a:pos x="151" y="78"/>
                </a:cxn>
                <a:cxn ang="0">
                  <a:pos x="178" y="41"/>
                </a:cxn>
                <a:cxn ang="0">
                  <a:pos x="207" y="8"/>
                </a:cxn>
                <a:cxn ang="0">
                  <a:pos x="208" y="6"/>
                </a:cxn>
                <a:cxn ang="0">
                  <a:pos x="208" y="3"/>
                </a:cxn>
                <a:cxn ang="0">
                  <a:pos x="206" y="1"/>
                </a:cxn>
                <a:cxn ang="0">
                  <a:pos x="202" y="0"/>
                </a:cxn>
                <a:cxn ang="0">
                  <a:pos x="201" y="2"/>
                </a:cxn>
              </a:cxnLst>
              <a:rect l="0" t="0" r="r" b="b"/>
              <a:pathLst>
                <a:path w="208" h="299">
                  <a:moveTo>
                    <a:pt x="201" y="2"/>
                  </a:moveTo>
                  <a:lnTo>
                    <a:pt x="201" y="2"/>
                  </a:lnTo>
                  <a:lnTo>
                    <a:pt x="183" y="21"/>
                  </a:lnTo>
                  <a:lnTo>
                    <a:pt x="167" y="40"/>
                  </a:lnTo>
                  <a:lnTo>
                    <a:pt x="151" y="61"/>
                  </a:lnTo>
                  <a:lnTo>
                    <a:pt x="137" y="83"/>
                  </a:lnTo>
                  <a:lnTo>
                    <a:pt x="109" y="126"/>
                  </a:lnTo>
                  <a:lnTo>
                    <a:pt x="81" y="171"/>
                  </a:lnTo>
                  <a:lnTo>
                    <a:pt x="81" y="171"/>
                  </a:lnTo>
                  <a:lnTo>
                    <a:pt x="51" y="217"/>
                  </a:lnTo>
                  <a:lnTo>
                    <a:pt x="51" y="217"/>
                  </a:lnTo>
                  <a:lnTo>
                    <a:pt x="43" y="228"/>
                  </a:lnTo>
                  <a:lnTo>
                    <a:pt x="34" y="238"/>
                  </a:lnTo>
                  <a:lnTo>
                    <a:pt x="27" y="250"/>
                  </a:lnTo>
                  <a:lnTo>
                    <a:pt x="24" y="256"/>
                  </a:lnTo>
                  <a:lnTo>
                    <a:pt x="21" y="262"/>
                  </a:lnTo>
                  <a:lnTo>
                    <a:pt x="21" y="262"/>
                  </a:lnTo>
                  <a:lnTo>
                    <a:pt x="19" y="266"/>
                  </a:lnTo>
                  <a:lnTo>
                    <a:pt x="15" y="270"/>
                  </a:lnTo>
                  <a:lnTo>
                    <a:pt x="8" y="279"/>
                  </a:lnTo>
                  <a:lnTo>
                    <a:pt x="2" y="287"/>
                  </a:lnTo>
                  <a:lnTo>
                    <a:pt x="0" y="291"/>
                  </a:lnTo>
                  <a:lnTo>
                    <a:pt x="0" y="295"/>
                  </a:lnTo>
                  <a:lnTo>
                    <a:pt x="0" y="295"/>
                  </a:lnTo>
                  <a:lnTo>
                    <a:pt x="0" y="297"/>
                  </a:lnTo>
                  <a:lnTo>
                    <a:pt x="1" y="298"/>
                  </a:lnTo>
                  <a:lnTo>
                    <a:pt x="2" y="299"/>
                  </a:lnTo>
                  <a:lnTo>
                    <a:pt x="4" y="299"/>
                  </a:lnTo>
                  <a:lnTo>
                    <a:pt x="6" y="299"/>
                  </a:lnTo>
                  <a:lnTo>
                    <a:pt x="7" y="298"/>
                  </a:lnTo>
                  <a:lnTo>
                    <a:pt x="8" y="297"/>
                  </a:lnTo>
                  <a:lnTo>
                    <a:pt x="9" y="295"/>
                  </a:lnTo>
                  <a:lnTo>
                    <a:pt x="9" y="295"/>
                  </a:lnTo>
                  <a:lnTo>
                    <a:pt x="11" y="294"/>
                  </a:lnTo>
                  <a:lnTo>
                    <a:pt x="13" y="291"/>
                  </a:lnTo>
                  <a:lnTo>
                    <a:pt x="13" y="291"/>
                  </a:lnTo>
                  <a:lnTo>
                    <a:pt x="16" y="286"/>
                  </a:lnTo>
                  <a:lnTo>
                    <a:pt x="21" y="281"/>
                  </a:lnTo>
                  <a:lnTo>
                    <a:pt x="25" y="276"/>
                  </a:lnTo>
                  <a:lnTo>
                    <a:pt x="28" y="269"/>
                  </a:lnTo>
                  <a:lnTo>
                    <a:pt x="28" y="269"/>
                  </a:lnTo>
                  <a:lnTo>
                    <a:pt x="33" y="259"/>
                  </a:lnTo>
                  <a:lnTo>
                    <a:pt x="39" y="249"/>
                  </a:lnTo>
                  <a:lnTo>
                    <a:pt x="54" y="229"/>
                  </a:lnTo>
                  <a:lnTo>
                    <a:pt x="54" y="229"/>
                  </a:lnTo>
                  <a:lnTo>
                    <a:pt x="79" y="192"/>
                  </a:lnTo>
                  <a:lnTo>
                    <a:pt x="104" y="153"/>
                  </a:lnTo>
                  <a:lnTo>
                    <a:pt x="104" y="153"/>
                  </a:lnTo>
                  <a:lnTo>
                    <a:pt x="127" y="115"/>
                  </a:lnTo>
                  <a:lnTo>
                    <a:pt x="151" y="78"/>
                  </a:lnTo>
                  <a:lnTo>
                    <a:pt x="165" y="59"/>
                  </a:lnTo>
                  <a:lnTo>
                    <a:pt x="178" y="41"/>
                  </a:lnTo>
                  <a:lnTo>
                    <a:pt x="192" y="25"/>
                  </a:lnTo>
                  <a:lnTo>
                    <a:pt x="207" y="8"/>
                  </a:lnTo>
                  <a:lnTo>
                    <a:pt x="207" y="8"/>
                  </a:lnTo>
                  <a:lnTo>
                    <a:pt x="208" y="6"/>
                  </a:lnTo>
                  <a:lnTo>
                    <a:pt x="208" y="5"/>
                  </a:lnTo>
                  <a:lnTo>
                    <a:pt x="208" y="3"/>
                  </a:lnTo>
                  <a:lnTo>
                    <a:pt x="207" y="2"/>
                  </a:lnTo>
                  <a:lnTo>
                    <a:pt x="206" y="1"/>
                  </a:lnTo>
                  <a:lnTo>
                    <a:pt x="204" y="0"/>
                  </a:lnTo>
                  <a:lnTo>
                    <a:pt x="202" y="0"/>
                  </a:lnTo>
                  <a:lnTo>
                    <a:pt x="201" y="2"/>
                  </a:lnTo>
                  <a:lnTo>
                    <a:pt x="201"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00" name="Freeform 592">
              <a:extLst>
                <a:ext uri="{FF2B5EF4-FFF2-40B4-BE49-F238E27FC236}">
                  <a16:creationId xmlns:a16="http://schemas.microsoft.com/office/drawing/2014/main" id="{606CFF7E-69AC-42E6-A35C-C875D3093C41}"/>
                </a:ext>
              </a:extLst>
            </p:cNvPr>
            <p:cNvSpPr>
              <a:spLocks/>
            </p:cNvSpPr>
            <p:nvPr/>
          </p:nvSpPr>
          <p:spPr bwMode="auto">
            <a:xfrm>
              <a:off x="6462713" y="4678363"/>
              <a:ext cx="46038" cy="71438"/>
            </a:xfrm>
            <a:custGeom>
              <a:avLst/>
              <a:gdLst/>
              <a:ahLst/>
              <a:cxnLst>
                <a:cxn ang="0">
                  <a:pos x="76" y="2"/>
                </a:cxn>
                <a:cxn ang="0">
                  <a:pos x="76" y="2"/>
                </a:cxn>
                <a:cxn ang="0">
                  <a:pos x="55" y="32"/>
                </a:cxn>
                <a:cxn ang="0">
                  <a:pos x="36" y="63"/>
                </a:cxn>
                <a:cxn ang="0">
                  <a:pos x="17" y="94"/>
                </a:cxn>
                <a:cxn ang="0">
                  <a:pos x="1" y="127"/>
                </a:cxn>
                <a:cxn ang="0">
                  <a:pos x="1" y="127"/>
                </a:cxn>
                <a:cxn ang="0">
                  <a:pos x="0" y="129"/>
                </a:cxn>
                <a:cxn ang="0">
                  <a:pos x="0" y="130"/>
                </a:cxn>
                <a:cxn ang="0">
                  <a:pos x="1" y="132"/>
                </a:cxn>
                <a:cxn ang="0">
                  <a:pos x="3" y="133"/>
                </a:cxn>
                <a:cxn ang="0">
                  <a:pos x="4" y="133"/>
                </a:cxn>
                <a:cxn ang="0">
                  <a:pos x="6" y="133"/>
                </a:cxn>
                <a:cxn ang="0">
                  <a:pos x="7" y="133"/>
                </a:cxn>
                <a:cxn ang="0">
                  <a:pos x="9" y="131"/>
                </a:cxn>
                <a:cxn ang="0">
                  <a:pos x="9" y="131"/>
                </a:cxn>
                <a:cxn ang="0">
                  <a:pos x="25" y="99"/>
                </a:cxn>
                <a:cxn ang="0">
                  <a:pos x="44" y="67"/>
                </a:cxn>
                <a:cxn ang="0">
                  <a:pos x="64" y="37"/>
                </a:cxn>
                <a:cxn ang="0">
                  <a:pos x="85" y="7"/>
                </a:cxn>
                <a:cxn ang="0">
                  <a:pos x="85" y="7"/>
                </a:cxn>
                <a:cxn ang="0">
                  <a:pos x="86" y="5"/>
                </a:cxn>
                <a:cxn ang="0">
                  <a:pos x="86" y="3"/>
                </a:cxn>
                <a:cxn ang="0">
                  <a:pos x="85" y="2"/>
                </a:cxn>
                <a:cxn ang="0">
                  <a:pos x="82" y="1"/>
                </a:cxn>
                <a:cxn ang="0">
                  <a:pos x="81" y="0"/>
                </a:cxn>
                <a:cxn ang="0">
                  <a:pos x="79" y="0"/>
                </a:cxn>
                <a:cxn ang="0">
                  <a:pos x="77" y="1"/>
                </a:cxn>
                <a:cxn ang="0">
                  <a:pos x="76" y="2"/>
                </a:cxn>
                <a:cxn ang="0">
                  <a:pos x="76" y="2"/>
                </a:cxn>
              </a:cxnLst>
              <a:rect l="0" t="0" r="r" b="b"/>
              <a:pathLst>
                <a:path w="86" h="133">
                  <a:moveTo>
                    <a:pt x="76" y="2"/>
                  </a:moveTo>
                  <a:lnTo>
                    <a:pt x="76" y="2"/>
                  </a:lnTo>
                  <a:lnTo>
                    <a:pt x="55" y="32"/>
                  </a:lnTo>
                  <a:lnTo>
                    <a:pt x="36" y="63"/>
                  </a:lnTo>
                  <a:lnTo>
                    <a:pt x="17" y="94"/>
                  </a:lnTo>
                  <a:lnTo>
                    <a:pt x="1" y="127"/>
                  </a:lnTo>
                  <a:lnTo>
                    <a:pt x="1" y="127"/>
                  </a:lnTo>
                  <a:lnTo>
                    <a:pt x="0" y="129"/>
                  </a:lnTo>
                  <a:lnTo>
                    <a:pt x="0" y="130"/>
                  </a:lnTo>
                  <a:lnTo>
                    <a:pt x="1" y="132"/>
                  </a:lnTo>
                  <a:lnTo>
                    <a:pt x="3" y="133"/>
                  </a:lnTo>
                  <a:lnTo>
                    <a:pt x="4" y="133"/>
                  </a:lnTo>
                  <a:lnTo>
                    <a:pt x="6" y="133"/>
                  </a:lnTo>
                  <a:lnTo>
                    <a:pt x="7" y="133"/>
                  </a:lnTo>
                  <a:lnTo>
                    <a:pt x="9" y="131"/>
                  </a:lnTo>
                  <a:lnTo>
                    <a:pt x="9" y="131"/>
                  </a:lnTo>
                  <a:lnTo>
                    <a:pt x="25" y="99"/>
                  </a:lnTo>
                  <a:lnTo>
                    <a:pt x="44" y="67"/>
                  </a:lnTo>
                  <a:lnTo>
                    <a:pt x="64" y="37"/>
                  </a:lnTo>
                  <a:lnTo>
                    <a:pt x="85" y="7"/>
                  </a:lnTo>
                  <a:lnTo>
                    <a:pt x="85" y="7"/>
                  </a:lnTo>
                  <a:lnTo>
                    <a:pt x="86" y="5"/>
                  </a:lnTo>
                  <a:lnTo>
                    <a:pt x="86" y="3"/>
                  </a:lnTo>
                  <a:lnTo>
                    <a:pt x="85" y="2"/>
                  </a:lnTo>
                  <a:lnTo>
                    <a:pt x="82" y="1"/>
                  </a:lnTo>
                  <a:lnTo>
                    <a:pt x="81" y="0"/>
                  </a:lnTo>
                  <a:lnTo>
                    <a:pt x="79" y="0"/>
                  </a:lnTo>
                  <a:lnTo>
                    <a:pt x="77" y="1"/>
                  </a:lnTo>
                  <a:lnTo>
                    <a:pt x="76" y="2"/>
                  </a:lnTo>
                  <a:lnTo>
                    <a:pt x="76"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01" name="Freeform 593">
              <a:extLst>
                <a:ext uri="{FF2B5EF4-FFF2-40B4-BE49-F238E27FC236}">
                  <a16:creationId xmlns:a16="http://schemas.microsoft.com/office/drawing/2014/main" id="{07D1D27F-65A3-4CEE-9F2E-70B2F3511757}"/>
                </a:ext>
              </a:extLst>
            </p:cNvPr>
            <p:cNvSpPr>
              <a:spLocks/>
            </p:cNvSpPr>
            <p:nvPr/>
          </p:nvSpPr>
          <p:spPr bwMode="auto">
            <a:xfrm>
              <a:off x="6505576" y="4681538"/>
              <a:ext cx="47625" cy="69850"/>
            </a:xfrm>
            <a:custGeom>
              <a:avLst/>
              <a:gdLst/>
              <a:ahLst/>
              <a:cxnLst>
                <a:cxn ang="0">
                  <a:pos x="82" y="2"/>
                </a:cxn>
                <a:cxn ang="0">
                  <a:pos x="82" y="2"/>
                </a:cxn>
                <a:cxn ang="0">
                  <a:pos x="71" y="17"/>
                </a:cxn>
                <a:cxn ang="0">
                  <a:pos x="59" y="31"/>
                </a:cxn>
                <a:cxn ang="0">
                  <a:pos x="49" y="47"/>
                </a:cxn>
                <a:cxn ang="0">
                  <a:pos x="39" y="62"/>
                </a:cxn>
                <a:cxn ang="0">
                  <a:pos x="20" y="95"/>
                </a:cxn>
                <a:cxn ang="0">
                  <a:pos x="1" y="127"/>
                </a:cxn>
                <a:cxn ang="0">
                  <a:pos x="1" y="127"/>
                </a:cxn>
                <a:cxn ang="0">
                  <a:pos x="0" y="129"/>
                </a:cxn>
                <a:cxn ang="0">
                  <a:pos x="0" y="131"/>
                </a:cxn>
                <a:cxn ang="0">
                  <a:pos x="1" y="132"/>
                </a:cxn>
                <a:cxn ang="0">
                  <a:pos x="2" y="133"/>
                </a:cxn>
                <a:cxn ang="0">
                  <a:pos x="5" y="134"/>
                </a:cxn>
                <a:cxn ang="0">
                  <a:pos x="7" y="134"/>
                </a:cxn>
                <a:cxn ang="0">
                  <a:pos x="8" y="133"/>
                </a:cxn>
                <a:cxn ang="0">
                  <a:pos x="10" y="132"/>
                </a:cxn>
                <a:cxn ang="0">
                  <a:pos x="10" y="132"/>
                </a:cxn>
                <a:cxn ang="0">
                  <a:pos x="27" y="101"/>
                </a:cxn>
                <a:cxn ang="0">
                  <a:pos x="46" y="69"/>
                </a:cxn>
                <a:cxn ang="0">
                  <a:pos x="56" y="53"/>
                </a:cxn>
                <a:cxn ang="0">
                  <a:pos x="67" y="38"/>
                </a:cxn>
                <a:cxn ang="0">
                  <a:pos x="78" y="23"/>
                </a:cxn>
                <a:cxn ang="0">
                  <a:pos x="90" y="9"/>
                </a:cxn>
                <a:cxn ang="0">
                  <a:pos x="90" y="9"/>
                </a:cxn>
                <a:cxn ang="0">
                  <a:pos x="91" y="8"/>
                </a:cxn>
                <a:cxn ang="0">
                  <a:pos x="91" y="5"/>
                </a:cxn>
                <a:cxn ang="0">
                  <a:pos x="91" y="3"/>
                </a:cxn>
                <a:cxn ang="0">
                  <a:pos x="90" y="2"/>
                </a:cxn>
                <a:cxn ang="0">
                  <a:pos x="87" y="1"/>
                </a:cxn>
                <a:cxn ang="0">
                  <a:pos x="86" y="0"/>
                </a:cxn>
                <a:cxn ang="0">
                  <a:pos x="84" y="1"/>
                </a:cxn>
                <a:cxn ang="0">
                  <a:pos x="82" y="2"/>
                </a:cxn>
                <a:cxn ang="0">
                  <a:pos x="82" y="2"/>
                </a:cxn>
              </a:cxnLst>
              <a:rect l="0" t="0" r="r" b="b"/>
              <a:pathLst>
                <a:path w="91" h="134">
                  <a:moveTo>
                    <a:pt x="82" y="2"/>
                  </a:moveTo>
                  <a:lnTo>
                    <a:pt x="82" y="2"/>
                  </a:lnTo>
                  <a:lnTo>
                    <a:pt x="71" y="17"/>
                  </a:lnTo>
                  <a:lnTo>
                    <a:pt x="59" y="31"/>
                  </a:lnTo>
                  <a:lnTo>
                    <a:pt x="49" y="47"/>
                  </a:lnTo>
                  <a:lnTo>
                    <a:pt x="39" y="62"/>
                  </a:lnTo>
                  <a:lnTo>
                    <a:pt x="20" y="95"/>
                  </a:lnTo>
                  <a:lnTo>
                    <a:pt x="1" y="127"/>
                  </a:lnTo>
                  <a:lnTo>
                    <a:pt x="1" y="127"/>
                  </a:lnTo>
                  <a:lnTo>
                    <a:pt x="0" y="129"/>
                  </a:lnTo>
                  <a:lnTo>
                    <a:pt x="0" y="131"/>
                  </a:lnTo>
                  <a:lnTo>
                    <a:pt x="1" y="132"/>
                  </a:lnTo>
                  <a:lnTo>
                    <a:pt x="2" y="133"/>
                  </a:lnTo>
                  <a:lnTo>
                    <a:pt x="5" y="134"/>
                  </a:lnTo>
                  <a:lnTo>
                    <a:pt x="7" y="134"/>
                  </a:lnTo>
                  <a:lnTo>
                    <a:pt x="8" y="133"/>
                  </a:lnTo>
                  <a:lnTo>
                    <a:pt x="10" y="132"/>
                  </a:lnTo>
                  <a:lnTo>
                    <a:pt x="10" y="132"/>
                  </a:lnTo>
                  <a:lnTo>
                    <a:pt x="27" y="101"/>
                  </a:lnTo>
                  <a:lnTo>
                    <a:pt x="46" y="69"/>
                  </a:lnTo>
                  <a:lnTo>
                    <a:pt x="56" y="53"/>
                  </a:lnTo>
                  <a:lnTo>
                    <a:pt x="67" y="38"/>
                  </a:lnTo>
                  <a:lnTo>
                    <a:pt x="78" y="23"/>
                  </a:lnTo>
                  <a:lnTo>
                    <a:pt x="90" y="9"/>
                  </a:lnTo>
                  <a:lnTo>
                    <a:pt x="90" y="9"/>
                  </a:lnTo>
                  <a:lnTo>
                    <a:pt x="91" y="8"/>
                  </a:lnTo>
                  <a:lnTo>
                    <a:pt x="91" y="5"/>
                  </a:lnTo>
                  <a:lnTo>
                    <a:pt x="91" y="3"/>
                  </a:lnTo>
                  <a:lnTo>
                    <a:pt x="90" y="2"/>
                  </a:lnTo>
                  <a:lnTo>
                    <a:pt x="87" y="1"/>
                  </a:lnTo>
                  <a:lnTo>
                    <a:pt x="86" y="0"/>
                  </a:lnTo>
                  <a:lnTo>
                    <a:pt x="84" y="1"/>
                  </a:lnTo>
                  <a:lnTo>
                    <a:pt x="82" y="2"/>
                  </a:lnTo>
                  <a:lnTo>
                    <a:pt x="82"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02" name="Freeform 594">
              <a:extLst>
                <a:ext uri="{FF2B5EF4-FFF2-40B4-BE49-F238E27FC236}">
                  <a16:creationId xmlns:a16="http://schemas.microsoft.com/office/drawing/2014/main" id="{3F400593-CAB2-489B-B6E2-2D6ABB6CADA8}"/>
                </a:ext>
              </a:extLst>
            </p:cNvPr>
            <p:cNvSpPr>
              <a:spLocks/>
            </p:cNvSpPr>
            <p:nvPr/>
          </p:nvSpPr>
          <p:spPr bwMode="auto">
            <a:xfrm>
              <a:off x="6532563" y="4587875"/>
              <a:ext cx="28575" cy="34925"/>
            </a:xfrm>
            <a:custGeom>
              <a:avLst/>
              <a:gdLst/>
              <a:ahLst/>
              <a:cxnLst>
                <a:cxn ang="0">
                  <a:pos x="43" y="2"/>
                </a:cxn>
                <a:cxn ang="0">
                  <a:pos x="43" y="2"/>
                </a:cxn>
                <a:cxn ang="0">
                  <a:pos x="38" y="9"/>
                </a:cxn>
                <a:cxn ang="0">
                  <a:pos x="31" y="17"/>
                </a:cxn>
                <a:cxn ang="0">
                  <a:pos x="19" y="30"/>
                </a:cxn>
                <a:cxn ang="0">
                  <a:pos x="13" y="36"/>
                </a:cxn>
                <a:cxn ang="0">
                  <a:pos x="7" y="44"/>
                </a:cxn>
                <a:cxn ang="0">
                  <a:pos x="3" y="52"/>
                </a:cxn>
                <a:cxn ang="0">
                  <a:pos x="0" y="60"/>
                </a:cxn>
                <a:cxn ang="0">
                  <a:pos x="0" y="60"/>
                </a:cxn>
                <a:cxn ang="0">
                  <a:pos x="0" y="62"/>
                </a:cxn>
                <a:cxn ang="0">
                  <a:pos x="0" y="64"/>
                </a:cxn>
                <a:cxn ang="0">
                  <a:pos x="1" y="65"/>
                </a:cxn>
                <a:cxn ang="0">
                  <a:pos x="3" y="66"/>
                </a:cxn>
                <a:cxn ang="0">
                  <a:pos x="5" y="66"/>
                </a:cxn>
                <a:cxn ang="0">
                  <a:pos x="6" y="65"/>
                </a:cxn>
                <a:cxn ang="0">
                  <a:pos x="9" y="64"/>
                </a:cxn>
                <a:cxn ang="0">
                  <a:pos x="10" y="63"/>
                </a:cxn>
                <a:cxn ang="0">
                  <a:pos x="10" y="63"/>
                </a:cxn>
                <a:cxn ang="0">
                  <a:pos x="12" y="55"/>
                </a:cxn>
                <a:cxn ang="0">
                  <a:pos x="16" y="47"/>
                </a:cxn>
                <a:cxn ang="0">
                  <a:pos x="22" y="41"/>
                </a:cxn>
                <a:cxn ang="0">
                  <a:pos x="27" y="33"/>
                </a:cxn>
                <a:cxn ang="0">
                  <a:pos x="41" y="21"/>
                </a:cxn>
                <a:cxn ang="0">
                  <a:pos x="46" y="14"/>
                </a:cxn>
                <a:cxn ang="0">
                  <a:pos x="51" y="7"/>
                </a:cxn>
                <a:cxn ang="0">
                  <a:pos x="51" y="7"/>
                </a:cxn>
                <a:cxn ang="0">
                  <a:pos x="52" y="5"/>
                </a:cxn>
                <a:cxn ang="0">
                  <a:pos x="52" y="3"/>
                </a:cxn>
                <a:cxn ang="0">
                  <a:pos x="51" y="2"/>
                </a:cxn>
                <a:cxn ang="0">
                  <a:pos x="50" y="1"/>
                </a:cxn>
                <a:cxn ang="0">
                  <a:pos x="48" y="0"/>
                </a:cxn>
                <a:cxn ang="0">
                  <a:pos x="46" y="0"/>
                </a:cxn>
                <a:cxn ang="0">
                  <a:pos x="45" y="1"/>
                </a:cxn>
                <a:cxn ang="0">
                  <a:pos x="43" y="2"/>
                </a:cxn>
                <a:cxn ang="0">
                  <a:pos x="43" y="2"/>
                </a:cxn>
              </a:cxnLst>
              <a:rect l="0" t="0" r="r" b="b"/>
              <a:pathLst>
                <a:path w="52" h="66">
                  <a:moveTo>
                    <a:pt x="43" y="2"/>
                  </a:moveTo>
                  <a:lnTo>
                    <a:pt x="43" y="2"/>
                  </a:lnTo>
                  <a:lnTo>
                    <a:pt x="38" y="9"/>
                  </a:lnTo>
                  <a:lnTo>
                    <a:pt x="31" y="17"/>
                  </a:lnTo>
                  <a:lnTo>
                    <a:pt x="19" y="30"/>
                  </a:lnTo>
                  <a:lnTo>
                    <a:pt x="13" y="36"/>
                  </a:lnTo>
                  <a:lnTo>
                    <a:pt x="7" y="44"/>
                  </a:lnTo>
                  <a:lnTo>
                    <a:pt x="3" y="52"/>
                  </a:lnTo>
                  <a:lnTo>
                    <a:pt x="0" y="60"/>
                  </a:lnTo>
                  <a:lnTo>
                    <a:pt x="0" y="60"/>
                  </a:lnTo>
                  <a:lnTo>
                    <a:pt x="0" y="62"/>
                  </a:lnTo>
                  <a:lnTo>
                    <a:pt x="0" y="64"/>
                  </a:lnTo>
                  <a:lnTo>
                    <a:pt x="1" y="65"/>
                  </a:lnTo>
                  <a:lnTo>
                    <a:pt x="3" y="66"/>
                  </a:lnTo>
                  <a:lnTo>
                    <a:pt x="5" y="66"/>
                  </a:lnTo>
                  <a:lnTo>
                    <a:pt x="6" y="65"/>
                  </a:lnTo>
                  <a:lnTo>
                    <a:pt x="9" y="64"/>
                  </a:lnTo>
                  <a:lnTo>
                    <a:pt x="10" y="63"/>
                  </a:lnTo>
                  <a:lnTo>
                    <a:pt x="10" y="63"/>
                  </a:lnTo>
                  <a:lnTo>
                    <a:pt x="12" y="55"/>
                  </a:lnTo>
                  <a:lnTo>
                    <a:pt x="16" y="47"/>
                  </a:lnTo>
                  <a:lnTo>
                    <a:pt x="22" y="41"/>
                  </a:lnTo>
                  <a:lnTo>
                    <a:pt x="27" y="33"/>
                  </a:lnTo>
                  <a:lnTo>
                    <a:pt x="41" y="21"/>
                  </a:lnTo>
                  <a:lnTo>
                    <a:pt x="46" y="14"/>
                  </a:lnTo>
                  <a:lnTo>
                    <a:pt x="51" y="7"/>
                  </a:lnTo>
                  <a:lnTo>
                    <a:pt x="51" y="7"/>
                  </a:lnTo>
                  <a:lnTo>
                    <a:pt x="52" y="5"/>
                  </a:lnTo>
                  <a:lnTo>
                    <a:pt x="52" y="3"/>
                  </a:lnTo>
                  <a:lnTo>
                    <a:pt x="51" y="2"/>
                  </a:lnTo>
                  <a:lnTo>
                    <a:pt x="50" y="1"/>
                  </a:lnTo>
                  <a:lnTo>
                    <a:pt x="48" y="0"/>
                  </a:lnTo>
                  <a:lnTo>
                    <a:pt x="46" y="0"/>
                  </a:lnTo>
                  <a:lnTo>
                    <a:pt x="45" y="1"/>
                  </a:lnTo>
                  <a:lnTo>
                    <a:pt x="43" y="2"/>
                  </a:lnTo>
                  <a:lnTo>
                    <a:pt x="43"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03" name="Freeform 595">
              <a:extLst>
                <a:ext uri="{FF2B5EF4-FFF2-40B4-BE49-F238E27FC236}">
                  <a16:creationId xmlns:a16="http://schemas.microsoft.com/office/drawing/2014/main" id="{96972E37-4B6D-478D-BA9E-C57F7C245E05}"/>
                </a:ext>
              </a:extLst>
            </p:cNvPr>
            <p:cNvSpPr>
              <a:spLocks/>
            </p:cNvSpPr>
            <p:nvPr/>
          </p:nvSpPr>
          <p:spPr bwMode="auto">
            <a:xfrm>
              <a:off x="6553201" y="4595813"/>
              <a:ext cx="34925" cy="52388"/>
            </a:xfrm>
            <a:custGeom>
              <a:avLst/>
              <a:gdLst/>
              <a:ahLst/>
              <a:cxnLst>
                <a:cxn ang="0">
                  <a:pos x="60" y="1"/>
                </a:cxn>
                <a:cxn ang="0">
                  <a:pos x="60" y="1"/>
                </a:cxn>
                <a:cxn ang="0">
                  <a:pos x="54" y="4"/>
                </a:cxn>
                <a:cxn ang="0">
                  <a:pos x="50" y="8"/>
                </a:cxn>
                <a:cxn ang="0">
                  <a:pos x="46" y="12"/>
                </a:cxn>
                <a:cxn ang="0">
                  <a:pos x="43" y="16"/>
                </a:cxn>
                <a:cxn ang="0">
                  <a:pos x="38" y="27"/>
                </a:cxn>
                <a:cxn ang="0">
                  <a:pos x="34" y="38"/>
                </a:cxn>
                <a:cxn ang="0">
                  <a:pos x="34" y="38"/>
                </a:cxn>
                <a:cxn ang="0">
                  <a:pos x="30" y="47"/>
                </a:cxn>
                <a:cxn ang="0">
                  <a:pos x="26" y="56"/>
                </a:cxn>
                <a:cxn ang="0">
                  <a:pos x="21" y="63"/>
                </a:cxn>
                <a:cxn ang="0">
                  <a:pos x="15" y="71"/>
                </a:cxn>
                <a:cxn ang="0">
                  <a:pos x="15" y="71"/>
                </a:cxn>
                <a:cxn ang="0">
                  <a:pos x="7" y="81"/>
                </a:cxn>
                <a:cxn ang="0">
                  <a:pos x="3" y="88"/>
                </a:cxn>
                <a:cxn ang="0">
                  <a:pos x="0" y="94"/>
                </a:cxn>
                <a:cxn ang="0">
                  <a:pos x="0" y="94"/>
                </a:cxn>
                <a:cxn ang="0">
                  <a:pos x="0" y="96"/>
                </a:cxn>
                <a:cxn ang="0">
                  <a:pos x="0" y="98"/>
                </a:cxn>
                <a:cxn ang="0">
                  <a:pos x="2" y="99"/>
                </a:cxn>
                <a:cxn ang="0">
                  <a:pos x="3" y="99"/>
                </a:cxn>
                <a:cxn ang="0">
                  <a:pos x="7" y="99"/>
                </a:cxn>
                <a:cxn ang="0">
                  <a:pos x="8" y="98"/>
                </a:cxn>
                <a:cxn ang="0">
                  <a:pos x="9" y="97"/>
                </a:cxn>
                <a:cxn ang="0">
                  <a:pos x="9" y="97"/>
                </a:cxn>
                <a:cxn ang="0">
                  <a:pos x="12" y="92"/>
                </a:cxn>
                <a:cxn ang="0">
                  <a:pos x="15" y="87"/>
                </a:cxn>
                <a:cxn ang="0">
                  <a:pos x="24" y="77"/>
                </a:cxn>
                <a:cxn ang="0">
                  <a:pos x="33" y="68"/>
                </a:cxn>
                <a:cxn ang="0">
                  <a:pos x="36" y="64"/>
                </a:cxn>
                <a:cxn ang="0">
                  <a:pos x="38" y="59"/>
                </a:cxn>
                <a:cxn ang="0">
                  <a:pos x="38" y="59"/>
                </a:cxn>
                <a:cxn ang="0">
                  <a:pos x="41" y="44"/>
                </a:cxn>
                <a:cxn ang="0">
                  <a:pos x="46" y="31"/>
                </a:cxn>
                <a:cxn ang="0">
                  <a:pos x="49" y="24"/>
                </a:cxn>
                <a:cxn ang="0">
                  <a:pos x="53" y="18"/>
                </a:cxn>
                <a:cxn ang="0">
                  <a:pos x="58" y="13"/>
                </a:cxn>
                <a:cxn ang="0">
                  <a:pos x="64" y="9"/>
                </a:cxn>
                <a:cxn ang="0">
                  <a:pos x="64" y="9"/>
                </a:cxn>
                <a:cxn ang="0">
                  <a:pos x="66" y="8"/>
                </a:cxn>
                <a:cxn ang="0">
                  <a:pos x="66" y="6"/>
                </a:cxn>
                <a:cxn ang="0">
                  <a:pos x="66" y="4"/>
                </a:cxn>
                <a:cxn ang="0">
                  <a:pos x="66" y="3"/>
                </a:cxn>
                <a:cxn ang="0">
                  <a:pos x="65" y="2"/>
                </a:cxn>
                <a:cxn ang="0">
                  <a:pos x="63" y="1"/>
                </a:cxn>
                <a:cxn ang="0">
                  <a:pos x="61" y="0"/>
                </a:cxn>
                <a:cxn ang="0">
                  <a:pos x="60" y="1"/>
                </a:cxn>
                <a:cxn ang="0">
                  <a:pos x="60" y="1"/>
                </a:cxn>
              </a:cxnLst>
              <a:rect l="0" t="0" r="r" b="b"/>
              <a:pathLst>
                <a:path w="66" h="99">
                  <a:moveTo>
                    <a:pt x="60" y="1"/>
                  </a:moveTo>
                  <a:lnTo>
                    <a:pt x="60" y="1"/>
                  </a:lnTo>
                  <a:lnTo>
                    <a:pt x="54" y="4"/>
                  </a:lnTo>
                  <a:lnTo>
                    <a:pt x="50" y="8"/>
                  </a:lnTo>
                  <a:lnTo>
                    <a:pt x="46" y="12"/>
                  </a:lnTo>
                  <a:lnTo>
                    <a:pt x="43" y="16"/>
                  </a:lnTo>
                  <a:lnTo>
                    <a:pt x="38" y="27"/>
                  </a:lnTo>
                  <a:lnTo>
                    <a:pt x="34" y="38"/>
                  </a:lnTo>
                  <a:lnTo>
                    <a:pt x="34" y="38"/>
                  </a:lnTo>
                  <a:lnTo>
                    <a:pt x="30" y="47"/>
                  </a:lnTo>
                  <a:lnTo>
                    <a:pt x="26" y="56"/>
                  </a:lnTo>
                  <a:lnTo>
                    <a:pt x="21" y="63"/>
                  </a:lnTo>
                  <a:lnTo>
                    <a:pt x="15" y="71"/>
                  </a:lnTo>
                  <a:lnTo>
                    <a:pt x="15" y="71"/>
                  </a:lnTo>
                  <a:lnTo>
                    <a:pt x="7" y="81"/>
                  </a:lnTo>
                  <a:lnTo>
                    <a:pt x="3" y="88"/>
                  </a:lnTo>
                  <a:lnTo>
                    <a:pt x="0" y="94"/>
                  </a:lnTo>
                  <a:lnTo>
                    <a:pt x="0" y="94"/>
                  </a:lnTo>
                  <a:lnTo>
                    <a:pt x="0" y="96"/>
                  </a:lnTo>
                  <a:lnTo>
                    <a:pt x="0" y="98"/>
                  </a:lnTo>
                  <a:lnTo>
                    <a:pt x="2" y="99"/>
                  </a:lnTo>
                  <a:lnTo>
                    <a:pt x="3" y="99"/>
                  </a:lnTo>
                  <a:lnTo>
                    <a:pt x="7" y="99"/>
                  </a:lnTo>
                  <a:lnTo>
                    <a:pt x="8" y="98"/>
                  </a:lnTo>
                  <a:lnTo>
                    <a:pt x="9" y="97"/>
                  </a:lnTo>
                  <a:lnTo>
                    <a:pt x="9" y="97"/>
                  </a:lnTo>
                  <a:lnTo>
                    <a:pt x="12" y="92"/>
                  </a:lnTo>
                  <a:lnTo>
                    <a:pt x="15" y="87"/>
                  </a:lnTo>
                  <a:lnTo>
                    <a:pt x="24" y="77"/>
                  </a:lnTo>
                  <a:lnTo>
                    <a:pt x="33" y="68"/>
                  </a:lnTo>
                  <a:lnTo>
                    <a:pt x="36" y="64"/>
                  </a:lnTo>
                  <a:lnTo>
                    <a:pt x="38" y="59"/>
                  </a:lnTo>
                  <a:lnTo>
                    <a:pt x="38" y="59"/>
                  </a:lnTo>
                  <a:lnTo>
                    <a:pt x="41" y="44"/>
                  </a:lnTo>
                  <a:lnTo>
                    <a:pt x="46" y="31"/>
                  </a:lnTo>
                  <a:lnTo>
                    <a:pt x="49" y="24"/>
                  </a:lnTo>
                  <a:lnTo>
                    <a:pt x="53" y="18"/>
                  </a:lnTo>
                  <a:lnTo>
                    <a:pt x="58" y="13"/>
                  </a:lnTo>
                  <a:lnTo>
                    <a:pt x="64" y="9"/>
                  </a:lnTo>
                  <a:lnTo>
                    <a:pt x="64" y="9"/>
                  </a:lnTo>
                  <a:lnTo>
                    <a:pt x="66" y="8"/>
                  </a:lnTo>
                  <a:lnTo>
                    <a:pt x="66" y="6"/>
                  </a:lnTo>
                  <a:lnTo>
                    <a:pt x="66" y="4"/>
                  </a:lnTo>
                  <a:lnTo>
                    <a:pt x="66" y="3"/>
                  </a:lnTo>
                  <a:lnTo>
                    <a:pt x="65" y="2"/>
                  </a:lnTo>
                  <a:lnTo>
                    <a:pt x="63" y="1"/>
                  </a:lnTo>
                  <a:lnTo>
                    <a:pt x="61" y="0"/>
                  </a:lnTo>
                  <a:lnTo>
                    <a:pt x="60" y="1"/>
                  </a:lnTo>
                  <a:lnTo>
                    <a:pt x="60"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04" name="Freeform 596">
              <a:extLst>
                <a:ext uri="{FF2B5EF4-FFF2-40B4-BE49-F238E27FC236}">
                  <a16:creationId xmlns:a16="http://schemas.microsoft.com/office/drawing/2014/main" id="{3F1D7C36-5717-4EEE-9EAE-C67BDD274D94}"/>
                </a:ext>
              </a:extLst>
            </p:cNvPr>
            <p:cNvSpPr>
              <a:spLocks/>
            </p:cNvSpPr>
            <p:nvPr/>
          </p:nvSpPr>
          <p:spPr bwMode="auto">
            <a:xfrm>
              <a:off x="6548438" y="4591050"/>
              <a:ext cx="85725" cy="146050"/>
            </a:xfrm>
            <a:custGeom>
              <a:avLst/>
              <a:gdLst/>
              <a:ahLst/>
              <a:cxnLst>
                <a:cxn ang="0">
                  <a:pos x="153" y="3"/>
                </a:cxn>
                <a:cxn ang="0">
                  <a:pos x="147" y="10"/>
                </a:cxn>
                <a:cxn ang="0">
                  <a:pos x="141" y="17"/>
                </a:cxn>
                <a:cxn ang="0">
                  <a:pos x="137" y="25"/>
                </a:cxn>
                <a:cxn ang="0">
                  <a:pos x="119" y="49"/>
                </a:cxn>
                <a:cxn ang="0">
                  <a:pos x="106" y="69"/>
                </a:cxn>
                <a:cxn ang="0">
                  <a:pos x="69" y="129"/>
                </a:cxn>
                <a:cxn ang="0">
                  <a:pos x="57" y="148"/>
                </a:cxn>
                <a:cxn ang="0">
                  <a:pos x="28" y="209"/>
                </a:cxn>
                <a:cxn ang="0">
                  <a:pos x="20" y="224"/>
                </a:cxn>
                <a:cxn ang="0">
                  <a:pos x="7" y="246"/>
                </a:cxn>
                <a:cxn ang="0">
                  <a:pos x="1" y="261"/>
                </a:cxn>
                <a:cxn ang="0">
                  <a:pos x="0" y="271"/>
                </a:cxn>
                <a:cxn ang="0">
                  <a:pos x="1" y="274"/>
                </a:cxn>
                <a:cxn ang="0">
                  <a:pos x="4" y="275"/>
                </a:cxn>
                <a:cxn ang="0">
                  <a:pos x="10" y="273"/>
                </a:cxn>
                <a:cxn ang="0">
                  <a:pos x="10" y="271"/>
                </a:cxn>
                <a:cxn ang="0">
                  <a:pos x="13" y="258"/>
                </a:cxn>
                <a:cxn ang="0">
                  <a:pos x="22" y="237"/>
                </a:cxn>
                <a:cxn ang="0">
                  <a:pos x="29" y="226"/>
                </a:cxn>
                <a:cxn ang="0">
                  <a:pos x="39" y="210"/>
                </a:cxn>
                <a:cxn ang="0">
                  <a:pos x="46" y="191"/>
                </a:cxn>
                <a:cxn ang="0">
                  <a:pos x="64" y="156"/>
                </a:cxn>
                <a:cxn ang="0">
                  <a:pos x="85" y="121"/>
                </a:cxn>
                <a:cxn ang="0">
                  <a:pos x="108" y="83"/>
                </a:cxn>
                <a:cxn ang="0">
                  <a:pos x="133" y="47"/>
                </a:cxn>
                <a:cxn ang="0">
                  <a:pos x="142" y="34"/>
                </a:cxn>
                <a:cxn ang="0">
                  <a:pos x="149" y="21"/>
                </a:cxn>
                <a:cxn ang="0">
                  <a:pos x="153" y="17"/>
                </a:cxn>
                <a:cxn ang="0">
                  <a:pos x="159" y="10"/>
                </a:cxn>
                <a:cxn ang="0">
                  <a:pos x="162" y="5"/>
                </a:cxn>
                <a:cxn ang="0">
                  <a:pos x="162" y="2"/>
                </a:cxn>
                <a:cxn ang="0">
                  <a:pos x="159" y="0"/>
                </a:cxn>
                <a:cxn ang="0">
                  <a:pos x="154" y="1"/>
                </a:cxn>
                <a:cxn ang="0">
                  <a:pos x="153" y="3"/>
                </a:cxn>
              </a:cxnLst>
              <a:rect l="0" t="0" r="r" b="b"/>
              <a:pathLst>
                <a:path w="162" h="275">
                  <a:moveTo>
                    <a:pt x="153" y="3"/>
                  </a:moveTo>
                  <a:lnTo>
                    <a:pt x="153" y="3"/>
                  </a:lnTo>
                  <a:lnTo>
                    <a:pt x="150" y="6"/>
                  </a:lnTo>
                  <a:lnTo>
                    <a:pt x="147" y="10"/>
                  </a:lnTo>
                  <a:lnTo>
                    <a:pt x="144" y="13"/>
                  </a:lnTo>
                  <a:lnTo>
                    <a:pt x="141" y="17"/>
                  </a:lnTo>
                  <a:lnTo>
                    <a:pt x="141" y="17"/>
                  </a:lnTo>
                  <a:lnTo>
                    <a:pt x="137" y="25"/>
                  </a:lnTo>
                  <a:lnTo>
                    <a:pt x="131" y="33"/>
                  </a:lnTo>
                  <a:lnTo>
                    <a:pt x="119" y="49"/>
                  </a:lnTo>
                  <a:lnTo>
                    <a:pt x="119" y="49"/>
                  </a:lnTo>
                  <a:lnTo>
                    <a:pt x="106" y="69"/>
                  </a:lnTo>
                  <a:lnTo>
                    <a:pt x="93" y="88"/>
                  </a:lnTo>
                  <a:lnTo>
                    <a:pt x="69" y="129"/>
                  </a:lnTo>
                  <a:lnTo>
                    <a:pt x="69" y="129"/>
                  </a:lnTo>
                  <a:lnTo>
                    <a:pt x="57" y="148"/>
                  </a:lnTo>
                  <a:lnTo>
                    <a:pt x="47" y="168"/>
                  </a:lnTo>
                  <a:lnTo>
                    <a:pt x="28" y="209"/>
                  </a:lnTo>
                  <a:lnTo>
                    <a:pt x="28" y="209"/>
                  </a:lnTo>
                  <a:lnTo>
                    <a:pt x="20" y="224"/>
                  </a:lnTo>
                  <a:lnTo>
                    <a:pt x="12" y="239"/>
                  </a:lnTo>
                  <a:lnTo>
                    <a:pt x="7" y="246"/>
                  </a:lnTo>
                  <a:lnTo>
                    <a:pt x="4" y="254"/>
                  </a:lnTo>
                  <a:lnTo>
                    <a:pt x="1" y="261"/>
                  </a:lnTo>
                  <a:lnTo>
                    <a:pt x="0" y="271"/>
                  </a:lnTo>
                  <a:lnTo>
                    <a:pt x="0" y="271"/>
                  </a:lnTo>
                  <a:lnTo>
                    <a:pt x="0" y="273"/>
                  </a:lnTo>
                  <a:lnTo>
                    <a:pt x="1" y="274"/>
                  </a:lnTo>
                  <a:lnTo>
                    <a:pt x="3" y="275"/>
                  </a:lnTo>
                  <a:lnTo>
                    <a:pt x="4" y="275"/>
                  </a:lnTo>
                  <a:lnTo>
                    <a:pt x="7" y="274"/>
                  </a:lnTo>
                  <a:lnTo>
                    <a:pt x="10" y="273"/>
                  </a:lnTo>
                  <a:lnTo>
                    <a:pt x="10" y="271"/>
                  </a:lnTo>
                  <a:lnTo>
                    <a:pt x="10" y="271"/>
                  </a:lnTo>
                  <a:lnTo>
                    <a:pt x="11" y="265"/>
                  </a:lnTo>
                  <a:lnTo>
                    <a:pt x="13" y="258"/>
                  </a:lnTo>
                  <a:lnTo>
                    <a:pt x="17" y="247"/>
                  </a:lnTo>
                  <a:lnTo>
                    <a:pt x="22" y="237"/>
                  </a:lnTo>
                  <a:lnTo>
                    <a:pt x="29" y="226"/>
                  </a:lnTo>
                  <a:lnTo>
                    <a:pt x="29" y="226"/>
                  </a:lnTo>
                  <a:lnTo>
                    <a:pt x="34" y="218"/>
                  </a:lnTo>
                  <a:lnTo>
                    <a:pt x="39" y="210"/>
                  </a:lnTo>
                  <a:lnTo>
                    <a:pt x="46" y="191"/>
                  </a:lnTo>
                  <a:lnTo>
                    <a:pt x="46" y="191"/>
                  </a:lnTo>
                  <a:lnTo>
                    <a:pt x="55" y="173"/>
                  </a:lnTo>
                  <a:lnTo>
                    <a:pt x="64" y="156"/>
                  </a:lnTo>
                  <a:lnTo>
                    <a:pt x="75" y="138"/>
                  </a:lnTo>
                  <a:lnTo>
                    <a:pt x="85" y="121"/>
                  </a:lnTo>
                  <a:lnTo>
                    <a:pt x="85" y="121"/>
                  </a:lnTo>
                  <a:lnTo>
                    <a:pt x="108" y="83"/>
                  </a:lnTo>
                  <a:lnTo>
                    <a:pt x="120" y="65"/>
                  </a:lnTo>
                  <a:lnTo>
                    <a:pt x="133" y="47"/>
                  </a:lnTo>
                  <a:lnTo>
                    <a:pt x="133" y="47"/>
                  </a:lnTo>
                  <a:lnTo>
                    <a:pt x="142" y="34"/>
                  </a:lnTo>
                  <a:lnTo>
                    <a:pt x="146" y="28"/>
                  </a:lnTo>
                  <a:lnTo>
                    <a:pt x="149" y="21"/>
                  </a:lnTo>
                  <a:lnTo>
                    <a:pt x="149" y="21"/>
                  </a:lnTo>
                  <a:lnTo>
                    <a:pt x="153" y="17"/>
                  </a:lnTo>
                  <a:lnTo>
                    <a:pt x="156" y="14"/>
                  </a:lnTo>
                  <a:lnTo>
                    <a:pt x="159" y="10"/>
                  </a:lnTo>
                  <a:lnTo>
                    <a:pt x="162" y="5"/>
                  </a:lnTo>
                  <a:lnTo>
                    <a:pt x="162" y="5"/>
                  </a:lnTo>
                  <a:lnTo>
                    <a:pt x="162" y="3"/>
                  </a:lnTo>
                  <a:lnTo>
                    <a:pt x="162" y="2"/>
                  </a:lnTo>
                  <a:lnTo>
                    <a:pt x="161" y="1"/>
                  </a:lnTo>
                  <a:lnTo>
                    <a:pt x="159" y="0"/>
                  </a:lnTo>
                  <a:lnTo>
                    <a:pt x="156" y="0"/>
                  </a:lnTo>
                  <a:lnTo>
                    <a:pt x="154" y="1"/>
                  </a:lnTo>
                  <a:lnTo>
                    <a:pt x="153" y="3"/>
                  </a:lnTo>
                  <a:lnTo>
                    <a:pt x="153"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05" name="Freeform 597">
              <a:extLst>
                <a:ext uri="{FF2B5EF4-FFF2-40B4-BE49-F238E27FC236}">
                  <a16:creationId xmlns:a16="http://schemas.microsoft.com/office/drawing/2014/main" id="{472AFB33-D971-4F33-92DC-F7FACFDB2CA2}"/>
                </a:ext>
              </a:extLst>
            </p:cNvPr>
            <p:cNvSpPr>
              <a:spLocks/>
            </p:cNvSpPr>
            <p:nvPr/>
          </p:nvSpPr>
          <p:spPr bwMode="auto">
            <a:xfrm>
              <a:off x="6573838" y="4587875"/>
              <a:ext cx="95250" cy="158750"/>
            </a:xfrm>
            <a:custGeom>
              <a:avLst/>
              <a:gdLst/>
              <a:ahLst/>
              <a:cxnLst>
                <a:cxn ang="0">
                  <a:pos x="171" y="3"/>
                </a:cxn>
                <a:cxn ang="0">
                  <a:pos x="171" y="3"/>
                </a:cxn>
                <a:cxn ang="0">
                  <a:pos x="168" y="13"/>
                </a:cxn>
                <a:cxn ang="0">
                  <a:pos x="164" y="22"/>
                </a:cxn>
                <a:cxn ang="0">
                  <a:pos x="152" y="38"/>
                </a:cxn>
                <a:cxn ang="0">
                  <a:pos x="141" y="56"/>
                </a:cxn>
                <a:cxn ang="0">
                  <a:pos x="130" y="73"/>
                </a:cxn>
                <a:cxn ang="0">
                  <a:pos x="130" y="73"/>
                </a:cxn>
                <a:cxn ang="0">
                  <a:pos x="111" y="111"/>
                </a:cxn>
                <a:cxn ang="0">
                  <a:pos x="91" y="149"/>
                </a:cxn>
                <a:cxn ang="0">
                  <a:pos x="91" y="149"/>
                </a:cxn>
                <a:cxn ang="0">
                  <a:pos x="81" y="167"/>
                </a:cxn>
                <a:cxn ang="0">
                  <a:pos x="69" y="185"/>
                </a:cxn>
                <a:cxn ang="0">
                  <a:pos x="47" y="219"/>
                </a:cxn>
                <a:cxn ang="0">
                  <a:pos x="47" y="219"/>
                </a:cxn>
                <a:cxn ang="0">
                  <a:pos x="35" y="234"/>
                </a:cxn>
                <a:cxn ang="0">
                  <a:pos x="30" y="242"/>
                </a:cxn>
                <a:cxn ang="0">
                  <a:pos x="25" y="250"/>
                </a:cxn>
                <a:cxn ang="0">
                  <a:pos x="25" y="250"/>
                </a:cxn>
                <a:cxn ang="0">
                  <a:pos x="12" y="271"/>
                </a:cxn>
                <a:cxn ang="0">
                  <a:pos x="1" y="292"/>
                </a:cxn>
                <a:cxn ang="0">
                  <a:pos x="1" y="292"/>
                </a:cxn>
                <a:cxn ang="0">
                  <a:pos x="0" y="294"/>
                </a:cxn>
                <a:cxn ang="0">
                  <a:pos x="0" y="297"/>
                </a:cxn>
                <a:cxn ang="0">
                  <a:pos x="1" y="298"/>
                </a:cxn>
                <a:cxn ang="0">
                  <a:pos x="2" y="299"/>
                </a:cxn>
                <a:cxn ang="0">
                  <a:pos x="4" y="300"/>
                </a:cxn>
                <a:cxn ang="0">
                  <a:pos x="6" y="300"/>
                </a:cxn>
                <a:cxn ang="0">
                  <a:pos x="7" y="299"/>
                </a:cxn>
                <a:cxn ang="0">
                  <a:pos x="8" y="298"/>
                </a:cxn>
                <a:cxn ang="0">
                  <a:pos x="8" y="298"/>
                </a:cxn>
                <a:cxn ang="0">
                  <a:pos x="53" y="225"/>
                </a:cxn>
                <a:cxn ang="0">
                  <a:pos x="76" y="190"/>
                </a:cxn>
                <a:cxn ang="0">
                  <a:pos x="99" y="155"/>
                </a:cxn>
                <a:cxn ang="0">
                  <a:pos x="99" y="155"/>
                </a:cxn>
                <a:cxn ang="0">
                  <a:pos x="106" y="144"/>
                </a:cxn>
                <a:cxn ang="0">
                  <a:pos x="112" y="135"/>
                </a:cxn>
                <a:cxn ang="0">
                  <a:pos x="122" y="113"/>
                </a:cxn>
                <a:cxn ang="0">
                  <a:pos x="133" y="91"/>
                </a:cxn>
                <a:cxn ang="0">
                  <a:pos x="143" y="70"/>
                </a:cxn>
                <a:cxn ang="0">
                  <a:pos x="143" y="70"/>
                </a:cxn>
                <a:cxn ang="0">
                  <a:pos x="152" y="54"/>
                </a:cxn>
                <a:cxn ang="0">
                  <a:pos x="164" y="38"/>
                </a:cxn>
                <a:cxn ang="0">
                  <a:pos x="173" y="23"/>
                </a:cxn>
                <a:cxn ang="0">
                  <a:pos x="177" y="15"/>
                </a:cxn>
                <a:cxn ang="0">
                  <a:pos x="180" y="6"/>
                </a:cxn>
                <a:cxn ang="0">
                  <a:pos x="180" y="6"/>
                </a:cxn>
                <a:cxn ang="0">
                  <a:pos x="180" y="4"/>
                </a:cxn>
                <a:cxn ang="0">
                  <a:pos x="180" y="2"/>
                </a:cxn>
                <a:cxn ang="0">
                  <a:pos x="179" y="1"/>
                </a:cxn>
                <a:cxn ang="0">
                  <a:pos x="177" y="0"/>
                </a:cxn>
                <a:cxn ang="0">
                  <a:pos x="175" y="0"/>
                </a:cxn>
                <a:cxn ang="0">
                  <a:pos x="174" y="0"/>
                </a:cxn>
                <a:cxn ang="0">
                  <a:pos x="172" y="1"/>
                </a:cxn>
                <a:cxn ang="0">
                  <a:pos x="171" y="3"/>
                </a:cxn>
                <a:cxn ang="0">
                  <a:pos x="171" y="3"/>
                </a:cxn>
              </a:cxnLst>
              <a:rect l="0" t="0" r="r" b="b"/>
              <a:pathLst>
                <a:path w="180" h="300">
                  <a:moveTo>
                    <a:pt x="171" y="3"/>
                  </a:moveTo>
                  <a:lnTo>
                    <a:pt x="171" y="3"/>
                  </a:lnTo>
                  <a:lnTo>
                    <a:pt x="168" y="13"/>
                  </a:lnTo>
                  <a:lnTo>
                    <a:pt x="164" y="22"/>
                  </a:lnTo>
                  <a:lnTo>
                    <a:pt x="152" y="38"/>
                  </a:lnTo>
                  <a:lnTo>
                    <a:pt x="141" y="56"/>
                  </a:lnTo>
                  <a:lnTo>
                    <a:pt x="130" y="73"/>
                  </a:lnTo>
                  <a:lnTo>
                    <a:pt x="130" y="73"/>
                  </a:lnTo>
                  <a:lnTo>
                    <a:pt x="111" y="111"/>
                  </a:lnTo>
                  <a:lnTo>
                    <a:pt x="91" y="149"/>
                  </a:lnTo>
                  <a:lnTo>
                    <a:pt x="91" y="149"/>
                  </a:lnTo>
                  <a:lnTo>
                    <a:pt x="81" y="167"/>
                  </a:lnTo>
                  <a:lnTo>
                    <a:pt x="69" y="185"/>
                  </a:lnTo>
                  <a:lnTo>
                    <a:pt x="47" y="219"/>
                  </a:lnTo>
                  <a:lnTo>
                    <a:pt x="47" y="219"/>
                  </a:lnTo>
                  <a:lnTo>
                    <a:pt x="35" y="234"/>
                  </a:lnTo>
                  <a:lnTo>
                    <a:pt x="30" y="242"/>
                  </a:lnTo>
                  <a:lnTo>
                    <a:pt x="25" y="250"/>
                  </a:lnTo>
                  <a:lnTo>
                    <a:pt x="25" y="250"/>
                  </a:lnTo>
                  <a:lnTo>
                    <a:pt x="12" y="271"/>
                  </a:lnTo>
                  <a:lnTo>
                    <a:pt x="1" y="292"/>
                  </a:lnTo>
                  <a:lnTo>
                    <a:pt x="1" y="292"/>
                  </a:lnTo>
                  <a:lnTo>
                    <a:pt x="0" y="294"/>
                  </a:lnTo>
                  <a:lnTo>
                    <a:pt x="0" y="297"/>
                  </a:lnTo>
                  <a:lnTo>
                    <a:pt x="1" y="298"/>
                  </a:lnTo>
                  <a:lnTo>
                    <a:pt x="2" y="299"/>
                  </a:lnTo>
                  <a:lnTo>
                    <a:pt x="4" y="300"/>
                  </a:lnTo>
                  <a:lnTo>
                    <a:pt x="6" y="300"/>
                  </a:lnTo>
                  <a:lnTo>
                    <a:pt x="7" y="299"/>
                  </a:lnTo>
                  <a:lnTo>
                    <a:pt x="8" y="298"/>
                  </a:lnTo>
                  <a:lnTo>
                    <a:pt x="8" y="298"/>
                  </a:lnTo>
                  <a:lnTo>
                    <a:pt x="53" y="225"/>
                  </a:lnTo>
                  <a:lnTo>
                    <a:pt x="76" y="190"/>
                  </a:lnTo>
                  <a:lnTo>
                    <a:pt x="99" y="155"/>
                  </a:lnTo>
                  <a:lnTo>
                    <a:pt x="99" y="155"/>
                  </a:lnTo>
                  <a:lnTo>
                    <a:pt x="106" y="144"/>
                  </a:lnTo>
                  <a:lnTo>
                    <a:pt x="112" y="135"/>
                  </a:lnTo>
                  <a:lnTo>
                    <a:pt x="122" y="113"/>
                  </a:lnTo>
                  <a:lnTo>
                    <a:pt x="133" y="91"/>
                  </a:lnTo>
                  <a:lnTo>
                    <a:pt x="143" y="70"/>
                  </a:lnTo>
                  <a:lnTo>
                    <a:pt x="143" y="70"/>
                  </a:lnTo>
                  <a:lnTo>
                    <a:pt x="152" y="54"/>
                  </a:lnTo>
                  <a:lnTo>
                    <a:pt x="164" y="38"/>
                  </a:lnTo>
                  <a:lnTo>
                    <a:pt x="173" y="23"/>
                  </a:lnTo>
                  <a:lnTo>
                    <a:pt x="177" y="15"/>
                  </a:lnTo>
                  <a:lnTo>
                    <a:pt x="180" y="6"/>
                  </a:lnTo>
                  <a:lnTo>
                    <a:pt x="180" y="6"/>
                  </a:lnTo>
                  <a:lnTo>
                    <a:pt x="180" y="4"/>
                  </a:lnTo>
                  <a:lnTo>
                    <a:pt x="180" y="2"/>
                  </a:lnTo>
                  <a:lnTo>
                    <a:pt x="179" y="1"/>
                  </a:lnTo>
                  <a:lnTo>
                    <a:pt x="177" y="0"/>
                  </a:lnTo>
                  <a:lnTo>
                    <a:pt x="175" y="0"/>
                  </a:lnTo>
                  <a:lnTo>
                    <a:pt x="174" y="0"/>
                  </a:lnTo>
                  <a:lnTo>
                    <a:pt x="172" y="1"/>
                  </a:lnTo>
                  <a:lnTo>
                    <a:pt x="171" y="3"/>
                  </a:lnTo>
                  <a:lnTo>
                    <a:pt x="171"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06" name="Freeform 598">
              <a:extLst>
                <a:ext uri="{FF2B5EF4-FFF2-40B4-BE49-F238E27FC236}">
                  <a16:creationId xmlns:a16="http://schemas.microsoft.com/office/drawing/2014/main" id="{0988DE4B-E4A5-423E-94AE-BE0925FEE14E}"/>
                </a:ext>
              </a:extLst>
            </p:cNvPr>
            <p:cNvSpPr>
              <a:spLocks/>
            </p:cNvSpPr>
            <p:nvPr/>
          </p:nvSpPr>
          <p:spPr bwMode="auto">
            <a:xfrm>
              <a:off x="6618288" y="4578350"/>
              <a:ext cx="93663" cy="158750"/>
            </a:xfrm>
            <a:custGeom>
              <a:avLst/>
              <a:gdLst/>
              <a:ahLst/>
              <a:cxnLst>
                <a:cxn ang="0">
                  <a:pos x="167" y="4"/>
                </a:cxn>
                <a:cxn ang="0">
                  <a:pos x="156" y="20"/>
                </a:cxn>
                <a:cxn ang="0">
                  <a:pos x="143" y="36"/>
                </a:cxn>
                <a:cxn ang="0">
                  <a:pos x="138" y="43"/>
                </a:cxn>
                <a:cxn ang="0">
                  <a:pos x="125" y="65"/>
                </a:cxn>
                <a:cxn ang="0">
                  <a:pos x="105" y="102"/>
                </a:cxn>
                <a:cxn ang="0">
                  <a:pos x="86" y="141"/>
                </a:cxn>
                <a:cxn ang="0">
                  <a:pos x="69" y="179"/>
                </a:cxn>
                <a:cxn ang="0">
                  <a:pos x="50" y="215"/>
                </a:cxn>
                <a:cxn ang="0">
                  <a:pos x="39" y="232"/>
                </a:cxn>
                <a:cxn ang="0">
                  <a:pos x="28" y="249"/>
                </a:cxn>
                <a:cxn ang="0">
                  <a:pos x="15" y="271"/>
                </a:cxn>
                <a:cxn ang="0">
                  <a:pos x="1" y="293"/>
                </a:cxn>
                <a:cxn ang="0">
                  <a:pos x="0" y="294"/>
                </a:cxn>
                <a:cxn ang="0">
                  <a:pos x="0" y="298"/>
                </a:cxn>
                <a:cxn ang="0">
                  <a:pos x="3" y="300"/>
                </a:cxn>
                <a:cxn ang="0">
                  <a:pos x="6" y="300"/>
                </a:cxn>
                <a:cxn ang="0">
                  <a:pos x="7" y="299"/>
                </a:cxn>
                <a:cxn ang="0">
                  <a:pos x="19" y="285"/>
                </a:cxn>
                <a:cxn ang="0">
                  <a:pos x="36" y="255"/>
                </a:cxn>
                <a:cxn ang="0">
                  <a:pos x="46" y="241"/>
                </a:cxn>
                <a:cxn ang="0">
                  <a:pos x="68" y="201"/>
                </a:cxn>
                <a:cxn ang="0">
                  <a:pos x="88" y="160"/>
                </a:cxn>
                <a:cxn ang="0">
                  <a:pos x="108" y="119"/>
                </a:cxn>
                <a:cxn ang="0">
                  <a:pos x="128" y="77"/>
                </a:cxn>
                <a:cxn ang="0">
                  <a:pos x="141" y="56"/>
                </a:cxn>
                <a:cxn ang="0">
                  <a:pos x="154" y="38"/>
                </a:cxn>
                <a:cxn ang="0">
                  <a:pos x="161" y="30"/>
                </a:cxn>
                <a:cxn ang="0">
                  <a:pos x="171" y="16"/>
                </a:cxn>
                <a:cxn ang="0">
                  <a:pos x="175" y="8"/>
                </a:cxn>
                <a:cxn ang="0">
                  <a:pos x="175" y="5"/>
                </a:cxn>
                <a:cxn ang="0">
                  <a:pos x="171" y="0"/>
                </a:cxn>
                <a:cxn ang="0">
                  <a:pos x="168" y="1"/>
                </a:cxn>
                <a:cxn ang="0">
                  <a:pos x="167" y="4"/>
                </a:cxn>
              </a:cxnLst>
              <a:rect l="0" t="0" r="r" b="b"/>
              <a:pathLst>
                <a:path w="175" h="301">
                  <a:moveTo>
                    <a:pt x="167" y="4"/>
                  </a:moveTo>
                  <a:lnTo>
                    <a:pt x="167" y="4"/>
                  </a:lnTo>
                  <a:lnTo>
                    <a:pt x="162" y="12"/>
                  </a:lnTo>
                  <a:lnTo>
                    <a:pt x="156" y="20"/>
                  </a:lnTo>
                  <a:lnTo>
                    <a:pt x="150" y="28"/>
                  </a:lnTo>
                  <a:lnTo>
                    <a:pt x="143" y="36"/>
                  </a:lnTo>
                  <a:lnTo>
                    <a:pt x="143" y="36"/>
                  </a:lnTo>
                  <a:lnTo>
                    <a:pt x="138" y="43"/>
                  </a:lnTo>
                  <a:lnTo>
                    <a:pt x="134" y="49"/>
                  </a:lnTo>
                  <a:lnTo>
                    <a:pt x="125" y="65"/>
                  </a:lnTo>
                  <a:lnTo>
                    <a:pt x="125" y="65"/>
                  </a:lnTo>
                  <a:lnTo>
                    <a:pt x="105" y="102"/>
                  </a:lnTo>
                  <a:lnTo>
                    <a:pt x="95" y="122"/>
                  </a:lnTo>
                  <a:lnTo>
                    <a:pt x="86" y="141"/>
                  </a:lnTo>
                  <a:lnTo>
                    <a:pt x="86" y="141"/>
                  </a:lnTo>
                  <a:lnTo>
                    <a:pt x="69" y="179"/>
                  </a:lnTo>
                  <a:lnTo>
                    <a:pt x="60" y="196"/>
                  </a:lnTo>
                  <a:lnTo>
                    <a:pt x="50" y="215"/>
                  </a:lnTo>
                  <a:lnTo>
                    <a:pt x="50" y="215"/>
                  </a:lnTo>
                  <a:lnTo>
                    <a:pt x="39" y="232"/>
                  </a:lnTo>
                  <a:lnTo>
                    <a:pt x="28" y="249"/>
                  </a:lnTo>
                  <a:lnTo>
                    <a:pt x="28" y="249"/>
                  </a:lnTo>
                  <a:lnTo>
                    <a:pt x="22" y="260"/>
                  </a:lnTo>
                  <a:lnTo>
                    <a:pt x="15" y="271"/>
                  </a:lnTo>
                  <a:lnTo>
                    <a:pt x="9" y="282"/>
                  </a:lnTo>
                  <a:lnTo>
                    <a:pt x="1" y="293"/>
                  </a:lnTo>
                  <a:lnTo>
                    <a:pt x="1" y="293"/>
                  </a:lnTo>
                  <a:lnTo>
                    <a:pt x="0" y="294"/>
                  </a:lnTo>
                  <a:lnTo>
                    <a:pt x="0" y="296"/>
                  </a:lnTo>
                  <a:lnTo>
                    <a:pt x="0" y="298"/>
                  </a:lnTo>
                  <a:lnTo>
                    <a:pt x="1" y="299"/>
                  </a:lnTo>
                  <a:lnTo>
                    <a:pt x="3" y="300"/>
                  </a:lnTo>
                  <a:lnTo>
                    <a:pt x="4" y="301"/>
                  </a:lnTo>
                  <a:lnTo>
                    <a:pt x="6" y="300"/>
                  </a:lnTo>
                  <a:lnTo>
                    <a:pt x="7" y="299"/>
                  </a:lnTo>
                  <a:lnTo>
                    <a:pt x="7" y="299"/>
                  </a:lnTo>
                  <a:lnTo>
                    <a:pt x="13" y="293"/>
                  </a:lnTo>
                  <a:lnTo>
                    <a:pt x="19" y="285"/>
                  </a:lnTo>
                  <a:lnTo>
                    <a:pt x="28" y="271"/>
                  </a:lnTo>
                  <a:lnTo>
                    <a:pt x="36" y="255"/>
                  </a:lnTo>
                  <a:lnTo>
                    <a:pt x="46" y="241"/>
                  </a:lnTo>
                  <a:lnTo>
                    <a:pt x="46" y="241"/>
                  </a:lnTo>
                  <a:lnTo>
                    <a:pt x="57" y="221"/>
                  </a:lnTo>
                  <a:lnTo>
                    <a:pt x="68" y="201"/>
                  </a:lnTo>
                  <a:lnTo>
                    <a:pt x="79" y="181"/>
                  </a:lnTo>
                  <a:lnTo>
                    <a:pt x="88" y="160"/>
                  </a:lnTo>
                  <a:lnTo>
                    <a:pt x="88" y="160"/>
                  </a:lnTo>
                  <a:lnTo>
                    <a:pt x="108" y="119"/>
                  </a:lnTo>
                  <a:lnTo>
                    <a:pt x="118" y="98"/>
                  </a:lnTo>
                  <a:lnTo>
                    <a:pt x="128" y="77"/>
                  </a:lnTo>
                  <a:lnTo>
                    <a:pt x="128" y="77"/>
                  </a:lnTo>
                  <a:lnTo>
                    <a:pt x="141" y="56"/>
                  </a:lnTo>
                  <a:lnTo>
                    <a:pt x="147" y="47"/>
                  </a:lnTo>
                  <a:lnTo>
                    <a:pt x="154" y="38"/>
                  </a:lnTo>
                  <a:lnTo>
                    <a:pt x="154" y="38"/>
                  </a:lnTo>
                  <a:lnTo>
                    <a:pt x="161" y="30"/>
                  </a:lnTo>
                  <a:lnTo>
                    <a:pt x="166" y="24"/>
                  </a:lnTo>
                  <a:lnTo>
                    <a:pt x="171" y="16"/>
                  </a:lnTo>
                  <a:lnTo>
                    <a:pt x="175" y="8"/>
                  </a:lnTo>
                  <a:lnTo>
                    <a:pt x="175" y="8"/>
                  </a:lnTo>
                  <a:lnTo>
                    <a:pt x="175" y="6"/>
                  </a:lnTo>
                  <a:lnTo>
                    <a:pt x="175" y="5"/>
                  </a:lnTo>
                  <a:lnTo>
                    <a:pt x="173" y="1"/>
                  </a:lnTo>
                  <a:lnTo>
                    <a:pt x="171" y="0"/>
                  </a:lnTo>
                  <a:lnTo>
                    <a:pt x="169" y="0"/>
                  </a:lnTo>
                  <a:lnTo>
                    <a:pt x="168" y="1"/>
                  </a:lnTo>
                  <a:lnTo>
                    <a:pt x="167" y="4"/>
                  </a:lnTo>
                  <a:lnTo>
                    <a:pt x="167"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07" name="Freeform 599">
              <a:extLst>
                <a:ext uri="{FF2B5EF4-FFF2-40B4-BE49-F238E27FC236}">
                  <a16:creationId xmlns:a16="http://schemas.microsoft.com/office/drawing/2014/main" id="{F4F3571F-B4CE-47D1-A51A-E99C2BDAE4ED}"/>
                </a:ext>
              </a:extLst>
            </p:cNvPr>
            <p:cNvSpPr>
              <a:spLocks/>
            </p:cNvSpPr>
            <p:nvPr/>
          </p:nvSpPr>
          <p:spPr bwMode="auto">
            <a:xfrm>
              <a:off x="6648451" y="4540250"/>
              <a:ext cx="128588" cy="206375"/>
            </a:xfrm>
            <a:custGeom>
              <a:avLst/>
              <a:gdLst/>
              <a:ahLst/>
              <a:cxnLst>
                <a:cxn ang="0">
                  <a:pos x="233" y="4"/>
                </a:cxn>
                <a:cxn ang="0">
                  <a:pos x="233" y="4"/>
                </a:cxn>
                <a:cxn ang="0">
                  <a:pos x="231" y="11"/>
                </a:cxn>
                <a:cxn ang="0">
                  <a:pos x="229" y="18"/>
                </a:cxn>
                <a:cxn ang="0">
                  <a:pos x="227" y="23"/>
                </a:cxn>
                <a:cxn ang="0">
                  <a:pos x="223" y="29"/>
                </a:cxn>
                <a:cxn ang="0">
                  <a:pos x="214" y="39"/>
                </a:cxn>
                <a:cxn ang="0">
                  <a:pos x="205" y="49"/>
                </a:cxn>
                <a:cxn ang="0">
                  <a:pos x="205" y="49"/>
                </a:cxn>
                <a:cxn ang="0">
                  <a:pos x="199" y="57"/>
                </a:cxn>
                <a:cxn ang="0">
                  <a:pos x="193" y="68"/>
                </a:cxn>
                <a:cxn ang="0">
                  <a:pos x="181" y="89"/>
                </a:cxn>
                <a:cxn ang="0">
                  <a:pos x="181" y="89"/>
                </a:cxn>
                <a:cxn ang="0">
                  <a:pos x="119" y="192"/>
                </a:cxn>
                <a:cxn ang="0">
                  <a:pos x="119" y="192"/>
                </a:cxn>
                <a:cxn ang="0">
                  <a:pos x="90" y="239"/>
                </a:cxn>
                <a:cxn ang="0">
                  <a:pos x="62" y="288"/>
                </a:cxn>
                <a:cxn ang="0">
                  <a:pos x="62" y="288"/>
                </a:cxn>
                <a:cxn ang="0">
                  <a:pos x="49" y="313"/>
                </a:cxn>
                <a:cxn ang="0">
                  <a:pos x="35" y="337"/>
                </a:cxn>
                <a:cxn ang="0">
                  <a:pos x="27" y="348"/>
                </a:cxn>
                <a:cxn ang="0">
                  <a:pos x="20" y="360"/>
                </a:cxn>
                <a:cxn ang="0">
                  <a:pos x="10" y="371"/>
                </a:cxn>
                <a:cxn ang="0">
                  <a:pos x="1" y="381"/>
                </a:cxn>
                <a:cxn ang="0">
                  <a:pos x="1" y="381"/>
                </a:cxn>
                <a:cxn ang="0">
                  <a:pos x="0" y="383"/>
                </a:cxn>
                <a:cxn ang="0">
                  <a:pos x="0" y="385"/>
                </a:cxn>
                <a:cxn ang="0">
                  <a:pos x="0" y="387"/>
                </a:cxn>
                <a:cxn ang="0">
                  <a:pos x="1" y="389"/>
                </a:cxn>
                <a:cxn ang="0">
                  <a:pos x="3" y="390"/>
                </a:cxn>
                <a:cxn ang="0">
                  <a:pos x="4" y="390"/>
                </a:cxn>
                <a:cxn ang="0">
                  <a:pos x="6" y="390"/>
                </a:cxn>
                <a:cxn ang="0">
                  <a:pos x="7" y="389"/>
                </a:cxn>
                <a:cxn ang="0">
                  <a:pos x="7" y="389"/>
                </a:cxn>
                <a:cxn ang="0">
                  <a:pos x="16" y="378"/>
                </a:cxn>
                <a:cxn ang="0">
                  <a:pos x="25" y="368"/>
                </a:cxn>
                <a:cxn ang="0">
                  <a:pos x="40" y="346"/>
                </a:cxn>
                <a:cxn ang="0">
                  <a:pos x="54" y="323"/>
                </a:cxn>
                <a:cxn ang="0">
                  <a:pos x="66" y="300"/>
                </a:cxn>
                <a:cxn ang="0">
                  <a:pos x="66" y="300"/>
                </a:cxn>
                <a:cxn ang="0">
                  <a:pos x="81" y="274"/>
                </a:cxn>
                <a:cxn ang="0">
                  <a:pos x="96" y="248"/>
                </a:cxn>
                <a:cxn ang="0">
                  <a:pos x="127" y="197"/>
                </a:cxn>
                <a:cxn ang="0">
                  <a:pos x="127" y="197"/>
                </a:cxn>
                <a:cxn ang="0">
                  <a:pos x="194" y="86"/>
                </a:cxn>
                <a:cxn ang="0">
                  <a:pos x="194" y="86"/>
                </a:cxn>
                <a:cxn ang="0">
                  <a:pos x="210" y="61"/>
                </a:cxn>
                <a:cxn ang="0">
                  <a:pos x="228" y="37"/>
                </a:cxn>
                <a:cxn ang="0">
                  <a:pos x="228" y="37"/>
                </a:cxn>
                <a:cxn ang="0">
                  <a:pos x="233" y="30"/>
                </a:cxn>
                <a:cxn ang="0">
                  <a:pos x="237" y="22"/>
                </a:cxn>
                <a:cxn ang="0">
                  <a:pos x="240" y="13"/>
                </a:cxn>
                <a:cxn ang="0">
                  <a:pos x="242" y="4"/>
                </a:cxn>
                <a:cxn ang="0">
                  <a:pos x="242" y="4"/>
                </a:cxn>
                <a:cxn ang="0">
                  <a:pos x="242" y="2"/>
                </a:cxn>
                <a:cxn ang="0">
                  <a:pos x="241" y="1"/>
                </a:cxn>
                <a:cxn ang="0">
                  <a:pos x="239" y="0"/>
                </a:cxn>
                <a:cxn ang="0">
                  <a:pos x="238" y="0"/>
                </a:cxn>
                <a:cxn ang="0">
                  <a:pos x="234" y="1"/>
                </a:cxn>
                <a:cxn ang="0">
                  <a:pos x="233" y="2"/>
                </a:cxn>
                <a:cxn ang="0">
                  <a:pos x="233" y="4"/>
                </a:cxn>
                <a:cxn ang="0">
                  <a:pos x="233" y="4"/>
                </a:cxn>
              </a:cxnLst>
              <a:rect l="0" t="0" r="r" b="b"/>
              <a:pathLst>
                <a:path w="242" h="390">
                  <a:moveTo>
                    <a:pt x="233" y="4"/>
                  </a:moveTo>
                  <a:lnTo>
                    <a:pt x="233" y="4"/>
                  </a:lnTo>
                  <a:lnTo>
                    <a:pt x="231" y="11"/>
                  </a:lnTo>
                  <a:lnTo>
                    <a:pt x="229" y="18"/>
                  </a:lnTo>
                  <a:lnTo>
                    <a:pt x="227" y="23"/>
                  </a:lnTo>
                  <a:lnTo>
                    <a:pt x="223" y="29"/>
                  </a:lnTo>
                  <a:lnTo>
                    <a:pt x="214" y="39"/>
                  </a:lnTo>
                  <a:lnTo>
                    <a:pt x="205" y="49"/>
                  </a:lnTo>
                  <a:lnTo>
                    <a:pt x="205" y="49"/>
                  </a:lnTo>
                  <a:lnTo>
                    <a:pt x="199" y="57"/>
                  </a:lnTo>
                  <a:lnTo>
                    <a:pt x="193" y="68"/>
                  </a:lnTo>
                  <a:lnTo>
                    <a:pt x="181" y="89"/>
                  </a:lnTo>
                  <a:lnTo>
                    <a:pt x="181" y="89"/>
                  </a:lnTo>
                  <a:lnTo>
                    <a:pt x="119" y="192"/>
                  </a:lnTo>
                  <a:lnTo>
                    <a:pt x="119" y="192"/>
                  </a:lnTo>
                  <a:lnTo>
                    <a:pt x="90" y="239"/>
                  </a:lnTo>
                  <a:lnTo>
                    <a:pt x="62" y="288"/>
                  </a:lnTo>
                  <a:lnTo>
                    <a:pt x="62" y="288"/>
                  </a:lnTo>
                  <a:lnTo>
                    <a:pt x="49" y="313"/>
                  </a:lnTo>
                  <a:lnTo>
                    <a:pt x="35" y="337"/>
                  </a:lnTo>
                  <a:lnTo>
                    <a:pt x="27" y="348"/>
                  </a:lnTo>
                  <a:lnTo>
                    <a:pt x="20" y="360"/>
                  </a:lnTo>
                  <a:lnTo>
                    <a:pt x="10" y="371"/>
                  </a:lnTo>
                  <a:lnTo>
                    <a:pt x="1" y="381"/>
                  </a:lnTo>
                  <a:lnTo>
                    <a:pt x="1" y="381"/>
                  </a:lnTo>
                  <a:lnTo>
                    <a:pt x="0" y="383"/>
                  </a:lnTo>
                  <a:lnTo>
                    <a:pt x="0" y="385"/>
                  </a:lnTo>
                  <a:lnTo>
                    <a:pt x="0" y="387"/>
                  </a:lnTo>
                  <a:lnTo>
                    <a:pt x="1" y="389"/>
                  </a:lnTo>
                  <a:lnTo>
                    <a:pt x="3" y="390"/>
                  </a:lnTo>
                  <a:lnTo>
                    <a:pt x="4" y="390"/>
                  </a:lnTo>
                  <a:lnTo>
                    <a:pt x="6" y="390"/>
                  </a:lnTo>
                  <a:lnTo>
                    <a:pt x="7" y="389"/>
                  </a:lnTo>
                  <a:lnTo>
                    <a:pt x="7" y="389"/>
                  </a:lnTo>
                  <a:lnTo>
                    <a:pt x="16" y="378"/>
                  </a:lnTo>
                  <a:lnTo>
                    <a:pt x="25" y="368"/>
                  </a:lnTo>
                  <a:lnTo>
                    <a:pt x="40" y="346"/>
                  </a:lnTo>
                  <a:lnTo>
                    <a:pt x="54" y="323"/>
                  </a:lnTo>
                  <a:lnTo>
                    <a:pt x="66" y="300"/>
                  </a:lnTo>
                  <a:lnTo>
                    <a:pt x="66" y="300"/>
                  </a:lnTo>
                  <a:lnTo>
                    <a:pt x="81" y="274"/>
                  </a:lnTo>
                  <a:lnTo>
                    <a:pt x="96" y="248"/>
                  </a:lnTo>
                  <a:lnTo>
                    <a:pt x="127" y="197"/>
                  </a:lnTo>
                  <a:lnTo>
                    <a:pt x="127" y="197"/>
                  </a:lnTo>
                  <a:lnTo>
                    <a:pt x="194" y="86"/>
                  </a:lnTo>
                  <a:lnTo>
                    <a:pt x="194" y="86"/>
                  </a:lnTo>
                  <a:lnTo>
                    <a:pt x="210" y="61"/>
                  </a:lnTo>
                  <a:lnTo>
                    <a:pt x="228" y="37"/>
                  </a:lnTo>
                  <a:lnTo>
                    <a:pt x="228" y="37"/>
                  </a:lnTo>
                  <a:lnTo>
                    <a:pt x="233" y="30"/>
                  </a:lnTo>
                  <a:lnTo>
                    <a:pt x="237" y="22"/>
                  </a:lnTo>
                  <a:lnTo>
                    <a:pt x="240" y="13"/>
                  </a:lnTo>
                  <a:lnTo>
                    <a:pt x="242" y="4"/>
                  </a:lnTo>
                  <a:lnTo>
                    <a:pt x="242" y="4"/>
                  </a:lnTo>
                  <a:lnTo>
                    <a:pt x="242" y="2"/>
                  </a:lnTo>
                  <a:lnTo>
                    <a:pt x="241" y="1"/>
                  </a:lnTo>
                  <a:lnTo>
                    <a:pt x="239" y="0"/>
                  </a:lnTo>
                  <a:lnTo>
                    <a:pt x="238" y="0"/>
                  </a:lnTo>
                  <a:lnTo>
                    <a:pt x="234" y="1"/>
                  </a:lnTo>
                  <a:lnTo>
                    <a:pt x="233" y="2"/>
                  </a:lnTo>
                  <a:lnTo>
                    <a:pt x="233" y="4"/>
                  </a:lnTo>
                  <a:lnTo>
                    <a:pt x="233"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08" name="Freeform 600">
              <a:extLst>
                <a:ext uri="{FF2B5EF4-FFF2-40B4-BE49-F238E27FC236}">
                  <a16:creationId xmlns:a16="http://schemas.microsoft.com/office/drawing/2014/main" id="{2709BB44-9FF5-4E3E-B22A-CDC401BE7911}"/>
                </a:ext>
              </a:extLst>
            </p:cNvPr>
            <p:cNvSpPr>
              <a:spLocks/>
            </p:cNvSpPr>
            <p:nvPr/>
          </p:nvSpPr>
          <p:spPr bwMode="auto">
            <a:xfrm>
              <a:off x="6696076" y="4583113"/>
              <a:ext cx="93663" cy="158750"/>
            </a:xfrm>
            <a:custGeom>
              <a:avLst/>
              <a:gdLst/>
              <a:ahLst/>
              <a:cxnLst>
                <a:cxn ang="0">
                  <a:pos x="168" y="2"/>
                </a:cxn>
                <a:cxn ang="0">
                  <a:pos x="168" y="2"/>
                </a:cxn>
                <a:cxn ang="0">
                  <a:pos x="156" y="17"/>
                </a:cxn>
                <a:cxn ang="0">
                  <a:pos x="145" y="35"/>
                </a:cxn>
                <a:cxn ang="0">
                  <a:pos x="135" y="53"/>
                </a:cxn>
                <a:cxn ang="0">
                  <a:pos x="127" y="70"/>
                </a:cxn>
                <a:cxn ang="0">
                  <a:pos x="109" y="108"/>
                </a:cxn>
                <a:cxn ang="0">
                  <a:pos x="101" y="125"/>
                </a:cxn>
                <a:cxn ang="0">
                  <a:pos x="92" y="144"/>
                </a:cxn>
                <a:cxn ang="0">
                  <a:pos x="92" y="144"/>
                </a:cxn>
                <a:cxn ang="0">
                  <a:pos x="81" y="162"/>
                </a:cxn>
                <a:cxn ang="0">
                  <a:pos x="70" y="180"/>
                </a:cxn>
                <a:cxn ang="0">
                  <a:pos x="46" y="216"/>
                </a:cxn>
                <a:cxn ang="0">
                  <a:pos x="46" y="216"/>
                </a:cxn>
                <a:cxn ang="0">
                  <a:pos x="40" y="226"/>
                </a:cxn>
                <a:cxn ang="0">
                  <a:pos x="35" y="235"/>
                </a:cxn>
                <a:cxn ang="0">
                  <a:pos x="25" y="255"/>
                </a:cxn>
                <a:cxn ang="0">
                  <a:pos x="15" y="274"/>
                </a:cxn>
                <a:cxn ang="0">
                  <a:pos x="8" y="284"/>
                </a:cxn>
                <a:cxn ang="0">
                  <a:pos x="1" y="292"/>
                </a:cxn>
                <a:cxn ang="0">
                  <a:pos x="1" y="292"/>
                </a:cxn>
                <a:cxn ang="0">
                  <a:pos x="0" y="294"/>
                </a:cxn>
                <a:cxn ang="0">
                  <a:pos x="0" y="295"/>
                </a:cxn>
                <a:cxn ang="0">
                  <a:pos x="0" y="297"/>
                </a:cxn>
                <a:cxn ang="0">
                  <a:pos x="1" y="298"/>
                </a:cxn>
                <a:cxn ang="0">
                  <a:pos x="3" y="299"/>
                </a:cxn>
                <a:cxn ang="0">
                  <a:pos x="4" y="300"/>
                </a:cxn>
                <a:cxn ang="0">
                  <a:pos x="6" y="300"/>
                </a:cxn>
                <a:cxn ang="0">
                  <a:pos x="8" y="298"/>
                </a:cxn>
                <a:cxn ang="0">
                  <a:pos x="8" y="298"/>
                </a:cxn>
                <a:cxn ang="0">
                  <a:pos x="15" y="291"/>
                </a:cxn>
                <a:cxn ang="0">
                  <a:pos x="20" y="284"/>
                </a:cxn>
                <a:cxn ang="0">
                  <a:pos x="29" y="267"/>
                </a:cxn>
                <a:cxn ang="0">
                  <a:pos x="37" y="251"/>
                </a:cxn>
                <a:cxn ang="0">
                  <a:pos x="46" y="234"/>
                </a:cxn>
                <a:cxn ang="0">
                  <a:pos x="46" y="234"/>
                </a:cxn>
                <a:cxn ang="0">
                  <a:pos x="57" y="216"/>
                </a:cxn>
                <a:cxn ang="0">
                  <a:pos x="68" y="198"/>
                </a:cxn>
                <a:cxn ang="0">
                  <a:pos x="81" y="180"/>
                </a:cxn>
                <a:cxn ang="0">
                  <a:pos x="92" y="162"/>
                </a:cxn>
                <a:cxn ang="0">
                  <a:pos x="92" y="162"/>
                </a:cxn>
                <a:cxn ang="0">
                  <a:pos x="103" y="144"/>
                </a:cxn>
                <a:cxn ang="0">
                  <a:pos x="112" y="124"/>
                </a:cxn>
                <a:cxn ang="0">
                  <a:pos x="131" y="84"/>
                </a:cxn>
                <a:cxn ang="0">
                  <a:pos x="140" y="64"/>
                </a:cxn>
                <a:cxn ang="0">
                  <a:pos x="150" y="44"/>
                </a:cxn>
                <a:cxn ang="0">
                  <a:pos x="162" y="26"/>
                </a:cxn>
                <a:cxn ang="0">
                  <a:pos x="174" y="8"/>
                </a:cxn>
                <a:cxn ang="0">
                  <a:pos x="174" y="8"/>
                </a:cxn>
                <a:cxn ang="0">
                  <a:pos x="175" y="7"/>
                </a:cxn>
                <a:cxn ang="0">
                  <a:pos x="175" y="5"/>
                </a:cxn>
                <a:cxn ang="0">
                  <a:pos x="174" y="2"/>
                </a:cxn>
                <a:cxn ang="0">
                  <a:pos x="173" y="1"/>
                </a:cxn>
                <a:cxn ang="0">
                  <a:pos x="171" y="0"/>
                </a:cxn>
                <a:cxn ang="0">
                  <a:pos x="169" y="1"/>
                </a:cxn>
                <a:cxn ang="0">
                  <a:pos x="168" y="2"/>
                </a:cxn>
                <a:cxn ang="0">
                  <a:pos x="168" y="2"/>
                </a:cxn>
              </a:cxnLst>
              <a:rect l="0" t="0" r="r" b="b"/>
              <a:pathLst>
                <a:path w="175" h="300">
                  <a:moveTo>
                    <a:pt x="168" y="2"/>
                  </a:moveTo>
                  <a:lnTo>
                    <a:pt x="168" y="2"/>
                  </a:lnTo>
                  <a:lnTo>
                    <a:pt x="156" y="17"/>
                  </a:lnTo>
                  <a:lnTo>
                    <a:pt x="145" y="35"/>
                  </a:lnTo>
                  <a:lnTo>
                    <a:pt x="135" y="53"/>
                  </a:lnTo>
                  <a:lnTo>
                    <a:pt x="127" y="70"/>
                  </a:lnTo>
                  <a:lnTo>
                    <a:pt x="109" y="108"/>
                  </a:lnTo>
                  <a:lnTo>
                    <a:pt x="101" y="125"/>
                  </a:lnTo>
                  <a:lnTo>
                    <a:pt x="92" y="144"/>
                  </a:lnTo>
                  <a:lnTo>
                    <a:pt x="92" y="144"/>
                  </a:lnTo>
                  <a:lnTo>
                    <a:pt x="81" y="162"/>
                  </a:lnTo>
                  <a:lnTo>
                    <a:pt x="70" y="180"/>
                  </a:lnTo>
                  <a:lnTo>
                    <a:pt x="46" y="216"/>
                  </a:lnTo>
                  <a:lnTo>
                    <a:pt x="46" y="216"/>
                  </a:lnTo>
                  <a:lnTo>
                    <a:pt x="40" y="226"/>
                  </a:lnTo>
                  <a:lnTo>
                    <a:pt x="35" y="235"/>
                  </a:lnTo>
                  <a:lnTo>
                    <a:pt x="25" y="255"/>
                  </a:lnTo>
                  <a:lnTo>
                    <a:pt x="15" y="274"/>
                  </a:lnTo>
                  <a:lnTo>
                    <a:pt x="8" y="284"/>
                  </a:lnTo>
                  <a:lnTo>
                    <a:pt x="1" y="292"/>
                  </a:lnTo>
                  <a:lnTo>
                    <a:pt x="1" y="292"/>
                  </a:lnTo>
                  <a:lnTo>
                    <a:pt x="0" y="294"/>
                  </a:lnTo>
                  <a:lnTo>
                    <a:pt x="0" y="295"/>
                  </a:lnTo>
                  <a:lnTo>
                    <a:pt x="0" y="297"/>
                  </a:lnTo>
                  <a:lnTo>
                    <a:pt x="1" y="298"/>
                  </a:lnTo>
                  <a:lnTo>
                    <a:pt x="3" y="299"/>
                  </a:lnTo>
                  <a:lnTo>
                    <a:pt x="4" y="300"/>
                  </a:lnTo>
                  <a:lnTo>
                    <a:pt x="6" y="300"/>
                  </a:lnTo>
                  <a:lnTo>
                    <a:pt x="8" y="298"/>
                  </a:lnTo>
                  <a:lnTo>
                    <a:pt x="8" y="298"/>
                  </a:lnTo>
                  <a:lnTo>
                    <a:pt x="15" y="291"/>
                  </a:lnTo>
                  <a:lnTo>
                    <a:pt x="20" y="284"/>
                  </a:lnTo>
                  <a:lnTo>
                    <a:pt x="29" y="267"/>
                  </a:lnTo>
                  <a:lnTo>
                    <a:pt x="37" y="251"/>
                  </a:lnTo>
                  <a:lnTo>
                    <a:pt x="46" y="234"/>
                  </a:lnTo>
                  <a:lnTo>
                    <a:pt x="46" y="234"/>
                  </a:lnTo>
                  <a:lnTo>
                    <a:pt x="57" y="216"/>
                  </a:lnTo>
                  <a:lnTo>
                    <a:pt x="68" y="198"/>
                  </a:lnTo>
                  <a:lnTo>
                    <a:pt x="81" y="180"/>
                  </a:lnTo>
                  <a:lnTo>
                    <a:pt x="92" y="162"/>
                  </a:lnTo>
                  <a:lnTo>
                    <a:pt x="92" y="162"/>
                  </a:lnTo>
                  <a:lnTo>
                    <a:pt x="103" y="144"/>
                  </a:lnTo>
                  <a:lnTo>
                    <a:pt x="112" y="124"/>
                  </a:lnTo>
                  <a:lnTo>
                    <a:pt x="131" y="84"/>
                  </a:lnTo>
                  <a:lnTo>
                    <a:pt x="140" y="64"/>
                  </a:lnTo>
                  <a:lnTo>
                    <a:pt x="150" y="44"/>
                  </a:lnTo>
                  <a:lnTo>
                    <a:pt x="162" y="26"/>
                  </a:lnTo>
                  <a:lnTo>
                    <a:pt x="174" y="8"/>
                  </a:lnTo>
                  <a:lnTo>
                    <a:pt x="174" y="8"/>
                  </a:lnTo>
                  <a:lnTo>
                    <a:pt x="175" y="7"/>
                  </a:lnTo>
                  <a:lnTo>
                    <a:pt x="175" y="5"/>
                  </a:lnTo>
                  <a:lnTo>
                    <a:pt x="174" y="2"/>
                  </a:lnTo>
                  <a:lnTo>
                    <a:pt x="173" y="1"/>
                  </a:lnTo>
                  <a:lnTo>
                    <a:pt x="171" y="0"/>
                  </a:lnTo>
                  <a:lnTo>
                    <a:pt x="169" y="1"/>
                  </a:lnTo>
                  <a:lnTo>
                    <a:pt x="168" y="2"/>
                  </a:lnTo>
                  <a:lnTo>
                    <a:pt x="168"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09" name="Freeform 601">
              <a:extLst>
                <a:ext uri="{FF2B5EF4-FFF2-40B4-BE49-F238E27FC236}">
                  <a16:creationId xmlns:a16="http://schemas.microsoft.com/office/drawing/2014/main" id="{3290D895-25A8-4DB5-9B22-28405BCAF514}"/>
                </a:ext>
              </a:extLst>
            </p:cNvPr>
            <p:cNvSpPr>
              <a:spLocks/>
            </p:cNvSpPr>
            <p:nvPr/>
          </p:nvSpPr>
          <p:spPr bwMode="auto">
            <a:xfrm>
              <a:off x="6726238" y="4641850"/>
              <a:ext cx="60325" cy="96838"/>
            </a:xfrm>
            <a:custGeom>
              <a:avLst/>
              <a:gdLst/>
              <a:ahLst/>
              <a:cxnLst>
                <a:cxn ang="0">
                  <a:pos x="106" y="2"/>
                </a:cxn>
                <a:cxn ang="0">
                  <a:pos x="106" y="2"/>
                </a:cxn>
                <a:cxn ang="0">
                  <a:pos x="93" y="24"/>
                </a:cxn>
                <a:cxn ang="0">
                  <a:pos x="82" y="47"/>
                </a:cxn>
                <a:cxn ang="0">
                  <a:pos x="58" y="93"/>
                </a:cxn>
                <a:cxn ang="0">
                  <a:pos x="46" y="116"/>
                </a:cxn>
                <a:cxn ang="0">
                  <a:pos x="32" y="137"/>
                </a:cxn>
                <a:cxn ang="0">
                  <a:pos x="18" y="158"/>
                </a:cxn>
                <a:cxn ang="0">
                  <a:pos x="9" y="168"/>
                </a:cxn>
                <a:cxn ang="0">
                  <a:pos x="1" y="177"/>
                </a:cxn>
                <a:cxn ang="0">
                  <a:pos x="1" y="177"/>
                </a:cxn>
                <a:cxn ang="0">
                  <a:pos x="0" y="179"/>
                </a:cxn>
                <a:cxn ang="0">
                  <a:pos x="0" y="181"/>
                </a:cxn>
                <a:cxn ang="0">
                  <a:pos x="0" y="182"/>
                </a:cxn>
                <a:cxn ang="0">
                  <a:pos x="1" y="184"/>
                </a:cxn>
                <a:cxn ang="0">
                  <a:pos x="3" y="185"/>
                </a:cxn>
                <a:cxn ang="0">
                  <a:pos x="4" y="185"/>
                </a:cxn>
                <a:cxn ang="0">
                  <a:pos x="6" y="185"/>
                </a:cxn>
                <a:cxn ang="0">
                  <a:pos x="8" y="184"/>
                </a:cxn>
                <a:cxn ang="0">
                  <a:pos x="8" y="184"/>
                </a:cxn>
                <a:cxn ang="0">
                  <a:pos x="17" y="175"/>
                </a:cxn>
                <a:cxn ang="0">
                  <a:pos x="25" y="164"/>
                </a:cxn>
                <a:cxn ang="0">
                  <a:pos x="39" y="144"/>
                </a:cxn>
                <a:cxn ang="0">
                  <a:pos x="53" y="122"/>
                </a:cxn>
                <a:cxn ang="0">
                  <a:pos x="65" y="99"/>
                </a:cxn>
                <a:cxn ang="0">
                  <a:pos x="89" y="52"/>
                </a:cxn>
                <a:cxn ang="0">
                  <a:pos x="102" y="30"/>
                </a:cxn>
                <a:cxn ang="0">
                  <a:pos x="113" y="7"/>
                </a:cxn>
                <a:cxn ang="0">
                  <a:pos x="113" y="7"/>
                </a:cxn>
                <a:cxn ang="0">
                  <a:pos x="114" y="5"/>
                </a:cxn>
                <a:cxn ang="0">
                  <a:pos x="114" y="3"/>
                </a:cxn>
                <a:cxn ang="0">
                  <a:pos x="113" y="2"/>
                </a:cxn>
                <a:cxn ang="0">
                  <a:pos x="112" y="1"/>
                </a:cxn>
                <a:cxn ang="0">
                  <a:pos x="110" y="0"/>
                </a:cxn>
                <a:cxn ang="0">
                  <a:pos x="108" y="0"/>
                </a:cxn>
                <a:cxn ang="0">
                  <a:pos x="107" y="1"/>
                </a:cxn>
                <a:cxn ang="0">
                  <a:pos x="106" y="2"/>
                </a:cxn>
                <a:cxn ang="0">
                  <a:pos x="106" y="2"/>
                </a:cxn>
              </a:cxnLst>
              <a:rect l="0" t="0" r="r" b="b"/>
              <a:pathLst>
                <a:path w="114" h="185">
                  <a:moveTo>
                    <a:pt x="106" y="2"/>
                  </a:moveTo>
                  <a:lnTo>
                    <a:pt x="106" y="2"/>
                  </a:lnTo>
                  <a:lnTo>
                    <a:pt x="93" y="24"/>
                  </a:lnTo>
                  <a:lnTo>
                    <a:pt x="82" y="47"/>
                  </a:lnTo>
                  <a:lnTo>
                    <a:pt x="58" y="93"/>
                  </a:lnTo>
                  <a:lnTo>
                    <a:pt x="46" y="116"/>
                  </a:lnTo>
                  <a:lnTo>
                    <a:pt x="32" y="137"/>
                  </a:lnTo>
                  <a:lnTo>
                    <a:pt x="18" y="158"/>
                  </a:lnTo>
                  <a:lnTo>
                    <a:pt x="9" y="168"/>
                  </a:lnTo>
                  <a:lnTo>
                    <a:pt x="1" y="177"/>
                  </a:lnTo>
                  <a:lnTo>
                    <a:pt x="1" y="177"/>
                  </a:lnTo>
                  <a:lnTo>
                    <a:pt x="0" y="179"/>
                  </a:lnTo>
                  <a:lnTo>
                    <a:pt x="0" y="181"/>
                  </a:lnTo>
                  <a:lnTo>
                    <a:pt x="0" y="182"/>
                  </a:lnTo>
                  <a:lnTo>
                    <a:pt x="1" y="184"/>
                  </a:lnTo>
                  <a:lnTo>
                    <a:pt x="3" y="185"/>
                  </a:lnTo>
                  <a:lnTo>
                    <a:pt x="4" y="185"/>
                  </a:lnTo>
                  <a:lnTo>
                    <a:pt x="6" y="185"/>
                  </a:lnTo>
                  <a:lnTo>
                    <a:pt x="8" y="184"/>
                  </a:lnTo>
                  <a:lnTo>
                    <a:pt x="8" y="184"/>
                  </a:lnTo>
                  <a:lnTo>
                    <a:pt x="17" y="175"/>
                  </a:lnTo>
                  <a:lnTo>
                    <a:pt x="25" y="164"/>
                  </a:lnTo>
                  <a:lnTo>
                    <a:pt x="39" y="144"/>
                  </a:lnTo>
                  <a:lnTo>
                    <a:pt x="53" y="122"/>
                  </a:lnTo>
                  <a:lnTo>
                    <a:pt x="65" y="99"/>
                  </a:lnTo>
                  <a:lnTo>
                    <a:pt x="89" y="52"/>
                  </a:lnTo>
                  <a:lnTo>
                    <a:pt x="102" y="30"/>
                  </a:lnTo>
                  <a:lnTo>
                    <a:pt x="113" y="7"/>
                  </a:lnTo>
                  <a:lnTo>
                    <a:pt x="113" y="7"/>
                  </a:lnTo>
                  <a:lnTo>
                    <a:pt x="114" y="5"/>
                  </a:lnTo>
                  <a:lnTo>
                    <a:pt x="114" y="3"/>
                  </a:lnTo>
                  <a:lnTo>
                    <a:pt x="113" y="2"/>
                  </a:lnTo>
                  <a:lnTo>
                    <a:pt x="112" y="1"/>
                  </a:lnTo>
                  <a:lnTo>
                    <a:pt x="110" y="0"/>
                  </a:lnTo>
                  <a:lnTo>
                    <a:pt x="108" y="0"/>
                  </a:lnTo>
                  <a:lnTo>
                    <a:pt x="107" y="1"/>
                  </a:lnTo>
                  <a:lnTo>
                    <a:pt x="106" y="2"/>
                  </a:lnTo>
                  <a:lnTo>
                    <a:pt x="106"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10" name="Freeform 602">
              <a:extLst>
                <a:ext uri="{FF2B5EF4-FFF2-40B4-BE49-F238E27FC236}">
                  <a16:creationId xmlns:a16="http://schemas.microsoft.com/office/drawing/2014/main" id="{854066F1-2C36-46DF-86C6-51380A5D6CB0}"/>
                </a:ext>
              </a:extLst>
            </p:cNvPr>
            <p:cNvSpPr>
              <a:spLocks/>
            </p:cNvSpPr>
            <p:nvPr/>
          </p:nvSpPr>
          <p:spPr bwMode="auto">
            <a:xfrm>
              <a:off x="6364288" y="4087813"/>
              <a:ext cx="30163" cy="44450"/>
            </a:xfrm>
            <a:custGeom>
              <a:avLst/>
              <a:gdLst/>
              <a:ahLst/>
              <a:cxnLst>
                <a:cxn ang="0">
                  <a:pos x="48" y="3"/>
                </a:cxn>
                <a:cxn ang="0">
                  <a:pos x="48" y="3"/>
                </a:cxn>
                <a:cxn ang="0">
                  <a:pos x="37" y="22"/>
                </a:cxn>
                <a:cxn ang="0">
                  <a:pos x="27" y="41"/>
                </a:cxn>
                <a:cxn ang="0">
                  <a:pos x="16" y="60"/>
                </a:cxn>
                <a:cxn ang="0">
                  <a:pos x="8" y="69"/>
                </a:cxn>
                <a:cxn ang="0">
                  <a:pos x="1" y="77"/>
                </a:cxn>
                <a:cxn ang="0">
                  <a:pos x="1" y="77"/>
                </a:cxn>
                <a:cxn ang="0">
                  <a:pos x="0" y="80"/>
                </a:cxn>
                <a:cxn ang="0">
                  <a:pos x="0" y="82"/>
                </a:cxn>
                <a:cxn ang="0">
                  <a:pos x="0" y="83"/>
                </a:cxn>
                <a:cxn ang="0">
                  <a:pos x="1" y="85"/>
                </a:cxn>
                <a:cxn ang="0">
                  <a:pos x="3" y="86"/>
                </a:cxn>
                <a:cxn ang="0">
                  <a:pos x="4" y="86"/>
                </a:cxn>
                <a:cxn ang="0">
                  <a:pos x="6" y="86"/>
                </a:cxn>
                <a:cxn ang="0">
                  <a:pos x="8" y="85"/>
                </a:cxn>
                <a:cxn ang="0">
                  <a:pos x="8" y="85"/>
                </a:cxn>
                <a:cxn ang="0">
                  <a:pos x="16" y="75"/>
                </a:cxn>
                <a:cxn ang="0">
                  <a:pos x="23" y="66"/>
                </a:cxn>
                <a:cxn ang="0">
                  <a:pos x="34" y="47"/>
                </a:cxn>
                <a:cxn ang="0">
                  <a:pos x="46" y="27"/>
                </a:cxn>
                <a:cxn ang="0">
                  <a:pos x="56" y="7"/>
                </a:cxn>
                <a:cxn ang="0">
                  <a:pos x="56" y="7"/>
                </a:cxn>
                <a:cxn ang="0">
                  <a:pos x="57" y="5"/>
                </a:cxn>
                <a:cxn ang="0">
                  <a:pos x="57" y="4"/>
                </a:cxn>
                <a:cxn ang="0">
                  <a:pos x="56" y="2"/>
                </a:cxn>
                <a:cxn ang="0">
                  <a:pos x="55" y="1"/>
                </a:cxn>
                <a:cxn ang="0">
                  <a:pos x="53" y="0"/>
                </a:cxn>
                <a:cxn ang="0">
                  <a:pos x="51" y="0"/>
                </a:cxn>
                <a:cxn ang="0">
                  <a:pos x="50" y="1"/>
                </a:cxn>
                <a:cxn ang="0">
                  <a:pos x="48" y="3"/>
                </a:cxn>
                <a:cxn ang="0">
                  <a:pos x="48" y="3"/>
                </a:cxn>
              </a:cxnLst>
              <a:rect l="0" t="0" r="r" b="b"/>
              <a:pathLst>
                <a:path w="57" h="86">
                  <a:moveTo>
                    <a:pt x="48" y="3"/>
                  </a:moveTo>
                  <a:lnTo>
                    <a:pt x="48" y="3"/>
                  </a:lnTo>
                  <a:lnTo>
                    <a:pt x="37" y="22"/>
                  </a:lnTo>
                  <a:lnTo>
                    <a:pt x="27" y="41"/>
                  </a:lnTo>
                  <a:lnTo>
                    <a:pt x="16" y="60"/>
                  </a:lnTo>
                  <a:lnTo>
                    <a:pt x="8" y="69"/>
                  </a:lnTo>
                  <a:lnTo>
                    <a:pt x="1" y="77"/>
                  </a:lnTo>
                  <a:lnTo>
                    <a:pt x="1" y="77"/>
                  </a:lnTo>
                  <a:lnTo>
                    <a:pt x="0" y="80"/>
                  </a:lnTo>
                  <a:lnTo>
                    <a:pt x="0" y="82"/>
                  </a:lnTo>
                  <a:lnTo>
                    <a:pt x="0" y="83"/>
                  </a:lnTo>
                  <a:lnTo>
                    <a:pt x="1" y="85"/>
                  </a:lnTo>
                  <a:lnTo>
                    <a:pt x="3" y="86"/>
                  </a:lnTo>
                  <a:lnTo>
                    <a:pt x="4" y="86"/>
                  </a:lnTo>
                  <a:lnTo>
                    <a:pt x="6" y="86"/>
                  </a:lnTo>
                  <a:lnTo>
                    <a:pt x="8" y="85"/>
                  </a:lnTo>
                  <a:lnTo>
                    <a:pt x="8" y="85"/>
                  </a:lnTo>
                  <a:lnTo>
                    <a:pt x="16" y="75"/>
                  </a:lnTo>
                  <a:lnTo>
                    <a:pt x="23" y="66"/>
                  </a:lnTo>
                  <a:lnTo>
                    <a:pt x="34" y="47"/>
                  </a:lnTo>
                  <a:lnTo>
                    <a:pt x="46" y="27"/>
                  </a:lnTo>
                  <a:lnTo>
                    <a:pt x="56" y="7"/>
                  </a:lnTo>
                  <a:lnTo>
                    <a:pt x="56" y="7"/>
                  </a:lnTo>
                  <a:lnTo>
                    <a:pt x="57" y="5"/>
                  </a:lnTo>
                  <a:lnTo>
                    <a:pt x="57" y="4"/>
                  </a:lnTo>
                  <a:lnTo>
                    <a:pt x="56" y="2"/>
                  </a:lnTo>
                  <a:lnTo>
                    <a:pt x="55" y="1"/>
                  </a:lnTo>
                  <a:lnTo>
                    <a:pt x="53" y="0"/>
                  </a:lnTo>
                  <a:lnTo>
                    <a:pt x="51" y="0"/>
                  </a:lnTo>
                  <a:lnTo>
                    <a:pt x="50" y="1"/>
                  </a:lnTo>
                  <a:lnTo>
                    <a:pt x="48" y="3"/>
                  </a:lnTo>
                  <a:lnTo>
                    <a:pt x="48"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11" name="Freeform 603">
              <a:extLst>
                <a:ext uri="{FF2B5EF4-FFF2-40B4-BE49-F238E27FC236}">
                  <a16:creationId xmlns:a16="http://schemas.microsoft.com/office/drawing/2014/main" id="{15A69F29-1982-44DD-9D9C-1EB01369D321}"/>
                </a:ext>
              </a:extLst>
            </p:cNvPr>
            <p:cNvSpPr>
              <a:spLocks/>
            </p:cNvSpPr>
            <p:nvPr/>
          </p:nvSpPr>
          <p:spPr bwMode="auto">
            <a:xfrm>
              <a:off x="6400801" y="4079875"/>
              <a:ext cx="39688" cy="50800"/>
            </a:xfrm>
            <a:custGeom>
              <a:avLst/>
              <a:gdLst/>
              <a:ahLst/>
              <a:cxnLst>
                <a:cxn ang="0">
                  <a:pos x="64" y="3"/>
                </a:cxn>
                <a:cxn ang="0">
                  <a:pos x="64" y="3"/>
                </a:cxn>
                <a:cxn ang="0">
                  <a:pos x="61" y="9"/>
                </a:cxn>
                <a:cxn ang="0">
                  <a:pos x="59" y="13"/>
                </a:cxn>
                <a:cxn ang="0">
                  <a:pos x="52" y="21"/>
                </a:cxn>
                <a:cxn ang="0">
                  <a:pos x="45" y="28"/>
                </a:cxn>
                <a:cxn ang="0">
                  <a:pos x="39" y="37"/>
                </a:cxn>
                <a:cxn ang="0">
                  <a:pos x="39" y="37"/>
                </a:cxn>
                <a:cxn ang="0">
                  <a:pos x="36" y="43"/>
                </a:cxn>
                <a:cxn ang="0">
                  <a:pos x="32" y="48"/>
                </a:cxn>
                <a:cxn ang="0">
                  <a:pos x="22" y="58"/>
                </a:cxn>
                <a:cxn ang="0">
                  <a:pos x="22" y="58"/>
                </a:cxn>
                <a:cxn ang="0">
                  <a:pos x="10" y="73"/>
                </a:cxn>
                <a:cxn ang="0">
                  <a:pos x="4" y="82"/>
                </a:cxn>
                <a:cxn ang="0">
                  <a:pos x="2" y="86"/>
                </a:cxn>
                <a:cxn ang="0">
                  <a:pos x="0" y="90"/>
                </a:cxn>
                <a:cxn ang="0">
                  <a:pos x="0" y="90"/>
                </a:cxn>
                <a:cxn ang="0">
                  <a:pos x="2" y="93"/>
                </a:cxn>
                <a:cxn ang="0">
                  <a:pos x="4" y="95"/>
                </a:cxn>
                <a:cxn ang="0">
                  <a:pos x="4" y="95"/>
                </a:cxn>
                <a:cxn ang="0">
                  <a:pos x="4" y="95"/>
                </a:cxn>
                <a:cxn ang="0">
                  <a:pos x="6" y="95"/>
                </a:cxn>
                <a:cxn ang="0">
                  <a:pos x="8" y="95"/>
                </a:cxn>
                <a:cxn ang="0">
                  <a:pos x="9" y="94"/>
                </a:cxn>
                <a:cxn ang="0">
                  <a:pos x="10" y="93"/>
                </a:cxn>
                <a:cxn ang="0">
                  <a:pos x="11" y="90"/>
                </a:cxn>
                <a:cxn ang="0">
                  <a:pos x="11" y="89"/>
                </a:cxn>
                <a:cxn ang="0">
                  <a:pos x="10" y="87"/>
                </a:cxn>
                <a:cxn ang="0">
                  <a:pos x="9" y="86"/>
                </a:cxn>
                <a:cxn ang="0">
                  <a:pos x="9" y="86"/>
                </a:cxn>
                <a:cxn ang="0">
                  <a:pos x="11" y="87"/>
                </a:cxn>
                <a:cxn ang="0">
                  <a:pos x="12" y="88"/>
                </a:cxn>
                <a:cxn ang="0">
                  <a:pos x="14" y="85"/>
                </a:cxn>
                <a:cxn ang="0">
                  <a:pos x="14" y="85"/>
                </a:cxn>
                <a:cxn ang="0">
                  <a:pos x="22" y="74"/>
                </a:cxn>
                <a:cxn ang="0">
                  <a:pos x="22" y="74"/>
                </a:cxn>
                <a:cxn ang="0">
                  <a:pos x="40" y="52"/>
                </a:cxn>
                <a:cxn ang="0">
                  <a:pos x="40" y="52"/>
                </a:cxn>
                <a:cxn ang="0">
                  <a:pos x="57" y="30"/>
                </a:cxn>
                <a:cxn ang="0">
                  <a:pos x="66" y="19"/>
                </a:cxn>
                <a:cxn ang="0">
                  <a:pos x="70" y="13"/>
                </a:cxn>
                <a:cxn ang="0">
                  <a:pos x="73" y="5"/>
                </a:cxn>
                <a:cxn ang="0">
                  <a:pos x="73" y="5"/>
                </a:cxn>
                <a:cxn ang="0">
                  <a:pos x="73" y="3"/>
                </a:cxn>
                <a:cxn ang="0">
                  <a:pos x="72" y="2"/>
                </a:cxn>
                <a:cxn ang="0">
                  <a:pos x="71" y="1"/>
                </a:cxn>
                <a:cxn ang="0">
                  <a:pos x="70" y="0"/>
                </a:cxn>
                <a:cxn ang="0">
                  <a:pos x="66" y="0"/>
                </a:cxn>
                <a:cxn ang="0">
                  <a:pos x="65" y="1"/>
                </a:cxn>
                <a:cxn ang="0">
                  <a:pos x="64" y="3"/>
                </a:cxn>
                <a:cxn ang="0">
                  <a:pos x="64" y="3"/>
                </a:cxn>
              </a:cxnLst>
              <a:rect l="0" t="0" r="r" b="b"/>
              <a:pathLst>
                <a:path w="73" h="95">
                  <a:moveTo>
                    <a:pt x="64" y="3"/>
                  </a:moveTo>
                  <a:lnTo>
                    <a:pt x="64" y="3"/>
                  </a:lnTo>
                  <a:lnTo>
                    <a:pt x="61" y="9"/>
                  </a:lnTo>
                  <a:lnTo>
                    <a:pt x="59" y="13"/>
                  </a:lnTo>
                  <a:lnTo>
                    <a:pt x="52" y="21"/>
                  </a:lnTo>
                  <a:lnTo>
                    <a:pt x="45" y="28"/>
                  </a:lnTo>
                  <a:lnTo>
                    <a:pt x="39" y="37"/>
                  </a:lnTo>
                  <a:lnTo>
                    <a:pt x="39" y="37"/>
                  </a:lnTo>
                  <a:lnTo>
                    <a:pt x="36" y="43"/>
                  </a:lnTo>
                  <a:lnTo>
                    <a:pt x="32" y="48"/>
                  </a:lnTo>
                  <a:lnTo>
                    <a:pt x="22" y="58"/>
                  </a:lnTo>
                  <a:lnTo>
                    <a:pt x="22" y="58"/>
                  </a:lnTo>
                  <a:lnTo>
                    <a:pt x="10" y="73"/>
                  </a:lnTo>
                  <a:lnTo>
                    <a:pt x="4" y="82"/>
                  </a:lnTo>
                  <a:lnTo>
                    <a:pt x="2" y="86"/>
                  </a:lnTo>
                  <a:lnTo>
                    <a:pt x="0" y="90"/>
                  </a:lnTo>
                  <a:lnTo>
                    <a:pt x="0" y="90"/>
                  </a:lnTo>
                  <a:lnTo>
                    <a:pt x="2" y="93"/>
                  </a:lnTo>
                  <a:lnTo>
                    <a:pt x="4" y="95"/>
                  </a:lnTo>
                  <a:lnTo>
                    <a:pt x="4" y="95"/>
                  </a:lnTo>
                  <a:lnTo>
                    <a:pt x="4" y="95"/>
                  </a:lnTo>
                  <a:lnTo>
                    <a:pt x="6" y="95"/>
                  </a:lnTo>
                  <a:lnTo>
                    <a:pt x="8" y="95"/>
                  </a:lnTo>
                  <a:lnTo>
                    <a:pt x="9" y="94"/>
                  </a:lnTo>
                  <a:lnTo>
                    <a:pt x="10" y="93"/>
                  </a:lnTo>
                  <a:lnTo>
                    <a:pt x="11" y="90"/>
                  </a:lnTo>
                  <a:lnTo>
                    <a:pt x="11" y="89"/>
                  </a:lnTo>
                  <a:lnTo>
                    <a:pt x="10" y="87"/>
                  </a:lnTo>
                  <a:lnTo>
                    <a:pt x="9" y="86"/>
                  </a:lnTo>
                  <a:lnTo>
                    <a:pt x="9" y="86"/>
                  </a:lnTo>
                  <a:lnTo>
                    <a:pt x="11" y="87"/>
                  </a:lnTo>
                  <a:lnTo>
                    <a:pt x="12" y="88"/>
                  </a:lnTo>
                  <a:lnTo>
                    <a:pt x="14" y="85"/>
                  </a:lnTo>
                  <a:lnTo>
                    <a:pt x="14" y="85"/>
                  </a:lnTo>
                  <a:lnTo>
                    <a:pt x="22" y="74"/>
                  </a:lnTo>
                  <a:lnTo>
                    <a:pt x="22" y="74"/>
                  </a:lnTo>
                  <a:lnTo>
                    <a:pt x="40" y="52"/>
                  </a:lnTo>
                  <a:lnTo>
                    <a:pt x="40" y="52"/>
                  </a:lnTo>
                  <a:lnTo>
                    <a:pt x="57" y="30"/>
                  </a:lnTo>
                  <a:lnTo>
                    <a:pt x="66" y="19"/>
                  </a:lnTo>
                  <a:lnTo>
                    <a:pt x="70" y="13"/>
                  </a:lnTo>
                  <a:lnTo>
                    <a:pt x="73" y="5"/>
                  </a:lnTo>
                  <a:lnTo>
                    <a:pt x="73" y="5"/>
                  </a:lnTo>
                  <a:lnTo>
                    <a:pt x="73" y="3"/>
                  </a:lnTo>
                  <a:lnTo>
                    <a:pt x="72" y="2"/>
                  </a:lnTo>
                  <a:lnTo>
                    <a:pt x="71" y="1"/>
                  </a:lnTo>
                  <a:lnTo>
                    <a:pt x="70" y="0"/>
                  </a:lnTo>
                  <a:lnTo>
                    <a:pt x="66" y="0"/>
                  </a:lnTo>
                  <a:lnTo>
                    <a:pt x="65" y="1"/>
                  </a:lnTo>
                  <a:lnTo>
                    <a:pt x="64" y="3"/>
                  </a:lnTo>
                  <a:lnTo>
                    <a:pt x="64"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12" name="Freeform 604">
              <a:extLst>
                <a:ext uri="{FF2B5EF4-FFF2-40B4-BE49-F238E27FC236}">
                  <a16:creationId xmlns:a16="http://schemas.microsoft.com/office/drawing/2014/main" id="{DB2FFE25-AEEA-452A-9847-78555D47E2D9}"/>
                </a:ext>
              </a:extLst>
            </p:cNvPr>
            <p:cNvSpPr>
              <a:spLocks/>
            </p:cNvSpPr>
            <p:nvPr/>
          </p:nvSpPr>
          <p:spPr bwMode="auto">
            <a:xfrm>
              <a:off x="6442076" y="4076700"/>
              <a:ext cx="42863" cy="46038"/>
            </a:xfrm>
            <a:custGeom>
              <a:avLst/>
              <a:gdLst/>
              <a:ahLst/>
              <a:cxnLst>
                <a:cxn ang="0">
                  <a:pos x="72" y="5"/>
                </a:cxn>
                <a:cxn ang="0">
                  <a:pos x="72" y="5"/>
                </a:cxn>
                <a:cxn ang="0">
                  <a:pos x="71" y="9"/>
                </a:cxn>
                <a:cxn ang="0">
                  <a:pos x="69" y="14"/>
                </a:cxn>
                <a:cxn ang="0">
                  <a:pos x="65" y="18"/>
                </a:cxn>
                <a:cxn ang="0">
                  <a:pos x="61" y="21"/>
                </a:cxn>
                <a:cxn ang="0">
                  <a:pos x="53" y="28"/>
                </a:cxn>
                <a:cxn ang="0">
                  <a:pos x="46" y="34"/>
                </a:cxn>
                <a:cxn ang="0">
                  <a:pos x="46" y="34"/>
                </a:cxn>
                <a:cxn ang="0">
                  <a:pos x="28" y="53"/>
                </a:cxn>
                <a:cxn ang="0">
                  <a:pos x="28" y="53"/>
                </a:cxn>
                <a:cxn ang="0">
                  <a:pos x="18" y="66"/>
                </a:cxn>
                <a:cxn ang="0">
                  <a:pos x="12" y="73"/>
                </a:cxn>
                <a:cxn ang="0">
                  <a:pos x="7" y="75"/>
                </a:cxn>
                <a:cxn ang="0">
                  <a:pos x="4" y="77"/>
                </a:cxn>
                <a:cxn ang="0">
                  <a:pos x="4" y="77"/>
                </a:cxn>
                <a:cxn ang="0">
                  <a:pos x="2" y="77"/>
                </a:cxn>
                <a:cxn ang="0">
                  <a:pos x="1" y="79"/>
                </a:cxn>
                <a:cxn ang="0">
                  <a:pos x="0" y="80"/>
                </a:cxn>
                <a:cxn ang="0">
                  <a:pos x="1" y="82"/>
                </a:cxn>
                <a:cxn ang="0">
                  <a:pos x="1" y="84"/>
                </a:cxn>
                <a:cxn ang="0">
                  <a:pos x="2" y="85"/>
                </a:cxn>
                <a:cxn ang="0">
                  <a:pos x="4" y="85"/>
                </a:cxn>
                <a:cxn ang="0">
                  <a:pos x="6" y="85"/>
                </a:cxn>
                <a:cxn ang="0">
                  <a:pos x="6" y="85"/>
                </a:cxn>
                <a:cxn ang="0">
                  <a:pos x="12" y="84"/>
                </a:cxn>
                <a:cxn ang="0">
                  <a:pos x="16" y="81"/>
                </a:cxn>
                <a:cxn ang="0">
                  <a:pos x="20" y="78"/>
                </a:cxn>
                <a:cxn ang="0">
                  <a:pos x="24" y="74"/>
                </a:cxn>
                <a:cxn ang="0">
                  <a:pos x="24" y="74"/>
                </a:cxn>
                <a:cxn ang="0">
                  <a:pos x="30" y="65"/>
                </a:cxn>
                <a:cxn ang="0">
                  <a:pos x="37" y="57"/>
                </a:cxn>
                <a:cxn ang="0">
                  <a:pos x="52" y="41"/>
                </a:cxn>
                <a:cxn ang="0">
                  <a:pos x="52" y="41"/>
                </a:cxn>
                <a:cxn ang="0">
                  <a:pos x="61" y="33"/>
                </a:cxn>
                <a:cxn ang="0">
                  <a:pos x="71" y="25"/>
                </a:cxn>
                <a:cxn ang="0">
                  <a:pos x="74" y="21"/>
                </a:cxn>
                <a:cxn ang="0">
                  <a:pos x="78" y="17"/>
                </a:cxn>
                <a:cxn ang="0">
                  <a:pos x="80" y="12"/>
                </a:cxn>
                <a:cxn ang="0">
                  <a:pos x="81" y="5"/>
                </a:cxn>
                <a:cxn ang="0">
                  <a:pos x="81" y="5"/>
                </a:cxn>
                <a:cxn ang="0">
                  <a:pos x="81" y="3"/>
                </a:cxn>
                <a:cxn ang="0">
                  <a:pos x="80" y="1"/>
                </a:cxn>
                <a:cxn ang="0">
                  <a:pos x="79" y="0"/>
                </a:cxn>
                <a:cxn ang="0">
                  <a:pos x="77" y="0"/>
                </a:cxn>
                <a:cxn ang="0">
                  <a:pos x="74" y="1"/>
                </a:cxn>
                <a:cxn ang="0">
                  <a:pos x="73" y="3"/>
                </a:cxn>
                <a:cxn ang="0">
                  <a:pos x="72" y="5"/>
                </a:cxn>
                <a:cxn ang="0">
                  <a:pos x="72" y="5"/>
                </a:cxn>
              </a:cxnLst>
              <a:rect l="0" t="0" r="r" b="b"/>
              <a:pathLst>
                <a:path w="81" h="85">
                  <a:moveTo>
                    <a:pt x="72" y="5"/>
                  </a:moveTo>
                  <a:lnTo>
                    <a:pt x="72" y="5"/>
                  </a:lnTo>
                  <a:lnTo>
                    <a:pt x="71" y="9"/>
                  </a:lnTo>
                  <a:lnTo>
                    <a:pt x="69" y="14"/>
                  </a:lnTo>
                  <a:lnTo>
                    <a:pt x="65" y="18"/>
                  </a:lnTo>
                  <a:lnTo>
                    <a:pt x="61" y="21"/>
                  </a:lnTo>
                  <a:lnTo>
                    <a:pt x="53" y="28"/>
                  </a:lnTo>
                  <a:lnTo>
                    <a:pt x="46" y="34"/>
                  </a:lnTo>
                  <a:lnTo>
                    <a:pt x="46" y="34"/>
                  </a:lnTo>
                  <a:lnTo>
                    <a:pt x="28" y="53"/>
                  </a:lnTo>
                  <a:lnTo>
                    <a:pt x="28" y="53"/>
                  </a:lnTo>
                  <a:lnTo>
                    <a:pt x="18" y="66"/>
                  </a:lnTo>
                  <a:lnTo>
                    <a:pt x="12" y="73"/>
                  </a:lnTo>
                  <a:lnTo>
                    <a:pt x="7" y="75"/>
                  </a:lnTo>
                  <a:lnTo>
                    <a:pt x="4" y="77"/>
                  </a:lnTo>
                  <a:lnTo>
                    <a:pt x="4" y="77"/>
                  </a:lnTo>
                  <a:lnTo>
                    <a:pt x="2" y="77"/>
                  </a:lnTo>
                  <a:lnTo>
                    <a:pt x="1" y="79"/>
                  </a:lnTo>
                  <a:lnTo>
                    <a:pt x="0" y="80"/>
                  </a:lnTo>
                  <a:lnTo>
                    <a:pt x="1" y="82"/>
                  </a:lnTo>
                  <a:lnTo>
                    <a:pt x="1" y="84"/>
                  </a:lnTo>
                  <a:lnTo>
                    <a:pt x="2" y="85"/>
                  </a:lnTo>
                  <a:lnTo>
                    <a:pt x="4" y="85"/>
                  </a:lnTo>
                  <a:lnTo>
                    <a:pt x="6" y="85"/>
                  </a:lnTo>
                  <a:lnTo>
                    <a:pt x="6" y="85"/>
                  </a:lnTo>
                  <a:lnTo>
                    <a:pt x="12" y="84"/>
                  </a:lnTo>
                  <a:lnTo>
                    <a:pt x="16" y="81"/>
                  </a:lnTo>
                  <a:lnTo>
                    <a:pt x="20" y="78"/>
                  </a:lnTo>
                  <a:lnTo>
                    <a:pt x="24" y="74"/>
                  </a:lnTo>
                  <a:lnTo>
                    <a:pt x="24" y="74"/>
                  </a:lnTo>
                  <a:lnTo>
                    <a:pt x="30" y="65"/>
                  </a:lnTo>
                  <a:lnTo>
                    <a:pt x="37" y="57"/>
                  </a:lnTo>
                  <a:lnTo>
                    <a:pt x="52" y="41"/>
                  </a:lnTo>
                  <a:lnTo>
                    <a:pt x="52" y="41"/>
                  </a:lnTo>
                  <a:lnTo>
                    <a:pt x="61" y="33"/>
                  </a:lnTo>
                  <a:lnTo>
                    <a:pt x="71" y="25"/>
                  </a:lnTo>
                  <a:lnTo>
                    <a:pt x="74" y="21"/>
                  </a:lnTo>
                  <a:lnTo>
                    <a:pt x="78" y="17"/>
                  </a:lnTo>
                  <a:lnTo>
                    <a:pt x="80" y="12"/>
                  </a:lnTo>
                  <a:lnTo>
                    <a:pt x="81" y="5"/>
                  </a:lnTo>
                  <a:lnTo>
                    <a:pt x="81" y="5"/>
                  </a:lnTo>
                  <a:lnTo>
                    <a:pt x="81" y="3"/>
                  </a:lnTo>
                  <a:lnTo>
                    <a:pt x="80" y="1"/>
                  </a:lnTo>
                  <a:lnTo>
                    <a:pt x="79" y="0"/>
                  </a:lnTo>
                  <a:lnTo>
                    <a:pt x="77" y="0"/>
                  </a:lnTo>
                  <a:lnTo>
                    <a:pt x="74" y="1"/>
                  </a:lnTo>
                  <a:lnTo>
                    <a:pt x="73" y="3"/>
                  </a:lnTo>
                  <a:lnTo>
                    <a:pt x="72" y="5"/>
                  </a:lnTo>
                  <a:lnTo>
                    <a:pt x="72"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13" name="Freeform 605">
              <a:extLst>
                <a:ext uri="{FF2B5EF4-FFF2-40B4-BE49-F238E27FC236}">
                  <a16:creationId xmlns:a16="http://schemas.microsoft.com/office/drawing/2014/main" id="{506B1788-D704-4326-93FA-2F95017EC729}"/>
                </a:ext>
              </a:extLst>
            </p:cNvPr>
            <p:cNvSpPr>
              <a:spLocks/>
            </p:cNvSpPr>
            <p:nvPr/>
          </p:nvSpPr>
          <p:spPr bwMode="auto">
            <a:xfrm>
              <a:off x="6483351" y="4075113"/>
              <a:ext cx="42863" cy="49213"/>
            </a:xfrm>
            <a:custGeom>
              <a:avLst/>
              <a:gdLst/>
              <a:ahLst/>
              <a:cxnLst>
                <a:cxn ang="0">
                  <a:pos x="71" y="3"/>
                </a:cxn>
                <a:cxn ang="0">
                  <a:pos x="71" y="3"/>
                </a:cxn>
                <a:cxn ang="0">
                  <a:pos x="68" y="10"/>
                </a:cxn>
                <a:cxn ang="0">
                  <a:pos x="64" y="17"/>
                </a:cxn>
                <a:cxn ang="0">
                  <a:pos x="56" y="30"/>
                </a:cxn>
                <a:cxn ang="0">
                  <a:pos x="47" y="41"/>
                </a:cxn>
                <a:cxn ang="0">
                  <a:pos x="36" y="54"/>
                </a:cxn>
                <a:cxn ang="0">
                  <a:pos x="36" y="54"/>
                </a:cxn>
                <a:cxn ang="0">
                  <a:pos x="30" y="62"/>
                </a:cxn>
                <a:cxn ang="0">
                  <a:pos x="22" y="71"/>
                </a:cxn>
                <a:cxn ang="0">
                  <a:pos x="12" y="80"/>
                </a:cxn>
                <a:cxn ang="0">
                  <a:pos x="7" y="83"/>
                </a:cxn>
                <a:cxn ang="0">
                  <a:pos x="3" y="85"/>
                </a:cxn>
                <a:cxn ang="0">
                  <a:pos x="3" y="85"/>
                </a:cxn>
                <a:cxn ang="0">
                  <a:pos x="1" y="86"/>
                </a:cxn>
                <a:cxn ang="0">
                  <a:pos x="0" y="87"/>
                </a:cxn>
                <a:cxn ang="0">
                  <a:pos x="0" y="89"/>
                </a:cxn>
                <a:cxn ang="0">
                  <a:pos x="0" y="91"/>
                </a:cxn>
                <a:cxn ang="0">
                  <a:pos x="1" y="92"/>
                </a:cxn>
                <a:cxn ang="0">
                  <a:pos x="2" y="93"/>
                </a:cxn>
                <a:cxn ang="0">
                  <a:pos x="4" y="94"/>
                </a:cxn>
                <a:cxn ang="0">
                  <a:pos x="6" y="94"/>
                </a:cxn>
                <a:cxn ang="0">
                  <a:pos x="6" y="94"/>
                </a:cxn>
                <a:cxn ang="0">
                  <a:pos x="11" y="92"/>
                </a:cxn>
                <a:cxn ang="0">
                  <a:pos x="16" y="89"/>
                </a:cxn>
                <a:cxn ang="0">
                  <a:pos x="22" y="85"/>
                </a:cxn>
                <a:cxn ang="0">
                  <a:pos x="26" y="80"/>
                </a:cxn>
                <a:cxn ang="0">
                  <a:pos x="35" y="69"/>
                </a:cxn>
                <a:cxn ang="0">
                  <a:pos x="43" y="60"/>
                </a:cxn>
                <a:cxn ang="0">
                  <a:pos x="43" y="60"/>
                </a:cxn>
                <a:cxn ang="0">
                  <a:pos x="54" y="48"/>
                </a:cxn>
                <a:cxn ang="0">
                  <a:pos x="64" y="34"/>
                </a:cxn>
                <a:cxn ang="0">
                  <a:pos x="73" y="21"/>
                </a:cxn>
                <a:cxn ang="0">
                  <a:pos x="77" y="13"/>
                </a:cxn>
                <a:cxn ang="0">
                  <a:pos x="81" y="5"/>
                </a:cxn>
                <a:cxn ang="0">
                  <a:pos x="81" y="5"/>
                </a:cxn>
                <a:cxn ang="0">
                  <a:pos x="81" y="3"/>
                </a:cxn>
                <a:cxn ang="0">
                  <a:pos x="80" y="2"/>
                </a:cxn>
                <a:cxn ang="0">
                  <a:pos x="79" y="1"/>
                </a:cxn>
                <a:cxn ang="0">
                  <a:pos x="78" y="0"/>
                </a:cxn>
                <a:cxn ang="0">
                  <a:pos x="73" y="0"/>
                </a:cxn>
                <a:cxn ang="0">
                  <a:pos x="72" y="1"/>
                </a:cxn>
                <a:cxn ang="0">
                  <a:pos x="71" y="3"/>
                </a:cxn>
                <a:cxn ang="0">
                  <a:pos x="71" y="3"/>
                </a:cxn>
              </a:cxnLst>
              <a:rect l="0" t="0" r="r" b="b"/>
              <a:pathLst>
                <a:path w="81" h="94">
                  <a:moveTo>
                    <a:pt x="71" y="3"/>
                  </a:moveTo>
                  <a:lnTo>
                    <a:pt x="71" y="3"/>
                  </a:lnTo>
                  <a:lnTo>
                    <a:pt x="68" y="10"/>
                  </a:lnTo>
                  <a:lnTo>
                    <a:pt x="64" y="17"/>
                  </a:lnTo>
                  <a:lnTo>
                    <a:pt x="56" y="30"/>
                  </a:lnTo>
                  <a:lnTo>
                    <a:pt x="47" y="41"/>
                  </a:lnTo>
                  <a:lnTo>
                    <a:pt x="36" y="54"/>
                  </a:lnTo>
                  <a:lnTo>
                    <a:pt x="36" y="54"/>
                  </a:lnTo>
                  <a:lnTo>
                    <a:pt x="30" y="62"/>
                  </a:lnTo>
                  <a:lnTo>
                    <a:pt x="22" y="71"/>
                  </a:lnTo>
                  <a:lnTo>
                    <a:pt x="12" y="80"/>
                  </a:lnTo>
                  <a:lnTo>
                    <a:pt x="7" y="83"/>
                  </a:lnTo>
                  <a:lnTo>
                    <a:pt x="3" y="85"/>
                  </a:lnTo>
                  <a:lnTo>
                    <a:pt x="3" y="85"/>
                  </a:lnTo>
                  <a:lnTo>
                    <a:pt x="1" y="86"/>
                  </a:lnTo>
                  <a:lnTo>
                    <a:pt x="0" y="87"/>
                  </a:lnTo>
                  <a:lnTo>
                    <a:pt x="0" y="89"/>
                  </a:lnTo>
                  <a:lnTo>
                    <a:pt x="0" y="91"/>
                  </a:lnTo>
                  <a:lnTo>
                    <a:pt x="1" y="92"/>
                  </a:lnTo>
                  <a:lnTo>
                    <a:pt x="2" y="93"/>
                  </a:lnTo>
                  <a:lnTo>
                    <a:pt x="4" y="94"/>
                  </a:lnTo>
                  <a:lnTo>
                    <a:pt x="6" y="94"/>
                  </a:lnTo>
                  <a:lnTo>
                    <a:pt x="6" y="94"/>
                  </a:lnTo>
                  <a:lnTo>
                    <a:pt x="11" y="92"/>
                  </a:lnTo>
                  <a:lnTo>
                    <a:pt x="16" y="89"/>
                  </a:lnTo>
                  <a:lnTo>
                    <a:pt x="22" y="85"/>
                  </a:lnTo>
                  <a:lnTo>
                    <a:pt x="26" y="80"/>
                  </a:lnTo>
                  <a:lnTo>
                    <a:pt x="35" y="69"/>
                  </a:lnTo>
                  <a:lnTo>
                    <a:pt x="43" y="60"/>
                  </a:lnTo>
                  <a:lnTo>
                    <a:pt x="43" y="60"/>
                  </a:lnTo>
                  <a:lnTo>
                    <a:pt x="54" y="48"/>
                  </a:lnTo>
                  <a:lnTo>
                    <a:pt x="64" y="34"/>
                  </a:lnTo>
                  <a:lnTo>
                    <a:pt x="73" y="21"/>
                  </a:lnTo>
                  <a:lnTo>
                    <a:pt x="77" y="13"/>
                  </a:lnTo>
                  <a:lnTo>
                    <a:pt x="81" y="5"/>
                  </a:lnTo>
                  <a:lnTo>
                    <a:pt x="81" y="5"/>
                  </a:lnTo>
                  <a:lnTo>
                    <a:pt x="81" y="3"/>
                  </a:lnTo>
                  <a:lnTo>
                    <a:pt x="80" y="2"/>
                  </a:lnTo>
                  <a:lnTo>
                    <a:pt x="79" y="1"/>
                  </a:lnTo>
                  <a:lnTo>
                    <a:pt x="78" y="0"/>
                  </a:lnTo>
                  <a:lnTo>
                    <a:pt x="73" y="0"/>
                  </a:lnTo>
                  <a:lnTo>
                    <a:pt x="72" y="1"/>
                  </a:lnTo>
                  <a:lnTo>
                    <a:pt x="71" y="3"/>
                  </a:lnTo>
                  <a:lnTo>
                    <a:pt x="71"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14" name="Freeform 606">
              <a:extLst>
                <a:ext uri="{FF2B5EF4-FFF2-40B4-BE49-F238E27FC236}">
                  <a16:creationId xmlns:a16="http://schemas.microsoft.com/office/drawing/2014/main" id="{66382ABC-C682-4E99-8F63-949C140938AD}"/>
                </a:ext>
              </a:extLst>
            </p:cNvPr>
            <p:cNvSpPr>
              <a:spLocks/>
            </p:cNvSpPr>
            <p:nvPr/>
          </p:nvSpPr>
          <p:spPr bwMode="auto">
            <a:xfrm>
              <a:off x="6523038" y="4079875"/>
              <a:ext cx="38100" cy="50800"/>
            </a:xfrm>
            <a:custGeom>
              <a:avLst/>
              <a:gdLst/>
              <a:ahLst/>
              <a:cxnLst>
                <a:cxn ang="0">
                  <a:pos x="63" y="2"/>
                </a:cxn>
                <a:cxn ang="0">
                  <a:pos x="63" y="2"/>
                </a:cxn>
                <a:cxn ang="0">
                  <a:pos x="54" y="13"/>
                </a:cxn>
                <a:cxn ang="0">
                  <a:pos x="46" y="24"/>
                </a:cxn>
                <a:cxn ang="0">
                  <a:pos x="33" y="48"/>
                </a:cxn>
                <a:cxn ang="0">
                  <a:pos x="33" y="48"/>
                </a:cxn>
                <a:cxn ang="0">
                  <a:pos x="18" y="71"/>
                </a:cxn>
                <a:cxn ang="0">
                  <a:pos x="18" y="71"/>
                </a:cxn>
                <a:cxn ang="0">
                  <a:pos x="10" y="83"/>
                </a:cxn>
                <a:cxn ang="0">
                  <a:pos x="10" y="83"/>
                </a:cxn>
                <a:cxn ang="0">
                  <a:pos x="7" y="86"/>
                </a:cxn>
                <a:cxn ang="0">
                  <a:pos x="7" y="87"/>
                </a:cxn>
                <a:cxn ang="0">
                  <a:pos x="9" y="88"/>
                </a:cxn>
                <a:cxn ang="0">
                  <a:pos x="9" y="88"/>
                </a:cxn>
                <a:cxn ang="0">
                  <a:pos x="7" y="87"/>
                </a:cxn>
                <a:cxn ang="0">
                  <a:pos x="5" y="87"/>
                </a:cxn>
                <a:cxn ang="0">
                  <a:pos x="2" y="87"/>
                </a:cxn>
                <a:cxn ang="0">
                  <a:pos x="1" y="88"/>
                </a:cxn>
                <a:cxn ang="0">
                  <a:pos x="0" y="90"/>
                </a:cxn>
                <a:cxn ang="0">
                  <a:pos x="0" y="91"/>
                </a:cxn>
                <a:cxn ang="0">
                  <a:pos x="1" y="94"/>
                </a:cxn>
                <a:cxn ang="0">
                  <a:pos x="1" y="94"/>
                </a:cxn>
                <a:cxn ang="0">
                  <a:pos x="2" y="96"/>
                </a:cxn>
                <a:cxn ang="0">
                  <a:pos x="4" y="97"/>
                </a:cxn>
                <a:cxn ang="0">
                  <a:pos x="6" y="97"/>
                </a:cxn>
                <a:cxn ang="0">
                  <a:pos x="8" y="97"/>
                </a:cxn>
                <a:cxn ang="0">
                  <a:pos x="12" y="95"/>
                </a:cxn>
                <a:cxn ang="0">
                  <a:pos x="15" y="91"/>
                </a:cxn>
                <a:cxn ang="0">
                  <a:pos x="22" y="83"/>
                </a:cxn>
                <a:cxn ang="0">
                  <a:pos x="26" y="76"/>
                </a:cxn>
                <a:cxn ang="0">
                  <a:pos x="26" y="76"/>
                </a:cxn>
                <a:cxn ang="0">
                  <a:pos x="37" y="59"/>
                </a:cxn>
                <a:cxn ang="0">
                  <a:pos x="47" y="42"/>
                </a:cxn>
                <a:cxn ang="0">
                  <a:pos x="58" y="24"/>
                </a:cxn>
                <a:cxn ang="0">
                  <a:pos x="63" y="17"/>
                </a:cxn>
                <a:cxn ang="0">
                  <a:pos x="70" y="9"/>
                </a:cxn>
                <a:cxn ang="0">
                  <a:pos x="70" y="9"/>
                </a:cxn>
                <a:cxn ang="0">
                  <a:pos x="71" y="8"/>
                </a:cxn>
                <a:cxn ang="0">
                  <a:pos x="71" y="5"/>
                </a:cxn>
                <a:cxn ang="0">
                  <a:pos x="70" y="3"/>
                </a:cxn>
                <a:cxn ang="0">
                  <a:pos x="69" y="2"/>
                </a:cxn>
                <a:cxn ang="0">
                  <a:pos x="68" y="1"/>
                </a:cxn>
                <a:cxn ang="0">
                  <a:pos x="66" y="0"/>
                </a:cxn>
                <a:cxn ang="0">
                  <a:pos x="65" y="1"/>
                </a:cxn>
                <a:cxn ang="0">
                  <a:pos x="63" y="2"/>
                </a:cxn>
                <a:cxn ang="0">
                  <a:pos x="63" y="2"/>
                </a:cxn>
              </a:cxnLst>
              <a:rect l="0" t="0" r="r" b="b"/>
              <a:pathLst>
                <a:path w="71" h="97">
                  <a:moveTo>
                    <a:pt x="63" y="2"/>
                  </a:moveTo>
                  <a:lnTo>
                    <a:pt x="63" y="2"/>
                  </a:lnTo>
                  <a:lnTo>
                    <a:pt x="54" y="13"/>
                  </a:lnTo>
                  <a:lnTo>
                    <a:pt x="46" y="24"/>
                  </a:lnTo>
                  <a:lnTo>
                    <a:pt x="33" y="48"/>
                  </a:lnTo>
                  <a:lnTo>
                    <a:pt x="33" y="48"/>
                  </a:lnTo>
                  <a:lnTo>
                    <a:pt x="18" y="71"/>
                  </a:lnTo>
                  <a:lnTo>
                    <a:pt x="18" y="71"/>
                  </a:lnTo>
                  <a:lnTo>
                    <a:pt x="10" y="83"/>
                  </a:lnTo>
                  <a:lnTo>
                    <a:pt x="10" y="83"/>
                  </a:lnTo>
                  <a:lnTo>
                    <a:pt x="7" y="86"/>
                  </a:lnTo>
                  <a:lnTo>
                    <a:pt x="7" y="87"/>
                  </a:lnTo>
                  <a:lnTo>
                    <a:pt x="9" y="88"/>
                  </a:lnTo>
                  <a:lnTo>
                    <a:pt x="9" y="88"/>
                  </a:lnTo>
                  <a:lnTo>
                    <a:pt x="7" y="87"/>
                  </a:lnTo>
                  <a:lnTo>
                    <a:pt x="5" y="87"/>
                  </a:lnTo>
                  <a:lnTo>
                    <a:pt x="2" y="87"/>
                  </a:lnTo>
                  <a:lnTo>
                    <a:pt x="1" y="88"/>
                  </a:lnTo>
                  <a:lnTo>
                    <a:pt x="0" y="90"/>
                  </a:lnTo>
                  <a:lnTo>
                    <a:pt x="0" y="91"/>
                  </a:lnTo>
                  <a:lnTo>
                    <a:pt x="1" y="94"/>
                  </a:lnTo>
                  <a:lnTo>
                    <a:pt x="1" y="94"/>
                  </a:lnTo>
                  <a:lnTo>
                    <a:pt x="2" y="96"/>
                  </a:lnTo>
                  <a:lnTo>
                    <a:pt x="4" y="97"/>
                  </a:lnTo>
                  <a:lnTo>
                    <a:pt x="6" y="97"/>
                  </a:lnTo>
                  <a:lnTo>
                    <a:pt x="8" y="97"/>
                  </a:lnTo>
                  <a:lnTo>
                    <a:pt x="12" y="95"/>
                  </a:lnTo>
                  <a:lnTo>
                    <a:pt x="15" y="91"/>
                  </a:lnTo>
                  <a:lnTo>
                    <a:pt x="22" y="83"/>
                  </a:lnTo>
                  <a:lnTo>
                    <a:pt x="26" y="76"/>
                  </a:lnTo>
                  <a:lnTo>
                    <a:pt x="26" y="76"/>
                  </a:lnTo>
                  <a:lnTo>
                    <a:pt x="37" y="59"/>
                  </a:lnTo>
                  <a:lnTo>
                    <a:pt x="47" y="42"/>
                  </a:lnTo>
                  <a:lnTo>
                    <a:pt x="58" y="24"/>
                  </a:lnTo>
                  <a:lnTo>
                    <a:pt x="63" y="17"/>
                  </a:lnTo>
                  <a:lnTo>
                    <a:pt x="70" y="9"/>
                  </a:lnTo>
                  <a:lnTo>
                    <a:pt x="70" y="9"/>
                  </a:lnTo>
                  <a:lnTo>
                    <a:pt x="71" y="8"/>
                  </a:lnTo>
                  <a:lnTo>
                    <a:pt x="71" y="5"/>
                  </a:lnTo>
                  <a:lnTo>
                    <a:pt x="70" y="3"/>
                  </a:lnTo>
                  <a:lnTo>
                    <a:pt x="69" y="2"/>
                  </a:lnTo>
                  <a:lnTo>
                    <a:pt x="68" y="1"/>
                  </a:lnTo>
                  <a:lnTo>
                    <a:pt x="66" y="0"/>
                  </a:lnTo>
                  <a:lnTo>
                    <a:pt x="65" y="1"/>
                  </a:lnTo>
                  <a:lnTo>
                    <a:pt x="63" y="2"/>
                  </a:lnTo>
                  <a:lnTo>
                    <a:pt x="63"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15" name="Freeform 608">
              <a:extLst>
                <a:ext uri="{FF2B5EF4-FFF2-40B4-BE49-F238E27FC236}">
                  <a16:creationId xmlns:a16="http://schemas.microsoft.com/office/drawing/2014/main" id="{DCB7F012-3263-4942-AA40-C3C8E2C9ABF1}"/>
                </a:ext>
              </a:extLst>
            </p:cNvPr>
            <p:cNvSpPr>
              <a:spLocks/>
            </p:cNvSpPr>
            <p:nvPr/>
          </p:nvSpPr>
          <p:spPr bwMode="auto">
            <a:xfrm>
              <a:off x="6553200" y="4079875"/>
              <a:ext cx="39688" cy="52388"/>
            </a:xfrm>
            <a:custGeom>
              <a:avLst/>
              <a:gdLst/>
              <a:ahLst/>
              <a:cxnLst>
                <a:cxn ang="0">
                  <a:pos x="67" y="3"/>
                </a:cxn>
                <a:cxn ang="0">
                  <a:pos x="67" y="3"/>
                </a:cxn>
                <a:cxn ang="0">
                  <a:pos x="65" y="11"/>
                </a:cxn>
                <a:cxn ang="0">
                  <a:pos x="61" y="17"/>
                </a:cxn>
                <a:cxn ang="0">
                  <a:pos x="52" y="28"/>
                </a:cxn>
                <a:cxn ang="0">
                  <a:pos x="52" y="28"/>
                </a:cxn>
                <a:cxn ang="0">
                  <a:pos x="44" y="41"/>
                </a:cxn>
                <a:cxn ang="0">
                  <a:pos x="36" y="53"/>
                </a:cxn>
                <a:cxn ang="0">
                  <a:pos x="36" y="53"/>
                </a:cxn>
                <a:cxn ang="0">
                  <a:pos x="20" y="70"/>
                </a:cxn>
                <a:cxn ang="0">
                  <a:pos x="15" y="75"/>
                </a:cxn>
                <a:cxn ang="0">
                  <a:pos x="12" y="80"/>
                </a:cxn>
                <a:cxn ang="0">
                  <a:pos x="10" y="85"/>
                </a:cxn>
                <a:cxn ang="0">
                  <a:pos x="9" y="89"/>
                </a:cxn>
                <a:cxn ang="0">
                  <a:pos x="9" y="89"/>
                </a:cxn>
                <a:cxn ang="0">
                  <a:pos x="9" y="87"/>
                </a:cxn>
                <a:cxn ang="0">
                  <a:pos x="7" y="86"/>
                </a:cxn>
                <a:cxn ang="0">
                  <a:pos x="6" y="85"/>
                </a:cxn>
                <a:cxn ang="0">
                  <a:pos x="4" y="85"/>
                </a:cxn>
                <a:cxn ang="0">
                  <a:pos x="1" y="87"/>
                </a:cxn>
                <a:cxn ang="0">
                  <a:pos x="0" y="89"/>
                </a:cxn>
                <a:cxn ang="0">
                  <a:pos x="0" y="91"/>
                </a:cxn>
                <a:cxn ang="0">
                  <a:pos x="0" y="91"/>
                </a:cxn>
                <a:cxn ang="0">
                  <a:pos x="1" y="95"/>
                </a:cxn>
                <a:cxn ang="0">
                  <a:pos x="3" y="97"/>
                </a:cxn>
                <a:cxn ang="0">
                  <a:pos x="5" y="99"/>
                </a:cxn>
                <a:cxn ang="0">
                  <a:pos x="8" y="100"/>
                </a:cxn>
                <a:cxn ang="0">
                  <a:pos x="8" y="100"/>
                </a:cxn>
                <a:cxn ang="0">
                  <a:pos x="11" y="100"/>
                </a:cxn>
                <a:cxn ang="0">
                  <a:pos x="13" y="99"/>
                </a:cxn>
                <a:cxn ang="0">
                  <a:pos x="13" y="99"/>
                </a:cxn>
                <a:cxn ang="0">
                  <a:pos x="30" y="77"/>
                </a:cxn>
                <a:cxn ang="0">
                  <a:pos x="46" y="55"/>
                </a:cxn>
                <a:cxn ang="0">
                  <a:pos x="46" y="55"/>
                </a:cxn>
                <a:cxn ang="0">
                  <a:pos x="54" y="43"/>
                </a:cxn>
                <a:cxn ang="0">
                  <a:pos x="63" y="29"/>
                </a:cxn>
                <a:cxn ang="0">
                  <a:pos x="63" y="29"/>
                </a:cxn>
                <a:cxn ang="0">
                  <a:pos x="71" y="18"/>
                </a:cxn>
                <a:cxn ang="0">
                  <a:pos x="74" y="13"/>
                </a:cxn>
                <a:cxn ang="0">
                  <a:pos x="75" y="5"/>
                </a:cxn>
                <a:cxn ang="0">
                  <a:pos x="75" y="5"/>
                </a:cxn>
                <a:cxn ang="0">
                  <a:pos x="75" y="3"/>
                </a:cxn>
                <a:cxn ang="0">
                  <a:pos x="75" y="2"/>
                </a:cxn>
                <a:cxn ang="0">
                  <a:pos x="72" y="0"/>
                </a:cxn>
                <a:cxn ang="0">
                  <a:pos x="70" y="0"/>
                </a:cxn>
                <a:cxn ang="0">
                  <a:pos x="69" y="0"/>
                </a:cxn>
                <a:cxn ang="0">
                  <a:pos x="67" y="1"/>
                </a:cxn>
                <a:cxn ang="0">
                  <a:pos x="67" y="3"/>
                </a:cxn>
                <a:cxn ang="0">
                  <a:pos x="67" y="3"/>
                </a:cxn>
              </a:cxnLst>
              <a:rect l="0" t="0" r="r" b="b"/>
              <a:pathLst>
                <a:path w="75" h="100">
                  <a:moveTo>
                    <a:pt x="67" y="3"/>
                  </a:moveTo>
                  <a:lnTo>
                    <a:pt x="67" y="3"/>
                  </a:lnTo>
                  <a:lnTo>
                    <a:pt x="65" y="11"/>
                  </a:lnTo>
                  <a:lnTo>
                    <a:pt x="61" y="17"/>
                  </a:lnTo>
                  <a:lnTo>
                    <a:pt x="52" y="28"/>
                  </a:lnTo>
                  <a:lnTo>
                    <a:pt x="52" y="28"/>
                  </a:lnTo>
                  <a:lnTo>
                    <a:pt x="44" y="41"/>
                  </a:lnTo>
                  <a:lnTo>
                    <a:pt x="36" y="53"/>
                  </a:lnTo>
                  <a:lnTo>
                    <a:pt x="36" y="53"/>
                  </a:lnTo>
                  <a:lnTo>
                    <a:pt x="20" y="70"/>
                  </a:lnTo>
                  <a:lnTo>
                    <a:pt x="15" y="75"/>
                  </a:lnTo>
                  <a:lnTo>
                    <a:pt x="12" y="80"/>
                  </a:lnTo>
                  <a:lnTo>
                    <a:pt x="10" y="85"/>
                  </a:lnTo>
                  <a:lnTo>
                    <a:pt x="9" y="89"/>
                  </a:lnTo>
                  <a:lnTo>
                    <a:pt x="9" y="89"/>
                  </a:lnTo>
                  <a:lnTo>
                    <a:pt x="9" y="87"/>
                  </a:lnTo>
                  <a:lnTo>
                    <a:pt x="7" y="86"/>
                  </a:lnTo>
                  <a:lnTo>
                    <a:pt x="6" y="85"/>
                  </a:lnTo>
                  <a:lnTo>
                    <a:pt x="4" y="85"/>
                  </a:lnTo>
                  <a:lnTo>
                    <a:pt x="1" y="87"/>
                  </a:lnTo>
                  <a:lnTo>
                    <a:pt x="0" y="89"/>
                  </a:lnTo>
                  <a:lnTo>
                    <a:pt x="0" y="91"/>
                  </a:lnTo>
                  <a:lnTo>
                    <a:pt x="0" y="91"/>
                  </a:lnTo>
                  <a:lnTo>
                    <a:pt x="1" y="95"/>
                  </a:lnTo>
                  <a:lnTo>
                    <a:pt x="3" y="97"/>
                  </a:lnTo>
                  <a:lnTo>
                    <a:pt x="5" y="99"/>
                  </a:lnTo>
                  <a:lnTo>
                    <a:pt x="8" y="100"/>
                  </a:lnTo>
                  <a:lnTo>
                    <a:pt x="8" y="100"/>
                  </a:lnTo>
                  <a:lnTo>
                    <a:pt x="11" y="100"/>
                  </a:lnTo>
                  <a:lnTo>
                    <a:pt x="13" y="99"/>
                  </a:lnTo>
                  <a:lnTo>
                    <a:pt x="13" y="99"/>
                  </a:lnTo>
                  <a:lnTo>
                    <a:pt x="30" y="77"/>
                  </a:lnTo>
                  <a:lnTo>
                    <a:pt x="46" y="55"/>
                  </a:lnTo>
                  <a:lnTo>
                    <a:pt x="46" y="55"/>
                  </a:lnTo>
                  <a:lnTo>
                    <a:pt x="54" y="43"/>
                  </a:lnTo>
                  <a:lnTo>
                    <a:pt x="63" y="29"/>
                  </a:lnTo>
                  <a:lnTo>
                    <a:pt x="63" y="29"/>
                  </a:lnTo>
                  <a:lnTo>
                    <a:pt x="71" y="18"/>
                  </a:lnTo>
                  <a:lnTo>
                    <a:pt x="74" y="13"/>
                  </a:lnTo>
                  <a:lnTo>
                    <a:pt x="75" y="5"/>
                  </a:lnTo>
                  <a:lnTo>
                    <a:pt x="75" y="5"/>
                  </a:lnTo>
                  <a:lnTo>
                    <a:pt x="75" y="3"/>
                  </a:lnTo>
                  <a:lnTo>
                    <a:pt x="75" y="2"/>
                  </a:lnTo>
                  <a:lnTo>
                    <a:pt x="72" y="0"/>
                  </a:lnTo>
                  <a:lnTo>
                    <a:pt x="70" y="0"/>
                  </a:lnTo>
                  <a:lnTo>
                    <a:pt x="69" y="0"/>
                  </a:lnTo>
                  <a:lnTo>
                    <a:pt x="67" y="1"/>
                  </a:lnTo>
                  <a:lnTo>
                    <a:pt x="67" y="3"/>
                  </a:lnTo>
                  <a:lnTo>
                    <a:pt x="67"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16" name="Freeform 609">
              <a:extLst>
                <a:ext uri="{FF2B5EF4-FFF2-40B4-BE49-F238E27FC236}">
                  <a16:creationId xmlns:a16="http://schemas.microsoft.com/office/drawing/2014/main" id="{3EBD4EC9-6A7A-4F2E-A634-56FE5CBE2CAA}"/>
                </a:ext>
              </a:extLst>
            </p:cNvPr>
            <p:cNvSpPr>
              <a:spLocks/>
            </p:cNvSpPr>
            <p:nvPr/>
          </p:nvSpPr>
          <p:spPr bwMode="auto">
            <a:xfrm>
              <a:off x="6588125" y="4081463"/>
              <a:ext cx="46038" cy="46038"/>
            </a:xfrm>
            <a:custGeom>
              <a:avLst/>
              <a:gdLst/>
              <a:ahLst/>
              <a:cxnLst>
                <a:cxn ang="0">
                  <a:pos x="77" y="3"/>
                </a:cxn>
                <a:cxn ang="0">
                  <a:pos x="77" y="3"/>
                </a:cxn>
                <a:cxn ang="0">
                  <a:pos x="69" y="13"/>
                </a:cxn>
                <a:cxn ang="0">
                  <a:pos x="62" y="22"/>
                </a:cxn>
                <a:cxn ang="0">
                  <a:pos x="54" y="32"/>
                </a:cxn>
                <a:cxn ang="0">
                  <a:pos x="44" y="40"/>
                </a:cxn>
                <a:cxn ang="0">
                  <a:pos x="25" y="56"/>
                </a:cxn>
                <a:cxn ang="0">
                  <a:pos x="6" y="73"/>
                </a:cxn>
                <a:cxn ang="0">
                  <a:pos x="6" y="73"/>
                </a:cxn>
                <a:cxn ang="0">
                  <a:pos x="5" y="74"/>
                </a:cxn>
                <a:cxn ang="0">
                  <a:pos x="5" y="74"/>
                </a:cxn>
                <a:cxn ang="0">
                  <a:pos x="1" y="78"/>
                </a:cxn>
                <a:cxn ang="0">
                  <a:pos x="1" y="78"/>
                </a:cxn>
                <a:cxn ang="0">
                  <a:pos x="0" y="80"/>
                </a:cxn>
                <a:cxn ang="0">
                  <a:pos x="0" y="83"/>
                </a:cxn>
                <a:cxn ang="0">
                  <a:pos x="1" y="85"/>
                </a:cxn>
                <a:cxn ang="0">
                  <a:pos x="4" y="86"/>
                </a:cxn>
                <a:cxn ang="0">
                  <a:pos x="4" y="86"/>
                </a:cxn>
                <a:cxn ang="0">
                  <a:pos x="8" y="85"/>
                </a:cxn>
                <a:cxn ang="0">
                  <a:pos x="10" y="84"/>
                </a:cxn>
                <a:cxn ang="0">
                  <a:pos x="12" y="82"/>
                </a:cxn>
                <a:cxn ang="0">
                  <a:pos x="13" y="79"/>
                </a:cxn>
                <a:cxn ang="0">
                  <a:pos x="13" y="79"/>
                </a:cxn>
                <a:cxn ang="0">
                  <a:pos x="32" y="63"/>
                </a:cxn>
                <a:cxn ang="0">
                  <a:pos x="52" y="46"/>
                </a:cxn>
                <a:cxn ang="0">
                  <a:pos x="61" y="37"/>
                </a:cxn>
                <a:cxn ang="0">
                  <a:pos x="69" y="28"/>
                </a:cxn>
                <a:cxn ang="0">
                  <a:pos x="78" y="18"/>
                </a:cxn>
                <a:cxn ang="0">
                  <a:pos x="84" y="8"/>
                </a:cxn>
                <a:cxn ang="0">
                  <a:pos x="84" y="8"/>
                </a:cxn>
                <a:cxn ang="0">
                  <a:pos x="85" y="6"/>
                </a:cxn>
                <a:cxn ang="0">
                  <a:pos x="85" y="4"/>
                </a:cxn>
                <a:cxn ang="0">
                  <a:pos x="84" y="3"/>
                </a:cxn>
                <a:cxn ang="0">
                  <a:pos x="83" y="1"/>
                </a:cxn>
                <a:cxn ang="0">
                  <a:pos x="81" y="0"/>
                </a:cxn>
                <a:cxn ang="0">
                  <a:pos x="79" y="0"/>
                </a:cxn>
                <a:cxn ang="0">
                  <a:pos x="78" y="1"/>
                </a:cxn>
                <a:cxn ang="0">
                  <a:pos x="77" y="3"/>
                </a:cxn>
                <a:cxn ang="0">
                  <a:pos x="77" y="3"/>
                </a:cxn>
              </a:cxnLst>
              <a:rect l="0" t="0" r="r" b="b"/>
              <a:pathLst>
                <a:path w="85" h="86">
                  <a:moveTo>
                    <a:pt x="77" y="3"/>
                  </a:moveTo>
                  <a:lnTo>
                    <a:pt x="77" y="3"/>
                  </a:lnTo>
                  <a:lnTo>
                    <a:pt x="69" y="13"/>
                  </a:lnTo>
                  <a:lnTo>
                    <a:pt x="62" y="22"/>
                  </a:lnTo>
                  <a:lnTo>
                    <a:pt x="54" y="32"/>
                  </a:lnTo>
                  <a:lnTo>
                    <a:pt x="44" y="40"/>
                  </a:lnTo>
                  <a:lnTo>
                    <a:pt x="25" y="56"/>
                  </a:lnTo>
                  <a:lnTo>
                    <a:pt x="6" y="73"/>
                  </a:lnTo>
                  <a:lnTo>
                    <a:pt x="6" y="73"/>
                  </a:lnTo>
                  <a:lnTo>
                    <a:pt x="5" y="74"/>
                  </a:lnTo>
                  <a:lnTo>
                    <a:pt x="5" y="74"/>
                  </a:lnTo>
                  <a:lnTo>
                    <a:pt x="1" y="78"/>
                  </a:lnTo>
                  <a:lnTo>
                    <a:pt x="1" y="78"/>
                  </a:lnTo>
                  <a:lnTo>
                    <a:pt x="0" y="80"/>
                  </a:lnTo>
                  <a:lnTo>
                    <a:pt x="0" y="83"/>
                  </a:lnTo>
                  <a:lnTo>
                    <a:pt x="1" y="85"/>
                  </a:lnTo>
                  <a:lnTo>
                    <a:pt x="4" y="86"/>
                  </a:lnTo>
                  <a:lnTo>
                    <a:pt x="4" y="86"/>
                  </a:lnTo>
                  <a:lnTo>
                    <a:pt x="8" y="85"/>
                  </a:lnTo>
                  <a:lnTo>
                    <a:pt x="10" y="84"/>
                  </a:lnTo>
                  <a:lnTo>
                    <a:pt x="12" y="82"/>
                  </a:lnTo>
                  <a:lnTo>
                    <a:pt x="13" y="79"/>
                  </a:lnTo>
                  <a:lnTo>
                    <a:pt x="13" y="79"/>
                  </a:lnTo>
                  <a:lnTo>
                    <a:pt x="32" y="63"/>
                  </a:lnTo>
                  <a:lnTo>
                    <a:pt x="52" y="46"/>
                  </a:lnTo>
                  <a:lnTo>
                    <a:pt x="61" y="37"/>
                  </a:lnTo>
                  <a:lnTo>
                    <a:pt x="69" y="28"/>
                  </a:lnTo>
                  <a:lnTo>
                    <a:pt x="78" y="18"/>
                  </a:lnTo>
                  <a:lnTo>
                    <a:pt x="84" y="8"/>
                  </a:lnTo>
                  <a:lnTo>
                    <a:pt x="84" y="8"/>
                  </a:lnTo>
                  <a:lnTo>
                    <a:pt x="85" y="6"/>
                  </a:lnTo>
                  <a:lnTo>
                    <a:pt x="85" y="4"/>
                  </a:lnTo>
                  <a:lnTo>
                    <a:pt x="84" y="3"/>
                  </a:lnTo>
                  <a:lnTo>
                    <a:pt x="83" y="1"/>
                  </a:lnTo>
                  <a:lnTo>
                    <a:pt x="81" y="0"/>
                  </a:lnTo>
                  <a:lnTo>
                    <a:pt x="79" y="0"/>
                  </a:lnTo>
                  <a:lnTo>
                    <a:pt x="78" y="1"/>
                  </a:lnTo>
                  <a:lnTo>
                    <a:pt x="77" y="3"/>
                  </a:lnTo>
                  <a:lnTo>
                    <a:pt x="77"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17" name="Freeform 610">
              <a:extLst>
                <a:ext uri="{FF2B5EF4-FFF2-40B4-BE49-F238E27FC236}">
                  <a16:creationId xmlns:a16="http://schemas.microsoft.com/office/drawing/2014/main" id="{10D921B7-5AB2-48EC-B258-F36628DD794F}"/>
                </a:ext>
              </a:extLst>
            </p:cNvPr>
            <p:cNvSpPr>
              <a:spLocks/>
            </p:cNvSpPr>
            <p:nvPr/>
          </p:nvSpPr>
          <p:spPr bwMode="auto">
            <a:xfrm>
              <a:off x="6634163" y="4084638"/>
              <a:ext cx="36513" cy="39688"/>
            </a:xfrm>
            <a:custGeom>
              <a:avLst/>
              <a:gdLst/>
              <a:ahLst/>
              <a:cxnLst>
                <a:cxn ang="0">
                  <a:pos x="62" y="2"/>
                </a:cxn>
                <a:cxn ang="0">
                  <a:pos x="62" y="2"/>
                </a:cxn>
                <a:cxn ang="0">
                  <a:pos x="53" y="14"/>
                </a:cxn>
                <a:cxn ang="0">
                  <a:pos x="41" y="26"/>
                </a:cxn>
                <a:cxn ang="0">
                  <a:pos x="20" y="47"/>
                </a:cxn>
                <a:cxn ang="0">
                  <a:pos x="20" y="47"/>
                </a:cxn>
                <a:cxn ang="0">
                  <a:pos x="13" y="52"/>
                </a:cxn>
                <a:cxn ang="0">
                  <a:pos x="5" y="61"/>
                </a:cxn>
                <a:cxn ang="0">
                  <a:pos x="2" y="65"/>
                </a:cxn>
                <a:cxn ang="0">
                  <a:pos x="0" y="69"/>
                </a:cxn>
                <a:cxn ang="0">
                  <a:pos x="0" y="71"/>
                </a:cxn>
                <a:cxn ang="0">
                  <a:pos x="1" y="73"/>
                </a:cxn>
                <a:cxn ang="0">
                  <a:pos x="2" y="74"/>
                </a:cxn>
                <a:cxn ang="0">
                  <a:pos x="3" y="75"/>
                </a:cxn>
                <a:cxn ang="0">
                  <a:pos x="3" y="75"/>
                </a:cxn>
                <a:cxn ang="0">
                  <a:pos x="6" y="75"/>
                </a:cxn>
                <a:cxn ang="0">
                  <a:pos x="7" y="75"/>
                </a:cxn>
                <a:cxn ang="0">
                  <a:pos x="8" y="73"/>
                </a:cxn>
                <a:cxn ang="0">
                  <a:pos x="9" y="71"/>
                </a:cxn>
                <a:cxn ang="0">
                  <a:pos x="9" y="71"/>
                </a:cxn>
                <a:cxn ang="0">
                  <a:pos x="9" y="71"/>
                </a:cxn>
                <a:cxn ang="0">
                  <a:pos x="9" y="71"/>
                </a:cxn>
                <a:cxn ang="0">
                  <a:pos x="12" y="68"/>
                </a:cxn>
                <a:cxn ang="0">
                  <a:pos x="12" y="68"/>
                </a:cxn>
                <a:cxn ang="0">
                  <a:pos x="19" y="61"/>
                </a:cxn>
                <a:cxn ang="0">
                  <a:pos x="19" y="61"/>
                </a:cxn>
                <a:cxn ang="0">
                  <a:pos x="38" y="42"/>
                </a:cxn>
                <a:cxn ang="0">
                  <a:pos x="38" y="42"/>
                </a:cxn>
                <a:cxn ang="0">
                  <a:pos x="55" y="24"/>
                </a:cxn>
                <a:cxn ang="0">
                  <a:pos x="63" y="16"/>
                </a:cxn>
                <a:cxn ang="0">
                  <a:pos x="70" y="7"/>
                </a:cxn>
                <a:cxn ang="0">
                  <a:pos x="70" y="7"/>
                </a:cxn>
                <a:cxn ang="0">
                  <a:pos x="71" y="5"/>
                </a:cxn>
                <a:cxn ang="0">
                  <a:pos x="71" y="3"/>
                </a:cxn>
                <a:cxn ang="0">
                  <a:pos x="70" y="2"/>
                </a:cxn>
                <a:cxn ang="0">
                  <a:pos x="69" y="1"/>
                </a:cxn>
                <a:cxn ang="0">
                  <a:pos x="66" y="0"/>
                </a:cxn>
                <a:cxn ang="0">
                  <a:pos x="64" y="1"/>
                </a:cxn>
                <a:cxn ang="0">
                  <a:pos x="62" y="2"/>
                </a:cxn>
                <a:cxn ang="0">
                  <a:pos x="62" y="2"/>
                </a:cxn>
              </a:cxnLst>
              <a:rect l="0" t="0" r="r" b="b"/>
              <a:pathLst>
                <a:path w="71" h="75">
                  <a:moveTo>
                    <a:pt x="62" y="2"/>
                  </a:moveTo>
                  <a:lnTo>
                    <a:pt x="62" y="2"/>
                  </a:lnTo>
                  <a:lnTo>
                    <a:pt x="53" y="14"/>
                  </a:lnTo>
                  <a:lnTo>
                    <a:pt x="41" y="26"/>
                  </a:lnTo>
                  <a:lnTo>
                    <a:pt x="20" y="47"/>
                  </a:lnTo>
                  <a:lnTo>
                    <a:pt x="20" y="47"/>
                  </a:lnTo>
                  <a:lnTo>
                    <a:pt x="13" y="52"/>
                  </a:lnTo>
                  <a:lnTo>
                    <a:pt x="5" y="61"/>
                  </a:lnTo>
                  <a:lnTo>
                    <a:pt x="2" y="65"/>
                  </a:lnTo>
                  <a:lnTo>
                    <a:pt x="0" y="69"/>
                  </a:lnTo>
                  <a:lnTo>
                    <a:pt x="0" y="71"/>
                  </a:lnTo>
                  <a:lnTo>
                    <a:pt x="1" y="73"/>
                  </a:lnTo>
                  <a:lnTo>
                    <a:pt x="2" y="74"/>
                  </a:lnTo>
                  <a:lnTo>
                    <a:pt x="3" y="75"/>
                  </a:lnTo>
                  <a:lnTo>
                    <a:pt x="3" y="75"/>
                  </a:lnTo>
                  <a:lnTo>
                    <a:pt x="6" y="75"/>
                  </a:lnTo>
                  <a:lnTo>
                    <a:pt x="7" y="75"/>
                  </a:lnTo>
                  <a:lnTo>
                    <a:pt x="8" y="73"/>
                  </a:lnTo>
                  <a:lnTo>
                    <a:pt x="9" y="71"/>
                  </a:lnTo>
                  <a:lnTo>
                    <a:pt x="9" y="71"/>
                  </a:lnTo>
                  <a:lnTo>
                    <a:pt x="9" y="71"/>
                  </a:lnTo>
                  <a:lnTo>
                    <a:pt x="9" y="71"/>
                  </a:lnTo>
                  <a:lnTo>
                    <a:pt x="12" y="68"/>
                  </a:lnTo>
                  <a:lnTo>
                    <a:pt x="12" y="68"/>
                  </a:lnTo>
                  <a:lnTo>
                    <a:pt x="19" y="61"/>
                  </a:lnTo>
                  <a:lnTo>
                    <a:pt x="19" y="61"/>
                  </a:lnTo>
                  <a:lnTo>
                    <a:pt x="38" y="42"/>
                  </a:lnTo>
                  <a:lnTo>
                    <a:pt x="38" y="42"/>
                  </a:lnTo>
                  <a:lnTo>
                    <a:pt x="55" y="24"/>
                  </a:lnTo>
                  <a:lnTo>
                    <a:pt x="63" y="16"/>
                  </a:lnTo>
                  <a:lnTo>
                    <a:pt x="70" y="7"/>
                  </a:lnTo>
                  <a:lnTo>
                    <a:pt x="70" y="7"/>
                  </a:lnTo>
                  <a:lnTo>
                    <a:pt x="71" y="5"/>
                  </a:lnTo>
                  <a:lnTo>
                    <a:pt x="71" y="3"/>
                  </a:lnTo>
                  <a:lnTo>
                    <a:pt x="70" y="2"/>
                  </a:lnTo>
                  <a:lnTo>
                    <a:pt x="69" y="1"/>
                  </a:lnTo>
                  <a:lnTo>
                    <a:pt x="66" y="0"/>
                  </a:lnTo>
                  <a:lnTo>
                    <a:pt x="64" y="1"/>
                  </a:lnTo>
                  <a:lnTo>
                    <a:pt x="62" y="2"/>
                  </a:lnTo>
                  <a:lnTo>
                    <a:pt x="62"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18" name="Freeform 611">
              <a:extLst>
                <a:ext uri="{FF2B5EF4-FFF2-40B4-BE49-F238E27FC236}">
                  <a16:creationId xmlns:a16="http://schemas.microsoft.com/office/drawing/2014/main" id="{BF91A402-E109-4BB5-822B-FDD52BD8EE9F}"/>
                </a:ext>
              </a:extLst>
            </p:cNvPr>
            <p:cNvSpPr>
              <a:spLocks/>
            </p:cNvSpPr>
            <p:nvPr/>
          </p:nvSpPr>
          <p:spPr bwMode="auto">
            <a:xfrm>
              <a:off x="6665913" y="4081463"/>
              <a:ext cx="38100" cy="42863"/>
            </a:xfrm>
            <a:custGeom>
              <a:avLst/>
              <a:gdLst/>
              <a:ahLst/>
              <a:cxnLst>
                <a:cxn ang="0">
                  <a:pos x="66" y="0"/>
                </a:cxn>
                <a:cxn ang="0">
                  <a:pos x="61" y="0"/>
                </a:cxn>
                <a:cxn ang="0">
                  <a:pos x="61" y="0"/>
                </a:cxn>
                <a:cxn ang="0">
                  <a:pos x="59" y="1"/>
                </a:cxn>
                <a:cxn ang="0">
                  <a:pos x="58" y="3"/>
                </a:cxn>
                <a:cxn ang="0">
                  <a:pos x="57" y="6"/>
                </a:cxn>
                <a:cxn ang="0">
                  <a:pos x="57" y="8"/>
                </a:cxn>
                <a:cxn ang="0">
                  <a:pos x="57" y="8"/>
                </a:cxn>
                <a:cxn ang="0">
                  <a:pos x="27" y="38"/>
                </a:cxn>
                <a:cxn ang="0">
                  <a:pos x="27" y="38"/>
                </a:cxn>
                <a:cxn ang="0">
                  <a:pos x="19" y="46"/>
                </a:cxn>
                <a:cxn ang="0">
                  <a:pos x="11" y="54"/>
                </a:cxn>
                <a:cxn ang="0">
                  <a:pos x="4" y="65"/>
                </a:cxn>
                <a:cxn ang="0">
                  <a:pos x="2" y="70"/>
                </a:cxn>
                <a:cxn ang="0">
                  <a:pos x="0" y="75"/>
                </a:cxn>
                <a:cxn ang="0">
                  <a:pos x="0" y="75"/>
                </a:cxn>
                <a:cxn ang="0">
                  <a:pos x="0" y="77"/>
                </a:cxn>
                <a:cxn ang="0">
                  <a:pos x="0" y="79"/>
                </a:cxn>
                <a:cxn ang="0">
                  <a:pos x="2" y="80"/>
                </a:cxn>
                <a:cxn ang="0">
                  <a:pos x="3" y="81"/>
                </a:cxn>
                <a:cxn ang="0">
                  <a:pos x="5" y="81"/>
                </a:cxn>
                <a:cxn ang="0">
                  <a:pos x="6" y="81"/>
                </a:cxn>
                <a:cxn ang="0">
                  <a:pos x="8" y="80"/>
                </a:cxn>
                <a:cxn ang="0">
                  <a:pos x="9" y="78"/>
                </a:cxn>
                <a:cxn ang="0">
                  <a:pos x="9" y="78"/>
                </a:cxn>
                <a:cxn ang="0">
                  <a:pos x="11" y="72"/>
                </a:cxn>
                <a:cxn ang="0">
                  <a:pos x="14" y="67"/>
                </a:cxn>
                <a:cxn ang="0">
                  <a:pos x="21" y="57"/>
                </a:cxn>
                <a:cxn ang="0">
                  <a:pos x="28" y="49"/>
                </a:cxn>
                <a:cxn ang="0">
                  <a:pos x="37" y="41"/>
                </a:cxn>
                <a:cxn ang="0">
                  <a:pos x="37" y="41"/>
                </a:cxn>
                <a:cxn ang="0">
                  <a:pos x="70" y="9"/>
                </a:cxn>
                <a:cxn ang="0">
                  <a:pos x="70" y="9"/>
                </a:cxn>
                <a:cxn ang="0">
                  <a:pos x="72" y="7"/>
                </a:cxn>
                <a:cxn ang="0">
                  <a:pos x="71" y="4"/>
                </a:cxn>
                <a:cxn ang="0">
                  <a:pos x="70" y="1"/>
                </a:cxn>
                <a:cxn ang="0">
                  <a:pos x="66" y="0"/>
                </a:cxn>
                <a:cxn ang="0">
                  <a:pos x="66" y="0"/>
                </a:cxn>
              </a:cxnLst>
              <a:rect l="0" t="0" r="r" b="b"/>
              <a:pathLst>
                <a:path w="72" h="81">
                  <a:moveTo>
                    <a:pt x="66" y="0"/>
                  </a:moveTo>
                  <a:lnTo>
                    <a:pt x="61" y="0"/>
                  </a:lnTo>
                  <a:lnTo>
                    <a:pt x="61" y="0"/>
                  </a:lnTo>
                  <a:lnTo>
                    <a:pt x="59" y="1"/>
                  </a:lnTo>
                  <a:lnTo>
                    <a:pt x="58" y="3"/>
                  </a:lnTo>
                  <a:lnTo>
                    <a:pt x="57" y="6"/>
                  </a:lnTo>
                  <a:lnTo>
                    <a:pt x="57" y="8"/>
                  </a:lnTo>
                  <a:lnTo>
                    <a:pt x="57" y="8"/>
                  </a:lnTo>
                  <a:lnTo>
                    <a:pt x="27" y="38"/>
                  </a:lnTo>
                  <a:lnTo>
                    <a:pt x="27" y="38"/>
                  </a:lnTo>
                  <a:lnTo>
                    <a:pt x="19" y="46"/>
                  </a:lnTo>
                  <a:lnTo>
                    <a:pt x="11" y="54"/>
                  </a:lnTo>
                  <a:lnTo>
                    <a:pt x="4" y="65"/>
                  </a:lnTo>
                  <a:lnTo>
                    <a:pt x="2" y="70"/>
                  </a:lnTo>
                  <a:lnTo>
                    <a:pt x="0" y="75"/>
                  </a:lnTo>
                  <a:lnTo>
                    <a:pt x="0" y="75"/>
                  </a:lnTo>
                  <a:lnTo>
                    <a:pt x="0" y="77"/>
                  </a:lnTo>
                  <a:lnTo>
                    <a:pt x="0" y="79"/>
                  </a:lnTo>
                  <a:lnTo>
                    <a:pt x="2" y="80"/>
                  </a:lnTo>
                  <a:lnTo>
                    <a:pt x="3" y="81"/>
                  </a:lnTo>
                  <a:lnTo>
                    <a:pt x="5" y="81"/>
                  </a:lnTo>
                  <a:lnTo>
                    <a:pt x="6" y="81"/>
                  </a:lnTo>
                  <a:lnTo>
                    <a:pt x="8" y="80"/>
                  </a:lnTo>
                  <a:lnTo>
                    <a:pt x="9" y="78"/>
                  </a:lnTo>
                  <a:lnTo>
                    <a:pt x="9" y="78"/>
                  </a:lnTo>
                  <a:lnTo>
                    <a:pt x="11" y="72"/>
                  </a:lnTo>
                  <a:lnTo>
                    <a:pt x="14" y="67"/>
                  </a:lnTo>
                  <a:lnTo>
                    <a:pt x="21" y="57"/>
                  </a:lnTo>
                  <a:lnTo>
                    <a:pt x="28" y="49"/>
                  </a:lnTo>
                  <a:lnTo>
                    <a:pt x="37" y="41"/>
                  </a:lnTo>
                  <a:lnTo>
                    <a:pt x="37" y="41"/>
                  </a:lnTo>
                  <a:lnTo>
                    <a:pt x="70" y="9"/>
                  </a:lnTo>
                  <a:lnTo>
                    <a:pt x="70" y="9"/>
                  </a:lnTo>
                  <a:lnTo>
                    <a:pt x="72" y="7"/>
                  </a:lnTo>
                  <a:lnTo>
                    <a:pt x="71" y="4"/>
                  </a:lnTo>
                  <a:lnTo>
                    <a:pt x="70" y="1"/>
                  </a:lnTo>
                  <a:lnTo>
                    <a:pt x="66" y="0"/>
                  </a:lnTo>
                  <a:lnTo>
                    <a:pt x="66"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19" name="Freeform 612">
              <a:extLst>
                <a:ext uri="{FF2B5EF4-FFF2-40B4-BE49-F238E27FC236}">
                  <a16:creationId xmlns:a16="http://schemas.microsoft.com/office/drawing/2014/main" id="{3FAA2DC5-D8E2-476C-A011-48550C826AF9}"/>
                </a:ext>
              </a:extLst>
            </p:cNvPr>
            <p:cNvSpPr>
              <a:spLocks/>
            </p:cNvSpPr>
            <p:nvPr/>
          </p:nvSpPr>
          <p:spPr bwMode="auto">
            <a:xfrm>
              <a:off x="6689725" y="4089400"/>
              <a:ext cx="34925" cy="46038"/>
            </a:xfrm>
            <a:custGeom>
              <a:avLst/>
              <a:gdLst/>
              <a:ahLst/>
              <a:cxnLst>
                <a:cxn ang="0">
                  <a:pos x="57" y="5"/>
                </a:cxn>
                <a:cxn ang="0">
                  <a:pos x="57" y="5"/>
                </a:cxn>
                <a:cxn ang="0">
                  <a:pos x="56" y="9"/>
                </a:cxn>
                <a:cxn ang="0">
                  <a:pos x="54" y="12"/>
                </a:cxn>
                <a:cxn ang="0">
                  <a:pos x="50" y="19"/>
                </a:cxn>
                <a:cxn ang="0">
                  <a:pos x="45" y="25"/>
                </a:cxn>
                <a:cxn ang="0">
                  <a:pos x="39" y="30"/>
                </a:cxn>
                <a:cxn ang="0">
                  <a:pos x="39" y="30"/>
                </a:cxn>
                <a:cxn ang="0">
                  <a:pos x="33" y="37"/>
                </a:cxn>
                <a:cxn ang="0">
                  <a:pos x="25" y="43"/>
                </a:cxn>
                <a:cxn ang="0">
                  <a:pos x="25" y="43"/>
                </a:cxn>
                <a:cxn ang="0">
                  <a:pos x="17" y="52"/>
                </a:cxn>
                <a:cxn ang="0">
                  <a:pos x="10" y="60"/>
                </a:cxn>
                <a:cxn ang="0">
                  <a:pos x="4" y="69"/>
                </a:cxn>
                <a:cxn ang="0">
                  <a:pos x="2" y="74"/>
                </a:cxn>
                <a:cxn ang="0">
                  <a:pos x="0" y="80"/>
                </a:cxn>
                <a:cxn ang="0">
                  <a:pos x="0" y="80"/>
                </a:cxn>
                <a:cxn ang="0">
                  <a:pos x="0" y="82"/>
                </a:cxn>
                <a:cxn ang="0">
                  <a:pos x="1" y="83"/>
                </a:cxn>
                <a:cxn ang="0">
                  <a:pos x="2" y="85"/>
                </a:cxn>
                <a:cxn ang="0">
                  <a:pos x="4" y="85"/>
                </a:cxn>
                <a:cxn ang="0">
                  <a:pos x="5" y="85"/>
                </a:cxn>
                <a:cxn ang="0">
                  <a:pos x="7" y="85"/>
                </a:cxn>
                <a:cxn ang="0">
                  <a:pos x="8" y="84"/>
                </a:cxn>
                <a:cxn ang="0">
                  <a:pos x="9" y="82"/>
                </a:cxn>
                <a:cxn ang="0">
                  <a:pos x="9" y="82"/>
                </a:cxn>
                <a:cxn ang="0">
                  <a:pos x="11" y="76"/>
                </a:cxn>
                <a:cxn ang="0">
                  <a:pos x="14" y="70"/>
                </a:cxn>
                <a:cxn ang="0">
                  <a:pos x="17" y="65"/>
                </a:cxn>
                <a:cxn ang="0">
                  <a:pos x="21" y="61"/>
                </a:cxn>
                <a:cxn ang="0">
                  <a:pos x="30" y="53"/>
                </a:cxn>
                <a:cxn ang="0">
                  <a:pos x="39" y="45"/>
                </a:cxn>
                <a:cxn ang="0">
                  <a:pos x="48" y="36"/>
                </a:cxn>
                <a:cxn ang="0">
                  <a:pos x="57" y="27"/>
                </a:cxn>
                <a:cxn ang="0">
                  <a:pos x="61" y="22"/>
                </a:cxn>
                <a:cxn ang="0">
                  <a:pos x="63" y="17"/>
                </a:cxn>
                <a:cxn ang="0">
                  <a:pos x="65" y="11"/>
                </a:cxn>
                <a:cxn ang="0">
                  <a:pos x="66" y="5"/>
                </a:cxn>
                <a:cxn ang="0">
                  <a:pos x="66" y="5"/>
                </a:cxn>
                <a:cxn ang="0">
                  <a:pos x="66" y="3"/>
                </a:cxn>
                <a:cxn ang="0">
                  <a:pos x="65" y="1"/>
                </a:cxn>
                <a:cxn ang="0">
                  <a:pos x="64" y="0"/>
                </a:cxn>
                <a:cxn ang="0">
                  <a:pos x="62" y="0"/>
                </a:cxn>
                <a:cxn ang="0">
                  <a:pos x="59" y="1"/>
                </a:cxn>
                <a:cxn ang="0">
                  <a:pos x="58" y="3"/>
                </a:cxn>
                <a:cxn ang="0">
                  <a:pos x="57" y="5"/>
                </a:cxn>
                <a:cxn ang="0">
                  <a:pos x="57" y="5"/>
                </a:cxn>
              </a:cxnLst>
              <a:rect l="0" t="0" r="r" b="b"/>
              <a:pathLst>
                <a:path w="66" h="85">
                  <a:moveTo>
                    <a:pt x="57" y="5"/>
                  </a:moveTo>
                  <a:lnTo>
                    <a:pt x="57" y="5"/>
                  </a:lnTo>
                  <a:lnTo>
                    <a:pt x="56" y="9"/>
                  </a:lnTo>
                  <a:lnTo>
                    <a:pt x="54" y="12"/>
                  </a:lnTo>
                  <a:lnTo>
                    <a:pt x="50" y="19"/>
                  </a:lnTo>
                  <a:lnTo>
                    <a:pt x="45" y="25"/>
                  </a:lnTo>
                  <a:lnTo>
                    <a:pt x="39" y="30"/>
                  </a:lnTo>
                  <a:lnTo>
                    <a:pt x="39" y="30"/>
                  </a:lnTo>
                  <a:lnTo>
                    <a:pt x="33" y="37"/>
                  </a:lnTo>
                  <a:lnTo>
                    <a:pt x="25" y="43"/>
                  </a:lnTo>
                  <a:lnTo>
                    <a:pt x="25" y="43"/>
                  </a:lnTo>
                  <a:lnTo>
                    <a:pt x="17" y="52"/>
                  </a:lnTo>
                  <a:lnTo>
                    <a:pt x="10" y="60"/>
                  </a:lnTo>
                  <a:lnTo>
                    <a:pt x="4" y="69"/>
                  </a:lnTo>
                  <a:lnTo>
                    <a:pt x="2" y="74"/>
                  </a:lnTo>
                  <a:lnTo>
                    <a:pt x="0" y="80"/>
                  </a:lnTo>
                  <a:lnTo>
                    <a:pt x="0" y="80"/>
                  </a:lnTo>
                  <a:lnTo>
                    <a:pt x="0" y="82"/>
                  </a:lnTo>
                  <a:lnTo>
                    <a:pt x="1" y="83"/>
                  </a:lnTo>
                  <a:lnTo>
                    <a:pt x="2" y="85"/>
                  </a:lnTo>
                  <a:lnTo>
                    <a:pt x="4" y="85"/>
                  </a:lnTo>
                  <a:lnTo>
                    <a:pt x="5" y="85"/>
                  </a:lnTo>
                  <a:lnTo>
                    <a:pt x="7" y="85"/>
                  </a:lnTo>
                  <a:lnTo>
                    <a:pt x="8" y="84"/>
                  </a:lnTo>
                  <a:lnTo>
                    <a:pt x="9" y="82"/>
                  </a:lnTo>
                  <a:lnTo>
                    <a:pt x="9" y="82"/>
                  </a:lnTo>
                  <a:lnTo>
                    <a:pt x="11" y="76"/>
                  </a:lnTo>
                  <a:lnTo>
                    <a:pt x="14" y="70"/>
                  </a:lnTo>
                  <a:lnTo>
                    <a:pt x="17" y="65"/>
                  </a:lnTo>
                  <a:lnTo>
                    <a:pt x="21" y="61"/>
                  </a:lnTo>
                  <a:lnTo>
                    <a:pt x="30" y="53"/>
                  </a:lnTo>
                  <a:lnTo>
                    <a:pt x="39" y="45"/>
                  </a:lnTo>
                  <a:lnTo>
                    <a:pt x="48" y="36"/>
                  </a:lnTo>
                  <a:lnTo>
                    <a:pt x="57" y="27"/>
                  </a:lnTo>
                  <a:lnTo>
                    <a:pt x="61" y="22"/>
                  </a:lnTo>
                  <a:lnTo>
                    <a:pt x="63" y="17"/>
                  </a:lnTo>
                  <a:lnTo>
                    <a:pt x="65" y="11"/>
                  </a:lnTo>
                  <a:lnTo>
                    <a:pt x="66" y="5"/>
                  </a:lnTo>
                  <a:lnTo>
                    <a:pt x="66" y="5"/>
                  </a:lnTo>
                  <a:lnTo>
                    <a:pt x="66" y="3"/>
                  </a:lnTo>
                  <a:lnTo>
                    <a:pt x="65" y="1"/>
                  </a:lnTo>
                  <a:lnTo>
                    <a:pt x="64" y="0"/>
                  </a:lnTo>
                  <a:lnTo>
                    <a:pt x="62" y="0"/>
                  </a:lnTo>
                  <a:lnTo>
                    <a:pt x="59" y="1"/>
                  </a:lnTo>
                  <a:lnTo>
                    <a:pt x="58" y="3"/>
                  </a:lnTo>
                  <a:lnTo>
                    <a:pt x="57" y="5"/>
                  </a:lnTo>
                  <a:lnTo>
                    <a:pt x="57"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20" name="Freeform 613">
              <a:extLst>
                <a:ext uri="{FF2B5EF4-FFF2-40B4-BE49-F238E27FC236}">
                  <a16:creationId xmlns:a16="http://schemas.microsoft.com/office/drawing/2014/main" id="{FC7D0C1E-A8CE-443C-961A-2164D85E74FF}"/>
                </a:ext>
              </a:extLst>
            </p:cNvPr>
            <p:cNvSpPr>
              <a:spLocks/>
            </p:cNvSpPr>
            <p:nvPr/>
          </p:nvSpPr>
          <p:spPr bwMode="auto">
            <a:xfrm>
              <a:off x="6707188" y="4097338"/>
              <a:ext cx="39688" cy="50800"/>
            </a:xfrm>
            <a:custGeom>
              <a:avLst/>
              <a:gdLst/>
              <a:ahLst/>
              <a:cxnLst>
                <a:cxn ang="0">
                  <a:pos x="75" y="4"/>
                </a:cxn>
                <a:cxn ang="0">
                  <a:pos x="75" y="4"/>
                </a:cxn>
                <a:cxn ang="0">
                  <a:pos x="75" y="1"/>
                </a:cxn>
                <a:cxn ang="0">
                  <a:pos x="73" y="0"/>
                </a:cxn>
                <a:cxn ang="0">
                  <a:pos x="72" y="0"/>
                </a:cxn>
                <a:cxn ang="0">
                  <a:pos x="70" y="0"/>
                </a:cxn>
                <a:cxn ang="0">
                  <a:pos x="68" y="1"/>
                </a:cxn>
                <a:cxn ang="0">
                  <a:pos x="67" y="3"/>
                </a:cxn>
                <a:cxn ang="0">
                  <a:pos x="67" y="5"/>
                </a:cxn>
                <a:cxn ang="0">
                  <a:pos x="67" y="6"/>
                </a:cxn>
                <a:cxn ang="0">
                  <a:pos x="67" y="6"/>
                </a:cxn>
                <a:cxn ang="0">
                  <a:pos x="67" y="12"/>
                </a:cxn>
                <a:cxn ang="0">
                  <a:pos x="65" y="17"/>
                </a:cxn>
                <a:cxn ang="0">
                  <a:pos x="61" y="22"/>
                </a:cxn>
                <a:cxn ang="0">
                  <a:pos x="57" y="28"/>
                </a:cxn>
                <a:cxn ang="0">
                  <a:pos x="46" y="38"/>
                </a:cxn>
                <a:cxn ang="0">
                  <a:pos x="38" y="46"/>
                </a:cxn>
                <a:cxn ang="0">
                  <a:pos x="38" y="46"/>
                </a:cxn>
                <a:cxn ang="0">
                  <a:pos x="20" y="67"/>
                </a:cxn>
                <a:cxn ang="0">
                  <a:pos x="2" y="88"/>
                </a:cxn>
                <a:cxn ang="0">
                  <a:pos x="2" y="88"/>
                </a:cxn>
                <a:cxn ang="0">
                  <a:pos x="0" y="89"/>
                </a:cxn>
                <a:cxn ang="0">
                  <a:pos x="0" y="91"/>
                </a:cxn>
                <a:cxn ang="0">
                  <a:pos x="1" y="93"/>
                </a:cxn>
                <a:cxn ang="0">
                  <a:pos x="2" y="94"/>
                </a:cxn>
                <a:cxn ang="0">
                  <a:pos x="3" y="95"/>
                </a:cxn>
                <a:cxn ang="0">
                  <a:pos x="5" y="96"/>
                </a:cxn>
                <a:cxn ang="0">
                  <a:pos x="6" y="95"/>
                </a:cxn>
                <a:cxn ang="0">
                  <a:pos x="8" y="94"/>
                </a:cxn>
                <a:cxn ang="0">
                  <a:pos x="8" y="94"/>
                </a:cxn>
                <a:cxn ang="0">
                  <a:pos x="20" y="81"/>
                </a:cxn>
                <a:cxn ang="0">
                  <a:pos x="32" y="68"/>
                </a:cxn>
                <a:cxn ang="0">
                  <a:pos x="43" y="54"/>
                </a:cxn>
                <a:cxn ang="0">
                  <a:pos x="56" y="42"/>
                </a:cxn>
                <a:cxn ang="0">
                  <a:pos x="56" y="42"/>
                </a:cxn>
                <a:cxn ang="0">
                  <a:pos x="64" y="34"/>
                </a:cxn>
                <a:cxn ang="0">
                  <a:pos x="71" y="24"/>
                </a:cxn>
                <a:cxn ang="0">
                  <a:pos x="74" y="20"/>
                </a:cxn>
                <a:cxn ang="0">
                  <a:pos x="75" y="15"/>
                </a:cxn>
                <a:cxn ang="0">
                  <a:pos x="76" y="10"/>
                </a:cxn>
                <a:cxn ang="0">
                  <a:pos x="75" y="4"/>
                </a:cxn>
                <a:cxn ang="0">
                  <a:pos x="75" y="4"/>
                </a:cxn>
              </a:cxnLst>
              <a:rect l="0" t="0" r="r" b="b"/>
              <a:pathLst>
                <a:path w="76" h="96">
                  <a:moveTo>
                    <a:pt x="75" y="4"/>
                  </a:moveTo>
                  <a:lnTo>
                    <a:pt x="75" y="4"/>
                  </a:lnTo>
                  <a:lnTo>
                    <a:pt x="75" y="1"/>
                  </a:lnTo>
                  <a:lnTo>
                    <a:pt x="73" y="0"/>
                  </a:lnTo>
                  <a:lnTo>
                    <a:pt x="72" y="0"/>
                  </a:lnTo>
                  <a:lnTo>
                    <a:pt x="70" y="0"/>
                  </a:lnTo>
                  <a:lnTo>
                    <a:pt x="68" y="1"/>
                  </a:lnTo>
                  <a:lnTo>
                    <a:pt x="67" y="3"/>
                  </a:lnTo>
                  <a:lnTo>
                    <a:pt x="67" y="5"/>
                  </a:lnTo>
                  <a:lnTo>
                    <a:pt x="67" y="6"/>
                  </a:lnTo>
                  <a:lnTo>
                    <a:pt x="67" y="6"/>
                  </a:lnTo>
                  <a:lnTo>
                    <a:pt x="67" y="12"/>
                  </a:lnTo>
                  <a:lnTo>
                    <a:pt x="65" y="17"/>
                  </a:lnTo>
                  <a:lnTo>
                    <a:pt x="61" y="22"/>
                  </a:lnTo>
                  <a:lnTo>
                    <a:pt x="57" y="28"/>
                  </a:lnTo>
                  <a:lnTo>
                    <a:pt x="46" y="38"/>
                  </a:lnTo>
                  <a:lnTo>
                    <a:pt x="38" y="46"/>
                  </a:lnTo>
                  <a:lnTo>
                    <a:pt x="38" y="46"/>
                  </a:lnTo>
                  <a:lnTo>
                    <a:pt x="20" y="67"/>
                  </a:lnTo>
                  <a:lnTo>
                    <a:pt x="2" y="88"/>
                  </a:lnTo>
                  <a:lnTo>
                    <a:pt x="2" y="88"/>
                  </a:lnTo>
                  <a:lnTo>
                    <a:pt x="0" y="89"/>
                  </a:lnTo>
                  <a:lnTo>
                    <a:pt x="0" y="91"/>
                  </a:lnTo>
                  <a:lnTo>
                    <a:pt x="1" y="93"/>
                  </a:lnTo>
                  <a:lnTo>
                    <a:pt x="2" y="94"/>
                  </a:lnTo>
                  <a:lnTo>
                    <a:pt x="3" y="95"/>
                  </a:lnTo>
                  <a:lnTo>
                    <a:pt x="5" y="96"/>
                  </a:lnTo>
                  <a:lnTo>
                    <a:pt x="6" y="95"/>
                  </a:lnTo>
                  <a:lnTo>
                    <a:pt x="8" y="94"/>
                  </a:lnTo>
                  <a:lnTo>
                    <a:pt x="8" y="94"/>
                  </a:lnTo>
                  <a:lnTo>
                    <a:pt x="20" y="81"/>
                  </a:lnTo>
                  <a:lnTo>
                    <a:pt x="32" y="68"/>
                  </a:lnTo>
                  <a:lnTo>
                    <a:pt x="43" y="54"/>
                  </a:lnTo>
                  <a:lnTo>
                    <a:pt x="56" y="42"/>
                  </a:lnTo>
                  <a:lnTo>
                    <a:pt x="56" y="42"/>
                  </a:lnTo>
                  <a:lnTo>
                    <a:pt x="64" y="34"/>
                  </a:lnTo>
                  <a:lnTo>
                    <a:pt x="71" y="24"/>
                  </a:lnTo>
                  <a:lnTo>
                    <a:pt x="74" y="20"/>
                  </a:lnTo>
                  <a:lnTo>
                    <a:pt x="75" y="15"/>
                  </a:lnTo>
                  <a:lnTo>
                    <a:pt x="76" y="10"/>
                  </a:lnTo>
                  <a:lnTo>
                    <a:pt x="75" y="4"/>
                  </a:lnTo>
                  <a:lnTo>
                    <a:pt x="75"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21" name="Freeform 614">
              <a:extLst>
                <a:ext uri="{FF2B5EF4-FFF2-40B4-BE49-F238E27FC236}">
                  <a16:creationId xmlns:a16="http://schemas.microsoft.com/office/drawing/2014/main" id="{D07314A0-9593-4018-B66D-2FD30EEB7FE9}"/>
                </a:ext>
              </a:extLst>
            </p:cNvPr>
            <p:cNvSpPr>
              <a:spLocks/>
            </p:cNvSpPr>
            <p:nvPr/>
          </p:nvSpPr>
          <p:spPr bwMode="auto">
            <a:xfrm>
              <a:off x="6711950" y="4110038"/>
              <a:ext cx="57150" cy="76200"/>
            </a:xfrm>
            <a:custGeom>
              <a:avLst/>
              <a:gdLst/>
              <a:ahLst/>
              <a:cxnLst>
                <a:cxn ang="0">
                  <a:pos x="104" y="0"/>
                </a:cxn>
                <a:cxn ang="0">
                  <a:pos x="100" y="0"/>
                </a:cxn>
                <a:cxn ang="0">
                  <a:pos x="100" y="0"/>
                </a:cxn>
                <a:cxn ang="0">
                  <a:pos x="96" y="1"/>
                </a:cxn>
                <a:cxn ang="0">
                  <a:pos x="95" y="3"/>
                </a:cxn>
                <a:cxn ang="0">
                  <a:pos x="95" y="7"/>
                </a:cxn>
                <a:cxn ang="0">
                  <a:pos x="96" y="9"/>
                </a:cxn>
                <a:cxn ang="0">
                  <a:pos x="96" y="9"/>
                </a:cxn>
                <a:cxn ang="0">
                  <a:pos x="86" y="25"/>
                </a:cxn>
                <a:cxn ang="0">
                  <a:pos x="75" y="42"/>
                </a:cxn>
                <a:cxn ang="0">
                  <a:pos x="51" y="74"/>
                </a:cxn>
                <a:cxn ang="0">
                  <a:pos x="25" y="109"/>
                </a:cxn>
                <a:cxn ang="0">
                  <a:pos x="25" y="109"/>
                </a:cxn>
                <a:cxn ang="0">
                  <a:pos x="15" y="123"/>
                </a:cxn>
                <a:cxn ang="0">
                  <a:pos x="9" y="129"/>
                </a:cxn>
                <a:cxn ang="0">
                  <a:pos x="6" y="132"/>
                </a:cxn>
                <a:cxn ang="0">
                  <a:pos x="3" y="133"/>
                </a:cxn>
                <a:cxn ang="0">
                  <a:pos x="3" y="133"/>
                </a:cxn>
                <a:cxn ang="0">
                  <a:pos x="1" y="134"/>
                </a:cxn>
                <a:cxn ang="0">
                  <a:pos x="0" y="136"/>
                </a:cxn>
                <a:cxn ang="0">
                  <a:pos x="0" y="139"/>
                </a:cxn>
                <a:cxn ang="0">
                  <a:pos x="1" y="141"/>
                </a:cxn>
                <a:cxn ang="0">
                  <a:pos x="2" y="142"/>
                </a:cxn>
                <a:cxn ang="0">
                  <a:pos x="3" y="143"/>
                </a:cxn>
                <a:cxn ang="0">
                  <a:pos x="5" y="142"/>
                </a:cxn>
                <a:cxn ang="0">
                  <a:pos x="5" y="142"/>
                </a:cxn>
                <a:cxn ang="0">
                  <a:pos x="11" y="139"/>
                </a:cxn>
                <a:cxn ang="0">
                  <a:pos x="17" y="135"/>
                </a:cxn>
                <a:cxn ang="0">
                  <a:pos x="22" y="130"/>
                </a:cxn>
                <a:cxn ang="0">
                  <a:pos x="27" y="124"/>
                </a:cxn>
                <a:cxn ang="0">
                  <a:pos x="35" y="111"/>
                </a:cxn>
                <a:cxn ang="0">
                  <a:pos x="44" y="100"/>
                </a:cxn>
                <a:cxn ang="0">
                  <a:pos x="44" y="100"/>
                </a:cxn>
                <a:cxn ang="0">
                  <a:pos x="78" y="54"/>
                </a:cxn>
                <a:cxn ang="0">
                  <a:pos x="93" y="31"/>
                </a:cxn>
                <a:cxn ang="0">
                  <a:pos x="102" y="19"/>
                </a:cxn>
                <a:cxn ang="0">
                  <a:pos x="108" y="8"/>
                </a:cxn>
                <a:cxn ang="0">
                  <a:pos x="108" y="8"/>
                </a:cxn>
                <a:cxn ang="0">
                  <a:pos x="109" y="4"/>
                </a:cxn>
                <a:cxn ang="0">
                  <a:pos x="108" y="2"/>
                </a:cxn>
                <a:cxn ang="0">
                  <a:pos x="107" y="0"/>
                </a:cxn>
                <a:cxn ang="0">
                  <a:pos x="104" y="0"/>
                </a:cxn>
                <a:cxn ang="0">
                  <a:pos x="104" y="0"/>
                </a:cxn>
              </a:cxnLst>
              <a:rect l="0" t="0" r="r" b="b"/>
              <a:pathLst>
                <a:path w="109" h="143">
                  <a:moveTo>
                    <a:pt x="104" y="0"/>
                  </a:moveTo>
                  <a:lnTo>
                    <a:pt x="100" y="0"/>
                  </a:lnTo>
                  <a:lnTo>
                    <a:pt x="100" y="0"/>
                  </a:lnTo>
                  <a:lnTo>
                    <a:pt x="96" y="1"/>
                  </a:lnTo>
                  <a:lnTo>
                    <a:pt x="95" y="3"/>
                  </a:lnTo>
                  <a:lnTo>
                    <a:pt x="95" y="7"/>
                  </a:lnTo>
                  <a:lnTo>
                    <a:pt x="96" y="9"/>
                  </a:lnTo>
                  <a:lnTo>
                    <a:pt x="96" y="9"/>
                  </a:lnTo>
                  <a:lnTo>
                    <a:pt x="86" y="25"/>
                  </a:lnTo>
                  <a:lnTo>
                    <a:pt x="75" y="42"/>
                  </a:lnTo>
                  <a:lnTo>
                    <a:pt x="51" y="74"/>
                  </a:lnTo>
                  <a:lnTo>
                    <a:pt x="25" y="109"/>
                  </a:lnTo>
                  <a:lnTo>
                    <a:pt x="25" y="109"/>
                  </a:lnTo>
                  <a:lnTo>
                    <a:pt x="15" y="123"/>
                  </a:lnTo>
                  <a:lnTo>
                    <a:pt x="9" y="129"/>
                  </a:lnTo>
                  <a:lnTo>
                    <a:pt x="6" y="132"/>
                  </a:lnTo>
                  <a:lnTo>
                    <a:pt x="3" y="133"/>
                  </a:lnTo>
                  <a:lnTo>
                    <a:pt x="3" y="133"/>
                  </a:lnTo>
                  <a:lnTo>
                    <a:pt x="1" y="134"/>
                  </a:lnTo>
                  <a:lnTo>
                    <a:pt x="0" y="136"/>
                  </a:lnTo>
                  <a:lnTo>
                    <a:pt x="0" y="139"/>
                  </a:lnTo>
                  <a:lnTo>
                    <a:pt x="1" y="141"/>
                  </a:lnTo>
                  <a:lnTo>
                    <a:pt x="2" y="142"/>
                  </a:lnTo>
                  <a:lnTo>
                    <a:pt x="3" y="143"/>
                  </a:lnTo>
                  <a:lnTo>
                    <a:pt x="5" y="142"/>
                  </a:lnTo>
                  <a:lnTo>
                    <a:pt x="5" y="142"/>
                  </a:lnTo>
                  <a:lnTo>
                    <a:pt x="11" y="139"/>
                  </a:lnTo>
                  <a:lnTo>
                    <a:pt x="17" y="135"/>
                  </a:lnTo>
                  <a:lnTo>
                    <a:pt x="22" y="130"/>
                  </a:lnTo>
                  <a:lnTo>
                    <a:pt x="27" y="124"/>
                  </a:lnTo>
                  <a:lnTo>
                    <a:pt x="35" y="111"/>
                  </a:lnTo>
                  <a:lnTo>
                    <a:pt x="44" y="100"/>
                  </a:lnTo>
                  <a:lnTo>
                    <a:pt x="44" y="100"/>
                  </a:lnTo>
                  <a:lnTo>
                    <a:pt x="78" y="54"/>
                  </a:lnTo>
                  <a:lnTo>
                    <a:pt x="93" y="31"/>
                  </a:lnTo>
                  <a:lnTo>
                    <a:pt x="102" y="19"/>
                  </a:lnTo>
                  <a:lnTo>
                    <a:pt x="108" y="8"/>
                  </a:lnTo>
                  <a:lnTo>
                    <a:pt x="108" y="8"/>
                  </a:lnTo>
                  <a:lnTo>
                    <a:pt x="109" y="4"/>
                  </a:lnTo>
                  <a:lnTo>
                    <a:pt x="108" y="2"/>
                  </a:lnTo>
                  <a:lnTo>
                    <a:pt x="107" y="0"/>
                  </a:lnTo>
                  <a:lnTo>
                    <a:pt x="104" y="0"/>
                  </a:lnTo>
                  <a:lnTo>
                    <a:pt x="104"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22" name="Freeform 615">
              <a:extLst>
                <a:ext uri="{FF2B5EF4-FFF2-40B4-BE49-F238E27FC236}">
                  <a16:creationId xmlns:a16="http://schemas.microsoft.com/office/drawing/2014/main" id="{DFDAEF8F-3F76-4B0D-95D6-32953D76A4B6}"/>
                </a:ext>
              </a:extLst>
            </p:cNvPr>
            <p:cNvSpPr>
              <a:spLocks/>
            </p:cNvSpPr>
            <p:nvPr/>
          </p:nvSpPr>
          <p:spPr bwMode="auto">
            <a:xfrm>
              <a:off x="6724650" y="4137025"/>
              <a:ext cx="57150" cy="80963"/>
            </a:xfrm>
            <a:custGeom>
              <a:avLst/>
              <a:gdLst/>
              <a:ahLst/>
              <a:cxnLst>
                <a:cxn ang="0">
                  <a:pos x="100" y="2"/>
                </a:cxn>
                <a:cxn ang="0">
                  <a:pos x="100" y="2"/>
                </a:cxn>
                <a:cxn ang="0">
                  <a:pos x="76" y="43"/>
                </a:cxn>
                <a:cxn ang="0">
                  <a:pos x="50" y="83"/>
                </a:cxn>
                <a:cxn ang="0">
                  <a:pos x="50" y="83"/>
                </a:cxn>
                <a:cxn ang="0">
                  <a:pos x="43" y="93"/>
                </a:cxn>
                <a:cxn ang="0">
                  <a:pos x="36" y="103"/>
                </a:cxn>
                <a:cxn ang="0">
                  <a:pos x="21" y="120"/>
                </a:cxn>
                <a:cxn ang="0">
                  <a:pos x="21" y="120"/>
                </a:cxn>
                <a:cxn ang="0">
                  <a:pos x="16" y="127"/>
                </a:cxn>
                <a:cxn ang="0">
                  <a:pos x="12" y="133"/>
                </a:cxn>
                <a:cxn ang="0">
                  <a:pos x="8" y="139"/>
                </a:cxn>
                <a:cxn ang="0">
                  <a:pos x="5" y="142"/>
                </a:cxn>
                <a:cxn ang="0">
                  <a:pos x="3" y="143"/>
                </a:cxn>
                <a:cxn ang="0">
                  <a:pos x="3" y="143"/>
                </a:cxn>
                <a:cxn ang="0">
                  <a:pos x="1" y="145"/>
                </a:cxn>
                <a:cxn ang="0">
                  <a:pos x="0" y="146"/>
                </a:cxn>
                <a:cxn ang="0">
                  <a:pos x="0" y="148"/>
                </a:cxn>
                <a:cxn ang="0">
                  <a:pos x="1" y="149"/>
                </a:cxn>
                <a:cxn ang="0">
                  <a:pos x="4" y="152"/>
                </a:cxn>
                <a:cxn ang="0">
                  <a:pos x="5" y="152"/>
                </a:cxn>
                <a:cxn ang="0">
                  <a:pos x="7" y="151"/>
                </a:cxn>
                <a:cxn ang="0">
                  <a:pos x="7" y="151"/>
                </a:cxn>
                <a:cxn ang="0">
                  <a:pos x="11" y="149"/>
                </a:cxn>
                <a:cxn ang="0">
                  <a:pos x="14" y="145"/>
                </a:cxn>
                <a:cxn ang="0">
                  <a:pos x="21" y="138"/>
                </a:cxn>
                <a:cxn ang="0">
                  <a:pos x="21" y="138"/>
                </a:cxn>
                <a:cxn ang="0">
                  <a:pos x="27" y="129"/>
                </a:cxn>
                <a:cxn ang="0">
                  <a:pos x="34" y="119"/>
                </a:cxn>
                <a:cxn ang="0">
                  <a:pos x="49" y="102"/>
                </a:cxn>
                <a:cxn ang="0">
                  <a:pos x="49" y="102"/>
                </a:cxn>
                <a:cxn ang="0">
                  <a:pos x="65" y="79"/>
                </a:cxn>
                <a:cxn ang="0">
                  <a:pos x="80" y="55"/>
                </a:cxn>
                <a:cxn ang="0">
                  <a:pos x="109" y="7"/>
                </a:cxn>
                <a:cxn ang="0">
                  <a:pos x="109" y="7"/>
                </a:cxn>
                <a:cxn ang="0">
                  <a:pos x="110" y="5"/>
                </a:cxn>
                <a:cxn ang="0">
                  <a:pos x="110" y="3"/>
                </a:cxn>
                <a:cxn ang="0">
                  <a:pos x="109" y="2"/>
                </a:cxn>
                <a:cxn ang="0">
                  <a:pos x="108" y="1"/>
                </a:cxn>
                <a:cxn ang="0">
                  <a:pos x="106" y="0"/>
                </a:cxn>
                <a:cxn ang="0">
                  <a:pos x="104" y="0"/>
                </a:cxn>
                <a:cxn ang="0">
                  <a:pos x="103" y="1"/>
                </a:cxn>
                <a:cxn ang="0">
                  <a:pos x="100" y="2"/>
                </a:cxn>
                <a:cxn ang="0">
                  <a:pos x="100" y="2"/>
                </a:cxn>
              </a:cxnLst>
              <a:rect l="0" t="0" r="r" b="b"/>
              <a:pathLst>
                <a:path w="110" h="152">
                  <a:moveTo>
                    <a:pt x="100" y="2"/>
                  </a:moveTo>
                  <a:lnTo>
                    <a:pt x="100" y="2"/>
                  </a:lnTo>
                  <a:lnTo>
                    <a:pt x="76" y="43"/>
                  </a:lnTo>
                  <a:lnTo>
                    <a:pt x="50" y="83"/>
                  </a:lnTo>
                  <a:lnTo>
                    <a:pt x="50" y="83"/>
                  </a:lnTo>
                  <a:lnTo>
                    <a:pt x="43" y="93"/>
                  </a:lnTo>
                  <a:lnTo>
                    <a:pt x="36" y="103"/>
                  </a:lnTo>
                  <a:lnTo>
                    <a:pt x="21" y="120"/>
                  </a:lnTo>
                  <a:lnTo>
                    <a:pt x="21" y="120"/>
                  </a:lnTo>
                  <a:lnTo>
                    <a:pt x="16" y="127"/>
                  </a:lnTo>
                  <a:lnTo>
                    <a:pt x="12" y="133"/>
                  </a:lnTo>
                  <a:lnTo>
                    <a:pt x="8" y="139"/>
                  </a:lnTo>
                  <a:lnTo>
                    <a:pt x="5" y="142"/>
                  </a:lnTo>
                  <a:lnTo>
                    <a:pt x="3" y="143"/>
                  </a:lnTo>
                  <a:lnTo>
                    <a:pt x="3" y="143"/>
                  </a:lnTo>
                  <a:lnTo>
                    <a:pt x="1" y="145"/>
                  </a:lnTo>
                  <a:lnTo>
                    <a:pt x="0" y="146"/>
                  </a:lnTo>
                  <a:lnTo>
                    <a:pt x="0" y="148"/>
                  </a:lnTo>
                  <a:lnTo>
                    <a:pt x="1" y="149"/>
                  </a:lnTo>
                  <a:lnTo>
                    <a:pt x="4" y="152"/>
                  </a:lnTo>
                  <a:lnTo>
                    <a:pt x="5" y="152"/>
                  </a:lnTo>
                  <a:lnTo>
                    <a:pt x="7" y="151"/>
                  </a:lnTo>
                  <a:lnTo>
                    <a:pt x="7" y="151"/>
                  </a:lnTo>
                  <a:lnTo>
                    <a:pt x="11" y="149"/>
                  </a:lnTo>
                  <a:lnTo>
                    <a:pt x="14" y="145"/>
                  </a:lnTo>
                  <a:lnTo>
                    <a:pt x="21" y="138"/>
                  </a:lnTo>
                  <a:lnTo>
                    <a:pt x="21" y="138"/>
                  </a:lnTo>
                  <a:lnTo>
                    <a:pt x="27" y="129"/>
                  </a:lnTo>
                  <a:lnTo>
                    <a:pt x="34" y="119"/>
                  </a:lnTo>
                  <a:lnTo>
                    <a:pt x="49" y="102"/>
                  </a:lnTo>
                  <a:lnTo>
                    <a:pt x="49" y="102"/>
                  </a:lnTo>
                  <a:lnTo>
                    <a:pt x="65" y="79"/>
                  </a:lnTo>
                  <a:lnTo>
                    <a:pt x="80" y="55"/>
                  </a:lnTo>
                  <a:lnTo>
                    <a:pt x="109" y="7"/>
                  </a:lnTo>
                  <a:lnTo>
                    <a:pt x="109" y="7"/>
                  </a:lnTo>
                  <a:lnTo>
                    <a:pt x="110" y="5"/>
                  </a:lnTo>
                  <a:lnTo>
                    <a:pt x="110" y="3"/>
                  </a:lnTo>
                  <a:lnTo>
                    <a:pt x="109" y="2"/>
                  </a:lnTo>
                  <a:lnTo>
                    <a:pt x="108" y="1"/>
                  </a:lnTo>
                  <a:lnTo>
                    <a:pt x="106" y="0"/>
                  </a:lnTo>
                  <a:lnTo>
                    <a:pt x="104" y="0"/>
                  </a:lnTo>
                  <a:lnTo>
                    <a:pt x="103" y="1"/>
                  </a:lnTo>
                  <a:lnTo>
                    <a:pt x="100" y="2"/>
                  </a:lnTo>
                  <a:lnTo>
                    <a:pt x="100"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23" name="Freeform 616">
              <a:extLst>
                <a:ext uri="{FF2B5EF4-FFF2-40B4-BE49-F238E27FC236}">
                  <a16:creationId xmlns:a16="http://schemas.microsoft.com/office/drawing/2014/main" id="{E3BF8F0E-1812-4101-AD17-484490D40598}"/>
                </a:ext>
              </a:extLst>
            </p:cNvPr>
            <p:cNvSpPr>
              <a:spLocks/>
            </p:cNvSpPr>
            <p:nvPr/>
          </p:nvSpPr>
          <p:spPr bwMode="auto">
            <a:xfrm>
              <a:off x="6726238" y="4184650"/>
              <a:ext cx="58738" cy="80963"/>
            </a:xfrm>
            <a:custGeom>
              <a:avLst/>
              <a:gdLst/>
              <a:ahLst/>
              <a:cxnLst>
                <a:cxn ang="0">
                  <a:pos x="102" y="2"/>
                </a:cxn>
                <a:cxn ang="0">
                  <a:pos x="102" y="2"/>
                </a:cxn>
                <a:cxn ang="0">
                  <a:pos x="88" y="16"/>
                </a:cxn>
                <a:cxn ang="0">
                  <a:pos x="82" y="23"/>
                </a:cxn>
                <a:cxn ang="0">
                  <a:pos x="77" y="31"/>
                </a:cxn>
                <a:cxn ang="0">
                  <a:pos x="77" y="31"/>
                </a:cxn>
                <a:cxn ang="0">
                  <a:pos x="61" y="58"/>
                </a:cxn>
                <a:cxn ang="0">
                  <a:pos x="53" y="72"/>
                </a:cxn>
                <a:cxn ang="0">
                  <a:pos x="44" y="83"/>
                </a:cxn>
                <a:cxn ang="0">
                  <a:pos x="44" y="83"/>
                </a:cxn>
                <a:cxn ang="0">
                  <a:pos x="36" y="94"/>
                </a:cxn>
                <a:cxn ang="0">
                  <a:pos x="30" y="105"/>
                </a:cxn>
                <a:cxn ang="0">
                  <a:pos x="23" y="115"/>
                </a:cxn>
                <a:cxn ang="0">
                  <a:pos x="16" y="126"/>
                </a:cxn>
                <a:cxn ang="0">
                  <a:pos x="16" y="126"/>
                </a:cxn>
                <a:cxn ang="0">
                  <a:pos x="7" y="135"/>
                </a:cxn>
                <a:cxn ang="0">
                  <a:pos x="1" y="145"/>
                </a:cxn>
                <a:cxn ang="0">
                  <a:pos x="1" y="145"/>
                </a:cxn>
                <a:cxn ang="0">
                  <a:pos x="0" y="147"/>
                </a:cxn>
                <a:cxn ang="0">
                  <a:pos x="0" y="150"/>
                </a:cxn>
                <a:cxn ang="0">
                  <a:pos x="1" y="151"/>
                </a:cxn>
                <a:cxn ang="0">
                  <a:pos x="2" y="152"/>
                </a:cxn>
                <a:cxn ang="0">
                  <a:pos x="4" y="153"/>
                </a:cxn>
                <a:cxn ang="0">
                  <a:pos x="5" y="153"/>
                </a:cxn>
                <a:cxn ang="0">
                  <a:pos x="7" y="152"/>
                </a:cxn>
                <a:cxn ang="0">
                  <a:pos x="8" y="151"/>
                </a:cxn>
                <a:cxn ang="0">
                  <a:pos x="8" y="151"/>
                </a:cxn>
                <a:cxn ang="0">
                  <a:pos x="28" y="124"/>
                </a:cxn>
                <a:cxn ang="0">
                  <a:pos x="38" y="109"/>
                </a:cxn>
                <a:cxn ang="0">
                  <a:pos x="47" y="96"/>
                </a:cxn>
                <a:cxn ang="0">
                  <a:pos x="47" y="96"/>
                </a:cxn>
                <a:cxn ang="0">
                  <a:pos x="61" y="73"/>
                </a:cxn>
                <a:cxn ang="0">
                  <a:pos x="76" y="50"/>
                </a:cxn>
                <a:cxn ang="0">
                  <a:pos x="90" y="28"/>
                </a:cxn>
                <a:cxn ang="0">
                  <a:pos x="100" y="18"/>
                </a:cxn>
                <a:cxn ang="0">
                  <a:pos x="108" y="9"/>
                </a:cxn>
                <a:cxn ang="0">
                  <a:pos x="108" y="9"/>
                </a:cxn>
                <a:cxn ang="0">
                  <a:pos x="109" y="8"/>
                </a:cxn>
                <a:cxn ang="0">
                  <a:pos x="109" y="5"/>
                </a:cxn>
                <a:cxn ang="0">
                  <a:pos x="109" y="3"/>
                </a:cxn>
                <a:cxn ang="0">
                  <a:pos x="108" y="2"/>
                </a:cxn>
                <a:cxn ang="0">
                  <a:pos x="107" y="1"/>
                </a:cxn>
                <a:cxn ang="0">
                  <a:pos x="105" y="0"/>
                </a:cxn>
                <a:cxn ang="0">
                  <a:pos x="103" y="1"/>
                </a:cxn>
                <a:cxn ang="0">
                  <a:pos x="102" y="2"/>
                </a:cxn>
                <a:cxn ang="0">
                  <a:pos x="102" y="2"/>
                </a:cxn>
              </a:cxnLst>
              <a:rect l="0" t="0" r="r" b="b"/>
              <a:pathLst>
                <a:path w="109" h="153">
                  <a:moveTo>
                    <a:pt x="102" y="2"/>
                  </a:moveTo>
                  <a:lnTo>
                    <a:pt x="102" y="2"/>
                  </a:lnTo>
                  <a:lnTo>
                    <a:pt x="88" y="16"/>
                  </a:lnTo>
                  <a:lnTo>
                    <a:pt x="82" y="23"/>
                  </a:lnTo>
                  <a:lnTo>
                    <a:pt x="77" y="31"/>
                  </a:lnTo>
                  <a:lnTo>
                    <a:pt x="77" y="31"/>
                  </a:lnTo>
                  <a:lnTo>
                    <a:pt x="61" y="58"/>
                  </a:lnTo>
                  <a:lnTo>
                    <a:pt x="53" y="72"/>
                  </a:lnTo>
                  <a:lnTo>
                    <a:pt x="44" y="83"/>
                  </a:lnTo>
                  <a:lnTo>
                    <a:pt x="44" y="83"/>
                  </a:lnTo>
                  <a:lnTo>
                    <a:pt x="36" y="94"/>
                  </a:lnTo>
                  <a:lnTo>
                    <a:pt x="30" y="105"/>
                  </a:lnTo>
                  <a:lnTo>
                    <a:pt x="23" y="115"/>
                  </a:lnTo>
                  <a:lnTo>
                    <a:pt x="16" y="126"/>
                  </a:lnTo>
                  <a:lnTo>
                    <a:pt x="16" y="126"/>
                  </a:lnTo>
                  <a:lnTo>
                    <a:pt x="7" y="135"/>
                  </a:lnTo>
                  <a:lnTo>
                    <a:pt x="1" y="145"/>
                  </a:lnTo>
                  <a:lnTo>
                    <a:pt x="1" y="145"/>
                  </a:lnTo>
                  <a:lnTo>
                    <a:pt x="0" y="147"/>
                  </a:lnTo>
                  <a:lnTo>
                    <a:pt x="0" y="150"/>
                  </a:lnTo>
                  <a:lnTo>
                    <a:pt x="1" y="151"/>
                  </a:lnTo>
                  <a:lnTo>
                    <a:pt x="2" y="152"/>
                  </a:lnTo>
                  <a:lnTo>
                    <a:pt x="4" y="153"/>
                  </a:lnTo>
                  <a:lnTo>
                    <a:pt x="5" y="153"/>
                  </a:lnTo>
                  <a:lnTo>
                    <a:pt x="7" y="152"/>
                  </a:lnTo>
                  <a:lnTo>
                    <a:pt x="8" y="151"/>
                  </a:lnTo>
                  <a:lnTo>
                    <a:pt x="8" y="151"/>
                  </a:lnTo>
                  <a:lnTo>
                    <a:pt x="28" y="124"/>
                  </a:lnTo>
                  <a:lnTo>
                    <a:pt x="38" y="109"/>
                  </a:lnTo>
                  <a:lnTo>
                    <a:pt x="47" y="96"/>
                  </a:lnTo>
                  <a:lnTo>
                    <a:pt x="47" y="96"/>
                  </a:lnTo>
                  <a:lnTo>
                    <a:pt x="61" y="73"/>
                  </a:lnTo>
                  <a:lnTo>
                    <a:pt x="76" y="50"/>
                  </a:lnTo>
                  <a:lnTo>
                    <a:pt x="90" y="28"/>
                  </a:lnTo>
                  <a:lnTo>
                    <a:pt x="100" y="18"/>
                  </a:lnTo>
                  <a:lnTo>
                    <a:pt x="108" y="9"/>
                  </a:lnTo>
                  <a:lnTo>
                    <a:pt x="108" y="9"/>
                  </a:lnTo>
                  <a:lnTo>
                    <a:pt x="109" y="8"/>
                  </a:lnTo>
                  <a:lnTo>
                    <a:pt x="109" y="5"/>
                  </a:lnTo>
                  <a:lnTo>
                    <a:pt x="109" y="3"/>
                  </a:lnTo>
                  <a:lnTo>
                    <a:pt x="108" y="2"/>
                  </a:lnTo>
                  <a:lnTo>
                    <a:pt x="107" y="1"/>
                  </a:lnTo>
                  <a:lnTo>
                    <a:pt x="105" y="0"/>
                  </a:lnTo>
                  <a:lnTo>
                    <a:pt x="103" y="1"/>
                  </a:lnTo>
                  <a:lnTo>
                    <a:pt x="102" y="2"/>
                  </a:lnTo>
                  <a:lnTo>
                    <a:pt x="102"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24" name="Freeform 617">
              <a:extLst>
                <a:ext uri="{FF2B5EF4-FFF2-40B4-BE49-F238E27FC236}">
                  <a16:creationId xmlns:a16="http://schemas.microsoft.com/office/drawing/2014/main" id="{633C1966-E9B7-4CE7-A807-07B0F8EFBE3B}"/>
                </a:ext>
              </a:extLst>
            </p:cNvPr>
            <p:cNvSpPr>
              <a:spLocks/>
            </p:cNvSpPr>
            <p:nvPr/>
          </p:nvSpPr>
          <p:spPr bwMode="auto">
            <a:xfrm>
              <a:off x="6726238" y="4238625"/>
              <a:ext cx="50800" cy="73025"/>
            </a:xfrm>
            <a:custGeom>
              <a:avLst/>
              <a:gdLst/>
              <a:ahLst/>
              <a:cxnLst>
                <a:cxn ang="0">
                  <a:pos x="86" y="2"/>
                </a:cxn>
                <a:cxn ang="0">
                  <a:pos x="86" y="2"/>
                </a:cxn>
                <a:cxn ang="0">
                  <a:pos x="75" y="20"/>
                </a:cxn>
                <a:cxn ang="0">
                  <a:pos x="63" y="37"/>
                </a:cxn>
                <a:cxn ang="0">
                  <a:pos x="38" y="71"/>
                </a:cxn>
                <a:cxn ang="0">
                  <a:pos x="38" y="71"/>
                </a:cxn>
                <a:cxn ang="0">
                  <a:pos x="28" y="85"/>
                </a:cxn>
                <a:cxn ang="0">
                  <a:pos x="16" y="100"/>
                </a:cxn>
                <a:cxn ang="0">
                  <a:pos x="10" y="108"/>
                </a:cxn>
                <a:cxn ang="0">
                  <a:pos x="5" y="116"/>
                </a:cxn>
                <a:cxn ang="0">
                  <a:pos x="2" y="124"/>
                </a:cxn>
                <a:cxn ang="0">
                  <a:pos x="0" y="132"/>
                </a:cxn>
                <a:cxn ang="0">
                  <a:pos x="0" y="132"/>
                </a:cxn>
                <a:cxn ang="0">
                  <a:pos x="0" y="135"/>
                </a:cxn>
                <a:cxn ang="0">
                  <a:pos x="1" y="137"/>
                </a:cxn>
                <a:cxn ang="0">
                  <a:pos x="2" y="137"/>
                </a:cxn>
                <a:cxn ang="0">
                  <a:pos x="4" y="138"/>
                </a:cxn>
                <a:cxn ang="0">
                  <a:pos x="7" y="137"/>
                </a:cxn>
                <a:cxn ang="0">
                  <a:pos x="8" y="135"/>
                </a:cxn>
                <a:cxn ang="0">
                  <a:pos x="9" y="132"/>
                </a:cxn>
                <a:cxn ang="0">
                  <a:pos x="9" y="132"/>
                </a:cxn>
                <a:cxn ang="0">
                  <a:pos x="11" y="124"/>
                </a:cxn>
                <a:cxn ang="0">
                  <a:pos x="16" y="116"/>
                </a:cxn>
                <a:cxn ang="0">
                  <a:pos x="21" y="108"/>
                </a:cxn>
                <a:cxn ang="0">
                  <a:pos x="27" y="99"/>
                </a:cxn>
                <a:cxn ang="0">
                  <a:pos x="41" y="83"/>
                </a:cxn>
                <a:cxn ang="0">
                  <a:pos x="52" y="68"/>
                </a:cxn>
                <a:cxn ang="0">
                  <a:pos x="52" y="68"/>
                </a:cxn>
                <a:cxn ang="0">
                  <a:pos x="74" y="38"/>
                </a:cxn>
                <a:cxn ang="0">
                  <a:pos x="84" y="23"/>
                </a:cxn>
                <a:cxn ang="0">
                  <a:pos x="94" y="7"/>
                </a:cxn>
                <a:cxn ang="0">
                  <a:pos x="94" y="7"/>
                </a:cxn>
                <a:cxn ang="0">
                  <a:pos x="95" y="5"/>
                </a:cxn>
                <a:cxn ang="0">
                  <a:pos x="95" y="3"/>
                </a:cxn>
                <a:cxn ang="0">
                  <a:pos x="94" y="2"/>
                </a:cxn>
                <a:cxn ang="0">
                  <a:pos x="92" y="0"/>
                </a:cxn>
                <a:cxn ang="0">
                  <a:pos x="91" y="0"/>
                </a:cxn>
                <a:cxn ang="0">
                  <a:pos x="89" y="0"/>
                </a:cxn>
                <a:cxn ang="0">
                  <a:pos x="88" y="1"/>
                </a:cxn>
                <a:cxn ang="0">
                  <a:pos x="86" y="2"/>
                </a:cxn>
                <a:cxn ang="0">
                  <a:pos x="86" y="2"/>
                </a:cxn>
              </a:cxnLst>
              <a:rect l="0" t="0" r="r" b="b"/>
              <a:pathLst>
                <a:path w="95" h="138">
                  <a:moveTo>
                    <a:pt x="86" y="2"/>
                  </a:moveTo>
                  <a:lnTo>
                    <a:pt x="86" y="2"/>
                  </a:lnTo>
                  <a:lnTo>
                    <a:pt x="75" y="20"/>
                  </a:lnTo>
                  <a:lnTo>
                    <a:pt x="63" y="37"/>
                  </a:lnTo>
                  <a:lnTo>
                    <a:pt x="38" y="71"/>
                  </a:lnTo>
                  <a:lnTo>
                    <a:pt x="38" y="71"/>
                  </a:lnTo>
                  <a:lnTo>
                    <a:pt x="28" y="85"/>
                  </a:lnTo>
                  <a:lnTo>
                    <a:pt x="16" y="100"/>
                  </a:lnTo>
                  <a:lnTo>
                    <a:pt x="10" y="108"/>
                  </a:lnTo>
                  <a:lnTo>
                    <a:pt x="5" y="116"/>
                  </a:lnTo>
                  <a:lnTo>
                    <a:pt x="2" y="124"/>
                  </a:lnTo>
                  <a:lnTo>
                    <a:pt x="0" y="132"/>
                  </a:lnTo>
                  <a:lnTo>
                    <a:pt x="0" y="132"/>
                  </a:lnTo>
                  <a:lnTo>
                    <a:pt x="0" y="135"/>
                  </a:lnTo>
                  <a:lnTo>
                    <a:pt x="1" y="137"/>
                  </a:lnTo>
                  <a:lnTo>
                    <a:pt x="2" y="137"/>
                  </a:lnTo>
                  <a:lnTo>
                    <a:pt x="4" y="138"/>
                  </a:lnTo>
                  <a:lnTo>
                    <a:pt x="7" y="137"/>
                  </a:lnTo>
                  <a:lnTo>
                    <a:pt x="8" y="135"/>
                  </a:lnTo>
                  <a:lnTo>
                    <a:pt x="9" y="132"/>
                  </a:lnTo>
                  <a:lnTo>
                    <a:pt x="9" y="132"/>
                  </a:lnTo>
                  <a:lnTo>
                    <a:pt x="11" y="124"/>
                  </a:lnTo>
                  <a:lnTo>
                    <a:pt x="16" y="116"/>
                  </a:lnTo>
                  <a:lnTo>
                    <a:pt x="21" y="108"/>
                  </a:lnTo>
                  <a:lnTo>
                    <a:pt x="27" y="99"/>
                  </a:lnTo>
                  <a:lnTo>
                    <a:pt x="41" y="83"/>
                  </a:lnTo>
                  <a:lnTo>
                    <a:pt x="52" y="68"/>
                  </a:lnTo>
                  <a:lnTo>
                    <a:pt x="52" y="68"/>
                  </a:lnTo>
                  <a:lnTo>
                    <a:pt x="74" y="38"/>
                  </a:lnTo>
                  <a:lnTo>
                    <a:pt x="84" y="23"/>
                  </a:lnTo>
                  <a:lnTo>
                    <a:pt x="94" y="7"/>
                  </a:lnTo>
                  <a:lnTo>
                    <a:pt x="94" y="7"/>
                  </a:lnTo>
                  <a:lnTo>
                    <a:pt x="95" y="5"/>
                  </a:lnTo>
                  <a:lnTo>
                    <a:pt x="95" y="3"/>
                  </a:lnTo>
                  <a:lnTo>
                    <a:pt x="94" y="2"/>
                  </a:lnTo>
                  <a:lnTo>
                    <a:pt x="92" y="0"/>
                  </a:lnTo>
                  <a:lnTo>
                    <a:pt x="91" y="0"/>
                  </a:lnTo>
                  <a:lnTo>
                    <a:pt x="89" y="0"/>
                  </a:lnTo>
                  <a:lnTo>
                    <a:pt x="88" y="1"/>
                  </a:lnTo>
                  <a:lnTo>
                    <a:pt x="86" y="2"/>
                  </a:lnTo>
                  <a:lnTo>
                    <a:pt x="86"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25" name="Freeform 618">
              <a:extLst>
                <a:ext uri="{FF2B5EF4-FFF2-40B4-BE49-F238E27FC236}">
                  <a16:creationId xmlns:a16="http://schemas.microsoft.com/office/drawing/2014/main" id="{3F108A59-F31F-467A-8E8D-AA569CCC40A9}"/>
                </a:ext>
              </a:extLst>
            </p:cNvPr>
            <p:cNvSpPr>
              <a:spLocks/>
            </p:cNvSpPr>
            <p:nvPr/>
          </p:nvSpPr>
          <p:spPr bwMode="auto">
            <a:xfrm>
              <a:off x="6721475" y="4275138"/>
              <a:ext cx="58738" cy="84138"/>
            </a:xfrm>
            <a:custGeom>
              <a:avLst/>
              <a:gdLst/>
              <a:ahLst/>
              <a:cxnLst>
                <a:cxn ang="0">
                  <a:pos x="100" y="2"/>
                </a:cxn>
                <a:cxn ang="0">
                  <a:pos x="100" y="2"/>
                </a:cxn>
                <a:cxn ang="0">
                  <a:pos x="94" y="11"/>
                </a:cxn>
                <a:cxn ang="0">
                  <a:pos x="88" y="19"/>
                </a:cxn>
                <a:cxn ang="0">
                  <a:pos x="75" y="38"/>
                </a:cxn>
                <a:cxn ang="0">
                  <a:pos x="65" y="56"/>
                </a:cxn>
                <a:cxn ang="0">
                  <a:pos x="53" y="75"/>
                </a:cxn>
                <a:cxn ang="0">
                  <a:pos x="53" y="75"/>
                </a:cxn>
                <a:cxn ang="0">
                  <a:pos x="39" y="94"/>
                </a:cxn>
                <a:cxn ang="0">
                  <a:pos x="27" y="113"/>
                </a:cxn>
                <a:cxn ang="0">
                  <a:pos x="27" y="113"/>
                </a:cxn>
                <a:cxn ang="0">
                  <a:pos x="20" y="123"/>
                </a:cxn>
                <a:cxn ang="0">
                  <a:pos x="13" y="132"/>
                </a:cxn>
                <a:cxn ang="0">
                  <a:pos x="6" y="141"/>
                </a:cxn>
                <a:cxn ang="0">
                  <a:pos x="0" y="151"/>
                </a:cxn>
                <a:cxn ang="0">
                  <a:pos x="0" y="151"/>
                </a:cxn>
                <a:cxn ang="0">
                  <a:pos x="0" y="153"/>
                </a:cxn>
                <a:cxn ang="0">
                  <a:pos x="0" y="155"/>
                </a:cxn>
                <a:cxn ang="0">
                  <a:pos x="1" y="156"/>
                </a:cxn>
                <a:cxn ang="0">
                  <a:pos x="2" y="157"/>
                </a:cxn>
                <a:cxn ang="0">
                  <a:pos x="4" y="158"/>
                </a:cxn>
                <a:cxn ang="0">
                  <a:pos x="5" y="158"/>
                </a:cxn>
                <a:cxn ang="0">
                  <a:pos x="7" y="157"/>
                </a:cxn>
                <a:cxn ang="0">
                  <a:pos x="8" y="156"/>
                </a:cxn>
                <a:cxn ang="0">
                  <a:pos x="8" y="156"/>
                </a:cxn>
                <a:cxn ang="0">
                  <a:pos x="13" y="150"/>
                </a:cxn>
                <a:cxn ang="0">
                  <a:pos x="18" y="143"/>
                </a:cxn>
                <a:cxn ang="0">
                  <a:pos x="24" y="138"/>
                </a:cxn>
                <a:cxn ang="0">
                  <a:pos x="28" y="132"/>
                </a:cxn>
                <a:cxn ang="0">
                  <a:pos x="28" y="132"/>
                </a:cxn>
                <a:cxn ang="0">
                  <a:pos x="39" y="111"/>
                </a:cxn>
                <a:cxn ang="0">
                  <a:pos x="53" y="90"/>
                </a:cxn>
                <a:cxn ang="0">
                  <a:pos x="53" y="90"/>
                </a:cxn>
                <a:cxn ang="0">
                  <a:pos x="66" y="71"/>
                </a:cxn>
                <a:cxn ang="0">
                  <a:pos x="79" y="49"/>
                </a:cxn>
                <a:cxn ang="0">
                  <a:pos x="92" y="28"/>
                </a:cxn>
                <a:cxn ang="0">
                  <a:pos x="99" y="18"/>
                </a:cxn>
                <a:cxn ang="0">
                  <a:pos x="108" y="9"/>
                </a:cxn>
                <a:cxn ang="0">
                  <a:pos x="108" y="9"/>
                </a:cxn>
                <a:cxn ang="0">
                  <a:pos x="109" y="8"/>
                </a:cxn>
                <a:cxn ang="0">
                  <a:pos x="109" y="5"/>
                </a:cxn>
                <a:cxn ang="0">
                  <a:pos x="109" y="3"/>
                </a:cxn>
                <a:cxn ang="0">
                  <a:pos x="108" y="2"/>
                </a:cxn>
                <a:cxn ang="0">
                  <a:pos x="105" y="1"/>
                </a:cxn>
                <a:cxn ang="0">
                  <a:pos x="104" y="0"/>
                </a:cxn>
                <a:cxn ang="0">
                  <a:pos x="102" y="1"/>
                </a:cxn>
                <a:cxn ang="0">
                  <a:pos x="100" y="2"/>
                </a:cxn>
                <a:cxn ang="0">
                  <a:pos x="100" y="2"/>
                </a:cxn>
              </a:cxnLst>
              <a:rect l="0" t="0" r="r" b="b"/>
              <a:pathLst>
                <a:path w="109" h="158">
                  <a:moveTo>
                    <a:pt x="100" y="2"/>
                  </a:moveTo>
                  <a:lnTo>
                    <a:pt x="100" y="2"/>
                  </a:lnTo>
                  <a:lnTo>
                    <a:pt x="94" y="11"/>
                  </a:lnTo>
                  <a:lnTo>
                    <a:pt x="88" y="19"/>
                  </a:lnTo>
                  <a:lnTo>
                    <a:pt x="75" y="38"/>
                  </a:lnTo>
                  <a:lnTo>
                    <a:pt x="65" y="56"/>
                  </a:lnTo>
                  <a:lnTo>
                    <a:pt x="53" y="75"/>
                  </a:lnTo>
                  <a:lnTo>
                    <a:pt x="53" y="75"/>
                  </a:lnTo>
                  <a:lnTo>
                    <a:pt x="39" y="94"/>
                  </a:lnTo>
                  <a:lnTo>
                    <a:pt x="27" y="113"/>
                  </a:lnTo>
                  <a:lnTo>
                    <a:pt x="27" y="113"/>
                  </a:lnTo>
                  <a:lnTo>
                    <a:pt x="20" y="123"/>
                  </a:lnTo>
                  <a:lnTo>
                    <a:pt x="13" y="132"/>
                  </a:lnTo>
                  <a:lnTo>
                    <a:pt x="6" y="141"/>
                  </a:lnTo>
                  <a:lnTo>
                    <a:pt x="0" y="151"/>
                  </a:lnTo>
                  <a:lnTo>
                    <a:pt x="0" y="151"/>
                  </a:lnTo>
                  <a:lnTo>
                    <a:pt x="0" y="153"/>
                  </a:lnTo>
                  <a:lnTo>
                    <a:pt x="0" y="155"/>
                  </a:lnTo>
                  <a:lnTo>
                    <a:pt x="1" y="156"/>
                  </a:lnTo>
                  <a:lnTo>
                    <a:pt x="2" y="157"/>
                  </a:lnTo>
                  <a:lnTo>
                    <a:pt x="4" y="158"/>
                  </a:lnTo>
                  <a:lnTo>
                    <a:pt x="5" y="158"/>
                  </a:lnTo>
                  <a:lnTo>
                    <a:pt x="7" y="157"/>
                  </a:lnTo>
                  <a:lnTo>
                    <a:pt x="8" y="156"/>
                  </a:lnTo>
                  <a:lnTo>
                    <a:pt x="8" y="156"/>
                  </a:lnTo>
                  <a:lnTo>
                    <a:pt x="13" y="150"/>
                  </a:lnTo>
                  <a:lnTo>
                    <a:pt x="18" y="143"/>
                  </a:lnTo>
                  <a:lnTo>
                    <a:pt x="24" y="138"/>
                  </a:lnTo>
                  <a:lnTo>
                    <a:pt x="28" y="132"/>
                  </a:lnTo>
                  <a:lnTo>
                    <a:pt x="28" y="132"/>
                  </a:lnTo>
                  <a:lnTo>
                    <a:pt x="39" y="111"/>
                  </a:lnTo>
                  <a:lnTo>
                    <a:pt x="53" y="90"/>
                  </a:lnTo>
                  <a:lnTo>
                    <a:pt x="53" y="90"/>
                  </a:lnTo>
                  <a:lnTo>
                    <a:pt x="66" y="71"/>
                  </a:lnTo>
                  <a:lnTo>
                    <a:pt x="79" y="49"/>
                  </a:lnTo>
                  <a:lnTo>
                    <a:pt x="92" y="28"/>
                  </a:lnTo>
                  <a:lnTo>
                    <a:pt x="99" y="18"/>
                  </a:lnTo>
                  <a:lnTo>
                    <a:pt x="108" y="9"/>
                  </a:lnTo>
                  <a:lnTo>
                    <a:pt x="108" y="9"/>
                  </a:lnTo>
                  <a:lnTo>
                    <a:pt x="109" y="8"/>
                  </a:lnTo>
                  <a:lnTo>
                    <a:pt x="109" y="5"/>
                  </a:lnTo>
                  <a:lnTo>
                    <a:pt x="109" y="3"/>
                  </a:lnTo>
                  <a:lnTo>
                    <a:pt x="108" y="2"/>
                  </a:lnTo>
                  <a:lnTo>
                    <a:pt x="105" y="1"/>
                  </a:lnTo>
                  <a:lnTo>
                    <a:pt x="104" y="0"/>
                  </a:lnTo>
                  <a:lnTo>
                    <a:pt x="102" y="1"/>
                  </a:lnTo>
                  <a:lnTo>
                    <a:pt x="100" y="2"/>
                  </a:lnTo>
                  <a:lnTo>
                    <a:pt x="100"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26" name="Freeform 619">
              <a:extLst>
                <a:ext uri="{FF2B5EF4-FFF2-40B4-BE49-F238E27FC236}">
                  <a16:creationId xmlns:a16="http://schemas.microsoft.com/office/drawing/2014/main" id="{7123E82B-4D45-40C7-BDE6-245A2D39726B}"/>
                </a:ext>
              </a:extLst>
            </p:cNvPr>
            <p:cNvSpPr>
              <a:spLocks/>
            </p:cNvSpPr>
            <p:nvPr/>
          </p:nvSpPr>
          <p:spPr bwMode="auto">
            <a:xfrm>
              <a:off x="6726238" y="4329113"/>
              <a:ext cx="47625" cy="88900"/>
            </a:xfrm>
            <a:custGeom>
              <a:avLst/>
              <a:gdLst/>
              <a:ahLst/>
              <a:cxnLst>
                <a:cxn ang="0">
                  <a:pos x="82" y="2"/>
                </a:cxn>
                <a:cxn ang="0">
                  <a:pos x="82" y="2"/>
                </a:cxn>
                <a:cxn ang="0">
                  <a:pos x="77" y="11"/>
                </a:cxn>
                <a:cxn ang="0">
                  <a:pos x="72" y="21"/>
                </a:cxn>
                <a:cxn ang="0">
                  <a:pos x="60" y="39"/>
                </a:cxn>
                <a:cxn ang="0">
                  <a:pos x="50" y="58"/>
                </a:cxn>
                <a:cxn ang="0">
                  <a:pos x="45" y="67"/>
                </a:cxn>
                <a:cxn ang="0">
                  <a:pos x="41" y="77"/>
                </a:cxn>
                <a:cxn ang="0">
                  <a:pos x="41" y="77"/>
                </a:cxn>
                <a:cxn ang="0">
                  <a:pos x="32" y="97"/>
                </a:cxn>
                <a:cxn ang="0">
                  <a:pos x="22" y="118"/>
                </a:cxn>
                <a:cxn ang="0">
                  <a:pos x="1" y="159"/>
                </a:cxn>
                <a:cxn ang="0">
                  <a:pos x="1" y="159"/>
                </a:cxn>
                <a:cxn ang="0">
                  <a:pos x="0" y="162"/>
                </a:cxn>
                <a:cxn ang="0">
                  <a:pos x="0" y="163"/>
                </a:cxn>
                <a:cxn ang="0">
                  <a:pos x="1" y="165"/>
                </a:cxn>
                <a:cxn ang="0">
                  <a:pos x="3" y="166"/>
                </a:cxn>
                <a:cxn ang="0">
                  <a:pos x="4" y="167"/>
                </a:cxn>
                <a:cxn ang="0">
                  <a:pos x="6" y="167"/>
                </a:cxn>
                <a:cxn ang="0">
                  <a:pos x="7" y="166"/>
                </a:cxn>
                <a:cxn ang="0">
                  <a:pos x="8" y="164"/>
                </a:cxn>
                <a:cxn ang="0">
                  <a:pos x="8" y="164"/>
                </a:cxn>
                <a:cxn ang="0">
                  <a:pos x="27" y="128"/>
                </a:cxn>
                <a:cxn ang="0">
                  <a:pos x="36" y="111"/>
                </a:cxn>
                <a:cxn ang="0">
                  <a:pos x="45" y="93"/>
                </a:cxn>
                <a:cxn ang="0">
                  <a:pos x="45" y="93"/>
                </a:cxn>
                <a:cxn ang="0">
                  <a:pos x="49" y="82"/>
                </a:cxn>
                <a:cxn ang="0">
                  <a:pos x="55" y="71"/>
                </a:cxn>
                <a:cxn ang="0">
                  <a:pos x="66" y="50"/>
                </a:cxn>
                <a:cxn ang="0">
                  <a:pos x="79" y="29"/>
                </a:cxn>
                <a:cxn ang="0">
                  <a:pos x="85" y="19"/>
                </a:cxn>
                <a:cxn ang="0">
                  <a:pos x="90" y="7"/>
                </a:cxn>
                <a:cxn ang="0">
                  <a:pos x="90" y="7"/>
                </a:cxn>
                <a:cxn ang="0">
                  <a:pos x="90" y="5"/>
                </a:cxn>
                <a:cxn ang="0">
                  <a:pos x="90" y="3"/>
                </a:cxn>
                <a:cxn ang="0">
                  <a:pos x="87" y="1"/>
                </a:cxn>
                <a:cxn ang="0">
                  <a:pos x="86" y="0"/>
                </a:cxn>
                <a:cxn ang="0">
                  <a:pos x="84" y="0"/>
                </a:cxn>
                <a:cxn ang="0">
                  <a:pos x="83" y="1"/>
                </a:cxn>
                <a:cxn ang="0">
                  <a:pos x="82" y="2"/>
                </a:cxn>
                <a:cxn ang="0">
                  <a:pos x="82" y="2"/>
                </a:cxn>
              </a:cxnLst>
              <a:rect l="0" t="0" r="r" b="b"/>
              <a:pathLst>
                <a:path w="90" h="167">
                  <a:moveTo>
                    <a:pt x="82" y="2"/>
                  </a:moveTo>
                  <a:lnTo>
                    <a:pt x="82" y="2"/>
                  </a:lnTo>
                  <a:lnTo>
                    <a:pt x="77" y="11"/>
                  </a:lnTo>
                  <a:lnTo>
                    <a:pt x="72" y="21"/>
                  </a:lnTo>
                  <a:lnTo>
                    <a:pt x="60" y="39"/>
                  </a:lnTo>
                  <a:lnTo>
                    <a:pt x="50" y="58"/>
                  </a:lnTo>
                  <a:lnTo>
                    <a:pt x="45" y="67"/>
                  </a:lnTo>
                  <a:lnTo>
                    <a:pt x="41" y="77"/>
                  </a:lnTo>
                  <a:lnTo>
                    <a:pt x="41" y="77"/>
                  </a:lnTo>
                  <a:lnTo>
                    <a:pt x="32" y="97"/>
                  </a:lnTo>
                  <a:lnTo>
                    <a:pt x="22" y="118"/>
                  </a:lnTo>
                  <a:lnTo>
                    <a:pt x="1" y="159"/>
                  </a:lnTo>
                  <a:lnTo>
                    <a:pt x="1" y="159"/>
                  </a:lnTo>
                  <a:lnTo>
                    <a:pt x="0" y="162"/>
                  </a:lnTo>
                  <a:lnTo>
                    <a:pt x="0" y="163"/>
                  </a:lnTo>
                  <a:lnTo>
                    <a:pt x="1" y="165"/>
                  </a:lnTo>
                  <a:lnTo>
                    <a:pt x="3" y="166"/>
                  </a:lnTo>
                  <a:lnTo>
                    <a:pt x="4" y="167"/>
                  </a:lnTo>
                  <a:lnTo>
                    <a:pt x="6" y="167"/>
                  </a:lnTo>
                  <a:lnTo>
                    <a:pt x="7" y="166"/>
                  </a:lnTo>
                  <a:lnTo>
                    <a:pt x="8" y="164"/>
                  </a:lnTo>
                  <a:lnTo>
                    <a:pt x="8" y="164"/>
                  </a:lnTo>
                  <a:lnTo>
                    <a:pt x="27" y="128"/>
                  </a:lnTo>
                  <a:lnTo>
                    <a:pt x="36" y="111"/>
                  </a:lnTo>
                  <a:lnTo>
                    <a:pt x="45" y="93"/>
                  </a:lnTo>
                  <a:lnTo>
                    <a:pt x="45" y="93"/>
                  </a:lnTo>
                  <a:lnTo>
                    <a:pt x="49" y="82"/>
                  </a:lnTo>
                  <a:lnTo>
                    <a:pt x="55" y="71"/>
                  </a:lnTo>
                  <a:lnTo>
                    <a:pt x="66" y="50"/>
                  </a:lnTo>
                  <a:lnTo>
                    <a:pt x="79" y="29"/>
                  </a:lnTo>
                  <a:lnTo>
                    <a:pt x="85" y="19"/>
                  </a:lnTo>
                  <a:lnTo>
                    <a:pt x="90" y="7"/>
                  </a:lnTo>
                  <a:lnTo>
                    <a:pt x="90" y="7"/>
                  </a:lnTo>
                  <a:lnTo>
                    <a:pt x="90" y="5"/>
                  </a:lnTo>
                  <a:lnTo>
                    <a:pt x="90" y="3"/>
                  </a:lnTo>
                  <a:lnTo>
                    <a:pt x="87" y="1"/>
                  </a:lnTo>
                  <a:lnTo>
                    <a:pt x="86" y="0"/>
                  </a:lnTo>
                  <a:lnTo>
                    <a:pt x="84" y="0"/>
                  </a:lnTo>
                  <a:lnTo>
                    <a:pt x="83" y="1"/>
                  </a:lnTo>
                  <a:lnTo>
                    <a:pt x="82" y="2"/>
                  </a:lnTo>
                  <a:lnTo>
                    <a:pt x="82"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27" name="Freeform 620">
              <a:extLst>
                <a:ext uri="{FF2B5EF4-FFF2-40B4-BE49-F238E27FC236}">
                  <a16:creationId xmlns:a16="http://schemas.microsoft.com/office/drawing/2014/main" id="{61FC7DDC-016D-4A9E-B884-F62EC15D594D}"/>
                </a:ext>
              </a:extLst>
            </p:cNvPr>
            <p:cNvSpPr>
              <a:spLocks/>
            </p:cNvSpPr>
            <p:nvPr/>
          </p:nvSpPr>
          <p:spPr bwMode="auto">
            <a:xfrm>
              <a:off x="6731000" y="4384675"/>
              <a:ext cx="41275" cy="68263"/>
            </a:xfrm>
            <a:custGeom>
              <a:avLst/>
              <a:gdLst/>
              <a:ahLst/>
              <a:cxnLst>
                <a:cxn ang="0">
                  <a:pos x="68" y="2"/>
                </a:cxn>
                <a:cxn ang="0">
                  <a:pos x="68" y="2"/>
                </a:cxn>
                <a:cxn ang="0">
                  <a:pos x="61" y="14"/>
                </a:cxn>
                <a:cxn ang="0">
                  <a:pos x="52" y="26"/>
                </a:cxn>
                <a:cxn ang="0">
                  <a:pos x="45" y="38"/>
                </a:cxn>
                <a:cxn ang="0">
                  <a:pos x="39" y="50"/>
                </a:cxn>
                <a:cxn ang="0">
                  <a:pos x="39" y="50"/>
                </a:cxn>
                <a:cxn ang="0">
                  <a:pos x="30" y="69"/>
                </a:cxn>
                <a:cxn ang="0">
                  <a:pos x="21" y="87"/>
                </a:cxn>
                <a:cxn ang="0">
                  <a:pos x="1" y="121"/>
                </a:cxn>
                <a:cxn ang="0">
                  <a:pos x="1" y="121"/>
                </a:cxn>
                <a:cxn ang="0">
                  <a:pos x="0" y="123"/>
                </a:cxn>
                <a:cxn ang="0">
                  <a:pos x="0" y="125"/>
                </a:cxn>
                <a:cxn ang="0">
                  <a:pos x="1" y="126"/>
                </a:cxn>
                <a:cxn ang="0">
                  <a:pos x="2" y="127"/>
                </a:cxn>
                <a:cxn ang="0">
                  <a:pos x="5" y="128"/>
                </a:cxn>
                <a:cxn ang="0">
                  <a:pos x="7" y="128"/>
                </a:cxn>
                <a:cxn ang="0">
                  <a:pos x="8" y="127"/>
                </a:cxn>
                <a:cxn ang="0">
                  <a:pos x="10" y="126"/>
                </a:cxn>
                <a:cxn ang="0">
                  <a:pos x="10" y="126"/>
                </a:cxn>
                <a:cxn ang="0">
                  <a:pos x="44" y="67"/>
                </a:cxn>
                <a:cxn ang="0">
                  <a:pos x="76" y="7"/>
                </a:cxn>
                <a:cxn ang="0">
                  <a:pos x="76" y="7"/>
                </a:cxn>
                <a:cxn ang="0">
                  <a:pos x="76" y="5"/>
                </a:cxn>
                <a:cxn ang="0">
                  <a:pos x="76" y="3"/>
                </a:cxn>
                <a:cxn ang="0">
                  <a:pos x="75" y="2"/>
                </a:cxn>
                <a:cxn ang="0">
                  <a:pos x="74" y="1"/>
                </a:cxn>
                <a:cxn ang="0">
                  <a:pos x="72" y="0"/>
                </a:cxn>
                <a:cxn ang="0">
                  <a:pos x="71" y="0"/>
                </a:cxn>
                <a:cxn ang="0">
                  <a:pos x="69" y="1"/>
                </a:cxn>
                <a:cxn ang="0">
                  <a:pos x="68" y="2"/>
                </a:cxn>
                <a:cxn ang="0">
                  <a:pos x="68" y="2"/>
                </a:cxn>
              </a:cxnLst>
              <a:rect l="0" t="0" r="r" b="b"/>
              <a:pathLst>
                <a:path w="76" h="128">
                  <a:moveTo>
                    <a:pt x="68" y="2"/>
                  </a:moveTo>
                  <a:lnTo>
                    <a:pt x="68" y="2"/>
                  </a:lnTo>
                  <a:lnTo>
                    <a:pt x="61" y="14"/>
                  </a:lnTo>
                  <a:lnTo>
                    <a:pt x="52" y="26"/>
                  </a:lnTo>
                  <a:lnTo>
                    <a:pt x="45" y="38"/>
                  </a:lnTo>
                  <a:lnTo>
                    <a:pt x="39" y="50"/>
                  </a:lnTo>
                  <a:lnTo>
                    <a:pt x="39" y="50"/>
                  </a:lnTo>
                  <a:lnTo>
                    <a:pt x="30" y="69"/>
                  </a:lnTo>
                  <a:lnTo>
                    <a:pt x="21" y="87"/>
                  </a:lnTo>
                  <a:lnTo>
                    <a:pt x="1" y="121"/>
                  </a:lnTo>
                  <a:lnTo>
                    <a:pt x="1" y="121"/>
                  </a:lnTo>
                  <a:lnTo>
                    <a:pt x="0" y="123"/>
                  </a:lnTo>
                  <a:lnTo>
                    <a:pt x="0" y="125"/>
                  </a:lnTo>
                  <a:lnTo>
                    <a:pt x="1" y="126"/>
                  </a:lnTo>
                  <a:lnTo>
                    <a:pt x="2" y="127"/>
                  </a:lnTo>
                  <a:lnTo>
                    <a:pt x="5" y="128"/>
                  </a:lnTo>
                  <a:lnTo>
                    <a:pt x="7" y="128"/>
                  </a:lnTo>
                  <a:lnTo>
                    <a:pt x="8" y="127"/>
                  </a:lnTo>
                  <a:lnTo>
                    <a:pt x="10" y="126"/>
                  </a:lnTo>
                  <a:lnTo>
                    <a:pt x="10" y="126"/>
                  </a:lnTo>
                  <a:lnTo>
                    <a:pt x="44" y="67"/>
                  </a:lnTo>
                  <a:lnTo>
                    <a:pt x="76" y="7"/>
                  </a:lnTo>
                  <a:lnTo>
                    <a:pt x="76" y="7"/>
                  </a:lnTo>
                  <a:lnTo>
                    <a:pt x="76" y="5"/>
                  </a:lnTo>
                  <a:lnTo>
                    <a:pt x="76" y="3"/>
                  </a:lnTo>
                  <a:lnTo>
                    <a:pt x="75" y="2"/>
                  </a:lnTo>
                  <a:lnTo>
                    <a:pt x="74" y="1"/>
                  </a:lnTo>
                  <a:lnTo>
                    <a:pt x="72" y="0"/>
                  </a:lnTo>
                  <a:lnTo>
                    <a:pt x="71" y="0"/>
                  </a:lnTo>
                  <a:lnTo>
                    <a:pt x="69" y="1"/>
                  </a:lnTo>
                  <a:lnTo>
                    <a:pt x="68" y="2"/>
                  </a:lnTo>
                  <a:lnTo>
                    <a:pt x="68"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28" name="Freeform 621">
              <a:extLst>
                <a:ext uri="{FF2B5EF4-FFF2-40B4-BE49-F238E27FC236}">
                  <a16:creationId xmlns:a16="http://schemas.microsoft.com/office/drawing/2014/main" id="{66603E24-F02A-46E6-AD5D-E5BCDDB99D79}"/>
                </a:ext>
              </a:extLst>
            </p:cNvPr>
            <p:cNvSpPr>
              <a:spLocks/>
            </p:cNvSpPr>
            <p:nvPr/>
          </p:nvSpPr>
          <p:spPr bwMode="auto">
            <a:xfrm>
              <a:off x="6737350" y="4427538"/>
              <a:ext cx="42863" cy="69850"/>
            </a:xfrm>
            <a:custGeom>
              <a:avLst/>
              <a:gdLst/>
              <a:ahLst/>
              <a:cxnLst>
                <a:cxn ang="0">
                  <a:pos x="72" y="1"/>
                </a:cxn>
                <a:cxn ang="0">
                  <a:pos x="72" y="1"/>
                </a:cxn>
                <a:cxn ang="0">
                  <a:pos x="68" y="8"/>
                </a:cxn>
                <a:cxn ang="0">
                  <a:pos x="64" y="14"/>
                </a:cxn>
                <a:cxn ang="0">
                  <a:pos x="57" y="26"/>
                </a:cxn>
                <a:cxn ang="0">
                  <a:pos x="52" y="40"/>
                </a:cxn>
                <a:cxn ang="0">
                  <a:pos x="46" y="53"/>
                </a:cxn>
                <a:cxn ang="0">
                  <a:pos x="46" y="53"/>
                </a:cxn>
                <a:cxn ang="0">
                  <a:pos x="38" y="72"/>
                </a:cxn>
                <a:cxn ang="0">
                  <a:pos x="27" y="92"/>
                </a:cxn>
                <a:cxn ang="0">
                  <a:pos x="14" y="109"/>
                </a:cxn>
                <a:cxn ang="0">
                  <a:pos x="2" y="126"/>
                </a:cxn>
                <a:cxn ang="0">
                  <a:pos x="2" y="126"/>
                </a:cxn>
                <a:cxn ang="0">
                  <a:pos x="1" y="127"/>
                </a:cxn>
                <a:cxn ang="0">
                  <a:pos x="0" y="129"/>
                </a:cxn>
                <a:cxn ang="0">
                  <a:pos x="1" y="131"/>
                </a:cxn>
                <a:cxn ang="0">
                  <a:pos x="2" y="132"/>
                </a:cxn>
                <a:cxn ang="0">
                  <a:pos x="3" y="133"/>
                </a:cxn>
                <a:cxn ang="0">
                  <a:pos x="5" y="134"/>
                </a:cxn>
                <a:cxn ang="0">
                  <a:pos x="7" y="133"/>
                </a:cxn>
                <a:cxn ang="0">
                  <a:pos x="8" y="132"/>
                </a:cxn>
                <a:cxn ang="0">
                  <a:pos x="8" y="132"/>
                </a:cxn>
                <a:cxn ang="0">
                  <a:pos x="18" y="120"/>
                </a:cxn>
                <a:cxn ang="0">
                  <a:pos x="28" y="105"/>
                </a:cxn>
                <a:cxn ang="0">
                  <a:pos x="44" y="76"/>
                </a:cxn>
                <a:cxn ang="0">
                  <a:pos x="44" y="76"/>
                </a:cxn>
                <a:cxn ang="0">
                  <a:pos x="53" y="58"/>
                </a:cxn>
                <a:cxn ang="0">
                  <a:pos x="60" y="41"/>
                </a:cxn>
                <a:cxn ang="0">
                  <a:pos x="68" y="24"/>
                </a:cxn>
                <a:cxn ang="0">
                  <a:pos x="73" y="16"/>
                </a:cxn>
                <a:cxn ang="0">
                  <a:pos x="80" y="9"/>
                </a:cxn>
                <a:cxn ang="0">
                  <a:pos x="80" y="9"/>
                </a:cxn>
                <a:cxn ang="0">
                  <a:pos x="81" y="7"/>
                </a:cxn>
                <a:cxn ang="0">
                  <a:pos x="81" y="5"/>
                </a:cxn>
                <a:cxn ang="0">
                  <a:pos x="81" y="3"/>
                </a:cxn>
                <a:cxn ang="0">
                  <a:pos x="80" y="1"/>
                </a:cxn>
                <a:cxn ang="0">
                  <a:pos x="77" y="0"/>
                </a:cxn>
                <a:cxn ang="0">
                  <a:pos x="76" y="0"/>
                </a:cxn>
                <a:cxn ang="0">
                  <a:pos x="74" y="0"/>
                </a:cxn>
                <a:cxn ang="0">
                  <a:pos x="72" y="1"/>
                </a:cxn>
                <a:cxn ang="0">
                  <a:pos x="72" y="1"/>
                </a:cxn>
              </a:cxnLst>
              <a:rect l="0" t="0" r="r" b="b"/>
              <a:pathLst>
                <a:path w="81" h="134">
                  <a:moveTo>
                    <a:pt x="72" y="1"/>
                  </a:moveTo>
                  <a:lnTo>
                    <a:pt x="72" y="1"/>
                  </a:lnTo>
                  <a:lnTo>
                    <a:pt x="68" y="8"/>
                  </a:lnTo>
                  <a:lnTo>
                    <a:pt x="64" y="14"/>
                  </a:lnTo>
                  <a:lnTo>
                    <a:pt x="57" y="26"/>
                  </a:lnTo>
                  <a:lnTo>
                    <a:pt x="52" y="40"/>
                  </a:lnTo>
                  <a:lnTo>
                    <a:pt x="46" y="53"/>
                  </a:lnTo>
                  <a:lnTo>
                    <a:pt x="46" y="53"/>
                  </a:lnTo>
                  <a:lnTo>
                    <a:pt x="38" y="72"/>
                  </a:lnTo>
                  <a:lnTo>
                    <a:pt x="27" y="92"/>
                  </a:lnTo>
                  <a:lnTo>
                    <a:pt x="14" y="109"/>
                  </a:lnTo>
                  <a:lnTo>
                    <a:pt x="2" y="126"/>
                  </a:lnTo>
                  <a:lnTo>
                    <a:pt x="2" y="126"/>
                  </a:lnTo>
                  <a:lnTo>
                    <a:pt x="1" y="127"/>
                  </a:lnTo>
                  <a:lnTo>
                    <a:pt x="0" y="129"/>
                  </a:lnTo>
                  <a:lnTo>
                    <a:pt x="1" y="131"/>
                  </a:lnTo>
                  <a:lnTo>
                    <a:pt x="2" y="132"/>
                  </a:lnTo>
                  <a:lnTo>
                    <a:pt x="3" y="133"/>
                  </a:lnTo>
                  <a:lnTo>
                    <a:pt x="5" y="134"/>
                  </a:lnTo>
                  <a:lnTo>
                    <a:pt x="7" y="133"/>
                  </a:lnTo>
                  <a:lnTo>
                    <a:pt x="8" y="132"/>
                  </a:lnTo>
                  <a:lnTo>
                    <a:pt x="8" y="132"/>
                  </a:lnTo>
                  <a:lnTo>
                    <a:pt x="18" y="120"/>
                  </a:lnTo>
                  <a:lnTo>
                    <a:pt x="28" y="105"/>
                  </a:lnTo>
                  <a:lnTo>
                    <a:pt x="44" y="76"/>
                  </a:lnTo>
                  <a:lnTo>
                    <a:pt x="44" y="76"/>
                  </a:lnTo>
                  <a:lnTo>
                    <a:pt x="53" y="58"/>
                  </a:lnTo>
                  <a:lnTo>
                    <a:pt x="60" y="41"/>
                  </a:lnTo>
                  <a:lnTo>
                    <a:pt x="68" y="24"/>
                  </a:lnTo>
                  <a:lnTo>
                    <a:pt x="73" y="16"/>
                  </a:lnTo>
                  <a:lnTo>
                    <a:pt x="80" y="9"/>
                  </a:lnTo>
                  <a:lnTo>
                    <a:pt x="80" y="9"/>
                  </a:lnTo>
                  <a:lnTo>
                    <a:pt x="81" y="7"/>
                  </a:lnTo>
                  <a:lnTo>
                    <a:pt x="81" y="5"/>
                  </a:lnTo>
                  <a:lnTo>
                    <a:pt x="81" y="3"/>
                  </a:lnTo>
                  <a:lnTo>
                    <a:pt x="80" y="1"/>
                  </a:lnTo>
                  <a:lnTo>
                    <a:pt x="77" y="0"/>
                  </a:lnTo>
                  <a:lnTo>
                    <a:pt x="76" y="0"/>
                  </a:lnTo>
                  <a:lnTo>
                    <a:pt x="74" y="0"/>
                  </a:lnTo>
                  <a:lnTo>
                    <a:pt x="72" y="1"/>
                  </a:lnTo>
                  <a:lnTo>
                    <a:pt x="72"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29" name="Freeform 622">
              <a:extLst>
                <a:ext uri="{FF2B5EF4-FFF2-40B4-BE49-F238E27FC236}">
                  <a16:creationId xmlns:a16="http://schemas.microsoft.com/office/drawing/2014/main" id="{1802C55F-F9C3-4C82-A12F-71995A2C44BB}"/>
                </a:ext>
              </a:extLst>
            </p:cNvPr>
            <p:cNvSpPr>
              <a:spLocks/>
            </p:cNvSpPr>
            <p:nvPr/>
          </p:nvSpPr>
          <p:spPr bwMode="auto">
            <a:xfrm>
              <a:off x="6742113" y="4470400"/>
              <a:ext cx="39688" cy="68263"/>
            </a:xfrm>
            <a:custGeom>
              <a:avLst/>
              <a:gdLst/>
              <a:ahLst/>
              <a:cxnLst>
                <a:cxn ang="0">
                  <a:pos x="67" y="2"/>
                </a:cxn>
                <a:cxn ang="0">
                  <a:pos x="67" y="2"/>
                </a:cxn>
                <a:cxn ang="0">
                  <a:pos x="58" y="17"/>
                </a:cxn>
                <a:cxn ang="0">
                  <a:pos x="51" y="32"/>
                </a:cxn>
                <a:cxn ang="0">
                  <a:pos x="44" y="47"/>
                </a:cxn>
                <a:cxn ang="0">
                  <a:pos x="35" y="62"/>
                </a:cxn>
                <a:cxn ang="0">
                  <a:pos x="35" y="62"/>
                </a:cxn>
                <a:cxn ang="0">
                  <a:pos x="18" y="91"/>
                </a:cxn>
                <a:cxn ang="0">
                  <a:pos x="1" y="121"/>
                </a:cxn>
                <a:cxn ang="0">
                  <a:pos x="1" y="121"/>
                </a:cxn>
                <a:cxn ang="0">
                  <a:pos x="0" y="124"/>
                </a:cxn>
                <a:cxn ang="0">
                  <a:pos x="1" y="126"/>
                </a:cxn>
                <a:cxn ang="0">
                  <a:pos x="2" y="127"/>
                </a:cxn>
                <a:cxn ang="0">
                  <a:pos x="3" y="128"/>
                </a:cxn>
                <a:cxn ang="0">
                  <a:pos x="4" y="129"/>
                </a:cxn>
                <a:cxn ang="0">
                  <a:pos x="6" y="129"/>
                </a:cxn>
                <a:cxn ang="0">
                  <a:pos x="8" y="128"/>
                </a:cxn>
                <a:cxn ang="0">
                  <a:pos x="9" y="127"/>
                </a:cxn>
                <a:cxn ang="0">
                  <a:pos x="9" y="127"/>
                </a:cxn>
                <a:cxn ang="0">
                  <a:pos x="43" y="67"/>
                </a:cxn>
                <a:cxn ang="0">
                  <a:pos x="43" y="67"/>
                </a:cxn>
                <a:cxn ang="0">
                  <a:pos x="58" y="36"/>
                </a:cxn>
                <a:cxn ang="0">
                  <a:pos x="66" y="22"/>
                </a:cxn>
                <a:cxn ang="0">
                  <a:pos x="76" y="7"/>
                </a:cxn>
                <a:cxn ang="0">
                  <a:pos x="76" y="7"/>
                </a:cxn>
                <a:cxn ang="0">
                  <a:pos x="77" y="5"/>
                </a:cxn>
                <a:cxn ang="0">
                  <a:pos x="77" y="4"/>
                </a:cxn>
                <a:cxn ang="0">
                  <a:pos x="76" y="2"/>
                </a:cxn>
                <a:cxn ang="0">
                  <a:pos x="75" y="1"/>
                </a:cxn>
                <a:cxn ang="0">
                  <a:pos x="72" y="0"/>
                </a:cxn>
                <a:cxn ang="0">
                  <a:pos x="70" y="1"/>
                </a:cxn>
                <a:cxn ang="0">
                  <a:pos x="67" y="2"/>
                </a:cxn>
                <a:cxn ang="0">
                  <a:pos x="67" y="2"/>
                </a:cxn>
              </a:cxnLst>
              <a:rect l="0" t="0" r="r" b="b"/>
              <a:pathLst>
                <a:path w="77" h="129">
                  <a:moveTo>
                    <a:pt x="67" y="2"/>
                  </a:moveTo>
                  <a:lnTo>
                    <a:pt x="67" y="2"/>
                  </a:lnTo>
                  <a:lnTo>
                    <a:pt x="58" y="17"/>
                  </a:lnTo>
                  <a:lnTo>
                    <a:pt x="51" y="32"/>
                  </a:lnTo>
                  <a:lnTo>
                    <a:pt x="44" y="47"/>
                  </a:lnTo>
                  <a:lnTo>
                    <a:pt x="35" y="62"/>
                  </a:lnTo>
                  <a:lnTo>
                    <a:pt x="35" y="62"/>
                  </a:lnTo>
                  <a:lnTo>
                    <a:pt x="18" y="91"/>
                  </a:lnTo>
                  <a:lnTo>
                    <a:pt x="1" y="121"/>
                  </a:lnTo>
                  <a:lnTo>
                    <a:pt x="1" y="121"/>
                  </a:lnTo>
                  <a:lnTo>
                    <a:pt x="0" y="124"/>
                  </a:lnTo>
                  <a:lnTo>
                    <a:pt x="1" y="126"/>
                  </a:lnTo>
                  <a:lnTo>
                    <a:pt x="2" y="127"/>
                  </a:lnTo>
                  <a:lnTo>
                    <a:pt x="3" y="128"/>
                  </a:lnTo>
                  <a:lnTo>
                    <a:pt x="4" y="129"/>
                  </a:lnTo>
                  <a:lnTo>
                    <a:pt x="6" y="129"/>
                  </a:lnTo>
                  <a:lnTo>
                    <a:pt x="8" y="128"/>
                  </a:lnTo>
                  <a:lnTo>
                    <a:pt x="9" y="127"/>
                  </a:lnTo>
                  <a:lnTo>
                    <a:pt x="9" y="127"/>
                  </a:lnTo>
                  <a:lnTo>
                    <a:pt x="43" y="67"/>
                  </a:lnTo>
                  <a:lnTo>
                    <a:pt x="43" y="67"/>
                  </a:lnTo>
                  <a:lnTo>
                    <a:pt x="58" y="36"/>
                  </a:lnTo>
                  <a:lnTo>
                    <a:pt x="66" y="22"/>
                  </a:lnTo>
                  <a:lnTo>
                    <a:pt x="76" y="7"/>
                  </a:lnTo>
                  <a:lnTo>
                    <a:pt x="76" y="7"/>
                  </a:lnTo>
                  <a:lnTo>
                    <a:pt x="77" y="5"/>
                  </a:lnTo>
                  <a:lnTo>
                    <a:pt x="77" y="4"/>
                  </a:lnTo>
                  <a:lnTo>
                    <a:pt x="76" y="2"/>
                  </a:lnTo>
                  <a:lnTo>
                    <a:pt x="75" y="1"/>
                  </a:lnTo>
                  <a:lnTo>
                    <a:pt x="72" y="0"/>
                  </a:lnTo>
                  <a:lnTo>
                    <a:pt x="70" y="1"/>
                  </a:lnTo>
                  <a:lnTo>
                    <a:pt x="67" y="2"/>
                  </a:lnTo>
                  <a:lnTo>
                    <a:pt x="67"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30" name="Freeform 623">
              <a:extLst>
                <a:ext uri="{FF2B5EF4-FFF2-40B4-BE49-F238E27FC236}">
                  <a16:creationId xmlns:a16="http://schemas.microsoft.com/office/drawing/2014/main" id="{B85F2FC3-626C-4FE3-939E-79993E94AA0D}"/>
                </a:ext>
              </a:extLst>
            </p:cNvPr>
            <p:cNvSpPr>
              <a:spLocks noEditPoints="1"/>
            </p:cNvSpPr>
            <p:nvPr/>
          </p:nvSpPr>
          <p:spPr bwMode="auto">
            <a:xfrm>
              <a:off x="6256338" y="4065588"/>
              <a:ext cx="544513" cy="696913"/>
            </a:xfrm>
            <a:custGeom>
              <a:avLst/>
              <a:gdLst/>
              <a:ahLst/>
              <a:cxnLst>
                <a:cxn ang="0">
                  <a:pos x="117" y="1301"/>
                </a:cxn>
                <a:cxn ang="0">
                  <a:pos x="41" y="1242"/>
                </a:cxn>
                <a:cxn ang="0">
                  <a:pos x="6" y="1151"/>
                </a:cxn>
                <a:cxn ang="0">
                  <a:pos x="3" y="1060"/>
                </a:cxn>
                <a:cxn ang="0">
                  <a:pos x="8" y="908"/>
                </a:cxn>
                <a:cxn ang="0">
                  <a:pos x="17" y="676"/>
                </a:cxn>
                <a:cxn ang="0">
                  <a:pos x="20" y="219"/>
                </a:cxn>
                <a:cxn ang="0">
                  <a:pos x="27" y="195"/>
                </a:cxn>
                <a:cxn ang="0">
                  <a:pos x="44" y="84"/>
                </a:cxn>
                <a:cxn ang="0">
                  <a:pos x="130" y="15"/>
                </a:cxn>
                <a:cxn ang="0">
                  <a:pos x="297" y="1"/>
                </a:cxn>
                <a:cxn ang="0">
                  <a:pos x="482" y="2"/>
                </a:cxn>
                <a:cxn ang="0">
                  <a:pos x="620" y="6"/>
                </a:cxn>
                <a:cxn ang="0">
                  <a:pos x="794" y="9"/>
                </a:cxn>
                <a:cxn ang="0">
                  <a:pos x="923" y="31"/>
                </a:cxn>
                <a:cxn ang="0">
                  <a:pos x="1003" y="106"/>
                </a:cxn>
                <a:cxn ang="0">
                  <a:pos x="1014" y="195"/>
                </a:cxn>
                <a:cxn ang="0">
                  <a:pos x="1019" y="237"/>
                </a:cxn>
                <a:cxn ang="0">
                  <a:pos x="1016" y="335"/>
                </a:cxn>
                <a:cxn ang="0">
                  <a:pos x="1016" y="426"/>
                </a:cxn>
                <a:cxn ang="0">
                  <a:pos x="1019" y="541"/>
                </a:cxn>
                <a:cxn ang="0">
                  <a:pos x="1020" y="650"/>
                </a:cxn>
                <a:cxn ang="0">
                  <a:pos x="1014" y="735"/>
                </a:cxn>
                <a:cxn ang="0">
                  <a:pos x="1020" y="897"/>
                </a:cxn>
                <a:cxn ang="0">
                  <a:pos x="1026" y="1044"/>
                </a:cxn>
                <a:cxn ang="0">
                  <a:pos x="1026" y="1132"/>
                </a:cxn>
                <a:cxn ang="0">
                  <a:pos x="1017" y="1204"/>
                </a:cxn>
                <a:cxn ang="0">
                  <a:pos x="946" y="1287"/>
                </a:cxn>
                <a:cxn ang="0">
                  <a:pos x="847" y="1313"/>
                </a:cxn>
                <a:cxn ang="0">
                  <a:pos x="837" y="1313"/>
                </a:cxn>
                <a:cxn ang="0">
                  <a:pos x="803" y="1309"/>
                </a:cxn>
                <a:cxn ang="0">
                  <a:pos x="719" y="1311"/>
                </a:cxn>
                <a:cxn ang="0">
                  <a:pos x="267" y="1318"/>
                </a:cxn>
                <a:cxn ang="0">
                  <a:pos x="457" y="1282"/>
                </a:cxn>
                <a:cxn ang="0">
                  <a:pos x="675" y="1278"/>
                </a:cxn>
                <a:cxn ang="0">
                  <a:pos x="822" y="1274"/>
                </a:cxn>
                <a:cxn ang="0">
                  <a:pos x="881" y="1273"/>
                </a:cxn>
                <a:cxn ang="0">
                  <a:pos x="949" y="1240"/>
                </a:cxn>
                <a:cxn ang="0">
                  <a:pos x="988" y="1178"/>
                </a:cxn>
                <a:cxn ang="0">
                  <a:pos x="993" y="1096"/>
                </a:cxn>
                <a:cxn ang="0">
                  <a:pos x="978" y="963"/>
                </a:cxn>
                <a:cxn ang="0">
                  <a:pos x="981" y="753"/>
                </a:cxn>
                <a:cxn ang="0">
                  <a:pos x="978" y="509"/>
                </a:cxn>
                <a:cxn ang="0">
                  <a:pos x="982" y="371"/>
                </a:cxn>
                <a:cxn ang="0">
                  <a:pos x="975" y="291"/>
                </a:cxn>
                <a:cxn ang="0">
                  <a:pos x="980" y="198"/>
                </a:cxn>
                <a:cxn ang="0">
                  <a:pos x="965" y="115"/>
                </a:cxn>
                <a:cxn ang="0">
                  <a:pos x="909" y="64"/>
                </a:cxn>
                <a:cxn ang="0">
                  <a:pos x="764" y="47"/>
                </a:cxn>
                <a:cxn ang="0">
                  <a:pos x="428" y="37"/>
                </a:cxn>
                <a:cxn ang="0">
                  <a:pos x="260" y="38"/>
                </a:cxn>
                <a:cxn ang="0">
                  <a:pos x="123" y="53"/>
                </a:cxn>
                <a:cxn ang="0">
                  <a:pos x="78" y="97"/>
                </a:cxn>
                <a:cxn ang="0">
                  <a:pos x="63" y="189"/>
                </a:cxn>
                <a:cxn ang="0">
                  <a:pos x="54" y="283"/>
                </a:cxn>
                <a:cxn ang="0">
                  <a:pos x="52" y="699"/>
                </a:cxn>
                <a:cxn ang="0">
                  <a:pos x="43" y="895"/>
                </a:cxn>
                <a:cxn ang="0">
                  <a:pos x="36" y="1076"/>
                </a:cxn>
                <a:cxn ang="0">
                  <a:pos x="41" y="1123"/>
                </a:cxn>
                <a:cxn ang="0">
                  <a:pos x="68" y="1214"/>
                </a:cxn>
                <a:cxn ang="0">
                  <a:pos x="159" y="1274"/>
                </a:cxn>
                <a:cxn ang="0">
                  <a:pos x="316" y="1281"/>
                </a:cxn>
              </a:cxnLst>
              <a:rect l="0" t="0" r="r" b="b"/>
              <a:pathLst>
                <a:path w="1029" h="1318">
                  <a:moveTo>
                    <a:pt x="249" y="1318"/>
                  </a:moveTo>
                  <a:lnTo>
                    <a:pt x="249" y="1318"/>
                  </a:lnTo>
                  <a:lnTo>
                    <a:pt x="226" y="1318"/>
                  </a:lnTo>
                  <a:lnTo>
                    <a:pt x="203" y="1317"/>
                  </a:lnTo>
                  <a:lnTo>
                    <a:pt x="180" y="1315"/>
                  </a:lnTo>
                  <a:lnTo>
                    <a:pt x="158" y="1311"/>
                  </a:lnTo>
                  <a:lnTo>
                    <a:pt x="137" y="1307"/>
                  </a:lnTo>
                  <a:lnTo>
                    <a:pt x="117" y="1301"/>
                  </a:lnTo>
                  <a:lnTo>
                    <a:pt x="107" y="1297"/>
                  </a:lnTo>
                  <a:lnTo>
                    <a:pt x="98" y="1292"/>
                  </a:lnTo>
                  <a:lnTo>
                    <a:pt x="89" y="1288"/>
                  </a:lnTo>
                  <a:lnTo>
                    <a:pt x="81" y="1281"/>
                  </a:lnTo>
                  <a:lnTo>
                    <a:pt x="81" y="1281"/>
                  </a:lnTo>
                  <a:lnTo>
                    <a:pt x="66" y="1270"/>
                  </a:lnTo>
                  <a:lnTo>
                    <a:pt x="54" y="1257"/>
                  </a:lnTo>
                  <a:lnTo>
                    <a:pt x="41" y="1242"/>
                  </a:lnTo>
                  <a:lnTo>
                    <a:pt x="31" y="1225"/>
                  </a:lnTo>
                  <a:lnTo>
                    <a:pt x="23" y="1209"/>
                  </a:lnTo>
                  <a:lnTo>
                    <a:pt x="15" y="1190"/>
                  </a:lnTo>
                  <a:lnTo>
                    <a:pt x="10" y="1172"/>
                  </a:lnTo>
                  <a:lnTo>
                    <a:pt x="7" y="1153"/>
                  </a:lnTo>
                  <a:lnTo>
                    <a:pt x="7" y="1152"/>
                  </a:lnTo>
                  <a:lnTo>
                    <a:pt x="6" y="1151"/>
                  </a:lnTo>
                  <a:lnTo>
                    <a:pt x="6" y="1151"/>
                  </a:lnTo>
                  <a:lnTo>
                    <a:pt x="5" y="1147"/>
                  </a:lnTo>
                  <a:lnTo>
                    <a:pt x="5" y="1147"/>
                  </a:lnTo>
                  <a:lnTo>
                    <a:pt x="3" y="1136"/>
                  </a:lnTo>
                  <a:lnTo>
                    <a:pt x="1" y="1126"/>
                  </a:lnTo>
                  <a:lnTo>
                    <a:pt x="0" y="1104"/>
                  </a:lnTo>
                  <a:lnTo>
                    <a:pt x="1" y="1082"/>
                  </a:lnTo>
                  <a:lnTo>
                    <a:pt x="3" y="1060"/>
                  </a:lnTo>
                  <a:lnTo>
                    <a:pt x="3" y="1060"/>
                  </a:lnTo>
                  <a:lnTo>
                    <a:pt x="5" y="1031"/>
                  </a:lnTo>
                  <a:lnTo>
                    <a:pt x="5" y="1031"/>
                  </a:lnTo>
                  <a:lnTo>
                    <a:pt x="6" y="1001"/>
                  </a:lnTo>
                  <a:lnTo>
                    <a:pt x="6" y="1001"/>
                  </a:lnTo>
                  <a:lnTo>
                    <a:pt x="9" y="955"/>
                  </a:lnTo>
                  <a:lnTo>
                    <a:pt x="9" y="932"/>
                  </a:lnTo>
                  <a:lnTo>
                    <a:pt x="8" y="908"/>
                  </a:lnTo>
                  <a:lnTo>
                    <a:pt x="8" y="908"/>
                  </a:lnTo>
                  <a:lnTo>
                    <a:pt x="7" y="889"/>
                  </a:lnTo>
                  <a:lnTo>
                    <a:pt x="7" y="868"/>
                  </a:lnTo>
                  <a:lnTo>
                    <a:pt x="8" y="827"/>
                  </a:lnTo>
                  <a:lnTo>
                    <a:pt x="10" y="786"/>
                  </a:lnTo>
                  <a:lnTo>
                    <a:pt x="12" y="745"/>
                  </a:lnTo>
                  <a:lnTo>
                    <a:pt x="12" y="745"/>
                  </a:lnTo>
                  <a:lnTo>
                    <a:pt x="17" y="676"/>
                  </a:lnTo>
                  <a:lnTo>
                    <a:pt x="17" y="676"/>
                  </a:lnTo>
                  <a:lnTo>
                    <a:pt x="18" y="619"/>
                  </a:lnTo>
                  <a:lnTo>
                    <a:pt x="20" y="561"/>
                  </a:lnTo>
                  <a:lnTo>
                    <a:pt x="18" y="448"/>
                  </a:lnTo>
                  <a:lnTo>
                    <a:pt x="18" y="448"/>
                  </a:lnTo>
                  <a:lnTo>
                    <a:pt x="17" y="334"/>
                  </a:lnTo>
                  <a:lnTo>
                    <a:pt x="17" y="277"/>
                  </a:lnTo>
                  <a:lnTo>
                    <a:pt x="20" y="219"/>
                  </a:lnTo>
                  <a:lnTo>
                    <a:pt x="20" y="219"/>
                  </a:lnTo>
                  <a:lnTo>
                    <a:pt x="21" y="214"/>
                  </a:lnTo>
                  <a:lnTo>
                    <a:pt x="24" y="209"/>
                  </a:lnTo>
                  <a:lnTo>
                    <a:pt x="25" y="208"/>
                  </a:lnTo>
                  <a:lnTo>
                    <a:pt x="25" y="207"/>
                  </a:lnTo>
                  <a:lnTo>
                    <a:pt x="25" y="207"/>
                  </a:lnTo>
                  <a:lnTo>
                    <a:pt x="26" y="201"/>
                  </a:lnTo>
                  <a:lnTo>
                    <a:pt x="27" y="195"/>
                  </a:lnTo>
                  <a:lnTo>
                    <a:pt x="27" y="195"/>
                  </a:lnTo>
                  <a:lnTo>
                    <a:pt x="28" y="167"/>
                  </a:lnTo>
                  <a:lnTo>
                    <a:pt x="28" y="167"/>
                  </a:lnTo>
                  <a:lnTo>
                    <a:pt x="29" y="143"/>
                  </a:lnTo>
                  <a:lnTo>
                    <a:pt x="30" y="131"/>
                  </a:lnTo>
                  <a:lnTo>
                    <a:pt x="32" y="120"/>
                  </a:lnTo>
                  <a:lnTo>
                    <a:pt x="32" y="120"/>
                  </a:lnTo>
                  <a:lnTo>
                    <a:pt x="38" y="101"/>
                  </a:lnTo>
                  <a:lnTo>
                    <a:pt x="44" y="84"/>
                  </a:lnTo>
                  <a:lnTo>
                    <a:pt x="53" y="70"/>
                  </a:lnTo>
                  <a:lnTo>
                    <a:pt x="61" y="56"/>
                  </a:lnTo>
                  <a:lnTo>
                    <a:pt x="72" y="45"/>
                  </a:lnTo>
                  <a:lnTo>
                    <a:pt x="84" y="36"/>
                  </a:lnTo>
                  <a:lnTo>
                    <a:pt x="96" y="27"/>
                  </a:lnTo>
                  <a:lnTo>
                    <a:pt x="111" y="21"/>
                  </a:lnTo>
                  <a:lnTo>
                    <a:pt x="111" y="21"/>
                  </a:lnTo>
                  <a:lnTo>
                    <a:pt x="130" y="15"/>
                  </a:lnTo>
                  <a:lnTo>
                    <a:pt x="151" y="11"/>
                  </a:lnTo>
                  <a:lnTo>
                    <a:pt x="171" y="7"/>
                  </a:lnTo>
                  <a:lnTo>
                    <a:pt x="192" y="4"/>
                  </a:lnTo>
                  <a:lnTo>
                    <a:pt x="213" y="3"/>
                  </a:lnTo>
                  <a:lnTo>
                    <a:pt x="234" y="2"/>
                  </a:lnTo>
                  <a:lnTo>
                    <a:pt x="277" y="1"/>
                  </a:lnTo>
                  <a:lnTo>
                    <a:pt x="277" y="1"/>
                  </a:lnTo>
                  <a:lnTo>
                    <a:pt x="297" y="1"/>
                  </a:lnTo>
                  <a:lnTo>
                    <a:pt x="297" y="1"/>
                  </a:lnTo>
                  <a:lnTo>
                    <a:pt x="322" y="1"/>
                  </a:lnTo>
                  <a:lnTo>
                    <a:pt x="322" y="1"/>
                  </a:lnTo>
                  <a:lnTo>
                    <a:pt x="384" y="1"/>
                  </a:lnTo>
                  <a:lnTo>
                    <a:pt x="384" y="1"/>
                  </a:lnTo>
                  <a:lnTo>
                    <a:pt x="448" y="2"/>
                  </a:lnTo>
                  <a:lnTo>
                    <a:pt x="448" y="2"/>
                  </a:lnTo>
                  <a:lnTo>
                    <a:pt x="482" y="2"/>
                  </a:lnTo>
                  <a:lnTo>
                    <a:pt x="513" y="0"/>
                  </a:lnTo>
                  <a:lnTo>
                    <a:pt x="513" y="0"/>
                  </a:lnTo>
                  <a:lnTo>
                    <a:pt x="536" y="0"/>
                  </a:lnTo>
                  <a:lnTo>
                    <a:pt x="536" y="0"/>
                  </a:lnTo>
                  <a:lnTo>
                    <a:pt x="556" y="0"/>
                  </a:lnTo>
                  <a:lnTo>
                    <a:pt x="577" y="1"/>
                  </a:lnTo>
                  <a:lnTo>
                    <a:pt x="620" y="6"/>
                  </a:lnTo>
                  <a:lnTo>
                    <a:pt x="620" y="6"/>
                  </a:lnTo>
                  <a:lnTo>
                    <a:pt x="661" y="9"/>
                  </a:lnTo>
                  <a:lnTo>
                    <a:pt x="683" y="11"/>
                  </a:lnTo>
                  <a:lnTo>
                    <a:pt x="705" y="11"/>
                  </a:lnTo>
                  <a:lnTo>
                    <a:pt x="705" y="11"/>
                  </a:lnTo>
                  <a:lnTo>
                    <a:pt x="748" y="10"/>
                  </a:lnTo>
                  <a:lnTo>
                    <a:pt x="748" y="10"/>
                  </a:lnTo>
                  <a:lnTo>
                    <a:pt x="794" y="9"/>
                  </a:lnTo>
                  <a:lnTo>
                    <a:pt x="794" y="9"/>
                  </a:lnTo>
                  <a:lnTo>
                    <a:pt x="815" y="10"/>
                  </a:lnTo>
                  <a:lnTo>
                    <a:pt x="839" y="11"/>
                  </a:lnTo>
                  <a:lnTo>
                    <a:pt x="865" y="14"/>
                  </a:lnTo>
                  <a:lnTo>
                    <a:pt x="878" y="17"/>
                  </a:lnTo>
                  <a:lnTo>
                    <a:pt x="890" y="20"/>
                  </a:lnTo>
                  <a:lnTo>
                    <a:pt x="890" y="20"/>
                  </a:lnTo>
                  <a:lnTo>
                    <a:pt x="908" y="25"/>
                  </a:lnTo>
                  <a:lnTo>
                    <a:pt x="923" y="31"/>
                  </a:lnTo>
                  <a:lnTo>
                    <a:pt x="937" y="39"/>
                  </a:lnTo>
                  <a:lnTo>
                    <a:pt x="950" y="47"/>
                  </a:lnTo>
                  <a:lnTo>
                    <a:pt x="963" y="57"/>
                  </a:lnTo>
                  <a:lnTo>
                    <a:pt x="975" y="69"/>
                  </a:lnTo>
                  <a:lnTo>
                    <a:pt x="987" y="82"/>
                  </a:lnTo>
                  <a:lnTo>
                    <a:pt x="997" y="97"/>
                  </a:lnTo>
                  <a:lnTo>
                    <a:pt x="997" y="97"/>
                  </a:lnTo>
                  <a:lnTo>
                    <a:pt x="1003" y="106"/>
                  </a:lnTo>
                  <a:lnTo>
                    <a:pt x="1007" y="115"/>
                  </a:lnTo>
                  <a:lnTo>
                    <a:pt x="1010" y="125"/>
                  </a:lnTo>
                  <a:lnTo>
                    <a:pt x="1012" y="134"/>
                  </a:lnTo>
                  <a:lnTo>
                    <a:pt x="1013" y="143"/>
                  </a:lnTo>
                  <a:lnTo>
                    <a:pt x="1014" y="153"/>
                  </a:lnTo>
                  <a:lnTo>
                    <a:pt x="1014" y="172"/>
                  </a:lnTo>
                  <a:lnTo>
                    <a:pt x="1014" y="172"/>
                  </a:lnTo>
                  <a:lnTo>
                    <a:pt x="1014" y="195"/>
                  </a:lnTo>
                  <a:lnTo>
                    <a:pt x="1016" y="207"/>
                  </a:lnTo>
                  <a:lnTo>
                    <a:pt x="1018" y="218"/>
                  </a:lnTo>
                  <a:lnTo>
                    <a:pt x="1018" y="219"/>
                  </a:lnTo>
                  <a:lnTo>
                    <a:pt x="1018" y="220"/>
                  </a:lnTo>
                  <a:lnTo>
                    <a:pt x="1018" y="220"/>
                  </a:lnTo>
                  <a:lnTo>
                    <a:pt x="1020" y="225"/>
                  </a:lnTo>
                  <a:lnTo>
                    <a:pt x="1020" y="231"/>
                  </a:lnTo>
                  <a:lnTo>
                    <a:pt x="1019" y="237"/>
                  </a:lnTo>
                  <a:lnTo>
                    <a:pt x="1017" y="242"/>
                  </a:lnTo>
                  <a:lnTo>
                    <a:pt x="1016" y="243"/>
                  </a:lnTo>
                  <a:lnTo>
                    <a:pt x="1016" y="245"/>
                  </a:lnTo>
                  <a:lnTo>
                    <a:pt x="1016" y="245"/>
                  </a:lnTo>
                  <a:lnTo>
                    <a:pt x="1013" y="268"/>
                  </a:lnTo>
                  <a:lnTo>
                    <a:pt x="1012" y="291"/>
                  </a:lnTo>
                  <a:lnTo>
                    <a:pt x="1013" y="312"/>
                  </a:lnTo>
                  <a:lnTo>
                    <a:pt x="1016" y="335"/>
                  </a:lnTo>
                  <a:lnTo>
                    <a:pt x="1016" y="335"/>
                  </a:lnTo>
                  <a:lnTo>
                    <a:pt x="1018" y="353"/>
                  </a:lnTo>
                  <a:lnTo>
                    <a:pt x="1019" y="370"/>
                  </a:lnTo>
                  <a:lnTo>
                    <a:pt x="1019" y="387"/>
                  </a:lnTo>
                  <a:lnTo>
                    <a:pt x="1018" y="405"/>
                  </a:lnTo>
                  <a:lnTo>
                    <a:pt x="1018" y="405"/>
                  </a:lnTo>
                  <a:lnTo>
                    <a:pt x="1016" y="426"/>
                  </a:lnTo>
                  <a:lnTo>
                    <a:pt x="1016" y="426"/>
                  </a:lnTo>
                  <a:lnTo>
                    <a:pt x="1013" y="461"/>
                  </a:lnTo>
                  <a:lnTo>
                    <a:pt x="1012" y="478"/>
                  </a:lnTo>
                  <a:lnTo>
                    <a:pt x="1013" y="496"/>
                  </a:lnTo>
                  <a:lnTo>
                    <a:pt x="1013" y="496"/>
                  </a:lnTo>
                  <a:lnTo>
                    <a:pt x="1014" y="510"/>
                  </a:lnTo>
                  <a:lnTo>
                    <a:pt x="1017" y="524"/>
                  </a:lnTo>
                  <a:lnTo>
                    <a:pt x="1017" y="524"/>
                  </a:lnTo>
                  <a:lnTo>
                    <a:pt x="1019" y="541"/>
                  </a:lnTo>
                  <a:lnTo>
                    <a:pt x="1020" y="552"/>
                  </a:lnTo>
                  <a:lnTo>
                    <a:pt x="1020" y="561"/>
                  </a:lnTo>
                  <a:lnTo>
                    <a:pt x="1020" y="561"/>
                  </a:lnTo>
                  <a:lnTo>
                    <a:pt x="1019" y="586"/>
                  </a:lnTo>
                  <a:lnTo>
                    <a:pt x="1020" y="610"/>
                  </a:lnTo>
                  <a:lnTo>
                    <a:pt x="1020" y="610"/>
                  </a:lnTo>
                  <a:lnTo>
                    <a:pt x="1020" y="629"/>
                  </a:lnTo>
                  <a:lnTo>
                    <a:pt x="1020" y="650"/>
                  </a:lnTo>
                  <a:lnTo>
                    <a:pt x="1020" y="650"/>
                  </a:lnTo>
                  <a:lnTo>
                    <a:pt x="1019" y="667"/>
                  </a:lnTo>
                  <a:lnTo>
                    <a:pt x="1017" y="684"/>
                  </a:lnTo>
                  <a:lnTo>
                    <a:pt x="1017" y="684"/>
                  </a:lnTo>
                  <a:lnTo>
                    <a:pt x="1014" y="709"/>
                  </a:lnTo>
                  <a:lnTo>
                    <a:pt x="1014" y="723"/>
                  </a:lnTo>
                  <a:lnTo>
                    <a:pt x="1014" y="735"/>
                  </a:lnTo>
                  <a:lnTo>
                    <a:pt x="1014" y="735"/>
                  </a:lnTo>
                  <a:lnTo>
                    <a:pt x="1017" y="775"/>
                  </a:lnTo>
                  <a:lnTo>
                    <a:pt x="1017" y="775"/>
                  </a:lnTo>
                  <a:lnTo>
                    <a:pt x="1020" y="805"/>
                  </a:lnTo>
                  <a:lnTo>
                    <a:pt x="1021" y="836"/>
                  </a:lnTo>
                  <a:lnTo>
                    <a:pt x="1021" y="867"/>
                  </a:lnTo>
                  <a:lnTo>
                    <a:pt x="1021" y="881"/>
                  </a:lnTo>
                  <a:lnTo>
                    <a:pt x="1020" y="897"/>
                  </a:lnTo>
                  <a:lnTo>
                    <a:pt x="1020" y="897"/>
                  </a:lnTo>
                  <a:lnTo>
                    <a:pt x="1018" y="918"/>
                  </a:lnTo>
                  <a:lnTo>
                    <a:pt x="1017" y="937"/>
                  </a:lnTo>
                  <a:lnTo>
                    <a:pt x="1016" y="956"/>
                  </a:lnTo>
                  <a:lnTo>
                    <a:pt x="1017" y="975"/>
                  </a:lnTo>
                  <a:lnTo>
                    <a:pt x="1018" y="992"/>
                  </a:lnTo>
                  <a:lnTo>
                    <a:pt x="1020" y="1010"/>
                  </a:lnTo>
                  <a:lnTo>
                    <a:pt x="1023" y="1027"/>
                  </a:lnTo>
                  <a:lnTo>
                    <a:pt x="1026" y="1044"/>
                  </a:lnTo>
                  <a:lnTo>
                    <a:pt x="1026" y="1044"/>
                  </a:lnTo>
                  <a:lnTo>
                    <a:pt x="1028" y="1059"/>
                  </a:lnTo>
                  <a:lnTo>
                    <a:pt x="1029" y="1073"/>
                  </a:lnTo>
                  <a:lnTo>
                    <a:pt x="1028" y="1089"/>
                  </a:lnTo>
                  <a:lnTo>
                    <a:pt x="1027" y="1103"/>
                  </a:lnTo>
                  <a:lnTo>
                    <a:pt x="1027" y="1103"/>
                  </a:lnTo>
                  <a:lnTo>
                    <a:pt x="1026" y="1118"/>
                  </a:lnTo>
                  <a:lnTo>
                    <a:pt x="1026" y="1132"/>
                  </a:lnTo>
                  <a:lnTo>
                    <a:pt x="1026" y="1132"/>
                  </a:lnTo>
                  <a:lnTo>
                    <a:pt x="1026" y="1146"/>
                  </a:lnTo>
                  <a:lnTo>
                    <a:pt x="1026" y="1146"/>
                  </a:lnTo>
                  <a:lnTo>
                    <a:pt x="1026" y="1168"/>
                  </a:lnTo>
                  <a:lnTo>
                    <a:pt x="1024" y="1179"/>
                  </a:lnTo>
                  <a:lnTo>
                    <a:pt x="1022" y="1189"/>
                  </a:lnTo>
                  <a:lnTo>
                    <a:pt x="1022" y="1189"/>
                  </a:lnTo>
                  <a:lnTo>
                    <a:pt x="1017" y="1204"/>
                  </a:lnTo>
                  <a:lnTo>
                    <a:pt x="1010" y="1217"/>
                  </a:lnTo>
                  <a:lnTo>
                    <a:pt x="1003" y="1230"/>
                  </a:lnTo>
                  <a:lnTo>
                    <a:pt x="996" y="1241"/>
                  </a:lnTo>
                  <a:lnTo>
                    <a:pt x="988" y="1252"/>
                  </a:lnTo>
                  <a:lnTo>
                    <a:pt x="978" y="1262"/>
                  </a:lnTo>
                  <a:lnTo>
                    <a:pt x="968" y="1271"/>
                  </a:lnTo>
                  <a:lnTo>
                    <a:pt x="957" y="1279"/>
                  </a:lnTo>
                  <a:lnTo>
                    <a:pt x="946" y="1287"/>
                  </a:lnTo>
                  <a:lnTo>
                    <a:pt x="935" y="1293"/>
                  </a:lnTo>
                  <a:lnTo>
                    <a:pt x="921" y="1298"/>
                  </a:lnTo>
                  <a:lnTo>
                    <a:pt x="908" y="1303"/>
                  </a:lnTo>
                  <a:lnTo>
                    <a:pt x="894" y="1306"/>
                  </a:lnTo>
                  <a:lnTo>
                    <a:pt x="879" y="1309"/>
                  </a:lnTo>
                  <a:lnTo>
                    <a:pt x="863" y="1311"/>
                  </a:lnTo>
                  <a:lnTo>
                    <a:pt x="847" y="1313"/>
                  </a:lnTo>
                  <a:lnTo>
                    <a:pt x="847" y="1313"/>
                  </a:lnTo>
                  <a:lnTo>
                    <a:pt x="846" y="1313"/>
                  </a:lnTo>
                  <a:lnTo>
                    <a:pt x="846" y="1313"/>
                  </a:lnTo>
                  <a:lnTo>
                    <a:pt x="842" y="1313"/>
                  </a:lnTo>
                  <a:lnTo>
                    <a:pt x="842" y="1313"/>
                  </a:lnTo>
                  <a:lnTo>
                    <a:pt x="840" y="1313"/>
                  </a:lnTo>
                  <a:lnTo>
                    <a:pt x="838" y="1313"/>
                  </a:lnTo>
                  <a:lnTo>
                    <a:pt x="837" y="1313"/>
                  </a:lnTo>
                  <a:lnTo>
                    <a:pt x="837" y="1313"/>
                  </a:lnTo>
                  <a:lnTo>
                    <a:pt x="833" y="1311"/>
                  </a:lnTo>
                  <a:lnTo>
                    <a:pt x="829" y="1310"/>
                  </a:lnTo>
                  <a:lnTo>
                    <a:pt x="828" y="1310"/>
                  </a:lnTo>
                  <a:lnTo>
                    <a:pt x="827" y="1309"/>
                  </a:lnTo>
                  <a:lnTo>
                    <a:pt x="827" y="1309"/>
                  </a:lnTo>
                  <a:lnTo>
                    <a:pt x="817" y="1309"/>
                  </a:lnTo>
                  <a:lnTo>
                    <a:pt x="817" y="1309"/>
                  </a:lnTo>
                  <a:lnTo>
                    <a:pt x="803" y="1309"/>
                  </a:lnTo>
                  <a:lnTo>
                    <a:pt x="790" y="1311"/>
                  </a:lnTo>
                  <a:lnTo>
                    <a:pt x="790" y="1311"/>
                  </a:lnTo>
                  <a:lnTo>
                    <a:pt x="769" y="1313"/>
                  </a:lnTo>
                  <a:lnTo>
                    <a:pt x="769" y="1313"/>
                  </a:lnTo>
                  <a:lnTo>
                    <a:pt x="744" y="1313"/>
                  </a:lnTo>
                  <a:lnTo>
                    <a:pt x="744" y="1313"/>
                  </a:lnTo>
                  <a:lnTo>
                    <a:pt x="719" y="1311"/>
                  </a:lnTo>
                  <a:lnTo>
                    <a:pt x="719" y="1311"/>
                  </a:lnTo>
                  <a:lnTo>
                    <a:pt x="694" y="1313"/>
                  </a:lnTo>
                  <a:lnTo>
                    <a:pt x="666" y="1314"/>
                  </a:lnTo>
                  <a:lnTo>
                    <a:pt x="666" y="1314"/>
                  </a:lnTo>
                  <a:lnTo>
                    <a:pt x="609" y="1316"/>
                  </a:lnTo>
                  <a:lnTo>
                    <a:pt x="552" y="1317"/>
                  </a:lnTo>
                  <a:lnTo>
                    <a:pt x="552" y="1317"/>
                  </a:lnTo>
                  <a:lnTo>
                    <a:pt x="413" y="1318"/>
                  </a:lnTo>
                  <a:lnTo>
                    <a:pt x="267" y="1318"/>
                  </a:lnTo>
                  <a:lnTo>
                    <a:pt x="267" y="1318"/>
                  </a:lnTo>
                  <a:lnTo>
                    <a:pt x="249" y="1318"/>
                  </a:lnTo>
                  <a:lnTo>
                    <a:pt x="249" y="1318"/>
                  </a:lnTo>
                  <a:close/>
                  <a:moveTo>
                    <a:pt x="368" y="1281"/>
                  </a:moveTo>
                  <a:lnTo>
                    <a:pt x="368" y="1281"/>
                  </a:lnTo>
                  <a:lnTo>
                    <a:pt x="412" y="1281"/>
                  </a:lnTo>
                  <a:lnTo>
                    <a:pt x="457" y="1282"/>
                  </a:lnTo>
                  <a:lnTo>
                    <a:pt x="457" y="1282"/>
                  </a:lnTo>
                  <a:lnTo>
                    <a:pt x="502" y="1283"/>
                  </a:lnTo>
                  <a:lnTo>
                    <a:pt x="549" y="1285"/>
                  </a:lnTo>
                  <a:lnTo>
                    <a:pt x="549" y="1285"/>
                  </a:lnTo>
                  <a:lnTo>
                    <a:pt x="601" y="1283"/>
                  </a:lnTo>
                  <a:lnTo>
                    <a:pt x="625" y="1282"/>
                  </a:lnTo>
                  <a:lnTo>
                    <a:pt x="648" y="1280"/>
                  </a:lnTo>
                  <a:lnTo>
                    <a:pt x="648" y="1280"/>
                  </a:lnTo>
                  <a:lnTo>
                    <a:pt x="675" y="1278"/>
                  </a:lnTo>
                  <a:lnTo>
                    <a:pt x="703" y="1277"/>
                  </a:lnTo>
                  <a:lnTo>
                    <a:pt x="762" y="1276"/>
                  </a:lnTo>
                  <a:lnTo>
                    <a:pt x="771" y="1276"/>
                  </a:lnTo>
                  <a:lnTo>
                    <a:pt x="771" y="1276"/>
                  </a:lnTo>
                  <a:lnTo>
                    <a:pt x="796" y="1275"/>
                  </a:lnTo>
                  <a:lnTo>
                    <a:pt x="796" y="1275"/>
                  </a:lnTo>
                  <a:lnTo>
                    <a:pt x="809" y="1274"/>
                  </a:lnTo>
                  <a:lnTo>
                    <a:pt x="822" y="1274"/>
                  </a:lnTo>
                  <a:lnTo>
                    <a:pt x="822" y="1274"/>
                  </a:lnTo>
                  <a:lnTo>
                    <a:pt x="834" y="1274"/>
                  </a:lnTo>
                  <a:lnTo>
                    <a:pt x="845" y="1276"/>
                  </a:lnTo>
                  <a:lnTo>
                    <a:pt x="846" y="1276"/>
                  </a:lnTo>
                  <a:lnTo>
                    <a:pt x="847" y="1276"/>
                  </a:lnTo>
                  <a:lnTo>
                    <a:pt x="847" y="1276"/>
                  </a:lnTo>
                  <a:lnTo>
                    <a:pt x="869" y="1274"/>
                  </a:lnTo>
                  <a:lnTo>
                    <a:pt x="881" y="1273"/>
                  </a:lnTo>
                  <a:lnTo>
                    <a:pt x="890" y="1271"/>
                  </a:lnTo>
                  <a:lnTo>
                    <a:pt x="900" y="1268"/>
                  </a:lnTo>
                  <a:lnTo>
                    <a:pt x="910" y="1265"/>
                  </a:lnTo>
                  <a:lnTo>
                    <a:pt x="918" y="1262"/>
                  </a:lnTo>
                  <a:lnTo>
                    <a:pt x="926" y="1257"/>
                  </a:lnTo>
                  <a:lnTo>
                    <a:pt x="935" y="1252"/>
                  </a:lnTo>
                  <a:lnTo>
                    <a:pt x="942" y="1246"/>
                  </a:lnTo>
                  <a:lnTo>
                    <a:pt x="949" y="1240"/>
                  </a:lnTo>
                  <a:lnTo>
                    <a:pt x="955" y="1234"/>
                  </a:lnTo>
                  <a:lnTo>
                    <a:pt x="963" y="1225"/>
                  </a:lnTo>
                  <a:lnTo>
                    <a:pt x="968" y="1218"/>
                  </a:lnTo>
                  <a:lnTo>
                    <a:pt x="979" y="1200"/>
                  </a:lnTo>
                  <a:lnTo>
                    <a:pt x="979" y="1200"/>
                  </a:lnTo>
                  <a:lnTo>
                    <a:pt x="982" y="1192"/>
                  </a:lnTo>
                  <a:lnTo>
                    <a:pt x="985" y="1185"/>
                  </a:lnTo>
                  <a:lnTo>
                    <a:pt x="988" y="1178"/>
                  </a:lnTo>
                  <a:lnTo>
                    <a:pt x="989" y="1171"/>
                  </a:lnTo>
                  <a:lnTo>
                    <a:pt x="990" y="1156"/>
                  </a:lnTo>
                  <a:lnTo>
                    <a:pt x="990" y="1140"/>
                  </a:lnTo>
                  <a:lnTo>
                    <a:pt x="990" y="1140"/>
                  </a:lnTo>
                  <a:lnTo>
                    <a:pt x="990" y="1128"/>
                  </a:lnTo>
                  <a:lnTo>
                    <a:pt x="991" y="1116"/>
                  </a:lnTo>
                  <a:lnTo>
                    <a:pt x="991" y="1116"/>
                  </a:lnTo>
                  <a:lnTo>
                    <a:pt x="993" y="1096"/>
                  </a:lnTo>
                  <a:lnTo>
                    <a:pt x="993" y="1077"/>
                  </a:lnTo>
                  <a:lnTo>
                    <a:pt x="991" y="1060"/>
                  </a:lnTo>
                  <a:lnTo>
                    <a:pt x="988" y="1042"/>
                  </a:lnTo>
                  <a:lnTo>
                    <a:pt x="988" y="1042"/>
                  </a:lnTo>
                  <a:lnTo>
                    <a:pt x="983" y="1022"/>
                  </a:lnTo>
                  <a:lnTo>
                    <a:pt x="981" y="1003"/>
                  </a:lnTo>
                  <a:lnTo>
                    <a:pt x="979" y="983"/>
                  </a:lnTo>
                  <a:lnTo>
                    <a:pt x="978" y="963"/>
                  </a:lnTo>
                  <a:lnTo>
                    <a:pt x="979" y="924"/>
                  </a:lnTo>
                  <a:lnTo>
                    <a:pt x="980" y="883"/>
                  </a:lnTo>
                  <a:lnTo>
                    <a:pt x="980" y="883"/>
                  </a:lnTo>
                  <a:lnTo>
                    <a:pt x="982" y="839"/>
                  </a:lnTo>
                  <a:lnTo>
                    <a:pt x="982" y="817"/>
                  </a:lnTo>
                  <a:lnTo>
                    <a:pt x="981" y="794"/>
                  </a:lnTo>
                  <a:lnTo>
                    <a:pt x="981" y="794"/>
                  </a:lnTo>
                  <a:lnTo>
                    <a:pt x="981" y="753"/>
                  </a:lnTo>
                  <a:lnTo>
                    <a:pt x="982" y="711"/>
                  </a:lnTo>
                  <a:lnTo>
                    <a:pt x="982" y="711"/>
                  </a:lnTo>
                  <a:lnTo>
                    <a:pt x="983" y="673"/>
                  </a:lnTo>
                  <a:lnTo>
                    <a:pt x="983" y="635"/>
                  </a:lnTo>
                  <a:lnTo>
                    <a:pt x="983" y="635"/>
                  </a:lnTo>
                  <a:lnTo>
                    <a:pt x="981" y="577"/>
                  </a:lnTo>
                  <a:lnTo>
                    <a:pt x="978" y="521"/>
                  </a:lnTo>
                  <a:lnTo>
                    <a:pt x="978" y="509"/>
                  </a:lnTo>
                  <a:lnTo>
                    <a:pt x="978" y="509"/>
                  </a:lnTo>
                  <a:lnTo>
                    <a:pt x="977" y="492"/>
                  </a:lnTo>
                  <a:lnTo>
                    <a:pt x="978" y="474"/>
                  </a:lnTo>
                  <a:lnTo>
                    <a:pt x="980" y="440"/>
                  </a:lnTo>
                  <a:lnTo>
                    <a:pt x="980" y="440"/>
                  </a:lnTo>
                  <a:lnTo>
                    <a:pt x="982" y="406"/>
                  </a:lnTo>
                  <a:lnTo>
                    <a:pt x="982" y="389"/>
                  </a:lnTo>
                  <a:lnTo>
                    <a:pt x="982" y="371"/>
                  </a:lnTo>
                  <a:lnTo>
                    <a:pt x="982" y="371"/>
                  </a:lnTo>
                  <a:lnTo>
                    <a:pt x="981" y="355"/>
                  </a:lnTo>
                  <a:lnTo>
                    <a:pt x="978" y="338"/>
                  </a:lnTo>
                  <a:lnTo>
                    <a:pt x="978" y="338"/>
                  </a:lnTo>
                  <a:lnTo>
                    <a:pt x="976" y="314"/>
                  </a:lnTo>
                  <a:lnTo>
                    <a:pt x="975" y="303"/>
                  </a:lnTo>
                  <a:lnTo>
                    <a:pt x="975" y="291"/>
                  </a:lnTo>
                  <a:lnTo>
                    <a:pt x="975" y="291"/>
                  </a:lnTo>
                  <a:lnTo>
                    <a:pt x="978" y="257"/>
                  </a:lnTo>
                  <a:lnTo>
                    <a:pt x="978" y="257"/>
                  </a:lnTo>
                  <a:lnTo>
                    <a:pt x="980" y="224"/>
                  </a:lnTo>
                  <a:lnTo>
                    <a:pt x="981" y="222"/>
                  </a:lnTo>
                  <a:lnTo>
                    <a:pt x="981" y="221"/>
                  </a:lnTo>
                  <a:lnTo>
                    <a:pt x="981" y="221"/>
                  </a:lnTo>
                  <a:lnTo>
                    <a:pt x="980" y="210"/>
                  </a:lnTo>
                  <a:lnTo>
                    <a:pt x="980" y="198"/>
                  </a:lnTo>
                  <a:lnTo>
                    <a:pt x="980" y="180"/>
                  </a:lnTo>
                  <a:lnTo>
                    <a:pt x="980" y="180"/>
                  </a:lnTo>
                  <a:lnTo>
                    <a:pt x="980" y="161"/>
                  </a:lnTo>
                  <a:lnTo>
                    <a:pt x="979" y="154"/>
                  </a:lnTo>
                  <a:lnTo>
                    <a:pt x="978" y="146"/>
                  </a:lnTo>
                  <a:lnTo>
                    <a:pt x="973" y="134"/>
                  </a:lnTo>
                  <a:lnTo>
                    <a:pt x="967" y="120"/>
                  </a:lnTo>
                  <a:lnTo>
                    <a:pt x="965" y="115"/>
                  </a:lnTo>
                  <a:lnTo>
                    <a:pt x="965" y="115"/>
                  </a:lnTo>
                  <a:lnTo>
                    <a:pt x="960" y="105"/>
                  </a:lnTo>
                  <a:lnTo>
                    <a:pt x="953" y="96"/>
                  </a:lnTo>
                  <a:lnTo>
                    <a:pt x="946" y="87"/>
                  </a:lnTo>
                  <a:lnTo>
                    <a:pt x="938" y="80"/>
                  </a:lnTo>
                  <a:lnTo>
                    <a:pt x="928" y="74"/>
                  </a:lnTo>
                  <a:lnTo>
                    <a:pt x="919" y="69"/>
                  </a:lnTo>
                  <a:lnTo>
                    <a:pt x="909" y="64"/>
                  </a:lnTo>
                  <a:lnTo>
                    <a:pt x="897" y="59"/>
                  </a:lnTo>
                  <a:lnTo>
                    <a:pt x="887" y="56"/>
                  </a:lnTo>
                  <a:lnTo>
                    <a:pt x="876" y="53"/>
                  </a:lnTo>
                  <a:lnTo>
                    <a:pt x="853" y="50"/>
                  </a:lnTo>
                  <a:lnTo>
                    <a:pt x="829" y="48"/>
                  </a:lnTo>
                  <a:lnTo>
                    <a:pt x="807" y="47"/>
                  </a:lnTo>
                  <a:lnTo>
                    <a:pt x="807" y="47"/>
                  </a:lnTo>
                  <a:lnTo>
                    <a:pt x="764" y="47"/>
                  </a:lnTo>
                  <a:lnTo>
                    <a:pt x="721" y="45"/>
                  </a:lnTo>
                  <a:lnTo>
                    <a:pt x="635" y="42"/>
                  </a:lnTo>
                  <a:lnTo>
                    <a:pt x="635" y="42"/>
                  </a:lnTo>
                  <a:lnTo>
                    <a:pt x="556" y="39"/>
                  </a:lnTo>
                  <a:lnTo>
                    <a:pt x="476" y="38"/>
                  </a:lnTo>
                  <a:lnTo>
                    <a:pt x="476" y="38"/>
                  </a:lnTo>
                  <a:lnTo>
                    <a:pt x="428" y="37"/>
                  </a:lnTo>
                  <a:lnTo>
                    <a:pt x="428" y="37"/>
                  </a:lnTo>
                  <a:lnTo>
                    <a:pt x="358" y="37"/>
                  </a:lnTo>
                  <a:lnTo>
                    <a:pt x="358" y="37"/>
                  </a:lnTo>
                  <a:lnTo>
                    <a:pt x="295" y="38"/>
                  </a:lnTo>
                  <a:lnTo>
                    <a:pt x="295" y="38"/>
                  </a:lnTo>
                  <a:lnTo>
                    <a:pt x="282" y="38"/>
                  </a:lnTo>
                  <a:lnTo>
                    <a:pt x="282" y="38"/>
                  </a:lnTo>
                  <a:lnTo>
                    <a:pt x="260" y="38"/>
                  </a:lnTo>
                  <a:lnTo>
                    <a:pt x="260" y="38"/>
                  </a:lnTo>
                  <a:lnTo>
                    <a:pt x="236" y="37"/>
                  </a:lnTo>
                  <a:lnTo>
                    <a:pt x="236" y="37"/>
                  </a:lnTo>
                  <a:lnTo>
                    <a:pt x="202" y="38"/>
                  </a:lnTo>
                  <a:lnTo>
                    <a:pt x="185" y="39"/>
                  </a:lnTo>
                  <a:lnTo>
                    <a:pt x="169" y="41"/>
                  </a:lnTo>
                  <a:lnTo>
                    <a:pt x="153" y="44"/>
                  </a:lnTo>
                  <a:lnTo>
                    <a:pt x="138" y="48"/>
                  </a:lnTo>
                  <a:lnTo>
                    <a:pt x="123" y="53"/>
                  </a:lnTo>
                  <a:lnTo>
                    <a:pt x="111" y="60"/>
                  </a:lnTo>
                  <a:lnTo>
                    <a:pt x="111" y="60"/>
                  </a:lnTo>
                  <a:lnTo>
                    <a:pt x="103" y="66"/>
                  </a:lnTo>
                  <a:lnTo>
                    <a:pt x="96" y="71"/>
                  </a:lnTo>
                  <a:lnTo>
                    <a:pt x="90" y="77"/>
                  </a:lnTo>
                  <a:lnTo>
                    <a:pt x="85" y="83"/>
                  </a:lnTo>
                  <a:lnTo>
                    <a:pt x="81" y="89"/>
                  </a:lnTo>
                  <a:lnTo>
                    <a:pt x="78" y="97"/>
                  </a:lnTo>
                  <a:lnTo>
                    <a:pt x="71" y="110"/>
                  </a:lnTo>
                  <a:lnTo>
                    <a:pt x="68" y="126"/>
                  </a:lnTo>
                  <a:lnTo>
                    <a:pt x="66" y="141"/>
                  </a:lnTo>
                  <a:lnTo>
                    <a:pt x="65" y="157"/>
                  </a:lnTo>
                  <a:lnTo>
                    <a:pt x="64" y="172"/>
                  </a:lnTo>
                  <a:lnTo>
                    <a:pt x="64" y="172"/>
                  </a:lnTo>
                  <a:lnTo>
                    <a:pt x="63" y="189"/>
                  </a:lnTo>
                  <a:lnTo>
                    <a:pt x="63" y="189"/>
                  </a:lnTo>
                  <a:lnTo>
                    <a:pt x="63" y="199"/>
                  </a:lnTo>
                  <a:lnTo>
                    <a:pt x="62" y="210"/>
                  </a:lnTo>
                  <a:lnTo>
                    <a:pt x="60" y="219"/>
                  </a:lnTo>
                  <a:lnTo>
                    <a:pt x="56" y="227"/>
                  </a:lnTo>
                  <a:lnTo>
                    <a:pt x="56" y="228"/>
                  </a:lnTo>
                  <a:lnTo>
                    <a:pt x="56" y="230"/>
                  </a:lnTo>
                  <a:lnTo>
                    <a:pt x="56" y="230"/>
                  </a:lnTo>
                  <a:lnTo>
                    <a:pt x="54" y="283"/>
                  </a:lnTo>
                  <a:lnTo>
                    <a:pt x="54" y="336"/>
                  </a:lnTo>
                  <a:lnTo>
                    <a:pt x="55" y="441"/>
                  </a:lnTo>
                  <a:lnTo>
                    <a:pt x="55" y="441"/>
                  </a:lnTo>
                  <a:lnTo>
                    <a:pt x="56" y="551"/>
                  </a:lnTo>
                  <a:lnTo>
                    <a:pt x="56" y="606"/>
                  </a:lnTo>
                  <a:lnTo>
                    <a:pt x="54" y="662"/>
                  </a:lnTo>
                  <a:lnTo>
                    <a:pt x="54" y="662"/>
                  </a:lnTo>
                  <a:lnTo>
                    <a:pt x="52" y="699"/>
                  </a:lnTo>
                  <a:lnTo>
                    <a:pt x="49" y="736"/>
                  </a:lnTo>
                  <a:lnTo>
                    <a:pt x="49" y="736"/>
                  </a:lnTo>
                  <a:lnTo>
                    <a:pt x="45" y="776"/>
                  </a:lnTo>
                  <a:lnTo>
                    <a:pt x="43" y="816"/>
                  </a:lnTo>
                  <a:lnTo>
                    <a:pt x="42" y="855"/>
                  </a:lnTo>
                  <a:lnTo>
                    <a:pt x="42" y="875"/>
                  </a:lnTo>
                  <a:lnTo>
                    <a:pt x="43" y="895"/>
                  </a:lnTo>
                  <a:lnTo>
                    <a:pt x="43" y="895"/>
                  </a:lnTo>
                  <a:lnTo>
                    <a:pt x="44" y="922"/>
                  </a:lnTo>
                  <a:lnTo>
                    <a:pt x="44" y="948"/>
                  </a:lnTo>
                  <a:lnTo>
                    <a:pt x="42" y="1002"/>
                  </a:lnTo>
                  <a:lnTo>
                    <a:pt x="42" y="1012"/>
                  </a:lnTo>
                  <a:lnTo>
                    <a:pt x="42" y="1012"/>
                  </a:lnTo>
                  <a:lnTo>
                    <a:pt x="39" y="1045"/>
                  </a:lnTo>
                  <a:lnTo>
                    <a:pt x="39" y="1045"/>
                  </a:lnTo>
                  <a:lnTo>
                    <a:pt x="36" y="1076"/>
                  </a:lnTo>
                  <a:lnTo>
                    <a:pt x="36" y="1093"/>
                  </a:lnTo>
                  <a:lnTo>
                    <a:pt x="36" y="1107"/>
                  </a:lnTo>
                  <a:lnTo>
                    <a:pt x="36" y="1109"/>
                  </a:lnTo>
                  <a:lnTo>
                    <a:pt x="37" y="1111"/>
                  </a:lnTo>
                  <a:lnTo>
                    <a:pt x="37" y="1111"/>
                  </a:lnTo>
                  <a:lnTo>
                    <a:pt x="39" y="1114"/>
                  </a:lnTo>
                  <a:lnTo>
                    <a:pt x="40" y="1117"/>
                  </a:lnTo>
                  <a:lnTo>
                    <a:pt x="41" y="1123"/>
                  </a:lnTo>
                  <a:lnTo>
                    <a:pt x="41" y="1123"/>
                  </a:lnTo>
                  <a:lnTo>
                    <a:pt x="41" y="1137"/>
                  </a:lnTo>
                  <a:lnTo>
                    <a:pt x="43" y="1152"/>
                  </a:lnTo>
                  <a:lnTo>
                    <a:pt x="45" y="1165"/>
                  </a:lnTo>
                  <a:lnTo>
                    <a:pt x="50" y="1179"/>
                  </a:lnTo>
                  <a:lnTo>
                    <a:pt x="55" y="1191"/>
                  </a:lnTo>
                  <a:lnTo>
                    <a:pt x="61" y="1203"/>
                  </a:lnTo>
                  <a:lnTo>
                    <a:pt x="68" y="1214"/>
                  </a:lnTo>
                  <a:lnTo>
                    <a:pt x="77" y="1224"/>
                  </a:lnTo>
                  <a:lnTo>
                    <a:pt x="86" y="1235"/>
                  </a:lnTo>
                  <a:lnTo>
                    <a:pt x="96" y="1243"/>
                  </a:lnTo>
                  <a:lnTo>
                    <a:pt x="108" y="1251"/>
                  </a:lnTo>
                  <a:lnTo>
                    <a:pt x="119" y="1259"/>
                  </a:lnTo>
                  <a:lnTo>
                    <a:pt x="131" y="1265"/>
                  </a:lnTo>
                  <a:lnTo>
                    <a:pt x="145" y="1270"/>
                  </a:lnTo>
                  <a:lnTo>
                    <a:pt x="159" y="1274"/>
                  </a:lnTo>
                  <a:lnTo>
                    <a:pt x="175" y="1277"/>
                  </a:lnTo>
                  <a:lnTo>
                    <a:pt x="175" y="1277"/>
                  </a:lnTo>
                  <a:lnTo>
                    <a:pt x="195" y="1279"/>
                  </a:lnTo>
                  <a:lnTo>
                    <a:pt x="215" y="1281"/>
                  </a:lnTo>
                  <a:lnTo>
                    <a:pt x="238" y="1282"/>
                  </a:lnTo>
                  <a:lnTo>
                    <a:pt x="264" y="1282"/>
                  </a:lnTo>
                  <a:lnTo>
                    <a:pt x="264" y="1282"/>
                  </a:lnTo>
                  <a:lnTo>
                    <a:pt x="316" y="1281"/>
                  </a:lnTo>
                  <a:lnTo>
                    <a:pt x="316" y="1281"/>
                  </a:lnTo>
                  <a:lnTo>
                    <a:pt x="368" y="1281"/>
                  </a:lnTo>
                  <a:lnTo>
                    <a:pt x="368" y="128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31" name="Freeform 624">
              <a:extLst>
                <a:ext uri="{FF2B5EF4-FFF2-40B4-BE49-F238E27FC236}">
                  <a16:creationId xmlns:a16="http://schemas.microsoft.com/office/drawing/2014/main" id="{5BB32E23-D682-462D-83C0-8B2CB6D099B0}"/>
                </a:ext>
              </a:extLst>
            </p:cNvPr>
            <p:cNvSpPr>
              <a:spLocks noEditPoints="1"/>
            </p:cNvSpPr>
            <p:nvPr/>
          </p:nvSpPr>
          <p:spPr bwMode="auto">
            <a:xfrm>
              <a:off x="6318250" y="4124325"/>
              <a:ext cx="425450" cy="479425"/>
            </a:xfrm>
            <a:custGeom>
              <a:avLst/>
              <a:gdLst/>
              <a:ahLst/>
              <a:cxnLst>
                <a:cxn ang="0">
                  <a:pos x="516" y="903"/>
                </a:cxn>
                <a:cxn ang="0">
                  <a:pos x="391" y="894"/>
                </a:cxn>
                <a:cxn ang="0">
                  <a:pos x="317" y="888"/>
                </a:cxn>
                <a:cxn ang="0">
                  <a:pos x="228" y="887"/>
                </a:cxn>
                <a:cxn ang="0">
                  <a:pos x="130" y="884"/>
                </a:cxn>
                <a:cxn ang="0">
                  <a:pos x="77" y="878"/>
                </a:cxn>
                <a:cxn ang="0">
                  <a:pos x="31" y="862"/>
                </a:cxn>
                <a:cxn ang="0">
                  <a:pos x="5" y="825"/>
                </a:cxn>
                <a:cxn ang="0">
                  <a:pos x="0" y="758"/>
                </a:cxn>
                <a:cxn ang="0">
                  <a:pos x="9" y="579"/>
                </a:cxn>
                <a:cxn ang="0">
                  <a:pos x="7" y="239"/>
                </a:cxn>
                <a:cxn ang="0">
                  <a:pos x="14" y="76"/>
                </a:cxn>
                <a:cxn ang="0">
                  <a:pos x="34" y="29"/>
                </a:cxn>
                <a:cxn ang="0">
                  <a:pos x="78" y="6"/>
                </a:cxn>
                <a:cxn ang="0">
                  <a:pos x="126" y="3"/>
                </a:cxn>
                <a:cxn ang="0">
                  <a:pos x="249" y="2"/>
                </a:cxn>
                <a:cxn ang="0">
                  <a:pos x="586" y="11"/>
                </a:cxn>
                <a:cxn ang="0">
                  <a:pos x="665" y="11"/>
                </a:cxn>
                <a:cxn ang="0">
                  <a:pos x="704" y="24"/>
                </a:cxn>
                <a:cxn ang="0">
                  <a:pos x="739" y="45"/>
                </a:cxn>
                <a:cxn ang="0">
                  <a:pos x="761" y="102"/>
                </a:cxn>
                <a:cxn ang="0">
                  <a:pos x="766" y="166"/>
                </a:cxn>
                <a:cxn ang="0">
                  <a:pos x="775" y="262"/>
                </a:cxn>
                <a:cxn ang="0">
                  <a:pos x="774" y="472"/>
                </a:cxn>
                <a:cxn ang="0">
                  <a:pos x="777" y="519"/>
                </a:cxn>
                <a:cxn ang="0">
                  <a:pos x="781" y="581"/>
                </a:cxn>
                <a:cxn ang="0">
                  <a:pos x="797" y="684"/>
                </a:cxn>
                <a:cxn ang="0">
                  <a:pos x="798" y="782"/>
                </a:cxn>
                <a:cxn ang="0">
                  <a:pos x="801" y="842"/>
                </a:cxn>
                <a:cxn ang="0">
                  <a:pos x="778" y="875"/>
                </a:cxn>
                <a:cxn ang="0">
                  <a:pos x="708" y="904"/>
                </a:cxn>
                <a:cxn ang="0">
                  <a:pos x="656" y="908"/>
                </a:cxn>
                <a:cxn ang="0">
                  <a:pos x="322" y="852"/>
                </a:cxn>
                <a:cxn ang="0">
                  <a:pos x="500" y="867"/>
                </a:cxn>
                <a:cxn ang="0">
                  <a:pos x="714" y="867"/>
                </a:cxn>
                <a:cxn ang="0">
                  <a:pos x="757" y="840"/>
                </a:cxn>
                <a:cxn ang="0">
                  <a:pos x="766" y="807"/>
                </a:cxn>
                <a:cxn ang="0">
                  <a:pos x="761" y="746"/>
                </a:cxn>
                <a:cxn ang="0">
                  <a:pos x="748" y="616"/>
                </a:cxn>
                <a:cxn ang="0">
                  <a:pos x="740" y="524"/>
                </a:cxn>
                <a:cxn ang="0">
                  <a:pos x="737" y="453"/>
                </a:cxn>
                <a:cxn ang="0">
                  <a:pos x="738" y="355"/>
                </a:cxn>
                <a:cxn ang="0">
                  <a:pos x="733" y="191"/>
                </a:cxn>
                <a:cxn ang="0">
                  <a:pos x="723" y="95"/>
                </a:cxn>
                <a:cxn ang="0">
                  <a:pos x="699" y="62"/>
                </a:cxn>
                <a:cxn ang="0">
                  <a:pos x="625" y="45"/>
                </a:cxn>
                <a:cxn ang="0">
                  <a:pos x="526" y="45"/>
                </a:cxn>
                <a:cxn ang="0">
                  <a:pos x="306" y="42"/>
                </a:cxn>
                <a:cxn ang="0">
                  <a:pos x="162" y="39"/>
                </a:cxn>
                <a:cxn ang="0">
                  <a:pos x="112" y="43"/>
                </a:cxn>
                <a:cxn ang="0">
                  <a:pos x="63" y="63"/>
                </a:cxn>
                <a:cxn ang="0">
                  <a:pos x="48" y="119"/>
                </a:cxn>
                <a:cxn ang="0">
                  <a:pos x="46" y="425"/>
                </a:cxn>
                <a:cxn ang="0">
                  <a:pos x="36" y="731"/>
                </a:cxn>
                <a:cxn ang="0">
                  <a:pos x="41" y="819"/>
                </a:cxn>
                <a:cxn ang="0">
                  <a:pos x="66" y="841"/>
                </a:cxn>
                <a:cxn ang="0">
                  <a:pos x="122" y="845"/>
                </a:cxn>
                <a:cxn ang="0">
                  <a:pos x="211" y="850"/>
                </a:cxn>
                <a:cxn ang="0">
                  <a:pos x="306" y="851"/>
                </a:cxn>
              </a:cxnLst>
              <a:rect l="0" t="0" r="r" b="b"/>
              <a:pathLst>
                <a:path w="803" h="908">
                  <a:moveTo>
                    <a:pt x="614" y="908"/>
                  </a:moveTo>
                  <a:lnTo>
                    <a:pt x="614" y="908"/>
                  </a:lnTo>
                  <a:lnTo>
                    <a:pt x="564" y="907"/>
                  </a:lnTo>
                  <a:lnTo>
                    <a:pt x="564" y="907"/>
                  </a:lnTo>
                  <a:lnTo>
                    <a:pt x="540" y="905"/>
                  </a:lnTo>
                  <a:lnTo>
                    <a:pt x="516" y="903"/>
                  </a:lnTo>
                  <a:lnTo>
                    <a:pt x="516" y="903"/>
                  </a:lnTo>
                  <a:lnTo>
                    <a:pt x="488" y="900"/>
                  </a:lnTo>
                  <a:lnTo>
                    <a:pt x="459" y="898"/>
                  </a:lnTo>
                  <a:lnTo>
                    <a:pt x="459" y="898"/>
                  </a:lnTo>
                  <a:lnTo>
                    <a:pt x="425" y="897"/>
                  </a:lnTo>
                  <a:lnTo>
                    <a:pt x="391" y="894"/>
                  </a:lnTo>
                  <a:lnTo>
                    <a:pt x="391" y="894"/>
                  </a:lnTo>
                  <a:lnTo>
                    <a:pt x="365" y="891"/>
                  </a:lnTo>
                  <a:lnTo>
                    <a:pt x="337" y="889"/>
                  </a:lnTo>
                  <a:lnTo>
                    <a:pt x="337" y="889"/>
                  </a:lnTo>
                  <a:lnTo>
                    <a:pt x="317" y="888"/>
                  </a:lnTo>
                  <a:lnTo>
                    <a:pt x="317" y="888"/>
                  </a:lnTo>
                  <a:lnTo>
                    <a:pt x="291" y="889"/>
                  </a:lnTo>
                  <a:lnTo>
                    <a:pt x="291" y="889"/>
                  </a:lnTo>
                  <a:lnTo>
                    <a:pt x="264" y="889"/>
                  </a:lnTo>
                  <a:lnTo>
                    <a:pt x="264" y="889"/>
                  </a:lnTo>
                  <a:lnTo>
                    <a:pt x="245" y="889"/>
                  </a:lnTo>
                  <a:lnTo>
                    <a:pt x="228" y="887"/>
                  </a:lnTo>
                  <a:lnTo>
                    <a:pt x="228" y="887"/>
                  </a:lnTo>
                  <a:lnTo>
                    <a:pt x="202" y="886"/>
                  </a:lnTo>
                  <a:lnTo>
                    <a:pt x="177" y="885"/>
                  </a:lnTo>
                  <a:lnTo>
                    <a:pt x="177" y="885"/>
                  </a:lnTo>
                  <a:lnTo>
                    <a:pt x="145" y="885"/>
                  </a:lnTo>
                  <a:lnTo>
                    <a:pt x="130" y="884"/>
                  </a:lnTo>
                  <a:lnTo>
                    <a:pt x="114" y="881"/>
                  </a:lnTo>
                  <a:lnTo>
                    <a:pt x="114" y="881"/>
                  </a:lnTo>
                  <a:lnTo>
                    <a:pt x="101" y="880"/>
                  </a:lnTo>
                  <a:lnTo>
                    <a:pt x="87" y="879"/>
                  </a:lnTo>
                  <a:lnTo>
                    <a:pt x="87" y="879"/>
                  </a:lnTo>
                  <a:lnTo>
                    <a:pt x="77" y="878"/>
                  </a:lnTo>
                  <a:lnTo>
                    <a:pt x="66" y="877"/>
                  </a:lnTo>
                  <a:lnTo>
                    <a:pt x="56" y="875"/>
                  </a:lnTo>
                  <a:lnTo>
                    <a:pt x="47" y="872"/>
                  </a:lnTo>
                  <a:lnTo>
                    <a:pt x="47" y="872"/>
                  </a:lnTo>
                  <a:lnTo>
                    <a:pt x="38" y="867"/>
                  </a:lnTo>
                  <a:lnTo>
                    <a:pt x="31" y="862"/>
                  </a:lnTo>
                  <a:lnTo>
                    <a:pt x="25" y="856"/>
                  </a:lnTo>
                  <a:lnTo>
                    <a:pt x="20" y="851"/>
                  </a:lnTo>
                  <a:lnTo>
                    <a:pt x="14" y="845"/>
                  </a:lnTo>
                  <a:lnTo>
                    <a:pt x="11" y="839"/>
                  </a:lnTo>
                  <a:lnTo>
                    <a:pt x="8" y="832"/>
                  </a:lnTo>
                  <a:lnTo>
                    <a:pt x="5" y="825"/>
                  </a:lnTo>
                  <a:lnTo>
                    <a:pt x="2" y="811"/>
                  </a:lnTo>
                  <a:lnTo>
                    <a:pt x="0" y="795"/>
                  </a:lnTo>
                  <a:lnTo>
                    <a:pt x="0" y="778"/>
                  </a:lnTo>
                  <a:lnTo>
                    <a:pt x="0" y="760"/>
                  </a:lnTo>
                  <a:lnTo>
                    <a:pt x="0" y="758"/>
                  </a:lnTo>
                  <a:lnTo>
                    <a:pt x="0" y="758"/>
                  </a:lnTo>
                  <a:lnTo>
                    <a:pt x="0" y="732"/>
                  </a:lnTo>
                  <a:lnTo>
                    <a:pt x="1" y="706"/>
                  </a:lnTo>
                  <a:lnTo>
                    <a:pt x="4" y="655"/>
                  </a:lnTo>
                  <a:lnTo>
                    <a:pt x="4" y="655"/>
                  </a:lnTo>
                  <a:lnTo>
                    <a:pt x="7" y="604"/>
                  </a:lnTo>
                  <a:lnTo>
                    <a:pt x="9" y="579"/>
                  </a:lnTo>
                  <a:lnTo>
                    <a:pt x="9" y="553"/>
                  </a:lnTo>
                  <a:lnTo>
                    <a:pt x="9" y="299"/>
                  </a:lnTo>
                  <a:lnTo>
                    <a:pt x="9" y="299"/>
                  </a:lnTo>
                  <a:lnTo>
                    <a:pt x="8" y="270"/>
                  </a:lnTo>
                  <a:lnTo>
                    <a:pt x="7" y="239"/>
                  </a:lnTo>
                  <a:lnTo>
                    <a:pt x="7" y="239"/>
                  </a:lnTo>
                  <a:lnTo>
                    <a:pt x="6" y="191"/>
                  </a:lnTo>
                  <a:lnTo>
                    <a:pt x="6" y="167"/>
                  </a:lnTo>
                  <a:lnTo>
                    <a:pt x="6" y="143"/>
                  </a:lnTo>
                  <a:lnTo>
                    <a:pt x="8" y="120"/>
                  </a:lnTo>
                  <a:lnTo>
                    <a:pt x="10" y="98"/>
                  </a:lnTo>
                  <a:lnTo>
                    <a:pt x="14" y="76"/>
                  </a:lnTo>
                  <a:lnTo>
                    <a:pt x="21" y="55"/>
                  </a:lnTo>
                  <a:lnTo>
                    <a:pt x="21" y="55"/>
                  </a:lnTo>
                  <a:lnTo>
                    <a:pt x="23" y="47"/>
                  </a:lnTo>
                  <a:lnTo>
                    <a:pt x="26" y="41"/>
                  </a:lnTo>
                  <a:lnTo>
                    <a:pt x="30" y="34"/>
                  </a:lnTo>
                  <a:lnTo>
                    <a:pt x="34" y="29"/>
                  </a:lnTo>
                  <a:lnTo>
                    <a:pt x="38" y="25"/>
                  </a:lnTo>
                  <a:lnTo>
                    <a:pt x="42" y="21"/>
                  </a:lnTo>
                  <a:lnTo>
                    <a:pt x="48" y="17"/>
                  </a:lnTo>
                  <a:lnTo>
                    <a:pt x="53" y="14"/>
                  </a:lnTo>
                  <a:lnTo>
                    <a:pt x="65" y="10"/>
                  </a:lnTo>
                  <a:lnTo>
                    <a:pt x="78" y="6"/>
                  </a:lnTo>
                  <a:lnTo>
                    <a:pt x="93" y="5"/>
                  </a:lnTo>
                  <a:lnTo>
                    <a:pt x="109" y="4"/>
                  </a:lnTo>
                  <a:lnTo>
                    <a:pt x="109" y="4"/>
                  </a:lnTo>
                  <a:lnTo>
                    <a:pt x="122" y="5"/>
                  </a:lnTo>
                  <a:lnTo>
                    <a:pt x="124" y="5"/>
                  </a:lnTo>
                  <a:lnTo>
                    <a:pt x="126" y="3"/>
                  </a:lnTo>
                  <a:lnTo>
                    <a:pt x="126" y="3"/>
                  </a:lnTo>
                  <a:lnTo>
                    <a:pt x="131" y="1"/>
                  </a:lnTo>
                  <a:lnTo>
                    <a:pt x="137" y="0"/>
                  </a:lnTo>
                  <a:lnTo>
                    <a:pt x="137" y="0"/>
                  </a:lnTo>
                  <a:lnTo>
                    <a:pt x="193" y="1"/>
                  </a:lnTo>
                  <a:lnTo>
                    <a:pt x="249" y="2"/>
                  </a:lnTo>
                  <a:lnTo>
                    <a:pt x="361" y="5"/>
                  </a:lnTo>
                  <a:lnTo>
                    <a:pt x="361" y="5"/>
                  </a:lnTo>
                  <a:lnTo>
                    <a:pt x="473" y="8"/>
                  </a:lnTo>
                  <a:lnTo>
                    <a:pt x="529" y="10"/>
                  </a:lnTo>
                  <a:lnTo>
                    <a:pt x="586" y="11"/>
                  </a:lnTo>
                  <a:lnTo>
                    <a:pt x="586" y="11"/>
                  </a:lnTo>
                  <a:lnTo>
                    <a:pt x="607" y="10"/>
                  </a:lnTo>
                  <a:lnTo>
                    <a:pt x="607" y="10"/>
                  </a:lnTo>
                  <a:lnTo>
                    <a:pt x="634" y="8"/>
                  </a:lnTo>
                  <a:lnTo>
                    <a:pt x="634" y="8"/>
                  </a:lnTo>
                  <a:lnTo>
                    <a:pt x="650" y="10"/>
                  </a:lnTo>
                  <a:lnTo>
                    <a:pt x="665" y="11"/>
                  </a:lnTo>
                  <a:lnTo>
                    <a:pt x="674" y="13"/>
                  </a:lnTo>
                  <a:lnTo>
                    <a:pt x="681" y="14"/>
                  </a:lnTo>
                  <a:lnTo>
                    <a:pt x="688" y="17"/>
                  </a:lnTo>
                  <a:lnTo>
                    <a:pt x="695" y="20"/>
                  </a:lnTo>
                  <a:lnTo>
                    <a:pt x="695" y="20"/>
                  </a:lnTo>
                  <a:lnTo>
                    <a:pt x="704" y="24"/>
                  </a:lnTo>
                  <a:lnTo>
                    <a:pt x="712" y="28"/>
                  </a:lnTo>
                  <a:lnTo>
                    <a:pt x="712" y="28"/>
                  </a:lnTo>
                  <a:lnTo>
                    <a:pt x="722" y="33"/>
                  </a:lnTo>
                  <a:lnTo>
                    <a:pt x="732" y="39"/>
                  </a:lnTo>
                  <a:lnTo>
                    <a:pt x="736" y="42"/>
                  </a:lnTo>
                  <a:lnTo>
                    <a:pt x="739" y="45"/>
                  </a:lnTo>
                  <a:lnTo>
                    <a:pt x="742" y="48"/>
                  </a:lnTo>
                  <a:lnTo>
                    <a:pt x="744" y="53"/>
                  </a:lnTo>
                  <a:lnTo>
                    <a:pt x="744" y="53"/>
                  </a:lnTo>
                  <a:lnTo>
                    <a:pt x="752" y="74"/>
                  </a:lnTo>
                  <a:lnTo>
                    <a:pt x="759" y="92"/>
                  </a:lnTo>
                  <a:lnTo>
                    <a:pt x="761" y="102"/>
                  </a:lnTo>
                  <a:lnTo>
                    <a:pt x="763" y="112"/>
                  </a:lnTo>
                  <a:lnTo>
                    <a:pt x="764" y="123"/>
                  </a:lnTo>
                  <a:lnTo>
                    <a:pt x="764" y="134"/>
                  </a:lnTo>
                  <a:lnTo>
                    <a:pt x="764" y="134"/>
                  </a:lnTo>
                  <a:lnTo>
                    <a:pt x="764" y="150"/>
                  </a:lnTo>
                  <a:lnTo>
                    <a:pt x="766" y="166"/>
                  </a:lnTo>
                  <a:lnTo>
                    <a:pt x="770" y="198"/>
                  </a:lnTo>
                  <a:lnTo>
                    <a:pt x="770" y="198"/>
                  </a:lnTo>
                  <a:lnTo>
                    <a:pt x="773" y="219"/>
                  </a:lnTo>
                  <a:lnTo>
                    <a:pt x="773" y="219"/>
                  </a:lnTo>
                  <a:lnTo>
                    <a:pt x="775" y="241"/>
                  </a:lnTo>
                  <a:lnTo>
                    <a:pt x="775" y="262"/>
                  </a:lnTo>
                  <a:lnTo>
                    <a:pt x="774" y="306"/>
                  </a:lnTo>
                  <a:lnTo>
                    <a:pt x="774" y="306"/>
                  </a:lnTo>
                  <a:lnTo>
                    <a:pt x="773" y="348"/>
                  </a:lnTo>
                  <a:lnTo>
                    <a:pt x="773" y="460"/>
                  </a:lnTo>
                  <a:lnTo>
                    <a:pt x="773" y="460"/>
                  </a:lnTo>
                  <a:lnTo>
                    <a:pt x="774" y="472"/>
                  </a:lnTo>
                  <a:lnTo>
                    <a:pt x="775" y="484"/>
                  </a:lnTo>
                  <a:lnTo>
                    <a:pt x="775" y="484"/>
                  </a:lnTo>
                  <a:lnTo>
                    <a:pt x="777" y="497"/>
                  </a:lnTo>
                  <a:lnTo>
                    <a:pt x="778" y="508"/>
                  </a:lnTo>
                  <a:lnTo>
                    <a:pt x="778" y="508"/>
                  </a:lnTo>
                  <a:lnTo>
                    <a:pt x="777" y="519"/>
                  </a:lnTo>
                  <a:lnTo>
                    <a:pt x="777" y="519"/>
                  </a:lnTo>
                  <a:lnTo>
                    <a:pt x="776" y="534"/>
                  </a:lnTo>
                  <a:lnTo>
                    <a:pt x="776" y="550"/>
                  </a:lnTo>
                  <a:lnTo>
                    <a:pt x="778" y="564"/>
                  </a:lnTo>
                  <a:lnTo>
                    <a:pt x="781" y="581"/>
                  </a:lnTo>
                  <a:lnTo>
                    <a:pt x="781" y="581"/>
                  </a:lnTo>
                  <a:lnTo>
                    <a:pt x="786" y="598"/>
                  </a:lnTo>
                  <a:lnTo>
                    <a:pt x="790" y="618"/>
                  </a:lnTo>
                  <a:lnTo>
                    <a:pt x="793" y="641"/>
                  </a:lnTo>
                  <a:lnTo>
                    <a:pt x="796" y="667"/>
                  </a:lnTo>
                  <a:lnTo>
                    <a:pt x="796" y="667"/>
                  </a:lnTo>
                  <a:lnTo>
                    <a:pt x="797" y="684"/>
                  </a:lnTo>
                  <a:lnTo>
                    <a:pt x="797" y="703"/>
                  </a:lnTo>
                  <a:lnTo>
                    <a:pt x="797" y="739"/>
                  </a:lnTo>
                  <a:lnTo>
                    <a:pt x="797" y="739"/>
                  </a:lnTo>
                  <a:lnTo>
                    <a:pt x="797" y="766"/>
                  </a:lnTo>
                  <a:lnTo>
                    <a:pt x="797" y="766"/>
                  </a:lnTo>
                  <a:lnTo>
                    <a:pt x="798" y="782"/>
                  </a:lnTo>
                  <a:lnTo>
                    <a:pt x="800" y="796"/>
                  </a:lnTo>
                  <a:lnTo>
                    <a:pt x="800" y="796"/>
                  </a:lnTo>
                  <a:lnTo>
                    <a:pt x="802" y="808"/>
                  </a:lnTo>
                  <a:lnTo>
                    <a:pt x="803" y="819"/>
                  </a:lnTo>
                  <a:lnTo>
                    <a:pt x="803" y="830"/>
                  </a:lnTo>
                  <a:lnTo>
                    <a:pt x="801" y="842"/>
                  </a:lnTo>
                  <a:lnTo>
                    <a:pt x="801" y="842"/>
                  </a:lnTo>
                  <a:lnTo>
                    <a:pt x="799" y="848"/>
                  </a:lnTo>
                  <a:lnTo>
                    <a:pt x="796" y="854"/>
                  </a:lnTo>
                  <a:lnTo>
                    <a:pt x="793" y="859"/>
                  </a:lnTo>
                  <a:lnTo>
                    <a:pt x="788" y="865"/>
                  </a:lnTo>
                  <a:lnTo>
                    <a:pt x="778" y="875"/>
                  </a:lnTo>
                  <a:lnTo>
                    <a:pt x="766" y="883"/>
                  </a:lnTo>
                  <a:lnTo>
                    <a:pt x="752" y="891"/>
                  </a:lnTo>
                  <a:lnTo>
                    <a:pt x="738" y="896"/>
                  </a:lnTo>
                  <a:lnTo>
                    <a:pt x="723" y="901"/>
                  </a:lnTo>
                  <a:lnTo>
                    <a:pt x="709" y="904"/>
                  </a:lnTo>
                  <a:lnTo>
                    <a:pt x="708" y="904"/>
                  </a:lnTo>
                  <a:lnTo>
                    <a:pt x="708" y="905"/>
                  </a:lnTo>
                  <a:lnTo>
                    <a:pt x="708" y="905"/>
                  </a:lnTo>
                  <a:lnTo>
                    <a:pt x="703" y="907"/>
                  </a:lnTo>
                  <a:lnTo>
                    <a:pt x="699" y="907"/>
                  </a:lnTo>
                  <a:lnTo>
                    <a:pt x="699" y="907"/>
                  </a:lnTo>
                  <a:lnTo>
                    <a:pt x="656" y="908"/>
                  </a:lnTo>
                  <a:lnTo>
                    <a:pt x="656" y="908"/>
                  </a:lnTo>
                  <a:lnTo>
                    <a:pt x="614" y="908"/>
                  </a:lnTo>
                  <a:lnTo>
                    <a:pt x="614" y="908"/>
                  </a:lnTo>
                  <a:close/>
                  <a:moveTo>
                    <a:pt x="306" y="851"/>
                  </a:moveTo>
                  <a:lnTo>
                    <a:pt x="306" y="851"/>
                  </a:lnTo>
                  <a:lnTo>
                    <a:pt x="322" y="852"/>
                  </a:lnTo>
                  <a:lnTo>
                    <a:pt x="336" y="853"/>
                  </a:lnTo>
                  <a:lnTo>
                    <a:pt x="336" y="853"/>
                  </a:lnTo>
                  <a:lnTo>
                    <a:pt x="375" y="857"/>
                  </a:lnTo>
                  <a:lnTo>
                    <a:pt x="416" y="860"/>
                  </a:lnTo>
                  <a:lnTo>
                    <a:pt x="457" y="864"/>
                  </a:lnTo>
                  <a:lnTo>
                    <a:pt x="500" y="867"/>
                  </a:lnTo>
                  <a:lnTo>
                    <a:pt x="589" y="870"/>
                  </a:lnTo>
                  <a:lnTo>
                    <a:pt x="685" y="871"/>
                  </a:lnTo>
                  <a:lnTo>
                    <a:pt x="685" y="871"/>
                  </a:lnTo>
                  <a:lnTo>
                    <a:pt x="694" y="871"/>
                  </a:lnTo>
                  <a:lnTo>
                    <a:pt x="704" y="869"/>
                  </a:lnTo>
                  <a:lnTo>
                    <a:pt x="714" y="867"/>
                  </a:lnTo>
                  <a:lnTo>
                    <a:pt x="723" y="863"/>
                  </a:lnTo>
                  <a:lnTo>
                    <a:pt x="733" y="858"/>
                  </a:lnTo>
                  <a:lnTo>
                    <a:pt x="742" y="853"/>
                  </a:lnTo>
                  <a:lnTo>
                    <a:pt x="749" y="847"/>
                  </a:lnTo>
                  <a:lnTo>
                    <a:pt x="757" y="840"/>
                  </a:lnTo>
                  <a:lnTo>
                    <a:pt x="757" y="840"/>
                  </a:lnTo>
                  <a:lnTo>
                    <a:pt x="760" y="835"/>
                  </a:lnTo>
                  <a:lnTo>
                    <a:pt x="762" y="829"/>
                  </a:lnTo>
                  <a:lnTo>
                    <a:pt x="764" y="824"/>
                  </a:lnTo>
                  <a:lnTo>
                    <a:pt x="765" y="819"/>
                  </a:lnTo>
                  <a:lnTo>
                    <a:pt x="766" y="813"/>
                  </a:lnTo>
                  <a:lnTo>
                    <a:pt x="766" y="807"/>
                  </a:lnTo>
                  <a:lnTo>
                    <a:pt x="764" y="794"/>
                  </a:lnTo>
                  <a:lnTo>
                    <a:pt x="764" y="794"/>
                  </a:lnTo>
                  <a:lnTo>
                    <a:pt x="762" y="783"/>
                  </a:lnTo>
                  <a:lnTo>
                    <a:pt x="761" y="770"/>
                  </a:lnTo>
                  <a:lnTo>
                    <a:pt x="761" y="746"/>
                  </a:lnTo>
                  <a:lnTo>
                    <a:pt x="761" y="746"/>
                  </a:lnTo>
                  <a:lnTo>
                    <a:pt x="761" y="733"/>
                  </a:lnTo>
                  <a:lnTo>
                    <a:pt x="761" y="733"/>
                  </a:lnTo>
                  <a:lnTo>
                    <a:pt x="760" y="703"/>
                  </a:lnTo>
                  <a:lnTo>
                    <a:pt x="758" y="674"/>
                  </a:lnTo>
                  <a:lnTo>
                    <a:pt x="753" y="645"/>
                  </a:lnTo>
                  <a:lnTo>
                    <a:pt x="748" y="616"/>
                  </a:lnTo>
                  <a:lnTo>
                    <a:pt x="748" y="616"/>
                  </a:lnTo>
                  <a:lnTo>
                    <a:pt x="742" y="570"/>
                  </a:lnTo>
                  <a:lnTo>
                    <a:pt x="742" y="570"/>
                  </a:lnTo>
                  <a:lnTo>
                    <a:pt x="741" y="558"/>
                  </a:lnTo>
                  <a:lnTo>
                    <a:pt x="740" y="546"/>
                  </a:lnTo>
                  <a:lnTo>
                    <a:pt x="740" y="524"/>
                  </a:lnTo>
                  <a:lnTo>
                    <a:pt x="740" y="524"/>
                  </a:lnTo>
                  <a:lnTo>
                    <a:pt x="739" y="504"/>
                  </a:lnTo>
                  <a:lnTo>
                    <a:pt x="738" y="483"/>
                  </a:lnTo>
                  <a:lnTo>
                    <a:pt x="738" y="483"/>
                  </a:lnTo>
                  <a:lnTo>
                    <a:pt x="737" y="468"/>
                  </a:lnTo>
                  <a:lnTo>
                    <a:pt x="737" y="453"/>
                  </a:lnTo>
                  <a:lnTo>
                    <a:pt x="737" y="423"/>
                  </a:lnTo>
                  <a:lnTo>
                    <a:pt x="737" y="423"/>
                  </a:lnTo>
                  <a:lnTo>
                    <a:pt x="737" y="401"/>
                  </a:lnTo>
                  <a:lnTo>
                    <a:pt x="737" y="401"/>
                  </a:lnTo>
                  <a:lnTo>
                    <a:pt x="738" y="355"/>
                  </a:lnTo>
                  <a:lnTo>
                    <a:pt x="738" y="355"/>
                  </a:lnTo>
                  <a:lnTo>
                    <a:pt x="738" y="317"/>
                  </a:lnTo>
                  <a:lnTo>
                    <a:pt x="738" y="279"/>
                  </a:lnTo>
                  <a:lnTo>
                    <a:pt x="736" y="242"/>
                  </a:lnTo>
                  <a:lnTo>
                    <a:pt x="734" y="204"/>
                  </a:lnTo>
                  <a:lnTo>
                    <a:pt x="734" y="204"/>
                  </a:lnTo>
                  <a:lnTo>
                    <a:pt x="733" y="191"/>
                  </a:lnTo>
                  <a:lnTo>
                    <a:pt x="733" y="174"/>
                  </a:lnTo>
                  <a:lnTo>
                    <a:pt x="733" y="174"/>
                  </a:lnTo>
                  <a:lnTo>
                    <a:pt x="732" y="141"/>
                  </a:lnTo>
                  <a:lnTo>
                    <a:pt x="731" y="125"/>
                  </a:lnTo>
                  <a:lnTo>
                    <a:pt x="728" y="109"/>
                  </a:lnTo>
                  <a:lnTo>
                    <a:pt x="723" y="95"/>
                  </a:lnTo>
                  <a:lnTo>
                    <a:pt x="720" y="87"/>
                  </a:lnTo>
                  <a:lnTo>
                    <a:pt x="717" y="81"/>
                  </a:lnTo>
                  <a:lnTo>
                    <a:pt x="713" y="76"/>
                  </a:lnTo>
                  <a:lnTo>
                    <a:pt x="709" y="71"/>
                  </a:lnTo>
                  <a:lnTo>
                    <a:pt x="704" y="67"/>
                  </a:lnTo>
                  <a:lnTo>
                    <a:pt x="699" y="62"/>
                  </a:lnTo>
                  <a:lnTo>
                    <a:pt x="699" y="62"/>
                  </a:lnTo>
                  <a:lnTo>
                    <a:pt x="684" y="56"/>
                  </a:lnTo>
                  <a:lnTo>
                    <a:pt x="670" y="52"/>
                  </a:lnTo>
                  <a:lnTo>
                    <a:pt x="655" y="49"/>
                  </a:lnTo>
                  <a:lnTo>
                    <a:pt x="639" y="46"/>
                  </a:lnTo>
                  <a:lnTo>
                    <a:pt x="625" y="45"/>
                  </a:lnTo>
                  <a:lnTo>
                    <a:pt x="611" y="44"/>
                  </a:lnTo>
                  <a:lnTo>
                    <a:pt x="586" y="43"/>
                  </a:lnTo>
                  <a:lnTo>
                    <a:pt x="586" y="43"/>
                  </a:lnTo>
                  <a:lnTo>
                    <a:pt x="556" y="44"/>
                  </a:lnTo>
                  <a:lnTo>
                    <a:pt x="526" y="45"/>
                  </a:lnTo>
                  <a:lnTo>
                    <a:pt x="526" y="45"/>
                  </a:lnTo>
                  <a:lnTo>
                    <a:pt x="500" y="46"/>
                  </a:lnTo>
                  <a:lnTo>
                    <a:pt x="475" y="47"/>
                  </a:lnTo>
                  <a:lnTo>
                    <a:pt x="475" y="47"/>
                  </a:lnTo>
                  <a:lnTo>
                    <a:pt x="432" y="46"/>
                  </a:lnTo>
                  <a:lnTo>
                    <a:pt x="390" y="45"/>
                  </a:lnTo>
                  <a:lnTo>
                    <a:pt x="306" y="42"/>
                  </a:lnTo>
                  <a:lnTo>
                    <a:pt x="306" y="42"/>
                  </a:lnTo>
                  <a:lnTo>
                    <a:pt x="236" y="39"/>
                  </a:lnTo>
                  <a:lnTo>
                    <a:pt x="165" y="38"/>
                  </a:lnTo>
                  <a:lnTo>
                    <a:pt x="164" y="38"/>
                  </a:lnTo>
                  <a:lnTo>
                    <a:pt x="162" y="39"/>
                  </a:lnTo>
                  <a:lnTo>
                    <a:pt x="162" y="39"/>
                  </a:lnTo>
                  <a:lnTo>
                    <a:pt x="156" y="41"/>
                  </a:lnTo>
                  <a:lnTo>
                    <a:pt x="151" y="42"/>
                  </a:lnTo>
                  <a:lnTo>
                    <a:pt x="138" y="42"/>
                  </a:lnTo>
                  <a:lnTo>
                    <a:pt x="138" y="42"/>
                  </a:lnTo>
                  <a:lnTo>
                    <a:pt x="124" y="42"/>
                  </a:lnTo>
                  <a:lnTo>
                    <a:pt x="112" y="43"/>
                  </a:lnTo>
                  <a:lnTo>
                    <a:pt x="98" y="45"/>
                  </a:lnTo>
                  <a:lnTo>
                    <a:pt x="85" y="48"/>
                  </a:lnTo>
                  <a:lnTo>
                    <a:pt x="79" y="51"/>
                  </a:lnTo>
                  <a:lnTo>
                    <a:pt x="74" y="54"/>
                  </a:lnTo>
                  <a:lnTo>
                    <a:pt x="68" y="58"/>
                  </a:lnTo>
                  <a:lnTo>
                    <a:pt x="63" y="63"/>
                  </a:lnTo>
                  <a:lnTo>
                    <a:pt x="59" y="70"/>
                  </a:lnTo>
                  <a:lnTo>
                    <a:pt x="56" y="77"/>
                  </a:lnTo>
                  <a:lnTo>
                    <a:pt x="53" y="85"/>
                  </a:lnTo>
                  <a:lnTo>
                    <a:pt x="51" y="95"/>
                  </a:lnTo>
                  <a:lnTo>
                    <a:pt x="51" y="95"/>
                  </a:lnTo>
                  <a:lnTo>
                    <a:pt x="48" y="119"/>
                  </a:lnTo>
                  <a:lnTo>
                    <a:pt x="46" y="143"/>
                  </a:lnTo>
                  <a:lnTo>
                    <a:pt x="46" y="168"/>
                  </a:lnTo>
                  <a:lnTo>
                    <a:pt x="46" y="192"/>
                  </a:lnTo>
                  <a:lnTo>
                    <a:pt x="46" y="209"/>
                  </a:lnTo>
                  <a:lnTo>
                    <a:pt x="46" y="425"/>
                  </a:lnTo>
                  <a:lnTo>
                    <a:pt x="46" y="425"/>
                  </a:lnTo>
                  <a:lnTo>
                    <a:pt x="45" y="470"/>
                  </a:lnTo>
                  <a:lnTo>
                    <a:pt x="44" y="513"/>
                  </a:lnTo>
                  <a:lnTo>
                    <a:pt x="40" y="600"/>
                  </a:lnTo>
                  <a:lnTo>
                    <a:pt x="40" y="600"/>
                  </a:lnTo>
                  <a:lnTo>
                    <a:pt x="37" y="686"/>
                  </a:lnTo>
                  <a:lnTo>
                    <a:pt x="36" y="731"/>
                  </a:lnTo>
                  <a:lnTo>
                    <a:pt x="36" y="774"/>
                  </a:lnTo>
                  <a:lnTo>
                    <a:pt x="36" y="774"/>
                  </a:lnTo>
                  <a:lnTo>
                    <a:pt x="36" y="785"/>
                  </a:lnTo>
                  <a:lnTo>
                    <a:pt x="36" y="796"/>
                  </a:lnTo>
                  <a:lnTo>
                    <a:pt x="38" y="808"/>
                  </a:lnTo>
                  <a:lnTo>
                    <a:pt x="41" y="819"/>
                  </a:lnTo>
                  <a:lnTo>
                    <a:pt x="44" y="823"/>
                  </a:lnTo>
                  <a:lnTo>
                    <a:pt x="47" y="828"/>
                  </a:lnTo>
                  <a:lnTo>
                    <a:pt x="51" y="832"/>
                  </a:lnTo>
                  <a:lnTo>
                    <a:pt x="55" y="836"/>
                  </a:lnTo>
                  <a:lnTo>
                    <a:pt x="60" y="839"/>
                  </a:lnTo>
                  <a:lnTo>
                    <a:pt x="66" y="841"/>
                  </a:lnTo>
                  <a:lnTo>
                    <a:pt x="74" y="842"/>
                  </a:lnTo>
                  <a:lnTo>
                    <a:pt x="81" y="843"/>
                  </a:lnTo>
                  <a:lnTo>
                    <a:pt x="81" y="843"/>
                  </a:lnTo>
                  <a:lnTo>
                    <a:pt x="102" y="844"/>
                  </a:lnTo>
                  <a:lnTo>
                    <a:pt x="122" y="845"/>
                  </a:lnTo>
                  <a:lnTo>
                    <a:pt x="122" y="845"/>
                  </a:lnTo>
                  <a:lnTo>
                    <a:pt x="144" y="847"/>
                  </a:lnTo>
                  <a:lnTo>
                    <a:pt x="167" y="847"/>
                  </a:lnTo>
                  <a:lnTo>
                    <a:pt x="167" y="847"/>
                  </a:lnTo>
                  <a:lnTo>
                    <a:pt x="190" y="848"/>
                  </a:lnTo>
                  <a:lnTo>
                    <a:pt x="211" y="850"/>
                  </a:lnTo>
                  <a:lnTo>
                    <a:pt x="211" y="850"/>
                  </a:lnTo>
                  <a:lnTo>
                    <a:pt x="234" y="851"/>
                  </a:lnTo>
                  <a:lnTo>
                    <a:pt x="258" y="852"/>
                  </a:lnTo>
                  <a:lnTo>
                    <a:pt x="258" y="852"/>
                  </a:lnTo>
                  <a:lnTo>
                    <a:pt x="282" y="852"/>
                  </a:lnTo>
                  <a:lnTo>
                    <a:pt x="282" y="852"/>
                  </a:lnTo>
                  <a:lnTo>
                    <a:pt x="306" y="851"/>
                  </a:lnTo>
                  <a:lnTo>
                    <a:pt x="306" y="85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32" name="Freeform 625">
              <a:extLst>
                <a:ext uri="{FF2B5EF4-FFF2-40B4-BE49-F238E27FC236}">
                  <a16:creationId xmlns:a16="http://schemas.microsoft.com/office/drawing/2014/main" id="{BFF5075F-D8A8-45AE-A68D-7209E38D864A}"/>
                </a:ext>
              </a:extLst>
            </p:cNvPr>
            <p:cNvSpPr>
              <a:spLocks noEditPoints="1"/>
            </p:cNvSpPr>
            <p:nvPr/>
          </p:nvSpPr>
          <p:spPr bwMode="auto">
            <a:xfrm>
              <a:off x="6481763" y="4614863"/>
              <a:ext cx="82550" cy="74613"/>
            </a:xfrm>
            <a:custGeom>
              <a:avLst/>
              <a:gdLst/>
              <a:ahLst/>
              <a:cxnLst>
                <a:cxn ang="0">
                  <a:pos x="61" y="141"/>
                </a:cxn>
                <a:cxn ang="0">
                  <a:pos x="56" y="141"/>
                </a:cxn>
                <a:cxn ang="0">
                  <a:pos x="35" y="135"/>
                </a:cxn>
                <a:cxn ang="0">
                  <a:pos x="20" y="126"/>
                </a:cxn>
                <a:cxn ang="0">
                  <a:pos x="15" y="122"/>
                </a:cxn>
                <a:cxn ang="0">
                  <a:pos x="6" y="109"/>
                </a:cxn>
                <a:cxn ang="0">
                  <a:pos x="2" y="94"/>
                </a:cxn>
                <a:cxn ang="0">
                  <a:pos x="0" y="79"/>
                </a:cxn>
                <a:cxn ang="0">
                  <a:pos x="0" y="61"/>
                </a:cxn>
                <a:cxn ang="0">
                  <a:pos x="2" y="46"/>
                </a:cxn>
                <a:cxn ang="0">
                  <a:pos x="6" y="35"/>
                </a:cxn>
                <a:cxn ang="0">
                  <a:pos x="12" y="26"/>
                </a:cxn>
                <a:cxn ang="0">
                  <a:pos x="22" y="19"/>
                </a:cxn>
                <a:cxn ang="0">
                  <a:pos x="37" y="10"/>
                </a:cxn>
                <a:cxn ang="0">
                  <a:pos x="65" y="1"/>
                </a:cxn>
                <a:cxn ang="0">
                  <a:pos x="77" y="0"/>
                </a:cxn>
                <a:cxn ang="0">
                  <a:pos x="83" y="0"/>
                </a:cxn>
                <a:cxn ang="0">
                  <a:pos x="100" y="4"/>
                </a:cxn>
                <a:cxn ang="0">
                  <a:pos x="116" y="12"/>
                </a:cxn>
                <a:cxn ang="0">
                  <a:pos x="130" y="23"/>
                </a:cxn>
                <a:cxn ang="0">
                  <a:pos x="143" y="37"/>
                </a:cxn>
                <a:cxn ang="0">
                  <a:pos x="147" y="43"/>
                </a:cxn>
                <a:cxn ang="0">
                  <a:pos x="152" y="57"/>
                </a:cxn>
                <a:cxn ang="0">
                  <a:pos x="155" y="70"/>
                </a:cxn>
                <a:cxn ang="0">
                  <a:pos x="155" y="85"/>
                </a:cxn>
                <a:cxn ang="0">
                  <a:pos x="154" y="92"/>
                </a:cxn>
                <a:cxn ang="0">
                  <a:pos x="149" y="106"/>
                </a:cxn>
                <a:cxn ang="0">
                  <a:pos x="142" y="117"/>
                </a:cxn>
                <a:cxn ang="0">
                  <a:pos x="134" y="125"/>
                </a:cxn>
                <a:cxn ang="0">
                  <a:pos x="123" y="131"/>
                </a:cxn>
                <a:cxn ang="0">
                  <a:pos x="97" y="140"/>
                </a:cxn>
                <a:cxn ang="0">
                  <a:pos x="66" y="141"/>
                </a:cxn>
                <a:cxn ang="0">
                  <a:pos x="61" y="101"/>
                </a:cxn>
                <a:cxn ang="0">
                  <a:pos x="67" y="102"/>
                </a:cxn>
                <a:cxn ang="0">
                  <a:pos x="73" y="106"/>
                </a:cxn>
                <a:cxn ang="0">
                  <a:pos x="75" y="106"/>
                </a:cxn>
                <a:cxn ang="0">
                  <a:pos x="83" y="106"/>
                </a:cxn>
                <a:cxn ang="0">
                  <a:pos x="96" y="106"/>
                </a:cxn>
                <a:cxn ang="0">
                  <a:pos x="107" y="101"/>
                </a:cxn>
                <a:cxn ang="0">
                  <a:pos x="115" y="94"/>
                </a:cxn>
                <a:cxn ang="0">
                  <a:pos x="117" y="88"/>
                </a:cxn>
                <a:cxn ang="0">
                  <a:pos x="118" y="79"/>
                </a:cxn>
                <a:cxn ang="0">
                  <a:pos x="114" y="58"/>
                </a:cxn>
                <a:cxn ang="0">
                  <a:pos x="108" y="50"/>
                </a:cxn>
                <a:cxn ang="0">
                  <a:pos x="96" y="39"/>
                </a:cxn>
                <a:cxn ang="0">
                  <a:pos x="84" y="36"/>
                </a:cxn>
                <a:cxn ang="0">
                  <a:pos x="73" y="37"/>
                </a:cxn>
                <a:cxn ang="0">
                  <a:pos x="54" y="42"/>
                </a:cxn>
                <a:cxn ang="0">
                  <a:pos x="45" y="46"/>
                </a:cxn>
                <a:cxn ang="0">
                  <a:pos x="37" y="54"/>
                </a:cxn>
                <a:cxn ang="0">
                  <a:pos x="36" y="63"/>
                </a:cxn>
                <a:cxn ang="0">
                  <a:pos x="36" y="68"/>
                </a:cxn>
                <a:cxn ang="0">
                  <a:pos x="36" y="79"/>
                </a:cxn>
                <a:cxn ang="0">
                  <a:pos x="40" y="92"/>
                </a:cxn>
                <a:cxn ang="0">
                  <a:pos x="45" y="99"/>
                </a:cxn>
                <a:cxn ang="0">
                  <a:pos x="53" y="102"/>
                </a:cxn>
                <a:cxn ang="0">
                  <a:pos x="55" y="102"/>
                </a:cxn>
                <a:cxn ang="0">
                  <a:pos x="61" y="101"/>
                </a:cxn>
              </a:cxnLst>
              <a:rect l="0" t="0" r="r" b="b"/>
              <a:pathLst>
                <a:path w="155" h="141">
                  <a:moveTo>
                    <a:pt x="61" y="141"/>
                  </a:moveTo>
                  <a:lnTo>
                    <a:pt x="61" y="141"/>
                  </a:lnTo>
                  <a:lnTo>
                    <a:pt x="56" y="141"/>
                  </a:lnTo>
                  <a:lnTo>
                    <a:pt x="56" y="141"/>
                  </a:lnTo>
                  <a:lnTo>
                    <a:pt x="45" y="139"/>
                  </a:lnTo>
                  <a:lnTo>
                    <a:pt x="35" y="135"/>
                  </a:lnTo>
                  <a:lnTo>
                    <a:pt x="25" y="129"/>
                  </a:lnTo>
                  <a:lnTo>
                    <a:pt x="20" y="126"/>
                  </a:lnTo>
                  <a:lnTo>
                    <a:pt x="15" y="122"/>
                  </a:lnTo>
                  <a:lnTo>
                    <a:pt x="15" y="122"/>
                  </a:lnTo>
                  <a:lnTo>
                    <a:pt x="10" y="115"/>
                  </a:lnTo>
                  <a:lnTo>
                    <a:pt x="6" y="109"/>
                  </a:lnTo>
                  <a:lnTo>
                    <a:pt x="4" y="101"/>
                  </a:lnTo>
                  <a:lnTo>
                    <a:pt x="2" y="94"/>
                  </a:lnTo>
                  <a:lnTo>
                    <a:pt x="1" y="86"/>
                  </a:lnTo>
                  <a:lnTo>
                    <a:pt x="0" y="79"/>
                  </a:lnTo>
                  <a:lnTo>
                    <a:pt x="0" y="61"/>
                  </a:lnTo>
                  <a:lnTo>
                    <a:pt x="0" y="61"/>
                  </a:lnTo>
                  <a:lnTo>
                    <a:pt x="1" y="54"/>
                  </a:lnTo>
                  <a:lnTo>
                    <a:pt x="2" y="46"/>
                  </a:lnTo>
                  <a:lnTo>
                    <a:pt x="3" y="40"/>
                  </a:lnTo>
                  <a:lnTo>
                    <a:pt x="6" y="35"/>
                  </a:lnTo>
                  <a:lnTo>
                    <a:pt x="9" y="30"/>
                  </a:lnTo>
                  <a:lnTo>
                    <a:pt x="12" y="26"/>
                  </a:lnTo>
                  <a:lnTo>
                    <a:pt x="17" y="22"/>
                  </a:lnTo>
                  <a:lnTo>
                    <a:pt x="22" y="19"/>
                  </a:lnTo>
                  <a:lnTo>
                    <a:pt x="22" y="19"/>
                  </a:lnTo>
                  <a:lnTo>
                    <a:pt x="37" y="10"/>
                  </a:lnTo>
                  <a:lnTo>
                    <a:pt x="52" y="4"/>
                  </a:lnTo>
                  <a:lnTo>
                    <a:pt x="65" y="1"/>
                  </a:lnTo>
                  <a:lnTo>
                    <a:pt x="77" y="0"/>
                  </a:lnTo>
                  <a:lnTo>
                    <a:pt x="77" y="0"/>
                  </a:lnTo>
                  <a:lnTo>
                    <a:pt x="83" y="0"/>
                  </a:lnTo>
                  <a:lnTo>
                    <a:pt x="83" y="0"/>
                  </a:lnTo>
                  <a:lnTo>
                    <a:pt x="91" y="2"/>
                  </a:lnTo>
                  <a:lnTo>
                    <a:pt x="100" y="4"/>
                  </a:lnTo>
                  <a:lnTo>
                    <a:pt x="109" y="7"/>
                  </a:lnTo>
                  <a:lnTo>
                    <a:pt x="116" y="12"/>
                  </a:lnTo>
                  <a:lnTo>
                    <a:pt x="124" y="16"/>
                  </a:lnTo>
                  <a:lnTo>
                    <a:pt x="130" y="23"/>
                  </a:lnTo>
                  <a:lnTo>
                    <a:pt x="138" y="30"/>
                  </a:lnTo>
                  <a:lnTo>
                    <a:pt x="143" y="37"/>
                  </a:lnTo>
                  <a:lnTo>
                    <a:pt x="143" y="37"/>
                  </a:lnTo>
                  <a:lnTo>
                    <a:pt x="147" y="43"/>
                  </a:lnTo>
                  <a:lnTo>
                    <a:pt x="150" y="50"/>
                  </a:lnTo>
                  <a:lnTo>
                    <a:pt x="152" y="57"/>
                  </a:lnTo>
                  <a:lnTo>
                    <a:pt x="154" y="64"/>
                  </a:lnTo>
                  <a:lnTo>
                    <a:pt x="155" y="70"/>
                  </a:lnTo>
                  <a:lnTo>
                    <a:pt x="155" y="78"/>
                  </a:lnTo>
                  <a:lnTo>
                    <a:pt x="155" y="85"/>
                  </a:lnTo>
                  <a:lnTo>
                    <a:pt x="154" y="92"/>
                  </a:lnTo>
                  <a:lnTo>
                    <a:pt x="154" y="92"/>
                  </a:lnTo>
                  <a:lnTo>
                    <a:pt x="151" y="99"/>
                  </a:lnTo>
                  <a:lnTo>
                    <a:pt x="149" y="106"/>
                  </a:lnTo>
                  <a:lnTo>
                    <a:pt x="146" y="112"/>
                  </a:lnTo>
                  <a:lnTo>
                    <a:pt x="142" y="117"/>
                  </a:lnTo>
                  <a:lnTo>
                    <a:pt x="138" y="121"/>
                  </a:lnTo>
                  <a:lnTo>
                    <a:pt x="134" y="125"/>
                  </a:lnTo>
                  <a:lnTo>
                    <a:pt x="128" y="129"/>
                  </a:lnTo>
                  <a:lnTo>
                    <a:pt x="123" y="131"/>
                  </a:lnTo>
                  <a:lnTo>
                    <a:pt x="111" y="137"/>
                  </a:lnTo>
                  <a:lnTo>
                    <a:pt x="97" y="140"/>
                  </a:lnTo>
                  <a:lnTo>
                    <a:pt x="83" y="141"/>
                  </a:lnTo>
                  <a:lnTo>
                    <a:pt x="66" y="141"/>
                  </a:lnTo>
                  <a:lnTo>
                    <a:pt x="61" y="141"/>
                  </a:lnTo>
                  <a:close/>
                  <a:moveTo>
                    <a:pt x="61" y="101"/>
                  </a:moveTo>
                  <a:lnTo>
                    <a:pt x="61" y="101"/>
                  </a:lnTo>
                  <a:lnTo>
                    <a:pt x="67" y="102"/>
                  </a:lnTo>
                  <a:lnTo>
                    <a:pt x="72" y="105"/>
                  </a:lnTo>
                  <a:lnTo>
                    <a:pt x="73" y="106"/>
                  </a:lnTo>
                  <a:lnTo>
                    <a:pt x="75" y="106"/>
                  </a:lnTo>
                  <a:lnTo>
                    <a:pt x="75" y="106"/>
                  </a:lnTo>
                  <a:lnTo>
                    <a:pt x="83" y="106"/>
                  </a:lnTo>
                  <a:lnTo>
                    <a:pt x="83" y="106"/>
                  </a:lnTo>
                  <a:lnTo>
                    <a:pt x="91" y="106"/>
                  </a:lnTo>
                  <a:lnTo>
                    <a:pt x="96" y="106"/>
                  </a:lnTo>
                  <a:lnTo>
                    <a:pt x="101" y="103"/>
                  </a:lnTo>
                  <a:lnTo>
                    <a:pt x="107" y="101"/>
                  </a:lnTo>
                  <a:lnTo>
                    <a:pt x="111" y="98"/>
                  </a:lnTo>
                  <a:lnTo>
                    <a:pt x="115" y="94"/>
                  </a:lnTo>
                  <a:lnTo>
                    <a:pt x="117" y="88"/>
                  </a:lnTo>
                  <a:lnTo>
                    <a:pt x="117" y="88"/>
                  </a:lnTo>
                  <a:lnTo>
                    <a:pt x="118" y="84"/>
                  </a:lnTo>
                  <a:lnTo>
                    <a:pt x="118" y="79"/>
                  </a:lnTo>
                  <a:lnTo>
                    <a:pt x="117" y="68"/>
                  </a:lnTo>
                  <a:lnTo>
                    <a:pt x="114" y="58"/>
                  </a:lnTo>
                  <a:lnTo>
                    <a:pt x="108" y="50"/>
                  </a:lnTo>
                  <a:lnTo>
                    <a:pt x="108" y="50"/>
                  </a:lnTo>
                  <a:lnTo>
                    <a:pt x="102" y="43"/>
                  </a:lnTo>
                  <a:lnTo>
                    <a:pt x="96" y="39"/>
                  </a:lnTo>
                  <a:lnTo>
                    <a:pt x="90" y="37"/>
                  </a:lnTo>
                  <a:lnTo>
                    <a:pt x="84" y="36"/>
                  </a:lnTo>
                  <a:lnTo>
                    <a:pt x="84" y="36"/>
                  </a:lnTo>
                  <a:lnTo>
                    <a:pt x="73" y="37"/>
                  </a:lnTo>
                  <a:lnTo>
                    <a:pt x="63" y="39"/>
                  </a:lnTo>
                  <a:lnTo>
                    <a:pt x="54" y="42"/>
                  </a:lnTo>
                  <a:lnTo>
                    <a:pt x="45" y="46"/>
                  </a:lnTo>
                  <a:lnTo>
                    <a:pt x="45" y="46"/>
                  </a:lnTo>
                  <a:lnTo>
                    <a:pt x="40" y="51"/>
                  </a:lnTo>
                  <a:lnTo>
                    <a:pt x="37" y="54"/>
                  </a:lnTo>
                  <a:lnTo>
                    <a:pt x="36" y="58"/>
                  </a:lnTo>
                  <a:lnTo>
                    <a:pt x="36" y="63"/>
                  </a:lnTo>
                  <a:lnTo>
                    <a:pt x="36" y="63"/>
                  </a:lnTo>
                  <a:lnTo>
                    <a:pt x="36" y="68"/>
                  </a:lnTo>
                  <a:lnTo>
                    <a:pt x="36" y="68"/>
                  </a:lnTo>
                  <a:lnTo>
                    <a:pt x="36" y="79"/>
                  </a:lnTo>
                  <a:lnTo>
                    <a:pt x="38" y="88"/>
                  </a:lnTo>
                  <a:lnTo>
                    <a:pt x="40" y="92"/>
                  </a:lnTo>
                  <a:lnTo>
                    <a:pt x="42" y="96"/>
                  </a:lnTo>
                  <a:lnTo>
                    <a:pt x="45" y="99"/>
                  </a:lnTo>
                  <a:lnTo>
                    <a:pt x="51" y="101"/>
                  </a:lnTo>
                  <a:lnTo>
                    <a:pt x="53" y="102"/>
                  </a:lnTo>
                  <a:lnTo>
                    <a:pt x="55" y="102"/>
                  </a:lnTo>
                  <a:lnTo>
                    <a:pt x="55" y="102"/>
                  </a:lnTo>
                  <a:lnTo>
                    <a:pt x="61" y="101"/>
                  </a:lnTo>
                  <a:lnTo>
                    <a:pt x="61" y="10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33" name="Freeform 626">
              <a:extLst>
                <a:ext uri="{FF2B5EF4-FFF2-40B4-BE49-F238E27FC236}">
                  <a16:creationId xmlns:a16="http://schemas.microsoft.com/office/drawing/2014/main" id="{4F7C344B-2EDB-4746-8870-1126FF8EE70A}"/>
                </a:ext>
              </a:extLst>
            </p:cNvPr>
            <p:cNvSpPr>
              <a:spLocks noEditPoints="1"/>
            </p:cNvSpPr>
            <p:nvPr/>
          </p:nvSpPr>
          <p:spPr bwMode="auto">
            <a:xfrm>
              <a:off x="6372225" y="4175125"/>
              <a:ext cx="85725" cy="77788"/>
            </a:xfrm>
            <a:custGeom>
              <a:avLst/>
              <a:gdLst/>
              <a:ahLst/>
              <a:cxnLst>
                <a:cxn ang="0">
                  <a:pos x="53" y="146"/>
                </a:cxn>
                <a:cxn ang="0">
                  <a:pos x="32" y="143"/>
                </a:cxn>
                <a:cxn ang="0">
                  <a:pos x="17" y="134"/>
                </a:cxn>
                <a:cxn ang="0">
                  <a:pos x="14" y="130"/>
                </a:cxn>
                <a:cxn ang="0">
                  <a:pos x="6" y="116"/>
                </a:cxn>
                <a:cxn ang="0">
                  <a:pos x="1" y="93"/>
                </a:cxn>
                <a:cxn ang="0">
                  <a:pos x="0" y="68"/>
                </a:cxn>
                <a:cxn ang="0">
                  <a:pos x="2" y="44"/>
                </a:cxn>
                <a:cxn ang="0">
                  <a:pos x="3" y="21"/>
                </a:cxn>
                <a:cxn ang="0">
                  <a:pos x="3" y="17"/>
                </a:cxn>
                <a:cxn ang="0">
                  <a:pos x="4" y="15"/>
                </a:cxn>
                <a:cxn ang="0">
                  <a:pos x="5" y="14"/>
                </a:cxn>
                <a:cxn ang="0">
                  <a:pos x="6" y="12"/>
                </a:cxn>
                <a:cxn ang="0">
                  <a:pos x="6" y="11"/>
                </a:cxn>
                <a:cxn ang="0">
                  <a:pos x="16" y="4"/>
                </a:cxn>
                <a:cxn ang="0">
                  <a:pos x="24" y="2"/>
                </a:cxn>
                <a:cxn ang="0">
                  <a:pos x="44" y="0"/>
                </a:cxn>
                <a:cxn ang="0">
                  <a:pos x="57" y="0"/>
                </a:cxn>
                <a:cxn ang="0">
                  <a:pos x="80" y="0"/>
                </a:cxn>
                <a:cxn ang="0">
                  <a:pos x="110" y="1"/>
                </a:cxn>
                <a:cxn ang="0">
                  <a:pos x="124" y="1"/>
                </a:cxn>
                <a:cxn ang="0">
                  <a:pos x="135" y="3"/>
                </a:cxn>
                <a:cxn ang="0">
                  <a:pos x="145" y="9"/>
                </a:cxn>
                <a:cxn ang="0">
                  <a:pos x="152" y="18"/>
                </a:cxn>
                <a:cxn ang="0">
                  <a:pos x="155" y="26"/>
                </a:cxn>
                <a:cxn ang="0">
                  <a:pos x="159" y="51"/>
                </a:cxn>
                <a:cxn ang="0">
                  <a:pos x="160" y="78"/>
                </a:cxn>
                <a:cxn ang="0">
                  <a:pos x="161" y="88"/>
                </a:cxn>
                <a:cxn ang="0">
                  <a:pos x="161" y="104"/>
                </a:cxn>
                <a:cxn ang="0">
                  <a:pos x="159" y="119"/>
                </a:cxn>
                <a:cxn ang="0">
                  <a:pos x="153" y="130"/>
                </a:cxn>
                <a:cxn ang="0">
                  <a:pos x="143" y="141"/>
                </a:cxn>
                <a:cxn ang="0">
                  <a:pos x="141" y="142"/>
                </a:cxn>
                <a:cxn ang="0">
                  <a:pos x="138" y="142"/>
                </a:cxn>
                <a:cxn ang="0">
                  <a:pos x="130" y="145"/>
                </a:cxn>
                <a:cxn ang="0">
                  <a:pos x="111" y="145"/>
                </a:cxn>
                <a:cxn ang="0">
                  <a:pos x="93" y="144"/>
                </a:cxn>
                <a:cxn ang="0">
                  <a:pos x="64" y="145"/>
                </a:cxn>
                <a:cxn ang="0">
                  <a:pos x="53" y="146"/>
                </a:cxn>
                <a:cxn ang="0">
                  <a:pos x="47" y="109"/>
                </a:cxn>
                <a:cxn ang="0">
                  <a:pos x="56" y="109"/>
                </a:cxn>
                <a:cxn ang="0">
                  <a:pos x="69" y="108"/>
                </a:cxn>
                <a:cxn ang="0">
                  <a:pos x="81" y="108"/>
                </a:cxn>
                <a:cxn ang="0">
                  <a:pos x="119" y="107"/>
                </a:cxn>
                <a:cxn ang="0">
                  <a:pos x="123" y="105"/>
                </a:cxn>
                <a:cxn ang="0">
                  <a:pos x="126" y="100"/>
                </a:cxn>
                <a:cxn ang="0">
                  <a:pos x="123" y="61"/>
                </a:cxn>
                <a:cxn ang="0">
                  <a:pos x="121" y="44"/>
                </a:cxn>
                <a:cxn ang="0">
                  <a:pos x="116" y="36"/>
                </a:cxn>
                <a:cxn ang="0">
                  <a:pos x="105" y="37"/>
                </a:cxn>
                <a:cxn ang="0">
                  <a:pos x="84" y="36"/>
                </a:cxn>
                <a:cxn ang="0">
                  <a:pos x="60" y="35"/>
                </a:cxn>
                <a:cxn ang="0">
                  <a:pos x="42" y="36"/>
                </a:cxn>
                <a:cxn ang="0">
                  <a:pos x="38" y="41"/>
                </a:cxn>
                <a:cxn ang="0">
                  <a:pos x="36" y="60"/>
                </a:cxn>
                <a:cxn ang="0">
                  <a:pos x="37" y="81"/>
                </a:cxn>
                <a:cxn ang="0">
                  <a:pos x="38" y="90"/>
                </a:cxn>
                <a:cxn ang="0">
                  <a:pos x="39" y="99"/>
                </a:cxn>
                <a:cxn ang="0">
                  <a:pos x="43" y="109"/>
                </a:cxn>
                <a:cxn ang="0">
                  <a:pos x="47" y="109"/>
                </a:cxn>
              </a:cxnLst>
              <a:rect l="0" t="0" r="r" b="b"/>
              <a:pathLst>
                <a:path w="161" h="146">
                  <a:moveTo>
                    <a:pt x="53" y="146"/>
                  </a:moveTo>
                  <a:lnTo>
                    <a:pt x="53" y="146"/>
                  </a:lnTo>
                  <a:lnTo>
                    <a:pt x="42" y="145"/>
                  </a:lnTo>
                  <a:lnTo>
                    <a:pt x="32" y="143"/>
                  </a:lnTo>
                  <a:lnTo>
                    <a:pt x="23" y="140"/>
                  </a:lnTo>
                  <a:lnTo>
                    <a:pt x="17" y="134"/>
                  </a:lnTo>
                  <a:lnTo>
                    <a:pt x="17" y="134"/>
                  </a:lnTo>
                  <a:lnTo>
                    <a:pt x="14" y="130"/>
                  </a:lnTo>
                  <a:lnTo>
                    <a:pt x="11" y="126"/>
                  </a:lnTo>
                  <a:lnTo>
                    <a:pt x="6" y="116"/>
                  </a:lnTo>
                  <a:lnTo>
                    <a:pt x="3" y="104"/>
                  </a:lnTo>
                  <a:lnTo>
                    <a:pt x="1" y="93"/>
                  </a:lnTo>
                  <a:lnTo>
                    <a:pt x="0" y="80"/>
                  </a:lnTo>
                  <a:lnTo>
                    <a:pt x="0" y="68"/>
                  </a:lnTo>
                  <a:lnTo>
                    <a:pt x="2" y="44"/>
                  </a:lnTo>
                  <a:lnTo>
                    <a:pt x="2" y="44"/>
                  </a:lnTo>
                  <a:lnTo>
                    <a:pt x="3" y="21"/>
                  </a:lnTo>
                  <a:lnTo>
                    <a:pt x="3" y="21"/>
                  </a:lnTo>
                  <a:lnTo>
                    <a:pt x="3" y="18"/>
                  </a:lnTo>
                  <a:lnTo>
                    <a:pt x="3" y="17"/>
                  </a:lnTo>
                  <a:lnTo>
                    <a:pt x="3" y="17"/>
                  </a:lnTo>
                  <a:lnTo>
                    <a:pt x="4" y="15"/>
                  </a:lnTo>
                  <a:lnTo>
                    <a:pt x="4" y="15"/>
                  </a:lnTo>
                  <a:lnTo>
                    <a:pt x="5" y="14"/>
                  </a:lnTo>
                  <a:lnTo>
                    <a:pt x="5" y="14"/>
                  </a:lnTo>
                  <a:lnTo>
                    <a:pt x="6" y="12"/>
                  </a:lnTo>
                  <a:lnTo>
                    <a:pt x="6" y="11"/>
                  </a:lnTo>
                  <a:lnTo>
                    <a:pt x="6" y="11"/>
                  </a:lnTo>
                  <a:lnTo>
                    <a:pt x="10" y="7"/>
                  </a:lnTo>
                  <a:lnTo>
                    <a:pt x="16" y="4"/>
                  </a:lnTo>
                  <a:lnTo>
                    <a:pt x="16" y="4"/>
                  </a:lnTo>
                  <a:lnTo>
                    <a:pt x="24" y="2"/>
                  </a:lnTo>
                  <a:lnTo>
                    <a:pt x="34" y="1"/>
                  </a:lnTo>
                  <a:lnTo>
                    <a:pt x="44" y="0"/>
                  </a:lnTo>
                  <a:lnTo>
                    <a:pt x="57" y="0"/>
                  </a:lnTo>
                  <a:lnTo>
                    <a:pt x="57" y="0"/>
                  </a:lnTo>
                  <a:lnTo>
                    <a:pt x="80" y="0"/>
                  </a:lnTo>
                  <a:lnTo>
                    <a:pt x="80" y="0"/>
                  </a:lnTo>
                  <a:lnTo>
                    <a:pt x="104" y="1"/>
                  </a:lnTo>
                  <a:lnTo>
                    <a:pt x="110" y="1"/>
                  </a:lnTo>
                  <a:lnTo>
                    <a:pt x="110" y="1"/>
                  </a:lnTo>
                  <a:lnTo>
                    <a:pt x="124" y="1"/>
                  </a:lnTo>
                  <a:lnTo>
                    <a:pt x="130" y="2"/>
                  </a:lnTo>
                  <a:lnTo>
                    <a:pt x="135" y="3"/>
                  </a:lnTo>
                  <a:lnTo>
                    <a:pt x="141" y="6"/>
                  </a:lnTo>
                  <a:lnTo>
                    <a:pt x="145" y="9"/>
                  </a:lnTo>
                  <a:lnTo>
                    <a:pt x="149" y="13"/>
                  </a:lnTo>
                  <a:lnTo>
                    <a:pt x="152" y="18"/>
                  </a:lnTo>
                  <a:lnTo>
                    <a:pt x="152" y="18"/>
                  </a:lnTo>
                  <a:lnTo>
                    <a:pt x="155" y="26"/>
                  </a:lnTo>
                  <a:lnTo>
                    <a:pt x="157" y="34"/>
                  </a:lnTo>
                  <a:lnTo>
                    <a:pt x="159" y="51"/>
                  </a:lnTo>
                  <a:lnTo>
                    <a:pt x="160" y="67"/>
                  </a:lnTo>
                  <a:lnTo>
                    <a:pt x="160" y="78"/>
                  </a:lnTo>
                  <a:lnTo>
                    <a:pt x="160" y="78"/>
                  </a:lnTo>
                  <a:lnTo>
                    <a:pt x="161" y="88"/>
                  </a:lnTo>
                  <a:lnTo>
                    <a:pt x="161" y="88"/>
                  </a:lnTo>
                  <a:lnTo>
                    <a:pt x="161" y="104"/>
                  </a:lnTo>
                  <a:lnTo>
                    <a:pt x="160" y="112"/>
                  </a:lnTo>
                  <a:lnTo>
                    <a:pt x="159" y="119"/>
                  </a:lnTo>
                  <a:lnTo>
                    <a:pt x="157" y="125"/>
                  </a:lnTo>
                  <a:lnTo>
                    <a:pt x="153" y="130"/>
                  </a:lnTo>
                  <a:lnTo>
                    <a:pt x="149" y="135"/>
                  </a:lnTo>
                  <a:lnTo>
                    <a:pt x="143" y="141"/>
                  </a:lnTo>
                  <a:lnTo>
                    <a:pt x="143" y="141"/>
                  </a:lnTo>
                  <a:lnTo>
                    <a:pt x="141" y="142"/>
                  </a:lnTo>
                  <a:lnTo>
                    <a:pt x="138" y="142"/>
                  </a:lnTo>
                  <a:lnTo>
                    <a:pt x="138" y="142"/>
                  </a:lnTo>
                  <a:lnTo>
                    <a:pt x="134" y="144"/>
                  </a:lnTo>
                  <a:lnTo>
                    <a:pt x="130" y="145"/>
                  </a:lnTo>
                  <a:lnTo>
                    <a:pt x="130" y="145"/>
                  </a:lnTo>
                  <a:lnTo>
                    <a:pt x="111" y="145"/>
                  </a:lnTo>
                  <a:lnTo>
                    <a:pt x="111" y="145"/>
                  </a:lnTo>
                  <a:lnTo>
                    <a:pt x="93" y="144"/>
                  </a:lnTo>
                  <a:lnTo>
                    <a:pt x="93" y="144"/>
                  </a:lnTo>
                  <a:lnTo>
                    <a:pt x="64" y="145"/>
                  </a:lnTo>
                  <a:lnTo>
                    <a:pt x="64" y="145"/>
                  </a:lnTo>
                  <a:lnTo>
                    <a:pt x="53" y="146"/>
                  </a:lnTo>
                  <a:lnTo>
                    <a:pt x="53" y="146"/>
                  </a:lnTo>
                  <a:close/>
                  <a:moveTo>
                    <a:pt x="47" y="109"/>
                  </a:moveTo>
                  <a:lnTo>
                    <a:pt x="47" y="109"/>
                  </a:lnTo>
                  <a:lnTo>
                    <a:pt x="56" y="109"/>
                  </a:lnTo>
                  <a:lnTo>
                    <a:pt x="56" y="109"/>
                  </a:lnTo>
                  <a:lnTo>
                    <a:pt x="69" y="108"/>
                  </a:lnTo>
                  <a:lnTo>
                    <a:pt x="69" y="108"/>
                  </a:lnTo>
                  <a:lnTo>
                    <a:pt x="81" y="108"/>
                  </a:lnTo>
                  <a:lnTo>
                    <a:pt x="118" y="108"/>
                  </a:lnTo>
                  <a:lnTo>
                    <a:pt x="119" y="107"/>
                  </a:lnTo>
                  <a:lnTo>
                    <a:pt x="119" y="107"/>
                  </a:lnTo>
                  <a:lnTo>
                    <a:pt x="123" y="105"/>
                  </a:lnTo>
                  <a:lnTo>
                    <a:pt x="127" y="104"/>
                  </a:lnTo>
                  <a:lnTo>
                    <a:pt x="126" y="100"/>
                  </a:lnTo>
                  <a:lnTo>
                    <a:pt x="126" y="100"/>
                  </a:lnTo>
                  <a:lnTo>
                    <a:pt x="123" y="61"/>
                  </a:lnTo>
                  <a:lnTo>
                    <a:pt x="123" y="61"/>
                  </a:lnTo>
                  <a:lnTo>
                    <a:pt x="121" y="44"/>
                  </a:lnTo>
                  <a:lnTo>
                    <a:pt x="123" y="37"/>
                  </a:lnTo>
                  <a:lnTo>
                    <a:pt x="116" y="36"/>
                  </a:lnTo>
                  <a:lnTo>
                    <a:pt x="116" y="36"/>
                  </a:lnTo>
                  <a:lnTo>
                    <a:pt x="105" y="37"/>
                  </a:lnTo>
                  <a:lnTo>
                    <a:pt x="105" y="37"/>
                  </a:lnTo>
                  <a:lnTo>
                    <a:pt x="84" y="36"/>
                  </a:lnTo>
                  <a:lnTo>
                    <a:pt x="84" y="36"/>
                  </a:lnTo>
                  <a:lnTo>
                    <a:pt x="60" y="35"/>
                  </a:lnTo>
                  <a:lnTo>
                    <a:pt x="60" y="35"/>
                  </a:lnTo>
                  <a:lnTo>
                    <a:pt x="42" y="36"/>
                  </a:lnTo>
                  <a:lnTo>
                    <a:pt x="38" y="36"/>
                  </a:lnTo>
                  <a:lnTo>
                    <a:pt x="38" y="41"/>
                  </a:lnTo>
                  <a:lnTo>
                    <a:pt x="38" y="41"/>
                  </a:lnTo>
                  <a:lnTo>
                    <a:pt x="36" y="60"/>
                  </a:lnTo>
                  <a:lnTo>
                    <a:pt x="37" y="77"/>
                  </a:lnTo>
                  <a:lnTo>
                    <a:pt x="37" y="81"/>
                  </a:lnTo>
                  <a:lnTo>
                    <a:pt x="37" y="81"/>
                  </a:lnTo>
                  <a:lnTo>
                    <a:pt x="38" y="90"/>
                  </a:lnTo>
                  <a:lnTo>
                    <a:pt x="39" y="99"/>
                  </a:lnTo>
                  <a:lnTo>
                    <a:pt x="39" y="99"/>
                  </a:lnTo>
                  <a:lnTo>
                    <a:pt x="41" y="104"/>
                  </a:lnTo>
                  <a:lnTo>
                    <a:pt x="43" y="109"/>
                  </a:lnTo>
                  <a:lnTo>
                    <a:pt x="48" y="107"/>
                  </a:lnTo>
                  <a:lnTo>
                    <a:pt x="47" y="10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34" name="Freeform 627">
              <a:extLst>
                <a:ext uri="{FF2B5EF4-FFF2-40B4-BE49-F238E27FC236}">
                  <a16:creationId xmlns:a16="http://schemas.microsoft.com/office/drawing/2014/main" id="{DF16AB83-5672-47C3-97B6-76D3001AFBAD}"/>
                </a:ext>
              </a:extLst>
            </p:cNvPr>
            <p:cNvSpPr>
              <a:spLocks noEditPoints="1"/>
            </p:cNvSpPr>
            <p:nvPr/>
          </p:nvSpPr>
          <p:spPr bwMode="auto">
            <a:xfrm>
              <a:off x="6477000" y="4175125"/>
              <a:ext cx="84138" cy="77788"/>
            </a:xfrm>
            <a:custGeom>
              <a:avLst/>
              <a:gdLst/>
              <a:ahLst/>
              <a:cxnLst>
                <a:cxn ang="0">
                  <a:pos x="54" y="146"/>
                </a:cxn>
                <a:cxn ang="0">
                  <a:pos x="33" y="143"/>
                </a:cxn>
                <a:cxn ang="0">
                  <a:pos x="18" y="134"/>
                </a:cxn>
                <a:cxn ang="0">
                  <a:pos x="14" y="130"/>
                </a:cxn>
                <a:cxn ang="0">
                  <a:pos x="7" y="116"/>
                </a:cxn>
                <a:cxn ang="0">
                  <a:pos x="2" y="93"/>
                </a:cxn>
                <a:cxn ang="0">
                  <a:pos x="0" y="68"/>
                </a:cxn>
                <a:cxn ang="0">
                  <a:pos x="2" y="44"/>
                </a:cxn>
                <a:cxn ang="0">
                  <a:pos x="3" y="21"/>
                </a:cxn>
                <a:cxn ang="0">
                  <a:pos x="4" y="18"/>
                </a:cxn>
                <a:cxn ang="0">
                  <a:pos x="4" y="17"/>
                </a:cxn>
                <a:cxn ang="0">
                  <a:pos x="5" y="14"/>
                </a:cxn>
                <a:cxn ang="0">
                  <a:pos x="6" y="12"/>
                </a:cxn>
                <a:cxn ang="0">
                  <a:pos x="7" y="11"/>
                </a:cxn>
                <a:cxn ang="0">
                  <a:pos x="16" y="4"/>
                </a:cxn>
                <a:cxn ang="0">
                  <a:pos x="25" y="2"/>
                </a:cxn>
                <a:cxn ang="0">
                  <a:pos x="45" y="0"/>
                </a:cxn>
                <a:cxn ang="0">
                  <a:pos x="57" y="0"/>
                </a:cxn>
                <a:cxn ang="0">
                  <a:pos x="81" y="0"/>
                </a:cxn>
                <a:cxn ang="0">
                  <a:pos x="110" y="1"/>
                </a:cxn>
                <a:cxn ang="0">
                  <a:pos x="125" y="1"/>
                </a:cxn>
                <a:cxn ang="0">
                  <a:pos x="136" y="3"/>
                </a:cxn>
                <a:cxn ang="0">
                  <a:pos x="146" y="9"/>
                </a:cxn>
                <a:cxn ang="0">
                  <a:pos x="153" y="18"/>
                </a:cxn>
                <a:cxn ang="0">
                  <a:pos x="155" y="26"/>
                </a:cxn>
                <a:cxn ang="0">
                  <a:pos x="160" y="51"/>
                </a:cxn>
                <a:cxn ang="0">
                  <a:pos x="161" y="78"/>
                </a:cxn>
                <a:cxn ang="0">
                  <a:pos x="161" y="88"/>
                </a:cxn>
                <a:cxn ang="0">
                  <a:pos x="161" y="104"/>
                </a:cxn>
                <a:cxn ang="0">
                  <a:pos x="159" y="119"/>
                </a:cxn>
                <a:cxn ang="0">
                  <a:pos x="154" y="130"/>
                </a:cxn>
                <a:cxn ang="0">
                  <a:pos x="142" y="141"/>
                </a:cxn>
                <a:cxn ang="0">
                  <a:pos x="141" y="142"/>
                </a:cxn>
                <a:cxn ang="0">
                  <a:pos x="139" y="142"/>
                </a:cxn>
                <a:cxn ang="0">
                  <a:pos x="130" y="145"/>
                </a:cxn>
                <a:cxn ang="0">
                  <a:pos x="112" y="145"/>
                </a:cxn>
                <a:cxn ang="0">
                  <a:pos x="94" y="144"/>
                </a:cxn>
                <a:cxn ang="0">
                  <a:pos x="65" y="145"/>
                </a:cxn>
                <a:cxn ang="0">
                  <a:pos x="54" y="146"/>
                </a:cxn>
                <a:cxn ang="0">
                  <a:pos x="47" y="109"/>
                </a:cxn>
                <a:cxn ang="0">
                  <a:pos x="56" y="109"/>
                </a:cxn>
                <a:cxn ang="0">
                  <a:pos x="70" y="108"/>
                </a:cxn>
                <a:cxn ang="0">
                  <a:pos x="81" y="108"/>
                </a:cxn>
                <a:cxn ang="0">
                  <a:pos x="120" y="107"/>
                </a:cxn>
                <a:cxn ang="0">
                  <a:pos x="124" y="105"/>
                </a:cxn>
                <a:cxn ang="0">
                  <a:pos x="127" y="100"/>
                </a:cxn>
                <a:cxn ang="0">
                  <a:pos x="124" y="61"/>
                </a:cxn>
                <a:cxn ang="0">
                  <a:pos x="122" y="44"/>
                </a:cxn>
                <a:cxn ang="0">
                  <a:pos x="116" y="36"/>
                </a:cxn>
                <a:cxn ang="0">
                  <a:pos x="106" y="37"/>
                </a:cxn>
                <a:cxn ang="0">
                  <a:pos x="84" y="36"/>
                </a:cxn>
                <a:cxn ang="0">
                  <a:pos x="61" y="35"/>
                </a:cxn>
                <a:cxn ang="0">
                  <a:pos x="43" y="36"/>
                </a:cxn>
                <a:cxn ang="0">
                  <a:pos x="38" y="42"/>
                </a:cxn>
                <a:cxn ang="0">
                  <a:pos x="37" y="60"/>
                </a:cxn>
                <a:cxn ang="0">
                  <a:pos x="38" y="81"/>
                </a:cxn>
                <a:cxn ang="0">
                  <a:pos x="39" y="90"/>
                </a:cxn>
                <a:cxn ang="0">
                  <a:pos x="40" y="99"/>
                </a:cxn>
                <a:cxn ang="0">
                  <a:pos x="44" y="109"/>
                </a:cxn>
                <a:cxn ang="0">
                  <a:pos x="47" y="109"/>
                </a:cxn>
              </a:cxnLst>
              <a:rect l="0" t="0" r="r" b="b"/>
              <a:pathLst>
                <a:path w="161" h="146">
                  <a:moveTo>
                    <a:pt x="54" y="146"/>
                  </a:moveTo>
                  <a:lnTo>
                    <a:pt x="54" y="146"/>
                  </a:lnTo>
                  <a:lnTo>
                    <a:pt x="42" y="145"/>
                  </a:lnTo>
                  <a:lnTo>
                    <a:pt x="33" y="143"/>
                  </a:lnTo>
                  <a:lnTo>
                    <a:pt x="24" y="140"/>
                  </a:lnTo>
                  <a:lnTo>
                    <a:pt x="18" y="134"/>
                  </a:lnTo>
                  <a:lnTo>
                    <a:pt x="18" y="134"/>
                  </a:lnTo>
                  <a:lnTo>
                    <a:pt x="14" y="130"/>
                  </a:lnTo>
                  <a:lnTo>
                    <a:pt x="11" y="126"/>
                  </a:lnTo>
                  <a:lnTo>
                    <a:pt x="7" y="116"/>
                  </a:lnTo>
                  <a:lnTo>
                    <a:pt x="4" y="104"/>
                  </a:lnTo>
                  <a:lnTo>
                    <a:pt x="2" y="93"/>
                  </a:lnTo>
                  <a:lnTo>
                    <a:pt x="0" y="80"/>
                  </a:lnTo>
                  <a:lnTo>
                    <a:pt x="0" y="68"/>
                  </a:lnTo>
                  <a:lnTo>
                    <a:pt x="2" y="44"/>
                  </a:lnTo>
                  <a:lnTo>
                    <a:pt x="2" y="44"/>
                  </a:lnTo>
                  <a:lnTo>
                    <a:pt x="3" y="22"/>
                  </a:lnTo>
                  <a:lnTo>
                    <a:pt x="3" y="21"/>
                  </a:lnTo>
                  <a:lnTo>
                    <a:pt x="3" y="21"/>
                  </a:lnTo>
                  <a:lnTo>
                    <a:pt x="4" y="18"/>
                  </a:lnTo>
                  <a:lnTo>
                    <a:pt x="4" y="17"/>
                  </a:lnTo>
                  <a:lnTo>
                    <a:pt x="4" y="17"/>
                  </a:lnTo>
                  <a:lnTo>
                    <a:pt x="5" y="15"/>
                  </a:lnTo>
                  <a:lnTo>
                    <a:pt x="5" y="14"/>
                  </a:lnTo>
                  <a:lnTo>
                    <a:pt x="5" y="14"/>
                  </a:lnTo>
                  <a:lnTo>
                    <a:pt x="6" y="12"/>
                  </a:lnTo>
                  <a:lnTo>
                    <a:pt x="7" y="11"/>
                  </a:lnTo>
                  <a:lnTo>
                    <a:pt x="7" y="11"/>
                  </a:lnTo>
                  <a:lnTo>
                    <a:pt x="11" y="7"/>
                  </a:lnTo>
                  <a:lnTo>
                    <a:pt x="16" y="4"/>
                  </a:lnTo>
                  <a:lnTo>
                    <a:pt x="16" y="4"/>
                  </a:lnTo>
                  <a:lnTo>
                    <a:pt x="25" y="2"/>
                  </a:lnTo>
                  <a:lnTo>
                    <a:pt x="35" y="1"/>
                  </a:lnTo>
                  <a:lnTo>
                    <a:pt x="45" y="0"/>
                  </a:lnTo>
                  <a:lnTo>
                    <a:pt x="57" y="0"/>
                  </a:lnTo>
                  <a:lnTo>
                    <a:pt x="57" y="0"/>
                  </a:lnTo>
                  <a:lnTo>
                    <a:pt x="81" y="0"/>
                  </a:lnTo>
                  <a:lnTo>
                    <a:pt x="81" y="0"/>
                  </a:lnTo>
                  <a:lnTo>
                    <a:pt x="104" y="1"/>
                  </a:lnTo>
                  <a:lnTo>
                    <a:pt x="110" y="1"/>
                  </a:lnTo>
                  <a:lnTo>
                    <a:pt x="110" y="1"/>
                  </a:lnTo>
                  <a:lnTo>
                    <a:pt x="125" y="1"/>
                  </a:lnTo>
                  <a:lnTo>
                    <a:pt x="130" y="2"/>
                  </a:lnTo>
                  <a:lnTo>
                    <a:pt x="136" y="3"/>
                  </a:lnTo>
                  <a:lnTo>
                    <a:pt x="140" y="6"/>
                  </a:lnTo>
                  <a:lnTo>
                    <a:pt x="146" y="9"/>
                  </a:lnTo>
                  <a:lnTo>
                    <a:pt x="149" y="13"/>
                  </a:lnTo>
                  <a:lnTo>
                    <a:pt x="153" y="18"/>
                  </a:lnTo>
                  <a:lnTo>
                    <a:pt x="153" y="18"/>
                  </a:lnTo>
                  <a:lnTo>
                    <a:pt x="155" y="26"/>
                  </a:lnTo>
                  <a:lnTo>
                    <a:pt x="158" y="34"/>
                  </a:lnTo>
                  <a:lnTo>
                    <a:pt x="160" y="51"/>
                  </a:lnTo>
                  <a:lnTo>
                    <a:pt x="161" y="67"/>
                  </a:lnTo>
                  <a:lnTo>
                    <a:pt x="161" y="78"/>
                  </a:lnTo>
                  <a:lnTo>
                    <a:pt x="161" y="78"/>
                  </a:lnTo>
                  <a:lnTo>
                    <a:pt x="161" y="88"/>
                  </a:lnTo>
                  <a:lnTo>
                    <a:pt x="161" y="88"/>
                  </a:lnTo>
                  <a:lnTo>
                    <a:pt x="161" y="104"/>
                  </a:lnTo>
                  <a:lnTo>
                    <a:pt x="161" y="112"/>
                  </a:lnTo>
                  <a:lnTo>
                    <a:pt x="159" y="119"/>
                  </a:lnTo>
                  <a:lnTo>
                    <a:pt x="157" y="125"/>
                  </a:lnTo>
                  <a:lnTo>
                    <a:pt x="154" y="130"/>
                  </a:lnTo>
                  <a:lnTo>
                    <a:pt x="150" y="135"/>
                  </a:lnTo>
                  <a:lnTo>
                    <a:pt x="142" y="141"/>
                  </a:lnTo>
                  <a:lnTo>
                    <a:pt x="142" y="141"/>
                  </a:lnTo>
                  <a:lnTo>
                    <a:pt x="141" y="142"/>
                  </a:lnTo>
                  <a:lnTo>
                    <a:pt x="139" y="142"/>
                  </a:lnTo>
                  <a:lnTo>
                    <a:pt x="139" y="142"/>
                  </a:lnTo>
                  <a:lnTo>
                    <a:pt x="135" y="144"/>
                  </a:lnTo>
                  <a:lnTo>
                    <a:pt x="130" y="145"/>
                  </a:lnTo>
                  <a:lnTo>
                    <a:pt x="130" y="145"/>
                  </a:lnTo>
                  <a:lnTo>
                    <a:pt x="112" y="145"/>
                  </a:lnTo>
                  <a:lnTo>
                    <a:pt x="112" y="145"/>
                  </a:lnTo>
                  <a:lnTo>
                    <a:pt x="94" y="144"/>
                  </a:lnTo>
                  <a:lnTo>
                    <a:pt x="94" y="144"/>
                  </a:lnTo>
                  <a:lnTo>
                    <a:pt x="65" y="145"/>
                  </a:lnTo>
                  <a:lnTo>
                    <a:pt x="65" y="145"/>
                  </a:lnTo>
                  <a:lnTo>
                    <a:pt x="54" y="146"/>
                  </a:lnTo>
                  <a:lnTo>
                    <a:pt x="54" y="146"/>
                  </a:lnTo>
                  <a:close/>
                  <a:moveTo>
                    <a:pt x="47" y="109"/>
                  </a:moveTo>
                  <a:lnTo>
                    <a:pt x="47" y="109"/>
                  </a:lnTo>
                  <a:lnTo>
                    <a:pt x="56" y="109"/>
                  </a:lnTo>
                  <a:lnTo>
                    <a:pt x="56" y="109"/>
                  </a:lnTo>
                  <a:lnTo>
                    <a:pt x="70" y="108"/>
                  </a:lnTo>
                  <a:lnTo>
                    <a:pt x="70" y="108"/>
                  </a:lnTo>
                  <a:lnTo>
                    <a:pt x="81" y="108"/>
                  </a:lnTo>
                  <a:lnTo>
                    <a:pt x="119" y="108"/>
                  </a:lnTo>
                  <a:lnTo>
                    <a:pt x="120" y="107"/>
                  </a:lnTo>
                  <a:lnTo>
                    <a:pt x="120" y="107"/>
                  </a:lnTo>
                  <a:lnTo>
                    <a:pt x="124" y="105"/>
                  </a:lnTo>
                  <a:lnTo>
                    <a:pt x="128" y="104"/>
                  </a:lnTo>
                  <a:lnTo>
                    <a:pt x="127" y="100"/>
                  </a:lnTo>
                  <a:lnTo>
                    <a:pt x="127" y="100"/>
                  </a:lnTo>
                  <a:lnTo>
                    <a:pt x="124" y="61"/>
                  </a:lnTo>
                  <a:lnTo>
                    <a:pt x="124" y="61"/>
                  </a:lnTo>
                  <a:lnTo>
                    <a:pt x="122" y="44"/>
                  </a:lnTo>
                  <a:lnTo>
                    <a:pt x="124" y="37"/>
                  </a:lnTo>
                  <a:lnTo>
                    <a:pt x="116" y="36"/>
                  </a:lnTo>
                  <a:lnTo>
                    <a:pt x="116" y="36"/>
                  </a:lnTo>
                  <a:lnTo>
                    <a:pt x="106" y="37"/>
                  </a:lnTo>
                  <a:lnTo>
                    <a:pt x="106" y="37"/>
                  </a:lnTo>
                  <a:lnTo>
                    <a:pt x="84" y="36"/>
                  </a:lnTo>
                  <a:lnTo>
                    <a:pt x="84" y="36"/>
                  </a:lnTo>
                  <a:lnTo>
                    <a:pt x="61" y="35"/>
                  </a:lnTo>
                  <a:lnTo>
                    <a:pt x="61" y="35"/>
                  </a:lnTo>
                  <a:lnTo>
                    <a:pt x="43" y="36"/>
                  </a:lnTo>
                  <a:lnTo>
                    <a:pt x="39" y="36"/>
                  </a:lnTo>
                  <a:lnTo>
                    <a:pt x="38" y="42"/>
                  </a:lnTo>
                  <a:lnTo>
                    <a:pt x="38" y="42"/>
                  </a:lnTo>
                  <a:lnTo>
                    <a:pt x="37" y="60"/>
                  </a:lnTo>
                  <a:lnTo>
                    <a:pt x="38" y="77"/>
                  </a:lnTo>
                  <a:lnTo>
                    <a:pt x="38" y="81"/>
                  </a:lnTo>
                  <a:lnTo>
                    <a:pt x="38" y="81"/>
                  </a:lnTo>
                  <a:lnTo>
                    <a:pt x="39" y="90"/>
                  </a:lnTo>
                  <a:lnTo>
                    <a:pt x="40" y="99"/>
                  </a:lnTo>
                  <a:lnTo>
                    <a:pt x="40" y="99"/>
                  </a:lnTo>
                  <a:lnTo>
                    <a:pt x="41" y="104"/>
                  </a:lnTo>
                  <a:lnTo>
                    <a:pt x="44" y="109"/>
                  </a:lnTo>
                  <a:lnTo>
                    <a:pt x="49" y="107"/>
                  </a:lnTo>
                  <a:lnTo>
                    <a:pt x="47" y="10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35" name="Freeform 628">
              <a:extLst>
                <a:ext uri="{FF2B5EF4-FFF2-40B4-BE49-F238E27FC236}">
                  <a16:creationId xmlns:a16="http://schemas.microsoft.com/office/drawing/2014/main" id="{BBED3F21-3FA3-4C2B-9B74-6235696D08C7}"/>
                </a:ext>
              </a:extLst>
            </p:cNvPr>
            <p:cNvSpPr>
              <a:spLocks noEditPoints="1"/>
            </p:cNvSpPr>
            <p:nvPr/>
          </p:nvSpPr>
          <p:spPr bwMode="auto">
            <a:xfrm>
              <a:off x="6580188" y="4175125"/>
              <a:ext cx="85725" cy="77788"/>
            </a:xfrm>
            <a:custGeom>
              <a:avLst/>
              <a:gdLst/>
              <a:ahLst/>
              <a:cxnLst>
                <a:cxn ang="0">
                  <a:pos x="53" y="146"/>
                </a:cxn>
                <a:cxn ang="0">
                  <a:pos x="33" y="143"/>
                </a:cxn>
                <a:cxn ang="0">
                  <a:pos x="17" y="134"/>
                </a:cxn>
                <a:cxn ang="0">
                  <a:pos x="14" y="130"/>
                </a:cxn>
                <a:cxn ang="0">
                  <a:pos x="6" y="116"/>
                </a:cxn>
                <a:cxn ang="0">
                  <a:pos x="0" y="93"/>
                </a:cxn>
                <a:cxn ang="0">
                  <a:pos x="0" y="68"/>
                </a:cxn>
                <a:cxn ang="0">
                  <a:pos x="1" y="44"/>
                </a:cxn>
                <a:cxn ang="0">
                  <a:pos x="2" y="21"/>
                </a:cxn>
                <a:cxn ang="0">
                  <a:pos x="4" y="17"/>
                </a:cxn>
                <a:cxn ang="0">
                  <a:pos x="5" y="15"/>
                </a:cxn>
                <a:cxn ang="0">
                  <a:pos x="5" y="14"/>
                </a:cxn>
                <a:cxn ang="0">
                  <a:pos x="6" y="12"/>
                </a:cxn>
                <a:cxn ang="0">
                  <a:pos x="7" y="11"/>
                </a:cxn>
                <a:cxn ang="0">
                  <a:pos x="16" y="4"/>
                </a:cxn>
                <a:cxn ang="0">
                  <a:pos x="24" y="2"/>
                </a:cxn>
                <a:cxn ang="0">
                  <a:pos x="45" y="0"/>
                </a:cxn>
                <a:cxn ang="0">
                  <a:pos x="56" y="0"/>
                </a:cxn>
                <a:cxn ang="0">
                  <a:pos x="81" y="0"/>
                </a:cxn>
                <a:cxn ang="0">
                  <a:pos x="110" y="1"/>
                </a:cxn>
                <a:cxn ang="0">
                  <a:pos x="124" y="1"/>
                </a:cxn>
                <a:cxn ang="0">
                  <a:pos x="135" y="3"/>
                </a:cxn>
                <a:cxn ang="0">
                  <a:pos x="144" y="9"/>
                </a:cxn>
                <a:cxn ang="0">
                  <a:pos x="152" y="18"/>
                </a:cxn>
                <a:cxn ang="0">
                  <a:pos x="155" y="26"/>
                </a:cxn>
                <a:cxn ang="0">
                  <a:pos x="160" y="51"/>
                </a:cxn>
                <a:cxn ang="0">
                  <a:pos x="161" y="78"/>
                </a:cxn>
                <a:cxn ang="0">
                  <a:pos x="161" y="88"/>
                </a:cxn>
                <a:cxn ang="0">
                  <a:pos x="161" y="104"/>
                </a:cxn>
                <a:cxn ang="0">
                  <a:pos x="159" y="119"/>
                </a:cxn>
                <a:cxn ang="0">
                  <a:pos x="154" y="130"/>
                </a:cxn>
                <a:cxn ang="0">
                  <a:pos x="142" y="141"/>
                </a:cxn>
                <a:cxn ang="0">
                  <a:pos x="140" y="142"/>
                </a:cxn>
                <a:cxn ang="0">
                  <a:pos x="139" y="142"/>
                </a:cxn>
                <a:cxn ang="0">
                  <a:pos x="130" y="145"/>
                </a:cxn>
                <a:cxn ang="0">
                  <a:pos x="111" y="145"/>
                </a:cxn>
                <a:cxn ang="0">
                  <a:pos x="93" y="144"/>
                </a:cxn>
                <a:cxn ang="0">
                  <a:pos x="64" y="145"/>
                </a:cxn>
                <a:cxn ang="0">
                  <a:pos x="53" y="146"/>
                </a:cxn>
                <a:cxn ang="0">
                  <a:pos x="47" y="109"/>
                </a:cxn>
                <a:cxn ang="0">
                  <a:pos x="56" y="109"/>
                </a:cxn>
                <a:cxn ang="0">
                  <a:pos x="69" y="108"/>
                </a:cxn>
                <a:cxn ang="0">
                  <a:pos x="81" y="108"/>
                </a:cxn>
                <a:cxn ang="0">
                  <a:pos x="120" y="107"/>
                </a:cxn>
                <a:cxn ang="0">
                  <a:pos x="123" y="105"/>
                </a:cxn>
                <a:cxn ang="0">
                  <a:pos x="127" y="100"/>
                </a:cxn>
                <a:cxn ang="0">
                  <a:pos x="123" y="61"/>
                </a:cxn>
                <a:cxn ang="0">
                  <a:pos x="122" y="44"/>
                </a:cxn>
                <a:cxn ang="0">
                  <a:pos x="115" y="36"/>
                </a:cxn>
                <a:cxn ang="0">
                  <a:pos x="106" y="37"/>
                </a:cxn>
                <a:cxn ang="0">
                  <a:pos x="83" y="36"/>
                </a:cxn>
                <a:cxn ang="0">
                  <a:pos x="59" y="35"/>
                </a:cxn>
                <a:cxn ang="0">
                  <a:pos x="43" y="36"/>
                </a:cxn>
                <a:cxn ang="0">
                  <a:pos x="38" y="41"/>
                </a:cxn>
                <a:cxn ang="0">
                  <a:pos x="37" y="60"/>
                </a:cxn>
                <a:cxn ang="0">
                  <a:pos x="37" y="81"/>
                </a:cxn>
                <a:cxn ang="0">
                  <a:pos x="38" y="90"/>
                </a:cxn>
                <a:cxn ang="0">
                  <a:pos x="40" y="99"/>
                </a:cxn>
                <a:cxn ang="0">
                  <a:pos x="44" y="109"/>
                </a:cxn>
                <a:cxn ang="0">
                  <a:pos x="47" y="109"/>
                </a:cxn>
              </a:cxnLst>
              <a:rect l="0" t="0" r="r" b="b"/>
              <a:pathLst>
                <a:path w="161" h="146">
                  <a:moveTo>
                    <a:pt x="53" y="146"/>
                  </a:moveTo>
                  <a:lnTo>
                    <a:pt x="53" y="146"/>
                  </a:lnTo>
                  <a:lnTo>
                    <a:pt x="42" y="145"/>
                  </a:lnTo>
                  <a:lnTo>
                    <a:pt x="33" y="143"/>
                  </a:lnTo>
                  <a:lnTo>
                    <a:pt x="24" y="140"/>
                  </a:lnTo>
                  <a:lnTo>
                    <a:pt x="17" y="134"/>
                  </a:lnTo>
                  <a:lnTo>
                    <a:pt x="17" y="134"/>
                  </a:lnTo>
                  <a:lnTo>
                    <a:pt x="14" y="130"/>
                  </a:lnTo>
                  <a:lnTo>
                    <a:pt x="11" y="126"/>
                  </a:lnTo>
                  <a:lnTo>
                    <a:pt x="6" y="116"/>
                  </a:lnTo>
                  <a:lnTo>
                    <a:pt x="2" y="104"/>
                  </a:lnTo>
                  <a:lnTo>
                    <a:pt x="0" y="93"/>
                  </a:lnTo>
                  <a:lnTo>
                    <a:pt x="0" y="80"/>
                  </a:lnTo>
                  <a:lnTo>
                    <a:pt x="0" y="68"/>
                  </a:lnTo>
                  <a:lnTo>
                    <a:pt x="1" y="44"/>
                  </a:lnTo>
                  <a:lnTo>
                    <a:pt x="1" y="44"/>
                  </a:lnTo>
                  <a:lnTo>
                    <a:pt x="2" y="21"/>
                  </a:lnTo>
                  <a:lnTo>
                    <a:pt x="2" y="21"/>
                  </a:lnTo>
                  <a:lnTo>
                    <a:pt x="4" y="18"/>
                  </a:lnTo>
                  <a:lnTo>
                    <a:pt x="4" y="17"/>
                  </a:lnTo>
                  <a:lnTo>
                    <a:pt x="4" y="17"/>
                  </a:lnTo>
                  <a:lnTo>
                    <a:pt x="5" y="15"/>
                  </a:lnTo>
                  <a:lnTo>
                    <a:pt x="5" y="15"/>
                  </a:lnTo>
                  <a:lnTo>
                    <a:pt x="5" y="14"/>
                  </a:lnTo>
                  <a:lnTo>
                    <a:pt x="5" y="14"/>
                  </a:lnTo>
                  <a:lnTo>
                    <a:pt x="6" y="12"/>
                  </a:lnTo>
                  <a:lnTo>
                    <a:pt x="7" y="11"/>
                  </a:lnTo>
                  <a:lnTo>
                    <a:pt x="7" y="11"/>
                  </a:lnTo>
                  <a:lnTo>
                    <a:pt x="11" y="7"/>
                  </a:lnTo>
                  <a:lnTo>
                    <a:pt x="16" y="4"/>
                  </a:lnTo>
                  <a:lnTo>
                    <a:pt x="16" y="4"/>
                  </a:lnTo>
                  <a:lnTo>
                    <a:pt x="24" y="2"/>
                  </a:lnTo>
                  <a:lnTo>
                    <a:pt x="35" y="1"/>
                  </a:lnTo>
                  <a:lnTo>
                    <a:pt x="45" y="0"/>
                  </a:lnTo>
                  <a:lnTo>
                    <a:pt x="56" y="0"/>
                  </a:lnTo>
                  <a:lnTo>
                    <a:pt x="56" y="0"/>
                  </a:lnTo>
                  <a:lnTo>
                    <a:pt x="81" y="0"/>
                  </a:lnTo>
                  <a:lnTo>
                    <a:pt x="81" y="0"/>
                  </a:lnTo>
                  <a:lnTo>
                    <a:pt x="104" y="1"/>
                  </a:lnTo>
                  <a:lnTo>
                    <a:pt x="110" y="1"/>
                  </a:lnTo>
                  <a:lnTo>
                    <a:pt x="110" y="1"/>
                  </a:lnTo>
                  <a:lnTo>
                    <a:pt x="124" y="1"/>
                  </a:lnTo>
                  <a:lnTo>
                    <a:pt x="130" y="2"/>
                  </a:lnTo>
                  <a:lnTo>
                    <a:pt x="135" y="3"/>
                  </a:lnTo>
                  <a:lnTo>
                    <a:pt x="140" y="6"/>
                  </a:lnTo>
                  <a:lnTo>
                    <a:pt x="144" y="9"/>
                  </a:lnTo>
                  <a:lnTo>
                    <a:pt x="149" y="13"/>
                  </a:lnTo>
                  <a:lnTo>
                    <a:pt x="152" y="18"/>
                  </a:lnTo>
                  <a:lnTo>
                    <a:pt x="152" y="18"/>
                  </a:lnTo>
                  <a:lnTo>
                    <a:pt x="155" y="26"/>
                  </a:lnTo>
                  <a:lnTo>
                    <a:pt x="157" y="34"/>
                  </a:lnTo>
                  <a:lnTo>
                    <a:pt x="160" y="51"/>
                  </a:lnTo>
                  <a:lnTo>
                    <a:pt x="161" y="67"/>
                  </a:lnTo>
                  <a:lnTo>
                    <a:pt x="161" y="78"/>
                  </a:lnTo>
                  <a:lnTo>
                    <a:pt x="161" y="78"/>
                  </a:lnTo>
                  <a:lnTo>
                    <a:pt x="161" y="88"/>
                  </a:lnTo>
                  <a:lnTo>
                    <a:pt x="161" y="88"/>
                  </a:lnTo>
                  <a:lnTo>
                    <a:pt x="161" y="104"/>
                  </a:lnTo>
                  <a:lnTo>
                    <a:pt x="160" y="112"/>
                  </a:lnTo>
                  <a:lnTo>
                    <a:pt x="159" y="119"/>
                  </a:lnTo>
                  <a:lnTo>
                    <a:pt x="157" y="125"/>
                  </a:lnTo>
                  <a:lnTo>
                    <a:pt x="154" y="130"/>
                  </a:lnTo>
                  <a:lnTo>
                    <a:pt x="149" y="135"/>
                  </a:lnTo>
                  <a:lnTo>
                    <a:pt x="142" y="141"/>
                  </a:lnTo>
                  <a:lnTo>
                    <a:pt x="142" y="141"/>
                  </a:lnTo>
                  <a:lnTo>
                    <a:pt x="140" y="142"/>
                  </a:lnTo>
                  <a:lnTo>
                    <a:pt x="139" y="142"/>
                  </a:lnTo>
                  <a:lnTo>
                    <a:pt x="139" y="142"/>
                  </a:lnTo>
                  <a:lnTo>
                    <a:pt x="135" y="144"/>
                  </a:lnTo>
                  <a:lnTo>
                    <a:pt x="130" y="145"/>
                  </a:lnTo>
                  <a:lnTo>
                    <a:pt x="130" y="145"/>
                  </a:lnTo>
                  <a:lnTo>
                    <a:pt x="111" y="145"/>
                  </a:lnTo>
                  <a:lnTo>
                    <a:pt x="111" y="145"/>
                  </a:lnTo>
                  <a:lnTo>
                    <a:pt x="93" y="144"/>
                  </a:lnTo>
                  <a:lnTo>
                    <a:pt x="93" y="144"/>
                  </a:lnTo>
                  <a:lnTo>
                    <a:pt x="64" y="145"/>
                  </a:lnTo>
                  <a:lnTo>
                    <a:pt x="64" y="145"/>
                  </a:lnTo>
                  <a:lnTo>
                    <a:pt x="53" y="146"/>
                  </a:lnTo>
                  <a:lnTo>
                    <a:pt x="53" y="146"/>
                  </a:lnTo>
                  <a:close/>
                  <a:moveTo>
                    <a:pt x="47" y="109"/>
                  </a:moveTo>
                  <a:lnTo>
                    <a:pt x="47" y="109"/>
                  </a:lnTo>
                  <a:lnTo>
                    <a:pt x="56" y="109"/>
                  </a:lnTo>
                  <a:lnTo>
                    <a:pt x="56" y="109"/>
                  </a:lnTo>
                  <a:lnTo>
                    <a:pt x="69" y="108"/>
                  </a:lnTo>
                  <a:lnTo>
                    <a:pt x="69" y="108"/>
                  </a:lnTo>
                  <a:lnTo>
                    <a:pt x="81" y="108"/>
                  </a:lnTo>
                  <a:lnTo>
                    <a:pt x="118" y="108"/>
                  </a:lnTo>
                  <a:lnTo>
                    <a:pt x="120" y="107"/>
                  </a:lnTo>
                  <a:lnTo>
                    <a:pt x="120" y="107"/>
                  </a:lnTo>
                  <a:lnTo>
                    <a:pt x="123" y="105"/>
                  </a:lnTo>
                  <a:lnTo>
                    <a:pt x="127" y="104"/>
                  </a:lnTo>
                  <a:lnTo>
                    <a:pt x="127" y="100"/>
                  </a:lnTo>
                  <a:lnTo>
                    <a:pt x="127" y="100"/>
                  </a:lnTo>
                  <a:lnTo>
                    <a:pt x="123" y="61"/>
                  </a:lnTo>
                  <a:lnTo>
                    <a:pt x="123" y="61"/>
                  </a:lnTo>
                  <a:lnTo>
                    <a:pt x="122" y="44"/>
                  </a:lnTo>
                  <a:lnTo>
                    <a:pt x="123" y="37"/>
                  </a:lnTo>
                  <a:lnTo>
                    <a:pt x="115" y="36"/>
                  </a:lnTo>
                  <a:lnTo>
                    <a:pt x="115" y="36"/>
                  </a:lnTo>
                  <a:lnTo>
                    <a:pt x="106" y="37"/>
                  </a:lnTo>
                  <a:lnTo>
                    <a:pt x="106" y="37"/>
                  </a:lnTo>
                  <a:lnTo>
                    <a:pt x="83" y="36"/>
                  </a:lnTo>
                  <a:lnTo>
                    <a:pt x="83" y="36"/>
                  </a:lnTo>
                  <a:lnTo>
                    <a:pt x="59" y="35"/>
                  </a:lnTo>
                  <a:lnTo>
                    <a:pt x="59" y="35"/>
                  </a:lnTo>
                  <a:lnTo>
                    <a:pt x="43" y="36"/>
                  </a:lnTo>
                  <a:lnTo>
                    <a:pt x="38" y="36"/>
                  </a:lnTo>
                  <a:lnTo>
                    <a:pt x="38" y="41"/>
                  </a:lnTo>
                  <a:lnTo>
                    <a:pt x="38" y="41"/>
                  </a:lnTo>
                  <a:lnTo>
                    <a:pt x="37" y="60"/>
                  </a:lnTo>
                  <a:lnTo>
                    <a:pt x="37" y="77"/>
                  </a:lnTo>
                  <a:lnTo>
                    <a:pt x="37" y="81"/>
                  </a:lnTo>
                  <a:lnTo>
                    <a:pt x="37" y="81"/>
                  </a:lnTo>
                  <a:lnTo>
                    <a:pt x="38" y="90"/>
                  </a:lnTo>
                  <a:lnTo>
                    <a:pt x="40" y="99"/>
                  </a:lnTo>
                  <a:lnTo>
                    <a:pt x="40" y="99"/>
                  </a:lnTo>
                  <a:lnTo>
                    <a:pt x="41" y="104"/>
                  </a:lnTo>
                  <a:lnTo>
                    <a:pt x="44" y="109"/>
                  </a:lnTo>
                  <a:lnTo>
                    <a:pt x="49" y="107"/>
                  </a:lnTo>
                  <a:lnTo>
                    <a:pt x="47" y="10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36" name="Freeform 629">
              <a:extLst>
                <a:ext uri="{FF2B5EF4-FFF2-40B4-BE49-F238E27FC236}">
                  <a16:creationId xmlns:a16="http://schemas.microsoft.com/office/drawing/2014/main" id="{D608E0C0-AD00-447C-882E-05C87B576C43}"/>
                </a:ext>
              </a:extLst>
            </p:cNvPr>
            <p:cNvSpPr>
              <a:spLocks noEditPoints="1"/>
            </p:cNvSpPr>
            <p:nvPr/>
          </p:nvSpPr>
          <p:spPr bwMode="auto">
            <a:xfrm>
              <a:off x="6375400" y="4271963"/>
              <a:ext cx="77788" cy="73025"/>
            </a:xfrm>
            <a:custGeom>
              <a:avLst/>
              <a:gdLst/>
              <a:ahLst/>
              <a:cxnLst>
                <a:cxn ang="0">
                  <a:pos x="71" y="138"/>
                </a:cxn>
                <a:cxn ang="0">
                  <a:pos x="48" y="137"/>
                </a:cxn>
                <a:cxn ang="0">
                  <a:pos x="28" y="132"/>
                </a:cxn>
                <a:cxn ang="0">
                  <a:pos x="20" y="129"/>
                </a:cxn>
                <a:cxn ang="0">
                  <a:pos x="10" y="118"/>
                </a:cxn>
                <a:cxn ang="0">
                  <a:pos x="4" y="105"/>
                </a:cxn>
                <a:cxn ang="0">
                  <a:pos x="1" y="80"/>
                </a:cxn>
                <a:cxn ang="0">
                  <a:pos x="1" y="76"/>
                </a:cxn>
                <a:cxn ang="0">
                  <a:pos x="0" y="49"/>
                </a:cxn>
                <a:cxn ang="0">
                  <a:pos x="4" y="22"/>
                </a:cxn>
                <a:cxn ang="0">
                  <a:pos x="6" y="17"/>
                </a:cxn>
                <a:cxn ang="0">
                  <a:pos x="12" y="8"/>
                </a:cxn>
                <a:cxn ang="0">
                  <a:pos x="22" y="3"/>
                </a:cxn>
                <a:cxn ang="0">
                  <a:pos x="35" y="1"/>
                </a:cxn>
                <a:cxn ang="0">
                  <a:pos x="43" y="0"/>
                </a:cxn>
                <a:cxn ang="0">
                  <a:pos x="74" y="3"/>
                </a:cxn>
                <a:cxn ang="0">
                  <a:pos x="88" y="4"/>
                </a:cxn>
                <a:cxn ang="0">
                  <a:pos x="99" y="5"/>
                </a:cxn>
                <a:cxn ang="0">
                  <a:pos x="109" y="7"/>
                </a:cxn>
                <a:cxn ang="0">
                  <a:pos x="111" y="8"/>
                </a:cxn>
                <a:cxn ang="0">
                  <a:pos x="116" y="9"/>
                </a:cxn>
                <a:cxn ang="0">
                  <a:pos x="123" y="11"/>
                </a:cxn>
                <a:cxn ang="0">
                  <a:pos x="134" y="18"/>
                </a:cxn>
                <a:cxn ang="0">
                  <a:pos x="142" y="26"/>
                </a:cxn>
                <a:cxn ang="0">
                  <a:pos x="146" y="37"/>
                </a:cxn>
                <a:cxn ang="0">
                  <a:pos x="146" y="44"/>
                </a:cxn>
                <a:cxn ang="0">
                  <a:pos x="147" y="62"/>
                </a:cxn>
                <a:cxn ang="0">
                  <a:pos x="147" y="89"/>
                </a:cxn>
                <a:cxn ang="0">
                  <a:pos x="143" y="114"/>
                </a:cxn>
                <a:cxn ang="0">
                  <a:pos x="140" y="121"/>
                </a:cxn>
                <a:cxn ang="0">
                  <a:pos x="129" y="132"/>
                </a:cxn>
                <a:cxn ang="0">
                  <a:pos x="115" y="136"/>
                </a:cxn>
                <a:cxn ang="0">
                  <a:pos x="90" y="138"/>
                </a:cxn>
                <a:cxn ang="0">
                  <a:pos x="71" y="138"/>
                </a:cxn>
                <a:cxn ang="0">
                  <a:pos x="37" y="64"/>
                </a:cxn>
                <a:cxn ang="0">
                  <a:pos x="37" y="80"/>
                </a:cxn>
                <a:cxn ang="0">
                  <a:pos x="39" y="94"/>
                </a:cxn>
                <a:cxn ang="0">
                  <a:pos x="40" y="96"/>
                </a:cxn>
                <a:cxn ang="0">
                  <a:pos x="47" y="102"/>
                </a:cxn>
                <a:cxn ang="0">
                  <a:pos x="60" y="103"/>
                </a:cxn>
                <a:cxn ang="0">
                  <a:pos x="80" y="102"/>
                </a:cxn>
                <a:cxn ang="0">
                  <a:pos x="95" y="101"/>
                </a:cxn>
                <a:cxn ang="0">
                  <a:pos x="100" y="102"/>
                </a:cxn>
                <a:cxn ang="0">
                  <a:pos x="99" y="101"/>
                </a:cxn>
                <a:cxn ang="0">
                  <a:pos x="110" y="98"/>
                </a:cxn>
                <a:cxn ang="0">
                  <a:pos x="105" y="44"/>
                </a:cxn>
                <a:cxn ang="0">
                  <a:pos x="101" y="42"/>
                </a:cxn>
                <a:cxn ang="0">
                  <a:pos x="99" y="42"/>
                </a:cxn>
                <a:cxn ang="0">
                  <a:pos x="69" y="41"/>
                </a:cxn>
                <a:cxn ang="0">
                  <a:pos x="37" y="37"/>
                </a:cxn>
              </a:cxnLst>
              <a:rect l="0" t="0" r="r" b="b"/>
              <a:pathLst>
                <a:path w="147" h="138">
                  <a:moveTo>
                    <a:pt x="71" y="138"/>
                  </a:moveTo>
                  <a:lnTo>
                    <a:pt x="71" y="138"/>
                  </a:lnTo>
                  <a:lnTo>
                    <a:pt x="59" y="138"/>
                  </a:lnTo>
                  <a:lnTo>
                    <a:pt x="48" y="137"/>
                  </a:lnTo>
                  <a:lnTo>
                    <a:pt x="37" y="135"/>
                  </a:lnTo>
                  <a:lnTo>
                    <a:pt x="28" y="132"/>
                  </a:lnTo>
                  <a:lnTo>
                    <a:pt x="28" y="132"/>
                  </a:lnTo>
                  <a:lnTo>
                    <a:pt x="20" y="129"/>
                  </a:lnTo>
                  <a:lnTo>
                    <a:pt x="14" y="123"/>
                  </a:lnTo>
                  <a:lnTo>
                    <a:pt x="10" y="118"/>
                  </a:lnTo>
                  <a:lnTo>
                    <a:pt x="7" y="112"/>
                  </a:lnTo>
                  <a:lnTo>
                    <a:pt x="4" y="105"/>
                  </a:lnTo>
                  <a:lnTo>
                    <a:pt x="3" y="96"/>
                  </a:lnTo>
                  <a:lnTo>
                    <a:pt x="1" y="80"/>
                  </a:lnTo>
                  <a:lnTo>
                    <a:pt x="1" y="76"/>
                  </a:lnTo>
                  <a:lnTo>
                    <a:pt x="1" y="76"/>
                  </a:lnTo>
                  <a:lnTo>
                    <a:pt x="0" y="62"/>
                  </a:lnTo>
                  <a:lnTo>
                    <a:pt x="0" y="49"/>
                  </a:lnTo>
                  <a:lnTo>
                    <a:pt x="1" y="35"/>
                  </a:lnTo>
                  <a:lnTo>
                    <a:pt x="4" y="22"/>
                  </a:lnTo>
                  <a:lnTo>
                    <a:pt x="4" y="22"/>
                  </a:lnTo>
                  <a:lnTo>
                    <a:pt x="6" y="17"/>
                  </a:lnTo>
                  <a:lnTo>
                    <a:pt x="8" y="13"/>
                  </a:lnTo>
                  <a:lnTo>
                    <a:pt x="12" y="8"/>
                  </a:lnTo>
                  <a:lnTo>
                    <a:pt x="16" y="5"/>
                  </a:lnTo>
                  <a:lnTo>
                    <a:pt x="22" y="3"/>
                  </a:lnTo>
                  <a:lnTo>
                    <a:pt x="28" y="2"/>
                  </a:lnTo>
                  <a:lnTo>
                    <a:pt x="35" y="1"/>
                  </a:lnTo>
                  <a:lnTo>
                    <a:pt x="43" y="0"/>
                  </a:lnTo>
                  <a:lnTo>
                    <a:pt x="43" y="0"/>
                  </a:lnTo>
                  <a:lnTo>
                    <a:pt x="59" y="1"/>
                  </a:lnTo>
                  <a:lnTo>
                    <a:pt x="74" y="3"/>
                  </a:lnTo>
                  <a:lnTo>
                    <a:pt x="74" y="3"/>
                  </a:lnTo>
                  <a:lnTo>
                    <a:pt x="88" y="4"/>
                  </a:lnTo>
                  <a:lnTo>
                    <a:pt x="99" y="5"/>
                  </a:lnTo>
                  <a:lnTo>
                    <a:pt x="99" y="5"/>
                  </a:lnTo>
                  <a:lnTo>
                    <a:pt x="104" y="5"/>
                  </a:lnTo>
                  <a:lnTo>
                    <a:pt x="109" y="7"/>
                  </a:lnTo>
                  <a:lnTo>
                    <a:pt x="110" y="8"/>
                  </a:lnTo>
                  <a:lnTo>
                    <a:pt x="111" y="8"/>
                  </a:lnTo>
                  <a:lnTo>
                    <a:pt x="111" y="8"/>
                  </a:lnTo>
                  <a:lnTo>
                    <a:pt x="116" y="9"/>
                  </a:lnTo>
                  <a:lnTo>
                    <a:pt x="116" y="9"/>
                  </a:lnTo>
                  <a:lnTo>
                    <a:pt x="123" y="11"/>
                  </a:lnTo>
                  <a:lnTo>
                    <a:pt x="129" y="15"/>
                  </a:lnTo>
                  <a:lnTo>
                    <a:pt x="134" y="18"/>
                  </a:lnTo>
                  <a:lnTo>
                    <a:pt x="139" y="22"/>
                  </a:lnTo>
                  <a:lnTo>
                    <a:pt x="142" y="26"/>
                  </a:lnTo>
                  <a:lnTo>
                    <a:pt x="145" y="31"/>
                  </a:lnTo>
                  <a:lnTo>
                    <a:pt x="146" y="37"/>
                  </a:lnTo>
                  <a:lnTo>
                    <a:pt x="146" y="44"/>
                  </a:lnTo>
                  <a:lnTo>
                    <a:pt x="146" y="44"/>
                  </a:lnTo>
                  <a:lnTo>
                    <a:pt x="147" y="62"/>
                  </a:lnTo>
                  <a:lnTo>
                    <a:pt x="147" y="62"/>
                  </a:lnTo>
                  <a:lnTo>
                    <a:pt x="147" y="76"/>
                  </a:lnTo>
                  <a:lnTo>
                    <a:pt x="147" y="89"/>
                  </a:lnTo>
                  <a:lnTo>
                    <a:pt x="146" y="103"/>
                  </a:lnTo>
                  <a:lnTo>
                    <a:pt x="143" y="114"/>
                  </a:lnTo>
                  <a:lnTo>
                    <a:pt x="143" y="114"/>
                  </a:lnTo>
                  <a:lnTo>
                    <a:pt x="140" y="121"/>
                  </a:lnTo>
                  <a:lnTo>
                    <a:pt x="134" y="128"/>
                  </a:lnTo>
                  <a:lnTo>
                    <a:pt x="129" y="132"/>
                  </a:lnTo>
                  <a:lnTo>
                    <a:pt x="123" y="135"/>
                  </a:lnTo>
                  <a:lnTo>
                    <a:pt x="115" y="136"/>
                  </a:lnTo>
                  <a:lnTo>
                    <a:pt x="108" y="137"/>
                  </a:lnTo>
                  <a:lnTo>
                    <a:pt x="90" y="138"/>
                  </a:lnTo>
                  <a:lnTo>
                    <a:pt x="90" y="138"/>
                  </a:lnTo>
                  <a:lnTo>
                    <a:pt x="71" y="138"/>
                  </a:lnTo>
                  <a:lnTo>
                    <a:pt x="71" y="138"/>
                  </a:lnTo>
                  <a:close/>
                  <a:moveTo>
                    <a:pt x="37" y="64"/>
                  </a:moveTo>
                  <a:lnTo>
                    <a:pt x="37" y="64"/>
                  </a:lnTo>
                  <a:lnTo>
                    <a:pt x="37" y="80"/>
                  </a:lnTo>
                  <a:lnTo>
                    <a:pt x="38" y="87"/>
                  </a:lnTo>
                  <a:lnTo>
                    <a:pt x="39" y="94"/>
                  </a:lnTo>
                  <a:lnTo>
                    <a:pt x="39" y="94"/>
                  </a:lnTo>
                  <a:lnTo>
                    <a:pt x="40" y="96"/>
                  </a:lnTo>
                  <a:lnTo>
                    <a:pt x="42" y="99"/>
                  </a:lnTo>
                  <a:lnTo>
                    <a:pt x="47" y="102"/>
                  </a:lnTo>
                  <a:lnTo>
                    <a:pt x="54" y="103"/>
                  </a:lnTo>
                  <a:lnTo>
                    <a:pt x="60" y="103"/>
                  </a:lnTo>
                  <a:lnTo>
                    <a:pt x="60" y="103"/>
                  </a:lnTo>
                  <a:lnTo>
                    <a:pt x="80" y="102"/>
                  </a:lnTo>
                  <a:lnTo>
                    <a:pt x="80" y="102"/>
                  </a:lnTo>
                  <a:lnTo>
                    <a:pt x="95" y="101"/>
                  </a:lnTo>
                  <a:lnTo>
                    <a:pt x="95" y="101"/>
                  </a:lnTo>
                  <a:lnTo>
                    <a:pt x="100" y="102"/>
                  </a:lnTo>
                  <a:lnTo>
                    <a:pt x="100" y="102"/>
                  </a:lnTo>
                  <a:lnTo>
                    <a:pt x="99" y="101"/>
                  </a:lnTo>
                  <a:lnTo>
                    <a:pt x="98" y="98"/>
                  </a:lnTo>
                  <a:lnTo>
                    <a:pt x="110" y="98"/>
                  </a:lnTo>
                  <a:lnTo>
                    <a:pt x="110" y="45"/>
                  </a:lnTo>
                  <a:lnTo>
                    <a:pt x="105" y="44"/>
                  </a:lnTo>
                  <a:lnTo>
                    <a:pt x="105" y="44"/>
                  </a:lnTo>
                  <a:lnTo>
                    <a:pt x="101" y="42"/>
                  </a:lnTo>
                  <a:lnTo>
                    <a:pt x="100" y="42"/>
                  </a:lnTo>
                  <a:lnTo>
                    <a:pt x="99" y="42"/>
                  </a:lnTo>
                  <a:lnTo>
                    <a:pt x="99" y="42"/>
                  </a:lnTo>
                  <a:lnTo>
                    <a:pt x="69" y="41"/>
                  </a:lnTo>
                  <a:lnTo>
                    <a:pt x="43" y="38"/>
                  </a:lnTo>
                  <a:lnTo>
                    <a:pt x="37" y="37"/>
                  </a:lnTo>
                  <a:lnTo>
                    <a:pt x="37" y="6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37" name="Freeform 630">
              <a:extLst>
                <a:ext uri="{FF2B5EF4-FFF2-40B4-BE49-F238E27FC236}">
                  <a16:creationId xmlns:a16="http://schemas.microsoft.com/office/drawing/2014/main" id="{95368B41-60E0-405B-8A8C-784AD8FD48DE}"/>
                </a:ext>
              </a:extLst>
            </p:cNvPr>
            <p:cNvSpPr>
              <a:spLocks noEditPoints="1"/>
            </p:cNvSpPr>
            <p:nvPr/>
          </p:nvSpPr>
          <p:spPr bwMode="auto">
            <a:xfrm>
              <a:off x="6477000" y="4275138"/>
              <a:ext cx="80963" cy="71438"/>
            </a:xfrm>
            <a:custGeom>
              <a:avLst/>
              <a:gdLst/>
              <a:ahLst/>
              <a:cxnLst>
                <a:cxn ang="0">
                  <a:pos x="89" y="136"/>
                </a:cxn>
                <a:cxn ang="0">
                  <a:pos x="76" y="136"/>
                </a:cxn>
                <a:cxn ang="0">
                  <a:pos x="65" y="136"/>
                </a:cxn>
                <a:cxn ang="0">
                  <a:pos x="45" y="135"/>
                </a:cxn>
                <a:cxn ang="0">
                  <a:pos x="29" y="131"/>
                </a:cxn>
                <a:cxn ang="0">
                  <a:pos x="17" y="125"/>
                </a:cxn>
                <a:cxn ang="0">
                  <a:pos x="9" y="116"/>
                </a:cxn>
                <a:cxn ang="0">
                  <a:pos x="5" y="109"/>
                </a:cxn>
                <a:cxn ang="0">
                  <a:pos x="0" y="93"/>
                </a:cxn>
                <a:cxn ang="0">
                  <a:pos x="0" y="67"/>
                </a:cxn>
                <a:cxn ang="0">
                  <a:pos x="2" y="48"/>
                </a:cxn>
                <a:cxn ang="0">
                  <a:pos x="3" y="38"/>
                </a:cxn>
                <a:cxn ang="0">
                  <a:pos x="7" y="25"/>
                </a:cxn>
                <a:cxn ang="0">
                  <a:pos x="15" y="12"/>
                </a:cxn>
                <a:cxn ang="0">
                  <a:pos x="28" y="3"/>
                </a:cxn>
                <a:cxn ang="0">
                  <a:pos x="41" y="1"/>
                </a:cxn>
                <a:cxn ang="0">
                  <a:pos x="56" y="0"/>
                </a:cxn>
                <a:cxn ang="0">
                  <a:pos x="75" y="1"/>
                </a:cxn>
                <a:cxn ang="0">
                  <a:pos x="93" y="1"/>
                </a:cxn>
                <a:cxn ang="0">
                  <a:pos x="102" y="4"/>
                </a:cxn>
                <a:cxn ang="0">
                  <a:pos x="107" y="5"/>
                </a:cxn>
                <a:cxn ang="0">
                  <a:pos x="119" y="5"/>
                </a:cxn>
                <a:cxn ang="0">
                  <a:pos x="135" y="10"/>
                </a:cxn>
                <a:cxn ang="0">
                  <a:pos x="144" y="15"/>
                </a:cxn>
                <a:cxn ang="0">
                  <a:pos x="146" y="18"/>
                </a:cxn>
                <a:cxn ang="0">
                  <a:pos x="151" y="31"/>
                </a:cxn>
                <a:cxn ang="0">
                  <a:pos x="155" y="60"/>
                </a:cxn>
                <a:cxn ang="0">
                  <a:pos x="155" y="76"/>
                </a:cxn>
                <a:cxn ang="0">
                  <a:pos x="153" y="101"/>
                </a:cxn>
                <a:cxn ang="0">
                  <a:pos x="149" y="115"/>
                </a:cxn>
                <a:cxn ang="0">
                  <a:pos x="139" y="127"/>
                </a:cxn>
                <a:cxn ang="0">
                  <a:pos x="132" y="131"/>
                </a:cxn>
                <a:cxn ang="0">
                  <a:pos x="110" y="135"/>
                </a:cxn>
                <a:cxn ang="0">
                  <a:pos x="89" y="136"/>
                </a:cxn>
                <a:cxn ang="0">
                  <a:pos x="85" y="38"/>
                </a:cxn>
                <a:cxn ang="0">
                  <a:pos x="61" y="39"/>
                </a:cxn>
                <a:cxn ang="0">
                  <a:pos x="41" y="39"/>
                </a:cxn>
                <a:cxn ang="0">
                  <a:pos x="39" y="43"/>
                </a:cxn>
                <a:cxn ang="0">
                  <a:pos x="38" y="46"/>
                </a:cxn>
                <a:cxn ang="0">
                  <a:pos x="37" y="54"/>
                </a:cxn>
                <a:cxn ang="0">
                  <a:pos x="37" y="62"/>
                </a:cxn>
                <a:cxn ang="0">
                  <a:pos x="37" y="69"/>
                </a:cxn>
                <a:cxn ang="0">
                  <a:pos x="38" y="83"/>
                </a:cxn>
                <a:cxn ang="0">
                  <a:pos x="42" y="93"/>
                </a:cxn>
                <a:cxn ang="0">
                  <a:pos x="45" y="96"/>
                </a:cxn>
                <a:cxn ang="0">
                  <a:pos x="59" y="100"/>
                </a:cxn>
                <a:cxn ang="0">
                  <a:pos x="79" y="102"/>
                </a:cxn>
                <a:cxn ang="0">
                  <a:pos x="98" y="101"/>
                </a:cxn>
                <a:cxn ang="0">
                  <a:pos x="118" y="97"/>
                </a:cxn>
                <a:cxn ang="0">
                  <a:pos x="118" y="94"/>
                </a:cxn>
                <a:cxn ang="0">
                  <a:pos x="120" y="72"/>
                </a:cxn>
                <a:cxn ang="0">
                  <a:pos x="118" y="48"/>
                </a:cxn>
                <a:cxn ang="0">
                  <a:pos x="112" y="43"/>
                </a:cxn>
                <a:cxn ang="0">
                  <a:pos x="100" y="42"/>
                </a:cxn>
                <a:cxn ang="0">
                  <a:pos x="96" y="41"/>
                </a:cxn>
                <a:cxn ang="0">
                  <a:pos x="89" y="39"/>
                </a:cxn>
                <a:cxn ang="0">
                  <a:pos x="85" y="38"/>
                </a:cxn>
              </a:cxnLst>
              <a:rect l="0" t="0" r="r" b="b"/>
              <a:pathLst>
                <a:path w="155" h="136">
                  <a:moveTo>
                    <a:pt x="89" y="136"/>
                  </a:moveTo>
                  <a:lnTo>
                    <a:pt x="89" y="136"/>
                  </a:lnTo>
                  <a:lnTo>
                    <a:pt x="76" y="136"/>
                  </a:lnTo>
                  <a:lnTo>
                    <a:pt x="76" y="136"/>
                  </a:lnTo>
                  <a:lnTo>
                    <a:pt x="65" y="136"/>
                  </a:lnTo>
                  <a:lnTo>
                    <a:pt x="65" y="136"/>
                  </a:lnTo>
                  <a:lnTo>
                    <a:pt x="54" y="136"/>
                  </a:lnTo>
                  <a:lnTo>
                    <a:pt x="45" y="135"/>
                  </a:lnTo>
                  <a:lnTo>
                    <a:pt x="37" y="133"/>
                  </a:lnTo>
                  <a:lnTo>
                    <a:pt x="29" y="131"/>
                  </a:lnTo>
                  <a:lnTo>
                    <a:pt x="22" y="128"/>
                  </a:lnTo>
                  <a:lnTo>
                    <a:pt x="17" y="125"/>
                  </a:lnTo>
                  <a:lnTo>
                    <a:pt x="12" y="121"/>
                  </a:lnTo>
                  <a:lnTo>
                    <a:pt x="9" y="116"/>
                  </a:lnTo>
                  <a:lnTo>
                    <a:pt x="9" y="116"/>
                  </a:lnTo>
                  <a:lnTo>
                    <a:pt x="5" y="109"/>
                  </a:lnTo>
                  <a:lnTo>
                    <a:pt x="3" y="101"/>
                  </a:lnTo>
                  <a:lnTo>
                    <a:pt x="0" y="93"/>
                  </a:lnTo>
                  <a:lnTo>
                    <a:pt x="0" y="84"/>
                  </a:lnTo>
                  <a:lnTo>
                    <a:pt x="0" y="67"/>
                  </a:lnTo>
                  <a:lnTo>
                    <a:pt x="2" y="50"/>
                  </a:lnTo>
                  <a:lnTo>
                    <a:pt x="2" y="48"/>
                  </a:lnTo>
                  <a:lnTo>
                    <a:pt x="2" y="48"/>
                  </a:lnTo>
                  <a:lnTo>
                    <a:pt x="3" y="38"/>
                  </a:lnTo>
                  <a:lnTo>
                    <a:pt x="4" y="31"/>
                  </a:lnTo>
                  <a:lnTo>
                    <a:pt x="7" y="25"/>
                  </a:lnTo>
                  <a:lnTo>
                    <a:pt x="10" y="18"/>
                  </a:lnTo>
                  <a:lnTo>
                    <a:pt x="15" y="12"/>
                  </a:lnTo>
                  <a:lnTo>
                    <a:pt x="20" y="6"/>
                  </a:lnTo>
                  <a:lnTo>
                    <a:pt x="28" y="3"/>
                  </a:lnTo>
                  <a:lnTo>
                    <a:pt x="28" y="3"/>
                  </a:lnTo>
                  <a:lnTo>
                    <a:pt x="41" y="1"/>
                  </a:lnTo>
                  <a:lnTo>
                    <a:pt x="56" y="0"/>
                  </a:lnTo>
                  <a:lnTo>
                    <a:pt x="56" y="0"/>
                  </a:lnTo>
                  <a:lnTo>
                    <a:pt x="75" y="1"/>
                  </a:lnTo>
                  <a:lnTo>
                    <a:pt x="75" y="1"/>
                  </a:lnTo>
                  <a:lnTo>
                    <a:pt x="93" y="1"/>
                  </a:lnTo>
                  <a:lnTo>
                    <a:pt x="93" y="1"/>
                  </a:lnTo>
                  <a:lnTo>
                    <a:pt x="98" y="2"/>
                  </a:lnTo>
                  <a:lnTo>
                    <a:pt x="102" y="4"/>
                  </a:lnTo>
                  <a:lnTo>
                    <a:pt x="103" y="5"/>
                  </a:lnTo>
                  <a:lnTo>
                    <a:pt x="107" y="5"/>
                  </a:lnTo>
                  <a:lnTo>
                    <a:pt x="107" y="5"/>
                  </a:lnTo>
                  <a:lnTo>
                    <a:pt x="119" y="5"/>
                  </a:lnTo>
                  <a:lnTo>
                    <a:pt x="130" y="8"/>
                  </a:lnTo>
                  <a:lnTo>
                    <a:pt x="135" y="10"/>
                  </a:lnTo>
                  <a:lnTo>
                    <a:pt x="139" y="12"/>
                  </a:lnTo>
                  <a:lnTo>
                    <a:pt x="144" y="15"/>
                  </a:lnTo>
                  <a:lnTo>
                    <a:pt x="146" y="18"/>
                  </a:lnTo>
                  <a:lnTo>
                    <a:pt x="146" y="18"/>
                  </a:lnTo>
                  <a:lnTo>
                    <a:pt x="149" y="24"/>
                  </a:lnTo>
                  <a:lnTo>
                    <a:pt x="151" y="31"/>
                  </a:lnTo>
                  <a:lnTo>
                    <a:pt x="154" y="46"/>
                  </a:lnTo>
                  <a:lnTo>
                    <a:pt x="155" y="60"/>
                  </a:lnTo>
                  <a:lnTo>
                    <a:pt x="155" y="76"/>
                  </a:lnTo>
                  <a:lnTo>
                    <a:pt x="155" y="76"/>
                  </a:lnTo>
                  <a:lnTo>
                    <a:pt x="154" y="93"/>
                  </a:lnTo>
                  <a:lnTo>
                    <a:pt x="153" y="101"/>
                  </a:lnTo>
                  <a:lnTo>
                    <a:pt x="152" y="109"/>
                  </a:lnTo>
                  <a:lnTo>
                    <a:pt x="149" y="115"/>
                  </a:lnTo>
                  <a:lnTo>
                    <a:pt x="145" y="122"/>
                  </a:lnTo>
                  <a:lnTo>
                    <a:pt x="139" y="127"/>
                  </a:lnTo>
                  <a:lnTo>
                    <a:pt x="132" y="131"/>
                  </a:lnTo>
                  <a:lnTo>
                    <a:pt x="132" y="131"/>
                  </a:lnTo>
                  <a:lnTo>
                    <a:pt x="121" y="134"/>
                  </a:lnTo>
                  <a:lnTo>
                    <a:pt x="110" y="135"/>
                  </a:lnTo>
                  <a:lnTo>
                    <a:pt x="99" y="136"/>
                  </a:lnTo>
                  <a:lnTo>
                    <a:pt x="89" y="136"/>
                  </a:lnTo>
                  <a:lnTo>
                    <a:pt x="89" y="136"/>
                  </a:lnTo>
                  <a:close/>
                  <a:moveTo>
                    <a:pt x="85" y="38"/>
                  </a:moveTo>
                  <a:lnTo>
                    <a:pt x="85" y="38"/>
                  </a:lnTo>
                  <a:lnTo>
                    <a:pt x="61" y="39"/>
                  </a:lnTo>
                  <a:lnTo>
                    <a:pt x="61" y="39"/>
                  </a:lnTo>
                  <a:lnTo>
                    <a:pt x="41" y="39"/>
                  </a:lnTo>
                  <a:lnTo>
                    <a:pt x="39" y="43"/>
                  </a:lnTo>
                  <a:lnTo>
                    <a:pt x="39" y="43"/>
                  </a:lnTo>
                  <a:lnTo>
                    <a:pt x="38" y="45"/>
                  </a:lnTo>
                  <a:lnTo>
                    <a:pt x="38" y="46"/>
                  </a:lnTo>
                  <a:lnTo>
                    <a:pt x="38" y="46"/>
                  </a:lnTo>
                  <a:lnTo>
                    <a:pt x="37" y="54"/>
                  </a:lnTo>
                  <a:lnTo>
                    <a:pt x="37" y="62"/>
                  </a:lnTo>
                  <a:lnTo>
                    <a:pt x="37" y="62"/>
                  </a:lnTo>
                  <a:lnTo>
                    <a:pt x="37" y="69"/>
                  </a:lnTo>
                  <a:lnTo>
                    <a:pt x="37" y="69"/>
                  </a:lnTo>
                  <a:lnTo>
                    <a:pt x="38" y="83"/>
                  </a:lnTo>
                  <a:lnTo>
                    <a:pt x="38" y="83"/>
                  </a:lnTo>
                  <a:lnTo>
                    <a:pt x="39" y="88"/>
                  </a:lnTo>
                  <a:lnTo>
                    <a:pt x="42" y="93"/>
                  </a:lnTo>
                  <a:lnTo>
                    <a:pt x="42" y="93"/>
                  </a:lnTo>
                  <a:lnTo>
                    <a:pt x="45" y="96"/>
                  </a:lnTo>
                  <a:lnTo>
                    <a:pt x="48" y="98"/>
                  </a:lnTo>
                  <a:lnTo>
                    <a:pt x="59" y="100"/>
                  </a:lnTo>
                  <a:lnTo>
                    <a:pt x="69" y="102"/>
                  </a:lnTo>
                  <a:lnTo>
                    <a:pt x="79" y="102"/>
                  </a:lnTo>
                  <a:lnTo>
                    <a:pt x="79" y="102"/>
                  </a:lnTo>
                  <a:lnTo>
                    <a:pt x="98" y="101"/>
                  </a:lnTo>
                  <a:lnTo>
                    <a:pt x="113" y="98"/>
                  </a:lnTo>
                  <a:lnTo>
                    <a:pt x="118" y="97"/>
                  </a:lnTo>
                  <a:lnTo>
                    <a:pt x="118" y="94"/>
                  </a:lnTo>
                  <a:lnTo>
                    <a:pt x="118" y="94"/>
                  </a:lnTo>
                  <a:lnTo>
                    <a:pt x="120" y="83"/>
                  </a:lnTo>
                  <a:lnTo>
                    <a:pt x="120" y="72"/>
                  </a:lnTo>
                  <a:lnTo>
                    <a:pt x="120" y="59"/>
                  </a:lnTo>
                  <a:lnTo>
                    <a:pt x="118" y="48"/>
                  </a:lnTo>
                  <a:lnTo>
                    <a:pt x="118" y="43"/>
                  </a:lnTo>
                  <a:lnTo>
                    <a:pt x="112" y="43"/>
                  </a:lnTo>
                  <a:lnTo>
                    <a:pt x="112" y="43"/>
                  </a:lnTo>
                  <a:lnTo>
                    <a:pt x="100" y="42"/>
                  </a:lnTo>
                  <a:lnTo>
                    <a:pt x="96" y="41"/>
                  </a:lnTo>
                  <a:lnTo>
                    <a:pt x="96" y="41"/>
                  </a:lnTo>
                  <a:lnTo>
                    <a:pt x="92" y="41"/>
                  </a:lnTo>
                  <a:lnTo>
                    <a:pt x="89" y="39"/>
                  </a:lnTo>
                  <a:lnTo>
                    <a:pt x="88" y="38"/>
                  </a:lnTo>
                  <a:lnTo>
                    <a:pt x="85" y="3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38" name="Freeform 631">
              <a:extLst>
                <a:ext uri="{FF2B5EF4-FFF2-40B4-BE49-F238E27FC236}">
                  <a16:creationId xmlns:a16="http://schemas.microsoft.com/office/drawing/2014/main" id="{ECBE115E-ABFF-4490-A55F-030360A36C05}"/>
                </a:ext>
              </a:extLst>
            </p:cNvPr>
            <p:cNvSpPr>
              <a:spLocks noEditPoints="1"/>
            </p:cNvSpPr>
            <p:nvPr/>
          </p:nvSpPr>
          <p:spPr bwMode="auto">
            <a:xfrm>
              <a:off x="6580188" y="4275138"/>
              <a:ext cx="80963" cy="71438"/>
            </a:xfrm>
            <a:custGeom>
              <a:avLst/>
              <a:gdLst/>
              <a:ahLst/>
              <a:cxnLst>
                <a:cxn ang="0">
                  <a:pos x="88" y="136"/>
                </a:cxn>
                <a:cxn ang="0">
                  <a:pos x="77" y="136"/>
                </a:cxn>
                <a:cxn ang="0">
                  <a:pos x="65" y="136"/>
                </a:cxn>
                <a:cxn ang="0">
                  <a:pos x="45" y="135"/>
                </a:cxn>
                <a:cxn ang="0">
                  <a:pos x="29" y="131"/>
                </a:cxn>
                <a:cxn ang="0">
                  <a:pos x="17" y="125"/>
                </a:cxn>
                <a:cxn ang="0">
                  <a:pos x="9" y="116"/>
                </a:cxn>
                <a:cxn ang="0">
                  <a:pos x="6" y="109"/>
                </a:cxn>
                <a:cxn ang="0">
                  <a:pos x="1" y="93"/>
                </a:cxn>
                <a:cxn ang="0">
                  <a:pos x="0" y="67"/>
                </a:cxn>
                <a:cxn ang="0">
                  <a:pos x="1" y="48"/>
                </a:cxn>
                <a:cxn ang="0">
                  <a:pos x="2" y="38"/>
                </a:cxn>
                <a:cxn ang="0">
                  <a:pos x="7" y="25"/>
                </a:cxn>
                <a:cxn ang="0">
                  <a:pos x="15" y="12"/>
                </a:cxn>
                <a:cxn ang="0">
                  <a:pos x="28" y="3"/>
                </a:cxn>
                <a:cxn ang="0">
                  <a:pos x="41" y="1"/>
                </a:cxn>
                <a:cxn ang="0">
                  <a:pos x="56" y="0"/>
                </a:cxn>
                <a:cxn ang="0">
                  <a:pos x="75" y="1"/>
                </a:cxn>
                <a:cxn ang="0">
                  <a:pos x="93" y="1"/>
                </a:cxn>
                <a:cxn ang="0">
                  <a:pos x="102" y="4"/>
                </a:cxn>
                <a:cxn ang="0">
                  <a:pos x="107" y="5"/>
                </a:cxn>
                <a:cxn ang="0">
                  <a:pos x="118" y="5"/>
                </a:cxn>
                <a:cxn ang="0">
                  <a:pos x="135" y="10"/>
                </a:cxn>
                <a:cxn ang="0">
                  <a:pos x="143" y="15"/>
                </a:cxn>
                <a:cxn ang="0">
                  <a:pos x="146" y="18"/>
                </a:cxn>
                <a:cxn ang="0">
                  <a:pos x="152" y="31"/>
                </a:cxn>
                <a:cxn ang="0">
                  <a:pos x="155" y="60"/>
                </a:cxn>
                <a:cxn ang="0">
                  <a:pos x="155" y="76"/>
                </a:cxn>
                <a:cxn ang="0">
                  <a:pos x="154" y="101"/>
                </a:cxn>
                <a:cxn ang="0">
                  <a:pos x="149" y="115"/>
                </a:cxn>
                <a:cxn ang="0">
                  <a:pos x="139" y="127"/>
                </a:cxn>
                <a:cxn ang="0">
                  <a:pos x="132" y="131"/>
                </a:cxn>
                <a:cxn ang="0">
                  <a:pos x="110" y="135"/>
                </a:cxn>
                <a:cxn ang="0">
                  <a:pos x="88" y="136"/>
                </a:cxn>
                <a:cxn ang="0">
                  <a:pos x="85" y="38"/>
                </a:cxn>
                <a:cxn ang="0">
                  <a:pos x="60" y="39"/>
                </a:cxn>
                <a:cxn ang="0">
                  <a:pos x="41" y="39"/>
                </a:cxn>
                <a:cxn ang="0">
                  <a:pos x="40" y="43"/>
                </a:cxn>
                <a:cxn ang="0">
                  <a:pos x="38" y="46"/>
                </a:cxn>
                <a:cxn ang="0">
                  <a:pos x="37" y="54"/>
                </a:cxn>
                <a:cxn ang="0">
                  <a:pos x="37" y="62"/>
                </a:cxn>
                <a:cxn ang="0">
                  <a:pos x="38" y="69"/>
                </a:cxn>
                <a:cxn ang="0">
                  <a:pos x="38" y="83"/>
                </a:cxn>
                <a:cxn ang="0">
                  <a:pos x="42" y="93"/>
                </a:cxn>
                <a:cxn ang="0">
                  <a:pos x="45" y="96"/>
                </a:cxn>
                <a:cxn ang="0">
                  <a:pos x="58" y="100"/>
                </a:cxn>
                <a:cxn ang="0">
                  <a:pos x="79" y="102"/>
                </a:cxn>
                <a:cxn ang="0">
                  <a:pos x="98" y="101"/>
                </a:cxn>
                <a:cxn ang="0">
                  <a:pos x="117" y="97"/>
                </a:cxn>
                <a:cxn ang="0">
                  <a:pos x="117" y="94"/>
                </a:cxn>
                <a:cxn ang="0">
                  <a:pos x="120" y="72"/>
                </a:cxn>
                <a:cxn ang="0">
                  <a:pos x="118" y="48"/>
                </a:cxn>
                <a:cxn ang="0">
                  <a:pos x="112" y="43"/>
                </a:cxn>
                <a:cxn ang="0">
                  <a:pos x="100" y="42"/>
                </a:cxn>
                <a:cxn ang="0">
                  <a:pos x="97" y="41"/>
                </a:cxn>
                <a:cxn ang="0">
                  <a:pos x="88" y="39"/>
                </a:cxn>
                <a:cxn ang="0">
                  <a:pos x="85" y="38"/>
                </a:cxn>
              </a:cxnLst>
              <a:rect l="0" t="0" r="r" b="b"/>
              <a:pathLst>
                <a:path w="155" h="136">
                  <a:moveTo>
                    <a:pt x="88" y="136"/>
                  </a:moveTo>
                  <a:lnTo>
                    <a:pt x="88" y="136"/>
                  </a:lnTo>
                  <a:lnTo>
                    <a:pt x="77" y="136"/>
                  </a:lnTo>
                  <a:lnTo>
                    <a:pt x="77" y="136"/>
                  </a:lnTo>
                  <a:lnTo>
                    <a:pt x="65" y="136"/>
                  </a:lnTo>
                  <a:lnTo>
                    <a:pt x="65" y="136"/>
                  </a:lnTo>
                  <a:lnTo>
                    <a:pt x="54" y="136"/>
                  </a:lnTo>
                  <a:lnTo>
                    <a:pt x="45" y="135"/>
                  </a:lnTo>
                  <a:lnTo>
                    <a:pt x="37" y="133"/>
                  </a:lnTo>
                  <a:lnTo>
                    <a:pt x="29" y="131"/>
                  </a:lnTo>
                  <a:lnTo>
                    <a:pt x="23" y="128"/>
                  </a:lnTo>
                  <a:lnTo>
                    <a:pt x="17" y="125"/>
                  </a:lnTo>
                  <a:lnTo>
                    <a:pt x="13" y="121"/>
                  </a:lnTo>
                  <a:lnTo>
                    <a:pt x="9" y="116"/>
                  </a:lnTo>
                  <a:lnTo>
                    <a:pt x="9" y="116"/>
                  </a:lnTo>
                  <a:lnTo>
                    <a:pt x="6" y="109"/>
                  </a:lnTo>
                  <a:lnTo>
                    <a:pt x="2" y="101"/>
                  </a:lnTo>
                  <a:lnTo>
                    <a:pt x="1" y="93"/>
                  </a:lnTo>
                  <a:lnTo>
                    <a:pt x="0" y="84"/>
                  </a:lnTo>
                  <a:lnTo>
                    <a:pt x="0" y="67"/>
                  </a:lnTo>
                  <a:lnTo>
                    <a:pt x="1" y="50"/>
                  </a:lnTo>
                  <a:lnTo>
                    <a:pt x="1" y="48"/>
                  </a:lnTo>
                  <a:lnTo>
                    <a:pt x="1" y="48"/>
                  </a:lnTo>
                  <a:lnTo>
                    <a:pt x="2" y="38"/>
                  </a:lnTo>
                  <a:lnTo>
                    <a:pt x="4" y="31"/>
                  </a:lnTo>
                  <a:lnTo>
                    <a:pt x="7" y="25"/>
                  </a:lnTo>
                  <a:lnTo>
                    <a:pt x="10" y="18"/>
                  </a:lnTo>
                  <a:lnTo>
                    <a:pt x="15" y="12"/>
                  </a:lnTo>
                  <a:lnTo>
                    <a:pt x="21" y="6"/>
                  </a:lnTo>
                  <a:lnTo>
                    <a:pt x="28" y="3"/>
                  </a:lnTo>
                  <a:lnTo>
                    <a:pt x="28" y="3"/>
                  </a:lnTo>
                  <a:lnTo>
                    <a:pt x="41" y="1"/>
                  </a:lnTo>
                  <a:lnTo>
                    <a:pt x="56" y="0"/>
                  </a:lnTo>
                  <a:lnTo>
                    <a:pt x="56" y="0"/>
                  </a:lnTo>
                  <a:lnTo>
                    <a:pt x="75" y="1"/>
                  </a:lnTo>
                  <a:lnTo>
                    <a:pt x="75" y="1"/>
                  </a:lnTo>
                  <a:lnTo>
                    <a:pt x="93" y="1"/>
                  </a:lnTo>
                  <a:lnTo>
                    <a:pt x="93" y="1"/>
                  </a:lnTo>
                  <a:lnTo>
                    <a:pt x="98" y="2"/>
                  </a:lnTo>
                  <a:lnTo>
                    <a:pt x="102" y="4"/>
                  </a:lnTo>
                  <a:lnTo>
                    <a:pt x="104" y="5"/>
                  </a:lnTo>
                  <a:lnTo>
                    <a:pt x="107" y="5"/>
                  </a:lnTo>
                  <a:lnTo>
                    <a:pt x="107" y="5"/>
                  </a:lnTo>
                  <a:lnTo>
                    <a:pt x="118" y="5"/>
                  </a:lnTo>
                  <a:lnTo>
                    <a:pt x="130" y="8"/>
                  </a:lnTo>
                  <a:lnTo>
                    <a:pt x="135" y="10"/>
                  </a:lnTo>
                  <a:lnTo>
                    <a:pt x="139" y="12"/>
                  </a:lnTo>
                  <a:lnTo>
                    <a:pt x="143" y="15"/>
                  </a:lnTo>
                  <a:lnTo>
                    <a:pt x="146" y="18"/>
                  </a:lnTo>
                  <a:lnTo>
                    <a:pt x="146" y="18"/>
                  </a:lnTo>
                  <a:lnTo>
                    <a:pt x="149" y="24"/>
                  </a:lnTo>
                  <a:lnTo>
                    <a:pt x="152" y="31"/>
                  </a:lnTo>
                  <a:lnTo>
                    <a:pt x="154" y="46"/>
                  </a:lnTo>
                  <a:lnTo>
                    <a:pt x="155" y="60"/>
                  </a:lnTo>
                  <a:lnTo>
                    <a:pt x="155" y="76"/>
                  </a:lnTo>
                  <a:lnTo>
                    <a:pt x="155" y="76"/>
                  </a:lnTo>
                  <a:lnTo>
                    <a:pt x="155" y="93"/>
                  </a:lnTo>
                  <a:lnTo>
                    <a:pt x="154" y="101"/>
                  </a:lnTo>
                  <a:lnTo>
                    <a:pt x="152" y="109"/>
                  </a:lnTo>
                  <a:lnTo>
                    <a:pt x="149" y="115"/>
                  </a:lnTo>
                  <a:lnTo>
                    <a:pt x="144" y="122"/>
                  </a:lnTo>
                  <a:lnTo>
                    <a:pt x="139" y="127"/>
                  </a:lnTo>
                  <a:lnTo>
                    <a:pt x="132" y="131"/>
                  </a:lnTo>
                  <a:lnTo>
                    <a:pt x="132" y="131"/>
                  </a:lnTo>
                  <a:lnTo>
                    <a:pt x="122" y="134"/>
                  </a:lnTo>
                  <a:lnTo>
                    <a:pt x="110" y="135"/>
                  </a:lnTo>
                  <a:lnTo>
                    <a:pt x="99" y="136"/>
                  </a:lnTo>
                  <a:lnTo>
                    <a:pt x="88" y="136"/>
                  </a:lnTo>
                  <a:lnTo>
                    <a:pt x="88" y="136"/>
                  </a:lnTo>
                  <a:close/>
                  <a:moveTo>
                    <a:pt x="85" y="38"/>
                  </a:moveTo>
                  <a:lnTo>
                    <a:pt x="85" y="38"/>
                  </a:lnTo>
                  <a:lnTo>
                    <a:pt x="60" y="39"/>
                  </a:lnTo>
                  <a:lnTo>
                    <a:pt x="60" y="39"/>
                  </a:lnTo>
                  <a:lnTo>
                    <a:pt x="41" y="39"/>
                  </a:lnTo>
                  <a:lnTo>
                    <a:pt x="40" y="43"/>
                  </a:lnTo>
                  <a:lnTo>
                    <a:pt x="40" y="43"/>
                  </a:lnTo>
                  <a:lnTo>
                    <a:pt x="38" y="45"/>
                  </a:lnTo>
                  <a:lnTo>
                    <a:pt x="38" y="46"/>
                  </a:lnTo>
                  <a:lnTo>
                    <a:pt x="38" y="46"/>
                  </a:lnTo>
                  <a:lnTo>
                    <a:pt x="37" y="54"/>
                  </a:lnTo>
                  <a:lnTo>
                    <a:pt x="37" y="62"/>
                  </a:lnTo>
                  <a:lnTo>
                    <a:pt x="37" y="62"/>
                  </a:lnTo>
                  <a:lnTo>
                    <a:pt x="38" y="69"/>
                  </a:lnTo>
                  <a:lnTo>
                    <a:pt x="38" y="69"/>
                  </a:lnTo>
                  <a:lnTo>
                    <a:pt x="38" y="83"/>
                  </a:lnTo>
                  <a:lnTo>
                    <a:pt x="38" y="83"/>
                  </a:lnTo>
                  <a:lnTo>
                    <a:pt x="39" y="88"/>
                  </a:lnTo>
                  <a:lnTo>
                    <a:pt x="42" y="93"/>
                  </a:lnTo>
                  <a:lnTo>
                    <a:pt x="42" y="93"/>
                  </a:lnTo>
                  <a:lnTo>
                    <a:pt x="45" y="96"/>
                  </a:lnTo>
                  <a:lnTo>
                    <a:pt x="49" y="98"/>
                  </a:lnTo>
                  <a:lnTo>
                    <a:pt x="58" y="100"/>
                  </a:lnTo>
                  <a:lnTo>
                    <a:pt x="69" y="102"/>
                  </a:lnTo>
                  <a:lnTo>
                    <a:pt x="79" y="102"/>
                  </a:lnTo>
                  <a:lnTo>
                    <a:pt x="79" y="102"/>
                  </a:lnTo>
                  <a:lnTo>
                    <a:pt x="98" y="101"/>
                  </a:lnTo>
                  <a:lnTo>
                    <a:pt x="113" y="98"/>
                  </a:lnTo>
                  <a:lnTo>
                    <a:pt x="117" y="97"/>
                  </a:lnTo>
                  <a:lnTo>
                    <a:pt x="117" y="94"/>
                  </a:lnTo>
                  <a:lnTo>
                    <a:pt x="117" y="94"/>
                  </a:lnTo>
                  <a:lnTo>
                    <a:pt x="120" y="83"/>
                  </a:lnTo>
                  <a:lnTo>
                    <a:pt x="120" y="72"/>
                  </a:lnTo>
                  <a:lnTo>
                    <a:pt x="120" y="59"/>
                  </a:lnTo>
                  <a:lnTo>
                    <a:pt x="118" y="48"/>
                  </a:lnTo>
                  <a:lnTo>
                    <a:pt x="117" y="43"/>
                  </a:lnTo>
                  <a:lnTo>
                    <a:pt x="112" y="43"/>
                  </a:lnTo>
                  <a:lnTo>
                    <a:pt x="112" y="43"/>
                  </a:lnTo>
                  <a:lnTo>
                    <a:pt x="100" y="42"/>
                  </a:lnTo>
                  <a:lnTo>
                    <a:pt x="97" y="41"/>
                  </a:lnTo>
                  <a:lnTo>
                    <a:pt x="97" y="41"/>
                  </a:lnTo>
                  <a:lnTo>
                    <a:pt x="93" y="41"/>
                  </a:lnTo>
                  <a:lnTo>
                    <a:pt x="88" y="39"/>
                  </a:lnTo>
                  <a:lnTo>
                    <a:pt x="87" y="38"/>
                  </a:lnTo>
                  <a:lnTo>
                    <a:pt x="85" y="3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39" name="Freeform 632">
              <a:extLst>
                <a:ext uri="{FF2B5EF4-FFF2-40B4-BE49-F238E27FC236}">
                  <a16:creationId xmlns:a16="http://schemas.microsoft.com/office/drawing/2014/main" id="{A11DF951-BF52-4F7B-A5BC-3051CB0E5233}"/>
                </a:ext>
              </a:extLst>
            </p:cNvPr>
            <p:cNvSpPr>
              <a:spLocks noEditPoints="1"/>
            </p:cNvSpPr>
            <p:nvPr/>
          </p:nvSpPr>
          <p:spPr bwMode="auto">
            <a:xfrm>
              <a:off x="6375400" y="4367213"/>
              <a:ext cx="77788" cy="73025"/>
            </a:xfrm>
            <a:custGeom>
              <a:avLst/>
              <a:gdLst/>
              <a:ahLst/>
              <a:cxnLst>
                <a:cxn ang="0">
                  <a:pos x="71" y="138"/>
                </a:cxn>
                <a:cxn ang="0">
                  <a:pos x="48" y="136"/>
                </a:cxn>
                <a:cxn ang="0">
                  <a:pos x="28" y="132"/>
                </a:cxn>
                <a:cxn ang="0">
                  <a:pos x="20" y="128"/>
                </a:cxn>
                <a:cxn ang="0">
                  <a:pos x="10" y="117"/>
                </a:cxn>
                <a:cxn ang="0">
                  <a:pos x="4" y="104"/>
                </a:cxn>
                <a:cxn ang="0">
                  <a:pos x="1" y="79"/>
                </a:cxn>
                <a:cxn ang="0">
                  <a:pos x="1" y="75"/>
                </a:cxn>
                <a:cxn ang="0">
                  <a:pos x="0" y="48"/>
                </a:cxn>
                <a:cxn ang="0">
                  <a:pos x="4" y="22"/>
                </a:cxn>
                <a:cxn ang="0">
                  <a:pos x="6" y="17"/>
                </a:cxn>
                <a:cxn ang="0">
                  <a:pos x="12" y="9"/>
                </a:cxn>
                <a:cxn ang="0">
                  <a:pos x="22" y="3"/>
                </a:cxn>
                <a:cxn ang="0">
                  <a:pos x="35" y="0"/>
                </a:cxn>
                <a:cxn ang="0">
                  <a:pos x="43" y="0"/>
                </a:cxn>
                <a:cxn ang="0">
                  <a:pos x="74" y="2"/>
                </a:cxn>
                <a:cxn ang="0">
                  <a:pos x="88" y="5"/>
                </a:cxn>
                <a:cxn ang="0">
                  <a:pos x="99" y="5"/>
                </a:cxn>
                <a:cxn ang="0">
                  <a:pos x="109" y="7"/>
                </a:cxn>
                <a:cxn ang="0">
                  <a:pos x="111" y="8"/>
                </a:cxn>
                <a:cxn ang="0">
                  <a:pos x="116" y="9"/>
                </a:cxn>
                <a:cxn ang="0">
                  <a:pos x="123" y="11"/>
                </a:cxn>
                <a:cxn ang="0">
                  <a:pos x="134" y="17"/>
                </a:cxn>
                <a:cxn ang="0">
                  <a:pos x="142" y="26"/>
                </a:cxn>
                <a:cxn ang="0">
                  <a:pos x="146" y="37"/>
                </a:cxn>
                <a:cxn ang="0">
                  <a:pos x="146" y="44"/>
                </a:cxn>
                <a:cxn ang="0">
                  <a:pos x="147" y="62"/>
                </a:cxn>
                <a:cxn ang="0">
                  <a:pos x="147" y="88"/>
                </a:cxn>
                <a:cxn ang="0">
                  <a:pos x="143" y="114"/>
                </a:cxn>
                <a:cxn ang="0">
                  <a:pos x="140" y="122"/>
                </a:cxn>
                <a:cxn ang="0">
                  <a:pos x="129" y="131"/>
                </a:cxn>
                <a:cxn ang="0">
                  <a:pos x="115" y="136"/>
                </a:cxn>
                <a:cxn ang="0">
                  <a:pos x="90" y="137"/>
                </a:cxn>
                <a:cxn ang="0">
                  <a:pos x="71" y="138"/>
                </a:cxn>
                <a:cxn ang="0">
                  <a:pos x="37" y="64"/>
                </a:cxn>
                <a:cxn ang="0">
                  <a:pos x="37" y="79"/>
                </a:cxn>
                <a:cxn ang="0">
                  <a:pos x="39" y="94"/>
                </a:cxn>
                <a:cxn ang="0">
                  <a:pos x="40" y="97"/>
                </a:cxn>
                <a:cxn ang="0">
                  <a:pos x="47" y="101"/>
                </a:cxn>
                <a:cxn ang="0">
                  <a:pos x="60" y="103"/>
                </a:cxn>
                <a:cxn ang="0">
                  <a:pos x="80" y="102"/>
                </a:cxn>
                <a:cxn ang="0">
                  <a:pos x="95" y="101"/>
                </a:cxn>
                <a:cxn ang="0">
                  <a:pos x="100" y="101"/>
                </a:cxn>
                <a:cxn ang="0">
                  <a:pos x="99" y="100"/>
                </a:cxn>
                <a:cxn ang="0">
                  <a:pos x="110" y="98"/>
                </a:cxn>
                <a:cxn ang="0">
                  <a:pos x="105" y="44"/>
                </a:cxn>
                <a:cxn ang="0">
                  <a:pos x="101" y="42"/>
                </a:cxn>
                <a:cxn ang="0">
                  <a:pos x="99" y="41"/>
                </a:cxn>
                <a:cxn ang="0">
                  <a:pos x="69" y="40"/>
                </a:cxn>
                <a:cxn ang="0">
                  <a:pos x="37" y="38"/>
                </a:cxn>
              </a:cxnLst>
              <a:rect l="0" t="0" r="r" b="b"/>
              <a:pathLst>
                <a:path w="147" h="138">
                  <a:moveTo>
                    <a:pt x="71" y="138"/>
                  </a:moveTo>
                  <a:lnTo>
                    <a:pt x="71" y="138"/>
                  </a:lnTo>
                  <a:lnTo>
                    <a:pt x="59" y="137"/>
                  </a:lnTo>
                  <a:lnTo>
                    <a:pt x="48" y="136"/>
                  </a:lnTo>
                  <a:lnTo>
                    <a:pt x="37" y="135"/>
                  </a:lnTo>
                  <a:lnTo>
                    <a:pt x="28" y="132"/>
                  </a:lnTo>
                  <a:lnTo>
                    <a:pt x="28" y="132"/>
                  </a:lnTo>
                  <a:lnTo>
                    <a:pt x="20" y="128"/>
                  </a:lnTo>
                  <a:lnTo>
                    <a:pt x="14" y="124"/>
                  </a:lnTo>
                  <a:lnTo>
                    <a:pt x="10" y="117"/>
                  </a:lnTo>
                  <a:lnTo>
                    <a:pt x="7" y="111"/>
                  </a:lnTo>
                  <a:lnTo>
                    <a:pt x="4" y="104"/>
                  </a:lnTo>
                  <a:lnTo>
                    <a:pt x="3" y="96"/>
                  </a:lnTo>
                  <a:lnTo>
                    <a:pt x="1" y="79"/>
                  </a:lnTo>
                  <a:lnTo>
                    <a:pt x="1" y="75"/>
                  </a:lnTo>
                  <a:lnTo>
                    <a:pt x="1" y="75"/>
                  </a:lnTo>
                  <a:lnTo>
                    <a:pt x="0" y="62"/>
                  </a:lnTo>
                  <a:lnTo>
                    <a:pt x="0" y="48"/>
                  </a:lnTo>
                  <a:lnTo>
                    <a:pt x="1" y="35"/>
                  </a:lnTo>
                  <a:lnTo>
                    <a:pt x="4" y="22"/>
                  </a:lnTo>
                  <a:lnTo>
                    <a:pt x="4" y="22"/>
                  </a:lnTo>
                  <a:lnTo>
                    <a:pt x="6" y="17"/>
                  </a:lnTo>
                  <a:lnTo>
                    <a:pt x="8" y="12"/>
                  </a:lnTo>
                  <a:lnTo>
                    <a:pt x="12" y="9"/>
                  </a:lnTo>
                  <a:lnTo>
                    <a:pt x="16" y="6"/>
                  </a:lnTo>
                  <a:lnTo>
                    <a:pt x="22" y="3"/>
                  </a:lnTo>
                  <a:lnTo>
                    <a:pt x="28" y="1"/>
                  </a:lnTo>
                  <a:lnTo>
                    <a:pt x="35" y="0"/>
                  </a:lnTo>
                  <a:lnTo>
                    <a:pt x="43" y="0"/>
                  </a:lnTo>
                  <a:lnTo>
                    <a:pt x="43" y="0"/>
                  </a:lnTo>
                  <a:lnTo>
                    <a:pt x="59" y="1"/>
                  </a:lnTo>
                  <a:lnTo>
                    <a:pt x="74" y="2"/>
                  </a:lnTo>
                  <a:lnTo>
                    <a:pt x="74" y="2"/>
                  </a:lnTo>
                  <a:lnTo>
                    <a:pt x="88" y="5"/>
                  </a:lnTo>
                  <a:lnTo>
                    <a:pt x="99" y="5"/>
                  </a:lnTo>
                  <a:lnTo>
                    <a:pt x="99" y="5"/>
                  </a:lnTo>
                  <a:lnTo>
                    <a:pt x="104" y="6"/>
                  </a:lnTo>
                  <a:lnTo>
                    <a:pt x="109" y="7"/>
                  </a:lnTo>
                  <a:lnTo>
                    <a:pt x="110" y="8"/>
                  </a:lnTo>
                  <a:lnTo>
                    <a:pt x="111" y="8"/>
                  </a:lnTo>
                  <a:lnTo>
                    <a:pt x="111" y="8"/>
                  </a:lnTo>
                  <a:lnTo>
                    <a:pt x="116" y="9"/>
                  </a:lnTo>
                  <a:lnTo>
                    <a:pt x="116" y="9"/>
                  </a:lnTo>
                  <a:lnTo>
                    <a:pt x="123" y="11"/>
                  </a:lnTo>
                  <a:lnTo>
                    <a:pt x="129" y="14"/>
                  </a:lnTo>
                  <a:lnTo>
                    <a:pt x="134" y="17"/>
                  </a:lnTo>
                  <a:lnTo>
                    <a:pt x="139" y="21"/>
                  </a:lnTo>
                  <a:lnTo>
                    <a:pt x="142" y="26"/>
                  </a:lnTo>
                  <a:lnTo>
                    <a:pt x="145" y="30"/>
                  </a:lnTo>
                  <a:lnTo>
                    <a:pt x="146" y="37"/>
                  </a:lnTo>
                  <a:lnTo>
                    <a:pt x="146" y="44"/>
                  </a:lnTo>
                  <a:lnTo>
                    <a:pt x="146" y="44"/>
                  </a:lnTo>
                  <a:lnTo>
                    <a:pt x="147" y="62"/>
                  </a:lnTo>
                  <a:lnTo>
                    <a:pt x="147" y="62"/>
                  </a:lnTo>
                  <a:lnTo>
                    <a:pt x="147" y="75"/>
                  </a:lnTo>
                  <a:lnTo>
                    <a:pt x="147" y="88"/>
                  </a:lnTo>
                  <a:lnTo>
                    <a:pt x="146" y="102"/>
                  </a:lnTo>
                  <a:lnTo>
                    <a:pt x="143" y="114"/>
                  </a:lnTo>
                  <a:lnTo>
                    <a:pt x="143" y="114"/>
                  </a:lnTo>
                  <a:lnTo>
                    <a:pt x="140" y="122"/>
                  </a:lnTo>
                  <a:lnTo>
                    <a:pt x="134" y="127"/>
                  </a:lnTo>
                  <a:lnTo>
                    <a:pt x="129" y="131"/>
                  </a:lnTo>
                  <a:lnTo>
                    <a:pt x="123" y="134"/>
                  </a:lnTo>
                  <a:lnTo>
                    <a:pt x="115" y="136"/>
                  </a:lnTo>
                  <a:lnTo>
                    <a:pt x="108" y="137"/>
                  </a:lnTo>
                  <a:lnTo>
                    <a:pt x="90" y="137"/>
                  </a:lnTo>
                  <a:lnTo>
                    <a:pt x="90" y="137"/>
                  </a:lnTo>
                  <a:lnTo>
                    <a:pt x="71" y="138"/>
                  </a:lnTo>
                  <a:lnTo>
                    <a:pt x="71" y="138"/>
                  </a:lnTo>
                  <a:close/>
                  <a:moveTo>
                    <a:pt x="37" y="64"/>
                  </a:moveTo>
                  <a:lnTo>
                    <a:pt x="37" y="64"/>
                  </a:lnTo>
                  <a:lnTo>
                    <a:pt x="37" y="79"/>
                  </a:lnTo>
                  <a:lnTo>
                    <a:pt x="38" y="86"/>
                  </a:lnTo>
                  <a:lnTo>
                    <a:pt x="39" y="94"/>
                  </a:lnTo>
                  <a:lnTo>
                    <a:pt x="39" y="94"/>
                  </a:lnTo>
                  <a:lnTo>
                    <a:pt x="40" y="97"/>
                  </a:lnTo>
                  <a:lnTo>
                    <a:pt x="42" y="99"/>
                  </a:lnTo>
                  <a:lnTo>
                    <a:pt x="47" y="101"/>
                  </a:lnTo>
                  <a:lnTo>
                    <a:pt x="54" y="102"/>
                  </a:lnTo>
                  <a:lnTo>
                    <a:pt x="60" y="103"/>
                  </a:lnTo>
                  <a:lnTo>
                    <a:pt x="60" y="103"/>
                  </a:lnTo>
                  <a:lnTo>
                    <a:pt x="80" y="102"/>
                  </a:lnTo>
                  <a:lnTo>
                    <a:pt x="80" y="102"/>
                  </a:lnTo>
                  <a:lnTo>
                    <a:pt x="95" y="101"/>
                  </a:lnTo>
                  <a:lnTo>
                    <a:pt x="95" y="101"/>
                  </a:lnTo>
                  <a:lnTo>
                    <a:pt x="100" y="101"/>
                  </a:lnTo>
                  <a:lnTo>
                    <a:pt x="100" y="101"/>
                  </a:lnTo>
                  <a:lnTo>
                    <a:pt x="99" y="100"/>
                  </a:lnTo>
                  <a:lnTo>
                    <a:pt x="98" y="98"/>
                  </a:lnTo>
                  <a:lnTo>
                    <a:pt x="110" y="98"/>
                  </a:lnTo>
                  <a:lnTo>
                    <a:pt x="110" y="45"/>
                  </a:lnTo>
                  <a:lnTo>
                    <a:pt x="105" y="44"/>
                  </a:lnTo>
                  <a:lnTo>
                    <a:pt x="105" y="44"/>
                  </a:lnTo>
                  <a:lnTo>
                    <a:pt x="101" y="42"/>
                  </a:lnTo>
                  <a:lnTo>
                    <a:pt x="100" y="41"/>
                  </a:lnTo>
                  <a:lnTo>
                    <a:pt x="99" y="41"/>
                  </a:lnTo>
                  <a:lnTo>
                    <a:pt x="99" y="41"/>
                  </a:lnTo>
                  <a:lnTo>
                    <a:pt x="69" y="40"/>
                  </a:lnTo>
                  <a:lnTo>
                    <a:pt x="43" y="38"/>
                  </a:lnTo>
                  <a:lnTo>
                    <a:pt x="37" y="38"/>
                  </a:lnTo>
                  <a:lnTo>
                    <a:pt x="37" y="6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40" name="Freeform 633">
              <a:extLst>
                <a:ext uri="{FF2B5EF4-FFF2-40B4-BE49-F238E27FC236}">
                  <a16:creationId xmlns:a16="http://schemas.microsoft.com/office/drawing/2014/main" id="{7FBD17EE-8B11-4728-A151-985B086D928C}"/>
                </a:ext>
              </a:extLst>
            </p:cNvPr>
            <p:cNvSpPr>
              <a:spLocks noEditPoints="1"/>
            </p:cNvSpPr>
            <p:nvPr/>
          </p:nvSpPr>
          <p:spPr bwMode="auto">
            <a:xfrm>
              <a:off x="6477000" y="4370388"/>
              <a:ext cx="80963" cy="71438"/>
            </a:xfrm>
            <a:custGeom>
              <a:avLst/>
              <a:gdLst/>
              <a:ahLst/>
              <a:cxnLst>
                <a:cxn ang="0">
                  <a:pos x="89" y="135"/>
                </a:cxn>
                <a:cxn ang="0">
                  <a:pos x="76" y="135"/>
                </a:cxn>
                <a:cxn ang="0">
                  <a:pos x="65" y="134"/>
                </a:cxn>
                <a:cxn ang="0">
                  <a:pos x="45" y="133"/>
                </a:cxn>
                <a:cxn ang="0">
                  <a:pos x="29" y="130"/>
                </a:cxn>
                <a:cxn ang="0">
                  <a:pos x="17" y="123"/>
                </a:cxn>
                <a:cxn ang="0">
                  <a:pos x="9" y="115"/>
                </a:cxn>
                <a:cxn ang="0">
                  <a:pos x="5" y="107"/>
                </a:cxn>
                <a:cxn ang="0">
                  <a:pos x="0" y="92"/>
                </a:cxn>
                <a:cxn ang="0">
                  <a:pos x="0" y="65"/>
                </a:cxn>
                <a:cxn ang="0">
                  <a:pos x="2" y="46"/>
                </a:cxn>
                <a:cxn ang="0">
                  <a:pos x="3" y="37"/>
                </a:cxn>
                <a:cxn ang="0">
                  <a:pos x="7" y="23"/>
                </a:cxn>
                <a:cxn ang="0">
                  <a:pos x="15" y="11"/>
                </a:cxn>
                <a:cxn ang="0">
                  <a:pos x="28" y="3"/>
                </a:cxn>
                <a:cxn ang="0">
                  <a:pos x="41" y="1"/>
                </a:cxn>
                <a:cxn ang="0">
                  <a:pos x="56" y="0"/>
                </a:cxn>
                <a:cxn ang="0">
                  <a:pos x="75" y="0"/>
                </a:cxn>
                <a:cxn ang="0">
                  <a:pos x="93" y="1"/>
                </a:cxn>
                <a:cxn ang="0">
                  <a:pos x="102" y="3"/>
                </a:cxn>
                <a:cxn ang="0">
                  <a:pos x="107" y="4"/>
                </a:cxn>
                <a:cxn ang="0">
                  <a:pos x="119" y="5"/>
                </a:cxn>
                <a:cxn ang="0">
                  <a:pos x="135" y="8"/>
                </a:cxn>
                <a:cxn ang="0">
                  <a:pos x="144" y="13"/>
                </a:cxn>
                <a:cxn ang="0">
                  <a:pos x="146" y="17"/>
                </a:cxn>
                <a:cxn ang="0">
                  <a:pos x="151" y="30"/>
                </a:cxn>
                <a:cxn ang="0">
                  <a:pos x="155" y="59"/>
                </a:cxn>
                <a:cxn ang="0">
                  <a:pos x="155" y="74"/>
                </a:cxn>
                <a:cxn ang="0">
                  <a:pos x="153" y="100"/>
                </a:cxn>
                <a:cxn ang="0">
                  <a:pos x="149" y="115"/>
                </a:cxn>
                <a:cxn ang="0">
                  <a:pos x="139" y="125"/>
                </a:cxn>
                <a:cxn ang="0">
                  <a:pos x="132" y="129"/>
                </a:cxn>
                <a:cxn ang="0">
                  <a:pos x="110" y="134"/>
                </a:cxn>
                <a:cxn ang="0">
                  <a:pos x="89" y="135"/>
                </a:cxn>
                <a:cxn ang="0">
                  <a:pos x="85" y="37"/>
                </a:cxn>
                <a:cxn ang="0">
                  <a:pos x="61" y="37"/>
                </a:cxn>
                <a:cxn ang="0">
                  <a:pos x="41" y="38"/>
                </a:cxn>
                <a:cxn ang="0">
                  <a:pos x="39" y="41"/>
                </a:cxn>
                <a:cxn ang="0">
                  <a:pos x="38" y="44"/>
                </a:cxn>
                <a:cxn ang="0">
                  <a:pos x="37" y="52"/>
                </a:cxn>
                <a:cxn ang="0">
                  <a:pos x="37" y="61"/>
                </a:cxn>
                <a:cxn ang="0">
                  <a:pos x="37" y="68"/>
                </a:cxn>
                <a:cxn ang="0">
                  <a:pos x="38" y="81"/>
                </a:cxn>
                <a:cxn ang="0">
                  <a:pos x="42" y="91"/>
                </a:cxn>
                <a:cxn ang="0">
                  <a:pos x="45" y="94"/>
                </a:cxn>
                <a:cxn ang="0">
                  <a:pos x="59" y="99"/>
                </a:cxn>
                <a:cxn ang="0">
                  <a:pos x="79" y="100"/>
                </a:cxn>
                <a:cxn ang="0">
                  <a:pos x="98" y="99"/>
                </a:cxn>
                <a:cxn ang="0">
                  <a:pos x="118" y="96"/>
                </a:cxn>
                <a:cxn ang="0">
                  <a:pos x="118" y="92"/>
                </a:cxn>
                <a:cxn ang="0">
                  <a:pos x="120" y="70"/>
                </a:cxn>
                <a:cxn ang="0">
                  <a:pos x="118" y="46"/>
                </a:cxn>
                <a:cxn ang="0">
                  <a:pos x="112" y="41"/>
                </a:cxn>
                <a:cxn ang="0">
                  <a:pos x="100" y="40"/>
                </a:cxn>
                <a:cxn ang="0">
                  <a:pos x="96" y="40"/>
                </a:cxn>
                <a:cxn ang="0">
                  <a:pos x="89" y="37"/>
                </a:cxn>
                <a:cxn ang="0">
                  <a:pos x="85" y="37"/>
                </a:cxn>
              </a:cxnLst>
              <a:rect l="0" t="0" r="r" b="b"/>
              <a:pathLst>
                <a:path w="155" h="135">
                  <a:moveTo>
                    <a:pt x="89" y="135"/>
                  </a:moveTo>
                  <a:lnTo>
                    <a:pt x="89" y="135"/>
                  </a:lnTo>
                  <a:lnTo>
                    <a:pt x="76" y="135"/>
                  </a:lnTo>
                  <a:lnTo>
                    <a:pt x="76" y="135"/>
                  </a:lnTo>
                  <a:lnTo>
                    <a:pt x="65" y="134"/>
                  </a:lnTo>
                  <a:lnTo>
                    <a:pt x="65" y="134"/>
                  </a:lnTo>
                  <a:lnTo>
                    <a:pt x="54" y="134"/>
                  </a:lnTo>
                  <a:lnTo>
                    <a:pt x="45" y="133"/>
                  </a:lnTo>
                  <a:lnTo>
                    <a:pt x="37" y="132"/>
                  </a:lnTo>
                  <a:lnTo>
                    <a:pt x="29" y="130"/>
                  </a:lnTo>
                  <a:lnTo>
                    <a:pt x="22" y="127"/>
                  </a:lnTo>
                  <a:lnTo>
                    <a:pt x="17" y="123"/>
                  </a:lnTo>
                  <a:lnTo>
                    <a:pt x="12" y="119"/>
                  </a:lnTo>
                  <a:lnTo>
                    <a:pt x="9" y="115"/>
                  </a:lnTo>
                  <a:lnTo>
                    <a:pt x="9" y="115"/>
                  </a:lnTo>
                  <a:lnTo>
                    <a:pt x="5" y="107"/>
                  </a:lnTo>
                  <a:lnTo>
                    <a:pt x="3" y="100"/>
                  </a:lnTo>
                  <a:lnTo>
                    <a:pt x="0" y="92"/>
                  </a:lnTo>
                  <a:lnTo>
                    <a:pt x="0" y="82"/>
                  </a:lnTo>
                  <a:lnTo>
                    <a:pt x="0" y="65"/>
                  </a:lnTo>
                  <a:lnTo>
                    <a:pt x="2" y="48"/>
                  </a:lnTo>
                  <a:lnTo>
                    <a:pt x="2" y="46"/>
                  </a:lnTo>
                  <a:lnTo>
                    <a:pt x="2" y="46"/>
                  </a:lnTo>
                  <a:lnTo>
                    <a:pt x="3" y="37"/>
                  </a:lnTo>
                  <a:lnTo>
                    <a:pt x="4" y="31"/>
                  </a:lnTo>
                  <a:lnTo>
                    <a:pt x="7" y="23"/>
                  </a:lnTo>
                  <a:lnTo>
                    <a:pt x="10" y="17"/>
                  </a:lnTo>
                  <a:lnTo>
                    <a:pt x="15" y="11"/>
                  </a:lnTo>
                  <a:lnTo>
                    <a:pt x="20" y="6"/>
                  </a:lnTo>
                  <a:lnTo>
                    <a:pt x="28" y="3"/>
                  </a:lnTo>
                  <a:lnTo>
                    <a:pt x="28" y="3"/>
                  </a:lnTo>
                  <a:lnTo>
                    <a:pt x="41" y="1"/>
                  </a:lnTo>
                  <a:lnTo>
                    <a:pt x="56" y="0"/>
                  </a:lnTo>
                  <a:lnTo>
                    <a:pt x="56" y="0"/>
                  </a:lnTo>
                  <a:lnTo>
                    <a:pt x="75" y="0"/>
                  </a:lnTo>
                  <a:lnTo>
                    <a:pt x="75" y="0"/>
                  </a:lnTo>
                  <a:lnTo>
                    <a:pt x="93" y="1"/>
                  </a:lnTo>
                  <a:lnTo>
                    <a:pt x="93" y="1"/>
                  </a:lnTo>
                  <a:lnTo>
                    <a:pt x="98" y="1"/>
                  </a:lnTo>
                  <a:lnTo>
                    <a:pt x="102" y="3"/>
                  </a:lnTo>
                  <a:lnTo>
                    <a:pt x="103" y="4"/>
                  </a:lnTo>
                  <a:lnTo>
                    <a:pt x="107" y="4"/>
                  </a:lnTo>
                  <a:lnTo>
                    <a:pt x="107" y="4"/>
                  </a:lnTo>
                  <a:lnTo>
                    <a:pt x="119" y="5"/>
                  </a:lnTo>
                  <a:lnTo>
                    <a:pt x="130" y="6"/>
                  </a:lnTo>
                  <a:lnTo>
                    <a:pt x="135" y="8"/>
                  </a:lnTo>
                  <a:lnTo>
                    <a:pt x="139" y="10"/>
                  </a:lnTo>
                  <a:lnTo>
                    <a:pt x="144" y="13"/>
                  </a:lnTo>
                  <a:lnTo>
                    <a:pt x="146" y="17"/>
                  </a:lnTo>
                  <a:lnTo>
                    <a:pt x="146" y="17"/>
                  </a:lnTo>
                  <a:lnTo>
                    <a:pt x="149" y="23"/>
                  </a:lnTo>
                  <a:lnTo>
                    <a:pt x="151" y="30"/>
                  </a:lnTo>
                  <a:lnTo>
                    <a:pt x="154" y="44"/>
                  </a:lnTo>
                  <a:lnTo>
                    <a:pt x="155" y="59"/>
                  </a:lnTo>
                  <a:lnTo>
                    <a:pt x="155" y="74"/>
                  </a:lnTo>
                  <a:lnTo>
                    <a:pt x="155" y="74"/>
                  </a:lnTo>
                  <a:lnTo>
                    <a:pt x="154" y="92"/>
                  </a:lnTo>
                  <a:lnTo>
                    <a:pt x="153" y="100"/>
                  </a:lnTo>
                  <a:lnTo>
                    <a:pt x="152" y="107"/>
                  </a:lnTo>
                  <a:lnTo>
                    <a:pt x="149" y="115"/>
                  </a:lnTo>
                  <a:lnTo>
                    <a:pt x="145" y="121"/>
                  </a:lnTo>
                  <a:lnTo>
                    <a:pt x="139" y="125"/>
                  </a:lnTo>
                  <a:lnTo>
                    <a:pt x="132" y="129"/>
                  </a:lnTo>
                  <a:lnTo>
                    <a:pt x="132" y="129"/>
                  </a:lnTo>
                  <a:lnTo>
                    <a:pt x="121" y="132"/>
                  </a:lnTo>
                  <a:lnTo>
                    <a:pt x="110" y="134"/>
                  </a:lnTo>
                  <a:lnTo>
                    <a:pt x="99" y="135"/>
                  </a:lnTo>
                  <a:lnTo>
                    <a:pt x="89" y="135"/>
                  </a:lnTo>
                  <a:lnTo>
                    <a:pt x="89" y="135"/>
                  </a:lnTo>
                  <a:close/>
                  <a:moveTo>
                    <a:pt x="85" y="37"/>
                  </a:moveTo>
                  <a:lnTo>
                    <a:pt x="85" y="37"/>
                  </a:lnTo>
                  <a:lnTo>
                    <a:pt x="61" y="37"/>
                  </a:lnTo>
                  <a:lnTo>
                    <a:pt x="61" y="37"/>
                  </a:lnTo>
                  <a:lnTo>
                    <a:pt x="41" y="38"/>
                  </a:lnTo>
                  <a:lnTo>
                    <a:pt x="39" y="41"/>
                  </a:lnTo>
                  <a:lnTo>
                    <a:pt x="39" y="41"/>
                  </a:lnTo>
                  <a:lnTo>
                    <a:pt x="38" y="43"/>
                  </a:lnTo>
                  <a:lnTo>
                    <a:pt x="38" y="44"/>
                  </a:lnTo>
                  <a:lnTo>
                    <a:pt x="38" y="44"/>
                  </a:lnTo>
                  <a:lnTo>
                    <a:pt x="37" y="52"/>
                  </a:lnTo>
                  <a:lnTo>
                    <a:pt x="37" y="61"/>
                  </a:lnTo>
                  <a:lnTo>
                    <a:pt x="37" y="61"/>
                  </a:lnTo>
                  <a:lnTo>
                    <a:pt x="37" y="68"/>
                  </a:lnTo>
                  <a:lnTo>
                    <a:pt x="37" y="68"/>
                  </a:lnTo>
                  <a:lnTo>
                    <a:pt x="38" y="81"/>
                  </a:lnTo>
                  <a:lnTo>
                    <a:pt x="38" y="81"/>
                  </a:lnTo>
                  <a:lnTo>
                    <a:pt x="39" y="87"/>
                  </a:lnTo>
                  <a:lnTo>
                    <a:pt x="42" y="91"/>
                  </a:lnTo>
                  <a:lnTo>
                    <a:pt x="42" y="91"/>
                  </a:lnTo>
                  <a:lnTo>
                    <a:pt x="45" y="94"/>
                  </a:lnTo>
                  <a:lnTo>
                    <a:pt x="48" y="96"/>
                  </a:lnTo>
                  <a:lnTo>
                    <a:pt x="59" y="99"/>
                  </a:lnTo>
                  <a:lnTo>
                    <a:pt x="69" y="100"/>
                  </a:lnTo>
                  <a:lnTo>
                    <a:pt x="79" y="100"/>
                  </a:lnTo>
                  <a:lnTo>
                    <a:pt x="79" y="100"/>
                  </a:lnTo>
                  <a:lnTo>
                    <a:pt x="98" y="99"/>
                  </a:lnTo>
                  <a:lnTo>
                    <a:pt x="113" y="97"/>
                  </a:lnTo>
                  <a:lnTo>
                    <a:pt x="118" y="96"/>
                  </a:lnTo>
                  <a:lnTo>
                    <a:pt x="118" y="92"/>
                  </a:lnTo>
                  <a:lnTo>
                    <a:pt x="118" y="92"/>
                  </a:lnTo>
                  <a:lnTo>
                    <a:pt x="120" y="81"/>
                  </a:lnTo>
                  <a:lnTo>
                    <a:pt x="120" y="70"/>
                  </a:lnTo>
                  <a:lnTo>
                    <a:pt x="120" y="59"/>
                  </a:lnTo>
                  <a:lnTo>
                    <a:pt x="118" y="46"/>
                  </a:lnTo>
                  <a:lnTo>
                    <a:pt x="118" y="41"/>
                  </a:lnTo>
                  <a:lnTo>
                    <a:pt x="112" y="41"/>
                  </a:lnTo>
                  <a:lnTo>
                    <a:pt x="112" y="41"/>
                  </a:lnTo>
                  <a:lnTo>
                    <a:pt x="100" y="40"/>
                  </a:lnTo>
                  <a:lnTo>
                    <a:pt x="96" y="40"/>
                  </a:lnTo>
                  <a:lnTo>
                    <a:pt x="96" y="40"/>
                  </a:lnTo>
                  <a:lnTo>
                    <a:pt x="92" y="39"/>
                  </a:lnTo>
                  <a:lnTo>
                    <a:pt x="89" y="37"/>
                  </a:lnTo>
                  <a:lnTo>
                    <a:pt x="88" y="37"/>
                  </a:lnTo>
                  <a:lnTo>
                    <a:pt x="85" y="3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41" name="Freeform 634">
              <a:extLst>
                <a:ext uri="{FF2B5EF4-FFF2-40B4-BE49-F238E27FC236}">
                  <a16:creationId xmlns:a16="http://schemas.microsoft.com/office/drawing/2014/main" id="{1486210A-F1C6-4F37-8CF7-22B503091446}"/>
                </a:ext>
              </a:extLst>
            </p:cNvPr>
            <p:cNvSpPr>
              <a:spLocks noEditPoints="1"/>
            </p:cNvSpPr>
            <p:nvPr/>
          </p:nvSpPr>
          <p:spPr bwMode="auto">
            <a:xfrm>
              <a:off x="6580188" y="4370388"/>
              <a:ext cx="80963" cy="71438"/>
            </a:xfrm>
            <a:custGeom>
              <a:avLst/>
              <a:gdLst/>
              <a:ahLst/>
              <a:cxnLst>
                <a:cxn ang="0">
                  <a:pos x="88" y="135"/>
                </a:cxn>
                <a:cxn ang="0">
                  <a:pos x="77" y="135"/>
                </a:cxn>
                <a:cxn ang="0">
                  <a:pos x="65" y="134"/>
                </a:cxn>
                <a:cxn ang="0">
                  <a:pos x="45" y="133"/>
                </a:cxn>
                <a:cxn ang="0">
                  <a:pos x="29" y="130"/>
                </a:cxn>
                <a:cxn ang="0">
                  <a:pos x="17" y="123"/>
                </a:cxn>
                <a:cxn ang="0">
                  <a:pos x="9" y="115"/>
                </a:cxn>
                <a:cxn ang="0">
                  <a:pos x="6" y="107"/>
                </a:cxn>
                <a:cxn ang="0">
                  <a:pos x="1" y="92"/>
                </a:cxn>
                <a:cxn ang="0">
                  <a:pos x="0" y="65"/>
                </a:cxn>
                <a:cxn ang="0">
                  <a:pos x="1" y="46"/>
                </a:cxn>
                <a:cxn ang="0">
                  <a:pos x="2" y="37"/>
                </a:cxn>
                <a:cxn ang="0">
                  <a:pos x="7" y="23"/>
                </a:cxn>
                <a:cxn ang="0">
                  <a:pos x="15" y="11"/>
                </a:cxn>
                <a:cxn ang="0">
                  <a:pos x="28" y="3"/>
                </a:cxn>
                <a:cxn ang="0">
                  <a:pos x="41" y="1"/>
                </a:cxn>
                <a:cxn ang="0">
                  <a:pos x="56" y="0"/>
                </a:cxn>
                <a:cxn ang="0">
                  <a:pos x="75" y="0"/>
                </a:cxn>
                <a:cxn ang="0">
                  <a:pos x="93" y="1"/>
                </a:cxn>
                <a:cxn ang="0">
                  <a:pos x="102" y="3"/>
                </a:cxn>
                <a:cxn ang="0">
                  <a:pos x="107" y="4"/>
                </a:cxn>
                <a:cxn ang="0">
                  <a:pos x="118" y="5"/>
                </a:cxn>
                <a:cxn ang="0">
                  <a:pos x="135" y="8"/>
                </a:cxn>
                <a:cxn ang="0">
                  <a:pos x="143" y="13"/>
                </a:cxn>
                <a:cxn ang="0">
                  <a:pos x="146" y="17"/>
                </a:cxn>
                <a:cxn ang="0">
                  <a:pos x="152" y="30"/>
                </a:cxn>
                <a:cxn ang="0">
                  <a:pos x="155" y="59"/>
                </a:cxn>
                <a:cxn ang="0">
                  <a:pos x="155" y="74"/>
                </a:cxn>
                <a:cxn ang="0">
                  <a:pos x="154" y="100"/>
                </a:cxn>
                <a:cxn ang="0">
                  <a:pos x="149" y="115"/>
                </a:cxn>
                <a:cxn ang="0">
                  <a:pos x="139" y="125"/>
                </a:cxn>
                <a:cxn ang="0">
                  <a:pos x="132" y="129"/>
                </a:cxn>
                <a:cxn ang="0">
                  <a:pos x="110" y="134"/>
                </a:cxn>
                <a:cxn ang="0">
                  <a:pos x="88" y="135"/>
                </a:cxn>
                <a:cxn ang="0">
                  <a:pos x="85" y="37"/>
                </a:cxn>
                <a:cxn ang="0">
                  <a:pos x="60" y="37"/>
                </a:cxn>
                <a:cxn ang="0">
                  <a:pos x="41" y="38"/>
                </a:cxn>
                <a:cxn ang="0">
                  <a:pos x="40" y="41"/>
                </a:cxn>
                <a:cxn ang="0">
                  <a:pos x="38" y="44"/>
                </a:cxn>
                <a:cxn ang="0">
                  <a:pos x="37" y="52"/>
                </a:cxn>
                <a:cxn ang="0">
                  <a:pos x="37" y="61"/>
                </a:cxn>
                <a:cxn ang="0">
                  <a:pos x="38" y="68"/>
                </a:cxn>
                <a:cxn ang="0">
                  <a:pos x="38" y="81"/>
                </a:cxn>
                <a:cxn ang="0">
                  <a:pos x="42" y="91"/>
                </a:cxn>
                <a:cxn ang="0">
                  <a:pos x="45" y="94"/>
                </a:cxn>
                <a:cxn ang="0">
                  <a:pos x="58" y="99"/>
                </a:cxn>
                <a:cxn ang="0">
                  <a:pos x="79" y="100"/>
                </a:cxn>
                <a:cxn ang="0">
                  <a:pos x="98" y="99"/>
                </a:cxn>
                <a:cxn ang="0">
                  <a:pos x="117" y="96"/>
                </a:cxn>
                <a:cxn ang="0">
                  <a:pos x="117" y="92"/>
                </a:cxn>
                <a:cxn ang="0">
                  <a:pos x="120" y="70"/>
                </a:cxn>
                <a:cxn ang="0">
                  <a:pos x="118" y="46"/>
                </a:cxn>
                <a:cxn ang="0">
                  <a:pos x="112" y="41"/>
                </a:cxn>
                <a:cxn ang="0">
                  <a:pos x="100" y="40"/>
                </a:cxn>
                <a:cxn ang="0">
                  <a:pos x="97" y="40"/>
                </a:cxn>
                <a:cxn ang="0">
                  <a:pos x="88" y="37"/>
                </a:cxn>
                <a:cxn ang="0">
                  <a:pos x="85" y="37"/>
                </a:cxn>
              </a:cxnLst>
              <a:rect l="0" t="0" r="r" b="b"/>
              <a:pathLst>
                <a:path w="155" h="135">
                  <a:moveTo>
                    <a:pt x="88" y="135"/>
                  </a:moveTo>
                  <a:lnTo>
                    <a:pt x="88" y="135"/>
                  </a:lnTo>
                  <a:lnTo>
                    <a:pt x="77" y="135"/>
                  </a:lnTo>
                  <a:lnTo>
                    <a:pt x="77" y="135"/>
                  </a:lnTo>
                  <a:lnTo>
                    <a:pt x="65" y="134"/>
                  </a:lnTo>
                  <a:lnTo>
                    <a:pt x="65" y="134"/>
                  </a:lnTo>
                  <a:lnTo>
                    <a:pt x="54" y="134"/>
                  </a:lnTo>
                  <a:lnTo>
                    <a:pt x="45" y="133"/>
                  </a:lnTo>
                  <a:lnTo>
                    <a:pt x="37" y="132"/>
                  </a:lnTo>
                  <a:lnTo>
                    <a:pt x="29" y="130"/>
                  </a:lnTo>
                  <a:lnTo>
                    <a:pt x="23" y="127"/>
                  </a:lnTo>
                  <a:lnTo>
                    <a:pt x="17" y="123"/>
                  </a:lnTo>
                  <a:lnTo>
                    <a:pt x="13" y="119"/>
                  </a:lnTo>
                  <a:lnTo>
                    <a:pt x="9" y="115"/>
                  </a:lnTo>
                  <a:lnTo>
                    <a:pt x="9" y="115"/>
                  </a:lnTo>
                  <a:lnTo>
                    <a:pt x="6" y="107"/>
                  </a:lnTo>
                  <a:lnTo>
                    <a:pt x="2" y="100"/>
                  </a:lnTo>
                  <a:lnTo>
                    <a:pt x="1" y="92"/>
                  </a:lnTo>
                  <a:lnTo>
                    <a:pt x="0" y="82"/>
                  </a:lnTo>
                  <a:lnTo>
                    <a:pt x="0" y="65"/>
                  </a:lnTo>
                  <a:lnTo>
                    <a:pt x="1" y="48"/>
                  </a:lnTo>
                  <a:lnTo>
                    <a:pt x="1" y="46"/>
                  </a:lnTo>
                  <a:lnTo>
                    <a:pt x="1" y="46"/>
                  </a:lnTo>
                  <a:lnTo>
                    <a:pt x="2" y="37"/>
                  </a:lnTo>
                  <a:lnTo>
                    <a:pt x="4" y="31"/>
                  </a:lnTo>
                  <a:lnTo>
                    <a:pt x="7" y="23"/>
                  </a:lnTo>
                  <a:lnTo>
                    <a:pt x="10" y="17"/>
                  </a:lnTo>
                  <a:lnTo>
                    <a:pt x="15" y="11"/>
                  </a:lnTo>
                  <a:lnTo>
                    <a:pt x="21" y="6"/>
                  </a:lnTo>
                  <a:lnTo>
                    <a:pt x="28" y="3"/>
                  </a:lnTo>
                  <a:lnTo>
                    <a:pt x="28" y="3"/>
                  </a:lnTo>
                  <a:lnTo>
                    <a:pt x="41" y="1"/>
                  </a:lnTo>
                  <a:lnTo>
                    <a:pt x="56" y="0"/>
                  </a:lnTo>
                  <a:lnTo>
                    <a:pt x="56" y="0"/>
                  </a:lnTo>
                  <a:lnTo>
                    <a:pt x="75" y="0"/>
                  </a:lnTo>
                  <a:lnTo>
                    <a:pt x="75" y="0"/>
                  </a:lnTo>
                  <a:lnTo>
                    <a:pt x="93" y="1"/>
                  </a:lnTo>
                  <a:lnTo>
                    <a:pt x="93" y="1"/>
                  </a:lnTo>
                  <a:lnTo>
                    <a:pt x="98" y="1"/>
                  </a:lnTo>
                  <a:lnTo>
                    <a:pt x="102" y="3"/>
                  </a:lnTo>
                  <a:lnTo>
                    <a:pt x="104" y="4"/>
                  </a:lnTo>
                  <a:lnTo>
                    <a:pt x="107" y="4"/>
                  </a:lnTo>
                  <a:lnTo>
                    <a:pt x="107" y="4"/>
                  </a:lnTo>
                  <a:lnTo>
                    <a:pt x="118" y="5"/>
                  </a:lnTo>
                  <a:lnTo>
                    <a:pt x="130" y="6"/>
                  </a:lnTo>
                  <a:lnTo>
                    <a:pt x="135" y="8"/>
                  </a:lnTo>
                  <a:lnTo>
                    <a:pt x="139" y="10"/>
                  </a:lnTo>
                  <a:lnTo>
                    <a:pt x="143" y="13"/>
                  </a:lnTo>
                  <a:lnTo>
                    <a:pt x="146" y="17"/>
                  </a:lnTo>
                  <a:lnTo>
                    <a:pt x="146" y="17"/>
                  </a:lnTo>
                  <a:lnTo>
                    <a:pt x="149" y="23"/>
                  </a:lnTo>
                  <a:lnTo>
                    <a:pt x="152" y="30"/>
                  </a:lnTo>
                  <a:lnTo>
                    <a:pt x="154" y="44"/>
                  </a:lnTo>
                  <a:lnTo>
                    <a:pt x="155" y="59"/>
                  </a:lnTo>
                  <a:lnTo>
                    <a:pt x="155" y="74"/>
                  </a:lnTo>
                  <a:lnTo>
                    <a:pt x="155" y="74"/>
                  </a:lnTo>
                  <a:lnTo>
                    <a:pt x="155" y="92"/>
                  </a:lnTo>
                  <a:lnTo>
                    <a:pt x="154" y="100"/>
                  </a:lnTo>
                  <a:lnTo>
                    <a:pt x="152" y="107"/>
                  </a:lnTo>
                  <a:lnTo>
                    <a:pt x="149" y="115"/>
                  </a:lnTo>
                  <a:lnTo>
                    <a:pt x="144" y="121"/>
                  </a:lnTo>
                  <a:lnTo>
                    <a:pt x="139" y="125"/>
                  </a:lnTo>
                  <a:lnTo>
                    <a:pt x="132" y="129"/>
                  </a:lnTo>
                  <a:lnTo>
                    <a:pt x="132" y="129"/>
                  </a:lnTo>
                  <a:lnTo>
                    <a:pt x="122" y="132"/>
                  </a:lnTo>
                  <a:lnTo>
                    <a:pt x="110" y="134"/>
                  </a:lnTo>
                  <a:lnTo>
                    <a:pt x="99" y="135"/>
                  </a:lnTo>
                  <a:lnTo>
                    <a:pt x="88" y="135"/>
                  </a:lnTo>
                  <a:lnTo>
                    <a:pt x="88" y="135"/>
                  </a:lnTo>
                  <a:close/>
                  <a:moveTo>
                    <a:pt x="85" y="37"/>
                  </a:moveTo>
                  <a:lnTo>
                    <a:pt x="85" y="37"/>
                  </a:lnTo>
                  <a:lnTo>
                    <a:pt x="60" y="37"/>
                  </a:lnTo>
                  <a:lnTo>
                    <a:pt x="60" y="37"/>
                  </a:lnTo>
                  <a:lnTo>
                    <a:pt x="41" y="38"/>
                  </a:lnTo>
                  <a:lnTo>
                    <a:pt x="40" y="41"/>
                  </a:lnTo>
                  <a:lnTo>
                    <a:pt x="40" y="41"/>
                  </a:lnTo>
                  <a:lnTo>
                    <a:pt x="38" y="43"/>
                  </a:lnTo>
                  <a:lnTo>
                    <a:pt x="38" y="44"/>
                  </a:lnTo>
                  <a:lnTo>
                    <a:pt x="38" y="44"/>
                  </a:lnTo>
                  <a:lnTo>
                    <a:pt x="37" y="52"/>
                  </a:lnTo>
                  <a:lnTo>
                    <a:pt x="37" y="61"/>
                  </a:lnTo>
                  <a:lnTo>
                    <a:pt x="37" y="61"/>
                  </a:lnTo>
                  <a:lnTo>
                    <a:pt x="38" y="68"/>
                  </a:lnTo>
                  <a:lnTo>
                    <a:pt x="38" y="68"/>
                  </a:lnTo>
                  <a:lnTo>
                    <a:pt x="38" y="81"/>
                  </a:lnTo>
                  <a:lnTo>
                    <a:pt x="38" y="81"/>
                  </a:lnTo>
                  <a:lnTo>
                    <a:pt x="39" y="87"/>
                  </a:lnTo>
                  <a:lnTo>
                    <a:pt x="42" y="91"/>
                  </a:lnTo>
                  <a:lnTo>
                    <a:pt x="42" y="91"/>
                  </a:lnTo>
                  <a:lnTo>
                    <a:pt x="45" y="94"/>
                  </a:lnTo>
                  <a:lnTo>
                    <a:pt x="49" y="96"/>
                  </a:lnTo>
                  <a:lnTo>
                    <a:pt x="58" y="99"/>
                  </a:lnTo>
                  <a:lnTo>
                    <a:pt x="69" y="100"/>
                  </a:lnTo>
                  <a:lnTo>
                    <a:pt x="79" y="100"/>
                  </a:lnTo>
                  <a:lnTo>
                    <a:pt x="79" y="100"/>
                  </a:lnTo>
                  <a:lnTo>
                    <a:pt x="98" y="99"/>
                  </a:lnTo>
                  <a:lnTo>
                    <a:pt x="113" y="97"/>
                  </a:lnTo>
                  <a:lnTo>
                    <a:pt x="117" y="96"/>
                  </a:lnTo>
                  <a:lnTo>
                    <a:pt x="117" y="92"/>
                  </a:lnTo>
                  <a:lnTo>
                    <a:pt x="117" y="92"/>
                  </a:lnTo>
                  <a:lnTo>
                    <a:pt x="120" y="81"/>
                  </a:lnTo>
                  <a:lnTo>
                    <a:pt x="120" y="70"/>
                  </a:lnTo>
                  <a:lnTo>
                    <a:pt x="120" y="59"/>
                  </a:lnTo>
                  <a:lnTo>
                    <a:pt x="118" y="46"/>
                  </a:lnTo>
                  <a:lnTo>
                    <a:pt x="117" y="41"/>
                  </a:lnTo>
                  <a:lnTo>
                    <a:pt x="112" y="41"/>
                  </a:lnTo>
                  <a:lnTo>
                    <a:pt x="112" y="41"/>
                  </a:lnTo>
                  <a:lnTo>
                    <a:pt x="100" y="40"/>
                  </a:lnTo>
                  <a:lnTo>
                    <a:pt x="97" y="40"/>
                  </a:lnTo>
                  <a:lnTo>
                    <a:pt x="97" y="40"/>
                  </a:lnTo>
                  <a:lnTo>
                    <a:pt x="93" y="39"/>
                  </a:lnTo>
                  <a:lnTo>
                    <a:pt x="88" y="37"/>
                  </a:lnTo>
                  <a:lnTo>
                    <a:pt x="87" y="37"/>
                  </a:lnTo>
                  <a:lnTo>
                    <a:pt x="85" y="3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42" name="Freeform 635">
              <a:extLst>
                <a:ext uri="{FF2B5EF4-FFF2-40B4-BE49-F238E27FC236}">
                  <a16:creationId xmlns:a16="http://schemas.microsoft.com/office/drawing/2014/main" id="{F3FEE641-7314-422D-B0D3-45CF4D3ADFF5}"/>
                </a:ext>
              </a:extLst>
            </p:cNvPr>
            <p:cNvSpPr>
              <a:spLocks noEditPoints="1"/>
            </p:cNvSpPr>
            <p:nvPr/>
          </p:nvSpPr>
          <p:spPr bwMode="auto">
            <a:xfrm>
              <a:off x="6375400" y="4459288"/>
              <a:ext cx="77788" cy="73025"/>
            </a:xfrm>
            <a:custGeom>
              <a:avLst/>
              <a:gdLst/>
              <a:ahLst/>
              <a:cxnLst>
                <a:cxn ang="0">
                  <a:pos x="71" y="138"/>
                </a:cxn>
                <a:cxn ang="0">
                  <a:pos x="48" y="137"/>
                </a:cxn>
                <a:cxn ang="0">
                  <a:pos x="28" y="132"/>
                </a:cxn>
                <a:cxn ang="0">
                  <a:pos x="20" y="129"/>
                </a:cxn>
                <a:cxn ang="0">
                  <a:pos x="10" y="119"/>
                </a:cxn>
                <a:cxn ang="0">
                  <a:pos x="4" y="104"/>
                </a:cxn>
                <a:cxn ang="0">
                  <a:pos x="1" y="80"/>
                </a:cxn>
                <a:cxn ang="0">
                  <a:pos x="1" y="75"/>
                </a:cxn>
                <a:cxn ang="0">
                  <a:pos x="0" y="48"/>
                </a:cxn>
                <a:cxn ang="0">
                  <a:pos x="4" y="22"/>
                </a:cxn>
                <a:cxn ang="0">
                  <a:pos x="6" y="17"/>
                </a:cxn>
                <a:cxn ang="0">
                  <a:pos x="12" y="9"/>
                </a:cxn>
                <a:cxn ang="0">
                  <a:pos x="22" y="4"/>
                </a:cxn>
                <a:cxn ang="0">
                  <a:pos x="35" y="0"/>
                </a:cxn>
                <a:cxn ang="0">
                  <a:pos x="43" y="0"/>
                </a:cxn>
                <a:cxn ang="0">
                  <a:pos x="74" y="3"/>
                </a:cxn>
                <a:cxn ang="0">
                  <a:pos x="88" y="5"/>
                </a:cxn>
                <a:cxn ang="0">
                  <a:pos x="99" y="6"/>
                </a:cxn>
                <a:cxn ang="0">
                  <a:pos x="109" y="8"/>
                </a:cxn>
                <a:cxn ang="0">
                  <a:pos x="111" y="8"/>
                </a:cxn>
                <a:cxn ang="0">
                  <a:pos x="116" y="9"/>
                </a:cxn>
                <a:cxn ang="0">
                  <a:pos x="123" y="12"/>
                </a:cxn>
                <a:cxn ang="0">
                  <a:pos x="134" y="18"/>
                </a:cxn>
                <a:cxn ang="0">
                  <a:pos x="142" y="26"/>
                </a:cxn>
                <a:cxn ang="0">
                  <a:pos x="146" y="37"/>
                </a:cxn>
                <a:cxn ang="0">
                  <a:pos x="146" y="44"/>
                </a:cxn>
                <a:cxn ang="0">
                  <a:pos x="147" y="63"/>
                </a:cxn>
                <a:cxn ang="0">
                  <a:pos x="147" y="90"/>
                </a:cxn>
                <a:cxn ang="0">
                  <a:pos x="143" y="114"/>
                </a:cxn>
                <a:cxn ang="0">
                  <a:pos x="140" y="122"/>
                </a:cxn>
                <a:cxn ang="0">
                  <a:pos x="129" y="131"/>
                </a:cxn>
                <a:cxn ang="0">
                  <a:pos x="115" y="136"/>
                </a:cxn>
                <a:cxn ang="0">
                  <a:pos x="90" y="138"/>
                </a:cxn>
                <a:cxn ang="0">
                  <a:pos x="71" y="138"/>
                </a:cxn>
                <a:cxn ang="0">
                  <a:pos x="37" y="65"/>
                </a:cxn>
                <a:cxn ang="0">
                  <a:pos x="37" y="79"/>
                </a:cxn>
                <a:cxn ang="0">
                  <a:pos x="39" y="95"/>
                </a:cxn>
                <a:cxn ang="0">
                  <a:pos x="40" y="97"/>
                </a:cxn>
                <a:cxn ang="0">
                  <a:pos x="47" y="101"/>
                </a:cxn>
                <a:cxn ang="0">
                  <a:pos x="60" y="103"/>
                </a:cxn>
                <a:cxn ang="0">
                  <a:pos x="80" y="102"/>
                </a:cxn>
                <a:cxn ang="0">
                  <a:pos x="95" y="101"/>
                </a:cxn>
                <a:cxn ang="0">
                  <a:pos x="100" y="101"/>
                </a:cxn>
                <a:cxn ang="0">
                  <a:pos x="99" y="100"/>
                </a:cxn>
                <a:cxn ang="0">
                  <a:pos x="110" y="98"/>
                </a:cxn>
                <a:cxn ang="0">
                  <a:pos x="105" y="44"/>
                </a:cxn>
                <a:cxn ang="0">
                  <a:pos x="101" y="42"/>
                </a:cxn>
                <a:cxn ang="0">
                  <a:pos x="99" y="41"/>
                </a:cxn>
                <a:cxn ang="0">
                  <a:pos x="69" y="40"/>
                </a:cxn>
                <a:cxn ang="0">
                  <a:pos x="37" y="38"/>
                </a:cxn>
              </a:cxnLst>
              <a:rect l="0" t="0" r="r" b="b"/>
              <a:pathLst>
                <a:path w="147" h="138">
                  <a:moveTo>
                    <a:pt x="71" y="138"/>
                  </a:moveTo>
                  <a:lnTo>
                    <a:pt x="71" y="138"/>
                  </a:lnTo>
                  <a:lnTo>
                    <a:pt x="59" y="138"/>
                  </a:lnTo>
                  <a:lnTo>
                    <a:pt x="48" y="137"/>
                  </a:lnTo>
                  <a:lnTo>
                    <a:pt x="37" y="135"/>
                  </a:lnTo>
                  <a:lnTo>
                    <a:pt x="28" y="132"/>
                  </a:lnTo>
                  <a:lnTo>
                    <a:pt x="28" y="132"/>
                  </a:lnTo>
                  <a:lnTo>
                    <a:pt x="20" y="129"/>
                  </a:lnTo>
                  <a:lnTo>
                    <a:pt x="14" y="124"/>
                  </a:lnTo>
                  <a:lnTo>
                    <a:pt x="10" y="119"/>
                  </a:lnTo>
                  <a:lnTo>
                    <a:pt x="7" y="111"/>
                  </a:lnTo>
                  <a:lnTo>
                    <a:pt x="4" y="104"/>
                  </a:lnTo>
                  <a:lnTo>
                    <a:pt x="3" y="97"/>
                  </a:lnTo>
                  <a:lnTo>
                    <a:pt x="1" y="80"/>
                  </a:lnTo>
                  <a:lnTo>
                    <a:pt x="1" y="75"/>
                  </a:lnTo>
                  <a:lnTo>
                    <a:pt x="1" y="75"/>
                  </a:lnTo>
                  <a:lnTo>
                    <a:pt x="0" y="62"/>
                  </a:lnTo>
                  <a:lnTo>
                    <a:pt x="0" y="48"/>
                  </a:lnTo>
                  <a:lnTo>
                    <a:pt x="1" y="35"/>
                  </a:lnTo>
                  <a:lnTo>
                    <a:pt x="4" y="22"/>
                  </a:lnTo>
                  <a:lnTo>
                    <a:pt x="4" y="22"/>
                  </a:lnTo>
                  <a:lnTo>
                    <a:pt x="6" y="17"/>
                  </a:lnTo>
                  <a:lnTo>
                    <a:pt x="8" y="13"/>
                  </a:lnTo>
                  <a:lnTo>
                    <a:pt x="12" y="9"/>
                  </a:lnTo>
                  <a:lnTo>
                    <a:pt x="16" y="6"/>
                  </a:lnTo>
                  <a:lnTo>
                    <a:pt x="22" y="4"/>
                  </a:lnTo>
                  <a:lnTo>
                    <a:pt x="28" y="2"/>
                  </a:lnTo>
                  <a:lnTo>
                    <a:pt x="35" y="0"/>
                  </a:lnTo>
                  <a:lnTo>
                    <a:pt x="43" y="0"/>
                  </a:lnTo>
                  <a:lnTo>
                    <a:pt x="43" y="0"/>
                  </a:lnTo>
                  <a:lnTo>
                    <a:pt x="59" y="2"/>
                  </a:lnTo>
                  <a:lnTo>
                    <a:pt x="74" y="3"/>
                  </a:lnTo>
                  <a:lnTo>
                    <a:pt x="74" y="3"/>
                  </a:lnTo>
                  <a:lnTo>
                    <a:pt x="88" y="5"/>
                  </a:lnTo>
                  <a:lnTo>
                    <a:pt x="99" y="6"/>
                  </a:lnTo>
                  <a:lnTo>
                    <a:pt x="99" y="6"/>
                  </a:lnTo>
                  <a:lnTo>
                    <a:pt x="104" y="6"/>
                  </a:lnTo>
                  <a:lnTo>
                    <a:pt x="109" y="8"/>
                  </a:lnTo>
                  <a:lnTo>
                    <a:pt x="110" y="8"/>
                  </a:lnTo>
                  <a:lnTo>
                    <a:pt x="111" y="8"/>
                  </a:lnTo>
                  <a:lnTo>
                    <a:pt x="111" y="8"/>
                  </a:lnTo>
                  <a:lnTo>
                    <a:pt x="116" y="9"/>
                  </a:lnTo>
                  <a:lnTo>
                    <a:pt x="116" y="9"/>
                  </a:lnTo>
                  <a:lnTo>
                    <a:pt x="123" y="12"/>
                  </a:lnTo>
                  <a:lnTo>
                    <a:pt x="129" y="14"/>
                  </a:lnTo>
                  <a:lnTo>
                    <a:pt x="134" y="18"/>
                  </a:lnTo>
                  <a:lnTo>
                    <a:pt x="139" y="22"/>
                  </a:lnTo>
                  <a:lnTo>
                    <a:pt x="142" y="26"/>
                  </a:lnTo>
                  <a:lnTo>
                    <a:pt x="145" y="32"/>
                  </a:lnTo>
                  <a:lnTo>
                    <a:pt x="146" y="37"/>
                  </a:lnTo>
                  <a:lnTo>
                    <a:pt x="146" y="44"/>
                  </a:lnTo>
                  <a:lnTo>
                    <a:pt x="146" y="44"/>
                  </a:lnTo>
                  <a:lnTo>
                    <a:pt x="147" y="63"/>
                  </a:lnTo>
                  <a:lnTo>
                    <a:pt x="147" y="63"/>
                  </a:lnTo>
                  <a:lnTo>
                    <a:pt x="147" y="76"/>
                  </a:lnTo>
                  <a:lnTo>
                    <a:pt x="147" y="90"/>
                  </a:lnTo>
                  <a:lnTo>
                    <a:pt x="146" y="102"/>
                  </a:lnTo>
                  <a:lnTo>
                    <a:pt x="143" y="114"/>
                  </a:lnTo>
                  <a:lnTo>
                    <a:pt x="143" y="114"/>
                  </a:lnTo>
                  <a:lnTo>
                    <a:pt x="140" y="122"/>
                  </a:lnTo>
                  <a:lnTo>
                    <a:pt x="134" y="127"/>
                  </a:lnTo>
                  <a:lnTo>
                    <a:pt x="129" y="131"/>
                  </a:lnTo>
                  <a:lnTo>
                    <a:pt x="123" y="134"/>
                  </a:lnTo>
                  <a:lnTo>
                    <a:pt x="115" y="136"/>
                  </a:lnTo>
                  <a:lnTo>
                    <a:pt x="108" y="137"/>
                  </a:lnTo>
                  <a:lnTo>
                    <a:pt x="90" y="138"/>
                  </a:lnTo>
                  <a:lnTo>
                    <a:pt x="90" y="138"/>
                  </a:lnTo>
                  <a:lnTo>
                    <a:pt x="71" y="138"/>
                  </a:lnTo>
                  <a:lnTo>
                    <a:pt x="71" y="138"/>
                  </a:lnTo>
                  <a:close/>
                  <a:moveTo>
                    <a:pt x="37" y="65"/>
                  </a:moveTo>
                  <a:lnTo>
                    <a:pt x="37" y="65"/>
                  </a:lnTo>
                  <a:lnTo>
                    <a:pt x="37" y="79"/>
                  </a:lnTo>
                  <a:lnTo>
                    <a:pt x="38" y="88"/>
                  </a:lnTo>
                  <a:lnTo>
                    <a:pt x="39" y="95"/>
                  </a:lnTo>
                  <a:lnTo>
                    <a:pt x="39" y="95"/>
                  </a:lnTo>
                  <a:lnTo>
                    <a:pt x="40" y="97"/>
                  </a:lnTo>
                  <a:lnTo>
                    <a:pt x="42" y="99"/>
                  </a:lnTo>
                  <a:lnTo>
                    <a:pt x="47" y="101"/>
                  </a:lnTo>
                  <a:lnTo>
                    <a:pt x="54" y="103"/>
                  </a:lnTo>
                  <a:lnTo>
                    <a:pt x="60" y="103"/>
                  </a:lnTo>
                  <a:lnTo>
                    <a:pt x="60" y="103"/>
                  </a:lnTo>
                  <a:lnTo>
                    <a:pt x="80" y="102"/>
                  </a:lnTo>
                  <a:lnTo>
                    <a:pt x="80" y="102"/>
                  </a:lnTo>
                  <a:lnTo>
                    <a:pt x="95" y="101"/>
                  </a:lnTo>
                  <a:lnTo>
                    <a:pt x="95" y="101"/>
                  </a:lnTo>
                  <a:lnTo>
                    <a:pt x="100" y="101"/>
                  </a:lnTo>
                  <a:lnTo>
                    <a:pt x="100" y="101"/>
                  </a:lnTo>
                  <a:lnTo>
                    <a:pt x="99" y="100"/>
                  </a:lnTo>
                  <a:lnTo>
                    <a:pt x="98" y="98"/>
                  </a:lnTo>
                  <a:lnTo>
                    <a:pt x="110" y="98"/>
                  </a:lnTo>
                  <a:lnTo>
                    <a:pt x="110" y="45"/>
                  </a:lnTo>
                  <a:lnTo>
                    <a:pt x="105" y="44"/>
                  </a:lnTo>
                  <a:lnTo>
                    <a:pt x="105" y="44"/>
                  </a:lnTo>
                  <a:lnTo>
                    <a:pt x="101" y="42"/>
                  </a:lnTo>
                  <a:lnTo>
                    <a:pt x="100" y="41"/>
                  </a:lnTo>
                  <a:lnTo>
                    <a:pt x="99" y="41"/>
                  </a:lnTo>
                  <a:lnTo>
                    <a:pt x="99" y="41"/>
                  </a:lnTo>
                  <a:lnTo>
                    <a:pt x="69" y="40"/>
                  </a:lnTo>
                  <a:lnTo>
                    <a:pt x="43" y="39"/>
                  </a:lnTo>
                  <a:lnTo>
                    <a:pt x="37" y="38"/>
                  </a:lnTo>
                  <a:lnTo>
                    <a:pt x="37" y="6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43" name="Freeform 636">
              <a:extLst>
                <a:ext uri="{FF2B5EF4-FFF2-40B4-BE49-F238E27FC236}">
                  <a16:creationId xmlns:a16="http://schemas.microsoft.com/office/drawing/2014/main" id="{13EB9D1D-ADC0-4ADC-9EF3-2774138BCAE2}"/>
                </a:ext>
              </a:extLst>
            </p:cNvPr>
            <p:cNvSpPr>
              <a:spLocks noEditPoints="1"/>
            </p:cNvSpPr>
            <p:nvPr/>
          </p:nvSpPr>
          <p:spPr bwMode="auto">
            <a:xfrm>
              <a:off x="6477000" y="4462463"/>
              <a:ext cx="80963" cy="71438"/>
            </a:xfrm>
            <a:custGeom>
              <a:avLst/>
              <a:gdLst/>
              <a:ahLst/>
              <a:cxnLst>
                <a:cxn ang="0">
                  <a:pos x="89" y="135"/>
                </a:cxn>
                <a:cxn ang="0">
                  <a:pos x="76" y="135"/>
                </a:cxn>
                <a:cxn ang="0">
                  <a:pos x="65" y="135"/>
                </a:cxn>
                <a:cxn ang="0">
                  <a:pos x="45" y="134"/>
                </a:cxn>
                <a:cxn ang="0">
                  <a:pos x="29" y="130"/>
                </a:cxn>
                <a:cxn ang="0">
                  <a:pos x="17" y="124"/>
                </a:cxn>
                <a:cxn ang="0">
                  <a:pos x="9" y="115"/>
                </a:cxn>
                <a:cxn ang="0">
                  <a:pos x="5" y="108"/>
                </a:cxn>
                <a:cxn ang="0">
                  <a:pos x="0" y="92"/>
                </a:cxn>
                <a:cxn ang="0">
                  <a:pos x="0" y="65"/>
                </a:cxn>
                <a:cxn ang="0">
                  <a:pos x="2" y="46"/>
                </a:cxn>
                <a:cxn ang="0">
                  <a:pos x="3" y="37"/>
                </a:cxn>
                <a:cxn ang="0">
                  <a:pos x="7" y="24"/>
                </a:cxn>
                <a:cxn ang="0">
                  <a:pos x="15" y="11"/>
                </a:cxn>
                <a:cxn ang="0">
                  <a:pos x="28" y="3"/>
                </a:cxn>
                <a:cxn ang="0">
                  <a:pos x="41" y="1"/>
                </a:cxn>
                <a:cxn ang="0">
                  <a:pos x="56" y="0"/>
                </a:cxn>
                <a:cxn ang="0">
                  <a:pos x="75" y="1"/>
                </a:cxn>
                <a:cxn ang="0">
                  <a:pos x="93" y="1"/>
                </a:cxn>
                <a:cxn ang="0">
                  <a:pos x="102" y="4"/>
                </a:cxn>
                <a:cxn ang="0">
                  <a:pos x="107" y="5"/>
                </a:cxn>
                <a:cxn ang="0">
                  <a:pos x="119" y="5"/>
                </a:cxn>
                <a:cxn ang="0">
                  <a:pos x="135" y="8"/>
                </a:cxn>
                <a:cxn ang="0">
                  <a:pos x="144" y="13"/>
                </a:cxn>
                <a:cxn ang="0">
                  <a:pos x="146" y="17"/>
                </a:cxn>
                <a:cxn ang="0">
                  <a:pos x="151" y="31"/>
                </a:cxn>
                <a:cxn ang="0">
                  <a:pos x="155" y="60"/>
                </a:cxn>
                <a:cxn ang="0">
                  <a:pos x="155" y="74"/>
                </a:cxn>
                <a:cxn ang="0">
                  <a:pos x="153" y="100"/>
                </a:cxn>
                <a:cxn ang="0">
                  <a:pos x="149" y="115"/>
                </a:cxn>
                <a:cxn ang="0">
                  <a:pos x="139" y="126"/>
                </a:cxn>
                <a:cxn ang="0">
                  <a:pos x="132" y="129"/>
                </a:cxn>
                <a:cxn ang="0">
                  <a:pos x="110" y="134"/>
                </a:cxn>
                <a:cxn ang="0">
                  <a:pos x="89" y="135"/>
                </a:cxn>
                <a:cxn ang="0">
                  <a:pos x="85" y="37"/>
                </a:cxn>
                <a:cxn ang="0">
                  <a:pos x="61" y="38"/>
                </a:cxn>
                <a:cxn ang="0">
                  <a:pos x="41" y="38"/>
                </a:cxn>
                <a:cxn ang="0">
                  <a:pos x="39" y="41"/>
                </a:cxn>
                <a:cxn ang="0">
                  <a:pos x="38" y="45"/>
                </a:cxn>
                <a:cxn ang="0">
                  <a:pos x="37" y="53"/>
                </a:cxn>
                <a:cxn ang="0">
                  <a:pos x="37" y="61"/>
                </a:cxn>
                <a:cxn ang="0">
                  <a:pos x="37" y="68"/>
                </a:cxn>
                <a:cxn ang="0">
                  <a:pos x="38" y="83"/>
                </a:cxn>
                <a:cxn ang="0">
                  <a:pos x="42" y="92"/>
                </a:cxn>
                <a:cxn ang="0">
                  <a:pos x="45" y="94"/>
                </a:cxn>
                <a:cxn ang="0">
                  <a:pos x="59" y="99"/>
                </a:cxn>
                <a:cxn ang="0">
                  <a:pos x="79" y="101"/>
                </a:cxn>
                <a:cxn ang="0">
                  <a:pos x="98" y="100"/>
                </a:cxn>
                <a:cxn ang="0">
                  <a:pos x="118" y="96"/>
                </a:cxn>
                <a:cxn ang="0">
                  <a:pos x="118" y="93"/>
                </a:cxn>
                <a:cxn ang="0">
                  <a:pos x="120" y="71"/>
                </a:cxn>
                <a:cxn ang="0">
                  <a:pos x="118" y="46"/>
                </a:cxn>
                <a:cxn ang="0">
                  <a:pos x="112" y="41"/>
                </a:cxn>
                <a:cxn ang="0">
                  <a:pos x="100" y="40"/>
                </a:cxn>
                <a:cxn ang="0">
                  <a:pos x="96" y="40"/>
                </a:cxn>
                <a:cxn ang="0">
                  <a:pos x="89" y="38"/>
                </a:cxn>
                <a:cxn ang="0">
                  <a:pos x="85" y="37"/>
                </a:cxn>
              </a:cxnLst>
              <a:rect l="0" t="0" r="r" b="b"/>
              <a:pathLst>
                <a:path w="155" h="135">
                  <a:moveTo>
                    <a:pt x="89" y="135"/>
                  </a:moveTo>
                  <a:lnTo>
                    <a:pt x="89" y="135"/>
                  </a:lnTo>
                  <a:lnTo>
                    <a:pt x="76" y="135"/>
                  </a:lnTo>
                  <a:lnTo>
                    <a:pt x="76" y="135"/>
                  </a:lnTo>
                  <a:lnTo>
                    <a:pt x="65" y="135"/>
                  </a:lnTo>
                  <a:lnTo>
                    <a:pt x="65" y="135"/>
                  </a:lnTo>
                  <a:lnTo>
                    <a:pt x="54" y="134"/>
                  </a:lnTo>
                  <a:lnTo>
                    <a:pt x="45" y="134"/>
                  </a:lnTo>
                  <a:lnTo>
                    <a:pt x="37" y="132"/>
                  </a:lnTo>
                  <a:lnTo>
                    <a:pt x="29" y="130"/>
                  </a:lnTo>
                  <a:lnTo>
                    <a:pt x="22" y="127"/>
                  </a:lnTo>
                  <a:lnTo>
                    <a:pt x="17" y="124"/>
                  </a:lnTo>
                  <a:lnTo>
                    <a:pt x="12" y="120"/>
                  </a:lnTo>
                  <a:lnTo>
                    <a:pt x="9" y="115"/>
                  </a:lnTo>
                  <a:lnTo>
                    <a:pt x="9" y="115"/>
                  </a:lnTo>
                  <a:lnTo>
                    <a:pt x="5" y="108"/>
                  </a:lnTo>
                  <a:lnTo>
                    <a:pt x="3" y="100"/>
                  </a:lnTo>
                  <a:lnTo>
                    <a:pt x="0" y="92"/>
                  </a:lnTo>
                  <a:lnTo>
                    <a:pt x="0" y="84"/>
                  </a:lnTo>
                  <a:lnTo>
                    <a:pt x="0" y="65"/>
                  </a:lnTo>
                  <a:lnTo>
                    <a:pt x="2" y="48"/>
                  </a:lnTo>
                  <a:lnTo>
                    <a:pt x="2" y="46"/>
                  </a:lnTo>
                  <a:lnTo>
                    <a:pt x="2" y="46"/>
                  </a:lnTo>
                  <a:lnTo>
                    <a:pt x="3" y="37"/>
                  </a:lnTo>
                  <a:lnTo>
                    <a:pt x="4" y="31"/>
                  </a:lnTo>
                  <a:lnTo>
                    <a:pt x="7" y="24"/>
                  </a:lnTo>
                  <a:lnTo>
                    <a:pt x="10" y="17"/>
                  </a:lnTo>
                  <a:lnTo>
                    <a:pt x="15" y="11"/>
                  </a:lnTo>
                  <a:lnTo>
                    <a:pt x="20" y="6"/>
                  </a:lnTo>
                  <a:lnTo>
                    <a:pt x="28" y="3"/>
                  </a:lnTo>
                  <a:lnTo>
                    <a:pt x="28" y="3"/>
                  </a:lnTo>
                  <a:lnTo>
                    <a:pt x="41" y="1"/>
                  </a:lnTo>
                  <a:lnTo>
                    <a:pt x="56" y="0"/>
                  </a:lnTo>
                  <a:lnTo>
                    <a:pt x="56" y="0"/>
                  </a:lnTo>
                  <a:lnTo>
                    <a:pt x="75" y="1"/>
                  </a:lnTo>
                  <a:lnTo>
                    <a:pt x="75" y="1"/>
                  </a:lnTo>
                  <a:lnTo>
                    <a:pt x="93" y="1"/>
                  </a:lnTo>
                  <a:lnTo>
                    <a:pt x="93" y="1"/>
                  </a:lnTo>
                  <a:lnTo>
                    <a:pt x="98" y="2"/>
                  </a:lnTo>
                  <a:lnTo>
                    <a:pt x="102" y="4"/>
                  </a:lnTo>
                  <a:lnTo>
                    <a:pt x="103" y="5"/>
                  </a:lnTo>
                  <a:lnTo>
                    <a:pt x="107" y="5"/>
                  </a:lnTo>
                  <a:lnTo>
                    <a:pt x="107" y="5"/>
                  </a:lnTo>
                  <a:lnTo>
                    <a:pt x="119" y="5"/>
                  </a:lnTo>
                  <a:lnTo>
                    <a:pt x="130" y="7"/>
                  </a:lnTo>
                  <a:lnTo>
                    <a:pt x="135" y="8"/>
                  </a:lnTo>
                  <a:lnTo>
                    <a:pt x="139" y="10"/>
                  </a:lnTo>
                  <a:lnTo>
                    <a:pt x="144" y="13"/>
                  </a:lnTo>
                  <a:lnTo>
                    <a:pt x="146" y="17"/>
                  </a:lnTo>
                  <a:lnTo>
                    <a:pt x="146" y="17"/>
                  </a:lnTo>
                  <a:lnTo>
                    <a:pt x="149" y="24"/>
                  </a:lnTo>
                  <a:lnTo>
                    <a:pt x="151" y="31"/>
                  </a:lnTo>
                  <a:lnTo>
                    <a:pt x="154" y="44"/>
                  </a:lnTo>
                  <a:lnTo>
                    <a:pt x="155" y="60"/>
                  </a:lnTo>
                  <a:lnTo>
                    <a:pt x="155" y="74"/>
                  </a:lnTo>
                  <a:lnTo>
                    <a:pt x="155" y="74"/>
                  </a:lnTo>
                  <a:lnTo>
                    <a:pt x="154" y="92"/>
                  </a:lnTo>
                  <a:lnTo>
                    <a:pt x="153" y="100"/>
                  </a:lnTo>
                  <a:lnTo>
                    <a:pt x="152" y="107"/>
                  </a:lnTo>
                  <a:lnTo>
                    <a:pt x="149" y="115"/>
                  </a:lnTo>
                  <a:lnTo>
                    <a:pt x="145" y="121"/>
                  </a:lnTo>
                  <a:lnTo>
                    <a:pt x="139" y="126"/>
                  </a:lnTo>
                  <a:lnTo>
                    <a:pt x="132" y="129"/>
                  </a:lnTo>
                  <a:lnTo>
                    <a:pt x="132" y="129"/>
                  </a:lnTo>
                  <a:lnTo>
                    <a:pt x="121" y="132"/>
                  </a:lnTo>
                  <a:lnTo>
                    <a:pt x="110" y="134"/>
                  </a:lnTo>
                  <a:lnTo>
                    <a:pt x="99" y="135"/>
                  </a:lnTo>
                  <a:lnTo>
                    <a:pt x="89" y="135"/>
                  </a:lnTo>
                  <a:lnTo>
                    <a:pt x="89" y="135"/>
                  </a:lnTo>
                  <a:close/>
                  <a:moveTo>
                    <a:pt x="85" y="37"/>
                  </a:moveTo>
                  <a:lnTo>
                    <a:pt x="85" y="37"/>
                  </a:lnTo>
                  <a:lnTo>
                    <a:pt x="61" y="38"/>
                  </a:lnTo>
                  <a:lnTo>
                    <a:pt x="61" y="38"/>
                  </a:lnTo>
                  <a:lnTo>
                    <a:pt x="41" y="38"/>
                  </a:lnTo>
                  <a:lnTo>
                    <a:pt x="39" y="41"/>
                  </a:lnTo>
                  <a:lnTo>
                    <a:pt x="39" y="41"/>
                  </a:lnTo>
                  <a:lnTo>
                    <a:pt x="38" y="44"/>
                  </a:lnTo>
                  <a:lnTo>
                    <a:pt x="38" y="45"/>
                  </a:lnTo>
                  <a:lnTo>
                    <a:pt x="38" y="45"/>
                  </a:lnTo>
                  <a:lnTo>
                    <a:pt x="37" y="53"/>
                  </a:lnTo>
                  <a:lnTo>
                    <a:pt x="37" y="61"/>
                  </a:lnTo>
                  <a:lnTo>
                    <a:pt x="37" y="61"/>
                  </a:lnTo>
                  <a:lnTo>
                    <a:pt x="37" y="68"/>
                  </a:lnTo>
                  <a:lnTo>
                    <a:pt x="37" y="68"/>
                  </a:lnTo>
                  <a:lnTo>
                    <a:pt x="38" y="83"/>
                  </a:lnTo>
                  <a:lnTo>
                    <a:pt x="38" y="83"/>
                  </a:lnTo>
                  <a:lnTo>
                    <a:pt x="39" y="87"/>
                  </a:lnTo>
                  <a:lnTo>
                    <a:pt x="42" y="92"/>
                  </a:lnTo>
                  <a:lnTo>
                    <a:pt x="42" y="92"/>
                  </a:lnTo>
                  <a:lnTo>
                    <a:pt x="45" y="94"/>
                  </a:lnTo>
                  <a:lnTo>
                    <a:pt x="48" y="96"/>
                  </a:lnTo>
                  <a:lnTo>
                    <a:pt x="59" y="99"/>
                  </a:lnTo>
                  <a:lnTo>
                    <a:pt x="69" y="100"/>
                  </a:lnTo>
                  <a:lnTo>
                    <a:pt x="79" y="101"/>
                  </a:lnTo>
                  <a:lnTo>
                    <a:pt x="79" y="101"/>
                  </a:lnTo>
                  <a:lnTo>
                    <a:pt x="98" y="100"/>
                  </a:lnTo>
                  <a:lnTo>
                    <a:pt x="113" y="97"/>
                  </a:lnTo>
                  <a:lnTo>
                    <a:pt x="118" y="96"/>
                  </a:lnTo>
                  <a:lnTo>
                    <a:pt x="118" y="93"/>
                  </a:lnTo>
                  <a:lnTo>
                    <a:pt x="118" y="93"/>
                  </a:lnTo>
                  <a:lnTo>
                    <a:pt x="120" y="83"/>
                  </a:lnTo>
                  <a:lnTo>
                    <a:pt x="120" y="71"/>
                  </a:lnTo>
                  <a:lnTo>
                    <a:pt x="120" y="59"/>
                  </a:lnTo>
                  <a:lnTo>
                    <a:pt x="118" y="46"/>
                  </a:lnTo>
                  <a:lnTo>
                    <a:pt x="118" y="42"/>
                  </a:lnTo>
                  <a:lnTo>
                    <a:pt x="112" y="41"/>
                  </a:lnTo>
                  <a:lnTo>
                    <a:pt x="112" y="41"/>
                  </a:lnTo>
                  <a:lnTo>
                    <a:pt x="100" y="40"/>
                  </a:lnTo>
                  <a:lnTo>
                    <a:pt x="96" y="40"/>
                  </a:lnTo>
                  <a:lnTo>
                    <a:pt x="96" y="40"/>
                  </a:lnTo>
                  <a:lnTo>
                    <a:pt x="92" y="39"/>
                  </a:lnTo>
                  <a:lnTo>
                    <a:pt x="89" y="38"/>
                  </a:lnTo>
                  <a:lnTo>
                    <a:pt x="88" y="37"/>
                  </a:lnTo>
                  <a:lnTo>
                    <a:pt x="85" y="3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44" name="Freeform 637">
              <a:extLst>
                <a:ext uri="{FF2B5EF4-FFF2-40B4-BE49-F238E27FC236}">
                  <a16:creationId xmlns:a16="http://schemas.microsoft.com/office/drawing/2014/main" id="{066EEA8D-4D6D-435B-86B3-CC3B185A538B}"/>
                </a:ext>
              </a:extLst>
            </p:cNvPr>
            <p:cNvSpPr>
              <a:spLocks noEditPoints="1"/>
            </p:cNvSpPr>
            <p:nvPr/>
          </p:nvSpPr>
          <p:spPr bwMode="auto">
            <a:xfrm>
              <a:off x="6580188" y="4462463"/>
              <a:ext cx="80963" cy="71438"/>
            </a:xfrm>
            <a:custGeom>
              <a:avLst/>
              <a:gdLst/>
              <a:ahLst/>
              <a:cxnLst>
                <a:cxn ang="0">
                  <a:pos x="88" y="135"/>
                </a:cxn>
                <a:cxn ang="0">
                  <a:pos x="77" y="135"/>
                </a:cxn>
                <a:cxn ang="0">
                  <a:pos x="65" y="135"/>
                </a:cxn>
                <a:cxn ang="0">
                  <a:pos x="45" y="134"/>
                </a:cxn>
                <a:cxn ang="0">
                  <a:pos x="29" y="130"/>
                </a:cxn>
                <a:cxn ang="0">
                  <a:pos x="17" y="124"/>
                </a:cxn>
                <a:cxn ang="0">
                  <a:pos x="9" y="115"/>
                </a:cxn>
                <a:cxn ang="0">
                  <a:pos x="6" y="108"/>
                </a:cxn>
                <a:cxn ang="0">
                  <a:pos x="1" y="92"/>
                </a:cxn>
                <a:cxn ang="0">
                  <a:pos x="0" y="65"/>
                </a:cxn>
                <a:cxn ang="0">
                  <a:pos x="1" y="46"/>
                </a:cxn>
                <a:cxn ang="0">
                  <a:pos x="2" y="37"/>
                </a:cxn>
                <a:cxn ang="0">
                  <a:pos x="7" y="24"/>
                </a:cxn>
                <a:cxn ang="0">
                  <a:pos x="15" y="11"/>
                </a:cxn>
                <a:cxn ang="0">
                  <a:pos x="28" y="3"/>
                </a:cxn>
                <a:cxn ang="0">
                  <a:pos x="41" y="1"/>
                </a:cxn>
                <a:cxn ang="0">
                  <a:pos x="56" y="0"/>
                </a:cxn>
                <a:cxn ang="0">
                  <a:pos x="75" y="1"/>
                </a:cxn>
                <a:cxn ang="0">
                  <a:pos x="93" y="1"/>
                </a:cxn>
                <a:cxn ang="0">
                  <a:pos x="102" y="4"/>
                </a:cxn>
                <a:cxn ang="0">
                  <a:pos x="107" y="5"/>
                </a:cxn>
                <a:cxn ang="0">
                  <a:pos x="118" y="5"/>
                </a:cxn>
                <a:cxn ang="0">
                  <a:pos x="135" y="8"/>
                </a:cxn>
                <a:cxn ang="0">
                  <a:pos x="143" y="13"/>
                </a:cxn>
                <a:cxn ang="0">
                  <a:pos x="146" y="17"/>
                </a:cxn>
                <a:cxn ang="0">
                  <a:pos x="152" y="31"/>
                </a:cxn>
                <a:cxn ang="0">
                  <a:pos x="155" y="60"/>
                </a:cxn>
                <a:cxn ang="0">
                  <a:pos x="155" y="74"/>
                </a:cxn>
                <a:cxn ang="0">
                  <a:pos x="154" y="100"/>
                </a:cxn>
                <a:cxn ang="0">
                  <a:pos x="149" y="115"/>
                </a:cxn>
                <a:cxn ang="0">
                  <a:pos x="139" y="126"/>
                </a:cxn>
                <a:cxn ang="0">
                  <a:pos x="132" y="129"/>
                </a:cxn>
                <a:cxn ang="0">
                  <a:pos x="110" y="134"/>
                </a:cxn>
                <a:cxn ang="0">
                  <a:pos x="88" y="135"/>
                </a:cxn>
                <a:cxn ang="0">
                  <a:pos x="85" y="37"/>
                </a:cxn>
                <a:cxn ang="0">
                  <a:pos x="60" y="38"/>
                </a:cxn>
                <a:cxn ang="0">
                  <a:pos x="41" y="38"/>
                </a:cxn>
                <a:cxn ang="0">
                  <a:pos x="40" y="41"/>
                </a:cxn>
                <a:cxn ang="0">
                  <a:pos x="38" y="45"/>
                </a:cxn>
                <a:cxn ang="0">
                  <a:pos x="37" y="53"/>
                </a:cxn>
                <a:cxn ang="0">
                  <a:pos x="37" y="61"/>
                </a:cxn>
                <a:cxn ang="0">
                  <a:pos x="38" y="68"/>
                </a:cxn>
                <a:cxn ang="0">
                  <a:pos x="38" y="83"/>
                </a:cxn>
                <a:cxn ang="0">
                  <a:pos x="42" y="92"/>
                </a:cxn>
                <a:cxn ang="0">
                  <a:pos x="45" y="94"/>
                </a:cxn>
                <a:cxn ang="0">
                  <a:pos x="58" y="99"/>
                </a:cxn>
                <a:cxn ang="0">
                  <a:pos x="79" y="101"/>
                </a:cxn>
                <a:cxn ang="0">
                  <a:pos x="98" y="100"/>
                </a:cxn>
                <a:cxn ang="0">
                  <a:pos x="117" y="96"/>
                </a:cxn>
                <a:cxn ang="0">
                  <a:pos x="117" y="93"/>
                </a:cxn>
                <a:cxn ang="0">
                  <a:pos x="120" y="71"/>
                </a:cxn>
                <a:cxn ang="0">
                  <a:pos x="118" y="46"/>
                </a:cxn>
                <a:cxn ang="0">
                  <a:pos x="112" y="41"/>
                </a:cxn>
                <a:cxn ang="0">
                  <a:pos x="100" y="40"/>
                </a:cxn>
                <a:cxn ang="0">
                  <a:pos x="97" y="40"/>
                </a:cxn>
                <a:cxn ang="0">
                  <a:pos x="88" y="38"/>
                </a:cxn>
                <a:cxn ang="0">
                  <a:pos x="85" y="37"/>
                </a:cxn>
              </a:cxnLst>
              <a:rect l="0" t="0" r="r" b="b"/>
              <a:pathLst>
                <a:path w="155" h="135">
                  <a:moveTo>
                    <a:pt x="88" y="135"/>
                  </a:moveTo>
                  <a:lnTo>
                    <a:pt x="88" y="135"/>
                  </a:lnTo>
                  <a:lnTo>
                    <a:pt x="77" y="135"/>
                  </a:lnTo>
                  <a:lnTo>
                    <a:pt x="77" y="135"/>
                  </a:lnTo>
                  <a:lnTo>
                    <a:pt x="65" y="135"/>
                  </a:lnTo>
                  <a:lnTo>
                    <a:pt x="65" y="135"/>
                  </a:lnTo>
                  <a:lnTo>
                    <a:pt x="54" y="134"/>
                  </a:lnTo>
                  <a:lnTo>
                    <a:pt x="45" y="134"/>
                  </a:lnTo>
                  <a:lnTo>
                    <a:pt x="37" y="132"/>
                  </a:lnTo>
                  <a:lnTo>
                    <a:pt x="29" y="130"/>
                  </a:lnTo>
                  <a:lnTo>
                    <a:pt x="23" y="127"/>
                  </a:lnTo>
                  <a:lnTo>
                    <a:pt x="17" y="124"/>
                  </a:lnTo>
                  <a:lnTo>
                    <a:pt x="13" y="120"/>
                  </a:lnTo>
                  <a:lnTo>
                    <a:pt x="9" y="115"/>
                  </a:lnTo>
                  <a:lnTo>
                    <a:pt x="9" y="115"/>
                  </a:lnTo>
                  <a:lnTo>
                    <a:pt x="6" y="108"/>
                  </a:lnTo>
                  <a:lnTo>
                    <a:pt x="2" y="100"/>
                  </a:lnTo>
                  <a:lnTo>
                    <a:pt x="1" y="92"/>
                  </a:lnTo>
                  <a:lnTo>
                    <a:pt x="0" y="84"/>
                  </a:lnTo>
                  <a:lnTo>
                    <a:pt x="0" y="65"/>
                  </a:lnTo>
                  <a:lnTo>
                    <a:pt x="1" y="48"/>
                  </a:lnTo>
                  <a:lnTo>
                    <a:pt x="1" y="46"/>
                  </a:lnTo>
                  <a:lnTo>
                    <a:pt x="1" y="46"/>
                  </a:lnTo>
                  <a:lnTo>
                    <a:pt x="2" y="37"/>
                  </a:lnTo>
                  <a:lnTo>
                    <a:pt x="4" y="31"/>
                  </a:lnTo>
                  <a:lnTo>
                    <a:pt x="7" y="24"/>
                  </a:lnTo>
                  <a:lnTo>
                    <a:pt x="10" y="17"/>
                  </a:lnTo>
                  <a:lnTo>
                    <a:pt x="15" y="11"/>
                  </a:lnTo>
                  <a:lnTo>
                    <a:pt x="21" y="6"/>
                  </a:lnTo>
                  <a:lnTo>
                    <a:pt x="28" y="3"/>
                  </a:lnTo>
                  <a:lnTo>
                    <a:pt x="28" y="3"/>
                  </a:lnTo>
                  <a:lnTo>
                    <a:pt x="41" y="1"/>
                  </a:lnTo>
                  <a:lnTo>
                    <a:pt x="56" y="0"/>
                  </a:lnTo>
                  <a:lnTo>
                    <a:pt x="56" y="0"/>
                  </a:lnTo>
                  <a:lnTo>
                    <a:pt x="75" y="1"/>
                  </a:lnTo>
                  <a:lnTo>
                    <a:pt x="75" y="1"/>
                  </a:lnTo>
                  <a:lnTo>
                    <a:pt x="93" y="1"/>
                  </a:lnTo>
                  <a:lnTo>
                    <a:pt x="93" y="1"/>
                  </a:lnTo>
                  <a:lnTo>
                    <a:pt x="98" y="2"/>
                  </a:lnTo>
                  <a:lnTo>
                    <a:pt x="102" y="4"/>
                  </a:lnTo>
                  <a:lnTo>
                    <a:pt x="104" y="5"/>
                  </a:lnTo>
                  <a:lnTo>
                    <a:pt x="107" y="5"/>
                  </a:lnTo>
                  <a:lnTo>
                    <a:pt x="107" y="5"/>
                  </a:lnTo>
                  <a:lnTo>
                    <a:pt x="118" y="5"/>
                  </a:lnTo>
                  <a:lnTo>
                    <a:pt x="130" y="7"/>
                  </a:lnTo>
                  <a:lnTo>
                    <a:pt x="135" y="8"/>
                  </a:lnTo>
                  <a:lnTo>
                    <a:pt x="139" y="10"/>
                  </a:lnTo>
                  <a:lnTo>
                    <a:pt x="143" y="13"/>
                  </a:lnTo>
                  <a:lnTo>
                    <a:pt x="146" y="17"/>
                  </a:lnTo>
                  <a:lnTo>
                    <a:pt x="146" y="17"/>
                  </a:lnTo>
                  <a:lnTo>
                    <a:pt x="149" y="24"/>
                  </a:lnTo>
                  <a:lnTo>
                    <a:pt x="152" y="31"/>
                  </a:lnTo>
                  <a:lnTo>
                    <a:pt x="154" y="44"/>
                  </a:lnTo>
                  <a:lnTo>
                    <a:pt x="155" y="60"/>
                  </a:lnTo>
                  <a:lnTo>
                    <a:pt x="155" y="74"/>
                  </a:lnTo>
                  <a:lnTo>
                    <a:pt x="155" y="74"/>
                  </a:lnTo>
                  <a:lnTo>
                    <a:pt x="155" y="92"/>
                  </a:lnTo>
                  <a:lnTo>
                    <a:pt x="154" y="100"/>
                  </a:lnTo>
                  <a:lnTo>
                    <a:pt x="152" y="107"/>
                  </a:lnTo>
                  <a:lnTo>
                    <a:pt x="149" y="115"/>
                  </a:lnTo>
                  <a:lnTo>
                    <a:pt x="144" y="121"/>
                  </a:lnTo>
                  <a:lnTo>
                    <a:pt x="139" y="126"/>
                  </a:lnTo>
                  <a:lnTo>
                    <a:pt x="132" y="129"/>
                  </a:lnTo>
                  <a:lnTo>
                    <a:pt x="132" y="129"/>
                  </a:lnTo>
                  <a:lnTo>
                    <a:pt x="122" y="132"/>
                  </a:lnTo>
                  <a:lnTo>
                    <a:pt x="110" y="134"/>
                  </a:lnTo>
                  <a:lnTo>
                    <a:pt x="99" y="135"/>
                  </a:lnTo>
                  <a:lnTo>
                    <a:pt x="88" y="135"/>
                  </a:lnTo>
                  <a:lnTo>
                    <a:pt x="88" y="135"/>
                  </a:lnTo>
                  <a:close/>
                  <a:moveTo>
                    <a:pt x="85" y="37"/>
                  </a:moveTo>
                  <a:lnTo>
                    <a:pt x="85" y="37"/>
                  </a:lnTo>
                  <a:lnTo>
                    <a:pt x="60" y="38"/>
                  </a:lnTo>
                  <a:lnTo>
                    <a:pt x="60" y="38"/>
                  </a:lnTo>
                  <a:lnTo>
                    <a:pt x="41" y="38"/>
                  </a:lnTo>
                  <a:lnTo>
                    <a:pt x="40" y="41"/>
                  </a:lnTo>
                  <a:lnTo>
                    <a:pt x="40" y="41"/>
                  </a:lnTo>
                  <a:lnTo>
                    <a:pt x="38" y="44"/>
                  </a:lnTo>
                  <a:lnTo>
                    <a:pt x="38" y="45"/>
                  </a:lnTo>
                  <a:lnTo>
                    <a:pt x="38" y="45"/>
                  </a:lnTo>
                  <a:lnTo>
                    <a:pt x="37" y="53"/>
                  </a:lnTo>
                  <a:lnTo>
                    <a:pt x="37" y="61"/>
                  </a:lnTo>
                  <a:lnTo>
                    <a:pt x="37" y="61"/>
                  </a:lnTo>
                  <a:lnTo>
                    <a:pt x="38" y="68"/>
                  </a:lnTo>
                  <a:lnTo>
                    <a:pt x="38" y="68"/>
                  </a:lnTo>
                  <a:lnTo>
                    <a:pt x="38" y="83"/>
                  </a:lnTo>
                  <a:lnTo>
                    <a:pt x="38" y="83"/>
                  </a:lnTo>
                  <a:lnTo>
                    <a:pt x="39" y="87"/>
                  </a:lnTo>
                  <a:lnTo>
                    <a:pt x="42" y="92"/>
                  </a:lnTo>
                  <a:lnTo>
                    <a:pt x="42" y="92"/>
                  </a:lnTo>
                  <a:lnTo>
                    <a:pt x="45" y="94"/>
                  </a:lnTo>
                  <a:lnTo>
                    <a:pt x="49" y="96"/>
                  </a:lnTo>
                  <a:lnTo>
                    <a:pt x="58" y="99"/>
                  </a:lnTo>
                  <a:lnTo>
                    <a:pt x="69" y="100"/>
                  </a:lnTo>
                  <a:lnTo>
                    <a:pt x="79" y="101"/>
                  </a:lnTo>
                  <a:lnTo>
                    <a:pt x="79" y="101"/>
                  </a:lnTo>
                  <a:lnTo>
                    <a:pt x="98" y="100"/>
                  </a:lnTo>
                  <a:lnTo>
                    <a:pt x="113" y="97"/>
                  </a:lnTo>
                  <a:lnTo>
                    <a:pt x="117" y="96"/>
                  </a:lnTo>
                  <a:lnTo>
                    <a:pt x="117" y="93"/>
                  </a:lnTo>
                  <a:lnTo>
                    <a:pt x="117" y="93"/>
                  </a:lnTo>
                  <a:lnTo>
                    <a:pt x="120" y="83"/>
                  </a:lnTo>
                  <a:lnTo>
                    <a:pt x="120" y="71"/>
                  </a:lnTo>
                  <a:lnTo>
                    <a:pt x="120" y="59"/>
                  </a:lnTo>
                  <a:lnTo>
                    <a:pt x="118" y="46"/>
                  </a:lnTo>
                  <a:lnTo>
                    <a:pt x="117" y="42"/>
                  </a:lnTo>
                  <a:lnTo>
                    <a:pt x="112" y="41"/>
                  </a:lnTo>
                  <a:lnTo>
                    <a:pt x="112" y="41"/>
                  </a:lnTo>
                  <a:lnTo>
                    <a:pt x="100" y="40"/>
                  </a:lnTo>
                  <a:lnTo>
                    <a:pt x="97" y="40"/>
                  </a:lnTo>
                  <a:lnTo>
                    <a:pt x="97" y="40"/>
                  </a:lnTo>
                  <a:lnTo>
                    <a:pt x="93" y="39"/>
                  </a:lnTo>
                  <a:lnTo>
                    <a:pt x="88" y="38"/>
                  </a:lnTo>
                  <a:lnTo>
                    <a:pt x="87" y="37"/>
                  </a:lnTo>
                  <a:lnTo>
                    <a:pt x="85" y="3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grpSp>
      <p:grpSp>
        <p:nvGrpSpPr>
          <p:cNvPr id="345" name="组合 344">
            <a:extLst>
              <a:ext uri="{FF2B5EF4-FFF2-40B4-BE49-F238E27FC236}">
                <a16:creationId xmlns:a16="http://schemas.microsoft.com/office/drawing/2014/main" id="{720C9B8B-5B1B-4242-AA38-AE7D88C8F464}"/>
              </a:ext>
            </a:extLst>
          </p:cNvPr>
          <p:cNvGrpSpPr/>
          <p:nvPr/>
        </p:nvGrpSpPr>
        <p:grpSpPr>
          <a:xfrm>
            <a:off x="9944128" y="3581383"/>
            <a:ext cx="1024467" cy="1018117"/>
            <a:chOff x="6137276" y="2995613"/>
            <a:chExt cx="768350" cy="763588"/>
          </a:xfrm>
          <a:solidFill>
            <a:schemeClr val="tx1"/>
          </a:solidFill>
        </p:grpSpPr>
        <p:sp>
          <p:nvSpPr>
            <p:cNvPr id="346" name="Freeform 276">
              <a:extLst>
                <a:ext uri="{FF2B5EF4-FFF2-40B4-BE49-F238E27FC236}">
                  <a16:creationId xmlns:a16="http://schemas.microsoft.com/office/drawing/2014/main" id="{A1C22357-C59A-4064-9ED2-B460BD452B78}"/>
                </a:ext>
              </a:extLst>
            </p:cNvPr>
            <p:cNvSpPr>
              <a:spLocks/>
            </p:cNvSpPr>
            <p:nvPr/>
          </p:nvSpPr>
          <p:spPr bwMode="auto">
            <a:xfrm>
              <a:off x="6154738" y="3495676"/>
              <a:ext cx="23813" cy="39688"/>
            </a:xfrm>
            <a:custGeom>
              <a:avLst/>
              <a:gdLst/>
              <a:ahLst/>
              <a:cxnLst>
                <a:cxn ang="0">
                  <a:pos x="43" y="6"/>
                </a:cxn>
                <a:cxn ang="0">
                  <a:pos x="43" y="6"/>
                </a:cxn>
                <a:cxn ang="0">
                  <a:pos x="43" y="4"/>
                </a:cxn>
                <a:cxn ang="0">
                  <a:pos x="42" y="3"/>
                </a:cxn>
                <a:cxn ang="0">
                  <a:pos x="38" y="0"/>
                </a:cxn>
                <a:cxn ang="0">
                  <a:pos x="35" y="1"/>
                </a:cxn>
                <a:cxn ang="0">
                  <a:pos x="34" y="3"/>
                </a:cxn>
                <a:cxn ang="0">
                  <a:pos x="33" y="4"/>
                </a:cxn>
                <a:cxn ang="0">
                  <a:pos x="33" y="4"/>
                </a:cxn>
                <a:cxn ang="0">
                  <a:pos x="32" y="9"/>
                </a:cxn>
                <a:cxn ang="0">
                  <a:pos x="30" y="13"/>
                </a:cxn>
                <a:cxn ang="0">
                  <a:pos x="25" y="22"/>
                </a:cxn>
                <a:cxn ang="0">
                  <a:pos x="13" y="39"/>
                </a:cxn>
                <a:cxn ang="0">
                  <a:pos x="13" y="39"/>
                </a:cxn>
                <a:cxn ang="0">
                  <a:pos x="8" y="46"/>
                </a:cxn>
                <a:cxn ang="0">
                  <a:pos x="4" y="53"/>
                </a:cxn>
                <a:cxn ang="0">
                  <a:pos x="1" y="62"/>
                </a:cxn>
                <a:cxn ang="0">
                  <a:pos x="0" y="70"/>
                </a:cxn>
                <a:cxn ang="0">
                  <a:pos x="0" y="70"/>
                </a:cxn>
                <a:cxn ang="0">
                  <a:pos x="0" y="72"/>
                </a:cxn>
                <a:cxn ang="0">
                  <a:pos x="1" y="73"/>
                </a:cxn>
                <a:cxn ang="0">
                  <a:pos x="3" y="74"/>
                </a:cxn>
                <a:cxn ang="0">
                  <a:pos x="4" y="74"/>
                </a:cxn>
                <a:cxn ang="0">
                  <a:pos x="6" y="74"/>
                </a:cxn>
                <a:cxn ang="0">
                  <a:pos x="7" y="73"/>
                </a:cxn>
                <a:cxn ang="0">
                  <a:pos x="9" y="72"/>
                </a:cxn>
                <a:cxn ang="0">
                  <a:pos x="9" y="70"/>
                </a:cxn>
                <a:cxn ang="0">
                  <a:pos x="9" y="70"/>
                </a:cxn>
                <a:cxn ang="0">
                  <a:pos x="12" y="62"/>
                </a:cxn>
                <a:cxn ang="0">
                  <a:pos x="15" y="53"/>
                </a:cxn>
                <a:cxn ang="0">
                  <a:pos x="19" y="46"/>
                </a:cxn>
                <a:cxn ang="0">
                  <a:pos x="24" y="39"/>
                </a:cxn>
                <a:cxn ang="0">
                  <a:pos x="34" y="25"/>
                </a:cxn>
                <a:cxn ang="0">
                  <a:pos x="38" y="18"/>
                </a:cxn>
                <a:cxn ang="0">
                  <a:pos x="42" y="11"/>
                </a:cxn>
                <a:cxn ang="0">
                  <a:pos x="42" y="11"/>
                </a:cxn>
                <a:cxn ang="0">
                  <a:pos x="43" y="8"/>
                </a:cxn>
                <a:cxn ang="0">
                  <a:pos x="43" y="6"/>
                </a:cxn>
              </a:cxnLst>
              <a:rect l="0" t="0" r="r" b="b"/>
              <a:pathLst>
                <a:path w="43" h="74">
                  <a:moveTo>
                    <a:pt x="43" y="6"/>
                  </a:moveTo>
                  <a:lnTo>
                    <a:pt x="43" y="6"/>
                  </a:lnTo>
                  <a:lnTo>
                    <a:pt x="43" y="4"/>
                  </a:lnTo>
                  <a:lnTo>
                    <a:pt x="42" y="3"/>
                  </a:lnTo>
                  <a:lnTo>
                    <a:pt x="38" y="0"/>
                  </a:lnTo>
                  <a:lnTo>
                    <a:pt x="35" y="1"/>
                  </a:lnTo>
                  <a:lnTo>
                    <a:pt x="34" y="3"/>
                  </a:lnTo>
                  <a:lnTo>
                    <a:pt x="33" y="4"/>
                  </a:lnTo>
                  <a:lnTo>
                    <a:pt x="33" y="4"/>
                  </a:lnTo>
                  <a:lnTo>
                    <a:pt x="32" y="9"/>
                  </a:lnTo>
                  <a:lnTo>
                    <a:pt x="30" y="13"/>
                  </a:lnTo>
                  <a:lnTo>
                    <a:pt x="25" y="22"/>
                  </a:lnTo>
                  <a:lnTo>
                    <a:pt x="13" y="39"/>
                  </a:lnTo>
                  <a:lnTo>
                    <a:pt x="13" y="39"/>
                  </a:lnTo>
                  <a:lnTo>
                    <a:pt x="8" y="46"/>
                  </a:lnTo>
                  <a:lnTo>
                    <a:pt x="4" y="53"/>
                  </a:lnTo>
                  <a:lnTo>
                    <a:pt x="1" y="62"/>
                  </a:lnTo>
                  <a:lnTo>
                    <a:pt x="0" y="70"/>
                  </a:lnTo>
                  <a:lnTo>
                    <a:pt x="0" y="70"/>
                  </a:lnTo>
                  <a:lnTo>
                    <a:pt x="0" y="72"/>
                  </a:lnTo>
                  <a:lnTo>
                    <a:pt x="1" y="73"/>
                  </a:lnTo>
                  <a:lnTo>
                    <a:pt x="3" y="74"/>
                  </a:lnTo>
                  <a:lnTo>
                    <a:pt x="4" y="74"/>
                  </a:lnTo>
                  <a:lnTo>
                    <a:pt x="6" y="74"/>
                  </a:lnTo>
                  <a:lnTo>
                    <a:pt x="7" y="73"/>
                  </a:lnTo>
                  <a:lnTo>
                    <a:pt x="9" y="72"/>
                  </a:lnTo>
                  <a:lnTo>
                    <a:pt x="9" y="70"/>
                  </a:lnTo>
                  <a:lnTo>
                    <a:pt x="9" y="70"/>
                  </a:lnTo>
                  <a:lnTo>
                    <a:pt x="12" y="62"/>
                  </a:lnTo>
                  <a:lnTo>
                    <a:pt x="15" y="53"/>
                  </a:lnTo>
                  <a:lnTo>
                    <a:pt x="19" y="46"/>
                  </a:lnTo>
                  <a:lnTo>
                    <a:pt x="24" y="39"/>
                  </a:lnTo>
                  <a:lnTo>
                    <a:pt x="34" y="25"/>
                  </a:lnTo>
                  <a:lnTo>
                    <a:pt x="38" y="18"/>
                  </a:lnTo>
                  <a:lnTo>
                    <a:pt x="42" y="11"/>
                  </a:lnTo>
                  <a:lnTo>
                    <a:pt x="42" y="11"/>
                  </a:lnTo>
                  <a:lnTo>
                    <a:pt x="43" y="8"/>
                  </a:lnTo>
                  <a:lnTo>
                    <a:pt x="43" y="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47" name="Freeform 277">
              <a:extLst>
                <a:ext uri="{FF2B5EF4-FFF2-40B4-BE49-F238E27FC236}">
                  <a16:creationId xmlns:a16="http://schemas.microsoft.com/office/drawing/2014/main" id="{FB5D0AEC-D899-4D6B-A580-B742055E26BD}"/>
                </a:ext>
              </a:extLst>
            </p:cNvPr>
            <p:cNvSpPr>
              <a:spLocks/>
            </p:cNvSpPr>
            <p:nvPr/>
          </p:nvSpPr>
          <p:spPr bwMode="auto">
            <a:xfrm>
              <a:off x="6159501" y="3525838"/>
              <a:ext cx="30163" cy="38100"/>
            </a:xfrm>
            <a:custGeom>
              <a:avLst/>
              <a:gdLst/>
              <a:ahLst/>
              <a:cxnLst>
                <a:cxn ang="0">
                  <a:pos x="49" y="3"/>
                </a:cxn>
                <a:cxn ang="0">
                  <a:pos x="49" y="3"/>
                </a:cxn>
                <a:cxn ang="0">
                  <a:pos x="33" y="18"/>
                </a:cxn>
                <a:cxn ang="0">
                  <a:pos x="25" y="26"/>
                </a:cxn>
                <a:cxn ang="0">
                  <a:pos x="18" y="36"/>
                </a:cxn>
                <a:cxn ang="0">
                  <a:pos x="18" y="36"/>
                </a:cxn>
                <a:cxn ang="0">
                  <a:pos x="13" y="43"/>
                </a:cxn>
                <a:cxn ang="0">
                  <a:pos x="8" y="50"/>
                </a:cxn>
                <a:cxn ang="0">
                  <a:pos x="4" y="58"/>
                </a:cxn>
                <a:cxn ang="0">
                  <a:pos x="1" y="63"/>
                </a:cxn>
                <a:cxn ang="0">
                  <a:pos x="0" y="67"/>
                </a:cxn>
                <a:cxn ang="0">
                  <a:pos x="0" y="67"/>
                </a:cxn>
                <a:cxn ang="0">
                  <a:pos x="0" y="69"/>
                </a:cxn>
                <a:cxn ang="0">
                  <a:pos x="1" y="71"/>
                </a:cxn>
                <a:cxn ang="0">
                  <a:pos x="4" y="72"/>
                </a:cxn>
                <a:cxn ang="0">
                  <a:pos x="5" y="72"/>
                </a:cxn>
                <a:cxn ang="0">
                  <a:pos x="9" y="71"/>
                </a:cxn>
                <a:cxn ang="0">
                  <a:pos x="10" y="69"/>
                </a:cxn>
                <a:cxn ang="0">
                  <a:pos x="10" y="67"/>
                </a:cxn>
                <a:cxn ang="0">
                  <a:pos x="10" y="67"/>
                </a:cxn>
                <a:cxn ang="0">
                  <a:pos x="12" y="63"/>
                </a:cxn>
                <a:cxn ang="0">
                  <a:pos x="14" y="60"/>
                </a:cxn>
                <a:cxn ang="0">
                  <a:pos x="19" y="53"/>
                </a:cxn>
                <a:cxn ang="0">
                  <a:pos x="19" y="53"/>
                </a:cxn>
                <a:cxn ang="0">
                  <a:pos x="28" y="38"/>
                </a:cxn>
                <a:cxn ang="0">
                  <a:pos x="28" y="38"/>
                </a:cxn>
                <a:cxn ang="0">
                  <a:pos x="35" y="29"/>
                </a:cxn>
                <a:cxn ang="0">
                  <a:pos x="42" y="22"/>
                </a:cxn>
                <a:cxn ang="0">
                  <a:pos x="56" y="9"/>
                </a:cxn>
                <a:cxn ang="0">
                  <a:pos x="56" y="9"/>
                </a:cxn>
                <a:cxn ang="0">
                  <a:pos x="57" y="7"/>
                </a:cxn>
                <a:cxn ang="0">
                  <a:pos x="57" y="6"/>
                </a:cxn>
                <a:cxn ang="0">
                  <a:pos x="57" y="4"/>
                </a:cxn>
                <a:cxn ang="0">
                  <a:pos x="56" y="3"/>
                </a:cxn>
                <a:cxn ang="0">
                  <a:pos x="54" y="1"/>
                </a:cxn>
                <a:cxn ang="0">
                  <a:pos x="53" y="0"/>
                </a:cxn>
                <a:cxn ang="0">
                  <a:pos x="51" y="0"/>
                </a:cxn>
                <a:cxn ang="0">
                  <a:pos x="49" y="3"/>
                </a:cxn>
                <a:cxn ang="0">
                  <a:pos x="49" y="3"/>
                </a:cxn>
              </a:cxnLst>
              <a:rect l="0" t="0" r="r" b="b"/>
              <a:pathLst>
                <a:path w="57" h="72">
                  <a:moveTo>
                    <a:pt x="49" y="3"/>
                  </a:moveTo>
                  <a:lnTo>
                    <a:pt x="49" y="3"/>
                  </a:lnTo>
                  <a:lnTo>
                    <a:pt x="33" y="18"/>
                  </a:lnTo>
                  <a:lnTo>
                    <a:pt x="25" y="26"/>
                  </a:lnTo>
                  <a:lnTo>
                    <a:pt x="18" y="36"/>
                  </a:lnTo>
                  <a:lnTo>
                    <a:pt x="18" y="36"/>
                  </a:lnTo>
                  <a:lnTo>
                    <a:pt x="13" y="43"/>
                  </a:lnTo>
                  <a:lnTo>
                    <a:pt x="8" y="50"/>
                  </a:lnTo>
                  <a:lnTo>
                    <a:pt x="4" y="58"/>
                  </a:lnTo>
                  <a:lnTo>
                    <a:pt x="1" y="63"/>
                  </a:lnTo>
                  <a:lnTo>
                    <a:pt x="0" y="67"/>
                  </a:lnTo>
                  <a:lnTo>
                    <a:pt x="0" y="67"/>
                  </a:lnTo>
                  <a:lnTo>
                    <a:pt x="0" y="69"/>
                  </a:lnTo>
                  <a:lnTo>
                    <a:pt x="1" y="71"/>
                  </a:lnTo>
                  <a:lnTo>
                    <a:pt x="4" y="72"/>
                  </a:lnTo>
                  <a:lnTo>
                    <a:pt x="5" y="72"/>
                  </a:lnTo>
                  <a:lnTo>
                    <a:pt x="9" y="71"/>
                  </a:lnTo>
                  <a:lnTo>
                    <a:pt x="10" y="69"/>
                  </a:lnTo>
                  <a:lnTo>
                    <a:pt x="10" y="67"/>
                  </a:lnTo>
                  <a:lnTo>
                    <a:pt x="10" y="67"/>
                  </a:lnTo>
                  <a:lnTo>
                    <a:pt x="12" y="63"/>
                  </a:lnTo>
                  <a:lnTo>
                    <a:pt x="14" y="60"/>
                  </a:lnTo>
                  <a:lnTo>
                    <a:pt x="19" y="53"/>
                  </a:lnTo>
                  <a:lnTo>
                    <a:pt x="19" y="53"/>
                  </a:lnTo>
                  <a:lnTo>
                    <a:pt x="28" y="38"/>
                  </a:lnTo>
                  <a:lnTo>
                    <a:pt x="28" y="38"/>
                  </a:lnTo>
                  <a:lnTo>
                    <a:pt x="35" y="29"/>
                  </a:lnTo>
                  <a:lnTo>
                    <a:pt x="42" y="22"/>
                  </a:lnTo>
                  <a:lnTo>
                    <a:pt x="56" y="9"/>
                  </a:lnTo>
                  <a:lnTo>
                    <a:pt x="56" y="9"/>
                  </a:lnTo>
                  <a:lnTo>
                    <a:pt x="57" y="7"/>
                  </a:lnTo>
                  <a:lnTo>
                    <a:pt x="57" y="6"/>
                  </a:lnTo>
                  <a:lnTo>
                    <a:pt x="57" y="4"/>
                  </a:lnTo>
                  <a:lnTo>
                    <a:pt x="56" y="3"/>
                  </a:lnTo>
                  <a:lnTo>
                    <a:pt x="54" y="1"/>
                  </a:lnTo>
                  <a:lnTo>
                    <a:pt x="53" y="0"/>
                  </a:lnTo>
                  <a:lnTo>
                    <a:pt x="51" y="0"/>
                  </a:lnTo>
                  <a:lnTo>
                    <a:pt x="49" y="3"/>
                  </a:lnTo>
                  <a:lnTo>
                    <a:pt x="49"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48" name="Freeform 278">
              <a:extLst>
                <a:ext uri="{FF2B5EF4-FFF2-40B4-BE49-F238E27FC236}">
                  <a16:creationId xmlns:a16="http://schemas.microsoft.com/office/drawing/2014/main" id="{03B81967-3DA9-4CFC-BC8A-0712E4F8B88C}"/>
                </a:ext>
              </a:extLst>
            </p:cNvPr>
            <p:cNvSpPr>
              <a:spLocks/>
            </p:cNvSpPr>
            <p:nvPr/>
          </p:nvSpPr>
          <p:spPr bwMode="auto">
            <a:xfrm>
              <a:off x="6164263" y="3563938"/>
              <a:ext cx="25400" cy="38100"/>
            </a:xfrm>
            <a:custGeom>
              <a:avLst/>
              <a:gdLst/>
              <a:ahLst/>
              <a:cxnLst>
                <a:cxn ang="0">
                  <a:pos x="47" y="3"/>
                </a:cxn>
                <a:cxn ang="0">
                  <a:pos x="47" y="3"/>
                </a:cxn>
                <a:cxn ang="0">
                  <a:pos x="46" y="2"/>
                </a:cxn>
                <a:cxn ang="0">
                  <a:pos x="45" y="1"/>
                </a:cxn>
                <a:cxn ang="0">
                  <a:pos x="43" y="0"/>
                </a:cxn>
                <a:cxn ang="0">
                  <a:pos x="41" y="0"/>
                </a:cxn>
                <a:cxn ang="0">
                  <a:pos x="40" y="1"/>
                </a:cxn>
                <a:cxn ang="0">
                  <a:pos x="39" y="2"/>
                </a:cxn>
                <a:cxn ang="0">
                  <a:pos x="38" y="4"/>
                </a:cxn>
                <a:cxn ang="0">
                  <a:pos x="38" y="6"/>
                </a:cxn>
                <a:cxn ang="0">
                  <a:pos x="38" y="6"/>
                </a:cxn>
                <a:cxn ang="0">
                  <a:pos x="38" y="8"/>
                </a:cxn>
                <a:cxn ang="0">
                  <a:pos x="37" y="10"/>
                </a:cxn>
                <a:cxn ang="0">
                  <a:pos x="33" y="17"/>
                </a:cxn>
                <a:cxn ang="0">
                  <a:pos x="24" y="27"/>
                </a:cxn>
                <a:cxn ang="0">
                  <a:pos x="24" y="27"/>
                </a:cxn>
                <a:cxn ang="0">
                  <a:pos x="11" y="46"/>
                </a:cxn>
                <a:cxn ang="0">
                  <a:pos x="1" y="64"/>
                </a:cxn>
                <a:cxn ang="0">
                  <a:pos x="1" y="64"/>
                </a:cxn>
                <a:cxn ang="0">
                  <a:pos x="0" y="66"/>
                </a:cxn>
                <a:cxn ang="0">
                  <a:pos x="0" y="68"/>
                </a:cxn>
                <a:cxn ang="0">
                  <a:pos x="1" y="69"/>
                </a:cxn>
                <a:cxn ang="0">
                  <a:pos x="3" y="70"/>
                </a:cxn>
                <a:cxn ang="0">
                  <a:pos x="4" y="71"/>
                </a:cxn>
                <a:cxn ang="0">
                  <a:pos x="6" y="71"/>
                </a:cxn>
                <a:cxn ang="0">
                  <a:pos x="7" y="70"/>
                </a:cxn>
                <a:cxn ang="0">
                  <a:pos x="9" y="69"/>
                </a:cxn>
                <a:cxn ang="0">
                  <a:pos x="9" y="69"/>
                </a:cxn>
                <a:cxn ang="0">
                  <a:pos x="15" y="58"/>
                </a:cxn>
                <a:cxn ang="0">
                  <a:pos x="21" y="48"/>
                </a:cxn>
                <a:cxn ang="0">
                  <a:pos x="29" y="37"/>
                </a:cxn>
                <a:cxn ang="0">
                  <a:pos x="36" y="27"/>
                </a:cxn>
                <a:cxn ang="0">
                  <a:pos x="36" y="27"/>
                </a:cxn>
                <a:cxn ang="0">
                  <a:pos x="39" y="22"/>
                </a:cxn>
                <a:cxn ang="0">
                  <a:pos x="44" y="17"/>
                </a:cxn>
                <a:cxn ang="0">
                  <a:pos x="46" y="10"/>
                </a:cxn>
                <a:cxn ang="0">
                  <a:pos x="47" y="7"/>
                </a:cxn>
                <a:cxn ang="0">
                  <a:pos x="47" y="3"/>
                </a:cxn>
                <a:cxn ang="0">
                  <a:pos x="47" y="3"/>
                </a:cxn>
              </a:cxnLst>
              <a:rect l="0" t="0" r="r" b="b"/>
              <a:pathLst>
                <a:path w="47" h="71">
                  <a:moveTo>
                    <a:pt x="47" y="3"/>
                  </a:moveTo>
                  <a:lnTo>
                    <a:pt x="47" y="3"/>
                  </a:lnTo>
                  <a:lnTo>
                    <a:pt x="46" y="2"/>
                  </a:lnTo>
                  <a:lnTo>
                    <a:pt x="45" y="1"/>
                  </a:lnTo>
                  <a:lnTo>
                    <a:pt x="43" y="0"/>
                  </a:lnTo>
                  <a:lnTo>
                    <a:pt x="41" y="0"/>
                  </a:lnTo>
                  <a:lnTo>
                    <a:pt x="40" y="1"/>
                  </a:lnTo>
                  <a:lnTo>
                    <a:pt x="39" y="2"/>
                  </a:lnTo>
                  <a:lnTo>
                    <a:pt x="38" y="4"/>
                  </a:lnTo>
                  <a:lnTo>
                    <a:pt x="38" y="6"/>
                  </a:lnTo>
                  <a:lnTo>
                    <a:pt x="38" y="6"/>
                  </a:lnTo>
                  <a:lnTo>
                    <a:pt x="38" y="8"/>
                  </a:lnTo>
                  <a:lnTo>
                    <a:pt x="37" y="10"/>
                  </a:lnTo>
                  <a:lnTo>
                    <a:pt x="33" y="17"/>
                  </a:lnTo>
                  <a:lnTo>
                    <a:pt x="24" y="27"/>
                  </a:lnTo>
                  <a:lnTo>
                    <a:pt x="24" y="27"/>
                  </a:lnTo>
                  <a:lnTo>
                    <a:pt x="11" y="46"/>
                  </a:lnTo>
                  <a:lnTo>
                    <a:pt x="1" y="64"/>
                  </a:lnTo>
                  <a:lnTo>
                    <a:pt x="1" y="64"/>
                  </a:lnTo>
                  <a:lnTo>
                    <a:pt x="0" y="66"/>
                  </a:lnTo>
                  <a:lnTo>
                    <a:pt x="0" y="68"/>
                  </a:lnTo>
                  <a:lnTo>
                    <a:pt x="1" y="69"/>
                  </a:lnTo>
                  <a:lnTo>
                    <a:pt x="3" y="70"/>
                  </a:lnTo>
                  <a:lnTo>
                    <a:pt x="4" y="71"/>
                  </a:lnTo>
                  <a:lnTo>
                    <a:pt x="6" y="71"/>
                  </a:lnTo>
                  <a:lnTo>
                    <a:pt x="7" y="70"/>
                  </a:lnTo>
                  <a:lnTo>
                    <a:pt x="9" y="69"/>
                  </a:lnTo>
                  <a:lnTo>
                    <a:pt x="9" y="69"/>
                  </a:lnTo>
                  <a:lnTo>
                    <a:pt x="15" y="58"/>
                  </a:lnTo>
                  <a:lnTo>
                    <a:pt x="21" y="48"/>
                  </a:lnTo>
                  <a:lnTo>
                    <a:pt x="29" y="37"/>
                  </a:lnTo>
                  <a:lnTo>
                    <a:pt x="36" y="27"/>
                  </a:lnTo>
                  <a:lnTo>
                    <a:pt x="36" y="27"/>
                  </a:lnTo>
                  <a:lnTo>
                    <a:pt x="39" y="22"/>
                  </a:lnTo>
                  <a:lnTo>
                    <a:pt x="44" y="17"/>
                  </a:lnTo>
                  <a:lnTo>
                    <a:pt x="46" y="10"/>
                  </a:lnTo>
                  <a:lnTo>
                    <a:pt x="47" y="7"/>
                  </a:lnTo>
                  <a:lnTo>
                    <a:pt x="47" y="3"/>
                  </a:lnTo>
                  <a:lnTo>
                    <a:pt x="47"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49" name="Freeform 279">
              <a:extLst>
                <a:ext uri="{FF2B5EF4-FFF2-40B4-BE49-F238E27FC236}">
                  <a16:creationId xmlns:a16="http://schemas.microsoft.com/office/drawing/2014/main" id="{4CF266DE-B944-4303-856D-1A224565FF5B}"/>
                </a:ext>
              </a:extLst>
            </p:cNvPr>
            <p:cNvSpPr>
              <a:spLocks/>
            </p:cNvSpPr>
            <p:nvPr/>
          </p:nvSpPr>
          <p:spPr bwMode="auto">
            <a:xfrm>
              <a:off x="6162676" y="3609976"/>
              <a:ext cx="30163" cy="34925"/>
            </a:xfrm>
            <a:custGeom>
              <a:avLst/>
              <a:gdLst/>
              <a:ahLst/>
              <a:cxnLst>
                <a:cxn ang="0">
                  <a:pos x="48" y="1"/>
                </a:cxn>
                <a:cxn ang="0">
                  <a:pos x="48" y="1"/>
                </a:cxn>
                <a:cxn ang="0">
                  <a:pos x="36" y="15"/>
                </a:cxn>
                <a:cxn ang="0">
                  <a:pos x="25" y="29"/>
                </a:cxn>
                <a:cxn ang="0">
                  <a:pos x="13" y="43"/>
                </a:cxn>
                <a:cxn ang="0">
                  <a:pos x="1" y="56"/>
                </a:cxn>
                <a:cxn ang="0">
                  <a:pos x="1" y="56"/>
                </a:cxn>
                <a:cxn ang="0">
                  <a:pos x="0" y="58"/>
                </a:cxn>
                <a:cxn ang="0">
                  <a:pos x="0" y="59"/>
                </a:cxn>
                <a:cxn ang="0">
                  <a:pos x="0" y="61"/>
                </a:cxn>
                <a:cxn ang="0">
                  <a:pos x="1" y="62"/>
                </a:cxn>
                <a:cxn ang="0">
                  <a:pos x="3" y="63"/>
                </a:cxn>
                <a:cxn ang="0">
                  <a:pos x="4" y="64"/>
                </a:cxn>
                <a:cxn ang="0">
                  <a:pos x="6" y="64"/>
                </a:cxn>
                <a:cxn ang="0">
                  <a:pos x="8" y="63"/>
                </a:cxn>
                <a:cxn ang="0">
                  <a:pos x="8" y="63"/>
                </a:cxn>
                <a:cxn ang="0">
                  <a:pos x="19" y="50"/>
                </a:cxn>
                <a:cxn ang="0">
                  <a:pos x="32" y="35"/>
                </a:cxn>
                <a:cxn ang="0">
                  <a:pos x="43" y="22"/>
                </a:cxn>
                <a:cxn ang="0">
                  <a:pos x="55" y="8"/>
                </a:cxn>
                <a:cxn ang="0">
                  <a:pos x="55" y="8"/>
                </a:cxn>
                <a:cxn ang="0">
                  <a:pos x="57" y="6"/>
                </a:cxn>
                <a:cxn ang="0">
                  <a:pos x="57" y="4"/>
                </a:cxn>
                <a:cxn ang="0">
                  <a:pos x="56" y="3"/>
                </a:cxn>
                <a:cxn ang="0">
                  <a:pos x="55" y="1"/>
                </a:cxn>
                <a:cxn ang="0">
                  <a:pos x="54" y="0"/>
                </a:cxn>
                <a:cxn ang="0">
                  <a:pos x="51" y="0"/>
                </a:cxn>
                <a:cxn ang="0">
                  <a:pos x="50" y="0"/>
                </a:cxn>
                <a:cxn ang="0">
                  <a:pos x="48" y="1"/>
                </a:cxn>
                <a:cxn ang="0">
                  <a:pos x="48" y="1"/>
                </a:cxn>
              </a:cxnLst>
              <a:rect l="0" t="0" r="r" b="b"/>
              <a:pathLst>
                <a:path w="57" h="64">
                  <a:moveTo>
                    <a:pt x="48" y="1"/>
                  </a:moveTo>
                  <a:lnTo>
                    <a:pt x="48" y="1"/>
                  </a:lnTo>
                  <a:lnTo>
                    <a:pt x="36" y="15"/>
                  </a:lnTo>
                  <a:lnTo>
                    <a:pt x="25" y="29"/>
                  </a:lnTo>
                  <a:lnTo>
                    <a:pt x="13" y="43"/>
                  </a:lnTo>
                  <a:lnTo>
                    <a:pt x="1" y="56"/>
                  </a:lnTo>
                  <a:lnTo>
                    <a:pt x="1" y="56"/>
                  </a:lnTo>
                  <a:lnTo>
                    <a:pt x="0" y="58"/>
                  </a:lnTo>
                  <a:lnTo>
                    <a:pt x="0" y="59"/>
                  </a:lnTo>
                  <a:lnTo>
                    <a:pt x="0" y="61"/>
                  </a:lnTo>
                  <a:lnTo>
                    <a:pt x="1" y="62"/>
                  </a:lnTo>
                  <a:lnTo>
                    <a:pt x="3" y="63"/>
                  </a:lnTo>
                  <a:lnTo>
                    <a:pt x="4" y="64"/>
                  </a:lnTo>
                  <a:lnTo>
                    <a:pt x="6" y="64"/>
                  </a:lnTo>
                  <a:lnTo>
                    <a:pt x="8" y="63"/>
                  </a:lnTo>
                  <a:lnTo>
                    <a:pt x="8" y="63"/>
                  </a:lnTo>
                  <a:lnTo>
                    <a:pt x="19" y="50"/>
                  </a:lnTo>
                  <a:lnTo>
                    <a:pt x="32" y="35"/>
                  </a:lnTo>
                  <a:lnTo>
                    <a:pt x="43" y="22"/>
                  </a:lnTo>
                  <a:lnTo>
                    <a:pt x="55" y="8"/>
                  </a:lnTo>
                  <a:lnTo>
                    <a:pt x="55" y="8"/>
                  </a:lnTo>
                  <a:lnTo>
                    <a:pt x="57" y="6"/>
                  </a:lnTo>
                  <a:lnTo>
                    <a:pt x="57" y="4"/>
                  </a:lnTo>
                  <a:lnTo>
                    <a:pt x="56" y="3"/>
                  </a:lnTo>
                  <a:lnTo>
                    <a:pt x="55" y="1"/>
                  </a:lnTo>
                  <a:lnTo>
                    <a:pt x="54" y="0"/>
                  </a:lnTo>
                  <a:lnTo>
                    <a:pt x="51" y="0"/>
                  </a:lnTo>
                  <a:lnTo>
                    <a:pt x="50" y="0"/>
                  </a:lnTo>
                  <a:lnTo>
                    <a:pt x="48" y="1"/>
                  </a:lnTo>
                  <a:lnTo>
                    <a:pt x="48"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50" name="Freeform 280">
              <a:extLst>
                <a:ext uri="{FF2B5EF4-FFF2-40B4-BE49-F238E27FC236}">
                  <a16:creationId xmlns:a16="http://schemas.microsoft.com/office/drawing/2014/main" id="{51BED51D-F064-4A47-9687-932768187229}"/>
                </a:ext>
              </a:extLst>
            </p:cNvPr>
            <p:cNvSpPr>
              <a:spLocks/>
            </p:cNvSpPr>
            <p:nvPr/>
          </p:nvSpPr>
          <p:spPr bwMode="auto">
            <a:xfrm>
              <a:off x="6167438" y="3644901"/>
              <a:ext cx="28575" cy="36513"/>
            </a:xfrm>
            <a:custGeom>
              <a:avLst/>
              <a:gdLst/>
              <a:ahLst/>
              <a:cxnLst>
                <a:cxn ang="0">
                  <a:pos x="48" y="1"/>
                </a:cxn>
                <a:cxn ang="0">
                  <a:pos x="48" y="1"/>
                </a:cxn>
                <a:cxn ang="0">
                  <a:pos x="39" y="7"/>
                </a:cxn>
                <a:cxn ang="0">
                  <a:pos x="32" y="13"/>
                </a:cxn>
                <a:cxn ang="0">
                  <a:pos x="26" y="20"/>
                </a:cxn>
                <a:cxn ang="0">
                  <a:pos x="20" y="27"/>
                </a:cxn>
                <a:cxn ang="0">
                  <a:pos x="9" y="44"/>
                </a:cxn>
                <a:cxn ang="0">
                  <a:pos x="0" y="61"/>
                </a:cxn>
                <a:cxn ang="0">
                  <a:pos x="0" y="61"/>
                </a:cxn>
                <a:cxn ang="0">
                  <a:pos x="0" y="62"/>
                </a:cxn>
                <a:cxn ang="0">
                  <a:pos x="0" y="64"/>
                </a:cxn>
                <a:cxn ang="0">
                  <a:pos x="1" y="66"/>
                </a:cxn>
                <a:cxn ang="0">
                  <a:pos x="2" y="67"/>
                </a:cxn>
                <a:cxn ang="0">
                  <a:pos x="4" y="67"/>
                </a:cxn>
                <a:cxn ang="0">
                  <a:pos x="5" y="67"/>
                </a:cxn>
                <a:cxn ang="0">
                  <a:pos x="7" y="67"/>
                </a:cxn>
                <a:cxn ang="0">
                  <a:pos x="8" y="65"/>
                </a:cxn>
                <a:cxn ang="0">
                  <a:pos x="8" y="65"/>
                </a:cxn>
                <a:cxn ang="0">
                  <a:pos x="18" y="49"/>
                </a:cxn>
                <a:cxn ang="0">
                  <a:pos x="27" y="35"/>
                </a:cxn>
                <a:cxn ang="0">
                  <a:pos x="32" y="27"/>
                </a:cxn>
                <a:cxn ang="0">
                  <a:pos x="37" y="20"/>
                </a:cxn>
                <a:cxn ang="0">
                  <a:pos x="44" y="15"/>
                </a:cxn>
                <a:cxn ang="0">
                  <a:pos x="52" y="10"/>
                </a:cxn>
                <a:cxn ang="0">
                  <a:pos x="52" y="10"/>
                </a:cxn>
                <a:cxn ang="0">
                  <a:pos x="54" y="8"/>
                </a:cxn>
                <a:cxn ang="0">
                  <a:pos x="54" y="7"/>
                </a:cxn>
                <a:cxn ang="0">
                  <a:pos x="54" y="5"/>
                </a:cxn>
                <a:cxn ang="0">
                  <a:pos x="54" y="4"/>
                </a:cxn>
                <a:cxn ang="0">
                  <a:pos x="53" y="1"/>
                </a:cxn>
                <a:cxn ang="0">
                  <a:pos x="51" y="0"/>
                </a:cxn>
                <a:cxn ang="0">
                  <a:pos x="49" y="0"/>
                </a:cxn>
                <a:cxn ang="0">
                  <a:pos x="48" y="1"/>
                </a:cxn>
                <a:cxn ang="0">
                  <a:pos x="48" y="1"/>
                </a:cxn>
              </a:cxnLst>
              <a:rect l="0" t="0" r="r" b="b"/>
              <a:pathLst>
                <a:path w="54" h="67">
                  <a:moveTo>
                    <a:pt x="48" y="1"/>
                  </a:moveTo>
                  <a:lnTo>
                    <a:pt x="48" y="1"/>
                  </a:lnTo>
                  <a:lnTo>
                    <a:pt x="39" y="7"/>
                  </a:lnTo>
                  <a:lnTo>
                    <a:pt x="32" y="13"/>
                  </a:lnTo>
                  <a:lnTo>
                    <a:pt x="26" y="20"/>
                  </a:lnTo>
                  <a:lnTo>
                    <a:pt x="20" y="27"/>
                  </a:lnTo>
                  <a:lnTo>
                    <a:pt x="9" y="44"/>
                  </a:lnTo>
                  <a:lnTo>
                    <a:pt x="0" y="61"/>
                  </a:lnTo>
                  <a:lnTo>
                    <a:pt x="0" y="61"/>
                  </a:lnTo>
                  <a:lnTo>
                    <a:pt x="0" y="62"/>
                  </a:lnTo>
                  <a:lnTo>
                    <a:pt x="0" y="64"/>
                  </a:lnTo>
                  <a:lnTo>
                    <a:pt x="1" y="66"/>
                  </a:lnTo>
                  <a:lnTo>
                    <a:pt x="2" y="67"/>
                  </a:lnTo>
                  <a:lnTo>
                    <a:pt x="4" y="67"/>
                  </a:lnTo>
                  <a:lnTo>
                    <a:pt x="5" y="67"/>
                  </a:lnTo>
                  <a:lnTo>
                    <a:pt x="7" y="67"/>
                  </a:lnTo>
                  <a:lnTo>
                    <a:pt x="8" y="65"/>
                  </a:lnTo>
                  <a:lnTo>
                    <a:pt x="8" y="65"/>
                  </a:lnTo>
                  <a:lnTo>
                    <a:pt x="18" y="49"/>
                  </a:lnTo>
                  <a:lnTo>
                    <a:pt x="27" y="35"/>
                  </a:lnTo>
                  <a:lnTo>
                    <a:pt x="32" y="27"/>
                  </a:lnTo>
                  <a:lnTo>
                    <a:pt x="37" y="20"/>
                  </a:lnTo>
                  <a:lnTo>
                    <a:pt x="44" y="15"/>
                  </a:lnTo>
                  <a:lnTo>
                    <a:pt x="52" y="10"/>
                  </a:lnTo>
                  <a:lnTo>
                    <a:pt x="52" y="10"/>
                  </a:lnTo>
                  <a:lnTo>
                    <a:pt x="54" y="8"/>
                  </a:lnTo>
                  <a:lnTo>
                    <a:pt x="54" y="7"/>
                  </a:lnTo>
                  <a:lnTo>
                    <a:pt x="54" y="5"/>
                  </a:lnTo>
                  <a:lnTo>
                    <a:pt x="54" y="4"/>
                  </a:lnTo>
                  <a:lnTo>
                    <a:pt x="53" y="1"/>
                  </a:lnTo>
                  <a:lnTo>
                    <a:pt x="51" y="0"/>
                  </a:lnTo>
                  <a:lnTo>
                    <a:pt x="49" y="0"/>
                  </a:lnTo>
                  <a:lnTo>
                    <a:pt x="48" y="1"/>
                  </a:lnTo>
                  <a:lnTo>
                    <a:pt x="48"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51" name="Freeform 281">
              <a:extLst>
                <a:ext uri="{FF2B5EF4-FFF2-40B4-BE49-F238E27FC236}">
                  <a16:creationId xmlns:a16="http://schemas.microsoft.com/office/drawing/2014/main" id="{378BAB18-9410-4E70-9819-673B8E24F26D}"/>
                </a:ext>
              </a:extLst>
            </p:cNvPr>
            <p:cNvSpPr>
              <a:spLocks/>
            </p:cNvSpPr>
            <p:nvPr/>
          </p:nvSpPr>
          <p:spPr bwMode="auto">
            <a:xfrm>
              <a:off x="6169026" y="3675063"/>
              <a:ext cx="28575" cy="38100"/>
            </a:xfrm>
            <a:custGeom>
              <a:avLst/>
              <a:gdLst/>
              <a:ahLst/>
              <a:cxnLst>
                <a:cxn ang="0">
                  <a:pos x="47" y="2"/>
                </a:cxn>
                <a:cxn ang="0">
                  <a:pos x="47" y="2"/>
                </a:cxn>
                <a:cxn ang="0">
                  <a:pos x="33" y="17"/>
                </a:cxn>
                <a:cxn ang="0">
                  <a:pos x="22" y="32"/>
                </a:cxn>
                <a:cxn ang="0">
                  <a:pos x="10" y="48"/>
                </a:cxn>
                <a:cxn ang="0">
                  <a:pos x="1" y="65"/>
                </a:cxn>
                <a:cxn ang="0">
                  <a:pos x="1" y="65"/>
                </a:cxn>
                <a:cxn ang="0">
                  <a:pos x="0" y="67"/>
                </a:cxn>
                <a:cxn ang="0">
                  <a:pos x="1" y="69"/>
                </a:cxn>
                <a:cxn ang="0">
                  <a:pos x="2" y="70"/>
                </a:cxn>
                <a:cxn ang="0">
                  <a:pos x="3" y="72"/>
                </a:cxn>
                <a:cxn ang="0">
                  <a:pos x="4" y="72"/>
                </a:cxn>
                <a:cxn ang="0">
                  <a:pos x="6" y="72"/>
                </a:cxn>
                <a:cxn ang="0">
                  <a:pos x="8" y="71"/>
                </a:cxn>
                <a:cxn ang="0">
                  <a:pos x="9" y="70"/>
                </a:cxn>
                <a:cxn ang="0">
                  <a:pos x="9" y="70"/>
                </a:cxn>
                <a:cxn ang="0">
                  <a:pos x="19" y="53"/>
                </a:cxn>
                <a:cxn ang="0">
                  <a:pos x="29" y="38"/>
                </a:cxn>
                <a:cxn ang="0">
                  <a:pos x="40" y="23"/>
                </a:cxn>
                <a:cxn ang="0">
                  <a:pos x="54" y="9"/>
                </a:cxn>
                <a:cxn ang="0">
                  <a:pos x="54" y="9"/>
                </a:cxn>
                <a:cxn ang="0">
                  <a:pos x="55" y="7"/>
                </a:cxn>
                <a:cxn ang="0">
                  <a:pos x="55" y="6"/>
                </a:cxn>
                <a:cxn ang="0">
                  <a:pos x="55" y="4"/>
                </a:cxn>
                <a:cxn ang="0">
                  <a:pos x="54" y="2"/>
                </a:cxn>
                <a:cxn ang="0">
                  <a:pos x="52" y="1"/>
                </a:cxn>
                <a:cxn ang="0">
                  <a:pos x="51" y="0"/>
                </a:cxn>
                <a:cxn ang="0">
                  <a:pos x="49" y="1"/>
                </a:cxn>
                <a:cxn ang="0">
                  <a:pos x="47" y="2"/>
                </a:cxn>
                <a:cxn ang="0">
                  <a:pos x="47" y="2"/>
                </a:cxn>
              </a:cxnLst>
              <a:rect l="0" t="0" r="r" b="b"/>
              <a:pathLst>
                <a:path w="55" h="72">
                  <a:moveTo>
                    <a:pt x="47" y="2"/>
                  </a:moveTo>
                  <a:lnTo>
                    <a:pt x="47" y="2"/>
                  </a:lnTo>
                  <a:lnTo>
                    <a:pt x="33" y="17"/>
                  </a:lnTo>
                  <a:lnTo>
                    <a:pt x="22" y="32"/>
                  </a:lnTo>
                  <a:lnTo>
                    <a:pt x="10" y="48"/>
                  </a:lnTo>
                  <a:lnTo>
                    <a:pt x="1" y="65"/>
                  </a:lnTo>
                  <a:lnTo>
                    <a:pt x="1" y="65"/>
                  </a:lnTo>
                  <a:lnTo>
                    <a:pt x="0" y="67"/>
                  </a:lnTo>
                  <a:lnTo>
                    <a:pt x="1" y="69"/>
                  </a:lnTo>
                  <a:lnTo>
                    <a:pt x="2" y="70"/>
                  </a:lnTo>
                  <a:lnTo>
                    <a:pt x="3" y="72"/>
                  </a:lnTo>
                  <a:lnTo>
                    <a:pt x="4" y="72"/>
                  </a:lnTo>
                  <a:lnTo>
                    <a:pt x="6" y="72"/>
                  </a:lnTo>
                  <a:lnTo>
                    <a:pt x="8" y="71"/>
                  </a:lnTo>
                  <a:lnTo>
                    <a:pt x="9" y="70"/>
                  </a:lnTo>
                  <a:lnTo>
                    <a:pt x="9" y="70"/>
                  </a:lnTo>
                  <a:lnTo>
                    <a:pt x="19" y="53"/>
                  </a:lnTo>
                  <a:lnTo>
                    <a:pt x="29" y="38"/>
                  </a:lnTo>
                  <a:lnTo>
                    <a:pt x="40" y="23"/>
                  </a:lnTo>
                  <a:lnTo>
                    <a:pt x="54" y="9"/>
                  </a:lnTo>
                  <a:lnTo>
                    <a:pt x="54" y="9"/>
                  </a:lnTo>
                  <a:lnTo>
                    <a:pt x="55" y="7"/>
                  </a:lnTo>
                  <a:lnTo>
                    <a:pt x="55" y="6"/>
                  </a:lnTo>
                  <a:lnTo>
                    <a:pt x="55" y="4"/>
                  </a:lnTo>
                  <a:lnTo>
                    <a:pt x="54" y="2"/>
                  </a:lnTo>
                  <a:lnTo>
                    <a:pt x="52" y="1"/>
                  </a:lnTo>
                  <a:lnTo>
                    <a:pt x="51" y="0"/>
                  </a:lnTo>
                  <a:lnTo>
                    <a:pt x="49" y="1"/>
                  </a:lnTo>
                  <a:lnTo>
                    <a:pt x="47" y="2"/>
                  </a:lnTo>
                  <a:lnTo>
                    <a:pt x="47"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52" name="Freeform 282">
              <a:extLst>
                <a:ext uri="{FF2B5EF4-FFF2-40B4-BE49-F238E27FC236}">
                  <a16:creationId xmlns:a16="http://schemas.microsoft.com/office/drawing/2014/main" id="{9CEF403C-B594-44D6-9648-1F6FBB4B9D14}"/>
                </a:ext>
              </a:extLst>
            </p:cNvPr>
            <p:cNvSpPr>
              <a:spLocks/>
            </p:cNvSpPr>
            <p:nvPr/>
          </p:nvSpPr>
          <p:spPr bwMode="auto">
            <a:xfrm>
              <a:off x="6181726" y="3694113"/>
              <a:ext cx="28575" cy="39688"/>
            </a:xfrm>
            <a:custGeom>
              <a:avLst/>
              <a:gdLst/>
              <a:ahLst/>
              <a:cxnLst>
                <a:cxn ang="0">
                  <a:pos x="47" y="1"/>
                </a:cxn>
                <a:cxn ang="0">
                  <a:pos x="47" y="1"/>
                </a:cxn>
                <a:cxn ang="0">
                  <a:pos x="39" y="7"/>
                </a:cxn>
                <a:cxn ang="0">
                  <a:pos x="32" y="14"/>
                </a:cxn>
                <a:cxn ang="0">
                  <a:pos x="25" y="22"/>
                </a:cxn>
                <a:cxn ang="0">
                  <a:pos x="19" y="32"/>
                </a:cxn>
                <a:cxn ang="0">
                  <a:pos x="12" y="40"/>
                </a:cxn>
                <a:cxn ang="0">
                  <a:pos x="7" y="49"/>
                </a:cxn>
                <a:cxn ang="0">
                  <a:pos x="3" y="60"/>
                </a:cxn>
                <a:cxn ang="0">
                  <a:pos x="0" y="69"/>
                </a:cxn>
                <a:cxn ang="0">
                  <a:pos x="0" y="69"/>
                </a:cxn>
                <a:cxn ang="0">
                  <a:pos x="0" y="71"/>
                </a:cxn>
                <a:cxn ang="0">
                  <a:pos x="1" y="73"/>
                </a:cxn>
                <a:cxn ang="0">
                  <a:pos x="2" y="74"/>
                </a:cxn>
                <a:cxn ang="0">
                  <a:pos x="4" y="75"/>
                </a:cxn>
                <a:cxn ang="0">
                  <a:pos x="5" y="75"/>
                </a:cxn>
                <a:cxn ang="0">
                  <a:pos x="7" y="74"/>
                </a:cxn>
                <a:cxn ang="0">
                  <a:pos x="8" y="73"/>
                </a:cxn>
                <a:cxn ang="0">
                  <a:pos x="9" y="71"/>
                </a:cxn>
                <a:cxn ang="0">
                  <a:pos x="9" y="71"/>
                </a:cxn>
                <a:cxn ang="0">
                  <a:pos x="12" y="63"/>
                </a:cxn>
                <a:cxn ang="0">
                  <a:pos x="16" y="54"/>
                </a:cxn>
                <a:cxn ang="0">
                  <a:pos x="21" y="45"/>
                </a:cxn>
                <a:cxn ang="0">
                  <a:pos x="27" y="36"/>
                </a:cxn>
                <a:cxn ang="0">
                  <a:pos x="33" y="28"/>
                </a:cxn>
                <a:cxn ang="0">
                  <a:pos x="39" y="20"/>
                </a:cxn>
                <a:cxn ang="0">
                  <a:pos x="54" y="7"/>
                </a:cxn>
                <a:cxn ang="0">
                  <a:pos x="54" y="7"/>
                </a:cxn>
                <a:cxn ang="0">
                  <a:pos x="55" y="6"/>
                </a:cxn>
                <a:cxn ang="0">
                  <a:pos x="55" y="4"/>
                </a:cxn>
                <a:cxn ang="0">
                  <a:pos x="55" y="3"/>
                </a:cxn>
                <a:cxn ang="0">
                  <a:pos x="54" y="1"/>
                </a:cxn>
                <a:cxn ang="0">
                  <a:pos x="51" y="0"/>
                </a:cxn>
                <a:cxn ang="0">
                  <a:pos x="49" y="0"/>
                </a:cxn>
                <a:cxn ang="0">
                  <a:pos x="47" y="1"/>
                </a:cxn>
                <a:cxn ang="0">
                  <a:pos x="47" y="1"/>
                </a:cxn>
              </a:cxnLst>
              <a:rect l="0" t="0" r="r" b="b"/>
              <a:pathLst>
                <a:path w="55" h="75">
                  <a:moveTo>
                    <a:pt x="47" y="1"/>
                  </a:moveTo>
                  <a:lnTo>
                    <a:pt x="47" y="1"/>
                  </a:lnTo>
                  <a:lnTo>
                    <a:pt x="39" y="7"/>
                  </a:lnTo>
                  <a:lnTo>
                    <a:pt x="32" y="14"/>
                  </a:lnTo>
                  <a:lnTo>
                    <a:pt x="25" y="22"/>
                  </a:lnTo>
                  <a:lnTo>
                    <a:pt x="19" y="32"/>
                  </a:lnTo>
                  <a:lnTo>
                    <a:pt x="12" y="40"/>
                  </a:lnTo>
                  <a:lnTo>
                    <a:pt x="7" y="49"/>
                  </a:lnTo>
                  <a:lnTo>
                    <a:pt x="3" y="60"/>
                  </a:lnTo>
                  <a:lnTo>
                    <a:pt x="0" y="69"/>
                  </a:lnTo>
                  <a:lnTo>
                    <a:pt x="0" y="69"/>
                  </a:lnTo>
                  <a:lnTo>
                    <a:pt x="0" y="71"/>
                  </a:lnTo>
                  <a:lnTo>
                    <a:pt x="1" y="73"/>
                  </a:lnTo>
                  <a:lnTo>
                    <a:pt x="2" y="74"/>
                  </a:lnTo>
                  <a:lnTo>
                    <a:pt x="4" y="75"/>
                  </a:lnTo>
                  <a:lnTo>
                    <a:pt x="5" y="75"/>
                  </a:lnTo>
                  <a:lnTo>
                    <a:pt x="7" y="74"/>
                  </a:lnTo>
                  <a:lnTo>
                    <a:pt x="8" y="73"/>
                  </a:lnTo>
                  <a:lnTo>
                    <a:pt x="9" y="71"/>
                  </a:lnTo>
                  <a:lnTo>
                    <a:pt x="9" y="71"/>
                  </a:lnTo>
                  <a:lnTo>
                    <a:pt x="12" y="63"/>
                  </a:lnTo>
                  <a:lnTo>
                    <a:pt x="16" y="54"/>
                  </a:lnTo>
                  <a:lnTo>
                    <a:pt x="21" y="45"/>
                  </a:lnTo>
                  <a:lnTo>
                    <a:pt x="27" y="36"/>
                  </a:lnTo>
                  <a:lnTo>
                    <a:pt x="33" y="28"/>
                  </a:lnTo>
                  <a:lnTo>
                    <a:pt x="39" y="20"/>
                  </a:lnTo>
                  <a:lnTo>
                    <a:pt x="54" y="7"/>
                  </a:lnTo>
                  <a:lnTo>
                    <a:pt x="54" y="7"/>
                  </a:lnTo>
                  <a:lnTo>
                    <a:pt x="55" y="6"/>
                  </a:lnTo>
                  <a:lnTo>
                    <a:pt x="55" y="4"/>
                  </a:lnTo>
                  <a:lnTo>
                    <a:pt x="55" y="3"/>
                  </a:lnTo>
                  <a:lnTo>
                    <a:pt x="54" y="1"/>
                  </a:lnTo>
                  <a:lnTo>
                    <a:pt x="51" y="0"/>
                  </a:lnTo>
                  <a:lnTo>
                    <a:pt x="49" y="0"/>
                  </a:lnTo>
                  <a:lnTo>
                    <a:pt x="47" y="1"/>
                  </a:lnTo>
                  <a:lnTo>
                    <a:pt x="47"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53" name="Freeform 283">
              <a:extLst>
                <a:ext uri="{FF2B5EF4-FFF2-40B4-BE49-F238E27FC236}">
                  <a16:creationId xmlns:a16="http://schemas.microsoft.com/office/drawing/2014/main" id="{FAE4EBD9-53CD-4BCB-8218-5373B5BDBC49}"/>
                </a:ext>
              </a:extLst>
            </p:cNvPr>
            <p:cNvSpPr>
              <a:spLocks/>
            </p:cNvSpPr>
            <p:nvPr/>
          </p:nvSpPr>
          <p:spPr bwMode="auto">
            <a:xfrm>
              <a:off x="6210301" y="3708401"/>
              <a:ext cx="22225" cy="30163"/>
            </a:xfrm>
            <a:custGeom>
              <a:avLst/>
              <a:gdLst/>
              <a:ahLst/>
              <a:cxnLst>
                <a:cxn ang="0">
                  <a:pos x="34" y="1"/>
                </a:cxn>
                <a:cxn ang="0">
                  <a:pos x="34" y="1"/>
                </a:cxn>
                <a:cxn ang="0">
                  <a:pos x="24" y="11"/>
                </a:cxn>
                <a:cxn ang="0">
                  <a:pos x="13" y="23"/>
                </a:cxn>
                <a:cxn ang="0">
                  <a:pos x="9" y="30"/>
                </a:cxn>
                <a:cxn ang="0">
                  <a:pos x="5" y="36"/>
                </a:cxn>
                <a:cxn ang="0">
                  <a:pos x="2" y="43"/>
                </a:cxn>
                <a:cxn ang="0">
                  <a:pos x="0" y="50"/>
                </a:cxn>
                <a:cxn ang="0">
                  <a:pos x="0" y="50"/>
                </a:cxn>
                <a:cxn ang="0">
                  <a:pos x="0" y="52"/>
                </a:cxn>
                <a:cxn ang="0">
                  <a:pos x="1" y="55"/>
                </a:cxn>
                <a:cxn ang="0">
                  <a:pos x="2" y="56"/>
                </a:cxn>
                <a:cxn ang="0">
                  <a:pos x="3" y="57"/>
                </a:cxn>
                <a:cxn ang="0">
                  <a:pos x="5" y="57"/>
                </a:cxn>
                <a:cxn ang="0">
                  <a:pos x="7" y="56"/>
                </a:cxn>
                <a:cxn ang="0">
                  <a:pos x="8" y="55"/>
                </a:cxn>
                <a:cxn ang="0">
                  <a:pos x="9" y="53"/>
                </a:cxn>
                <a:cxn ang="0">
                  <a:pos x="9" y="53"/>
                </a:cxn>
                <a:cxn ang="0">
                  <a:pos x="11" y="46"/>
                </a:cxn>
                <a:cxn ang="0">
                  <a:pos x="14" y="40"/>
                </a:cxn>
                <a:cxn ang="0">
                  <a:pos x="22" y="28"/>
                </a:cxn>
                <a:cxn ang="0">
                  <a:pos x="31" y="17"/>
                </a:cxn>
                <a:cxn ang="0">
                  <a:pos x="41" y="8"/>
                </a:cxn>
                <a:cxn ang="0">
                  <a:pos x="41" y="8"/>
                </a:cxn>
                <a:cxn ang="0">
                  <a:pos x="42" y="6"/>
                </a:cxn>
                <a:cxn ang="0">
                  <a:pos x="42" y="5"/>
                </a:cxn>
                <a:cxn ang="0">
                  <a:pos x="42" y="3"/>
                </a:cxn>
                <a:cxn ang="0">
                  <a:pos x="41" y="2"/>
                </a:cxn>
                <a:cxn ang="0">
                  <a:pos x="38" y="0"/>
                </a:cxn>
                <a:cxn ang="0">
                  <a:pos x="36" y="0"/>
                </a:cxn>
                <a:cxn ang="0">
                  <a:pos x="34" y="1"/>
                </a:cxn>
                <a:cxn ang="0">
                  <a:pos x="34" y="1"/>
                </a:cxn>
              </a:cxnLst>
              <a:rect l="0" t="0" r="r" b="b"/>
              <a:pathLst>
                <a:path w="42" h="57">
                  <a:moveTo>
                    <a:pt x="34" y="1"/>
                  </a:moveTo>
                  <a:lnTo>
                    <a:pt x="34" y="1"/>
                  </a:lnTo>
                  <a:lnTo>
                    <a:pt x="24" y="11"/>
                  </a:lnTo>
                  <a:lnTo>
                    <a:pt x="13" y="23"/>
                  </a:lnTo>
                  <a:lnTo>
                    <a:pt x="9" y="30"/>
                  </a:lnTo>
                  <a:lnTo>
                    <a:pt x="5" y="36"/>
                  </a:lnTo>
                  <a:lnTo>
                    <a:pt x="2" y="43"/>
                  </a:lnTo>
                  <a:lnTo>
                    <a:pt x="0" y="50"/>
                  </a:lnTo>
                  <a:lnTo>
                    <a:pt x="0" y="50"/>
                  </a:lnTo>
                  <a:lnTo>
                    <a:pt x="0" y="52"/>
                  </a:lnTo>
                  <a:lnTo>
                    <a:pt x="1" y="55"/>
                  </a:lnTo>
                  <a:lnTo>
                    <a:pt x="2" y="56"/>
                  </a:lnTo>
                  <a:lnTo>
                    <a:pt x="3" y="57"/>
                  </a:lnTo>
                  <a:lnTo>
                    <a:pt x="5" y="57"/>
                  </a:lnTo>
                  <a:lnTo>
                    <a:pt x="7" y="56"/>
                  </a:lnTo>
                  <a:lnTo>
                    <a:pt x="8" y="55"/>
                  </a:lnTo>
                  <a:lnTo>
                    <a:pt x="9" y="53"/>
                  </a:lnTo>
                  <a:lnTo>
                    <a:pt x="9" y="53"/>
                  </a:lnTo>
                  <a:lnTo>
                    <a:pt x="11" y="46"/>
                  </a:lnTo>
                  <a:lnTo>
                    <a:pt x="14" y="40"/>
                  </a:lnTo>
                  <a:lnTo>
                    <a:pt x="22" y="28"/>
                  </a:lnTo>
                  <a:lnTo>
                    <a:pt x="31" y="17"/>
                  </a:lnTo>
                  <a:lnTo>
                    <a:pt x="41" y="8"/>
                  </a:lnTo>
                  <a:lnTo>
                    <a:pt x="41" y="8"/>
                  </a:lnTo>
                  <a:lnTo>
                    <a:pt x="42" y="6"/>
                  </a:lnTo>
                  <a:lnTo>
                    <a:pt x="42" y="5"/>
                  </a:lnTo>
                  <a:lnTo>
                    <a:pt x="42" y="3"/>
                  </a:lnTo>
                  <a:lnTo>
                    <a:pt x="41" y="2"/>
                  </a:lnTo>
                  <a:lnTo>
                    <a:pt x="38" y="0"/>
                  </a:lnTo>
                  <a:lnTo>
                    <a:pt x="36" y="0"/>
                  </a:lnTo>
                  <a:lnTo>
                    <a:pt x="34" y="1"/>
                  </a:lnTo>
                  <a:lnTo>
                    <a:pt x="34"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54" name="Freeform 284">
              <a:extLst>
                <a:ext uri="{FF2B5EF4-FFF2-40B4-BE49-F238E27FC236}">
                  <a16:creationId xmlns:a16="http://schemas.microsoft.com/office/drawing/2014/main" id="{A0B3C77F-DBEE-479A-95FE-4ABD44F39372}"/>
                </a:ext>
              </a:extLst>
            </p:cNvPr>
            <p:cNvSpPr>
              <a:spLocks/>
            </p:cNvSpPr>
            <p:nvPr/>
          </p:nvSpPr>
          <p:spPr bwMode="auto">
            <a:xfrm>
              <a:off x="6245226" y="3708401"/>
              <a:ext cx="25400" cy="36513"/>
            </a:xfrm>
            <a:custGeom>
              <a:avLst/>
              <a:gdLst/>
              <a:ahLst/>
              <a:cxnLst>
                <a:cxn ang="0">
                  <a:pos x="40" y="3"/>
                </a:cxn>
                <a:cxn ang="0">
                  <a:pos x="40" y="3"/>
                </a:cxn>
                <a:cxn ang="0">
                  <a:pos x="37" y="11"/>
                </a:cxn>
                <a:cxn ang="0">
                  <a:pos x="32" y="18"/>
                </a:cxn>
                <a:cxn ang="0">
                  <a:pos x="22" y="33"/>
                </a:cxn>
                <a:cxn ang="0">
                  <a:pos x="11" y="47"/>
                </a:cxn>
                <a:cxn ang="0">
                  <a:pos x="1" y="62"/>
                </a:cxn>
                <a:cxn ang="0">
                  <a:pos x="1" y="62"/>
                </a:cxn>
                <a:cxn ang="0">
                  <a:pos x="0" y="63"/>
                </a:cxn>
                <a:cxn ang="0">
                  <a:pos x="0" y="65"/>
                </a:cxn>
                <a:cxn ang="0">
                  <a:pos x="1" y="67"/>
                </a:cxn>
                <a:cxn ang="0">
                  <a:pos x="2" y="68"/>
                </a:cxn>
                <a:cxn ang="0">
                  <a:pos x="4" y="68"/>
                </a:cxn>
                <a:cxn ang="0">
                  <a:pos x="5" y="68"/>
                </a:cxn>
                <a:cxn ang="0">
                  <a:pos x="7" y="68"/>
                </a:cxn>
                <a:cxn ang="0">
                  <a:pos x="8" y="66"/>
                </a:cxn>
                <a:cxn ang="0">
                  <a:pos x="8" y="66"/>
                </a:cxn>
                <a:cxn ang="0">
                  <a:pos x="20" y="51"/>
                </a:cxn>
                <a:cxn ang="0">
                  <a:pos x="31" y="37"/>
                </a:cxn>
                <a:cxn ang="0">
                  <a:pos x="42" y="21"/>
                </a:cxn>
                <a:cxn ang="0">
                  <a:pos x="46" y="14"/>
                </a:cxn>
                <a:cxn ang="0">
                  <a:pos x="50" y="6"/>
                </a:cxn>
                <a:cxn ang="0">
                  <a:pos x="50" y="6"/>
                </a:cxn>
                <a:cxn ang="0">
                  <a:pos x="50" y="4"/>
                </a:cxn>
                <a:cxn ang="0">
                  <a:pos x="50" y="2"/>
                </a:cxn>
                <a:cxn ang="0">
                  <a:pos x="49" y="1"/>
                </a:cxn>
                <a:cxn ang="0">
                  <a:pos x="47" y="0"/>
                </a:cxn>
                <a:cxn ang="0">
                  <a:pos x="44" y="1"/>
                </a:cxn>
                <a:cxn ang="0">
                  <a:pos x="42" y="2"/>
                </a:cxn>
                <a:cxn ang="0">
                  <a:pos x="40" y="3"/>
                </a:cxn>
                <a:cxn ang="0">
                  <a:pos x="40" y="3"/>
                </a:cxn>
              </a:cxnLst>
              <a:rect l="0" t="0" r="r" b="b"/>
              <a:pathLst>
                <a:path w="50" h="68">
                  <a:moveTo>
                    <a:pt x="40" y="3"/>
                  </a:moveTo>
                  <a:lnTo>
                    <a:pt x="40" y="3"/>
                  </a:lnTo>
                  <a:lnTo>
                    <a:pt x="37" y="11"/>
                  </a:lnTo>
                  <a:lnTo>
                    <a:pt x="32" y="18"/>
                  </a:lnTo>
                  <a:lnTo>
                    <a:pt x="22" y="33"/>
                  </a:lnTo>
                  <a:lnTo>
                    <a:pt x="11" y="47"/>
                  </a:lnTo>
                  <a:lnTo>
                    <a:pt x="1" y="62"/>
                  </a:lnTo>
                  <a:lnTo>
                    <a:pt x="1" y="62"/>
                  </a:lnTo>
                  <a:lnTo>
                    <a:pt x="0" y="63"/>
                  </a:lnTo>
                  <a:lnTo>
                    <a:pt x="0" y="65"/>
                  </a:lnTo>
                  <a:lnTo>
                    <a:pt x="1" y="67"/>
                  </a:lnTo>
                  <a:lnTo>
                    <a:pt x="2" y="68"/>
                  </a:lnTo>
                  <a:lnTo>
                    <a:pt x="4" y="68"/>
                  </a:lnTo>
                  <a:lnTo>
                    <a:pt x="5" y="68"/>
                  </a:lnTo>
                  <a:lnTo>
                    <a:pt x="7" y="68"/>
                  </a:lnTo>
                  <a:lnTo>
                    <a:pt x="8" y="66"/>
                  </a:lnTo>
                  <a:lnTo>
                    <a:pt x="8" y="66"/>
                  </a:lnTo>
                  <a:lnTo>
                    <a:pt x="20" y="51"/>
                  </a:lnTo>
                  <a:lnTo>
                    <a:pt x="31" y="37"/>
                  </a:lnTo>
                  <a:lnTo>
                    <a:pt x="42" y="21"/>
                  </a:lnTo>
                  <a:lnTo>
                    <a:pt x="46" y="14"/>
                  </a:lnTo>
                  <a:lnTo>
                    <a:pt x="50" y="6"/>
                  </a:lnTo>
                  <a:lnTo>
                    <a:pt x="50" y="6"/>
                  </a:lnTo>
                  <a:lnTo>
                    <a:pt x="50" y="4"/>
                  </a:lnTo>
                  <a:lnTo>
                    <a:pt x="50" y="2"/>
                  </a:lnTo>
                  <a:lnTo>
                    <a:pt x="49" y="1"/>
                  </a:lnTo>
                  <a:lnTo>
                    <a:pt x="47" y="0"/>
                  </a:lnTo>
                  <a:lnTo>
                    <a:pt x="44" y="1"/>
                  </a:lnTo>
                  <a:lnTo>
                    <a:pt x="42" y="2"/>
                  </a:lnTo>
                  <a:lnTo>
                    <a:pt x="40" y="3"/>
                  </a:lnTo>
                  <a:lnTo>
                    <a:pt x="40"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55" name="Freeform 285">
              <a:extLst>
                <a:ext uri="{FF2B5EF4-FFF2-40B4-BE49-F238E27FC236}">
                  <a16:creationId xmlns:a16="http://schemas.microsoft.com/office/drawing/2014/main" id="{C47BBB5A-C854-487F-A729-F61EE5DF4E39}"/>
                </a:ext>
              </a:extLst>
            </p:cNvPr>
            <p:cNvSpPr>
              <a:spLocks/>
            </p:cNvSpPr>
            <p:nvPr/>
          </p:nvSpPr>
          <p:spPr bwMode="auto">
            <a:xfrm>
              <a:off x="6278563" y="3711576"/>
              <a:ext cx="20638" cy="31750"/>
            </a:xfrm>
            <a:custGeom>
              <a:avLst/>
              <a:gdLst/>
              <a:ahLst/>
              <a:cxnLst>
                <a:cxn ang="0">
                  <a:pos x="28" y="4"/>
                </a:cxn>
                <a:cxn ang="0">
                  <a:pos x="28" y="4"/>
                </a:cxn>
                <a:cxn ang="0">
                  <a:pos x="28" y="8"/>
                </a:cxn>
                <a:cxn ang="0">
                  <a:pos x="26" y="12"/>
                </a:cxn>
                <a:cxn ang="0">
                  <a:pos x="22" y="19"/>
                </a:cxn>
                <a:cxn ang="0">
                  <a:pos x="22" y="19"/>
                </a:cxn>
                <a:cxn ang="0">
                  <a:pos x="17" y="24"/>
                </a:cxn>
                <a:cxn ang="0">
                  <a:pos x="15" y="26"/>
                </a:cxn>
                <a:cxn ang="0">
                  <a:pos x="13" y="28"/>
                </a:cxn>
                <a:cxn ang="0">
                  <a:pos x="13" y="28"/>
                </a:cxn>
                <a:cxn ang="0">
                  <a:pos x="6" y="41"/>
                </a:cxn>
                <a:cxn ang="0">
                  <a:pos x="2" y="48"/>
                </a:cxn>
                <a:cxn ang="0">
                  <a:pos x="0" y="55"/>
                </a:cxn>
                <a:cxn ang="0">
                  <a:pos x="0" y="55"/>
                </a:cxn>
                <a:cxn ang="0">
                  <a:pos x="0" y="57"/>
                </a:cxn>
                <a:cxn ang="0">
                  <a:pos x="1" y="59"/>
                </a:cxn>
                <a:cxn ang="0">
                  <a:pos x="2" y="60"/>
                </a:cxn>
                <a:cxn ang="0">
                  <a:pos x="3" y="61"/>
                </a:cxn>
                <a:cxn ang="0">
                  <a:pos x="6" y="61"/>
                </a:cxn>
                <a:cxn ang="0">
                  <a:pos x="8" y="61"/>
                </a:cxn>
                <a:cxn ang="0">
                  <a:pos x="9" y="60"/>
                </a:cxn>
                <a:cxn ang="0">
                  <a:pos x="10" y="58"/>
                </a:cxn>
                <a:cxn ang="0">
                  <a:pos x="10" y="58"/>
                </a:cxn>
                <a:cxn ang="0">
                  <a:pos x="13" y="50"/>
                </a:cxn>
                <a:cxn ang="0">
                  <a:pos x="16" y="42"/>
                </a:cxn>
                <a:cxn ang="0">
                  <a:pos x="21" y="35"/>
                </a:cxn>
                <a:cxn ang="0">
                  <a:pos x="26" y="29"/>
                </a:cxn>
                <a:cxn ang="0">
                  <a:pos x="26" y="29"/>
                </a:cxn>
                <a:cxn ang="0">
                  <a:pos x="30" y="23"/>
                </a:cxn>
                <a:cxn ang="0">
                  <a:pos x="35" y="17"/>
                </a:cxn>
                <a:cxn ang="0">
                  <a:pos x="37" y="11"/>
                </a:cxn>
                <a:cxn ang="0">
                  <a:pos x="39" y="4"/>
                </a:cxn>
                <a:cxn ang="0">
                  <a:pos x="39" y="4"/>
                </a:cxn>
                <a:cxn ang="0">
                  <a:pos x="38" y="2"/>
                </a:cxn>
                <a:cxn ang="0">
                  <a:pos x="37" y="1"/>
                </a:cxn>
                <a:cxn ang="0">
                  <a:pos x="36" y="0"/>
                </a:cxn>
                <a:cxn ang="0">
                  <a:pos x="33" y="0"/>
                </a:cxn>
                <a:cxn ang="0">
                  <a:pos x="30" y="1"/>
                </a:cxn>
                <a:cxn ang="0">
                  <a:pos x="29" y="2"/>
                </a:cxn>
                <a:cxn ang="0">
                  <a:pos x="28" y="4"/>
                </a:cxn>
                <a:cxn ang="0">
                  <a:pos x="28" y="4"/>
                </a:cxn>
              </a:cxnLst>
              <a:rect l="0" t="0" r="r" b="b"/>
              <a:pathLst>
                <a:path w="39" h="61">
                  <a:moveTo>
                    <a:pt x="28" y="4"/>
                  </a:moveTo>
                  <a:lnTo>
                    <a:pt x="28" y="4"/>
                  </a:lnTo>
                  <a:lnTo>
                    <a:pt x="28" y="8"/>
                  </a:lnTo>
                  <a:lnTo>
                    <a:pt x="26" y="12"/>
                  </a:lnTo>
                  <a:lnTo>
                    <a:pt x="22" y="19"/>
                  </a:lnTo>
                  <a:lnTo>
                    <a:pt x="22" y="19"/>
                  </a:lnTo>
                  <a:lnTo>
                    <a:pt x="17" y="24"/>
                  </a:lnTo>
                  <a:lnTo>
                    <a:pt x="15" y="26"/>
                  </a:lnTo>
                  <a:lnTo>
                    <a:pt x="13" y="28"/>
                  </a:lnTo>
                  <a:lnTo>
                    <a:pt x="13" y="28"/>
                  </a:lnTo>
                  <a:lnTo>
                    <a:pt x="6" y="41"/>
                  </a:lnTo>
                  <a:lnTo>
                    <a:pt x="2" y="48"/>
                  </a:lnTo>
                  <a:lnTo>
                    <a:pt x="0" y="55"/>
                  </a:lnTo>
                  <a:lnTo>
                    <a:pt x="0" y="55"/>
                  </a:lnTo>
                  <a:lnTo>
                    <a:pt x="0" y="57"/>
                  </a:lnTo>
                  <a:lnTo>
                    <a:pt x="1" y="59"/>
                  </a:lnTo>
                  <a:lnTo>
                    <a:pt x="2" y="60"/>
                  </a:lnTo>
                  <a:lnTo>
                    <a:pt x="3" y="61"/>
                  </a:lnTo>
                  <a:lnTo>
                    <a:pt x="6" y="61"/>
                  </a:lnTo>
                  <a:lnTo>
                    <a:pt x="8" y="61"/>
                  </a:lnTo>
                  <a:lnTo>
                    <a:pt x="9" y="60"/>
                  </a:lnTo>
                  <a:lnTo>
                    <a:pt x="10" y="58"/>
                  </a:lnTo>
                  <a:lnTo>
                    <a:pt x="10" y="58"/>
                  </a:lnTo>
                  <a:lnTo>
                    <a:pt x="13" y="50"/>
                  </a:lnTo>
                  <a:lnTo>
                    <a:pt x="16" y="42"/>
                  </a:lnTo>
                  <a:lnTo>
                    <a:pt x="21" y="35"/>
                  </a:lnTo>
                  <a:lnTo>
                    <a:pt x="26" y="29"/>
                  </a:lnTo>
                  <a:lnTo>
                    <a:pt x="26" y="29"/>
                  </a:lnTo>
                  <a:lnTo>
                    <a:pt x="30" y="23"/>
                  </a:lnTo>
                  <a:lnTo>
                    <a:pt x="35" y="17"/>
                  </a:lnTo>
                  <a:lnTo>
                    <a:pt x="37" y="11"/>
                  </a:lnTo>
                  <a:lnTo>
                    <a:pt x="39" y="4"/>
                  </a:lnTo>
                  <a:lnTo>
                    <a:pt x="39" y="4"/>
                  </a:lnTo>
                  <a:lnTo>
                    <a:pt x="38" y="2"/>
                  </a:lnTo>
                  <a:lnTo>
                    <a:pt x="37" y="1"/>
                  </a:lnTo>
                  <a:lnTo>
                    <a:pt x="36" y="0"/>
                  </a:lnTo>
                  <a:lnTo>
                    <a:pt x="33" y="0"/>
                  </a:lnTo>
                  <a:lnTo>
                    <a:pt x="30" y="1"/>
                  </a:lnTo>
                  <a:lnTo>
                    <a:pt x="29" y="2"/>
                  </a:lnTo>
                  <a:lnTo>
                    <a:pt x="28" y="4"/>
                  </a:lnTo>
                  <a:lnTo>
                    <a:pt x="28"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56" name="Freeform 286">
              <a:extLst>
                <a:ext uri="{FF2B5EF4-FFF2-40B4-BE49-F238E27FC236}">
                  <a16:creationId xmlns:a16="http://schemas.microsoft.com/office/drawing/2014/main" id="{C41F2772-2271-4A51-9C39-ED374385C758}"/>
                </a:ext>
              </a:extLst>
            </p:cNvPr>
            <p:cNvSpPr>
              <a:spLocks/>
            </p:cNvSpPr>
            <p:nvPr/>
          </p:nvSpPr>
          <p:spPr bwMode="auto">
            <a:xfrm>
              <a:off x="6307138" y="3713163"/>
              <a:ext cx="11113" cy="25400"/>
            </a:xfrm>
            <a:custGeom>
              <a:avLst/>
              <a:gdLst/>
              <a:ahLst/>
              <a:cxnLst>
                <a:cxn ang="0">
                  <a:pos x="13" y="4"/>
                </a:cxn>
                <a:cxn ang="0">
                  <a:pos x="13" y="4"/>
                </a:cxn>
                <a:cxn ang="0">
                  <a:pos x="12" y="14"/>
                </a:cxn>
                <a:cxn ang="0">
                  <a:pos x="9" y="25"/>
                </a:cxn>
                <a:cxn ang="0">
                  <a:pos x="1" y="43"/>
                </a:cxn>
                <a:cxn ang="0">
                  <a:pos x="1" y="43"/>
                </a:cxn>
                <a:cxn ang="0">
                  <a:pos x="0" y="45"/>
                </a:cxn>
                <a:cxn ang="0">
                  <a:pos x="1" y="48"/>
                </a:cxn>
                <a:cxn ang="0">
                  <a:pos x="2" y="49"/>
                </a:cxn>
                <a:cxn ang="0">
                  <a:pos x="4" y="50"/>
                </a:cxn>
                <a:cxn ang="0">
                  <a:pos x="7" y="49"/>
                </a:cxn>
                <a:cxn ang="0">
                  <a:pos x="10" y="48"/>
                </a:cxn>
                <a:cxn ang="0">
                  <a:pos x="11" y="46"/>
                </a:cxn>
                <a:cxn ang="0">
                  <a:pos x="11" y="46"/>
                </a:cxn>
                <a:cxn ang="0">
                  <a:pos x="18" y="26"/>
                </a:cxn>
                <a:cxn ang="0">
                  <a:pos x="21" y="15"/>
                </a:cxn>
                <a:cxn ang="0">
                  <a:pos x="22" y="4"/>
                </a:cxn>
                <a:cxn ang="0">
                  <a:pos x="22" y="4"/>
                </a:cxn>
                <a:cxn ang="0">
                  <a:pos x="22" y="2"/>
                </a:cxn>
                <a:cxn ang="0">
                  <a:pos x="21" y="1"/>
                </a:cxn>
                <a:cxn ang="0">
                  <a:pos x="20" y="0"/>
                </a:cxn>
                <a:cxn ang="0">
                  <a:pos x="18" y="0"/>
                </a:cxn>
                <a:cxn ang="0">
                  <a:pos x="16" y="0"/>
                </a:cxn>
                <a:cxn ang="0">
                  <a:pos x="15" y="1"/>
                </a:cxn>
                <a:cxn ang="0">
                  <a:pos x="14" y="2"/>
                </a:cxn>
                <a:cxn ang="0">
                  <a:pos x="13" y="4"/>
                </a:cxn>
                <a:cxn ang="0">
                  <a:pos x="13" y="4"/>
                </a:cxn>
              </a:cxnLst>
              <a:rect l="0" t="0" r="r" b="b"/>
              <a:pathLst>
                <a:path w="22" h="50">
                  <a:moveTo>
                    <a:pt x="13" y="4"/>
                  </a:moveTo>
                  <a:lnTo>
                    <a:pt x="13" y="4"/>
                  </a:lnTo>
                  <a:lnTo>
                    <a:pt x="12" y="14"/>
                  </a:lnTo>
                  <a:lnTo>
                    <a:pt x="9" y="25"/>
                  </a:lnTo>
                  <a:lnTo>
                    <a:pt x="1" y="43"/>
                  </a:lnTo>
                  <a:lnTo>
                    <a:pt x="1" y="43"/>
                  </a:lnTo>
                  <a:lnTo>
                    <a:pt x="0" y="45"/>
                  </a:lnTo>
                  <a:lnTo>
                    <a:pt x="1" y="48"/>
                  </a:lnTo>
                  <a:lnTo>
                    <a:pt x="2" y="49"/>
                  </a:lnTo>
                  <a:lnTo>
                    <a:pt x="4" y="50"/>
                  </a:lnTo>
                  <a:lnTo>
                    <a:pt x="7" y="49"/>
                  </a:lnTo>
                  <a:lnTo>
                    <a:pt x="10" y="48"/>
                  </a:lnTo>
                  <a:lnTo>
                    <a:pt x="11" y="46"/>
                  </a:lnTo>
                  <a:lnTo>
                    <a:pt x="11" y="46"/>
                  </a:lnTo>
                  <a:lnTo>
                    <a:pt x="18" y="26"/>
                  </a:lnTo>
                  <a:lnTo>
                    <a:pt x="21" y="15"/>
                  </a:lnTo>
                  <a:lnTo>
                    <a:pt x="22" y="4"/>
                  </a:lnTo>
                  <a:lnTo>
                    <a:pt x="22" y="4"/>
                  </a:lnTo>
                  <a:lnTo>
                    <a:pt x="22" y="2"/>
                  </a:lnTo>
                  <a:lnTo>
                    <a:pt x="21" y="1"/>
                  </a:lnTo>
                  <a:lnTo>
                    <a:pt x="20" y="0"/>
                  </a:lnTo>
                  <a:lnTo>
                    <a:pt x="18" y="0"/>
                  </a:lnTo>
                  <a:lnTo>
                    <a:pt x="16" y="0"/>
                  </a:lnTo>
                  <a:lnTo>
                    <a:pt x="15" y="1"/>
                  </a:lnTo>
                  <a:lnTo>
                    <a:pt x="14" y="2"/>
                  </a:lnTo>
                  <a:lnTo>
                    <a:pt x="13" y="4"/>
                  </a:lnTo>
                  <a:lnTo>
                    <a:pt x="13"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57" name="Freeform 287">
              <a:extLst>
                <a:ext uri="{FF2B5EF4-FFF2-40B4-BE49-F238E27FC236}">
                  <a16:creationId xmlns:a16="http://schemas.microsoft.com/office/drawing/2014/main" id="{7A1EB8D9-61A9-4AAB-B778-690373816305}"/>
                </a:ext>
              </a:extLst>
            </p:cNvPr>
            <p:cNvSpPr>
              <a:spLocks/>
            </p:cNvSpPr>
            <p:nvPr/>
          </p:nvSpPr>
          <p:spPr bwMode="auto">
            <a:xfrm>
              <a:off x="6424613" y="3367088"/>
              <a:ext cx="34925" cy="30163"/>
            </a:xfrm>
            <a:custGeom>
              <a:avLst/>
              <a:gdLst/>
              <a:ahLst/>
              <a:cxnLst>
                <a:cxn ang="0">
                  <a:pos x="59" y="1"/>
                </a:cxn>
                <a:cxn ang="0">
                  <a:pos x="59" y="1"/>
                </a:cxn>
                <a:cxn ang="0">
                  <a:pos x="53" y="5"/>
                </a:cxn>
                <a:cxn ang="0">
                  <a:pos x="51" y="7"/>
                </a:cxn>
                <a:cxn ang="0">
                  <a:pos x="49" y="9"/>
                </a:cxn>
                <a:cxn ang="0">
                  <a:pos x="49" y="9"/>
                </a:cxn>
                <a:cxn ang="0">
                  <a:pos x="39" y="20"/>
                </a:cxn>
                <a:cxn ang="0">
                  <a:pos x="28" y="28"/>
                </a:cxn>
                <a:cxn ang="0">
                  <a:pos x="28" y="28"/>
                </a:cxn>
                <a:cxn ang="0">
                  <a:pos x="15" y="39"/>
                </a:cxn>
                <a:cxn ang="0">
                  <a:pos x="7" y="44"/>
                </a:cxn>
                <a:cxn ang="0">
                  <a:pos x="1" y="51"/>
                </a:cxn>
                <a:cxn ang="0">
                  <a:pos x="1" y="51"/>
                </a:cxn>
                <a:cxn ang="0">
                  <a:pos x="1" y="53"/>
                </a:cxn>
                <a:cxn ang="0">
                  <a:pos x="0" y="55"/>
                </a:cxn>
                <a:cxn ang="0">
                  <a:pos x="2" y="58"/>
                </a:cxn>
                <a:cxn ang="0">
                  <a:pos x="3" y="59"/>
                </a:cxn>
                <a:cxn ang="0">
                  <a:pos x="5" y="59"/>
                </a:cxn>
                <a:cxn ang="0">
                  <a:pos x="6" y="59"/>
                </a:cxn>
                <a:cxn ang="0">
                  <a:pos x="8" y="58"/>
                </a:cxn>
                <a:cxn ang="0">
                  <a:pos x="8" y="58"/>
                </a:cxn>
                <a:cxn ang="0">
                  <a:pos x="15" y="51"/>
                </a:cxn>
                <a:cxn ang="0">
                  <a:pos x="22" y="45"/>
                </a:cxn>
                <a:cxn ang="0">
                  <a:pos x="30" y="40"/>
                </a:cxn>
                <a:cxn ang="0">
                  <a:pos x="36" y="34"/>
                </a:cxn>
                <a:cxn ang="0">
                  <a:pos x="36" y="34"/>
                </a:cxn>
                <a:cxn ang="0">
                  <a:pos x="51" y="21"/>
                </a:cxn>
                <a:cxn ang="0">
                  <a:pos x="65" y="8"/>
                </a:cxn>
                <a:cxn ang="0">
                  <a:pos x="65" y="8"/>
                </a:cxn>
                <a:cxn ang="0">
                  <a:pos x="66" y="6"/>
                </a:cxn>
                <a:cxn ang="0">
                  <a:pos x="66" y="4"/>
                </a:cxn>
                <a:cxn ang="0">
                  <a:pos x="66" y="3"/>
                </a:cxn>
                <a:cxn ang="0">
                  <a:pos x="65" y="1"/>
                </a:cxn>
                <a:cxn ang="0">
                  <a:pos x="64" y="0"/>
                </a:cxn>
                <a:cxn ang="0">
                  <a:pos x="62" y="0"/>
                </a:cxn>
                <a:cxn ang="0">
                  <a:pos x="60" y="0"/>
                </a:cxn>
                <a:cxn ang="0">
                  <a:pos x="59" y="1"/>
                </a:cxn>
                <a:cxn ang="0">
                  <a:pos x="59" y="1"/>
                </a:cxn>
              </a:cxnLst>
              <a:rect l="0" t="0" r="r" b="b"/>
              <a:pathLst>
                <a:path w="66" h="59">
                  <a:moveTo>
                    <a:pt x="59" y="1"/>
                  </a:moveTo>
                  <a:lnTo>
                    <a:pt x="59" y="1"/>
                  </a:lnTo>
                  <a:lnTo>
                    <a:pt x="53" y="5"/>
                  </a:lnTo>
                  <a:lnTo>
                    <a:pt x="51" y="7"/>
                  </a:lnTo>
                  <a:lnTo>
                    <a:pt x="49" y="9"/>
                  </a:lnTo>
                  <a:lnTo>
                    <a:pt x="49" y="9"/>
                  </a:lnTo>
                  <a:lnTo>
                    <a:pt x="39" y="20"/>
                  </a:lnTo>
                  <a:lnTo>
                    <a:pt x="28" y="28"/>
                  </a:lnTo>
                  <a:lnTo>
                    <a:pt x="28" y="28"/>
                  </a:lnTo>
                  <a:lnTo>
                    <a:pt x="15" y="39"/>
                  </a:lnTo>
                  <a:lnTo>
                    <a:pt x="7" y="44"/>
                  </a:lnTo>
                  <a:lnTo>
                    <a:pt x="1" y="51"/>
                  </a:lnTo>
                  <a:lnTo>
                    <a:pt x="1" y="51"/>
                  </a:lnTo>
                  <a:lnTo>
                    <a:pt x="1" y="53"/>
                  </a:lnTo>
                  <a:lnTo>
                    <a:pt x="0" y="55"/>
                  </a:lnTo>
                  <a:lnTo>
                    <a:pt x="2" y="58"/>
                  </a:lnTo>
                  <a:lnTo>
                    <a:pt x="3" y="59"/>
                  </a:lnTo>
                  <a:lnTo>
                    <a:pt x="5" y="59"/>
                  </a:lnTo>
                  <a:lnTo>
                    <a:pt x="6" y="59"/>
                  </a:lnTo>
                  <a:lnTo>
                    <a:pt x="8" y="58"/>
                  </a:lnTo>
                  <a:lnTo>
                    <a:pt x="8" y="58"/>
                  </a:lnTo>
                  <a:lnTo>
                    <a:pt x="15" y="51"/>
                  </a:lnTo>
                  <a:lnTo>
                    <a:pt x="22" y="45"/>
                  </a:lnTo>
                  <a:lnTo>
                    <a:pt x="30" y="40"/>
                  </a:lnTo>
                  <a:lnTo>
                    <a:pt x="36" y="34"/>
                  </a:lnTo>
                  <a:lnTo>
                    <a:pt x="36" y="34"/>
                  </a:lnTo>
                  <a:lnTo>
                    <a:pt x="51" y="21"/>
                  </a:lnTo>
                  <a:lnTo>
                    <a:pt x="65" y="8"/>
                  </a:lnTo>
                  <a:lnTo>
                    <a:pt x="65" y="8"/>
                  </a:lnTo>
                  <a:lnTo>
                    <a:pt x="66" y="6"/>
                  </a:lnTo>
                  <a:lnTo>
                    <a:pt x="66" y="4"/>
                  </a:lnTo>
                  <a:lnTo>
                    <a:pt x="66" y="3"/>
                  </a:lnTo>
                  <a:lnTo>
                    <a:pt x="65" y="1"/>
                  </a:lnTo>
                  <a:lnTo>
                    <a:pt x="64" y="0"/>
                  </a:lnTo>
                  <a:lnTo>
                    <a:pt x="62" y="0"/>
                  </a:lnTo>
                  <a:lnTo>
                    <a:pt x="60" y="0"/>
                  </a:lnTo>
                  <a:lnTo>
                    <a:pt x="59" y="1"/>
                  </a:lnTo>
                  <a:lnTo>
                    <a:pt x="59"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58" name="Freeform 288">
              <a:extLst>
                <a:ext uri="{FF2B5EF4-FFF2-40B4-BE49-F238E27FC236}">
                  <a16:creationId xmlns:a16="http://schemas.microsoft.com/office/drawing/2014/main" id="{4DD13125-F45F-4212-9BB1-36BA351C8FD1}"/>
                </a:ext>
              </a:extLst>
            </p:cNvPr>
            <p:cNvSpPr>
              <a:spLocks/>
            </p:cNvSpPr>
            <p:nvPr/>
          </p:nvSpPr>
          <p:spPr bwMode="auto">
            <a:xfrm>
              <a:off x="6427788" y="3405188"/>
              <a:ext cx="34925" cy="30163"/>
            </a:xfrm>
            <a:custGeom>
              <a:avLst/>
              <a:gdLst/>
              <a:ahLst/>
              <a:cxnLst>
                <a:cxn ang="0">
                  <a:pos x="57" y="0"/>
                </a:cxn>
                <a:cxn ang="0">
                  <a:pos x="57" y="0"/>
                </a:cxn>
                <a:cxn ang="0">
                  <a:pos x="49" y="6"/>
                </a:cxn>
                <a:cxn ang="0">
                  <a:pos x="42" y="11"/>
                </a:cxn>
                <a:cxn ang="0">
                  <a:pos x="28" y="23"/>
                </a:cxn>
                <a:cxn ang="0">
                  <a:pos x="15" y="36"/>
                </a:cxn>
                <a:cxn ang="0">
                  <a:pos x="1" y="49"/>
                </a:cxn>
                <a:cxn ang="0">
                  <a:pos x="1" y="49"/>
                </a:cxn>
                <a:cxn ang="0">
                  <a:pos x="0" y="51"/>
                </a:cxn>
                <a:cxn ang="0">
                  <a:pos x="0" y="52"/>
                </a:cxn>
                <a:cxn ang="0">
                  <a:pos x="0" y="54"/>
                </a:cxn>
                <a:cxn ang="0">
                  <a:pos x="1" y="55"/>
                </a:cxn>
                <a:cxn ang="0">
                  <a:pos x="3" y="56"/>
                </a:cxn>
                <a:cxn ang="0">
                  <a:pos x="4" y="57"/>
                </a:cxn>
                <a:cxn ang="0">
                  <a:pos x="6" y="57"/>
                </a:cxn>
                <a:cxn ang="0">
                  <a:pos x="9" y="56"/>
                </a:cxn>
                <a:cxn ang="0">
                  <a:pos x="9" y="56"/>
                </a:cxn>
                <a:cxn ang="0">
                  <a:pos x="33" y="30"/>
                </a:cxn>
                <a:cxn ang="0">
                  <a:pos x="47" y="19"/>
                </a:cxn>
                <a:cxn ang="0">
                  <a:pos x="54" y="14"/>
                </a:cxn>
                <a:cxn ang="0">
                  <a:pos x="62" y="9"/>
                </a:cxn>
                <a:cxn ang="0">
                  <a:pos x="62" y="9"/>
                </a:cxn>
                <a:cxn ang="0">
                  <a:pos x="63" y="8"/>
                </a:cxn>
                <a:cxn ang="0">
                  <a:pos x="65" y="7"/>
                </a:cxn>
                <a:cxn ang="0">
                  <a:pos x="65" y="5"/>
                </a:cxn>
                <a:cxn ang="0">
                  <a:pos x="63" y="3"/>
                </a:cxn>
                <a:cxn ang="0">
                  <a:pos x="62" y="1"/>
                </a:cxn>
                <a:cxn ang="0">
                  <a:pos x="61" y="0"/>
                </a:cxn>
                <a:cxn ang="0">
                  <a:pos x="59" y="0"/>
                </a:cxn>
                <a:cxn ang="0">
                  <a:pos x="57" y="0"/>
                </a:cxn>
                <a:cxn ang="0">
                  <a:pos x="57" y="0"/>
                </a:cxn>
              </a:cxnLst>
              <a:rect l="0" t="0" r="r" b="b"/>
              <a:pathLst>
                <a:path w="65" h="57">
                  <a:moveTo>
                    <a:pt x="57" y="0"/>
                  </a:moveTo>
                  <a:lnTo>
                    <a:pt x="57" y="0"/>
                  </a:lnTo>
                  <a:lnTo>
                    <a:pt x="49" y="6"/>
                  </a:lnTo>
                  <a:lnTo>
                    <a:pt x="42" y="11"/>
                  </a:lnTo>
                  <a:lnTo>
                    <a:pt x="28" y="23"/>
                  </a:lnTo>
                  <a:lnTo>
                    <a:pt x="15" y="36"/>
                  </a:lnTo>
                  <a:lnTo>
                    <a:pt x="1" y="49"/>
                  </a:lnTo>
                  <a:lnTo>
                    <a:pt x="1" y="49"/>
                  </a:lnTo>
                  <a:lnTo>
                    <a:pt x="0" y="51"/>
                  </a:lnTo>
                  <a:lnTo>
                    <a:pt x="0" y="52"/>
                  </a:lnTo>
                  <a:lnTo>
                    <a:pt x="0" y="54"/>
                  </a:lnTo>
                  <a:lnTo>
                    <a:pt x="1" y="55"/>
                  </a:lnTo>
                  <a:lnTo>
                    <a:pt x="3" y="56"/>
                  </a:lnTo>
                  <a:lnTo>
                    <a:pt x="4" y="57"/>
                  </a:lnTo>
                  <a:lnTo>
                    <a:pt x="6" y="57"/>
                  </a:lnTo>
                  <a:lnTo>
                    <a:pt x="9" y="56"/>
                  </a:lnTo>
                  <a:lnTo>
                    <a:pt x="9" y="56"/>
                  </a:lnTo>
                  <a:lnTo>
                    <a:pt x="33" y="30"/>
                  </a:lnTo>
                  <a:lnTo>
                    <a:pt x="47" y="19"/>
                  </a:lnTo>
                  <a:lnTo>
                    <a:pt x="54" y="14"/>
                  </a:lnTo>
                  <a:lnTo>
                    <a:pt x="62" y="9"/>
                  </a:lnTo>
                  <a:lnTo>
                    <a:pt x="62" y="9"/>
                  </a:lnTo>
                  <a:lnTo>
                    <a:pt x="63" y="8"/>
                  </a:lnTo>
                  <a:lnTo>
                    <a:pt x="65" y="7"/>
                  </a:lnTo>
                  <a:lnTo>
                    <a:pt x="65" y="5"/>
                  </a:lnTo>
                  <a:lnTo>
                    <a:pt x="63" y="3"/>
                  </a:lnTo>
                  <a:lnTo>
                    <a:pt x="62" y="1"/>
                  </a:lnTo>
                  <a:lnTo>
                    <a:pt x="61" y="0"/>
                  </a:lnTo>
                  <a:lnTo>
                    <a:pt x="59" y="0"/>
                  </a:lnTo>
                  <a:lnTo>
                    <a:pt x="57" y="0"/>
                  </a:lnTo>
                  <a:lnTo>
                    <a:pt x="57"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59" name="Freeform 289">
              <a:extLst>
                <a:ext uri="{FF2B5EF4-FFF2-40B4-BE49-F238E27FC236}">
                  <a16:creationId xmlns:a16="http://schemas.microsoft.com/office/drawing/2014/main" id="{1665C3B2-4E8F-4949-991B-08E59E069545}"/>
                </a:ext>
              </a:extLst>
            </p:cNvPr>
            <p:cNvSpPr>
              <a:spLocks/>
            </p:cNvSpPr>
            <p:nvPr/>
          </p:nvSpPr>
          <p:spPr bwMode="auto">
            <a:xfrm>
              <a:off x="6423026" y="3452813"/>
              <a:ext cx="28575" cy="30163"/>
            </a:xfrm>
            <a:custGeom>
              <a:avLst/>
              <a:gdLst/>
              <a:ahLst/>
              <a:cxnLst>
                <a:cxn ang="0">
                  <a:pos x="52" y="3"/>
                </a:cxn>
                <a:cxn ang="0">
                  <a:pos x="52" y="3"/>
                </a:cxn>
                <a:cxn ang="0">
                  <a:pos x="51" y="1"/>
                </a:cxn>
                <a:cxn ang="0">
                  <a:pos x="50" y="0"/>
                </a:cxn>
                <a:cxn ang="0">
                  <a:pos x="49" y="0"/>
                </a:cxn>
                <a:cxn ang="0">
                  <a:pos x="47" y="0"/>
                </a:cxn>
                <a:cxn ang="0">
                  <a:pos x="43" y="2"/>
                </a:cxn>
                <a:cxn ang="0">
                  <a:pos x="42" y="4"/>
                </a:cxn>
                <a:cxn ang="0">
                  <a:pos x="42" y="6"/>
                </a:cxn>
                <a:cxn ang="0">
                  <a:pos x="42" y="6"/>
                </a:cxn>
                <a:cxn ang="0">
                  <a:pos x="42" y="8"/>
                </a:cxn>
                <a:cxn ang="0">
                  <a:pos x="40" y="11"/>
                </a:cxn>
                <a:cxn ang="0">
                  <a:pos x="34" y="16"/>
                </a:cxn>
                <a:cxn ang="0">
                  <a:pos x="23" y="25"/>
                </a:cxn>
                <a:cxn ang="0">
                  <a:pos x="23" y="25"/>
                </a:cxn>
                <a:cxn ang="0">
                  <a:pos x="18" y="32"/>
                </a:cxn>
                <a:cxn ang="0">
                  <a:pos x="14" y="35"/>
                </a:cxn>
                <a:cxn ang="0">
                  <a:pos x="11" y="37"/>
                </a:cxn>
                <a:cxn ang="0">
                  <a:pos x="11" y="37"/>
                </a:cxn>
                <a:cxn ang="0">
                  <a:pos x="8" y="39"/>
                </a:cxn>
                <a:cxn ang="0">
                  <a:pos x="5" y="42"/>
                </a:cxn>
                <a:cxn ang="0">
                  <a:pos x="0" y="49"/>
                </a:cxn>
                <a:cxn ang="0">
                  <a:pos x="0" y="49"/>
                </a:cxn>
                <a:cxn ang="0">
                  <a:pos x="0" y="51"/>
                </a:cxn>
                <a:cxn ang="0">
                  <a:pos x="0" y="53"/>
                </a:cxn>
                <a:cxn ang="0">
                  <a:pos x="1" y="54"/>
                </a:cxn>
                <a:cxn ang="0">
                  <a:pos x="2" y="56"/>
                </a:cxn>
                <a:cxn ang="0">
                  <a:pos x="4" y="57"/>
                </a:cxn>
                <a:cxn ang="0">
                  <a:pos x="5" y="57"/>
                </a:cxn>
                <a:cxn ang="0">
                  <a:pos x="7" y="56"/>
                </a:cxn>
                <a:cxn ang="0">
                  <a:pos x="8" y="54"/>
                </a:cxn>
                <a:cxn ang="0">
                  <a:pos x="8" y="54"/>
                </a:cxn>
                <a:cxn ang="0">
                  <a:pos x="11" y="50"/>
                </a:cxn>
                <a:cxn ang="0">
                  <a:pos x="15" y="46"/>
                </a:cxn>
                <a:cxn ang="0">
                  <a:pos x="19" y="43"/>
                </a:cxn>
                <a:cxn ang="0">
                  <a:pos x="23" y="40"/>
                </a:cxn>
                <a:cxn ang="0">
                  <a:pos x="23" y="40"/>
                </a:cxn>
                <a:cxn ang="0">
                  <a:pos x="26" y="36"/>
                </a:cxn>
                <a:cxn ang="0">
                  <a:pos x="30" y="32"/>
                </a:cxn>
                <a:cxn ang="0">
                  <a:pos x="38" y="25"/>
                </a:cxn>
                <a:cxn ang="0">
                  <a:pos x="38" y="25"/>
                </a:cxn>
                <a:cxn ang="0">
                  <a:pos x="43" y="20"/>
                </a:cxn>
                <a:cxn ang="0">
                  <a:pos x="49" y="15"/>
                </a:cxn>
                <a:cxn ang="0">
                  <a:pos x="50" y="13"/>
                </a:cxn>
                <a:cxn ang="0">
                  <a:pos x="52" y="10"/>
                </a:cxn>
                <a:cxn ang="0">
                  <a:pos x="52" y="7"/>
                </a:cxn>
                <a:cxn ang="0">
                  <a:pos x="52" y="3"/>
                </a:cxn>
                <a:cxn ang="0">
                  <a:pos x="52" y="3"/>
                </a:cxn>
              </a:cxnLst>
              <a:rect l="0" t="0" r="r" b="b"/>
              <a:pathLst>
                <a:path w="52" h="57">
                  <a:moveTo>
                    <a:pt x="52" y="3"/>
                  </a:moveTo>
                  <a:lnTo>
                    <a:pt x="52" y="3"/>
                  </a:lnTo>
                  <a:lnTo>
                    <a:pt x="51" y="1"/>
                  </a:lnTo>
                  <a:lnTo>
                    <a:pt x="50" y="0"/>
                  </a:lnTo>
                  <a:lnTo>
                    <a:pt x="49" y="0"/>
                  </a:lnTo>
                  <a:lnTo>
                    <a:pt x="47" y="0"/>
                  </a:lnTo>
                  <a:lnTo>
                    <a:pt x="43" y="2"/>
                  </a:lnTo>
                  <a:lnTo>
                    <a:pt x="42" y="4"/>
                  </a:lnTo>
                  <a:lnTo>
                    <a:pt x="42" y="6"/>
                  </a:lnTo>
                  <a:lnTo>
                    <a:pt x="42" y="6"/>
                  </a:lnTo>
                  <a:lnTo>
                    <a:pt x="42" y="8"/>
                  </a:lnTo>
                  <a:lnTo>
                    <a:pt x="40" y="11"/>
                  </a:lnTo>
                  <a:lnTo>
                    <a:pt x="34" y="16"/>
                  </a:lnTo>
                  <a:lnTo>
                    <a:pt x="23" y="25"/>
                  </a:lnTo>
                  <a:lnTo>
                    <a:pt x="23" y="25"/>
                  </a:lnTo>
                  <a:lnTo>
                    <a:pt x="18" y="32"/>
                  </a:lnTo>
                  <a:lnTo>
                    <a:pt x="14" y="35"/>
                  </a:lnTo>
                  <a:lnTo>
                    <a:pt x="11" y="37"/>
                  </a:lnTo>
                  <a:lnTo>
                    <a:pt x="11" y="37"/>
                  </a:lnTo>
                  <a:lnTo>
                    <a:pt x="8" y="39"/>
                  </a:lnTo>
                  <a:lnTo>
                    <a:pt x="5" y="42"/>
                  </a:lnTo>
                  <a:lnTo>
                    <a:pt x="0" y="49"/>
                  </a:lnTo>
                  <a:lnTo>
                    <a:pt x="0" y="49"/>
                  </a:lnTo>
                  <a:lnTo>
                    <a:pt x="0" y="51"/>
                  </a:lnTo>
                  <a:lnTo>
                    <a:pt x="0" y="53"/>
                  </a:lnTo>
                  <a:lnTo>
                    <a:pt x="1" y="54"/>
                  </a:lnTo>
                  <a:lnTo>
                    <a:pt x="2" y="56"/>
                  </a:lnTo>
                  <a:lnTo>
                    <a:pt x="4" y="57"/>
                  </a:lnTo>
                  <a:lnTo>
                    <a:pt x="5" y="57"/>
                  </a:lnTo>
                  <a:lnTo>
                    <a:pt x="7" y="56"/>
                  </a:lnTo>
                  <a:lnTo>
                    <a:pt x="8" y="54"/>
                  </a:lnTo>
                  <a:lnTo>
                    <a:pt x="8" y="54"/>
                  </a:lnTo>
                  <a:lnTo>
                    <a:pt x="11" y="50"/>
                  </a:lnTo>
                  <a:lnTo>
                    <a:pt x="15" y="46"/>
                  </a:lnTo>
                  <a:lnTo>
                    <a:pt x="19" y="43"/>
                  </a:lnTo>
                  <a:lnTo>
                    <a:pt x="23" y="40"/>
                  </a:lnTo>
                  <a:lnTo>
                    <a:pt x="23" y="40"/>
                  </a:lnTo>
                  <a:lnTo>
                    <a:pt x="26" y="36"/>
                  </a:lnTo>
                  <a:lnTo>
                    <a:pt x="30" y="32"/>
                  </a:lnTo>
                  <a:lnTo>
                    <a:pt x="38" y="25"/>
                  </a:lnTo>
                  <a:lnTo>
                    <a:pt x="38" y="25"/>
                  </a:lnTo>
                  <a:lnTo>
                    <a:pt x="43" y="20"/>
                  </a:lnTo>
                  <a:lnTo>
                    <a:pt x="49" y="15"/>
                  </a:lnTo>
                  <a:lnTo>
                    <a:pt x="50" y="13"/>
                  </a:lnTo>
                  <a:lnTo>
                    <a:pt x="52" y="10"/>
                  </a:lnTo>
                  <a:lnTo>
                    <a:pt x="52" y="7"/>
                  </a:lnTo>
                  <a:lnTo>
                    <a:pt x="52" y="3"/>
                  </a:lnTo>
                  <a:lnTo>
                    <a:pt x="52"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60" name="Freeform 290">
              <a:extLst>
                <a:ext uri="{FF2B5EF4-FFF2-40B4-BE49-F238E27FC236}">
                  <a16:creationId xmlns:a16="http://schemas.microsoft.com/office/drawing/2014/main" id="{E9B91CD2-100A-44F0-B8F7-08BD96B1AE4B}"/>
                </a:ext>
              </a:extLst>
            </p:cNvPr>
            <p:cNvSpPr>
              <a:spLocks/>
            </p:cNvSpPr>
            <p:nvPr/>
          </p:nvSpPr>
          <p:spPr bwMode="auto">
            <a:xfrm>
              <a:off x="6423026" y="3487738"/>
              <a:ext cx="34925" cy="33338"/>
            </a:xfrm>
            <a:custGeom>
              <a:avLst/>
              <a:gdLst/>
              <a:ahLst/>
              <a:cxnLst>
                <a:cxn ang="0">
                  <a:pos x="60" y="0"/>
                </a:cxn>
                <a:cxn ang="0">
                  <a:pos x="60" y="0"/>
                </a:cxn>
                <a:cxn ang="0">
                  <a:pos x="52" y="4"/>
                </a:cxn>
                <a:cxn ang="0">
                  <a:pos x="45" y="9"/>
                </a:cxn>
                <a:cxn ang="0">
                  <a:pos x="30" y="23"/>
                </a:cxn>
                <a:cxn ang="0">
                  <a:pos x="30" y="23"/>
                </a:cxn>
                <a:cxn ang="0">
                  <a:pos x="14" y="37"/>
                </a:cxn>
                <a:cxn ang="0">
                  <a:pos x="6" y="46"/>
                </a:cxn>
                <a:cxn ang="0">
                  <a:pos x="0" y="55"/>
                </a:cxn>
                <a:cxn ang="0">
                  <a:pos x="0" y="55"/>
                </a:cxn>
                <a:cxn ang="0">
                  <a:pos x="0" y="57"/>
                </a:cxn>
                <a:cxn ang="0">
                  <a:pos x="0" y="59"/>
                </a:cxn>
                <a:cxn ang="0">
                  <a:pos x="1" y="60"/>
                </a:cxn>
                <a:cxn ang="0">
                  <a:pos x="2" y="61"/>
                </a:cxn>
                <a:cxn ang="0">
                  <a:pos x="4" y="62"/>
                </a:cxn>
                <a:cxn ang="0">
                  <a:pos x="6" y="62"/>
                </a:cxn>
                <a:cxn ang="0">
                  <a:pos x="7" y="61"/>
                </a:cxn>
                <a:cxn ang="0">
                  <a:pos x="8" y="60"/>
                </a:cxn>
                <a:cxn ang="0">
                  <a:pos x="8" y="60"/>
                </a:cxn>
                <a:cxn ang="0">
                  <a:pos x="13" y="52"/>
                </a:cxn>
                <a:cxn ang="0">
                  <a:pos x="20" y="46"/>
                </a:cxn>
                <a:cxn ang="0">
                  <a:pos x="32" y="33"/>
                </a:cxn>
                <a:cxn ang="0">
                  <a:pos x="32" y="33"/>
                </a:cxn>
                <a:cxn ang="0">
                  <a:pos x="47" y="20"/>
                </a:cxn>
                <a:cxn ang="0">
                  <a:pos x="55" y="13"/>
                </a:cxn>
                <a:cxn ang="0">
                  <a:pos x="59" y="11"/>
                </a:cxn>
                <a:cxn ang="0">
                  <a:pos x="63" y="9"/>
                </a:cxn>
                <a:cxn ang="0">
                  <a:pos x="63" y="9"/>
                </a:cxn>
                <a:cxn ang="0">
                  <a:pos x="64" y="8"/>
                </a:cxn>
                <a:cxn ang="0">
                  <a:pos x="65" y="7"/>
                </a:cxn>
                <a:cxn ang="0">
                  <a:pos x="66" y="5"/>
                </a:cxn>
                <a:cxn ang="0">
                  <a:pos x="66" y="3"/>
                </a:cxn>
                <a:cxn ang="0">
                  <a:pos x="65" y="2"/>
                </a:cxn>
                <a:cxn ang="0">
                  <a:pos x="64" y="1"/>
                </a:cxn>
                <a:cxn ang="0">
                  <a:pos x="62" y="0"/>
                </a:cxn>
                <a:cxn ang="0">
                  <a:pos x="60" y="0"/>
                </a:cxn>
                <a:cxn ang="0">
                  <a:pos x="60" y="0"/>
                </a:cxn>
              </a:cxnLst>
              <a:rect l="0" t="0" r="r" b="b"/>
              <a:pathLst>
                <a:path w="66" h="62">
                  <a:moveTo>
                    <a:pt x="60" y="0"/>
                  </a:moveTo>
                  <a:lnTo>
                    <a:pt x="60" y="0"/>
                  </a:lnTo>
                  <a:lnTo>
                    <a:pt x="52" y="4"/>
                  </a:lnTo>
                  <a:lnTo>
                    <a:pt x="45" y="9"/>
                  </a:lnTo>
                  <a:lnTo>
                    <a:pt x="30" y="23"/>
                  </a:lnTo>
                  <a:lnTo>
                    <a:pt x="30" y="23"/>
                  </a:lnTo>
                  <a:lnTo>
                    <a:pt x="14" y="37"/>
                  </a:lnTo>
                  <a:lnTo>
                    <a:pt x="6" y="46"/>
                  </a:lnTo>
                  <a:lnTo>
                    <a:pt x="0" y="55"/>
                  </a:lnTo>
                  <a:lnTo>
                    <a:pt x="0" y="55"/>
                  </a:lnTo>
                  <a:lnTo>
                    <a:pt x="0" y="57"/>
                  </a:lnTo>
                  <a:lnTo>
                    <a:pt x="0" y="59"/>
                  </a:lnTo>
                  <a:lnTo>
                    <a:pt x="1" y="60"/>
                  </a:lnTo>
                  <a:lnTo>
                    <a:pt x="2" y="61"/>
                  </a:lnTo>
                  <a:lnTo>
                    <a:pt x="4" y="62"/>
                  </a:lnTo>
                  <a:lnTo>
                    <a:pt x="6" y="62"/>
                  </a:lnTo>
                  <a:lnTo>
                    <a:pt x="7" y="61"/>
                  </a:lnTo>
                  <a:lnTo>
                    <a:pt x="8" y="60"/>
                  </a:lnTo>
                  <a:lnTo>
                    <a:pt x="8" y="60"/>
                  </a:lnTo>
                  <a:lnTo>
                    <a:pt x="13" y="52"/>
                  </a:lnTo>
                  <a:lnTo>
                    <a:pt x="20" y="46"/>
                  </a:lnTo>
                  <a:lnTo>
                    <a:pt x="32" y="33"/>
                  </a:lnTo>
                  <a:lnTo>
                    <a:pt x="32" y="33"/>
                  </a:lnTo>
                  <a:lnTo>
                    <a:pt x="47" y="20"/>
                  </a:lnTo>
                  <a:lnTo>
                    <a:pt x="55" y="13"/>
                  </a:lnTo>
                  <a:lnTo>
                    <a:pt x="59" y="11"/>
                  </a:lnTo>
                  <a:lnTo>
                    <a:pt x="63" y="9"/>
                  </a:lnTo>
                  <a:lnTo>
                    <a:pt x="63" y="9"/>
                  </a:lnTo>
                  <a:lnTo>
                    <a:pt x="64" y="8"/>
                  </a:lnTo>
                  <a:lnTo>
                    <a:pt x="65" y="7"/>
                  </a:lnTo>
                  <a:lnTo>
                    <a:pt x="66" y="5"/>
                  </a:lnTo>
                  <a:lnTo>
                    <a:pt x="66" y="3"/>
                  </a:lnTo>
                  <a:lnTo>
                    <a:pt x="65" y="2"/>
                  </a:lnTo>
                  <a:lnTo>
                    <a:pt x="64" y="1"/>
                  </a:lnTo>
                  <a:lnTo>
                    <a:pt x="62" y="0"/>
                  </a:lnTo>
                  <a:lnTo>
                    <a:pt x="60" y="0"/>
                  </a:lnTo>
                  <a:lnTo>
                    <a:pt x="60"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61" name="Freeform 291">
              <a:extLst>
                <a:ext uri="{FF2B5EF4-FFF2-40B4-BE49-F238E27FC236}">
                  <a16:creationId xmlns:a16="http://schemas.microsoft.com/office/drawing/2014/main" id="{8C180A8E-EDE4-4A09-9DF1-9CBB167A1990}"/>
                </a:ext>
              </a:extLst>
            </p:cNvPr>
            <p:cNvSpPr>
              <a:spLocks/>
            </p:cNvSpPr>
            <p:nvPr/>
          </p:nvSpPr>
          <p:spPr bwMode="auto">
            <a:xfrm>
              <a:off x="6423026" y="3544888"/>
              <a:ext cx="30163" cy="26988"/>
            </a:xfrm>
            <a:custGeom>
              <a:avLst/>
              <a:gdLst/>
              <a:ahLst/>
              <a:cxnLst>
                <a:cxn ang="0">
                  <a:pos x="48" y="3"/>
                </a:cxn>
                <a:cxn ang="0">
                  <a:pos x="48" y="3"/>
                </a:cxn>
                <a:cxn ang="0">
                  <a:pos x="47" y="5"/>
                </a:cxn>
                <a:cxn ang="0">
                  <a:pos x="43" y="8"/>
                </a:cxn>
                <a:cxn ang="0">
                  <a:pos x="39" y="11"/>
                </a:cxn>
                <a:cxn ang="0">
                  <a:pos x="39" y="11"/>
                </a:cxn>
                <a:cxn ang="0">
                  <a:pos x="26" y="20"/>
                </a:cxn>
                <a:cxn ang="0">
                  <a:pos x="26" y="20"/>
                </a:cxn>
                <a:cxn ang="0">
                  <a:pos x="12" y="30"/>
                </a:cxn>
                <a:cxn ang="0">
                  <a:pos x="6" y="35"/>
                </a:cxn>
                <a:cxn ang="0">
                  <a:pos x="1" y="41"/>
                </a:cxn>
                <a:cxn ang="0">
                  <a:pos x="1" y="41"/>
                </a:cxn>
                <a:cxn ang="0">
                  <a:pos x="0" y="43"/>
                </a:cxn>
                <a:cxn ang="0">
                  <a:pos x="0" y="44"/>
                </a:cxn>
                <a:cxn ang="0">
                  <a:pos x="2" y="48"/>
                </a:cxn>
                <a:cxn ang="0">
                  <a:pos x="3" y="49"/>
                </a:cxn>
                <a:cxn ang="0">
                  <a:pos x="4" y="49"/>
                </a:cxn>
                <a:cxn ang="0">
                  <a:pos x="6" y="49"/>
                </a:cxn>
                <a:cxn ang="0">
                  <a:pos x="8" y="47"/>
                </a:cxn>
                <a:cxn ang="0">
                  <a:pos x="8" y="47"/>
                </a:cxn>
                <a:cxn ang="0">
                  <a:pos x="15" y="40"/>
                </a:cxn>
                <a:cxn ang="0">
                  <a:pos x="23" y="34"/>
                </a:cxn>
                <a:cxn ang="0">
                  <a:pos x="40" y="21"/>
                </a:cxn>
                <a:cxn ang="0">
                  <a:pos x="40" y="21"/>
                </a:cxn>
                <a:cxn ang="0">
                  <a:pos x="50" y="15"/>
                </a:cxn>
                <a:cxn ang="0">
                  <a:pos x="54" y="10"/>
                </a:cxn>
                <a:cxn ang="0">
                  <a:pos x="56" y="8"/>
                </a:cxn>
                <a:cxn ang="0">
                  <a:pos x="57" y="5"/>
                </a:cxn>
                <a:cxn ang="0">
                  <a:pos x="57" y="5"/>
                </a:cxn>
                <a:cxn ang="0">
                  <a:pos x="57" y="3"/>
                </a:cxn>
                <a:cxn ang="0">
                  <a:pos x="56" y="2"/>
                </a:cxn>
                <a:cxn ang="0">
                  <a:pos x="55" y="1"/>
                </a:cxn>
                <a:cxn ang="0">
                  <a:pos x="53" y="0"/>
                </a:cxn>
                <a:cxn ang="0">
                  <a:pos x="52" y="0"/>
                </a:cxn>
                <a:cxn ang="0">
                  <a:pos x="50" y="0"/>
                </a:cxn>
                <a:cxn ang="0">
                  <a:pos x="49" y="1"/>
                </a:cxn>
                <a:cxn ang="0">
                  <a:pos x="48" y="3"/>
                </a:cxn>
                <a:cxn ang="0">
                  <a:pos x="48" y="3"/>
                </a:cxn>
              </a:cxnLst>
              <a:rect l="0" t="0" r="r" b="b"/>
              <a:pathLst>
                <a:path w="57" h="49">
                  <a:moveTo>
                    <a:pt x="48" y="3"/>
                  </a:moveTo>
                  <a:lnTo>
                    <a:pt x="48" y="3"/>
                  </a:lnTo>
                  <a:lnTo>
                    <a:pt x="47" y="5"/>
                  </a:lnTo>
                  <a:lnTo>
                    <a:pt x="43" y="8"/>
                  </a:lnTo>
                  <a:lnTo>
                    <a:pt x="39" y="11"/>
                  </a:lnTo>
                  <a:lnTo>
                    <a:pt x="39" y="11"/>
                  </a:lnTo>
                  <a:lnTo>
                    <a:pt x="26" y="20"/>
                  </a:lnTo>
                  <a:lnTo>
                    <a:pt x="26" y="20"/>
                  </a:lnTo>
                  <a:lnTo>
                    <a:pt x="12" y="30"/>
                  </a:lnTo>
                  <a:lnTo>
                    <a:pt x="6" y="35"/>
                  </a:lnTo>
                  <a:lnTo>
                    <a:pt x="1" y="41"/>
                  </a:lnTo>
                  <a:lnTo>
                    <a:pt x="1" y="41"/>
                  </a:lnTo>
                  <a:lnTo>
                    <a:pt x="0" y="43"/>
                  </a:lnTo>
                  <a:lnTo>
                    <a:pt x="0" y="44"/>
                  </a:lnTo>
                  <a:lnTo>
                    <a:pt x="2" y="48"/>
                  </a:lnTo>
                  <a:lnTo>
                    <a:pt x="3" y="49"/>
                  </a:lnTo>
                  <a:lnTo>
                    <a:pt x="4" y="49"/>
                  </a:lnTo>
                  <a:lnTo>
                    <a:pt x="6" y="49"/>
                  </a:lnTo>
                  <a:lnTo>
                    <a:pt x="8" y="47"/>
                  </a:lnTo>
                  <a:lnTo>
                    <a:pt x="8" y="47"/>
                  </a:lnTo>
                  <a:lnTo>
                    <a:pt x="15" y="40"/>
                  </a:lnTo>
                  <a:lnTo>
                    <a:pt x="23" y="34"/>
                  </a:lnTo>
                  <a:lnTo>
                    <a:pt x="40" y="21"/>
                  </a:lnTo>
                  <a:lnTo>
                    <a:pt x="40" y="21"/>
                  </a:lnTo>
                  <a:lnTo>
                    <a:pt x="50" y="15"/>
                  </a:lnTo>
                  <a:lnTo>
                    <a:pt x="54" y="10"/>
                  </a:lnTo>
                  <a:lnTo>
                    <a:pt x="56" y="8"/>
                  </a:lnTo>
                  <a:lnTo>
                    <a:pt x="57" y="5"/>
                  </a:lnTo>
                  <a:lnTo>
                    <a:pt x="57" y="5"/>
                  </a:lnTo>
                  <a:lnTo>
                    <a:pt x="57" y="3"/>
                  </a:lnTo>
                  <a:lnTo>
                    <a:pt x="56" y="2"/>
                  </a:lnTo>
                  <a:lnTo>
                    <a:pt x="55" y="1"/>
                  </a:lnTo>
                  <a:lnTo>
                    <a:pt x="53" y="0"/>
                  </a:lnTo>
                  <a:lnTo>
                    <a:pt x="52" y="0"/>
                  </a:lnTo>
                  <a:lnTo>
                    <a:pt x="50" y="0"/>
                  </a:lnTo>
                  <a:lnTo>
                    <a:pt x="49" y="1"/>
                  </a:lnTo>
                  <a:lnTo>
                    <a:pt x="48" y="3"/>
                  </a:lnTo>
                  <a:lnTo>
                    <a:pt x="48"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62" name="Freeform 292">
              <a:extLst>
                <a:ext uri="{FF2B5EF4-FFF2-40B4-BE49-F238E27FC236}">
                  <a16:creationId xmlns:a16="http://schemas.microsoft.com/office/drawing/2014/main" id="{CBA179DF-4309-43EF-9073-5DC225490A36}"/>
                </a:ext>
              </a:extLst>
            </p:cNvPr>
            <p:cNvSpPr>
              <a:spLocks/>
            </p:cNvSpPr>
            <p:nvPr/>
          </p:nvSpPr>
          <p:spPr bwMode="auto">
            <a:xfrm>
              <a:off x="6427788" y="3571876"/>
              <a:ext cx="34925" cy="36513"/>
            </a:xfrm>
            <a:custGeom>
              <a:avLst/>
              <a:gdLst/>
              <a:ahLst/>
              <a:cxnLst>
                <a:cxn ang="0">
                  <a:pos x="57" y="0"/>
                </a:cxn>
                <a:cxn ang="0">
                  <a:pos x="57" y="0"/>
                </a:cxn>
                <a:cxn ang="0">
                  <a:pos x="49" y="7"/>
                </a:cxn>
                <a:cxn ang="0">
                  <a:pos x="43" y="14"/>
                </a:cxn>
                <a:cxn ang="0">
                  <a:pos x="30" y="30"/>
                </a:cxn>
                <a:cxn ang="0">
                  <a:pos x="30" y="30"/>
                </a:cxn>
                <a:cxn ang="0">
                  <a:pos x="23" y="38"/>
                </a:cxn>
                <a:cxn ang="0">
                  <a:pos x="16" y="45"/>
                </a:cxn>
                <a:cxn ang="0">
                  <a:pos x="8" y="53"/>
                </a:cxn>
                <a:cxn ang="0">
                  <a:pos x="1" y="62"/>
                </a:cxn>
                <a:cxn ang="0">
                  <a:pos x="1" y="62"/>
                </a:cxn>
                <a:cxn ang="0">
                  <a:pos x="0" y="64"/>
                </a:cxn>
                <a:cxn ang="0">
                  <a:pos x="0" y="66"/>
                </a:cxn>
                <a:cxn ang="0">
                  <a:pos x="1" y="67"/>
                </a:cxn>
                <a:cxn ang="0">
                  <a:pos x="2" y="68"/>
                </a:cxn>
                <a:cxn ang="0">
                  <a:pos x="5" y="69"/>
                </a:cxn>
                <a:cxn ang="0">
                  <a:pos x="8" y="68"/>
                </a:cxn>
                <a:cxn ang="0">
                  <a:pos x="10" y="67"/>
                </a:cxn>
                <a:cxn ang="0">
                  <a:pos x="10" y="67"/>
                </a:cxn>
                <a:cxn ang="0">
                  <a:pos x="16" y="59"/>
                </a:cxn>
                <a:cxn ang="0">
                  <a:pos x="23" y="51"/>
                </a:cxn>
                <a:cxn ang="0">
                  <a:pos x="37" y="36"/>
                </a:cxn>
                <a:cxn ang="0">
                  <a:pos x="37" y="36"/>
                </a:cxn>
                <a:cxn ang="0">
                  <a:pos x="48" y="21"/>
                </a:cxn>
                <a:cxn ang="0">
                  <a:pos x="54" y="15"/>
                </a:cxn>
                <a:cxn ang="0">
                  <a:pos x="62" y="9"/>
                </a:cxn>
                <a:cxn ang="0">
                  <a:pos x="62" y="9"/>
                </a:cxn>
                <a:cxn ang="0">
                  <a:pos x="63" y="8"/>
                </a:cxn>
                <a:cxn ang="0">
                  <a:pos x="65" y="6"/>
                </a:cxn>
                <a:cxn ang="0">
                  <a:pos x="65" y="5"/>
                </a:cxn>
                <a:cxn ang="0">
                  <a:pos x="63" y="3"/>
                </a:cxn>
                <a:cxn ang="0">
                  <a:pos x="62" y="2"/>
                </a:cxn>
                <a:cxn ang="0">
                  <a:pos x="61" y="0"/>
                </a:cxn>
                <a:cxn ang="0">
                  <a:pos x="59" y="0"/>
                </a:cxn>
                <a:cxn ang="0">
                  <a:pos x="57" y="0"/>
                </a:cxn>
                <a:cxn ang="0">
                  <a:pos x="57" y="0"/>
                </a:cxn>
              </a:cxnLst>
              <a:rect l="0" t="0" r="r" b="b"/>
              <a:pathLst>
                <a:path w="65" h="69">
                  <a:moveTo>
                    <a:pt x="57" y="0"/>
                  </a:moveTo>
                  <a:lnTo>
                    <a:pt x="57" y="0"/>
                  </a:lnTo>
                  <a:lnTo>
                    <a:pt x="49" y="7"/>
                  </a:lnTo>
                  <a:lnTo>
                    <a:pt x="43" y="14"/>
                  </a:lnTo>
                  <a:lnTo>
                    <a:pt x="30" y="30"/>
                  </a:lnTo>
                  <a:lnTo>
                    <a:pt x="30" y="30"/>
                  </a:lnTo>
                  <a:lnTo>
                    <a:pt x="23" y="38"/>
                  </a:lnTo>
                  <a:lnTo>
                    <a:pt x="16" y="45"/>
                  </a:lnTo>
                  <a:lnTo>
                    <a:pt x="8" y="53"/>
                  </a:lnTo>
                  <a:lnTo>
                    <a:pt x="1" y="62"/>
                  </a:lnTo>
                  <a:lnTo>
                    <a:pt x="1" y="62"/>
                  </a:lnTo>
                  <a:lnTo>
                    <a:pt x="0" y="64"/>
                  </a:lnTo>
                  <a:lnTo>
                    <a:pt x="0" y="66"/>
                  </a:lnTo>
                  <a:lnTo>
                    <a:pt x="1" y="67"/>
                  </a:lnTo>
                  <a:lnTo>
                    <a:pt x="2" y="68"/>
                  </a:lnTo>
                  <a:lnTo>
                    <a:pt x="5" y="69"/>
                  </a:lnTo>
                  <a:lnTo>
                    <a:pt x="8" y="68"/>
                  </a:lnTo>
                  <a:lnTo>
                    <a:pt x="10" y="67"/>
                  </a:lnTo>
                  <a:lnTo>
                    <a:pt x="10" y="67"/>
                  </a:lnTo>
                  <a:lnTo>
                    <a:pt x="16" y="59"/>
                  </a:lnTo>
                  <a:lnTo>
                    <a:pt x="23" y="51"/>
                  </a:lnTo>
                  <a:lnTo>
                    <a:pt x="37" y="36"/>
                  </a:lnTo>
                  <a:lnTo>
                    <a:pt x="37" y="36"/>
                  </a:lnTo>
                  <a:lnTo>
                    <a:pt x="48" y="21"/>
                  </a:lnTo>
                  <a:lnTo>
                    <a:pt x="54" y="15"/>
                  </a:lnTo>
                  <a:lnTo>
                    <a:pt x="62" y="9"/>
                  </a:lnTo>
                  <a:lnTo>
                    <a:pt x="62" y="9"/>
                  </a:lnTo>
                  <a:lnTo>
                    <a:pt x="63" y="8"/>
                  </a:lnTo>
                  <a:lnTo>
                    <a:pt x="65" y="6"/>
                  </a:lnTo>
                  <a:lnTo>
                    <a:pt x="65" y="5"/>
                  </a:lnTo>
                  <a:lnTo>
                    <a:pt x="63" y="3"/>
                  </a:lnTo>
                  <a:lnTo>
                    <a:pt x="62" y="2"/>
                  </a:lnTo>
                  <a:lnTo>
                    <a:pt x="61" y="0"/>
                  </a:lnTo>
                  <a:lnTo>
                    <a:pt x="59" y="0"/>
                  </a:lnTo>
                  <a:lnTo>
                    <a:pt x="57" y="0"/>
                  </a:lnTo>
                  <a:lnTo>
                    <a:pt x="57"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63" name="Freeform 293">
              <a:extLst>
                <a:ext uri="{FF2B5EF4-FFF2-40B4-BE49-F238E27FC236}">
                  <a16:creationId xmlns:a16="http://schemas.microsoft.com/office/drawing/2014/main" id="{3B1F6E1B-5D1F-400F-9D69-F75A33E30E33}"/>
                </a:ext>
              </a:extLst>
            </p:cNvPr>
            <p:cNvSpPr>
              <a:spLocks/>
            </p:cNvSpPr>
            <p:nvPr/>
          </p:nvSpPr>
          <p:spPr bwMode="auto">
            <a:xfrm>
              <a:off x="6427788" y="3619501"/>
              <a:ext cx="36513" cy="33338"/>
            </a:xfrm>
            <a:custGeom>
              <a:avLst/>
              <a:gdLst/>
              <a:ahLst/>
              <a:cxnLst>
                <a:cxn ang="0">
                  <a:pos x="60" y="1"/>
                </a:cxn>
                <a:cxn ang="0">
                  <a:pos x="60" y="1"/>
                </a:cxn>
                <a:cxn ang="0">
                  <a:pos x="54" y="9"/>
                </a:cxn>
                <a:cxn ang="0">
                  <a:pos x="47" y="16"/>
                </a:cxn>
                <a:cxn ang="0">
                  <a:pos x="32" y="30"/>
                </a:cxn>
                <a:cxn ang="0">
                  <a:pos x="17" y="42"/>
                </a:cxn>
                <a:cxn ang="0">
                  <a:pos x="1" y="56"/>
                </a:cxn>
                <a:cxn ang="0">
                  <a:pos x="1" y="56"/>
                </a:cxn>
                <a:cxn ang="0">
                  <a:pos x="0" y="58"/>
                </a:cxn>
                <a:cxn ang="0">
                  <a:pos x="0" y="59"/>
                </a:cxn>
                <a:cxn ang="0">
                  <a:pos x="0" y="61"/>
                </a:cxn>
                <a:cxn ang="0">
                  <a:pos x="1" y="62"/>
                </a:cxn>
                <a:cxn ang="0">
                  <a:pos x="3" y="63"/>
                </a:cxn>
                <a:cxn ang="0">
                  <a:pos x="4" y="64"/>
                </a:cxn>
                <a:cxn ang="0">
                  <a:pos x="6" y="64"/>
                </a:cxn>
                <a:cxn ang="0">
                  <a:pos x="8" y="63"/>
                </a:cxn>
                <a:cxn ang="0">
                  <a:pos x="8" y="63"/>
                </a:cxn>
                <a:cxn ang="0">
                  <a:pos x="23" y="49"/>
                </a:cxn>
                <a:cxn ang="0">
                  <a:pos x="39" y="36"/>
                </a:cxn>
                <a:cxn ang="0">
                  <a:pos x="54" y="22"/>
                </a:cxn>
                <a:cxn ang="0">
                  <a:pos x="61" y="15"/>
                </a:cxn>
                <a:cxn ang="0">
                  <a:pos x="68" y="8"/>
                </a:cxn>
                <a:cxn ang="0">
                  <a:pos x="68" y="8"/>
                </a:cxn>
                <a:cxn ang="0">
                  <a:pos x="69" y="6"/>
                </a:cxn>
                <a:cxn ang="0">
                  <a:pos x="69" y="4"/>
                </a:cxn>
                <a:cxn ang="0">
                  <a:pos x="67" y="1"/>
                </a:cxn>
                <a:cxn ang="0">
                  <a:pos x="65" y="0"/>
                </a:cxn>
                <a:cxn ang="0">
                  <a:pos x="64" y="0"/>
                </a:cxn>
                <a:cxn ang="0">
                  <a:pos x="62" y="0"/>
                </a:cxn>
                <a:cxn ang="0">
                  <a:pos x="60" y="1"/>
                </a:cxn>
                <a:cxn ang="0">
                  <a:pos x="60" y="1"/>
                </a:cxn>
              </a:cxnLst>
              <a:rect l="0" t="0" r="r" b="b"/>
              <a:pathLst>
                <a:path w="69" h="64">
                  <a:moveTo>
                    <a:pt x="60" y="1"/>
                  </a:moveTo>
                  <a:lnTo>
                    <a:pt x="60" y="1"/>
                  </a:lnTo>
                  <a:lnTo>
                    <a:pt x="54" y="9"/>
                  </a:lnTo>
                  <a:lnTo>
                    <a:pt x="47" y="16"/>
                  </a:lnTo>
                  <a:lnTo>
                    <a:pt x="32" y="30"/>
                  </a:lnTo>
                  <a:lnTo>
                    <a:pt x="17" y="42"/>
                  </a:lnTo>
                  <a:lnTo>
                    <a:pt x="1" y="56"/>
                  </a:lnTo>
                  <a:lnTo>
                    <a:pt x="1" y="56"/>
                  </a:lnTo>
                  <a:lnTo>
                    <a:pt x="0" y="58"/>
                  </a:lnTo>
                  <a:lnTo>
                    <a:pt x="0" y="59"/>
                  </a:lnTo>
                  <a:lnTo>
                    <a:pt x="0" y="61"/>
                  </a:lnTo>
                  <a:lnTo>
                    <a:pt x="1" y="62"/>
                  </a:lnTo>
                  <a:lnTo>
                    <a:pt x="3" y="63"/>
                  </a:lnTo>
                  <a:lnTo>
                    <a:pt x="4" y="64"/>
                  </a:lnTo>
                  <a:lnTo>
                    <a:pt x="6" y="64"/>
                  </a:lnTo>
                  <a:lnTo>
                    <a:pt x="8" y="63"/>
                  </a:lnTo>
                  <a:lnTo>
                    <a:pt x="8" y="63"/>
                  </a:lnTo>
                  <a:lnTo>
                    <a:pt x="23" y="49"/>
                  </a:lnTo>
                  <a:lnTo>
                    <a:pt x="39" y="36"/>
                  </a:lnTo>
                  <a:lnTo>
                    <a:pt x="54" y="22"/>
                  </a:lnTo>
                  <a:lnTo>
                    <a:pt x="61" y="15"/>
                  </a:lnTo>
                  <a:lnTo>
                    <a:pt x="68" y="8"/>
                  </a:lnTo>
                  <a:lnTo>
                    <a:pt x="68" y="8"/>
                  </a:lnTo>
                  <a:lnTo>
                    <a:pt x="69" y="6"/>
                  </a:lnTo>
                  <a:lnTo>
                    <a:pt x="69" y="4"/>
                  </a:lnTo>
                  <a:lnTo>
                    <a:pt x="67" y="1"/>
                  </a:lnTo>
                  <a:lnTo>
                    <a:pt x="65" y="0"/>
                  </a:lnTo>
                  <a:lnTo>
                    <a:pt x="64" y="0"/>
                  </a:lnTo>
                  <a:lnTo>
                    <a:pt x="62" y="0"/>
                  </a:lnTo>
                  <a:lnTo>
                    <a:pt x="60" y="1"/>
                  </a:lnTo>
                  <a:lnTo>
                    <a:pt x="60"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64" name="Freeform 294">
              <a:extLst>
                <a:ext uri="{FF2B5EF4-FFF2-40B4-BE49-F238E27FC236}">
                  <a16:creationId xmlns:a16="http://schemas.microsoft.com/office/drawing/2014/main" id="{6CF65A93-A3A4-40C0-BC0F-733F885549B6}"/>
                </a:ext>
              </a:extLst>
            </p:cNvPr>
            <p:cNvSpPr>
              <a:spLocks/>
            </p:cNvSpPr>
            <p:nvPr/>
          </p:nvSpPr>
          <p:spPr bwMode="auto">
            <a:xfrm>
              <a:off x="6427788" y="3656013"/>
              <a:ext cx="38100" cy="38100"/>
            </a:xfrm>
            <a:custGeom>
              <a:avLst/>
              <a:gdLst/>
              <a:ahLst/>
              <a:cxnLst>
                <a:cxn ang="0">
                  <a:pos x="62" y="2"/>
                </a:cxn>
                <a:cxn ang="0">
                  <a:pos x="62" y="2"/>
                </a:cxn>
                <a:cxn ang="0">
                  <a:pos x="56" y="11"/>
                </a:cxn>
                <a:cxn ang="0">
                  <a:pos x="49" y="20"/>
                </a:cxn>
                <a:cxn ang="0">
                  <a:pos x="41" y="27"/>
                </a:cxn>
                <a:cxn ang="0">
                  <a:pos x="32" y="35"/>
                </a:cxn>
                <a:cxn ang="0">
                  <a:pos x="16" y="50"/>
                </a:cxn>
                <a:cxn ang="0">
                  <a:pos x="9" y="57"/>
                </a:cxn>
                <a:cxn ang="0">
                  <a:pos x="1" y="66"/>
                </a:cxn>
                <a:cxn ang="0">
                  <a:pos x="1" y="66"/>
                </a:cxn>
                <a:cxn ang="0">
                  <a:pos x="0" y="69"/>
                </a:cxn>
                <a:cxn ang="0">
                  <a:pos x="0" y="70"/>
                </a:cxn>
                <a:cxn ang="0">
                  <a:pos x="1" y="72"/>
                </a:cxn>
                <a:cxn ang="0">
                  <a:pos x="2" y="73"/>
                </a:cxn>
                <a:cxn ang="0">
                  <a:pos x="5" y="73"/>
                </a:cxn>
                <a:cxn ang="0">
                  <a:pos x="8" y="73"/>
                </a:cxn>
                <a:cxn ang="0">
                  <a:pos x="10" y="71"/>
                </a:cxn>
                <a:cxn ang="0">
                  <a:pos x="10" y="71"/>
                </a:cxn>
                <a:cxn ang="0">
                  <a:pos x="16" y="62"/>
                </a:cxn>
                <a:cxn ang="0">
                  <a:pos x="24" y="54"/>
                </a:cxn>
                <a:cxn ang="0">
                  <a:pos x="41" y="39"/>
                </a:cxn>
                <a:cxn ang="0">
                  <a:pos x="49" y="32"/>
                </a:cxn>
                <a:cxn ang="0">
                  <a:pos x="57" y="25"/>
                </a:cxn>
                <a:cxn ang="0">
                  <a:pos x="65" y="16"/>
                </a:cxn>
                <a:cxn ang="0">
                  <a:pos x="71" y="6"/>
                </a:cxn>
                <a:cxn ang="0">
                  <a:pos x="71" y="6"/>
                </a:cxn>
                <a:cxn ang="0">
                  <a:pos x="72" y="5"/>
                </a:cxn>
                <a:cxn ang="0">
                  <a:pos x="72" y="3"/>
                </a:cxn>
                <a:cxn ang="0">
                  <a:pos x="71" y="1"/>
                </a:cxn>
                <a:cxn ang="0">
                  <a:pos x="70" y="0"/>
                </a:cxn>
                <a:cxn ang="0">
                  <a:pos x="68" y="0"/>
                </a:cxn>
                <a:cxn ang="0">
                  <a:pos x="66" y="0"/>
                </a:cxn>
                <a:cxn ang="0">
                  <a:pos x="65" y="0"/>
                </a:cxn>
                <a:cxn ang="0">
                  <a:pos x="62" y="2"/>
                </a:cxn>
                <a:cxn ang="0">
                  <a:pos x="62" y="2"/>
                </a:cxn>
              </a:cxnLst>
              <a:rect l="0" t="0" r="r" b="b"/>
              <a:pathLst>
                <a:path w="72" h="73">
                  <a:moveTo>
                    <a:pt x="62" y="2"/>
                  </a:moveTo>
                  <a:lnTo>
                    <a:pt x="62" y="2"/>
                  </a:lnTo>
                  <a:lnTo>
                    <a:pt x="56" y="11"/>
                  </a:lnTo>
                  <a:lnTo>
                    <a:pt x="49" y="20"/>
                  </a:lnTo>
                  <a:lnTo>
                    <a:pt x="41" y="27"/>
                  </a:lnTo>
                  <a:lnTo>
                    <a:pt x="32" y="35"/>
                  </a:lnTo>
                  <a:lnTo>
                    <a:pt x="16" y="50"/>
                  </a:lnTo>
                  <a:lnTo>
                    <a:pt x="9" y="57"/>
                  </a:lnTo>
                  <a:lnTo>
                    <a:pt x="1" y="66"/>
                  </a:lnTo>
                  <a:lnTo>
                    <a:pt x="1" y="66"/>
                  </a:lnTo>
                  <a:lnTo>
                    <a:pt x="0" y="69"/>
                  </a:lnTo>
                  <a:lnTo>
                    <a:pt x="0" y="70"/>
                  </a:lnTo>
                  <a:lnTo>
                    <a:pt x="1" y="72"/>
                  </a:lnTo>
                  <a:lnTo>
                    <a:pt x="2" y="73"/>
                  </a:lnTo>
                  <a:lnTo>
                    <a:pt x="5" y="73"/>
                  </a:lnTo>
                  <a:lnTo>
                    <a:pt x="8" y="73"/>
                  </a:lnTo>
                  <a:lnTo>
                    <a:pt x="10" y="71"/>
                  </a:lnTo>
                  <a:lnTo>
                    <a:pt x="10" y="71"/>
                  </a:lnTo>
                  <a:lnTo>
                    <a:pt x="16" y="62"/>
                  </a:lnTo>
                  <a:lnTo>
                    <a:pt x="24" y="54"/>
                  </a:lnTo>
                  <a:lnTo>
                    <a:pt x="41" y="39"/>
                  </a:lnTo>
                  <a:lnTo>
                    <a:pt x="49" y="32"/>
                  </a:lnTo>
                  <a:lnTo>
                    <a:pt x="57" y="25"/>
                  </a:lnTo>
                  <a:lnTo>
                    <a:pt x="65" y="16"/>
                  </a:lnTo>
                  <a:lnTo>
                    <a:pt x="71" y="6"/>
                  </a:lnTo>
                  <a:lnTo>
                    <a:pt x="71" y="6"/>
                  </a:lnTo>
                  <a:lnTo>
                    <a:pt x="72" y="5"/>
                  </a:lnTo>
                  <a:lnTo>
                    <a:pt x="72" y="3"/>
                  </a:lnTo>
                  <a:lnTo>
                    <a:pt x="71" y="1"/>
                  </a:lnTo>
                  <a:lnTo>
                    <a:pt x="70" y="0"/>
                  </a:lnTo>
                  <a:lnTo>
                    <a:pt x="68" y="0"/>
                  </a:lnTo>
                  <a:lnTo>
                    <a:pt x="66" y="0"/>
                  </a:lnTo>
                  <a:lnTo>
                    <a:pt x="65" y="0"/>
                  </a:lnTo>
                  <a:lnTo>
                    <a:pt x="62" y="2"/>
                  </a:lnTo>
                  <a:lnTo>
                    <a:pt x="62"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65" name="Freeform 295">
              <a:extLst>
                <a:ext uri="{FF2B5EF4-FFF2-40B4-BE49-F238E27FC236}">
                  <a16:creationId xmlns:a16="http://schemas.microsoft.com/office/drawing/2014/main" id="{7E007F6E-E7E5-49B0-A8EF-6DBFBEE41ADF}"/>
                </a:ext>
              </a:extLst>
            </p:cNvPr>
            <p:cNvSpPr>
              <a:spLocks/>
            </p:cNvSpPr>
            <p:nvPr/>
          </p:nvSpPr>
          <p:spPr bwMode="auto">
            <a:xfrm>
              <a:off x="6437313" y="3690938"/>
              <a:ext cx="33338" cy="34925"/>
            </a:xfrm>
            <a:custGeom>
              <a:avLst/>
              <a:gdLst/>
              <a:ahLst/>
              <a:cxnLst>
                <a:cxn ang="0">
                  <a:pos x="54" y="1"/>
                </a:cxn>
                <a:cxn ang="0">
                  <a:pos x="54" y="1"/>
                </a:cxn>
                <a:cxn ang="0">
                  <a:pos x="40" y="16"/>
                </a:cxn>
                <a:cxn ang="0">
                  <a:pos x="29" y="32"/>
                </a:cxn>
                <a:cxn ang="0">
                  <a:pos x="15" y="46"/>
                </a:cxn>
                <a:cxn ang="0">
                  <a:pos x="9" y="52"/>
                </a:cxn>
                <a:cxn ang="0">
                  <a:pos x="1" y="58"/>
                </a:cxn>
                <a:cxn ang="0">
                  <a:pos x="1" y="58"/>
                </a:cxn>
                <a:cxn ang="0">
                  <a:pos x="0" y="61"/>
                </a:cxn>
                <a:cxn ang="0">
                  <a:pos x="0" y="62"/>
                </a:cxn>
                <a:cxn ang="0">
                  <a:pos x="0" y="64"/>
                </a:cxn>
                <a:cxn ang="0">
                  <a:pos x="1" y="65"/>
                </a:cxn>
                <a:cxn ang="0">
                  <a:pos x="4" y="67"/>
                </a:cxn>
                <a:cxn ang="0">
                  <a:pos x="6" y="67"/>
                </a:cxn>
                <a:cxn ang="0">
                  <a:pos x="8" y="66"/>
                </a:cxn>
                <a:cxn ang="0">
                  <a:pos x="8" y="66"/>
                </a:cxn>
                <a:cxn ang="0">
                  <a:pos x="15" y="60"/>
                </a:cxn>
                <a:cxn ang="0">
                  <a:pos x="23" y="52"/>
                </a:cxn>
                <a:cxn ang="0">
                  <a:pos x="35" y="38"/>
                </a:cxn>
                <a:cxn ang="0">
                  <a:pos x="48" y="23"/>
                </a:cxn>
                <a:cxn ang="0">
                  <a:pos x="60" y="9"/>
                </a:cxn>
                <a:cxn ang="0">
                  <a:pos x="60" y="9"/>
                </a:cxn>
                <a:cxn ang="0">
                  <a:pos x="61" y="7"/>
                </a:cxn>
                <a:cxn ang="0">
                  <a:pos x="62" y="5"/>
                </a:cxn>
                <a:cxn ang="0">
                  <a:pos x="61" y="4"/>
                </a:cxn>
                <a:cxn ang="0">
                  <a:pos x="60" y="1"/>
                </a:cxn>
                <a:cxn ang="0">
                  <a:pos x="59" y="0"/>
                </a:cxn>
                <a:cxn ang="0">
                  <a:pos x="57" y="0"/>
                </a:cxn>
                <a:cxn ang="0">
                  <a:pos x="56" y="0"/>
                </a:cxn>
                <a:cxn ang="0">
                  <a:pos x="54" y="1"/>
                </a:cxn>
                <a:cxn ang="0">
                  <a:pos x="54" y="1"/>
                </a:cxn>
              </a:cxnLst>
              <a:rect l="0" t="0" r="r" b="b"/>
              <a:pathLst>
                <a:path w="62" h="67">
                  <a:moveTo>
                    <a:pt x="54" y="1"/>
                  </a:moveTo>
                  <a:lnTo>
                    <a:pt x="54" y="1"/>
                  </a:lnTo>
                  <a:lnTo>
                    <a:pt x="40" y="16"/>
                  </a:lnTo>
                  <a:lnTo>
                    <a:pt x="29" y="32"/>
                  </a:lnTo>
                  <a:lnTo>
                    <a:pt x="15" y="46"/>
                  </a:lnTo>
                  <a:lnTo>
                    <a:pt x="9" y="52"/>
                  </a:lnTo>
                  <a:lnTo>
                    <a:pt x="1" y="58"/>
                  </a:lnTo>
                  <a:lnTo>
                    <a:pt x="1" y="58"/>
                  </a:lnTo>
                  <a:lnTo>
                    <a:pt x="0" y="61"/>
                  </a:lnTo>
                  <a:lnTo>
                    <a:pt x="0" y="62"/>
                  </a:lnTo>
                  <a:lnTo>
                    <a:pt x="0" y="64"/>
                  </a:lnTo>
                  <a:lnTo>
                    <a:pt x="1" y="65"/>
                  </a:lnTo>
                  <a:lnTo>
                    <a:pt x="4" y="67"/>
                  </a:lnTo>
                  <a:lnTo>
                    <a:pt x="6" y="67"/>
                  </a:lnTo>
                  <a:lnTo>
                    <a:pt x="8" y="66"/>
                  </a:lnTo>
                  <a:lnTo>
                    <a:pt x="8" y="66"/>
                  </a:lnTo>
                  <a:lnTo>
                    <a:pt x="15" y="60"/>
                  </a:lnTo>
                  <a:lnTo>
                    <a:pt x="23" y="52"/>
                  </a:lnTo>
                  <a:lnTo>
                    <a:pt x="35" y="38"/>
                  </a:lnTo>
                  <a:lnTo>
                    <a:pt x="48" y="23"/>
                  </a:lnTo>
                  <a:lnTo>
                    <a:pt x="60" y="9"/>
                  </a:lnTo>
                  <a:lnTo>
                    <a:pt x="60" y="9"/>
                  </a:lnTo>
                  <a:lnTo>
                    <a:pt x="61" y="7"/>
                  </a:lnTo>
                  <a:lnTo>
                    <a:pt x="62" y="5"/>
                  </a:lnTo>
                  <a:lnTo>
                    <a:pt x="61" y="4"/>
                  </a:lnTo>
                  <a:lnTo>
                    <a:pt x="60" y="1"/>
                  </a:lnTo>
                  <a:lnTo>
                    <a:pt x="59" y="0"/>
                  </a:lnTo>
                  <a:lnTo>
                    <a:pt x="57" y="0"/>
                  </a:lnTo>
                  <a:lnTo>
                    <a:pt x="56" y="0"/>
                  </a:lnTo>
                  <a:lnTo>
                    <a:pt x="54" y="1"/>
                  </a:lnTo>
                  <a:lnTo>
                    <a:pt x="54"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66" name="Freeform 296">
              <a:extLst>
                <a:ext uri="{FF2B5EF4-FFF2-40B4-BE49-F238E27FC236}">
                  <a16:creationId xmlns:a16="http://schemas.microsoft.com/office/drawing/2014/main" id="{C1B8B677-08BF-41A5-A1B4-A0306A7A7196}"/>
                </a:ext>
              </a:extLst>
            </p:cNvPr>
            <p:cNvSpPr>
              <a:spLocks/>
            </p:cNvSpPr>
            <p:nvPr/>
          </p:nvSpPr>
          <p:spPr bwMode="auto">
            <a:xfrm>
              <a:off x="6473826" y="3708401"/>
              <a:ext cx="22225" cy="30163"/>
            </a:xfrm>
            <a:custGeom>
              <a:avLst/>
              <a:gdLst/>
              <a:ahLst/>
              <a:cxnLst>
                <a:cxn ang="0">
                  <a:pos x="34" y="1"/>
                </a:cxn>
                <a:cxn ang="0">
                  <a:pos x="34" y="1"/>
                </a:cxn>
                <a:cxn ang="0">
                  <a:pos x="26" y="11"/>
                </a:cxn>
                <a:cxn ang="0">
                  <a:pos x="19" y="22"/>
                </a:cxn>
                <a:cxn ang="0">
                  <a:pos x="19" y="22"/>
                </a:cxn>
                <a:cxn ang="0">
                  <a:pos x="16" y="29"/>
                </a:cxn>
                <a:cxn ang="0">
                  <a:pos x="12" y="35"/>
                </a:cxn>
                <a:cxn ang="0">
                  <a:pos x="8" y="41"/>
                </a:cxn>
                <a:cxn ang="0">
                  <a:pos x="5" y="43"/>
                </a:cxn>
                <a:cxn ang="0">
                  <a:pos x="2" y="45"/>
                </a:cxn>
                <a:cxn ang="0">
                  <a:pos x="2" y="45"/>
                </a:cxn>
                <a:cxn ang="0">
                  <a:pos x="0" y="46"/>
                </a:cxn>
                <a:cxn ang="0">
                  <a:pos x="0" y="48"/>
                </a:cxn>
                <a:cxn ang="0">
                  <a:pos x="0" y="49"/>
                </a:cxn>
                <a:cxn ang="0">
                  <a:pos x="0" y="51"/>
                </a:cxn>
                <a:cxn ang="0">
                  <a:pos x="3" y="53"/>
                </a:cxn>
                <a:cxn ang="0">
                  <a:pos x="5" y="55"/>
                </a:cxn>
                <a:cxn ang="0">
                  <a:pos x="8" y="53"/>
                </a:cxn>
                <a:cxn ang="0">
                  <a:pos x="8" y="53"/>
                </a:cxn>
                <a:cxn ang="0">
                  <a:pos x="12" y="50"/>
                </a:cxn>
                <a:cxn ang="0">
                  <a:pos x="16" y="47"/>
                </a:cxn>
                <a:cxn ang="0">
                  <a:pos x="19" y="42"/>
                </a:cxn>
                <a:cxn ang="0">
                  <a:pos x="21" y="37"/>
                </a:cxn>
                <a:cxn ang="0">
                  <a:pos x="21" y="37"/>
                </a:cxn>
                <a:cxn ang="0">
                  <a:pos x="25" y="30"/>
                </a:cxn>
                <a:cxn ang="0">
                  <a:pos x="30" y="21"/>
                </a:cxn>
                <a:cxn ang="0">
                  <a:pos x="36" y="14"/>
                </a:cxn>
                <a:cxn ang="0">
                  <a:pos x="42" y="8"/>
                </a:cxn>
                <a:cxn ang="0">
                  <a:pos x="42" y="8"/>
                </a:cxn>
                <a:cxn ang="0">
                  <a:pos x="43" y="6"/>
                </a:cxn>
                <a:cxn ang="0">
                  <a:pos x="43" y="4"/>
                </a:cxn>
                <a:cxn ang="0">
                  <a:pos x="42" y="3"/>
                </a:cxn>
                <a:cxn ang="0">
                  <a:pos x="41" y="1"/>
                </a:cxn>
                <a:cxn ang="0">
                  <a:pos x="40" y="0"/>
                </a:cxn>
                <a:cxn ang="0">
                  <a:pos x="38" y="0"/>
                </a:cxn>
                <a:cxn ang="0">
                  <a:pos x="37" y="0"/>
                </a:cxn>
                <a:cxn ang="0">
                  <a:pos x="34" y="1"/>
                </a:cxn>
                <a:cxn ang="0">
                  <a:pos x="34" y="1"/>
                </a:cxn>
              </a:cxnLst>
              <a:rect l="0" t="0" r="r" b="b"/>
              <a:pathLst>
                <a:path w="43" h="55">
                  <a:moveTo>
                    <a:pt x="34" y="1"/>
                  </a:moveTo>
                  <a:lnTo>
                    <a:pt x="34" y="1"/>
                  </a:lnTo>
                  <a:lnTo>
                    <a:pt x="26" y="11"/>
                  </a:lnTo>
                  <a:lnTo>
                    <a:pt x="19" y="22"/>
                  </a:lnTo>
                  <a:lnTo>
                    <a:pt x="19" y="22"/>
                  </a:lnTo>
                  <a:lnTo>
                    <a:pt x="16" y="29"/>
                  </a:lnTo>
                  <a:lnTo>
                    <a:pt x="12" y="35"/>
                  </a:lnTo>
                  <a:lnTo>
                    <a:pt x="8" y="41"/>
                  </a:lnTo>
                  <a:lnTo>
                    <a:pt x="5" y="43"/>
                  </a:lnTo>
                  <a:lnTo>
                    <a:pt x="2" y="45"/>
                  </a:lnTo>
                  <a:lnTo>
                    <a:pt x="2" y="45"/>
                  </a:lnTo>
                  <a:lnTo>
                    <a:pt x="0" y="46"/>
                  </a:lnTo>
                  <a:lnTo>
                    <a:pt x="0" y="48"/>
                  </a:lnTo>
                  <a:lnTo>
                    <a:pt x="0" y="49"/>
                  </a:lnTo>
                  <a:lnTo>
                    <a:pt x="0" y="51"/>
                  </a:lnTo>
                  <a:lnTo>
                    <a:pt x="3" y="53"/>
                  </a:lnTo>
                  <a:lnTo>
                    <a:pt x="5" y="55"/>
                  </a:lnTo>
                  <a:lnTo>
                    <a:pt x="8" y="53"/>
                  </a:lnTo>
                  <a:lnTo>
                    <a:pt x="8" y="53"/>
                  </a:lnTo>
                  <a:lnTo>
                    <a:pt x="12" y="50"/>
                  </a:lnTo>
                  <a:lnTo>
                    <a:pt x="16" y="47"/>
                  </a:lnTo>
                  <a:lnTo>
                    <a:pt x="19" y="42"/>
                  </a:lnTo>
                  <a:lnTo>
                    <a:pt x="21" y="37"/>
                  </a:lnTo>
                  <a:lnTo>
                    <a:pt x="21" y="37"/>
                  </a:lnTo>
                  <a:lnTo>
                    <a:pt x="25" y="30"/>
                  </a:lnTo>
                  <a:lnTo>
                    <a:pt x="30" y="21"/>
                  </a:lnTo>
                  <a:lnTo>
                    <a:pt x="36" y="14"/>
                  </a:lnTo>
                  <a:lnTo>
                    <a:pt x="42" y="8"/>
                  </a:lnTo>
                  <a:lnTo>
                    <a:pt x="42" y="8"/>
                  </a:lnTo>
                  <a:lnTo>
                    <a:pt x="43" y="6"/>
                  </a:lnTo>
                  <a:lnTo>
                    <a:pt x="43" y="4"/>
                  </a:lnTo>
                  <a:lnTo>
                    <a:pt x="42" y="3"/>
                  </a:lnTo>
                  <a:lnTo>
                    <a:pt x="41" y="1"/>
                  </a:lnTo>
                  <a:lnTo>
                    <a:pt x="40" y="0"/>
                  </a:lnTo>
                  <a:lnTo>
                    <a:pt x="38" y="0"/>
                  </a:lnTo>
                  <a:lnTo>
                    <a:pt x="37" y="0"/>
                  </a:lnTo>
                  <a:lnTo>
                    <a:pt x="34" y="1"/>
                  </a:lnTo>
                  <a:lnTo>
                    <a:pt x="34"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67" name="Freeform 297">
              <a:extLst>
                <a:ext uri="{FF2B5EF4-FFF2-40B4-BE49-F238E27FC236}">
                  <a16:creationId xmlns:a16="http://schemas.microsoft.com/office/drawing/2014/main" id="{2E308A42-69E8-4B1B-B035-FF59D8C98E10}"/>
                </a:ext>
              </a:extLst>
            </p:cNvPr>
            <p:cNvSpPr>
              <a:spLocks/>
            </p:cNvSpPr>
            <p:nvPr/>
          </p:nvSpPr>
          <p:spPr bwMode="auto">
            <a:xfrm>
              <a:off x="6518276" y="3708401"/>
              <a:ext cx="22225" cy="30163"/>
            </a:xfrm>
            <a:custGeom>
              <a:avLst/>
              <a:gdLst/>
              <a:ahLst/>
              <a:cxnLst>
                <a:cxn ang="0">
                  <a:pos x="34" y="2"/>
                </a:cxn>
                <a:cxn ang="0">
                  <a:pos x="34" y="2"/>
                </a:cxn>
                <a:cxn ang="0">
                  <a:pos x="16" y="24"/>
                </a:cxn>
                <a:cxn ang="0">
                  <a:pos x="16" y="24"/>
                </a:cxn>
                <a:cxn ang="0">
                  <a:pos x="12" y="31"/>
                </a:cxn>
                <a:cxn ang="0">
                  <a:pos x="7" y="37"/>
                </a:cxn>
                <a:cxn ang="0">
                  <a:pos x="1" y="49"/>
                </a:cxn>
                <a:cxn ang="0">
                  <a:pos x="1" y="49"/>
                </a:cxn>
                <a:cxn ang="0">
                  <a:pos x="0" y="51"/>
                </a:cxn>
                <a:cxn ang="0">
                  <a:pos x="0" y="53"/>
                </a:cxn>
                <a:cxn ang="0">
                  <a:pos x="1" y="55"/>
                </a:cxn>
                <a:cxn ang="0">
                  <a:pos x="2" y="56"/>
                </a:cxn>
                <a:cxn ang="0">
                  <a:pos x="4" y="57"/>
                </a:cxn>
                <a:cxn ang="0">
                  <a:pos x="6" y="57"/>
                </a:cxn>
                <a:cxn ang="0">
                  <a:pos x="7" y="56"/>
                </a:cxn>
                <a:cxn ang="0">
                  <a:pos x="10" y="55"/>
                </a:cxn>
                <a:cxn ang="0">
                  <a:pos x="10" y="55"/>
                </a:cxn>
                <a:cxn ang="0">
                  <a:pos x="17" y="41"/>
                </a:cxn>
                <a:cxn ang="0">
                  <a:pos x="20" y="35"/>
                </a:cxn>
                <a:cxn ang="0">
                  <a:pos x="24" y="29"/>
                </a:cxn>
                <a:cxn ang="0">
                  <a:pos x="24" y="29"/>
                </a:cxn>
                <a:cxn ang="0">
                  <a:pos x="43" y="7"/>
                </a:cxn>
                <a:cxn ang="0">
                  <a:pos x="43" y="7"/>
                </a:cxn>
                <a:cxn ang="0">
                  <a:pos x="43" y="5"/>
                </a:cxn>
                <a:cxn ang="0">
                  <a:pos x="43" y="4"/>
                </a:cxn>
                <a:cxn ang="0">
                  <a:pos x="43" y="2"/>
                </a:cxn>
                <a:cxn ang="0">
                  <a:pos x="41" y="1"/>
                </a:cxn>
                <a:cxn ang="0">
                  <a:pos x="38" y="0"/>
                </a:cxn>
                <a:cxn ang="0">
                  <a:pos x="35" y="1"/>
                </a:cxn>
                <a:cxn ang="0">
                  <a:pos x="34" y="2"/>
                </a:cxn>
                <a:cxn ang="0">
                  <a:pos x="34" y="2"/>
                </a:cxn>
              </a:cxnLst>
              <a:rect l="0" t="0" r="r" b="b"/>
              <a:pathLst>
                <a:path w="43" h="57">
                  <a:moveTo>
                    <a:pt x="34" y="2"/>
                  </a:moveTo>
                  <a:lnTo>
                    <a:pt x="34" y="2"/>
                  </a:lnTo>
                  <a:lnTo>
                    <a:pt x="16" y="24"/>
                  </a:lnTo>
                  <a:lnTo>
                    <a:pt x="16" y="24"/>
                  </a:lnTo>
                  <a:lnTo>
                    <a:pt x="12" y="31"/>
                  </a:lnTo>
                  <a:lnTo>
                    <a:pt x="7" y="37"/>
                  </a:lnTo>
                  <a:lnTo>
                    <a:pt x="1" y="49"/>
                  </a:lnTo>
                  <a:lnTo>
                    <a:pt x="1" y="49"/>
                  </a:lnTo>
                  <a:lnTo>
                    <a:pt x="0" y="51"/>
                  </a:lnTo>
                  <a:lnTo>
                    <a:pt x="0" y="53"/>
                  </a:lnTo>
                  <a:lnTo>
                    <a:pt x="1" y="55"/>
                  </a:lnTo>
                  <a:lnTo>
                    <a:pt x="2" y="56"/>
                  </a:lnTo>
                  <a:lnTo>
                    <a:pt x="4" y="57"/>
                  </a:lnTo>
                  <a:lnTo>
                    <a:pt x="6" y="57"/>
                  </a:lnTo>
                  <a:lnTo>
                    <a:pt x="7" y="56"/>
                  </a:lnTo>
                  <a:lnTo>
                    <a:pt x="10" y="55"/>
                  </a:lnTo>
                  <a:lnTo>
                    <a:pt x="10" y="55"/>
                  </a:lnTo>
                  <a:lnTo>
                    <a:pt x="17" y="41"/>
                  </a:lnTo>
                  <a:lnTo>
                    <a:pt x="20" y="35"/>
                  </a:lnTo>
                  <a:lnTo>
                    <a:pt x="24" y="29"/>
                  </a:lnTo>
                  <a:lnTo>
                    <a:pt x="24" y="29"/>
                  </a:lnTo>
                  <a:lnTo>
                    <a:pt x="43" y="7"/>
                  </a:lnTo>
                  <a:lnTo>
                    <a:pt x="43" y="7"/>
                  </a:lnTo>
                  <a:lnTo>
                    <a:pt x="43" y="5"/>
                  </a:lnTo>
                  <a:lnTo>
                    <a:pt x="43" y="4"/>
                  </a:lnTo>
                  <a:lnTo>
                    <a:pt x="43" y="2"/>
                  </a:lnTo>
                  <a:lnTo>
                    <a:pt x="41" y="1"/>
                  </a:lnTo>
                  <a:lnTo>
                    <a:pt x="38" y="0"/>
                  </a:lnTo>
                  <a:lnTo>
                    <a:pt x="35" y="1"/>
                  </a:lnTo>
                  <a:lnTo>
                    <a:pt x="34" y="2"/>
                  </a:lnTo>
                  <a:lnTo>
                    <a:pt x="34"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68" name="Freeform 298">
              <a:extLst>
                <a:ext uri="{FF2B5EF4-FFF2-40B4-BE49-F238E27FC236}">
                  <a16:creationId xmlns:a16="http://schemas.microsoft.com/office/drawing/2014/main" id="{4D3538F6-FA4D-440D-BFC3-880A0A12381D}"/>
                </a:ext>
              </a:extLst>
            </p:cNvPr>
            <p:cNvSpPr>
              <a:spLocks/>
            </p:cNvSpPr>
            <p:nvPr/>
          </p:nvSpPr>
          <p:spPr bwMode="auto">
            <a:xfrm>
              <a:off x="6556376" y="3709988"/>
              <a:ext cx="19050" cy="31750"/>
            </a:xfrm>
            <a:custGeom>
              <a:avLst/>
              <a:gdLst/>
              <a:ahLst/>
              <a:cxnLst>
                <a:cxn ang="0">
                  <a:pos x="27" y="3"/>
                </a:cxn>
                <a:cxn ang="0">
                  <a:pos x="27" y="3"/>
                </a:cxn>
                <a:cxn ang="0">
                  <a:pos x="24" y="9"/>
                </a:cxn>
                <a:cxn ang="0">
                  <a:pos x="19" y="15"/>
                </a:cxn>
                <a:cxn ang="0">
                  <a:pos x="19" y="15"/>
                </a:cxn>
                <a:cxn ang="0">
                  <a:pos x="16" y="23"/>
                </a:cxn>
                <a:cxn ang="0">
                  <a:pos x="13" y="30"/>
                </a:cxn>
                <a:cxn ang="0">
                  <a:pos x="13" y="30"/>
                </a:cxn>
                <a:cxn ang="0">
                  <a:pos x="6" y="40"/>
                </a:cxn>
                <a:cxn ang="0">
                  <a:pos x="3" y="46"/>
                </a:cxn>
                <a:cxn ang="0">
                  <a:pos x="0" y="53"/>
                </a:cxn>
                <a:cxn ang="0">
                  <a:pos x="0" y="53"/>
                </a:cxn>
                <a:cxn ang="0">
                  <a:pos x="0" y="55"/>
                </a:cxn>
                <a:cxn ang="0">
                  <a:pos x="1" y="56"/>
                </a:cxn>
                <a:cxn ang="0">
                  <a:pos x="2" y="58"/>
                </a:cxn>
                <a:cxn ang="0">
                  <a:pos x="3" y="58"/>
                </a:cxn>
                <a:cxn ang="0">
                  <a:pos x="5" y="58"/>
                </a:cxn>
                <a:cxn ang="0">
                  <a:pos x="7" y="58"/>
                </a:cxn>
                <a:cxn ang="0">
                  <a:pos x="8" y="57"/>
                </a:cxn>
                <a:cxn ang="0">
                  <a:pos x="9" y="55"/>
                </a:cxn>
                <a:cxn ang="0">
                  <a:pos x="9" y="55"/>
                </a:cxn>
                <a:cxn ang="0">
                  <a:pos x="12" y="48"/>
                </a:cxn>
                <a:cxn ang="0">
                  <a:pos x="16" y="42"/>
                </a:cxn>
                <a:cxn ang="0">
                  <a:pos x="16" y="42"/>
                </a:cxn>
                <a:cxn ang="0">
                  <a:pos x="21" y="37"/>
                </a:cxn>
                <a:cxn ang="0">
                  <a:pos x="23" y="34"/>
                </a:cxn>
                <a:cxn ang="0">
                  <a:pos x="24" y="31"/>
                </a:cxn>
                <a:cxn ang="0">
                  <a:pos x="24" y="31"/>
                </a:cxn>
                <a:cxn ang="0">
                  <a:pos x="26" y="25"/>
                </a:cxn>
                <a:cxn ang="0">
                  <a:pos x="29" y="18"/>
                </a:cxn>
                <a:cxn ang="0">
                  <a:pos x="35" y="5"/>
                </a:cxn>
                <a:cxn ang="0">
                  <a:pos x="35" y="5"/>
                </a:cxn>
                <a:cxn ang="0">
                  <a:pos x="36" y="3"/>
                </a:cxn>
                <a:cxn ang="0">
                  <a:pos x="35" y="2"/>
                </a:cxn>
                <a:cxn ang="0">
                  <a:pos x="34" y="0"/>
                </a:cxn>
                <a:cxn ang="0">
                  <a:pos x="33" y="0"/>
                </a:cxn>
                <a:cxn ang="0">
                  <a:pos x="29" y="0"/>
                </a:cxn>
                <a:cxn ang="0">
                  <a:pos x="28" y="1"/>
                </a:cxn>
                <a:cxn ang="0">
                  <a:pos x="27" y="3"/>
                </a:cxn>
                <a:cxn ang="0">
                  <a:pos x="27" y="3"/>
                </a:cxn>
              </a:cxnLst>
              <a:rect l="0" t="0" r="r" b="b"/>
              <a:pathLst>
                <a:path w="36" h="58">
                  <a:moveTo>
                    <a:pt x="27" y="3"/>
                  </a:moveTo>
                  <a:lnTo>
                    <a:pt x="27" y="3"/>
                  </a:lnTo>
                  <a:lnTo>
                    <a:pt x="24" y="9"/>
                  </a:lnTo>
                  <a:lnTo>
                    <a:pt x="19" y="15"/>
                  </a:lnTo>
                  <a:lnTo>
                    <a:pt x="19" y="15"/>
                  </a:lnTo>
                  <a:lnTo>
                    <a:pt x="16" y="23"/>
                  </a:lnTo>
                  <a:lnTo>
                    <a:pt x="13" y="30"/>
                  </a:lnTo>
                  <a:lnTo>
                    <a:pt x="13" y="30"/>
                  </a:lnTo>
                  <a:lnTo>
                    <a:pt x="6" y="40"/>
                  </a:lnTo>
                  <a:lnTo>
                    <a:pt x="3" y="46"/>
                  </a:lnTo>
                  <a:lnTo>
                    <a:pt x="0" y="53"/>
                  </a:lnTo>
                  <a:lnTo>
                    <a:pt x="0" y="53"/>
                  </a:lnTo>
                  <a:lnTo>
                    <a:pt x="0" y="55"/>
                  </a:lnTo>
                  <a:lnTo>
                    <a:pt x="1" y="56"/>
                  </a:lnTo>
                  <a:lnTo>
                    <a:pt x="2" y="58"/>
                  </a:lnTo>
                  <a:lnTo>
                    <a:pt x="3" y="58"/>
                  </a:lnTo>
                  <a:lnTo>
                    <a:pt x="5" y="58"/>
                  </a:lnTo>
                  <a:lnTo>
                    <a:pt x="7" y="58"/>
                  </a:lnTo>
                  <a:lnTo>
                    <a:pt x="8" y="57"/>
                  </a:lnTo>
                  <a:lnTo>
                    <a:pt x="9" y="55"/>
                  </a:lnTo>
                  <a:lnTo>
                    <a:pt x="9" y="55"/>
                  </a:lnTo>
                  <a:lnTo>
                    <a:pt x="12" y="48"/>
                  </a:lnTo>
                  <a:lnTo>
                    <a:pt x="16" y="42"/>
                  </a:lnTo>
                  <a:lnTo>
                    <a:pt x="16" y="42"/>
                  </a:lnTo>
                  <a:lnTo>
                    <a:pt x="21" y="37"/>
                  </a:lnTo>
                  <a:lnTo>
                    <a:pt x="23" y="34"/>
                  </a:lnTo>
                  <a:lnTo>
                    <a:pt x="24" y="31"/>
                  </a:lnTo>
                  <a:lnTo>
                    <a:pt x="24" y="31"/>
                  </a:lnTo>
                  <a:lnTo>
                    <a:pt x="26" y="25"/>
                  </a:lnTo>
                  <a:lnTo>
                    <a:pt x="29" y="18"/>
                  </a:lnTo>
                  <a:lnTo>
                    <a:pt x="35" y="5"/>
                  </a:lnTo>
                  <a:lnTo>
                    <a:pt x="35" y="5"/>
                  </a:lnTo>
                  <a:lnTo>
                    <a:pt x="36" y="3"/>
                  </a:lnTo>
                  <a:lnTo>
                    <a:pt x="35" y="2"/>
                  </a:lnTo>
                  <a:lnTo>
                    <a:pt x="34" y="0"/>
                  </a:lnTo>
                  <a:lnTo>
                    <a:pt x="33" y="0"/>
                  </a:lnTo>
                  <a:lnTo>
                    <a:pt x="29" y="0"/>
                  </a:lnTo>
                  <a:lnTo>
                    <a:pt x="28" y="1"/>
                  </a:lnTo>
                  <a:lnTo>
                    <a:pt x="27" y="3"/>
                  </a:lnTo>
                  <a:lnTo>
                    <a:pt x="27"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69" name="Freeform 299">
              <a:extLst>
                <a:ext uri="{FF2B5EF4-FFF2-40B4-BE49-F238E27FC236}">
                  <a16:creationId xmlns:a16="http://schemas.microsoft.com/office/drawing/2014/main" id="{9EA2F697-3AE8-4679-9897-3EB6EE9015FA}"/>
                </a:ext>
              </a:extLst>
            </p:cNvPr>
            <p:cNvSpPr>
              <a:spLocks/>
            </p:cNvSpPr>
            <p:nvPr/>
          </p:nvSpPr>
          <p:spPr bwMode="auto">
            <a:xfrm>
              <a:off x="6583363" y="3716338"/>
              <a:ext cx="15875" cy="22225"/>
            </a:xfrm>
            <a:custGeom>
              <a:avLst/>
              <a:gdLst/>
              <a:ahLst/>
              <a:cxnLst>
                <a:cxn ang="0">
                  <a:pos x="21" y="2"/>
                </a:cxn>
                <a:cxn ang="0">
                  <a:pos x="21" y="2"/>
                </a:cxn>
                <a:cxn ang="0">
                  <a:pos x="10" y="19"/>
                </a:cxn>
                <a:cxn ang="0">
                  <a:pos x="4" y="27"/>
                </a:cxn>
                <a:cxn ang="0">
                  <a:pos x="0" y="35"/>
                </a:cxn>
                <a:cxn ang="0">
                  <a:pos x="0" y="35"/>
                </a:cxn>
                <a:cxn ang="0">
                  <a:pos x="0" y="37"/>
                </a:cxn>
                <a:cxn ang="0">
                  <a:pos x="0" y="39"/>
                </a:cxn>
                <a:cxn ang="0">
                  <a:pos x="2" y="42"/>
                </a:cxn>
                <a:cxn ang="0">
                  <a:pos x="4" y="43"/>
                </a:cxn>
                <a:cxn ang="0">
                  <a:pos x="5" y="43"/>
                </a:cxn>
                <a:cxn ang="0">
                  <a:pos x="7" y="42"/>
                </a:cxn>
                <a:cxn ang="0">
                  <a:pos x="8" y="41"/>
                </a:cxn>
                <a:cxn ang="0">
                  <a:pos x="8" y="41"/>
                </a:cxn>
                <a:cxn ang="0">
                  <a:pos x="12" y="31"/>
                </a:cxn>
                <a:cxn ang="0">
                  <a:pos x="18" y="23"/>
                </a:cxn>
                <a:cxn ang="0">
                  <a:pos x="30" y="7"/>
                </a:cxn>
                <a:cxn ang="0">
                  <a:pos x="30" y="7"/>
                </a:cxn>
                <a:cxn ang="0">
                  <a:pos x="30" y="5"/>
                </a:cxn>
                <a:cxn ang="0">
                  <a:pos x="30" y="3"/>
                </a:cxn>
                <a:cxn ang="0">
                  <a:pos x="29" y="2"/>
                </a:cxn>
                <a:cxn ang="0">
                  <a:pos x="28" y="1"/>
                </a:cxn>
                <a:cxn ang="0">
                  <a:pos x="25" y="0"/>
                </a:cxn>
                <a:cxn ang="0">
                  <a:pos x="24" y="0"/>
                </a:cxn>
                <a:cxn ang="0">
                  <a:pos x="22" y="1"/>
                </a:cxn>
                <a:cxn ang="0">
                  <a:pos x="21" y="2"/>
                </a:cxn>
                <a:cxn ang="0">
                  <a:pos x="21" y="2"/>
                </a:cxn>
              </a:cxnLst>
              <a:rect l="0" t="0" r="r" b="b"/>
              <a:pathLst>
                <a:path w="30" h="43">
                  <a:moveTo>
                    <a:pt x="21" y="2"/>
                  </a:moveTo>
                  <a:lnTo>
                    <a:pt x="21" y="2"/>
                  </a:lnTo>
                  <a:lnTo>
                    <a:pt x="10" y="19"/>
                  </a:lnTo>
                  <a:lnTo>
                    <a:pt x="4" y="27"/>
                  </a:lnTo>
                  <a:lnTo>
                    <a:pt x="0" y="35"/>
                  </a:lnTo>
                  <a:lnTo>
                    <a:pt x="0" y="35"/>
                  </a:lnTo>
                  <a:lnTo>
                    <a:pt x="0" y="37"/>
                  </a:lnTo>
                  <a:lnTo>
                    <a:pt x="0" y="39"/>
                  </a:lnTo>
                  <a:lnTo>
                    <a:pt x="2" y="42"/>
                  </a:lnTo>
                  <a:lnTo>
                    <a:pt x="4" y="43"/>
                  </a:lnTo>
                  <a:lnTo>
                    <a:pt x="5" y="43"/>
                  </a:lnTo>
                  <a:lnTo>
                    <a:pt x="7" y="42"/>
                  </a:lnTo>
                  <a:lnTo>
                    <a:pt x="8" y="41"/>
                  </a:lnTo>
                  <a:lnTo>
                    <a:pt x="8" y="41"/>
                  </a:lnTo>
                  <a:lnTo>
                    <a:pt x="12" y="31"/>
                  </a:lnTo>
                  <a:lnTo>
                    <a:pt x="18" y="23"/>
                  </a:lnTo>
                  <a:lnTo>
                    <a:pt x="30" y="7"/>
                  </a:lnTo>
                  <a:lnTo>
                    <a:pt x="30" y="7"/>
                  </a:lnTo>
                  <a:lnTo>
                    <a:pt x="30" y="5"/>
                  </a:lnTo>
                  <a:lnTo>
                    <a:pt x="30" y="3"/>
                  </a:lnTo>
                  <a:lnTo>
                    <a:pt x="29" y="2"/>
                  </a:lnTo>
                  <a:lnTo>
                    <a:pt x="28" y="1"/>
                  </a:lnTo>
                  <a:lnTo>
                    <a:pt x="25" y="0"/>
                  </a:lnTo>
                  <a:lnTo>
                    <a:pt x="24" y="0"/>
                  </a:lnTo>
                  <a:lnTo>
                    <a:pt x="22" y="1"/>
                  </a:lnTo>
                  <a:lnTo>
                    <a:pt x="21" y="2"/>
                  </a:lnTo>
                  <a:lnTo>
                    <a:pt x="21"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70" name="Freeform 300">
              <a:extLst>
                <a:ext uri="{FF2B5EF4-FFF2-40B4-BE49-F238E27FC236}">
                  <a16:creationId xmlns:a16="http://schemas.microsoft.com/office/drawing/2014/main" id="{2AD37551-EB54-4078-8A25-EF53F5D7847C}"/>
                </a:ext>
              </a:extLst>
            </p:cNvPr>
            <p:cNvSpPr>
              <a:spLocks/>
            </p:cNvSpPr>
            <p:nvPr/>
          </p:nvSpPr>
          <p:spPr bwMode="auto">
            <a:xfrm>
              <a:off x="6699251" y="3224213"/>
              <a:ext cx="38100" cy="36513"/>
            </a:xfrm>
            <a:custGeom>
              <a:avLst/>
              <a:gdLst/>
              <a:ahLst/>
              <a:cxnLst>
                <a:cxn ang="0">
                  <a:pos x="63" y="2"/>
                </a:cxn>
                <a:cxn ang="0">
                  <a:pos x="63" y="2"/>
                </a:cxn>
                <a:cxn ang="0">
                  <a:pos x="56" y="11"/>
                </a:cxn>
                <a:cxn ang="0">
                  <a:pos x="50" y="18"/>
                </a:cxn>
                <a:cxn ang="0">
                  <a:pos x="34" y="33"/>
                </a:cxn>
                <a:cxn ang="0">
                  <a:pos x="2" y="61"/>
                </a:cxn>
                <a:cxn ang="0">
                  <a:pos x="2" y="61"/>
                </a:cxn>
                <a:cxn ang="0">
                  <a:pos x="1" y="63"/>
                </a:cxn>
                <a:cxn ang="0">
                  <a:pos x="0" y="64"/>
                </a:cxn>
                <a:cxn ang="0">
                  <a:pos x="1" y="66"/>
                </a:cxn>
                <a:cxn ang="0">
                  <a:pos x="2" y="67"/>
                </a:cxn>
                <a:cxn ang="0">
                  <a:pos x="3" y="68"/>
                </a:cxn>
                <a:cxn ang="0">
                  <a:pos x="5" y="69"/>
                </a:cxn>
                <a:cxn ang="0">
                  <a:pos x="7" y="69"/>
                </a:cxn>
                <a:cxn ang="0">
                  <a:pos x="9" y="68"/>
                </a:cxn>
                <a:cxn ang="0">
                  <a:pos x="9" y="68"/>
                </a:cxn>
                <a:cxn ang="0">
                  <a:pos x="42" y="39"/>
                </a:cxn>
                <a:cxn ang="0">
                  <a:pos x="57" y="23"/>
                </a:cxn>
                <a:cxn ang="0">
                  <a:pos x="64" y="16"/>
                </a:cxn>
                <a:cxn ang="0">
                  <a:pos x="72" y="7"/>
                </a:cxn>
                <a:cxn ang="0">
                  <a:pos x="72" y="7"/>
                </a:cxn>
                <a:cxn ang="0">
                  <a:pos x="72" y="5"/>
                </a:cxn>
                <a:cxn ang="0">
                  <a:pos x="72" y="4"/>
                </a:cxn>
                <a:cxn ang="0">
                  <a:pos x="72" y="1"/>
                </a:cxn>
                <a:cxn ang="0">
                  <a:pos x="70" y="0"/>
                </a:cxn>
                <a:cxn ang="0">
                  <a:pos x="67" y="0"/>
                </a:cxn>
                <a:cxn ang="0">
                  <a:pos x="64" y="0"/>
                </a:cxn>
                <a:cxn ang="0">
                  <a:pos x="63" y="2"/>
                </a:cxn>
                <a:cxn ang="0">
                  <a:pos x="63" y="2"/>
                </a:cxn>
              </a:cxnLst>
              <a:rect l="0" t="0" r="r" b="b"/>
              <a:pathLst>
                <a:path w="72" h="69">
                  <a:moveTo>
                    <a:pt x="63" y="2"/>
                  </a:moveTo>
                  <a:lnTo>
                    <a:pt x="63" y="2"/>
                  </a:lnTo>
                  <a:lnTo>
                    <a:pt x="56" y="11"/>
                  </a:lnTo>
                  <a:lnTo>
                    <a:pt x="50" y="18"/>
                  </a:lnTo>
                  <a:lnTo>
                    <a:pt x="34" y="33"/>
                  </a:lnTo>
                  <a:lnTo>
                    <a:pt x="2" y="61"/>
                  </a:lnTo>
                  <a:lnTo>
                    <a:pt x="2" y="61"/>
                  </a:lnTo>
                  <a:lnTo>
                    <a:pt x="1" y="63"/>
                  </a:lnTo>
                  <a:lnTo>
                    <a:pt x="0" y="64"/>
                  </a:lnTo>
                  <a:lnTo>
                    <a:pt x="1" y="66"/>
                  </a:lnTo>
                  <a:lnTo>
                    <a:pt x="2" y="67"/>
                  </a:lnTo>
                  <a:lnTo>
                    <a:pt x="3" y="68"/>
                  </a:lnTo>
                  <a:lnTo>
                    <a:pt x="5" y="69"/>
                  </a:lnTo>
                  <a:lnTo>
                    <a:pt x="7" y="69"/>
                  </a:lnTo>
                  <a:lnTo>
                    <a:pt x="9" y="68"/>
                  </a:lnTo>
                  <a:lnTo>
                    <a:pt x="9" y="68"/>
                  </a:lnTo>
                  <a:lnTo>
                    <a:pt x="42" y="39"/>
                  </a:lnTo>
                  <a:lnTo>
                    <a:pt x="57" y="23"/>
                  </a:lnTo>
                  <a:lnTo>
                    <a:pt x="64" y="16"/>
                  </a:lnTo>
                  <a:lnTo>
                    <a:pt x="72" y="7"/>
                  </a:lnTo>
                  <a:lnTo>
                    <a:pt x="72" y="7"/>
                  </a:lnTo>
                  <a:lnTo>
                    <a:pt x="72" y="5"/>
                  </a:lnTo>
                  <a:lnTo>
                    <a:pt x="72" y="4"/>
                  </a:lnTo>
                  <a:lnTo>
                    <a:pt x="72" y="1"/>
                  </a:lnTo>
                  <a:lnTo>
                    <a:pt x="70" y="0"/>
                  </a:lnTo>
                  <a:lnTo>
                    <a:pt x="67" y="0"/>
                  </a:lnTo>
                  <a:lnTo>
                    <a:pt x="64" y="0"/>
                  </a:lnTo>
                  <a:lnTo>
                    <a:pt x="63" y="2"/>
                  </a:lnTo>
                  <a:lnTo>
                    <a:pt x="63"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71" name="Freeform 301">
              <a:extLst>
                <a:ext uri="{FF2B5EF4-FFF2-40B4-BE49-F238E27FC236}">
                  <a16:creationId xmlns:a16="http://schemas.microsoft.com/office/drawing/2014/main" id="{F4B79B01-7B82-4773-A199-D8052D9B24D6}"/>
                </a:ext>
              </a:extLst>
            </p:cNvPr>
            <p:cNvSpPr>
              <a:spLocks/>
            </p:cNvSpPr>
            <p:nvPr/>
          </p:nvSpPr>
          <p:spPr bwMode="auto">
            <a:xfrm>
              <a:off x="6694488" y="3271838"/>
              <a:ext cx="39688" cy="39688"/>
            </a:xfrm>
            <a:custGeom>
              <a:avLst/>
              <a:gdLst/>
              <a:ahLst/>
              <a:cxnLst>
                <a:cxn ang="0">
                  <a:pos x="65" y="3"/>
                </a:cxn>
                <a:cxn ang="0">
                  <a:pos x="65" y="3"/>
                </a:cxn>
                <a:cxn ang="0">
                  <a:pos x="63" y="7"/>
                </a:cxn>
                <a:cxn ang="0">
                  <a:pos x="61" y="11"/>
                </a:cxn>
                <a:cxn ang="0">
                  <a:pos x="53" y="18"/>
                </a:cxn>
                <a:cxn ang="0">
                  <a:pos x="36" y="31"/>
                </a:cxn>
                <a:cxn ang="0">
                  <a:pos x="36" y="31"/>
                </a:cxn>
                <a:cxn ang="0">
                  <a:pos x="18" y="48"/>
                </a:cxn>
                <a:cxn ang="0">
                  <a:pos x="9" y="58"/>
                </a:cxn>
                <a:cxn ang="0">
                  <a:pos x="1" y="68"/>
                </a:cxn>
                <a:cxn ang="0">
                  <a:pos x="1" y="68"/>
                </a:cxn>
                <a:cxn ang="0">
                  <a:pos x="0" y="70"/>
                </a:cxn>
                <a:cxn ang="0">
                  <a:pos x="0" y="72"/>
                </a:cxn>
                <a:cxn ang="0">
                  <a:pos x="1" y="73"/>
                </a:cxn>
                <a:cxn ang="0">
                  <a:pos x="3" y="74"/>
                </a:cxn>
                <a:cxn ang="0">
                  <a:pos x="6" y="75"/>
                </a:cxn>
                <a:cxn ang="0">
                  <a:pos x="8" y="74"/>
                </a:cxn>
                <a:cxn ang="0">
                  <a:pos x="9" y="73"/>
                </a:cxn>
                <a:cxn ang="0">
                  <a:pos x="9" y="73"/>
                </a:cxn>
                <a:cxn ang="0">
                  <a:pos x="19" y="62"/>
                </a:cxn>
                <a:cxn ang="0">
                  <a:pos x="29" y="51"/>
                </a:cxn>
                <a:cxn ang="0">
                  <a:pos x="51" y="32"/>
                </a:cxn>
                <a:cxn ang="0">
                  <a:pos x="51" y="32"/>
                </a:cxn>
                <a:cxn ang="0">
                  <a:pos x="65" y="20"/>
                </a:cxn>
                <a:cxn ang="0">
                  <a:pos x="68" y="17"/>
                </a:cxn>
                <a:cxn ang="0">
                  <a:pos x="70" y="13"/>
                </a:cxn>
                <a:cxn ang="0">
                  <a:pos x="73" y="10"/>
                </a:cxn>
                <a:cxn ang="0">
                  <a:pos x="75" y="5"/>
                </a:cxn>
                <a:cxn ang="0">
                  <a:pos x="75" y="5"/>
                </a:cxn>
                <a:cxn ang="0">
                  <a:pos x="74" y="3"/>
                </a:cxn>
                <a:cxn ang="0">
                  <a:pos x="74" y="2"/>
                </a:cxn>
                <a:cxn ang="0">
                  <a:pos x="70" y="0"/>
                </a:cxn>
                <a:cxn ang="0">
                  <a:pos x="68" y="0"/>
                </a:cxn>
                <a:cxn ang="0">
                  <a:pos x="67" y="0"/>
                </a:cxn>
                <a:cxn ang="0">
                  <a:pos x="65" y="1"/>
                </a:cxn>
                <a:cxn ang="0">
                  <a:pos x="65" y="3"/>
                </a:cxn>
                <a:cxn ang="0">
                  <a:pos x="65" y="3"/>
                </a:cxn>
              </a:cxnLst>
              <a:rect l="0" t="0" r="r" b="b"/>
              <a:pathLst>
                <a:path w="75" h="75">
                  <a:moveTo>
                    <a:pt x="65" y="3"/>
                  </a:moveTo>
                  <a:lnTo>
                    <a:pt x="65" y="3"/>
                  </a:lnTo>
                  <a:lnTo>
                    <a:pt x="63" y="7"/>
                  </a:lnTo>
                  <a:lnTo>
                    <a:pt x="61" y="11"/>
                  </a:lnTo>
                  <a:lnTo>
                    <a:pt x="53" y="18"/>
                  </a:lnTo>
                  <a:lnTo>
                    <a:pt x="36" y="31"/>
                  </a:lnTo>
                  <a:lnTo>
                    <a:pt x="36" y="31"/>
                  </a:lnTo>
                  <a:lnTo>
                    <a:pt x="18" y="48"/>
                  </a:lnTo>
                  <a:lnTo>
                    <a:pt x="9" y="58"/>
                  </a:lnTo>
                  <a:lnTo>
                    <a:pt x="1" y="68"/>
                  </a:lnTo>
                  <a:lnTo>
                    <a:pt x="1" y="68"/>
                  </a:lnTo>
                  <a:lnTo>
                    <a:pt x="0" y="70"/>
                  </a:lnTo>
                  <a:lnTo>
                    <a:pt x="0" y="72"/>
                  </a:lnTo>
                  <a:lnTo>
                    <a:pt x="1" y="73"/>
                  </a:lnTo>
                  <a:lnTo>
                    <a:pt x="3" y="74"/>
                  </a:lnTo>
                  <a:lnTo>
                    <a:pt x="6" y="75"/>
                  </a:lnTo>
                  <a:lnTo>
                    <a:pt x="8" y="74"/>
                  </a:lnTo>
                  <a:lnTo>
                    <a:pt x="9" y="73"/>
                  </a:lnTo>
                  <a:lnTo>
                    <a:pt x="9" y="73"/>
                  </a:lnTo>
                  <a:lnTo>
                    <a:pt x="19" y="62"/>
                  </a:lnTo>
                  <a:lnTo>
                    <a:pt x="29" y="51"/>
                  </a:lnTo>
                  <a:lnTo>
                    <a:pt x="51" y="32"/>
                  </a:lnTo>
                  <a:lnTo>
                    <a:pt x="51" y="32"/>
                  </a:lnTo>
                  <a:lnTo>
                    <a:pt x="65" y="20"/>
                  </a:lnTo>
                  <a:lnTo>
                    <a:pt x="68" y="17"/>
                  </a:lnTo>
                  <a:lnTo>
                    <a:pt x="70" y="13"/>
                  </a:lnTo>
                  <a:lnTo>
                    <a:pt x="73" y="10"/>
                  </a:lnTo>
                  <a:lnTo>
                    <a:pt x="75" y="5"/>
                  </a:lnTo>
                  <a:lnTo>
                    <a:pt x="75" y="5"/>
                  </a:lnTo>
                  <a:lnTo>
                    <a:pt x="74" y="3"/>
                  </a:lnTo>
                  <a:lnTo>
                    <a:pt x="74" y="2"/>
                  </a:lnTo>
                  <a:lnTo>
                    <a:pt x="70" y="0"/>
                  </a:lnTo>
                  <a:lnTo>
                    <a:pt x="68" y="0"/>
                  </a:lnTo>
                  <a:lnTo>
                    <a:pt x="67" y="0"/>
                  </a:lnTo>
                  <a:lnTo>
                    <a:pt x="65" y="1"/>
                  </a:lnTo>
                  <a:lnTo>
                    <a:pt x="65" y="3"/>
                  </a:lnTo>
                  <a:lnTo>
                    <a:pt x="65"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72" name="Freeform 302">
              <a:extLst>
                <a:ext uri="{FF2B5EF4-FFF2-40B4-BE49-F238E27FC236}">
                  <a16:creationId xmlns:a16="http://schemas.microsoft.com/office/drawing/2014/main" id="{D05F520F-1601-479D-AA2B-17BD2973C350}"/>
                </a:ext>
              </a:extLst>
            </p:cNvPr>
            <p:cNvSpPr>
              <a:spLocks/>
            </p:cNvSpPr>
            <p:nvPr/>
          </p:nvSpPr>
          <p:spPr bwMode="auto">
            <a:xfrm>
              <a:off x="6697663" y="3328988"/>
              <a:ext cx="33338" cy="33338"/>
            </a:xfrm>
            <a:custGeom>
              <a:avLst/>
              <a:gdLst/>
              <a:ahLst/>
              <a:cxnLst>
                <a:cxn ang="0">
                  <a:pos x="57" y="1"/>
                </a:cxn>
                <a:cxn ang="0">
                  <a:pos x="57" y="1"/>
                </a:cxn>
                <a:cxn ang="0">
                  <a:pos x="43" y="13"/>
                </a:cxn>
                <a:cxn ang="0">
                  <a:pos x="29" y="25"/>
                </a:cxn>
                <a:cxn ang="0">
                  <a:pos x="1" y="52"/>
                </a:cxn>
                <a:cxn ang="0">
                  <a:pos x="1" y="52"/>
                </a:cxn>
                <a:cxn ang="0">
                  <a:pos x="0" y="53"/>
                </a:cxn>
                <a:cxn ang="0">
                  <a:pos x="0" y="55"/>
                </a:cxn>
                <a:cxn ang="0">
                  <a:pos x="1" y="57"/>
                </a:cxn>
                <a:cxn ang="0">
                  <a:pos x="2" y="58"/>
                </a:cxn>
                <a:cxn ang="0">
                  <a:pos x="3" y="59"/>
                </a:cxn>
                <a:cxn ang="0">
                  <a:pos x="5" y="61"/>
                </a:cxn>
                <a:cxn ang="0">
                  <a:pos x="6" y="59"/>
                </a:cxn>
                <a:cxn ang="0">
                  <a:pos x="8" y="58"/>
                </a:cxn>
                <a:cxn ang="0">
                  <a:pos x="8" y="58"/>
                </a:cxn>
                <a:cxn ang="0">
                  <a:pos x="34" y="34"/>
                </a:cxn>
                <a:cxn ang="0">
                  <a:pos x="48" y="21"/>
                </a:cxn>
                <a:cxn ang="0">
                  <a:pos x="62" y="10"/>
                </a:cxn>
                <a:cxn ang="0">
                  <a:pos x="62" y="10"/>
                </a:cxn>
                <a:cxn ang="0">
                  <a:pos x="63" y="8"/>
                </a:cxn>
                <a:cxn ang="0">
                  <a:pos x="64" y="6"/>
                </a:cxn>
                <a:cxn ang="0">
                  <a:pos x="63" y="2"/>
                </a:cxn>
                <a:cxn ang="0">
                  <a:pos x="62" y="1"/>
                </a:cxn>
                <a:cxn ang="0">
                  <a:pos x="61" y="0"/>
                </a:cxn>
                <a:cxn ang="0">
                  <a:pos x="59" y="0"/>
                </a:cxn>
                <a:cxn ang="0">
                  <a:pos x="57" y="1"/>
                </a:cxn>
                <a:cxn ang="0">
                  <a:pos x="57" y="1"/>
                </a:cxn>
              </a:cxnLst>
              <a:rect l="0" t="0" r="r" b="b"/>
              <a:pathLst>
                <a:path w="64" h="61">
                  <a:moveTo>
                    <a:pt x="57" y="1"/>
                  </a:moveTo>
                  <a:lnTo>
                    <a:pt x="57" y="1"/>
                  </a:lnTo>
                  <a:lnTo>
                    <a:pt x="43" y="13"/>
                  </a:lnTo>
                  <a:lnTo>
                    <a:pt x="29" y="25"/>
                  </a:lnTo>
                  <a:lnTo>
                    <a:pt x="1" y="52"/>
                  </a:lnTo>
                  <a:lnTo>
                    <a:pt x="1" y="52"/>
                  </a:lnTo>
                  <a:lnTo>
                    <a:pt x="0" y="53"/>
                  </a:lnTo>
                  <a:lnTo>
                    <a:pt x="0" y="55"/>
                  </a:lnTo>
                  <a:lnTo>
                    <a:pt x="1" y="57"/>
                  </a:lnTo>
                  <a:lnTo>
                    <a:pt x="2" y="58"/>
                  </a:lnTo>
                  <a:lnTo>
                    <a:pt x="3" y="59"/>
                  </a:lnTo>
                  <a:lnTo>
                    <a:pt x="5" y="61"/>
                  </a:lnTo>
                  <a:lnTo>
                    <a:pt x="6" y="59"/>
                  </a:lnTo>
                  <a:lnTo>
                    <a:pt x="8" y="58"/>
                  </a:lnTo>
                  <a:lnTo>
                    <a:pt x="8" y="58"/>
                  </a:lnTo>
                  <a:lnTo>
                    <a:pt x="34" y="34"/>
                  </a:lnTo>
                  <a:lnTo>
                    <a:pt x="48" y="21"/>
                  </a:lnTo>
                  <a:lnTo>
                    <a:pt x="62" y="10"/>
                  </a:lnTo>
                  <a:lnTo>
                    <a:pt x="62" y="10"/>
                  </a:lnTo>
                  <a:lnTo>
                    <a:pt x="63" y="8"/>
                  </a:lnTo>
                  <a:lnTo>
                    <a:pt x="64" y="6"/>
                  </a:lnTo>
                  <a:lnTo>
                    <a:pt x="63" y="2"/>
                  </a:lnTo>
                  <a:lnTo>
                    <a:pt x="62" y="1"/>
                  </a:lnTo>
                  <a:lnTo>
                    <a:pt x="61" y="0"/>
                  </a:lnTo>
                  <a:lnTo>
                    <a:pt x="59" y="0"/>
                  </a:lnTo>
                  <a:lnTo>
                    <a:pt x="57" y="1"/>
                  </a:lnTo>
                  <a:lnTo>
                    <a:pt x="57"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73" name="Freeform 303">
              <a:extLst>
                <a:ext uri="{FF2B5EF4-FFF2-40B4-BE49-F238E27FC236}">
                  <a16:creationId xmlns:a16="http://schemas.microsoft.com/office/drawing/2014/main" id="{8E959DB1-AB5C-4561-B847-AB1A6A637607}"/>
                </a:ext>
              </a:extLst>
            </p:cNvPr>
            <p:cNvSpPr>
              <a:spLocks/>
            </p:cNvSpPr>
            <p:nvPr/>
          </p:nvSpPr>
          <p:spPr bwMode="auto">
            <a:xfrm>
              <a:off x="6697663" y="3379788"/>
              <a:ext cx="33338" cy="34925"/>
            </a:xfrm>
            <a:custGeom>
              <a:avLst/>
              <a:gdLst/>
              <a:ahLst/>
              <a:cxnLst>
                <a:cxn ang="0">
                  <a:pos x="55" y="0"/>
                </a:cxn>
                <a:cxn ang="0">
                  <a:pos x="55" y="0"/>
                </a:cxn>
                <a:cxn ang="0">
                  <a:pos x="47" y="6"/>
                </a:cxn>
                <a:cxn ang="0">
                  <a:pos x="38" y="13"/>
                </a:cxn>
                <a:cxn ang="0">
                  <a:pos x="31" y="20"/>
                </a:cxn>
                <a:cxn ang="0">
                  <a:pos x="25" y="28"/>
                </a:cxn>
                <a:cxn ang="0">
                  <a:pos x="13" y="44"/>
                </a:cxn>
                <a:cxn ang="0">
                  <a:pos x="1" y="61"/>
                </a:cxn>
                <a:cxn ang="0">
                  <a:pos x="1" y="61"/>
                </a:cxn>
                <a:cxn ang="0">
                  <a:pos x="0" y="63"/>
                </a:cxn>
                <a:cxn ang="0">
                  <a:pos x="0" y="65"/>
                </a:cxn>
                <a:cxn ang="0">
                  <a:pos x="1" y="66"/>
                </a:cxn>
                <a:cxn ang="0">
                  <a:pos x="2" y="67"/>
                </a:cxn>
                <a:cxn ang="0">
                  <a:pos x="4" y="68"/>
                </a:cxn>
                <a:cxn ang="0">
                  <a:pos x="6" y="68"/>
                </a:cxn>
                <a:cxn ang="0">
                  <a:pos x="7" y="67"/>
                </a:cxn>
                <a:cxn ang="0">
                  <a:pos x="9" y="66"/>
                </a:cxn>
                <a:cxn ang="0">
                  <a:pos x="9" y="66"/>
                </a:cxn>
                <a:cxn ang="0">
                  <a:pos x="20" y="49"/>
                </a:cxn>
                <a:cxn ang="0">
                  <a:pos x="31" y="34"/>
                </a:cxn>
                <a:cxn ang="0">
                  <a:pos x="45" y="20"/>
                </a:cxn>
                <a:cxn ang="0">
                  <a:pos x="52" y="14"/>
                </a:cxn>
                <a:cxn ang="0">
                  <a:pos x="60" y="8"/>
                </a:cxn>
                <a:cxn ang="0">
                  <a:pos x="60" y="8"/>
                </a:cxn>
                <a:cxn ang="0">
                  <a:pos x="61" y="7"/>
                </a:cxn>
                <a:cxn ang="0">
                  <a:pos x="62" y="5"/>
                </a:cxn>
                <a:cxn ang="0">
                  <a:pos x="61" y="2"/>
                </a:cxn>
                <a:cxn ang="0">
                  <a:pos x="60" y="0"/>
                </a:cxn>
                <a:cxn ang="0">
                  <a:pos x="58" y="0"/>
                </a:cxn>
                <a:cxn ang="0">
                  <a:pos x="57" y="0"/>
                </a:cxn>
                <a:cxn ang="0">
                  <a:pos x="55" y="0"/>
                </a:cxn>
                <a:cxn ang="0">
                  <a:pos x="55" y="0"/>
                </a:cxn>
              </a:cxnLst>
              <a:rect l="0" t="0" r="r" b="b"/>
              <a:pathLst>
                <a:path w="62" h="68">
                  <a:moveTo>
                    <a:pt x="55" y="0"/>
                  </a:moveTo>
                  <a:lnTo>
                    <a:pt x="55" y="0"/>
                  </a:lnTo>
                  <a:lnTo>
                    <a:pt x="47" y="6"/>
                  </a:lnTo>
                  <a:lnTo>
                    <a:pt x="38" y="13"/>
                  </a:lnTo>
                  <a:lnTo>
                    <a:pt x="31" y="20"/>
                  </a:lnTo>
                  <a:lnTo>
                    <a:pt x="25" y="28"/>
                  </a:lnTo>
                  <a:lnTo>
                    <a:pt x="13" y="44"/>
                  </a:lnTo>
                  <a:lnTo>
                    <a:pt x="1" y="61"/>
                  </a:lnTo>
                  <a:lnTo>
                    <a:pt x="1" y="61"/>
                  </a:lnTo>
                  <a:lnTo>
                    <a:pt x="0" y="63"/>
                  </a:lnTo>
                  <a:lnTo>
                    <a:pt x="0" y="65"/>
                  </a:lnTo>
                  <a:lnTo>
                    <a:pt x="1" y="66"/>
                  </a:lnTo>
                  <a:lnTo>
                    <a:pt x="2" y="67"/>
                  </a:lnTo>
                  <a:lnTo>
                    <a:pt x="4" y="68"/>
                  </a:lnTo>
                  <a:lnTo>
                    <a:pt x="6" y="68"/>
                  </a:lnTo>
                  <a:lnTo>
                    <a:pt x="7" y="67"/>
                  </a:lnTo>
                  <a:lnTo>
                    <a:pt x="9" y="66"/>
                  </a:lnTo>
                  <a:lnTo>
                    <a:pt x="9" y="66"/>
                  </a:lnTo>
                  <a:lnTo>
                    <a:pt x="20" y="49"/>
                  </a:lnTo>
                  <a:lnTo>
                    <a:pt x="31" y="34"/>
                  </a:lnTo>
                  <a:lnTo>
                    <a:pt x="45" y="20"/>
                  </a:lnTo>
                  <a:lnTo>
                    <a:pt x="52" y="14"/>
                  </a:lnTo>
                  <a:lnTo>
                    <a:pt x="60" y="8"/>
                  </a:lnTo>
                  <a:lnTo>
                    <a:pt x="60" y="8"/>
                  </a:lnTo>
                  <a:lnTo>
                    <a:pt x="61" y="7"/>
                  </a:lnTo>
                  <a:lnTo>
                    <a:pt x="62" y="5"/>
                  </a:lnTo>
                  <a:lnTo>
                    <a:pt x="61" y="2"/>
                  </a:lnTo>
                  <a:lnTo>
                    <a:pt x="60" y="0"/>
                  </a:lnTo>
                  <a:lnTo>
                    <a:pt x="58" y="0"/>
                  </a:lnTo>
                  <a:lnTo>
                    <a:pt x="57" y="0"/>
                  </a:lnTo>
                  <a:lnTo>
                    <a:pt x="55" y="0"/>
                  </a:lnTo>
                  <a:lnTo>
                    <a:pt x="55"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74" name="Freeform 304">
              <a:extLst>
                <a:ext uri="{FF2B5EF4-FFF2-40B4-BE49-F238E27FC236}">
                  <a16:creationId xmlns:a16="http://schemas.microsoft.com/office/drawing/2014/main" id="{F5D8BE41-379D-4C7D-8497-CCCBFCCD42D2}"/>
                </a:ext>
              </a:extLst>
            </p:cNvPr>
            <p:cNvSpPr>
              <a:spLocks/>
            </p:cNvSpPr>
            <p:nvPr/>
          </p:nvSpPr>
          <p:spPr bwMode="auto">
            <a:xfrm>
              <a:off x="6699251" y="3429001"/>
              <a:ext cx="31750" cy="34925"/>
            </a:xfrm>
            <a:custGeom>
              <a:avLst/>
              <a:gdLst/>
              <a:ahLst/>
              <a:cxnLst>
                <a:cxn ang="0">
                  <a:pos x="51" y="3"/>
                </a:cxn>
                <a:cxn ang="0">
                  <a:pos x="51" y="3"/>
                </a:cxn>
                <a:cxn ang="0">
                  <a:pos x="50" y="5"/>
                </a:cxn>
                <a:cxn ang="0">
                  <a:pos x="49" y="7"/>
                </a:cxn>
                <a:cxn ang="0">
                  <a:pos x="45" y="11"/>
                </a:cxn>
                <a:cxn ang="0">
                  <a:pos x="35" y="18"/>
                </a:cxn>
                <a:cxn ang="0">
                  <a:pos x="35" y="18"/>
                </a:cxn>
                <a:cxn ang="0">
                  <a:pos x="21" y="31"/>
                </a:cxn>
                <a:cxn ang="0">
                  <a:pos x="21" y="31"/>
                </a:cxn>
                <a:cxn ang="0">
                  <a:pos x="15" y="37"/>
                </a:cxn>
                <a:cxn ang="0">
                  <a:pos x="9" y="45"/>
                </a:cxn>
                <a:cxn ang="0">
                  <a:pos x="4" y="52"/>
                </a:cxn>
                <a:cxn ang="0">
                  <a:pos x="1" y="60"/>
                </a:cxn>
                <a:cxn ang="0">
                  <a:pos x="1" y="60"/>
                </a:cxn>
                <a:cxn ang="0">
                  <a:pos x="0" y="62"/>
                </a:cxn>
                <a:cxn ang="0">
                  <a:pos x="1" y="64"/>
                </a:cxn>
                <a:cxn ang="0">
                  <a:pos x="2" y="65"/>
                </a:cxn>
                <a:cxn ang="0">
                  <a:pos x="4" y="65"/>
                </a:cxn>
                <a:cxn ang="0">
                  <a:pos x="6" y="66"/>
                </a:cxn>
                <a:cxn ang="0">
                  <a:pos x="7" y="65"/>
                </a:cxn>
                <a:cxn ang="0">
                  <a:pos x="10" y="64"/>
                </a:cxn>
                <a:cxn ang="0">
                  <a:pos x="10" y="62"/>
                </a:cxn>
                <a:cxn ang="0">
                  <a:pos x="10" y="62"/>
                </a:cxn>
                <a:cxn ang="0">
                  <a:pos x="12" y="57"/>
                </a:cxn>
                <a:cxn ang="0">
                  <a:pos x="15" y="53"/>
                </a:cxn>
                <a:cxn ang="0">
                  <a:pos x="21" y="45"/>
                </a:cxn>
                <a:cxn ang="0">
                  <a:pos x="38" y="29"/>
                </a:cxn>
                <a:cxn ang="0">
                  <a:pos x="38" y="29"/>
                </a:cxn>
                <a:cxn ang="0">
                  <a:pos x="44" y="24"/>
                </a:cxn>
                <a:cxn ang="0">
                  <a:pos x="51" y="19"/>
                </a:cxn>
                <a:cxn ang="0">
                  <a:pos x="56" y="12"/>
                </a:cxn>
                <a:cxn ang="0">
                  <a:pos x="58" y="9"/>
                </a:cxn>
                <a:cxn ang="0">
                  <a:pos x="60" y="5"/>
                </a:cxn>
                <a:cxn ang="0">
                  <a:pos x="60" y="5"/>
                </a:cxn>
                <a:cxn ang="0">
                  <a:pos x="60" y="3"/>
                </a:cxn>
                <a:cxn ang="0">
                  <a:pos x="59" y="2"/>
                </a:cxn>
                <a:cxn ang="0">
                  <a:pos x="58" y="0"/>
                </a:cxn>
                <a:cxn ang="0">
                  <a:pos x="56" y="0"/>
                </a:cxn>
                <a:cxn ang="0">
                  <a:pos x="54" y="0"/>
                </a:cxn>
                <a:cxn ang="0">
                  <a:pos x="53" y="0"/>
                </a:cxn>
                <a:cxn ang="0">
                  <a:pos x="52" y="1"/>
                </a:cxn>
                <a:cxn ang="0">
                  <a:pos x="51" y="3"/>
                </a:cxn>
                <a:cxn ang="0">
                  <a:pos x="51" y="3"/>
                </a:cxn>
              </a:cxnLst>
              <a:rect l="0" t="0" r="r" b="b"/>
              <a:pathLst>
                <a:path w="60" h="66">
                  <a:moveTo>
                    <a:pt x="51" y="3"/>
                  </a:moveTo>
                  <a:lnTo>
                    <a:pt x="51" y="3"/>
                  </a:lnTo>
                  <a:lnTo>
                    <a:pt x="50" y="5"/>
                  </a:lnTo>
                  <a:lnTo>
                    <a:pt x="49" y="7"/>
                  </a:lnTo>
                  <a:lnTo>
                    <a:pt x="45" y="11"/>
                  </a:lnTo>
                  <a:lnTo>
                    <a:pt x="35" y="18"/>
                  </a:lnTo>
                  <a:lnTo>
                    <a:pt x="35" y="18"/>
                  </a:lnTo>
                  <a:lnTo>
                    <a:pt x="21" y="31"/>
                  </a:lnTo>
                  <a:lnTo>
                    <a:pt x="21" y="31"/>
                  </a:lnTo>
                  <a:lnTo>
                    <a:pt x="15" y="37"/>
                  </a:lnTo>
                  <a:lnTo>
                    <a:pt x="9" y="45"/>
                  </a:lnTo>
                  <a:lnTo>
                    <a:pt x="4" y="52"/>
                  </a:lnTo>
                  <a:lnTo>
                    <a:pt x="1" y="60"/>
                  </a:lnTo>
                  <a:lnTo>
                    <a:pt x="1" y="60"/>
                  </a:lnTo>
                  <a:lnTo>
                    <a:pt x="0" y="62"/>
                  </a:lnTo>
                  <a:lnTo>
                    <a:pt x="1" y="64"/>
                  </a:lnTo>
                  <a:lnTo>
                    <a:pt x="2" y="65"/>
                  </a:lnTo>
                  <a:lnTo>
                    <a:pt x="4" y="65"/>
                  </a:lnTo>
                  <a:lnTo>
                    <a:pt x="6" y="66"/>
                  </a:lnTo>
                  <a:lnTo>
                    <a:pt x="7" y="65"/>
                  </a:lnTo>
                  <a:lnTo>
                    <a:pt x="10" y="64"/>
                  </a:lnTo>
                  <a:lnTo>
                    <a:pt x="10" y="62"/>
                  </a:lnTo>
                  <a:lnTo>
                    <a:pt x="10" y="62"/>
                  </a:lnTo>
                  <a:lnTo>
                    <a:pt x="12" y="57"/>
                  </a:lnTo>
                  <a:lnTo>
                    <a:pt x="15" y="53"/>
                  </a:lnTo>
                  <a:lnTo>
                    <a:pt x="21" y="45"/>
                  </a:lnTo>
                  <a:lnTo>
                    <a:pt x="38" y="29"/>
                  </a:lnTo>
                  <a:lnTo>
                    <a:pt x="38" y="29"/>
                  </a:lnTo>
                  <a:lnTo>
                    <a:pt x="44" y="24"/>
                  </a:lnTo>
                  <a:lnTo>
                    <a:pt x="51" y="19"/>
                  </a:lnTo>
                  <a:lnTo>
                    <a:pt x="56" y="12"/>
                  </a:lnTo>
                  <a:lnTo>
                    <a:pt x="58" y="9"/>
                  </a:lnTo>
                  <a:lnTo>
                    <a:pt x="60" y="5"/>
                  </a:lnTo>
                  <a:lnTo>
                    <a:pt x="60" y="5"/>
                  </a:lnTo>
                  <a:lnTo>
                    <a:pt x="60" y="3"/>
                  </a:lnTo>
                  <a:lnTo>
                    <a:pt x="59" y="2"/>
                  </a:lnTo>
                  <a:lnTo>
                    <a:pt x="58" y="0"/>
                  </a:lnTo>
                  <a:lnTo>
                    <a:pt x="56" y="0"/>
                  </a:lnTo>
                  <a:lnTo>
                    <a:pt x="54" y="0"/>
                  </a:lnTo>
                  <a:lnTo>
                    <a:pt x="53" y="0"/>
                  </a:lnTo>
                  <a:lnTo>
                    <a:pt x="52" y="1"/>
                  </a:lnTo>
                  <a:lnTo>
                    <a:pt x="51" y="3"/>
                  </a:lnTo>
                  <a:lnTo>
                    <a:pt x="51"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75" name="Freeform 305">
              <a:extLst>
                <a:ext uri="{FF2B5EF4-FFF2-40B4-BE49-F238E27FC236}">
                  <a16:creationId xmlns:a16="http://schemas.microsoft.com/office/drawing/2014/main" id="{D09E18E5-4ABF-4AE0-A0F2-69CFEFB69C4F}"/>
                </a:ext>
              </a:extLst>
            </p:cNvPr>
            <p:cNvSpPr>
              <a:spLocks/>
            </p:cNvSpPr>
            <p:nvPr/>
          </p:nvSpPr>
          <p:spPr bwMode="auto">
            <a:xfrm>
              <a:off x="6704013" y="3460751"/>
              <a:ext cx="30163" cy="36513"/>
            </a:xfrm>
            <a:custGeom>
              <a:avLst/>
              <a:gdLst/>
              <a:ahLst/>
              <a:cxnLst>
                <a:cxn ang="0">
                  <a:pos x="49" y="1"/>
                </a:cxn>
                <a:cxn ang="0">
                  <a:pos x="49" y="1"/>
                </a:cxn>
                <a:cxn ang="0">
                  <a:pos x="24" y="31"/>
                </a:cxn>
                <a:cxn ang="0">
                  <a:pos x="12" y="46"/>
                </a:cxn>
                <a:cxn ang="0">
                  <a:pos x="1" y="61"/>
                </a:cxn>
                <a:cxn ang="0">
                  <a:pos x="1" y="61"/>
                </a:cxn>
                <a:cxn ang="0">
                  <a:pos x="0" y="63"/>
                </a:cxn>
                <a:cxn ang="0">
                  <a:pos x="1" y="65"/>
                </a:cxn>
                <a:cxn ang="0">
                  <a:pos x="1" y="66"/>
                </a:cxn>
                <a:cxn ang="0">
                  <a:pos x="3" y="67"/>
                </a:cxn>
                <a:cxn ang="0">
                  <a:pos x="4" y="69"/>
                </a:cxn>
                <a:cxn ang="0">
                  <a:pos x="6" y="69"/>
                </a:cxn>
                <a:cxn ang="0">
                  <a:pos x="8" y="69"/>
                </a:cxn>
                <a:cxn ang="0">
                  <a:pos x="9" y="66"/>
                </a:cxn>
                <a:cxn ang="0">
                  <a:pos x="9" y="66"/>
                </a:cxn>
                <a:cxn ang="0">
                  <a:pos x="20" y="51"/>
                </a:cxn>
                <a:cxn ang="0">
                  <a:pos x="32" y="36"/>
                </a:cxn>
                <a:cxn ang="0">
                  <a:pos x="56" y="8"/>
                </a:cxn>
                <a:cxn ang="0">
                  <a:pos x="56" y="8"/>
                </a:cxn>
                <a:cxn ang="0">
                  <a:pos x="57" y="6"/>
                </a:cxn>
                <a:cxn ang="0">
                  <a:pos x="58" y="4"/>
                </a:cxn>
                <a:cxn ang="0">
                  <a:pos x="57" y="2"/>
                </a:cxn>
                <a:cxn ang="0">
                  <a:pos x="56" y="1"/>
                </a:cxn>
                <a:cxn ang="0">
                  <a:pos x="54" y="0"/>
                </a:cxn>
                <a:cxn ang="0">
                  <a:pos x="52" y="0"/>
                </a:cxn>
                <a:cxn ang="0">
                  <a:pos x="50" y="0"/>
                </a:cxn>
                <a:cxn ang="0">
                  <a:pos x="49" y="1"/>
                </a:cxn>
                <a:cxn ang="0">
                  <a:pos x="49" y="1"/>
                </a:cxn>
              </a:cxnLst>
              <a:rect l="0" t="0" r="r" b="b"/>
              <a:pathLst>
                <a:path w="58" h="69">
                  <a:moveTo>
                    <a:pt x="49" y="1"/>
                  </a:moveTo>
                  <a:lnTo>
                    <a:pt x="49" y="1"/>
                  </a:lnTo>
                  <a:lnTo>
                    <a:pt x="24" y="31"/>
                  </a:lnTo>
                  <a:lnTo>
                    <a:pt x="12" y="46"/>
                  </a:lnTo>
                  <a:lnTo>
                    <a:pt x="1" y="61"/>
                  </a:lnTo>
                  <a:lnTo>
                    <a:pt x="1" y="61"/>
                  </a:lnTo>
                  <a:lnTo>
                    <a:pt x="0" y="63"/>
                  </a:lnTo>
                  <a:lnTo>
                    <a:pt x="1" y="65"/>
                  </a:lnTo>
                  <a:lnTo>
                    <a:pt x="1" y="66"/>
                  </a:lnTo>
                  <a:lnTo>
                    <a:pt x="3" y="67"/>
                  </a:lnTo>
                  <a:lnTo>
                    <a:pt x="4" y="69"/>
                  </a:lnTo>
                  <a:lnTo>
                    <a:pt x="6" y="69"/>
                  </a:lnTo>
                  <a:lnTo>
                    <a:pt x="8" y="69"/>
                  </a:lnTo>
                  <a:lnTo>
                    <a:pt x="9" y="66"/>
                  </a:lnTo>
                  <a:lnTo>
                    <a:pt x="9" y="66"/>
                  </a:lnTo>
                  <a:lnTo>
                    <a:pt x="20" y="51"/>
                  </a:lnTo>
                  <a:lnTo>
                    <a:pt x="32" y="36"/>
                  </a:lnTo>
                  <a:lnTo>
                    <a:pt x="56" y="8"/>
                  </a:lnTo>
                  <a:lnTo>
                    <a:pt x="56" y="8"/>
                  </a:lnTo>
                  <a:lnTo>
                    <a:pt x="57" y="6"/>
                  </a:lnTo>
                  <a:lnTo>
                    <a:pt x="58" y="4"/>
                  </a:lnTo>
                  <a:lnTo>
                    <a:pt x="57" y="2"/>
                  </a:lnTo>
                  <a:lnTo>
                    <a:pt x="56" y="1"/>
                  </a:lnTo>
                  <a:lnTo>
                    <a:pt x="54" y="0"/>
                  </a:lnTo>
                  <a:lnTo>
                    <a:pt x="52" y="0"/>
                  </a:lnTo>
                  <a:lnTo>
                    <a:pt x="50" y="0"/>
                  </a:lnTo>
                  <a:lnTo>
                    <a:pt x="49" y="1"/>
                  </a:lnTo>
                  <a:lnTo>
                    <a:pt x="49"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76" name="Freeform 306">
              <a:extLst>
                <a:ext uri="{FF2B5EF4-FFF2-40B4-BE49-F238E27FC236}">
                  <a16:creationId xmlns:a16="http://schemas.microsoft.com/office/drawing/2014/main" id="{5AE1F3DC-F0B9-4589-BD07-8DC4C9449EB9}"/>
                </a:ext>
              </a:extLst>
            </p:cNvPr>
            <p:cNvSpPr>
              <a:spLocks/>
            </p:cNvSpPr>
            <p:nvPr/>
          </p:nvSpPr>
          <p:spPr bwMode="auto">
            <a:xfrm>
              <a:off x="6704013" y="3514726"/>
              <a:ext cx="34925" cy="36513"/>
            </a:xfrm>
            <a:custGeom>
              <a:avLst/>
              <a:gdLst/>
              <a:ahLst/>
              <a:cxnLst>
                <a:cxn ang="0">
                  <a:pos x="60" y="1"/>
                </a:cxn>
                <a:cxn ang="0">
                  <a:pos x="60" y="1"/>
                </a:cxn>
                <a:cxn ang="0">
                  <a:pos x="43" y="14"/>
                </a:cxn>
                <a:cxn ang="0">
                  <a:pos x="29" y="29"/>
                </a:cxn>
                <a:cxn ang="0">
                  <a:pos x="14" y="44"/>
                </a:cxn>
                <a:cxn ang="0">
                  <a:pos x="1" y="60"/>
                </a:cxn>
                <a:cxn ang="0">
                  <a:pos x="1" y="60"/>
                </a:cxn>
                <a:cxn ang="0">
                  <a:pos x="0" y="62"/>
                </a:cxn>
                <a:cxn ang="0">
                  <a:pos x="0" y="64"/>
                </a:cxn>
                <a:cxn ang="0">
                  <a:pos x="1" y="67"/>
                </a:cxn>
                <a:cxn ang="0">
                  <a:pos x="3" y="68"/>
                </a:cxn>
                <a:cxn ang="0">
                  <a:pos x="4" y="68"/>
                </a:cxn>
                <a:cxn ang="0">
                  <a:pos x="6" y="68"/>
                </a:cxn>
                <a:cxn ang="0">
                  <a:pos x="7" y="67"/>
                </a:cxn>
                <a:cxn ang="0">
                  <a:pos x="7" y="67"/>
                </a:cxn>
                <a:cxn ang="0">
                  <a:pos x="20" y="51"/>
                </a:cxn>
                <a:cxn ang="0">
                  <a:pos x="35" y="35"/>
                </a:cxn>
                <a:cxn ang="0">
                  <a:pos x="50" y="20"/>
                </a:cxn>
                <a:cxn ang="0">
                  <a:pos x="67" y="7"/>
                </a:cxn>
                <a:cxn ang="0">
                  <a:pos x="67" y="7"/>
                </a:cxn>
                <a:cxn ang="0">
                  <a:pos x="68" y="6"/>
                </a:cxn>
                <a:cxn ang="0">
                  <a:pos x="68" y="4"/>
                </a:cxn>
                <a:cxn ang="0">
                  <a:pos x="68" y="3"/>
                </a:cxn>
                <a:cxn ang="0">
                  <a:pos x="67" y="1"/>
                </a:cxn>
                <a:cxn ang="0">
                  <a:pos x="64" y="0"/>
                </a:cxn>
                <a:cxn ang="0">
                  <a:pos x="62" y="0"/>
                </a:cxn>
                <a:cxn ang="0">
                  <a:pos x="60" y="1"/>
                </a:cxn>
                <a:cxn ang="0">
                  <a:pos x="60" y="1"/>
                </a:cxn>
              </a:cxnLst>
              <a:rect l="0" t="0" r="r" b="b"/>
              <a:pathLst>
                <a:path w="68" h="68">
                  <a:moveTo>
                    <a:pt x="60" y="1"/>
                  </a:moveTo>
                  <a:lnTo>
                    <a:pt x="60" y="1"/>
                  </a:lnTo>
                  <a:lnTo>
                    <a:pt x="43" y="14"/>
                  </a:lnTo>
                  <a:lnTo>
                    <a:pt x="29" y="29"/>
                  </a:lnTo>
                  <a:lnTo>
                    <a:pt x="14" y="44"/>
                  </a:lnTo>
                  <a:lnTo>
                    <a:pt x="1" y="60"/>
                  </a:lnTo>
                  <a:lnTo>
                    <a:pt x="1" y="60"/>
                  </a:lnTo>
                  <a:lnTo>
                    <a:pt x="0" y="62"/>
                  </a:lnTo>
                  <a:lnTo>
                    <a:pt x="0" y="64"/>
                  </a:lnTo>
                  <a:lnTo>
                    <a:pt x="1" y="67"/>
                  </a:lnTo>
                  <a:lnTo>
                    <a:pt x="3" y="68"/>
                  </a:lnTo>
                  <a:lnTo>
                    <a:pt x="4" y="68"/>
                  </a:lnTo>
                  <a:lnTo>
                    <a:pt x="6" y="68"/>
                  </a:lnTo>
                  <a:lnTo>
                    <a:pt x="7" y="67"/>
                  </a:lnTo>
                  <a:lnTo>
                    <a:pt x="7" y="67"/>
                  </a:lnTo>
                  <a:lnTo>
                    <a:pt x="20" y="51"/>
                  </a:lnTo>
                  <a:lnTo>
                    <a:pt x="35" y="35"/>
                  </a:lnTo>
                  <a:lnTo>
                    <a:pt x="50" y="20"/>
                  </a:lnTo>
                  <a:lnTo>
                    <a:pt x="67" y="7"/>
                  </a:lnTo>
                  <a:lnTo>
                    <a:pt x="67" y="7"/>
                  </a:lnTo>
                  <a:lnTo>
                    <a:pt x="68" y="6"/>
                  </a:lnTo>
                  <a:lnTo>
                    <a:pt x="68" y="4"/>
                  </a:lnTo>
                  <a:lnTo>
                    <a:pt x="68" y="3"/>
                  </a:lnTo>
                  <a:lnTo>
                    <a:pt x="67" y="1"/>
                  </a:lnTo>
                  <a:lnTo>
                    <a:pt x="64" y="0"/>
                  </a:lnTo>
                  <a:lnTo>
                    <a:pt x="62" y="0"/>
                  </a:lnTo>
                  <a:lnTo>
                    <a:pt x="60" y="1"/>
                  </a:lnTo>
                  <a:lnTo>
                    <a:pt x="60"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77" name="Freeform 307">
              <a:extLst>
                <a:ext uri="{FF2B5EF4-FFF2-40B4-BE49-F238E27FC236}">
                  <a16:creationId xmlns:a16="http://schemas.microsoft.com/office/drawing/2014/main" id="{7DC8F887-B895-4CF9-9DCF-F06B97596A58}"/>
                </a:ext>
              </a:extLst>
            </p:cNvPr>
            <p:cNvSpPr>
              <a:spLocks/>
            </p:cNvSpPr>
            <p:nvPr/>
          </p:nvSpPr>
          <p:spPr bwMode="auto">
            <a:xfrm>
              <a:off x="6704013" y="3554413"/>
              <a:ext cx="26988" cy="38100"/>
            </a:xfrm>
            <a:custGeom>
              <a:avLst/>
              <a:gdLst/>
              <a:ahLst/>
              <a:cxnLst>
                <a:cxn ang="0">
                  <a:pos x="42" y="6"/>
                </a:cxn>
                <a:cxn ang="0">
                  <a:pos x="42" y="6"/>
                </a:cxn>
                <a:cxn ang="0">
                  <a:pos x="41" y="9"/>
                </a:cxn>
                <a:cxn ang="0">
                  <a:pos x="39" y="13"/>
                </a:cxn>
                <a:cxn ang="0">
                  <a:pos x="34" y="20"/>
                </a:cxn>
                <a:cxn ang="0">
                  <a:pos x="22" y="33"/>
                </a:cxn>
                <a:cxn ang="0">
                  <a:pos x="22" y="33"/>
                </a:cxn>
                <a:cxn ang="0">
                  <a:pos x="11" y="47"/>
                </a:cxn>
                <a:cxn ang="0">
                  <a:pos x="1" y="62"/>
                </a:cxn>
                <a:cxn ang="0">
                  <a:pos x="1" y="62"/>
                </a:cxn>
                <a:cxn ang="0">
                  <a:pos x="0" y="63"/>
                </a:cxn>
                <a:cxn ang="0">
                  <a:pos x="0" y="65"/>
                </a:cxn>
                <a:cxn ang="0">
                  <a:pos x="1" y="68"/>
                </a:cxn>
                <a:cxn ang="0">
                  <a:pos x="3" y="69"/>
                </a:cxn>
                <a:cxn ang="0">
                  <a:pos x="4" y="70"/>
                </a:cxn>
                <a:cxn ang="0">
                  <a:pos x="6" y="69"/>
                </a:cxn>
                <a:cxn ang="0">
                  <a:pos x="7" y="68"/>
                </a:cxn>
                <a:cxn ang="0">
                  <a:pos x="7" y="68"/>
                </a:cxn>
                <a:cxn ang="0">
                  <a:pos x="20" y="50"/>
                </a:cxn>
                <a:cxn ang="0">
                  <a:pos x="35" y="33"/>
                </a:cxn>
                <a:cxn ang="0">
                  <a:pos x="35" y="33"/>
                </a:cxn>
                <a:cxn ang="0">
                  <a:pos x="41" y="26"/>
                </a:cxn>
                <a:cxn ang="0">
                  <a:pos x="45" y="20"/>
                </a:cxn>
                <a:cxn ang="0">
                  <a:pos x="49" y="13"/>
                </a:cxn>
                <a:cxn ang="0">
                  <a:pos x="51" y="6"/>
                </a:cxn>
                <a:cxn ang="0">
                  <a:pos x="51" y="6"/>
                </a:cxn>
                <a:cxn ang="0">
                  <a:pos x="51" y="3"/>
                </a:cxn>
                <a:cxn ang="0">
                  <a:pos x="50" y="1"/>
                </a:cxn>
                <a:cxn ang="0">
                  <a:pos x="48" y="0"/>
                </a:cxn>
                <a:cxn ang="0">
                  <a:pos x="47" y="0"/>
                </a:cxn>
                <a:cxn ang="0">
                  <a:pos x="43" y="1"/>
                </a:cxn>
                <a:cxn ang="0">
                  <a:pos x="42" y="3"/>
                </a:cxn>
                <a:cxn ang="0">
                  <a:pos x="42" y="6"/>
                </a:cxn>
                <a:cxn ang="0">
                  <a:pos x="42" y="6"/>
                </a:cxn>
              </a:cxnLst>
              <a:rect l="0" t="0" r="r" b="b"/>
              <a:pathLst>
                <a:path w="51" h="70">
                  <a:moveTo>
                    <a:pt x="42" y="6"/>
                  </a:moveTo>
                  <a:lnTo>
                    <a:pt x="42" y="6"/>
                  </a:lnTo>
                  <a:lnTo>
                    <a:pt x="41" y="9"/>
                  </a:lnTo>
                  <a:lnTo>
                    <a:pt x="39" y="13"/>
                  </a:lnTo>
                  <a:lnTo>
                    <a:pt x="34" y="20"/>
                  </a:lnTo>
                  <a:lnTo>
                    <a:pt x="22" y="33"/>
                  </a:lnTo>
                  <a:lnTo>
                    <a:pt x="22" y="33"/>
                  </a:lnTo>
                  <a:lnTo>
                    <a:pt x="11" y="47"/>
                  </a:lnTo>
                  <a:lnTo>
                    <a:pt x="1" y="62"/>
                  </a:lnTo>
                  <a:lnTo>
                    <a:pt x="1" y="62"/>
                  </a:lnTo>
                  <a:lnTo>
                    <a:pt x="0" y="63"/>
                  </a:lnTo>
                  <a:lnTo>
                    <a:pt x="0" y="65"/>
                  </a:lnTo>
                  <a:lnTo>
                    <a:pt x="1" y="68"/>
                  </a:lnTo>
                  <a:lnTo>
                    <a:pt x="3" y="69"/>
                  </a:lnTo>
                  <a:lnTo>
                    <a:pt x="4" y="70"/>
                  </a:lnTo>
                  <a:lnTo>
                    <a:pt x="6" y="69"/>
                  </a:lnTo>
                  <a:lnTo>
                    <a:pt x="7" y="68"/>
                  </a:lnTo>
                  <a:lnTo>
                    <a:pt x="7" y="68"/>
                  </a:lnTo>
                  <a:lnTo>
                    <a:pt x="20" y="50"/>
                  </a:lnTo>
                  <a:lnTo>
                    <a:pt x="35" y="33"/>
                  </a:lnTo>
                  <a:lnTo>
                    <a:pt x="35" y="33"/>
                  </a:lnTo>
                  <a:lnTo>
                    <a:pt x="41" y="26"/>
                  </a:lnTo>
                  <a:lnTo>
                    <a:pt x="45" y="20"/>
                  </a:lnTo>
                  <a:lnTo>
                    <a:pt x="49" y="13"/>
                  </a:lnTo>
                  <a:lnTo>
                    <a:pt x="51" y="6"/>
                  </a:lnTo>
                  <a:lnTo>
                    <a:pt x="51" y="6"/>
                  </a:lnTo>
                  <a:lnTo>
                    <a:pt x="51" y="3"/>
                  </a:lnTo>
                  <a:lnTo>
                    <a:pt x="50" y="1"/>
                  </a:lnTo>
                  <a:lnTo>
                    <a:pt x="48" y="0"/>
                  </a:lnTo>
                  <a:lnTo>
                    <a:pt x="47" y="0"/>
                  </a:lnTo>
                  <a:lnTo>
                    <a:pt x="43" y="1"/>
                  </a:lnTo>
                  <a:lnTo>
                    <a:pt x="42" y="3"/>
                  </a:lnTo>
                  <a:lnTo>
                    <a:pt x="42" y="6"/>
                  </a:lnTo>
                  <a:lnTo>
                    <a:pt x="42" y="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78" name="Freeform 308">
              <a:extLst>
                <a:ext uri="{FF2B5EF4-FFF2-40B4-BE49-F238E27FC236}">
                  <a16:creationId xmlns:a16="http://schemas.microsoft.com/office/drawing/2014/main" id="{71CE4AAB-A2FD-469F-B135-F5E3C6E5A517}"/>
                </a:ext>
              </a:extLst>
            </p:cNvPr>
            <p:cNvSpPr>
              <a:spLocks/>
            </p:cNvSpPr>
            <p:nvPr/>
          </p:nvSpPr>
          <p:spPr bwMode="auto">
            <a:xfrm>
              <a:off x="6704013" y="3603626"/>
              <a:ext cx="28575" cy="30163"/>
            </a:xfrm>
            <a:custGeom>
              <a:avLst/>
              <a:gdLst/>
              <a:ahLst/>
              <a:cxnLst>
                <a:cxn ang="0">
                  <a:pos x="46" y="2"/>
                </a:cxn>
                <a:cxn ang="0">
                  <a:pos x="46" y="2"/>
                </a:cxn>
                <a:cxn ang="0">
                  <a:pos x="22" y="24"/>
                </a:cxn>
                <a:cxn ang="0">
                  <a:pos x="1" y="48"/>
                </a:cxn>
                <a:cxn ang="0">
                  <a:pos x="1" y="48"/>
                </a:cxn>
                <a:cxn ang="0">
                  <a:pos x="0" y="50"/>
                </a:cxn>
                <a:cxn ang="0">
                  <a:pos x="0" y="52"/>
                </a:cxn>
                <a:cxn ang="0">
                  <a:pos x="0" y="54"/>
                </a:cxn>
                <a:cxn ang="0">
                  <a:pos x="1" y="56"/>
                </a:cxn>
                <a:cxn ang="0">
                  <a:pos x="3" y="57"/>
                </a:cxn>
                <a:cxn ang="0">
                  <a:pos x="4" y="57"/>
                </a:cxn>
                <a:cxn ang="0">
                  <a:pos x="6" y="57"/>
                </a:cxn>
                <a:cxn ang="0">
                  <a:pos x="7" y="56"/>
                </a:cxn>
                <a:cxn ang="0">
                  <a:pos x="7" y="56"/>
                </a:cxn>
                <a:cxn ang="0">
                  <a:pos x="30" y="32"/>
                </a:cxn>
                <a:cxn ang="0">
                  <a:pos x="52" y="8"/>
                </a:cxn>
                <a:cxn ang="0">
                  <a:pos x="52" y="8"/>
                </a:cxn>
                <a:cxn ang="0">
                  <a:pos x="53" y="6"/>
                </a:cxn>
                <a:cxn ang="0">
                  <a:pos x="53" y="5"/>
                </a:cxn>
                <a:cxn ang="0">
                  <a:pos x="53" y="3"/>
                </a:cxn>
                <a:cxn ang="0">
                  <a:pos x="52" y="2"/>
                </a:cxn>
                <a:cxn ang="0">
                  <a:pos x="51" y="1"/>
                </a:cxn>
                <a:cxn ang="0">
                  <a:pos x="49" y="0"/>
                </a:cxn>
                <a:cxn ang="0">
                  <a:pos x="47" y="0"/>
                </a:cxn>
                <a:cxn ang="0">
                  <a:pos x="46" y="2"/>
                </a:cxn>
                <a:cxn ang="0">
                  <a:pos x="46" y="2"/>
                </a:cxn>
              </a:cxnLst>
              <a:rect l="0" t="0" r="r" b="b"/>
              <a:pathLst>
                <a:path w="53" h="57">
                  <a:moveTo>
                    <a:pt x="46" y="2"/>
                  </a:moveTo>
                  <a:lnTo>
                    <a:pt x="46" y="2"/>
                  </a:lnTo>
                  <a:lnTo>
                    <a:pt x="22" y="24"/>
                  </a:lnTo>
                  <a:lnTo>
                    <a:pt x="1" y="48"/>
                  </a:lnTo>
                  <a:lnTo>
                    <a:pt x="1" y="48"/>
                  </a:lnTo>
                  <a:lnTo>
                    <a:pt x="0" y="50"/>
                  </a:lnTo>
                  <a:lnTo>
                    <a:pt x="0" y="52"/>
                  </a:lnTo>
                  <a:lnTo>
                    <a:pt x="0" y="54"/>
                  </a:lnTo>
                  <a:lnTo>
                    <a:pt x="1" y="56"/>
                  </a:lnTo>
                  <a:lnTo>
                    <a:pt x="3" y="57"/>
                  </a:lnTo>
                  <a:lnTo>
                    <a:pt x="4" y="57"/>
                  </a:lnTo>
                  <a:lnTo>
                    <a:pt x="6" y="57"/>
                  </a:lnTo>
                  <a:lnTo>
                    <a:pt x="7" y="56"/>
                  </a:lnTo>
                  <a:lnTo>
                    <a:pt x="7" y="56"/>
                  </a:lnTo>
                  <a:lnTo>
                    <a:pt x="30" y="32"/>
                  </a:lnTo>
                  <a:lnTo>
                    <a:pt x="52" y="8"/>
                  </a:lnTo>
                  <a:lnTo>
                    <a:pt x="52" y="8"/>
                  </a:lnTo>
                  <a:lnTo>
                    <a:pt x="53" y="6"/>
                  </a:lnTo>
                  <a:lnTo>
                    <a:pt x="53" y="5"/>
                  </a:lnTo>
                  <a:lnTo>
                    <a:pt x="53" y="3"/>
                  </a:lnTo>
                  <a:lnTo>
                    <a:pt x="52" y="2"/>
                  </a:lnTo>
                  <a:lnTo>
                    <a:pt x="51" y="1"/>
                  </a:lnTo>
                  <a:lnTo>
                    <a:pt x="49" y="0"/>
                  </a:lnTo>
                  <a:lnTo>
                    <a:pt x="47" y="0"/>
                  </a:lnTo>
                  <a:lnTo>
                    <a:pt x="46" y="2"/>
                  </a:lnTo>
                  <a:lnTo>
                    <a:pt x="46"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79" name="Freeform 309">
              <a:extLst>
                <a:ext uri="{FF2B5EF4-FFF2-40B4-BE49-F238E27FC236}">
                  <a16:creationId xmlns:a16="http://schemas.microsoft.com/office/drawing/2014/main" id="{BAD7B761-2628-46FA-9929-4B56DC129E39}"/>
                </a:ext>
              </a:extLst>
            </p:cNvPr>
            <p:cNvSpPr>
              <a:spLocks/>
            </p:cNvSpPr>
            <p:nvPr/>
          </p:nvSpPr>
          <p:spPr bwMode="auto">
            <a:xfrm>
              <a:off x="6704013" y="3644901"/>
              <a:ext cx="34925" cy="44450"/>
            </a:xfrm>
            <a:custGeom>
              <a:avLst/>
              <a:gdLst/>
              <a:ahLst/>
              <a:cxnLst>
                <a:cxn ang="0">
                  <a:pos x="59" y="2"/>
                </a:cxn>
                <a:cxn ang="0">
                  <a:pos x="59" y="2"/>
                </a:cxn>
                <a:cxn ang="0">
                  <a:pos x="53" y="11"/>
                </a:cxn>
                <a:cxn ang="0">
                  <a:pos x="47" y="18"/>
                </a:cxn>
                <a:cxn ang="0">
                  <a:pos x="41" y="24"/>
                </a:cxn>
                <a:cxn ang="0">
                  <a:pos x="35" y="31"/>
                </a:cxn>
                <a:cxn ang="0">
                  <a:pos x="35" y="31"/>
                </a:cxn>
                <a:cxn ang="0">
                  <a:pos x="18" y="54"/>
                </a:cxn>
                <a:cxn ang="0">
                  <a:pos x="1" y="76"/>
                </a:cxn>
                <a:cxn ang="0">
                  <a:pos x="1" y="76"/>
                </a:cxn>
                <a:cxn ang="0">
                  <a:pos x="0" y="77"/>
                </a:cxn>
                <a:cxn ang="0">
                  <a:pos x="0" y="79"/>
                </a:cxn>
                <a:cxn ang="0">
                  <a:pos x="1" y="82"/>
                </a:cxn>
                <a:cxn ang="0">
                  <a:pos x="2" y="83"/>
                </a:cxn>
                <a:cxn ang="0">
                  <a:pos x="4" y="84"/>
                </a:cxn>
                <a:cxn ang="0">
                  <a:pos x="6" y="83"/>
                </a:cxn>
                <a:cxn ang="0">
                  <a:pos x="7" y="82"/>
                </a:cxn>
                <a:cxn ang="0">
                  <a:pos x="7" y="82"/>
                </a:cxn>
                <a:cxn ang="0">
                  <a:pos x="22" y="64"/>
                </a:cxn>
                <a:cxn ang="0">
                  <a:pos x="37" y="45"/>
                </a:cxn>
                <a:cxn ang="0">
                  <a:pos x="37" y="45"/>
                </a:cxn>
                <a:cxn ang="0">
                  <a:pos x="45" y="36"/>
                </a:cxn>
                <a:cxn ang="0">
                  <a:pos x="53" y="27"/>
                </a:cxn>
                <a:cxn ang="0">
                  <a:pos x="61" y="18"/>
                </a:cxn>
                <a:cxn ang="0">
                  <a:pos x="64" y="13"/>
                </a:cxn>
                <a:cxn ang="0">
                  <a:pos x="67" y="8"/>
                </a:cxn>
                <a:cxn ang="0">
                  <a:pos x="67" y="8"/>
                </a:cxn>
                <a:cxn ang="0">
                  <a:pos x="68" y="6"/>
                </a:cxn>
                <a:cxn ang="0">
                  <a:pos x="67" y="4"/>
                </a:cxn>
                <a:cxn ang="0">
                  <a:pos x="65" y="1"/>
                </a:cxn>
                <a:cxn ang="0">
                  <a:pos x="64" y="0"/>
                </a:cxn>
                <a:cxn ang="0">
                  <a:pos x="62" y="0"/>
                </a:cxn>
                <a:cxn ang="0">
                  <a:pos x="60" y="1"/>
                </a:cxn>
                <a:cxn ang="0">
                  <a:pos x="59" y="2"/>
                </a:cxn>
                <a:cxn ang="0">
                  <a:pos x="59" y="2"/>
                </a:cxn>
              </a:cxnLst>
              <a:rect l="0" t="0" r="r" b="b"/>
              <a:pathLst>
                <a:path w="68" h="84">
                  <a:moveTo>
                    <a:pt x="59" y="2"/>
                  </a:moveTo>
                  <a:lnTo>
                    <a:pt x="59" y="2"/>
                  </a:lnTo>
                  <a:lnTo>
                    <a:pt x="53" y="11"/>
                  </a:lnTo>
                  <a:lnTo>
                    <a:pt x="47" y="18"/>
                  </a:lnTo>
                  <a:lnTo>
                    <a:pt x="41" y="24"/>
                  </a:lnTo>
                  <a:lnTo>
                    <a:pt x="35" y="31"/>
                  </a:lnTo>
                  <a:lnTo>
                    <a:pt x="35" y="31"/>
                  </a:lnTo>
                  <a:lnTo>
                    <a:pt x="18" y="54"/>
                  </a:lnTo>
                  <a:lnTo>
                    <a:pt x="1" y="76"/>
                  </a:lnTo>
                  <a:lnTo>
                    <a:pt x="1" y="76"/>
                  </a:lnTo>
                  <a:lnTo>
                    <a:pt x="0" y="77"/>
                  </a:lnTo>
                  <a:lnTo>
                    <a:pt x="0" y="79"/>
                  </a:lnTo>
                  <a:lnTo>
                    <a:pt x="1" y="82"/>
                  </a:lnTo>
                  <a:lnTo>
                    <a:pt x="2" y="83"/>
                  </a:lnTo>
                  <a:lnTo>
                    <a:pt x="4" y="84"/>
                  </a:lnTo>
                  <a:lnTo>
                    <a:pt x="6" y="83"/>
                  </a:lnTo>
                  <a:lnTo>
                    <a:pt x="7" y="82"/>
                  </a:lnTo>
                  <a:lnTo>
                    <a:pt x="7" y="82"/>
                  </a:lnTo>
                  <a:lnTo>
                    <a:pt x="22" y="64"/>
                  </a:lnTo>
                  <a:lnTo>
                    <a:pt x="37" y="45"/>
                  </a:lnTo>
                  <a:lnTo>
                    <a:pt x="37" y="45"/>
                  </a:lnTo>
                  <a:lnTo>
                    <a:pt x="45" y="36"/>
                  </a:lnTo>
                  <a:lnTo>
                    <a:pt x="53" y="27"/>
                  </a:lnTo>
                  <a:lnTo>
                    <a:pt x="61" y="18"/>
                  </a:lnTo>
                  <a:lnTo>
                    <a:pt x="64" y="13"/>
                  </a:lnTo>
                  <a:lnTo>
                    <a:pt x="67" y="8"/>
                  </a:lnTo>
                  <a:lnTo>
                    <a:pt x="67" y="8"/>
                  </a:lnTo>
                  <a:lnTo>
                    <a:pt x="68" y="6"/>
                  </a:lnTo>
                  <a:lnTo>
                    <a:pt x="67" y="4"/>
                  </a:lnTo>
                  <a:lnTo>
                    <a:pt x="65" y="1"/>
                  </a:lnTo>
                  <a:lnTo>
                    <a:pt x="64" y="0"/>
                  </a:lnTo>
                  <a:lnTo>
                    <a:pt x="62" y="0"/>
                  </a:lnTo>
                  <a:lnTo>
                    <a:pt x="60" y="1"/>
                  </a:lnTo>
                  <a:lnTo>
                    <a:pt x="59" y="2"/>
                  </a:lnTo>
                  <a:lnTo>
                    <a:pt x="59"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80" name="Freeform 310">
              <a:extLst>
                <a:ext uri="{FF2B5EF4-FFF2-40B4-BE49-F238E27FC236}">
                  <a16:creationId xmlns:a16="http://schemas.microsoft.com/office/drawing/2014/main" id="{BBFB4EDA-76A1-426B-A426-B9ADEF310259}"/>
                </a:ext>
              </a:extLst>
            </p:cNvPr>
            <p:cNvSpPr>
              <a:spLocks/>
            </p:cNvSpPr>
            <p:nvPr/>
          </p:nvSpPr>
          <p:spPr bwMode="auto">
            <a:xfrm>
              <a:off x="6699251" y="3689351"/>
              <a:ext cx="41275" cy="46038"/>
            </a:xfrm>
            <a:custGeom>
              <a:avLst/>
              <a:gdLst/>
              <a:ahLst/>
              <a:cxnLst>
                <a:cxn ang="0">
                  <a:pos x="71" y="2"/>
                </a:cxn>
                <a:cxn ang="0">
                  <a:pos x="71" y="2"/>
                </a:cxn>
                <a:cxn ang="0">
                  <a:pos x="62" y="13"/>
                </a:cxn>
                <a:cxn ang="0">
                  <a:pos x="53" y="22"/>
                </a:cxn>
                <a:cxn ang="0">
                  <a:pos x="34" y="41"/>
                </a:cxn>
                <a:cxn ang="0">
                  <a:pos x="25" y="50"/>
                </a:cxn>
                <a:cxn ang="0">
                  <a:pos x="17" y="59"/>
                </a:cxn>
                <a:cxn ang="0">
                  <a:pos x="9" y="70"/>
                </a:cxn>
                <a:cxn ang="0">
                  <a:pos x="1" y="81"/>
                </a:cxn>
                <a:cxn ang="0">
                  <a:pos x="1" y="81"/>
                </a:cxn>
                <a:cxn ang="0">
                  <a:pos x="0" y="82"/>
                </a:cxn>
                <a:cxn ang="0">
                  <a:pos x="1" y="84"/>
                </a:cxn>
                <a:cxn ang="0">
                  <a:pos x="2" y="86"/>
                </a:cxn>
                <a:cxn ang="0">
                  <a:pos x="3" y="87"/>
                </a:cxn>
                <a:cxn ang="0">
                  <a:pos x="4" y="87"/>
                </a:cxn>
                <a:cxn ang="0">
                  <a:pos x="6" y="87"/>
                </a:cxn>
                <a:cxn ang="0">
                  <a:pos x="9" y="87"/>
                </a:cxn>
                <a:cxn ang="0">
                  <a:pos x="10" y="85"/>
                </a:cxn>
                <a:cxn ang="0">
                  <a:pos x="10" y="85"/>
                </a:cxn>
                <a:cxn ang="0">
                  <a:pos x="17" y="74"/>
                </a:cxn>
                <a:cxn ang="0">
                  <a:pos x="25" y="65"/>
                </a:cxn>
                <a:cxn ang="0">
                  <a:pos x="33" y="54"/>
                </a:cxn>
                <a:cxn ang="0">
                  <a:pos x="43" y="45"/>
                </a:cxn>
                <a:cxn ang="0">
                  <a:pos x="61" y="27"/>
                </a:cxn>
                <a:cxn ang="0">
                  <a:pos x="71" y="17"/>
                </a:cxn>
                <a:cxn ang="0">
                  <a:pos x="79" y="7"/>
                </a:cxn>
                <a:cxn ang="0">
                  <a:pos x="79" y="7"/>
                </a:cxn>
                <a:cxn ang="0">
                  <a:pos x="79" y="6"/>
                </a:cxn>
                <a:cxn ang="0">
                  <a:pos x="79" y="3"/>
                </a:cxn>
                <a:cxn ang="0">
                  <a:pos x="78" y="2"/>
                </a:cxn>
                <a:cxn ang="0">
                  <a:pos x="77" y="1"/>
                </a:cxn>
                <a:cxn ang="0">
                  <a:pos x="74" y="0"/>
                </a:cxn>
                <a:cxn ang="0">
                  <a:pos x="72" y="0"/>
                </a:cxn>
                <a:cxn ang="0">
                  <a:pos x="71" y="2"/>
                </a:cxn>
                <a:cxn ang="0">
                  <a:pos x="71" y="2"/>
                </a:cxn>
              </a:cxnLst>
              <a:rect l="0" t="0" r="r" b="b"/>
              <a:pathLst>
                <a:path w="79" h="87">
                  <a:moveTo>
                    <a:pt x="71" y="2"/>
                  </a:moveTo>
                  <a:lnTo>
                    <a:pt x="71" y="2"/>
                  </a:lnTo>
                  <a:lnTo>
                    <a:pt x="62" y="13"/>
                  </a:lnTo>
                  <a:lnTo>
                    <a:pt x="53" y="22"/>
                  </a:lnTo>
                  <a:lnTo>
                    <a:pt x="34" y="41"/>
                  </a:lnTo>
                  <a:lnTo>
                    <a:pt x="25" y="50"/>
                  </a:lnTo>
                  <a:lnTo>
                    <a:pt x="17" y="59"/>
                  </a:lnTo>
                  <a:lnTo>
                    <a:pt x="9" y="70"/>
                  </a:lnTo>
                  <a:lnTo>
                    <a:pt x="1" y="81"/>
                  </a:lnTo>
                  <a:lnTo>
                    <a:pt x="1" y="81"/>
                  </a:lnTo>
                  <a:lnTo>
                    <a:pt x="0" y="82"/>
                  </a:lnTo>
                  <a:lnTo>
                    <a:pt x="1" y="84"/>
                  </a:lnTo>
                  <a:lnTo>
                    <a:pt x="2" y="86"/>
                  </a:lnTo>
                  <a:lnTo>
                    <a:pt x="3" y="87"/>
                  </a:lnTo>
                  <a:lnTo>
                    <a:pt x="4" y="87"/>
                  </a:lnTo>
                  <a:lnTo>
                    <a:pt x="6" y="87"/>
                  </a:lnTo>
                  <a:lnTo>
                    <a:pt x="9" y="87"/>
                  </a:lnTo>
                  <a:lnTo>
                    <a:pt x="10" y="85"/>
                  </a:lnTo>
                  <a:lnTo>
                    <a:pt x="10" y="85"/>
                  </a:lnTo>
                  <a:lnTo>
                    <a:pt x="17" y="74"/>
                  </a:lnTo>
                  <a:lnTo>
                    <a:pt x="25" y="65"/>
                  </a:lnTo>
                  <a:lnTo>
                    <a:pt x="33" y="54"/>
                  </a:lnTo>
                  <a:lnTo>
                    <a:pt x="43" y="45"/>
                  </a:lnTo>
                  <a:lnTo>
                    <a:pt x="61" y="27"/>
                  </a:lnTo>
                  <a:lnTo>
                    <a:pt x="71" y="17"/>
                  </a:lnTo>
                  <a:lnTo>
                    <a:pt x="79" y="7"/>
                  </a:lnTo>
                  <a:lnTo>
                    <a:pt x="79" y="7"/>
                  </a:lnTo>
                  <a:lnTo>
                    <a:pt x="79" y="6"/>
                  </a:lnTo>
                  <a:lnTo>
                    <a:pt x="79" y="3"/>
                  </a:lnTo>
                  <a:lnTo>
                    <a:pt x="78" y="2"/>
                  </a:lnTo>
                  <a:lnTo>
                    <a:pt x="77" y="1"/>
                  </a:lnTo>
                  <a:lnTo>
                    <a:pt x="74" y="0"/>
                  </a:lnTo>
                  <a:lnTo>
                    <a:pt x="72" y="0"/>
                  </a:lnTo>
                  <a:lnTo>
                    <a:pt x="71" y="2"/>
                  </a:lnTo>
                  <a:lnTo>
                    <a:pt x="71"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81" name="Freeform 311">
              <a:extLst>
                <a:ext uri="{FF2B5EF4-FFF2-40B4-BE49-F238E27FC236}">
                  <a16:creationId xmlns:a16="http://schemas.microsoft.com/office/drawing/2014/main" id="{AF284EE2-76D4-4D94-A31D-8A453BCA6F6F}"/>
                </a:ext>
              </a:extLst>
            </p:cNvPr>
            <p:cNvSpPr>
              <a:spLocks/>
            </p:cNvSpPr>
            <p:nvPr/>
          </p:nvSpPr>
          <p:spPr bwMode="auto">
            <a:xfrm>
              <a:off x="6732588" y="3716338"/>
              <a:ext cx="23813" cy="33338"/>
            </a:xfrm>
            <a:custGeom>
              <a:avLst/>
              <a:gdLst/>
              <a:ahLst/>
              <a:cxnLst>
                <a:cxn ang="0">
                  <a:pos x="37" y="2"/>
                </a:cxn>
                <a:cxn ang="0">
                  <a:pos x="37" y="2"/>
                </a:cxn>
                <a:cxn ang="0">
                  <a:pos x="26" y="18"/>
                </a:cxn>
                <a:cxn ang="0">
                  <a:pos x="17" y="33"/>
                </a:cxn>
                <a:cxn ang="0">
                  <a:pos x="17" y="33"/>
                </a:cxn>
                <a:cxn ang="0">
                  <a:pos x="13" y="39"/>
                </a:cxn>
                <a:cxn ang="0">
                  <a:pos x="8" y="46"/>
                </a:cxn>
                <a:cxn ang="0">
                  <a:pos x="5" y="51"/>
                </a:cxn>
                <a:cxn ang="0">
                  <a:pos x="2" y="58"/>
                </a:cxn>
                <a:cxn ang="0">
                  <a:pos x="2" y="58"/>
                </a:cxn>
                <a:cxn ang="0">
                  <a:pos x="0" y="60"/>
                </a:cxn>
                <a:cxn ang="0">
                  <a:pos x="2" y="61"/>
                </a:cxn>
                <a:cxn ang="0">
                  <a:pos x="3" y="63"/>
                </a:cxn>
                <a:cxn ang="0">
                  <a:pos x="5" y="63"/>
                </a:cxn>
                <a:cxn ang="0">
                  <a:pos x="6" y="63"/>
                </a:cxn>
                <a:cxn ang="0">
                  <a:pos x="8" y="63"/>
                </a:cxn>
                <a:cxn ang="0">
                  <a:pos x="9" y="62"/>
                </a:cxn>
                <a:cxn ang="0">
                  <a:pos x="10" y="60"/>
                </a:cxn>
                <a:cxn ang="0">
                  <a:pos x="10" y="60"/>
                </a:cxn>
                <a:cxn ang="0">
                  <a:pos x="13" y="54"/>
                </a:cxn>
                <a:cxn ang="0">
                  <a:pos x="18" y="48"/>
                </a:cxn>
                <a:cxn ang="0">
                  <a:pos x="22" y="42"/>
                </a:cxn>
                <a:cxn ang="0">
                  <a:pos x="26" y="35"/>
                </a:cxn>
                <a:cxn ang="0">
                  <a:pos x="26" y="35"/>
                </a:cxn>
                <a:cxn ang="0">
                  <a:pos x="36" y="21"/>
                </a:cxn>
                <a:cxn ang="0">
                  <a:pos x="45" y="7"/>
                </a:cxn>
                <a:cxn ang="0">
                  <a:pos x="45" y="7"/>
                </a:cxn>
                <a:cxn ang="0">
                  <a:pos x="46" y="5"/>
                </a:cxn>
                <a:cxn ang="0">
                  <a:pos x="46" y="3"/>
                </a:cxn>
                <a:cxn ang="0">
                  <a:pos x="45" y="2"/>
                </a:cxn>
                <a:cxn ang="0">
                  <a:pos x="44" y="1"/>
                </a:cxn>
                <a:cxn ang="0">
                  <a:pos x="41" y="0"/>
                </a:cxn>
                <a:cxn ang="0">
                  <a:pos x="39" y="1"/>
                </a:cxn>
                <a:cxn ang="0">
                  <a:pos x="37" y="2"/>
                </a:cxn>
                <a:cxn ang="0">
                  <a:pos x="37" y="2"/>
                </a:cxn>
              </a:cxnLst>
              <a:rect l="0" t="0" r="r" b="b"/>
              <a:pathLst>
                <a:path w="46" h="63">
                  <a:moveTo>
                    <a:pt x="37" y="2"/>
                  </a:moveTo>
                  <a:lnTo>
                    <a:pt x="37" y="2"/>
                  </a:lnTo>
                  <a:lnTo>
                    <a:pt x="26" y="18"/>
                  </a:lnTo>
                  <a:lnTo>
                    <a:pt x="17" y="33"/>
                  </a:lnTo>
                  <a:lnTo>
                    <a:pt x="17" y="33"/>
                  </a:lnTo>
                  <a:lnTo>
                    <a:pt x="13" y="39"/>
                  </a:lnTo>
                  <a:lnTo>
                    <a:pt x="8" y="46"/>
                  </a:lnTo>
                  <a:lnTo>
                    <a:pt x="5" y="51"/>
                  </a:lnTo>
                  <a:lnTo>
                    <a:pt x="2" y="58"/>
                  </a:lnTo>
                  <a:lnTo>
                    <a:pt x="2" y="58"/>
                  </a:lnTo>
                  <a:lnTo>
                    <a:pt x="0" y="60"/>
                  </a:lnTo>
                  <a:lnTo>
                    <a:pt x="2" y="61"/>
                  </a:lnTo>
                  <a:lnTo>
                    <a:pt x="3" y="63"/>
                  </a:lnTo>
                  <a:lnTo>
                    <a:pt x="5" y="63"/>
                  </a:lnTo>
                  <a:lnTo>
                    <a:pt x="6" y="63"/>
                  </a:lnTo>
                  <a:lnTo>
                    <a:pt x="8" y="63"/>
                  </a:lnTo>
                  <a:lnTo>
                    <a:pt x="9" y="62"/>
                  </a:lnTo>
                  <a:lnTo>
                    <a:pt x="10" y="60"/>
                  </a:lnTo>
                  <a:lnTo>
                    <a:pt x="10" y="60"/>
                  </a:lnTo>
                  <a:lnTo>
                    <a:pt x="13" y="54"/>
                  </a:lnTo>
                  <a:lnTo>
                    <a:pt x="18" y="48"/>
                  </a:lnTo>
                  <a:lnTo>
                    <a:pt x="22" y="42"/>
                  </a:lnTo>
                  <a:lnTo>
                    <a:pt x="26" y="35"/>
                  </a:lnTo>
                  <a:lnTo>
                    <a:pt x="26" y="35"/>
                  </a:lnTo>
                  <a:lnTo>
                    <a:pt x="36" y="21"/>
                  </a:lnTo>
                  <a:lnTo>
                    <a:pt x="45" y="7"/>
                  </a:lnTo>
                  <a:lnTo>
                    <a:pt x="45" y="7"/>
                  </a:lnTo>
                  <a:lnTo>
                    <a:pt x="46" y="5"/>
                  </a:lnTo>
                  <a:lnTo>
                    <a:pt x="46" y="3"/>
                  </a:lnTo>
                  <a:lnTo>
                    <a:pt x="45" y="2"/>
                  </a:lnTo>
                  <a:lnTo>
                    <a:pt x="44" y="1"/>
                  </a:lnTo>
                  <a:lnTo>
                    <a:pt x="41" y="0"/>
                  </a:lnTo>
                  <a:lnTo>
                    <a:pt x="39" y="1"/>
                  </a:lnTo>
                  <a:lnTo>
                    <a:pt x="37" y="2"/>
                  </a:lnTo>
                  <a:lnTo>
                    <a:pt x="37"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82" name="Freeform 312">
              <a:extLst>
                <a:ext uri="{FF2B5EF4-FFF2-40B4-BE49-F238E27FC236}">
                  <a16:creationId xmlns:a16="http://schemas.microsoft.com/office/drawing/2014/main" id="{2C4FEB1E-1FDE-42DE-ABB9-BFB7F181DE3F}"/>
                </a:ext>
              </a:extLst>
            </p:cNvPr>
            <p:cNvSpPr>
              <a:spLocks/>
            </p:cNvSpPr>
            <p:nvPr/>
          </p:nvSpPr>
          <p:spPr bwMode="auto">
            <a:xfrm>
              <a:off x="6786563" y="3716338"/>
              <a:ext cx="25400" cy="33338"/>
            </a:xfrm>
            <a:custGeom>
              <a:avLst/>
              <a:gdLst/>
              <a:ahLst/>
              <a:cxnLst>
                <a:cxn ang="0">
                  <a:pos x="41" y="1"/>
                </a:cxn>
                <a:cxn ang="0">
                  <a:pos x="41" y="1"/>
                </a:cxn>
                <a:cxn ang="0">
                  <a:pos x="36" y="7"/>
                </a:cxn>
                <a:cxn ang="0">
                  <a:pos x="31" y="15"/>
                </a:cxn>
                <a:cxn ang="0">
                  <a:pos x="22" y="28"/>
                </a:cxn>
                <a:cxn ang="0">
                  <a:pos x="22" y="28"/>
                </a:cxn>
                <a:cxn ang="0">
                  <a:pos x="17" y="35"/>
                </a:cxn>
                <a:cxn ang="0">
                  <a:pos x="11" y="43"/>
                </a:cxn>
                <a:cxn ang="0">
                  <a:pos x="11" y="43"/>
                </a:cxn>
                <a:cxn ang="0">
                  <a:pos x="9" y="47"/>
                </a:cxn>
                <a:cxn ang="0">
                  <a:pos x="6" y="50"/>
                </a:cxn>
                <a:cxn ang="0">
                  <a:pos x="3" y="53"/>
                </a:cxn>
                <a:cxn ang="0">
                  <a:pos x="0" y="57"/>
                </a:cxn>
                <a:cxn ang="0">
                  <a:pos x="0" y="57"/>
                </a:cxn>
                <a:cxn ang="0">
                  <a:pos x="0" y="59"/>
                </a:cxn>
                <a:cxn ang="0">
                  <a:pos x="0" y="61"/>
                </a:cxn>
                <a:cxn ang="0">
                  <a:pos x="3" y="63"/>
                </a:cxn>
                <a:cxn ang="0">
                  <a:pos x="4" y="64"/>
                </a:cxn>
                <a:cxn ang="0">
                  <a:pos x="6" y="64"/>
                </a:cxn>
                <a:cxn ang="0">
                  <a:pos x="7" y="63"/>
                </a:cxn>
                <a:cxn ang="0">
                  <a:pos x="8" y="61"/>
                </a:cxn>
                <a:cxn ang="0">
                  <a:pos x="8" y="61"/>
                </a:cxn>
                <a:cxn ang="0">
                  <a:pos x="10" y="59"/>
                </a:cxn>
                <a:cxn ang="0">
                  <a:pos x="12" y="58"/>
                </a:cxn>
                <a:cxn ang="0">
                  <a:pos x="15" y="56"/>
                </a:cxn>
                <a:cxn ang="0">
                  <a:pos x="16" y="55"/>
                </a:cxn>
                <a:cxn ang="0">
                  <a:pos x="16" y="55"/>
                </a:cxn>
                <a:cxn ang="0">
                  <a:pos x="21" y="46"/>
                </a:cxn>
                <a:cxn ang="0">
                  <a:pos x="24" y="41"/>
                </a:cxn>
                <a:cxn ang="0">
                  <a:pos x="27" y="36"/>
                </a:cxn>
                <a:cxn ang="0">
                  <a:pos x="27" y="36"/>
                </a:cxn>
                <a:cxn ang="0">
                  <a:pos x="32" y="29"/>
                </a:cxn>
                <a:cxn ang="0">
                  <a:pos x="37" y="22"/>
                </a:cxn>
                <a:cxn ang="0">
                  <a:pos x="43" y="15"/>
                </a:cxn>
                <a:cxn ang="0">
                  <a:pos x="49" y="8"/>
                </a:cxn>
                <a:cxn ang="0">
                  <a:pos x="49" y="8"/>
                </a:cxn>
                <a:cxn ang="0">
                  <a:pos x="50" y="6"/>
                </a:cxn>
                <a:cxn ang="0">
                  <a:pos x="50" y="4"/>
                </a:cxn>
                <a:cxn ang="0">
                  <a:pos x="49" y="2"/>
                </a:cxn>
                <a:cxn ang="0">
                  <a:pos x="48" y="1"/>
                </a:cxn>
                <a:cxn ang="0">
                  <a:pos x="47" y="0"/>
                </a:cxn>
                <a:cxn ang="0">
                  <a:pos x="45" y="0"/>
                </a:cxn>
                <a:cxn ang="0">
                  <a:pos x="44" y="0"/>
                </a:cxn>
                <a:cxn ang="0">
                  <a:pos x="41" y="1"/>
                </a:cxn>
                <a:cxn ang="0">
                  <a:pos x="41" y="1"/>
                </a:cxn>
              </a:cxnLst>
              <a:rect l="0" t="0" r="r" b="b"/>
              <a:pathLst>
                <a:path w="50" h="64">
                  <a:moveTo>
                    <a:pt x="41" y="1"/>
                  </a:moveTo>
                  <a:lnTo>
                    <a:pt x="41" y="1"/>
                  </a:lnTo>
                  <a:lnTo>
                    <a:pt x="36" y="7"/>
                  </a:lnTo>
                  <a:lnTo>
                    <a:pt x="31" y="15"/>
                  </a:lnTo>
                  <a:lnTo>
                    <a:pt x="22" y="28"/>
                  </a:lnTo>
                  <a:lnTo>
                    <a:pt x="22" y="28"/>
                  </a:lnTo>
                  <a:lnTo>
                    <a:pt x="17" y="35"/>
                  </a:lnTo>
                  <a:lnTo>
                    <a:pt x="11" y="43"/>
                  </a:lnTo>
                  <a:lnTo>
                    <a:pt x="11" y="43"/>
                  </a:lnTo>
                  <a:lnTo>
                    <a:pt x="9" y="47"/>
                  </a:lnTo>
                  <a:lnTo>
                    <a:pt x="6" y="50"/>
                  </a:lnTo>
                  <a:lnTo>
                    <a:pt x="3" y="53"/>
                  </a:lnTo>
                  <a:lnTo>
                    <a:pt x="0" y="57"/>
                  </a:lnTo>
                  <a:lnTo>
                    <a:pt x="0" y="57"/>
                  </a:lnTo>
                  <a:lnTo>
                    <a:pt x="0" y="59"/>
                  </a:lnTo>
                  <a:lnTo>
                    <a:pt x="0" y="61"/>
                  </a:lnTo>
                  <a:lnTo>
                    <a:pt x="3" y="63"/>
                  </a:lnTo>
                  <a:lnTo>
                    <a:pt x="4" y="64"/>
                  </a:lnTo>
                  <a:lnTo>
                    <a:pt x="6" y="64"/>
                  </a:lnTo>
                  <a:lnTo>
                    <a:pt x="7" y="63"/>
                  </a:lnTo>
                  <a:lnTo>
                    <a:pt x="8" y="61"/>
                  </a:lnTo>
                  <a:lnTo>
                    <a:pt x="8" y="61"/>
                  </a:lnTo>
                  <a:lnTo>
                    <a:pt x="10" y="59"/>
                  </a:lnTo>
                  <a:lnTo>
                    <a:pt x="12" y="58"/>
                  </a:lnTo>
                  <a:lnTo>
                    <a:pt x="15" y="56"/>
                  </a:lnTo>
                  <a:lnTo>
                    <a:pt x="16" y="55"/>
                  </a:lnTo>
                  <a:lnTo>
                    <a:pt x="16" y="55"/>
                  </a:lnTo>
                  <a:lnTo>
                    <a:pt x="21" y="46"/>
                  </a:lnTo>
                  <a:lnTo>
                    <a:pt x="24" y="41"/>
                  </a:lnTo>
                  <a:lnTo>
                    <a:pt x="27" y="36"/>
                  </a:lnTo>
                  <a:lnTo>
                    <a:pt x="27" y="36"/>
                  </a:lnTo>
                  <a:lnTo>
                    <a:pt x="32" y="29"/>
                  </a:lnTo>
                  <a:lnTo>
                    <a:pt x="37" y="22"/>
                  </a:lnTo>
                  <a:lnTo>
                    <a:pt x="43" y="15"/>
                  </a:lnTo>
                  <a:lnTo>
                    <a:pt x="49" y="8"/>
                  </a:lnTo>
                  <a:lnTo>
                    <a:pt x="49" y="8"/>
                  </a:lnTo>
                  <a:lnTo>
                    <a:pt x="50" y="6"/>
                  </a:lnTo>
                  <a:lnTo>
                    <a:pt x="50" y="4"/>
                  </a:lnTo>
                  <a:lnTo>
                    <a:pt x="49" y="2"/>
                  </a:lnTo>
                  <a:lnTo>
                    <a:pt x="48" y="1"/>
                  </a:lnTo>
                  <a:lnTo>
                    <a:pt x="47" y="0"/>
                  </a:lnTo>
                  <a:lnTo>
                    <a:pt x="45" y="0"/>
                  </a:lnTo>
                  <a:lnTo>
                    <a:pt x="44" y="0"/>
                  </a:lnTo>
                  <a:lnTo>
                    <a:pt x="41" y="1"/>
                  </a:lnTo>
                  <a:lnTo>
                    <a:pt x="41"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83" name="Freeform 313">
              <a:extLst>
                <a:ext uri="{FF2B5EF4-FFF2-40B4-BE49-F238E27FC236}">
                  <a16:creationId xmlns:a16="http://schemas.microsoft.com/office/drawing/2014/main" id="{2B37CB66-3D95-459D-9048-BDCA1DF81028}"/>
                </a:ext>
              </a:extLst>
            </p:cNvPr>
            <p:cNvSpPr>
              <a:spLocks/>
            </p:cNvSpPr>
            <p:nvPr/>
          </p:nvSpPr>
          <p:spPr bwMode="auto">
            <a:xfrm>
              <a:off x="6829426" y="3713163"/>
              <a:ext cx="20638" cy="34925"/>
            </a:xfrm>
            <a:custGeom>
              <a:avLst/>
              <a:gdLst/>
              <a:ahLst/>
              <a:cxnLst>
                <a:cxn ang="0">
                  <a:pos x="31" y="3"/>
                </a:cxn>
                <a:cxn ang="0">
                  <a:pos x="31" y="3"/>
                </a:cxn>
                <a:cxn ang="0">
                  <a:pos x="28" y="10"/>
                </a:cxn>
                <a:cxn ang="0">
                  <a:pos x="24" y="17"/>
                </a:cxn>
                <a:cxn ang="0">
                  <a:pos x="14" y="30"/>
                </a:cxn>
                <a:cxn ang="0">
                  <a:pos x="14" y="30"/>
                </a:cxn>
                <a:cxn ang="0">
                  <a:pos x="10" y="37"/>
                </a:cxn>
                <a:cxn ang="0">
                  <a:pos x="6" y="44"/>
                </a:cxn>
                <a:cxn ang="0">
                  <a:pos x="0" y="59"/>
                </a:cxn>
                <a:cxn ang="0">
                  <a:pos x="0" y="59"/>
                </a:cxn>
                <a:cxn ang="0">
                  <a:pos x="0" y="61"/>
                </a:cxn>
                <a:cxn ang="0">
                  <a:pos x="0" y="63"/>
                </a:cxn>
                <a:cxn ang="0">
                  <a:pos x="3" y="66"/>
                </a:cxn>
                <a:cxn ang="0">
                  <a:pos x="4" y="66"/>
                </a:cxn>
                <a:cxn ang="0">
                  <a:pos x="6" y="66"/>
                </a:cxn>
                <a:cxn ang="0">
                  <a:pos x="7" y="65"/>
                </a:cxn>
                <a:cxn ang="0">
                  <a:pos x="8" y="64"/>
                </a:cxn>
                <a:cxn ang="0">
                  <a:pos x="8" y="64"/>
                </a:cxn>
                <a:cxn ang="0">
                  <a:pos x="16" y="48"/>
                </a:cxn>
                <a:cxn ang="0">
                  <a:pos x="21" y="39"/>
                </a:cxn>
                <a:cxn ang="0">
                  <a:pos x="26" y="31"/>
                </a:cxn>
                <a:cxn ang="0">
                  <a:pos x="26" y="31"/>
                </a:cxn>
                <a:cxn ang="0">
                  <a:pos x="34" y="20"/>
                </a:cxn>
                <a:cxn ang="0">
                  <a:pos x="37" y="12"/>
                </a:cxn>
                <a:cxn ang="0">
                  <a:pos x="40" y="6"/>
                </a:cxn>
                <a:cxn ang="0">
                  <a:pos x="40" y="6"/>
                </a:cxn>
                <a:cxn ang="0">
                  <a:pos x="40" y="4"/>
                </a:cxn>
                <a:cxn ang="0">
                  <a:pos x="39" y="2"/>
                </a:cxn>
                <a:cxn ang="0">
                  <a:pos x="38" y="1"/>
                </a:cxn>
                <a:cxn ang="0">
                  <a:pos x="37" y="0"/>
                </a:cxn>
                <a:cxn ang="0">
                  <a:pos x="33" y="0"/>
                </a:cxn>
                <a:cxn ang="0">
                  <a:pos x="32" y="1"/>
                </a:cxn>
                <a:cxn ang="0">
                  <a:pos x="31" y="3"/>
                </a:cxn>
                <a:cxn ang="0">
                  <a:pos x="31" y="3"/>
                </a:cxn>
              </a:cxnLst>
              <a:rect l="0" t="0" r="r" b="b"/>
              <a:pathLst>
                <a:path w="40" h="66">
                  <a:moveTo>
                    <a:pt x="31" y="3"/>
                  </a:moveTo>
                  <a:lnTo>
                    <a:pt x="31" y="3"/>
                  </a:lnTo>
                  <a:lnTo>
                    <a:pt x="28" y="10"/>
                  </a:lnTo>
                  <a:lnTo>
                    <a:pt x="24" y="17"/>
                  </a:lnTo>
                  <a:lnTo>
                    <a:pt x="14" y="30"/>
                  </a:lnTo>
                  <a:lnTo>
                    <a:pt x="14" y="30"/>
                  </a:lnTo>
                  <a:lnTo>
                    <a:pt x="10" y="37"/>
                  </a:lnTo>
                  <a:lnTo>
                    <a:pt x="6" y="44"/>
                  </a:lnTo>
                  <a:lnTo>
                    <a:pt x="0" y="59"/>
                  </a:lnTo>
                  <a:lnTo>
                    <a:pt x="0" y="59"/>
                  </a:lnTo>
                  <a:lnTo>
                    <a:pt x="0" y="61"/>
                  </a:lnTo>
                  <a:lnTo>
                    <a:pt x="0" y="63"/>
                  </a:lnTo>
                  <a:lnTo>
                    <a:pt x="3" y="66"/>
                  </a:lnTo>
                  <a:lnTo>
                    <a:pt x="4" y="66"/>
                  </a:lnTo>
                  <a:lnTo>
                    <a:pt x="6" y="66"/>
                  </a:lnTo>
                  <a:lnTo>
                    <a:pt x="7" y="65"/>
                  </a:lnTo>
                  <a:lnTo>
                    <a:pt x="8" y="64"/>
                  </a:lnTo>
                  <a:lnTo>
                    <a:pt x="8" y="64"/>
                  </a:lnTo>
                  <a:lnTo>
                    <a:pt x="16" y="48"/>
                  </a:lnTo>
                  <a:lnTo>
                    <a:pt x="21" y="39"/>
                  </a:lnTo>
                  <a:lnTo>
                    <a:pt x="26" y="31"/>
                  </a:lnTo>
                  <a:lnTo>
                    <a:pt x="26" y="31"/>
                  </a:lnTo>
                  <a:lnTo>
                    <a:pt x="34" y="20"/>
                  </a:lnTo>
                  <a:lnTo>
                    <a:pt x="37" y="12"/>
                  </a:lnTo>
                  <a:lnTo>
                    <a:pt x="40" y="6"/>
                  </a:lnTo>
                  <a:lnTo>
                    <a:pt x="40" y="6"/>
                  </a:lnTo>
                  <a:lnTo>
                    <a:pt x="40" y="4"/>
                  </a:lnTo>
                  <a:lnTo>
                    <a:pt x="39" y="2"/>
                  </a:lnTo>
                  <a:lnTo>
                    <a:pt x="38" y="1"/>
                  </a:lnTo>
                  <a:lnTo>
                    <a:pt x="37" y="0"/>
                  </a:lnTo>
                  <a:lnTo>
                    <a:pt x="33" y="0"/>
                  </a:lnTo>
                  <a:lnTo>
                    <a:pt x="32" y="1"/>
                  </a:lnTo>
                  <a:lnTo>
                    <a:pt x="31" y="3"/>
                  </a:lnTo>
                  <a:lnTo>
                    <a:pt x="31"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84" name="Freeform 314">
              <a:extLst>
                <a:ext uri="{FF2B5EF4-FFF2-40B4-BE49-F238E27FC236}">
                  <a16:creationId xmlns:a16="http://schemas.microsoft.com/office/drawing/2014/main" id="{1F67BDB0-1742-42C5-8A63-9EBC969A5E78}"/>
                </a:ext>
              </a:extLst>
            </p:cNvPr>
            <p:cNvSpPr>
              <a:spLocks/>
            </p:cNvSpPr>
            <p:nvPr/>
          </p:nvSpPr>
          <p:spPr bwMode="auto">
            <a:xfrm>
              <a:off x="6859588" y="3713163"/>
              <a:ext cx="17463" cy="22225"/>
            </a:xfrm>
            <a:custGeom>
              <a:avLst/>
              <a:gdLst/>
              <a:ahLst/>
              <a:cxnLst>
                <a:cxn ang="0">
                  <a:pos x="28" y="1"/>
                </a:cxn>
                <a:cxn ang="0">
                  <a:pos x="28" y="1"/>
                </a:cxn>
                <a:cxn ang="0">
                  <a:pos x="13" y="17"/>
                </a:cxn>
                <a:cxn ang="0">
                  <a:pos x="6" y="26"/>
                </a:cxn>
                <a:cxn ang="0">
                  <a:pos x="1" y="35"/>
                </a:cxn>
                <a:cxn ang="0">
                  <a:pos x="1" y="35"/>
                </a:cxn>
                <a:cxn ang="0">
                  <a:pos x="0" y="37"/>
                </a:cxn>
                <a:cxn ang="0">
                  <a:pos x="0" y="39"/>
                </a:cxn>
                <a:cxn ang="0">
                  <a:pos x="1" y="40"/>
                </a:cxn>
                <a:cxn ang="0">
                  <a:pos x="2" y="41"/>
                </a:cxn>
                <a:cxn ang="0">
                  <a:pos x="4" y="42"/>
                </a:cxn>
                <a:cxn ang="0">
                  <a:pos x="5" y="42"/>
                </a:cxn>
                <a:cxn ang="0">
                  <a:pos x="7" y="41"/>
                </a:cxn>
                <a:cxn ang="0">
                  <a:pos x="8" y="40"/>
                </a:cxn>
                <a:cxn ang="0">
                  <a:pos x="8" y="40"/>
                </a:cxn>
                <a:cxn ang="0">
                  <a:pos x="14" y="32"/>
                </a:cxn>
                <a:cxn ang="0">
                  <a:pos x="21" y="24"/>
                </a:cxn>
                <a:cxn ang="0">
                  <a:pos x="34" y="8"/>
                </a:cxn>
                <a:cxn ang="0">
                  <a:pos x="34" y="8"/>
                </a:cxn>
                <a:cxn ang="0">
                  <a:pos x="35" y="6"/>
                </a:cxn>
                <a:cxn ang="0">
                  <a:pos x="35" y="4"/>
                </a:cxn>
                <a:cxn ang="0">
                  <a:pos x="35" y="3"/>
                </a:cxn>
                <a:cxn ang="0">
                  <a:pos x="34" y="1"/>
                </a:cxn>
                <a:cxn ang="0">
                  <a:pos x="32" y="0"/>
                </a:cxn>
                <a:cxn ang="0">
                  <a:pos x="31" y="0"/>
                </a:cxn>
                <a:cxn ang="0">
                  <a:pos x="29" y="0"/>
                </a:cxn>
                <a:cxn ang="0">
                  <a:pos x="28" y="1"/>
                </a:cxn>
                <a:cxn ang="0">
                  <a:pos x="28" y="1"/>
                </a:cxn>
              </a:cxnLst>
              <a:rect l="0" t="0" r="r" b="b"/>
              <a:pathLst>
                <a:path w="35" h="42">
                  <a:moveTo>
                    <a:pt x="28" y="1"/>
                  </a:moveTo>
                  <a:lnTo>
                    <a:pt x="28" y="1"/>
                  </a:lnTo>
                  <a:lnTo>
                    <a:pt x="13" y="17"/>
                  </a:lnTo>
                  <a:lnTo>
                    <a:pt x="6" y="26"/>
                  </a:lnTo>
                  <a:lnTo>
                    <a:pt x="1" y="35"/>
                  </a:lnTo>
                  <a:lnTo>
                    <a:pt x="1" y="35"/>
                  </a:lnTo>
                  <a:lnTo>
                    <a:pt x="0" y="37"/>
                  </a:lnTo>
                  <a:lnTo>
                    <a:pt x="0" y="39"/>
                  </a:lnTo>
                  <a:lnTo>
                    <a:pt x="1" y="40"/>
                  </a:lnTo>
                  <a:lnTo>
                    <a:pt x="2" y="41"/>
                  </a:lnTo>
                  <a:lnTo>
                    <a:pt x="4" y="42"/>
                  </a:lnTo>
                  <a:lnTo>
                    <a:pt x="5" y="42"/>
                  </a:lnTo>
                  <a:lnTo>
                    <a:pt x="7" y="41"/>
                  </a:lnTo>
                  <a:lnTo>
                    <a:pt x="8" y="40"/>
                  </a:lnTo>
                  <a:lnTo>
                    <a:pt x="8" y="40"/>
                  </a:lnTo>
                  <a:lnTo>
                    <a:pt x="14" y="32"/>
                  </a:lnTo>
                  <a:lnTo>
                    <a:pt x="21" y="24"/>
                  </a:lnTo>
                  <a:lnTo>
                    <a:pt x="34" y="8"/>
                  </a:lnTo>
                  <a:lnTo>
                    <a:pt x="34" y="8"/>
                  </a:lnTo>
                  <a:lnTo>
                    <a:pt x="35" y="6"/>
                  </a:lnTo>
                  <a:lnTo>
                    <a:pt x="35" y="4"/>
                  </a:lnTo>
                  <a:lnTo>
                    <a:pt x="35" y="3"/>
                  </a:lnTo>
                  <a:lnTo>
                    <a:pt x="34" y="1"/>
                  </a:lnTo>
                  <a:lnTo>
                    <a:pt x="32" y="0"/>
                  </a:lnTo>
                  <a:lnTo>
                    <a:pt x="31" y="0"/>
                  </a:lnTo>
                  <a:lnTo>
                    <a:pt x="29" y="0"/>
                  </a:lnTo>
                  <a:lnTo>
                    <a:pt x="28" y="1"/>
                  </a:lnTo>
                  <a:lnTo>
                    <a:pt x="28"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85" name="Freeform 315">
              <a:extLst>
                <a:ext uri="{FF2B5EF4-FFF2-40B4-BE49-F238E27FC236}">
                  <a16:creationId xmlns:a16="http://schemas.microsoft.com/office/drawing/2014/main" id="{8220F7D9-729D-4880-8BF4-104B3F071E76}"/>
                </a:ext>
              </a:extLst>
            </p:cNvPr>
            <p:cNvSpPr>
              <a:spLocks/>
            </p:cNvSpPr>
            <p:nvPr/>
          </p:nvSpPr>
          <p:spPr bwMode="auto">
            <a:xfrm>
              <a:off x="6310313" y="3257551"/>
              <a:ext cx="19050" cy="31750"/>
            </a:xfrm>
            <a:custGeom>
              <a:avLst/>
              <a:gdLst/>
              <a:ahLst/>
              <a:cxnLst>
                <a:cxn ang="0">
                  <a:pos x="27" y="2"/>
                </a:cxn>
                <a:cxn ang="0">
                  <a:pos x="27" y="2"/>
                </a:cxn>
                <a:cxn ang="0">
                  <a:pos x="13" y="28"/>
                </a:cxn>
                <a:cxn ang="0">
                  <a:pos x="6" y="41"/>
                </a:cxn>
                <a:cxn ang="0">
                  <a:pos x="0" y="56"/>
                </a:cxn>
                <a:cxn ang="0">
                  <a:pos x="0" y="56"/>
                </a:cxn>
                <a:cxn ang="0">
                  <a:pos x="0" y="58"/>
                </a:cxn>
                <a:cxn ang="0">
                  <a:pos x="1" y="59"/>
                </a:cxn>
                <a:cxn ang="0">
                  <a:pos x="2" y="61"/>
                </a:cxn>
                <a:cxn ang="0">
                  <a:pos x="5" y="61"/>
                </a:cxn>
                <a:cxn ang="0">
                  <a:pos x="6" y="62"/>
                </a:cxn>
                <a:cxn ang="0">
                  <a:pos x="8" y="61"/>
                </a:cxn>
                <a:cxn ang="0">
                  <a:pos x="9" y="60"/>
                </a:cxn>
                <a:cxn ang="0">
                  <a:pos x="10" y="58"/>
                </a:cxn>
                <a:cxn ang="0">
                  <a:pos x="10" y="58"/>
                </a:cxn>
                <a:cxn ang="0">
                  <a:pos x="15" y="44"/>
                </a:cxn>
                <a:cxn ang="0">
                  <a:pos x="21" y="32"/>
                </a:cxn>
                <a:cxn ang="0">
                  <a:pos x="36" y="7"/>
                </a:cxn>
                <a:cxn ang="0">
                  <a:pos x="36" y="7"/>
                </a:cxn>
                <a:cxn ang="0">
                  <a:pos x="37" y="5"/>
                </a:cxn>
                <a:cxn ang="0">
                  <a:pos x="37" y="3"/>
                </a:cxn>
                <a:cxn ang="0">
                  <a:pos x="36" y="2"/>
                </a:cxn>
                <a:cxn ang="0">
                  <a:pos x="34" y="1"/>
                </a:cxn>
                <a:cxn ang="0">
                  <a:pos x="33" y="0"/>
                </a:cxn>
                <a:cxn ang="0">
                  <a:pos x="30" y="0"/>
                </a:cxn>
                <a:cxn ang="0">
                  <a:pos x="28" y="1"/>
                </a:cxn>
                <a:cxn ang="0">
                  <a:pos x="27" y="2"/>
                </a:cxn>
                <a:cxn ang="0">
                  <a:pos x="27" y="2"/>
                </a:cxn>
              </a:cxnLst>
              <a:rect l="0" t="0" r="r" b="b"/>
              <a:pathLst>
                <a:path w="37" h="62">
                  <a:moveTo>
                    <a:pt x="27" y="2"/>
                  </a:moveTo>
                  <a:lnTo>
                    <a:pt x="27" y="2"/>
                  </a:lnTo>
                  <a:lnTo>
                    <a:pt x="13" y="28"/>
                  </a:lnTo>
                  <a:lnTo>
                    <a:pt x="6" y="41"/>
                  </a:lnTo>
                  <a:lnTo>
                    <a:pt x="0" y="56"/>
                  </a:lnTo>
                  <a:lnTo>
                    <a:pt x="0" y="56"/>
                  </a:lnTo>
                  <a:lnTo>
                    <a:pt x="0" y="58"/>
                  </a:lnTo>
                  <a:lnTo>
                    <a:pt x="1" y="59"/>
                  </a:lnTo>
                  <a:lnTo>
                    <a:pt x="2" y="61"/>
                  </a:lnTo>
                  <a:lnTo>
                    <a:pt x="5" y="61"/>
                  </a:lnTo>
                  <a:lnTo>
                    <a:pt x="6" y="62"/>
                  </a:lnTo>
                  <a:lnTo>
                    <a:pt x="8" y="61"/>
                  </a:lnTo>
                  <a:lnTo>
                    <a:pt x="9" y="60"/>
                  </a:lnTo>
                  <a:lnTo>
                    <a:pt x="10" y="58"/>
                  </a:lnTo>
                  <a:lnTo>
                    <a:pt x="10" y="58"/>
                  </a:lnTo>
                  <a:lnTo>
                    <a:pt x="15" y="44"/>
                  </a:lnTo>
                  <a:lnTo>
                    <a:pt x="21" y="32"/>
                  </a:lnTo>
                  <a:lnTo>
                    <a:pt x="36" y="7"/>
                  </a:lnTo>
                  <a:lnTo>
                    <a:pt x="36" y="7"/>
                  </a:lnTo>
                  <a:lnTo>
                    <a:pt x="37" y="5"/>
                  </a:lnTo>
                  <a:lnTo>
                    <a:pt x="37" y="3"/>
                  </a:lnTo>
                  <a:lnTo>
                    <a:pt x="36" y="2"/>
                  </a:lnTo>
                  <a:lnTo>
                    <a:pt x="34" y="1"/>
                  </a:lnTo>
                  <a:lnTo>
                    <a:pt x="33" y="0"/>
                  </a:lnTo>
                  <a:lnTo>
                    <a:pt x="30" y="0"/>
                  </a:lnTo>
                  <a:lnTo>
                    <a:pt x="28" y="1"/>
                  </a:lnTo>
                  <a:lnTo>
                    <a:pt x="27" y="2"/>
                  </a:lnTo>
                  <a:lnTo>
                    <a:pt x="27"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86" name="Freeform 316">
              <a:extLst>
                <a:ext uri="{FF2B5EF4-FFF2-40B4-BE49-F238E27FC236}">
                  <a16:creationId xmlns:a16="http://schemas.microsoft.com/office/drawing/2014/main" id="{0AF9938B-79A6-4EF3-A90F-F6FFDA6DF40F}"/>
                </a:ext>
              </a:extLst>
            </p:cNvPr>
            <p:cNvSpPr>
              <a:spLocks/>
            </p:cNvSpPr>
            <p:nvPr/>
          </p:nvSpPr>
          <p:spPr bwMode="auto">
            <a:xfrm>
              <a:off x="6348413" y="3241676"/>
              <a:ext cx="26988" cy="34925"/>
            </a:xfrm>
            <a:custGeom>
              <a:avLst/>
              <a:gdLst/>
              <a:ahLst/>
              <a:cxnLst>
                <a:cxn ang="0">
                  <a:pos x="39" y="1"/>
                </a:cxn>
                <a:cxn ang="0">
                  <a:pos x="39" y="1"/>
                </a:cxn>
                <a:cxn ang="0">
                  <a:pos x="34" y="6"/>
                </a:cxn>
                <a:cxn ang="0">
                  <a:pos x="30" y="11"/>
                </a:cxn>
                <a:cxn ang="0">
                  <a:pos x="22" y="23"/>
                </a:cxn>
                <a:cxn ang="0">
                  <a:pos x="22" y="23"/>
                </a:cxn>
                <a:cxn ang="0">
                  <a:pos x="11" y="41"/>
                </a:cxn>
                <a:cxn ang="0">
                  <a:pos x="1" y="59"/>
                </a:cxn>
                <a:cxn ang="0">
                  <a:pos x="1" y="59"/>
                </a:cxn>
                <a:cxn ang="0">
                  <a:pos x="0" y="61"/>
                </a:cxn>
                <a:cxn ang="0">
                  <a:pos x="1" y="63"/>
                </a:cxn>
                <a:cxn ang="0">
                  <a:pos x="2" y="64"/>
                </a:cxn>
                <a:cxn ang="0">
                  <a:pos x="3" y="65"/>
                </a:cxn>
                <a:cxn ang="0">
                  <a:pos x="5" y="66"/>
                </a:cxn>
                <a:cxn ang="0">
                  <a:pos x="6" y="66"/>
                </a:cxn>
                <a:cxn ang="0">
                  <a:pos x="8" y="65"/>
                </a:cxn>
                <a:cxn ang="0">
                  <a:pos x="9" y="63"/>
                </a:cxn>
                <a:cxn ang="0">
                  <a:pos x="9" y="63"/>
                </a:cxn>
                <a:cxn ang="0">
                  <a:pos x="19" y="47"/>
                </a:cxn>
                <a:cxn ang="0">
                  <a:pos x="28" y="32"/>
                </a:cxn>
                <a:cxn ang="0">
                  <a:pos x="28" y="32"/>
                </a:cxn>
                <a:cxn ang="0">
                  <a:pos x="36" y="18"/>
                </a:cxn>
                <a:cxn ang="0">
                  <a:pos x="40" y="13"/>
                </a:cxn>
                <a:cxn ang="0">
                  <a:pos x="47" y="7"/>
                </a:cxn>
                <a:cxn ang="0">
                  <a:pos x="47" y="7"/>
                </a:cxn>
                <a:cxn ang="0">
                  <a:pos x="48" y="6"/>
                </a:cxn>
                <a:cxn ang="0">
                  <a:pos x="49" y="4"/>
                </a:cxn>
                <a:cxn ang="0">
                  <a:pos x="48" y="3"/>
                </a:cxn>
                <a:cxn ang="0">
                  <a:pos x="47" y="1"/>
                </a:cxn>
                <a:cxn ang="0">
                  <a:pos x="44" y="0"/>
                </a:cxn>
                <a:cxn ang="0">
                  <a:pos x="41" y="0"/>
                </a:cxn>
                <a:cxn ang="0">
                  <a:pos x="39" y="1"/>
                </a:cxn>
                <a:cxn ang="0">
                  <a:pos x="39" y="1"/>
                </a:cxn>
              </a:cxnLst>
              <a:rect l="0" t="0" r="r" b="b"/>
              <a:pathLst>
                <a:path w="49" h="66">
                  <a:moveTo>
                    <a:pt x="39" y="1"/>
                  </a:moveTo>
                  <a:lnTo>
                    <a:pt x="39" y="1"/>
                  </a:lnTo>
                  <a:lnTo>
                    <a:pt x="34" y="6"/>
                  </a:lnTo>
                  <a:lnTo>
                    <a:pt x="30" y="11"/>
                  </a:lnTo>
                  <a:lnTo>
                    <a:pt x="22" y="23"/>
                  </a:lnTo>
                  <a:lnTo>
                    <a:pt x="22" y="23"/>
                  </a:lnTo>
                  <a:lnTo>
                    <a:pt x="11" y="41"/>
                  </a:lnTo>
                  <a:lnTo>
                    <a:pt x="1" y="59"/>
                  </a:lnTo>
                  <a:lnTo>
                    <a:pt x="1" y="59"/>
                  </a:lnTo>
                  <a:lnTo>
                    <a:pt x="0" y="61"/>
                  </a:lnTo>
                  <a:lnTo>
                    <a:pt x="1" y="63"/>
                  </a:lnTo>
                  <a:lnTo>
                    <a:pt x="2" y="64"/>
                  </a:lnTo>
                  <a:lnTo>
                    <a:pt x="3" y="65"/>
                  </a:lnTo>
                  <a:lnTo>
                    <a:pt x="5" y="66"/>
                  </a:lnTo>
                  <a:lnTo>
                    <a:pt x="6" y="66"/>
                  </a:lnTo>
                  <a:lnTo>
                    <a:pt x="8" y="65"/>
                  </a:lnTo>
                  <a:lnTo>
                    <a:pt x="9" y="63"/>
                  </a:lnTo>
                  <a:lnTo>
                    <a:pt x="9" y="63"/>
                  </a:lnTo>
                  <a:lnTo>
                    <a:pt x="19" y="47"/>
                  </a:lnTo>
                  <a:lnTo>
                    <a:pt x="28" y="32"/>
                  </a:lnTo>
                  <a:lnTo>
                    <a:pt x="28" y="32"/>
                  </a:lnTo>
                  <a:lnTo>
                    <a:pt x="36" y="18"/>
                  </a:lnTo>
                  <a:lnTo>
                    <a:pt x="40" y="13"/>
                  </a:lnTo>
                  <a:lnTo>
                    <a:pt x="47" y="7"/>
                  </a:lnTo>
                  <a:lnTo>
                    <a:pt x="47" y="7"/>
                  </a:lnTo>
                  <a:lnTo>
                    <a:pt x="48" y="6"/>
                  </a:lnTo>
                  <a:lnTo>
                    <a:pt x="49" y="4"/>
                  </a:lnTo>
                  <a:lnTo>
                    <a:pt x="48" y="3"/>
                  </a:lnTo>
                  <a:lnTo>
                    <a:pt x="47" y="1"/>
                  </a:lnTo>
                  <a:lnTo>
                    <a:pt x="44" y="0"/>
                  </a:lnTo>
                  <a:lnTo>
                    <a:pt x="41" y="0"/>
                  </a:lnTo>
                  <a:lnTo>
                    <a:pt x="39" y="1"/>
                  </a:lnTo>
                  <a:lnTo>
                    <a:pt x="39"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87" name="Freeform 317">
              <a:extLst>
                <a:ext uri="{FF2B5EF4-FFF2-40B4-BE49-F238E27FC236}">
                  <a16:creationId xmlns:a16="http://schemas.microsoft.com/office/drawing/2014/main" id="{108D2E65-7F77-4E59-A728-B221E7D20AA7}"/>
                </a:ext>
              </a:extLst>
            </p:cNvPr>
            <p:cNvSpPr>
              <a:spLocks/>
            </p:cNvSpPr>
            <p:nvPr/>
          </p:nvSpPr>
          <p:spPr bwMode="auto">
            <a:xfrm>
              <a:off x="6388101" y="3217863"/>
              <a:ext cx="19050" cy="42863"/>
            </a:xfrm>
            <a:custGeom>
              <a:avLst/>
              <a:gdLst/>
              <a:ahLst/>
              <a:cxnLst>
                <a:cxn ang="0">
                  <a:pos x="26" y="3"/>
                </a:cxn>
                <a:cxn ang="0">
                  <a:pos x="26" y="3"/>
                </a:cxn>
                <a:cxn ang="0">
                  <a:pos x="20" y="22"/>
                </a:cxn>
                <a:cxn ang="0">
                  <a:pos x="15" y="39"/>
                </a:cxn>
                <a:cxn ang="0">
                  <a:pos x="8" y="57"/>
                </a:cxn>
                <a:cxn ang="0">
                  <a:pos x="0" y="74"/>
                </a:cxn>
                <a:cxn ang="0">
                  <a:pos x="0" y="74"/>
                </a:cxn>
                <a:cxn ang="0">
                  <a:pos x="0" y="76"/>
                </a:cxn>
                <a:cxn ang="0">
                  <a:pos x="0" y="78"/>
                </a:cxn>
                <a:cxn ang="0">
                  <a:pos x="1" y="79"/>
                </a:cxn>
                <a:cxn ang="0">
                  <a:pos x="2" y="80"/>
                </a:cxn>
                <a:cxn ang="0">
                  <a:pos x="4" y="81"/>
                </a:cxn>
                <a:cxn ang="0">
                  <a:pos x="5" y="81"/>
                </a:cxn>
                <a:cxn ang="0">
                  <a:pos x="7" y="80"/>
                </a:cxn>
                <a:cxn ang="0">
                  <a:pos x="8" y="79"/>
                </a:cxn>
                <a:cxn ang="0">
                  <a:pos x="8" y="79"/>
                </a:cxn>
                <a:cxn ang="0">
                  <a:pos x="16" y="61"/>
                </a:cxn>
                <a:cxn ang="0">
                  <a:pos x="23" y="43"/>
                </a:cxn>
                <a:cxn ang="0">
                  <a:pos x="30" y="25"/>
                </a:cxn>
                <a:cxn ang="0">
                  <a:pos x="35" y="6"/>
                </a:cxn>
                <a:cxn ang="0">
                  <a:pos x="35" y="6"/>
                </a:cxn>
                <a:cxn ang="0">
                  <a:pos x="35" y="4"/>
                </a:cxn>
                <a:cxn ang="0">
                  <a:pos x="34" y="2"/>
                </a:cxn>
                <a:cxn ang="0">
                  <a:pos x="33" y="1"/>
                </a:cxn>
                <a:cxn ang="0">
                  <a:pos x="31" y="0"/>
                </a:cxn>
                <a:cxn ang="0">
                  <a:pos x="30" y="0"/>
                </a:cxn>
                <a:cxn ang="0">
                  <a:pos x="28" y="0"/>
                </a:cxn>
                <a:cxn ang="0">
                  <a:pos x="27" y="1"/>
                </a:cxn>
                <a:cxn ang="0">
                  <a:pos x="26" y="3"/>
                </a:cxn>
                <a:cxn ang="0">
                  <a:pos x="26" y="3"/>
                </a:cxn>
              </a:cxnLst>
              <a:rect l="0" t="0" r="r" b="b"/>
              <a:pathLst>
                <a:path w="35" h="81">
                  <a:moveTo>
                    <a:pt x="26" y="3"/>
                  </a:moveTo>
                  <a:lnTo>
                    <a:pt x="26" y="3"/>
                  </a:lnTo>
                  <a:lnTo>
                    <a:pt x="20" y="22"/>
                  </a:lnTo>
                  <a:lnTo>
                    <a:pt x="15" y="39"/>
                  </a:lnTo>
                  <a:lnTo>
                    <a:pt x="8" y="57"/>
                  </a:lnTo>
                  <a:lnTo>
                    <a:pt x="0" y="74"/>
                  </a:lnTo>
                  <a:lnTo>
                    <a:pt x="0" y="74"/>
                  </a:lnTo>
                  <a:lnTo>
                    <a:pt x="0" y="76"/>
                  </a:lnTo>
                  <a:lnTo>
                    <a:pt x="0" y="78"/>
                  </a:lnTo>
                  <a:lnTo>
                    <a:pt x="1" y="79"/>
                  </a:lnTo>
                  <a:lnTo>
                    <a:pt x="2" y="80"/>
                  </a:lnTo>
                  <a:lnTo>
                    <a:pt x="4" y="81"/>
                  </a:lnTo>
                  <a:lnTo>
                    <a:pt x="5" y="81"/>
                  </a:lnTo>
                  <a:lnTo>
                    <a:pt x="7" y="80"/>
                  </a:lnTo>
                  <a:lnTo>
                    <a:pt x="8" y="79"/>
                  </a:lnTo>
                  <a:lnTo>
                    <a:pt x="8" y="79"/>
                  </a:lnTo>
                  <a:lnTo>
                    <a:pt x="16" y="61"/>
                  </a:lnTo>
                  <a:lnTo>
                    <a:pt x="23" y="43"/>
                  </a:lnTo>
                  <a:lnTo>
                    <a:pt x="30" y="25"/>
                  </a:lnTo>
                  <a:lnTo>
                    <a:pt x="35" y="6"/>
                  </a:lnTo>
                  <a:lnTo>
                    <a:pt x="35" y="6"/>
                  </a:lnTo>
                  <a:lnTo>
                    <a:pt x="35" y="4"/>
                  </a:lnTo>
                  <a:lnTo>
                    <a:pt x="34" y="2"/>
                  </a:lnTo>
                  <a:lnTo>
                    <a:pt x="33" y="1"/>
                  </a:lnTo>
                  <a:lnTo>
                    <a:pt x="31" y="0"/>
                  </a:lnTo>
                  <a:lnTo>
                    <a:pt x="30" y="0"/>
                  </a:lnTo>
                  <a:lnTo>
                    <a:pt x="28" y="0"/>
                  </a:lnTo>
                  <a:lnTo>
                    <a:pt x="27" y="1"/>
                  </a:lnTo>
                  <a:lnTo>
                    <a:pt x="26" y="3"/>
                  </a:lnTo>
                  <a:lnTo>
                    <a:pt x="26"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88" name="Freeform 318">
              <a:extLst>
                <a:ext uri="{FF2B5EF4-FFF2-40B4-BE49-F238E27FC236}">
                  <a16:creationId xmlns:a16="http://schemas.microsoft.com/office/drawing/2014/main" id="{74665576-DF9D-4573-93B3-58B5D325C5B5}"/>
                </a:ext>
              </a:extLst>
            </p:cNvPr>
            <p:cNvSpPr>
              <a:spLocks/>
            </p:cNvSpPr>
            <p:nvPr/>
          </p:nvSpPr>
          <p:spPr bwMode="auto">
            <a:xfrm>
              <a:off x="6411913" y="3201988"/>
              <a:ext cx="23813" cy="47625"/>
            </a:xfrm>
            <a:custGeom>
              <a:avLst/>
              <a:gdLst/>
              <a:ahLst/>
              <a:cxnLst>
                <a:cxn ang="0">
                  <a:pos x="34" y="2"/>
                </a:cxn>
                <a:cxn ang="0">
                  <a:pos x="34" y="2"/>
                </a:cxn>
                <a:cxn ang="0">
                  <a:pos x="30" y="10"/>
                </a:cxn>
                <a:cxn ang="0">
                  <a:pos x="26" y="19"/>
                </a:cxn>
                <a:cxn ang="0">
                  <a:pos x="24" y="28"/>
                </a:cxn>
                <a:cxn ang="0">
                  <a:pos x="22" y="37"/>
                </a:cxn>
                <a:cxn ang="0">
                  <a:pos x="22" y="37"/>
                </a:cxn>
                <a:cxn ang="0">
                  <a:pos x="19" y="50"/>
                </a:cxn>
                <a:cxn ang="0">
                  <a:pos x="14" y="62"/>
                </a:cxn>
                <a:cxn ang="0">
                  <a:pos x="7" y="73"/>
                </a:cxn>
                <a:cxn ang="0">
                  <a:pos x="1" y="86"/>
                </a:cxn>
                <a:cxn ang="0">
                  <a:pos x="1" y="86"/>
                </a:cxn>
                <a:cxn ang="0">
                  <a:pos x="0" y="88"/>
                </a:cxn>
                <a:cxn ang="0">
                  <a:pos x="0" y="89"/>
                </a:cxn>
                <a:cxn ang="0">
                  <a:pos x="1" y="91"/>
                </a:cxn>
                <a:cxn ang="0">
                  <a:pos x="3" y="92"/>
                </a:cxn>
                <a:cxn ang="0">
                  <a:pos x="4" y="92"/>
                </a:cxn>
                <a:cxn ang="0">
                  <a:pos x="6" y="92"/>
                </a:cxn>
                <a:cxn ang="0">
                  <a:pos x="7" y="92"/>
                </a:cxn>
                <a:cxn ang="0">
                  <a:pos x="10" y="90"/>
                </a:cxn>
                <a:cxn ang="0">
                  <a:pos x="10" y="90"/>
                </a:cxn>
                <a:cxn ang="0">
                  <a:pos x="19" y="70"/>
                </a:cxn>
                <a:cxn ang="0">
                  <a:pos x="27" y="51"/>
                </a:cxn>
                <a:cxn ang="0">
                  <a:pos x="27" y="51"/>
                </a:cxn>
                <a:cxn ang="0">
                  <a:pos x="31" y="39"/>
                </a:cxn>
                <a:cxn ang="0">
                  <a:pos x="33" y="28"/>
                </a:cxn>
                <a:cxn ang="0">
                  <a:pos x="37" y="17"/>
                </a:cxn>
                <a:cxn ang="0">
                  <a:pos x="40" y="12"/>
                </a:cxn>
                <a:cxn ang="0">
                  <a:pos x="43" y="7"/>
                </a:cxn>
                <a:cxn ang="0">
                  <a:pos x="43" y="7"/>
                </a:cxn>
                <a:cxn ang="0">
                  <a:pos x="44" y="5"/>
                </a:cxn>
                <a:cxn ang="0">
                  <a:pos x="43" y="3"/>
                </a:cxn>
                <a:cxn ang="0">
                  <a:pos x="43" y="2"/>
                </a:cxn>
                <a:cxn ang="0">
                  <a:pos x="41" y="1"/>
                </a:cxn>
                <a:cxn ang="0">
                  <a:pos x="40" y="0"/>
                </a:cxn>
                <a:cxn ang="0">
                  <a:pos x="37" y="0"/>
                </a:cxn>
                <a:cxn ang="0">
                  <a:pos x="35" y="1"/>
                </a:cxn>
                <a:cxn ang="0">
                  <a:pos x="34" y="2"/>
                </a:cxn>
                <a:cxn ang="0">
                  <a:pos x="34" y="2"/>
                </a:cxn>
              </a:cxnLst>
              <a:rect l="0" t="0" r="r" b="b"/>
              <a:pathLst>
                <a:path w="44" h="92">
                  <a:moveTo>
                    <a:pt x="34" y="2"/>
                  </a:moveTo>
                  <a:lnTo>
                    <a:pt x="34" y="2"/>
                  </a:lnTo>
                  <a:lnTo>
                    <a:pt x="30" y="10"/>
                  </a:lnTo>
                  <a:lnTo>
                    <a:pt x="26" y="19"/>
                  </a:lnTo>
                  <a:lnTo>
                    <a:pt x="24" y="28"/>
                  </a:lnTo>
                  <a:lnTo>
                    <a:pt x="22" y="37"/>
                  </a:lnTo>
                  <a:lnTo>
                    <a:pt x="22" y="37"/>
                  </a:lnTo>
                  <a:lnTo>
                    <a:pt x="19" y="50"/>
                  </a:lnTo>
                  <a:lnTo>
                    <a:pt x="14" y="62"/>
                  </a:lnTo>
                  <a:lnTo>
                    <a:pt x="7" y="73"/>
                  </a:lnTo>
                  <a:lnTo>
                    <a:pt x="1" y="86"/>
                  </a:lnTo>
                  <a:lnTo>
                    <a:pt x="1" y="86"/>
                  </a:lnTo>
                  <a:lnTo>
                    <a:pt x="0" y="88"/>
                  </a:lnTo>
                  <a:lnTo>
                    <a:pt x="0" y="89"/>
                  </a:lnTo>
                  <a:lnTo>
                    <a:pt x="1" y="91"/>
                  </a:lnTo>
                  <a:lnTo>
                    <a:pt x="3" y="92"/>
                  </a:lnTo>
                  <a:lnTo>
                    <a:pt x="4" y="92"/>
                  </a:lnTo>
                  <a:lnTo>
                    <a:pt x="6" y="92"/>
                  </a:lnTo>
                  <a:lnTo>
                    <a:pt x="7" y="92"/>
                  </a:lnTo>
                  <a:lnTo>
                    <a:pt x="10" y="90"/>
                  </a:lnTo>
                  <a:lnTo>
                    <a:pt x="10" y="90"/>
                  </a:lnTo>
                  <a:lnTo>
                    <a:pt x="19" y="70"/>
                  </a:lnTo>
                  <a:lnTo>
                    <a:pt x="27" y="51"/>
                  </a:lnTo>
                  <a:lnTo>
                    <a:pt x="27" y="51"/>
                  </a:lnTo>
                  <a:lnTo>
                    <a:pt x="31" y="39"/>
                  </a:lnTo>
                  <a:lnTo>
                    <a:pt x="33" y="28"/>
                  </a:lnTo>
                  <a:lnTo>
                    <a:pt x="37" y="17"/>
                  </a:lnTo>
                  <a:lnTo>
                    <a:pt x="40" y="12"/>
                  </a:lnTo>
                  <a:lnTo>
                    <a:pt x="43" y="7"/>
                  </a:lnTo>
                  <a:lnTo>
                    <a:pt x="43" y="7"/>
                  </a:lnTo>
                  <a:lnTo>
                    <a:pt x="44" y="5"/>
                  </a:lnTo>
                  <a:lnTo>
                    <a:pt x="43" y="3"/>
                  </a:lnTo>
                  <a:lnTo>
                    <a:pt x="43" y="2"/>
                  </a:lnTo>
                  <a:lnTo>
                    <a:pt x="41" y="1"/>
                  </a:lnTo>
                  <a:lnTo>
                    <a:pt x="40" y="0"/>
                  </a:lnTo>
                  <a:lnTo>
                    <a:pt x="37" y="0"/>
                  </a:lnTo>
                  <a:lnTo>
                    <a:pt x="35" y="1"/>
                  </a:lnTo>
                  <a:lnTo>
                    <a:pt x="34" y="2"/>
                  </a:lnTo>
                  <a:lnTo>
                    <a:pt x="34"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89" name="Freeform 319">
              <a:extLst>
                <a:ext uri="{FF2B5EF4-FFF2-40B4-BE49-F238E27FC236}">
                  <a16:creationId xmlns:a16="http://schemas.microsoft.com/office/drawing/2014/main" id="{836969C7-2948-44E8-835F-B10ED7976268}"/>
                </a:ext>
              </a:extLst>
            </p:cNvPr>
            <p:cNvSpPr>
              <a:spLocks/>
            </p:cNvSpPr>
            <p:nvPr/>
          </p:nvSpPr>
          <p:spPr bwMode="auto">
            <a:xfrm>
              <a:off x="6442076" y="3187701"/>
              <a:ext cx="17463" cy="49213"/>
            </a:xfrm>
            <a:custGeom>
              <a:avLst/>
              <a:gdLst/>
              <a:ahLst/>
              <a:cxnLst>
                <a:cxn ang="0">
                  <a:pos x="24" y="4"/>
                </a:cxn>
                <a:cxn ang="0">
                  <a:pos x="24" y="4"/>
                </a:cxn>
                <a:cxn ang="0">
                  <a:pos x="23" y="16"/>
                </a:cxn>
                <a:cxn ang="0">
                  <a:pos x="22" y="26"/>
                </a:cxn>
                <a:cxn ang="0">
                  <a:pos x="19" y="37"/>
                </a:cxn>
                <a:cxn ang="0">
                  <a:pos x="16" y="48"/>
                </a:cxn>
                <a:cxn ang="0">
                  <a:pos x="16" y="48"/>
                </a:cxn>
                <a:cxn ang="0">
                  <a:pos x="10" y="67"/>
                </a:cxn>
                <a:cxn ang="0">
                  <a:pos x="6" y="77"/>
                </a:cxn>
                <a:cxn ang="0">
                  <a:pos x="1" y="85"/>
                </a:cxn>
                <a:cxn ang="0">
                  <a:pos x="1" y="85"/>
                </a:cxn>
                <a:cxn ang="0">
                  <a:pos x="0" y="87"/>
                </a:cxn>
                <a:cxn ang="0">
                  <a:pos x="0" y="89"/>
                </a:cxn>
                <a:cxn ang="0">
                  <a:pos x="1" y="90"/>
                </a:cxn>
                <a:cxn ang="0">
                  <a:pos x="2" y="91"/>
                </a:cxn>
                <a:cxn ang="0">
                  <a:pos x="6" y="92"/>
                </a:cxn>
                <a:cxn ang="0">
                  <a:pos x="7" y="91"/>
                </a:cxn>
                <a:cxn ang="0">
                  <a:pos x="10" y="90"/>
                </a:cxn>
                <a:cxn ang="0">
                  <a:pos x="10" y="90"/>
                </a:cxn>
                <a:cxn ang="0">
                  <a:pos x="15" y="82"/>
                </a:cxn>
                <a:cxn ang="0">
                  <a:pos x="18" y="73"/>
                </a:cxn>
                <a:cxn ang="0">
                  <a:pos x="24" y="54"/>
                </a:cxn>
                <a:cxn ang="0">
                  <a:pos x="24" y="54"/>
                </a:cxn>
                <a:cxn ang="0">
                  <a:pos x="30" y="30"/>
                </a:cxn>
                <a:cxn ang="0">
                  <a:pos x="32" y="18"/>
                </a:cxn>
                <a:cxn ang="0">
                  <a:pos x="33" y="4"/>
                </a:cxn>
                <a:cxn ang="0">
                  <a:pos x="33" y="4"/>
                </a:cxn>
                <a:cxn ang="0">
                  <a:pos x="33" y="2"/>
                </a:cxn>
                <a:cxn ang="0">
                  <a:pos x="32" y="1"/>
                </a:cxn>
                <a:cxn ang="0">
                  <a:pos x="31" y="0"/>
                </a:cxn>
                <a:cxn ang="0">
                  <a:pos x="29" y="0"/>
                </a:cxn>
                <a:cxn ang="0">
                  <a:pos x="27" y="0"/>
                </a:cxn>
                <a:cxn ang="0">
                  <a:pos x="26" y="1"/>
                </a:cxn>
                <a:cxn ang="0">
                  <a:pos x="25" y="2"/>
                </a:cxn>
                <a:cxn ang="0">
                  <a:pos x="24" y="4"/>
                </a:cxn>
                <a:cxn ang="0">
                  <a:pos x="24" y="4"/>
                </a:cxn>
              </a:cxnLst>
              <a:rect l="0" t="0" r="r" b="b"/>
              <a:pathLst>
                <a:path w="33" h="92">
                  <a:moveTo>
                    <a:pt x="24" y="4"/>
                  </a:moveTo>
                  <a:lnTo>
                    <a:pt x="24" y="4"/>
                  </a:lnTo>
                  <a:lnTo>
                    <a:pt x="23" y="16"/>
                  </a:lnTo>
                  <a:lnTo>
                    <a:pt x="22" y="26"/>
                  </a:lnTo>
                  <a:lnTo>
                    <a:pt x="19" y="37"/>
                  </a:lnTo>
                  <a:lnTo>
                    <a:pt x="16" y="48"/>
                  </a:lnTo>
                  <a:lnTo>
                    <a:pt x="16" y="48"/>
                  </a:lnTo>
                  <a:lnTo>
                    <a:pt x="10" y="67"/>
                  </a:lnTo>
                  <a:lnTo>
                    <a:pt x="6" y="77"/>
                  </a:lnTo>
                  <a:lnTo>
                    <a:pt x="1" y="85"/>
                  </a:lnTo>
                  <a:lnTo>
                    <a:pt x="1" y="85"/>
                  </a:lnTo>
                  <a:lnTo>
                    <a:pt x="0" y="87"/>
                  </a:lnTo>
                  <a:lnTo>
                    <a:pt x="0" y="89"/>
                  </a:lnTo>
                  <a:lnTo>
                    <a:pt x="1" y="90"/>
                  </a:lnTo>
                  <a:lnTo>
                    <a:pt x="2" y="91"/>
                  </a:lnTo>
                  <a:lnTo>
                    <a:pt x="6" y="92"/>
                  </a:lnTo>
                  <a:lnTo>
                    <a:pt x="7" y="91"/>
                  </a:lnTo>
                  <a:lnTo>
                    <a:pt x="10" y="90"/>
                  </a:lnTo>
                  <a:lnTo>
                    <a:pt x="10" y="90"/>
                  </a:lnTo>
                  <a:lnTo>
                    <a:pt x="15" y="82"/>
                  </a:lnTo>
                  <a:lnTo>
                    <a:pt x="18" y="73"/>
                  </a:lnTo>
                  <a:lnTo>
                    <a:pt x="24" y="54"/>
                  </a:lnTo>
                  <a:lnTo>
                    <a:pt x="24" y="54"/>
                  </a:lnTo>
                  <a:lnTo>
                    <a:pt x="30" y="30"/>
                  </a:lnTo>
                  <a:lnTo>
                    <a:pt x="32" y="18"/>
                  </a:lnTo>
                  <a:lnTo>
                    <a:pt x="33" y="4"/>
                  </a:lnTo>
                  <a:lnTo>
                    <a:pt x="33" y="4"/>
                  </a:lnTo>
                  <a:lnTo>
                    <a:pt x="33" y="2"/>
                  </a:lnTo>
                  <a:lnTo>
                    <a:pt x="32" y="1"/>
                  </a:lnTo>
                  <a:lnTo>
                    <a:pt x="31" y="0"/>
                  </a:lnTo>
                  <a:lnTo>
                    <a:pt x="29" y="0"/>
                  </a:lnTo>
                  <a:lnTo>
                    <a:pt x="27" y="0"/>
                  </a:lnTo>
                  <a:lnTo>
                    <a:pt x="26" y="1"/>
                  </a:lnTo>
                  <a:lnTo>
                    <a:pt x="25" y="2"/>
                  </a:lnTo>
                  <a:lnTo>
                    <a:pt x="24" y="4"/>
                  </a:lnTo>
                  <a:lnTo>
                    <a:pt x="24"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90" name="Freeform 320">
              <a:extLst>
                <a:ext uri="{FF2B5EF4-FFF2-40B4-BE49-F238E27FC236}">
                  <a16:creationId xmlns:a16="http://schemas.microsoft.com/office/drawing/2014/main" id="{49868977-9ED9-4586-83AE-8A18411B9FEC}"/>
                </a:ext>
              </a:extLst>
            </p:cNvPr>
            <p:cNvSpPr>
              <a:spLocks/>
            </p:cNvSpPr>
            <p:nvPr/>
          </p:nvSpPr>
          <p:spPr bwMode="auto">
            <a:xfrm>
              <a:off x="6475413" y="3162301"/>
              <a:ext cx="15875" cy="42863"/>
            </a:xfrm>
            <a:custGeom>
              <a:avLst/>
              <a:gdLst/>
              <a:ahLst/>
              <a:cxnLst>
                <a:cxn ang="0">
                  <a:pos x="22" y="3"/>
                </a:cxn>
                <a:cxn ang="0">
                  <a:pos x="22" y="3"/>
                </a:cxn>
                <a:cxn ang="0">
                  <a:pos x="12" y="40"/>
                </a:cxn>
                <a:cxn ang="0">
                  <a:pos x="7" y="57"/>
                </a:cxn>
                <a:cxn ang="0">
                  <a:pos x="0" y="75"/>
                </a:cxn>
                <a:cxn ang="0">
                  <a:pos x="0" y="75"/>
                </a:cxn>
                <a:cxn ang="0">
                  <a:pos x="0" y="77"/>
                </a:cxn>
                <a:cxn ang="0">
                  <a:pos x="0" y="79"/>
                </a:cxn>
                <a:cxn ang="0">
                  <a:pos x="1" y="80"/>
                </a:cxn>
                <a:cxn ang="0">
                  <a:pos x="3" y="81"/>
                </a:cxn>
                <a:cxn ang="0">
                  <a:pos x="7" y="80"/>
                </a:cxn>
                <a:cxn ang="0">
                  <a:pos x="9" y="79"/>
                </a:cxn>
                <a:cxn ang="0">
                  <a:pos x="10" y="78"/>
                </a:cxn>
                <a:cxn ang="0">
                  <a:pos x="10" y="78"/>
                </a:cxn>
                <a:cxn ang="0">
                  <a:pos x="16" y="60"/>
                </a:cxn>
                <a:cxn ang="0">
                  <a:pos x="21" y="42"/>
                </a:cxn>
                <a:cxn ang="0">
                  <a:pos x="31" y="6"/>
                </a:cxn>
                <a:cxn ang="0">
                  <a:pos x="31" y="6"/>
                </a:cxn>
                <a:cxn ang="0">
                  <a:pos x="31" y="4"/>
                </a:cxn>
                <a:cxn ang="0">
                  <a:pos x="30" y="2"/>
                </a:cxn>
                <a:cxn ang="0">
                  <a:pos x="29" y="1"/>
                </a:cxn>
                <a:cxn ang="0">
                  <a:pos x="28" y="0"/>
                </a:cxn>
                <a:cxn ang="0">
                  <a:pos x="26" y="0"/>
                </a:cxn>
                <a:cxn ang="0">
                  <a:pos x="24" y="0"/>
                </a:cxn>
                <a:cxn ang="0">
                  <a:pos x="23" y="2"/>
                </a:cxn>
                <a:cxn ang="0">
                  <a:pos x="22" y="3"/>
                </a:cxn>
                <a:cxn ang="0">
                  <a:pos x="22" y="3"/>
                </a:cxn>
              </a:cxnLst>
              <a:rect l="0" t="0" r="r" b="b"/>
              <a:pathLst>
                <a:path w="31" h="81">
                  <a:moveTo>
                    <a:pt x="22" y="3"/>
                  </a:moveTo>
                  <a:lnTo>
                    <a:pt x="22" y="3"/>
                  </a:lnTo>
                  <a:lnTo>
                    <a:pt x="12" y="40"/>
                  </a:lnTo>
                  <a:lnTo>
                    <a:pt x="7" y="57"/>
                  </a:lnTo>
                  <a:lnTo>
                    <a:pt x="0" y="75"/>
                  </a:lnTo>
                  <a:lnTo>
                    <a:pt x="0" y="75"/>
                  </a:lnTo>
                  <a:lnTo>
                    <a:pt x="0" y="77"/>
                  </a:lnTo>
                  <a:lnTo>
                    <a:pt x="0" y="79"/>
                  </a:lnTo>
                  <a:lnTo>
                    <a:pt x="1" y="80"/>
                  </a:lnTo>
                  <a:lnTo>
                    <a:pt x="3" y="81"/>
                  </a:lnTo>
                  <a:lnTo>
                    <a:pt x="7" y="80"/>
                  </a:lnTo>
                  <a:lnTo>
                    <a:pt x="9" y="79"/>
                  </a:lnTo>
                  <a:lnTo>
                    <a:pt x="10" y="78"/>
                  </a:lnTo>
                  <a:lnTo>
                    <a:pt x="10" y="78"/>
                  </a:lnTo>
                  <a:lnTo>
                    <a:pt x="16" y="60"/>
                  </a:lnTo>
                  <a:lnTo>
                    <a:pt x="21" y="42"/>
                  </a:lnTo>
                  <a:lnTo>
                    <a:pt x="31" y="6"/>
                  </a:lnTo>
                  <a:lnTo>
                    <a:pt x="31" y="6"/>
                  </a:lnTo>
                  <a:lnTo>
                    <a:pt x="31" y="4"/>
                  </a:lnTo>
                  <a:lnTo>
                    <a:pt x="30" y="2"/>
                  </a:lnTo>
                  <a:lnTo>
                    <a:pt x="29" y="1"/>
                  </a:lnTo>
                  <a:lnTo>
                    <a:pt x="28" y="0"/>
                  </a:lnTo>
                  <a:lnTo>
                    <a:pt x="26" y="0"/>
                  </a:lnTo>
                  <a:lnTo>
                    <a:pt x="24" y="0"/>
                  </a:lnTo>
                  <a:lnTo>
                    <a:pt x="23" y="2"/>
                  </a:lnTo>
                  <a:lnTo>
                    <a:pt x="22" y="3"/>
                  </a:lnTo>
                  <a:lnTo>
                    <a:pt x="22"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91" name="Freeform 321">
              <a:extLst>
                <a:ext uri="{FF2B5EF4-FFF2-40B4-BE49-F238E27FC236}">
                  <a16:creationId xmlns:a16="http://schemas.microsoft.com/office/drawing/2014/main" id="{063E10FF-7B92-4254-92A5-35958C1F588C}"/>
                </a:ext>
              </a:extLst>
            </p:cNvPr>
            <p:cNvSpPr>
              <a:spLocks/>
            </p:cNvSpPr>
            <p:nvPr/>
          </p:nvSpPr>
          <p:spPr bwMode="auto">
            <a:xfrm>
              <a:off x="6500813" y="3133726"/>
              <a:ext cx="12700" cy="46038"/>
            </a:xfrm>
            <a:custGeom>
              <a:avLst/>
              <a:gdLst/>
              <a:ahLst/>
              <a:cxnLst>
                <a:cxn ang="0">
                  <a:pos x="13" y="6"/>
                </a:cxn>
                <a:cxn ang="0">
                  <a:pos x="13" y="6"/>
                </a:cxn>
                <a:cxn ang="0">
                  <a:pos x="10" y="13"/>
                </a:cxn>
                <a:cxn ang="0">
                  <a:pos x="9" y="20"/>
                </a:cxn>
                <a:cxn ang="0">
                  <a:pos x="8" y="27"/>
                </a:cxn>
                <a:cxn ang="0">
                  <a:pos x="7" y="36"/>
                </a:cxn>
                <a:cxn ang="0">
                  <a:pos x="7" y="36"/>
                </a:cxn>
                <a:cxn ang="0">
                  <a:pos x="6" y="48"/>
                </a:cxn>
                <a:cxn ang="0">
                  <a:pos x="5" y="59"/>
                </a:cxn>
                <a:cxn ang="0">
                  <a:pos x="0" y="82"/>
                </a:cxn>
                <a:cxn ang="0">
                  <a:pos x="0" y="82"/>
                </a:cxn>
                <a:cxn ang="0">
                  <a:pos x="0" y="84"/>
                </a:cxn>
                <a:cxn ang="0">
                  <a:pos x="1" y="86"/>
                </a:cxn>
                <a:cxn ang="0">
                  <a:pos x="2" y="87"/>
                </a:cxn>
                <a:cxn ang="0">
                  <a:pos x="4" y="88"/>
                </a:cxn>
                <a:cxn ang="0">
                  <a:pos x="5" y="88"/>
                </a:cxn>
                <a:cxn ang="0">
                  <a:pos x="7" y="88"/>
                </a:cxn>
                <a:cxn ang="0">
                  <a:pos x="8" y="86"/>
                </a:cxn>
                <a:cxn ang="0">
                  <a:pos x="9" y="85"/>
                </a:cxn>
                <a:cxn ang="0">
                  <a:pos x="9" y="85"/>
                </a:cxn>
                <a:cxn ang="0">
                  <a:pos x="15" y="64"/>
                </a:cxn>
                <a:cxn ang="0">
                  <a:pos x="17" y="52"/>
                </a:cxn>
                <a:cxn ang="0">
                  <a:pos x="17" y="42"/>
                </a:cxn>
                <a:cxn ang="0">
                  <a:pos x="17" y="42"/>
                </a:cxn>
                <a:cxn ang="0">
                  <a:pos x="18" y="32"/>
                </a:cxn>
                <a:cxn ang="0">
                  <a:pos x="19" y="23"/>
                </a:cxn>
                <a:cxn ang="0">
                  <a:pos x="22" y="6"/>
                </a:cxn>
                <a:cxn ang="0">
                  <a:pos x="22" y="6"/>
                </a:cxn>
                <a:cxn ang="0">
                  <a:pos x="22" y="3"/>
                </a:cxn>
                <a:cxn ang="0">
                  <a:pos x="21" y="1"/>
                </a:cxn>
                <a:cxn ang="0">
                  <a:pos x="19" y="1"/>
                </a:cxn>
                <a:cxn ang="0">
                  <a:pos x="18" y="0"/>
                </a:cxn>
                <a:cxn ang="0">
                  <a:pos x="14" y="1"/>
                </a:cxn>
                <a:cxn ang="0">
                  <a:pos x="13" y="3"/>
                </a:cxn>
                <a:cxn ang="0">
                  <a:pos x="13" y="6"/>
                </a:cxn>
                <a:cxn ang="0">
                  <a:pos x="13" y="6"/>
                </a:cxn>
              </a:cxnLst>
              <a:rect l="0" t="0" r="r" b="b"/>
              <a:pathLst>
                <a:path w="22" h="88">
                  <a:moveTo>
                    <a:pt x="13" y="6"/>
                  </a:moveTo>
                  <a:lnTo>
                    <a:pt x="13" y="6"/>
                  </a:lnTo>
                  <a:lnTo>
                    <a:pt x="10" y="13"/>
                  </a:lnTo>
                  <a:lnTo>
                    <a:pt x="9" y="20"/>
                  </a:lnTo>
                  <a:lnTo>
                    <a:pt x="8" y="27"/>
                  </a:lnTo>
                  <a:lnTo>
                    <a:pt x="7" y="36"/>
                  </a:lnTo>
                  <a:lnTo>
                    <a:pt x="7" y="36"/>
                  </a:lnTo>
                  <a:lnTo>
                    <a:pt x="6" y="48"/>
                  </a:lnTo>
                  <a:lnTo>
                    <a:pt x="5" y="59"/>
                  </a:lnTo>
                  <a:lnTo>
                    <a:pt x="0" y="82"/>
                  </a:lnTo>
                  <a:lnTo>
                    <a:pt x="0" y="82"/>
                  </a:lnTo>
                  <a:lnTo>
                    <a:pt x="0" y="84"/>
                  </a:lnTo>
                  <a:lnTo>
                    <a:pt x="1" y="86"/>
                  </a:lnTo>
                  <a:lnTo>
                    <a:pt x="2" y="87"/>
                  </a:lnTo>
                  <a:lnTo>
                    <a:pt x="4" y="88"/>
                  </a:lnTo>
                  <a:lnTo>
                    <a:pt x="5" y="88"/>
                  </a:lnTo>
                  <a:lnTo>
                    <a:pt x="7" y="88"/>
                  </a:lnTo>
                  <a:lnTo>
                    <a:pt x="8" y="86"/>
                  </a:lnTo>
                  <a:lnTo>
                    <a:pt x="9" y="85"/>
                  </a:lnTo>
                  <a:lnTo>
                    <a:pt x="9" y="85"/>
                  </a:lnTo>
                  <a:lnTo>
                    <a:pt x="15" y="64"/>
                  </a:lnTo>
                  <a:lnTo>
                    <a:pt x="17" y="52"/>
                  </a:lnTo>
                  <a:lnTo>
                    <a:pt x="17" y="42"/>
                  </a:lnTo>
                  <a:lnTo>
                    <a:pt x="17" y="42"/>
                  </a:lnTo>
                  <a:lnTo>
                    <a:pt x="18" y="32"/>
                  </a:lnTo>
                  <a:lnTo>
                    <a:pt x="19" y="23"/>
                  </a:lnTo>
                  <a:lnTo>
                    <a:pt x="22" y="6"/>
                  </a:lnTo>
                  <a:lnTo>
                    <a:pt x="22" y="6"/>
                  </a:lnTo>
                  <a:lnTo>
                    <a:pt x="22" y="3"/>
                  </a:lnTo>
                  <a:lnTo>
                    <a:pt x="21" y="1"/>
                  </a:lnTo>
                  <a:lnTo>
                    <a:pt x="19" y="1"/>
                  </a:lnTo>
                  <a:lnTo>
                    <a:pt x="18" y="0"/>
                  </a:lnTo>
                  <a:lnTo>
                    <a:pt x="14" y="1"/>
                  </a:lnTo>
                  <a:lnTo>
                    <a:pt x="13" y="3"/>
                  </a:lnTo>
                  <a:lnTo>
                    <a:pt x="13" y="6"/>
                  </a:lnTo>
                  <a:lnTo>
                    <a:pt x="13" y="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92" name="Freeform 322">
              <a:extLst>
                <a:ext uri="{FF2B5EF4-FFF2-40B4-BE49-F238E27FC236}">
                  <a16:creationId xmlns:a16="http://schemas.microsoft.com/office/drawing/2014/main" id="{CEB78F55-AE64-469F-BED7-163995B98B13}"/>
                </a:ext>
              </a:extLst>
            </p:cNvPr>
            <p:cNvSpPr>
              <a:spLocks/>
            </p:cNvSpPr>
            <p:nvPr/>
          </p:nvSpPr>
          <p:spPr bwMode="auto">
            <a:xfrm>
              <a:off x="6370638" y="3087688"/>
              <a:ext cx="14288" cy="19050"/>
            </a:xfrm>
            <a:custGeom>
              <a:avLst/>
              <a:gdLst/>
              <a:ahLst/>
              <a:cxnLst>
                <a:cxn ang="0">
                  <a:pos x="18" y="2"/>
                </a:cxn>
                <a:cxn ang="0">
                  <a:pos x="18" y="2"/>
                </a:cxn>
                <a:cxn ang="0">
                  <a:pos x="9" y="15"/>
                </a:cxn>
                <a:cxn ang="0">
                  <a:pos x="5" y="22"/>
                </a:cxn>
                <a:cxn ang="0">
                  <a:pos x="1" y="29"/>
                </a:cxn>
                <a:cxn ang="0">
                  <a:pos x="1" y="29"/>
                </a:cxn>
                <a:cxn ang="0">
                  <a:pos x="0" y="31"/>
                </a:cxn>
                <a:cxn ang="0">
                  <a:pos x="1" y="34"/>
                </a:cxn>
                <a:cxn ang="0">
                  <a:pos x="2" y="35"/>
                </a:cxn>
                <a:cxn ang="0">
                  <a:pos x="5" y="36"/>
                </a:cxn>
                <a:cxn ang="0">
                  <a:pos x="7" y="36"/>
                </a:cxn>
                <a:cxn ang="0">
                  <a:pos x="8" y="35"/>
                </a:cxn>
                <a:cxn ang="0">
                  <a:pos x="10" y="34"/>
                </a:cxn>
                <a:cxn ang="0">
                  <a:pos x="10" y="32"/>
                </a:cxn>
                <a:cxn ang="0">
                  <a:pos x="10" y="32"/>
                </a:cxn>
                <a:cxn ang="0">
                  <a:pos x="13" y="25"/>
                </a:cxn>
                <a:cxn ang="0">
                  <a:pos x="17" y="19"/>
                </a:cxn>
                <a:cxn ang="0">
                  <a:pos x="26" y="7"/>
                </a:cxn>
                <a:cxn ang="0">
                  <a:pos x="26" y="7"/>
                </a:cxn>
                <a:cxn ang="0">
                  <a:pos x="27" y="6"/>
                </a:cxn>
                <a:cxn ang="0">
                  <a:pos x="27" y="3"/>
                </a:cxn>
                <a:cxn ang="0">
                  <a:pos x="26" y="2"/>
                </a:cxn>
                <a:cxn ang="0">
                  <a:pos x="25" y="0"/>
                </a:cxn>
                <a:cxn ang="0">
                  <a:pos x="23" y="0"/>
                </a:cxn>
                <a:cxn ang="0">
                  <a:pos x="21" y="0"/>
                </a:cxn>
                <a:cxn ang="0">
                  <a:pos x="20" y="0"/>
                </a:cxn>
                <a:cxn ang="0">
                  <a:pos x="18" y="2"/>
                </a:cxn>
                <a:cxn ang="0">
                  <a:pos x="18" y="2"/>
                </a:cxn>
              </a:cxnLst>
              <a:rect l="0" t="0" r="r" b="b"/>
              <a:pathLst>
                <a:path w="27" h="36">
                  <a:moveTo>
                    <a:pt x="18" y="2"/>
                  </a:moveTo>
                  <a:lnTo>
                    <a:pt x="18" y="2"/>
                  </a:lnTo>
                  <a:lnTo>
                    <a:pt x="9" y="15"/>
                  </a:lnTo>
                  <a:lnTo>
                    <a:pt x="5" y="22"/>
                  </a:lnTo>
                  <a:lnTo>
                    <a:pt x="1" y="29"/>
                  </a:lnTo>
                  <a:lnTo>
                    <a:pt x="1" y="29"/>
                  </a:lnTo>
                  <a:lnTo>
                    <a:pt x="0" y="31"/>
                  </a:lnTo>
                  <a:lnTo>
                    <a:pt x="1" y="34"/>
                  </a:lnTo>
                  <a:lnTo>
                    <a:pt x="2" y="35"/>
                  </a:lnTo>
                  <a:lnTo>
                    <a:pt x="5" y="36"/>
                  </a:lnTo>
                  <a:lnTo>
                    <a:pt x="7" y="36"/>
                  </a:lnTo>
                  <a:lnTo>
                    <a:pt x="8" y="35"/>
                  </a:lnTo>
                  <a:lnTo>
                    <a:pt x="10" y="34"/>
                  </a:lnTo>
                  <a:lnTo>
                    <a:pt x="10" y="32"/>
                  </a:lnTo>
                  <a:lnTo>
                    <a:pt x="10" y="32"/>
                  </a:lnTo>
                  <a:lnTo>
                    <a:pt x="13" y="25"/>
                  </a:lnTo>
                  <a:lnTo>
                    <a:pt x="17" y="19"/>
                  </a:lnTo>
                  <a:lnTo>
                    <a:pt x="26" y="7"/>
                  </a:lnTo>
                  <a:lnTo>
                    <a:pt x="26" y="7"/>
                  </a:lnTo>
                  <a:lnTo>
                    <a:pt x="27" y="6"/>
                  </a:lnTo>
                  <a:lnTo>
                    <a:pt x="27" y="3"/>
                  </a:lnTo>
                  <a:lnTo>
                    <a:pt x="26" y="2"/>
                  </a:lnTo>
                  <a:lnTo>
                    <a:pt x="25" y="0"/>
                  </a:lnTo>
                  <a:lnTo>
                    <a:pt x="23" y="0"/>
                  </a:lnTo>
                  <a:lnTo>
                    <a:pt x="21" y="0"/>
                  </a:lnTo>
                  <a:lnTo>
                    <a:pt x="20" y="0"/>
                  </a:lnTo>
                  <a:lnTo>
                    <a:pt x="18" y="2"/>
                  </a:lnTo>
                  <a:lnTo>
                    <a:pt x="18"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93" name="Freeform 323">
              <a:extLst>
                <a:ext uri="{FF2B5EF4-FFF2-40B4-BE49-F238E27FC236}">
                  <a16:creationId xmlns:a16="http://schemas.microsoft.com/office/drawing/2014/main" id="{F736FB02-2EEB-4781-9EA5-80AD10B43F0F}"/>
                </a:ext>
              </a:extLst>
            </p:cNvPr>
            <p:cNvSpPr>
              <a:spLocks/>
            </p:cNvSpPr>
            <p:nvPr/>
          </p:nvSpPr>
          <p:spPr bwMode="auto">
            <a:xfrm>
              <a:off x="6396038" y="3084513"/>
              <a:ext cx="9525" cy="22225"/>
            </a:xfrm>
            <a:custGeom>
              <a:avLst/>
              <a:gdLst/>
              <a:ahLst/>
              <a:cxnLst>
                <a:cxn ang="0">
                  <a:pos x="10" y="3"/>
                </a:cxn>
                <a:cxn ang="0">
                  <a:pos x="10" y="3"/>
                </a:cxn>
                <a:cxn ang="0">
                  <a:pos x="6" y="19"/>
                </a:cxn>
                <a:cxn ang="0">
                  <a:pos x="4" y="26"/>
                </a:cxn>
                <a:cxn ang="0">
                  <a:pos x="1" y="33"/>
                </a:cxn>
                <a:cxn ang="0">
                  <a:pos x="1" y="33"/>
                </a:cxn>
                <a:cxn ang="0">
                  <a:pos x="0" y="35"/>
                </a:cxn>
                <a:cxn ang="0">
                  <a:pos x="1" y="36"/>
                </a:cxn>
                <a:cxn ang="0">
                  <a:pos x="3" y="39"/>
                </a:cxn>
                <a:cxn ang="0">
                  <a:pos x="5" y="41"/>
                </a:cxn>
                <a:cxn ang="0">
                  <a:pos x="6" y="41"/>
                </a:cxn>
                <a:cxn ang="0">
                  <a:pos x="8" y="39"/>
                </a:cxn>
                <a:cxn ang="0">
                  <a:pos x="9" y="37"/>
                </a:cxn>
                <a:cxn ang="0">
                  <a:pos x="9" y="37"/>
                </a:cxn>
                <a:cxn ang="0">
                  <a:pos x="13" y="30"/>
                </a:cxn>
                <a:cxn ang="0">
                  <a:pos x="16" y="22"/>
                </a:cxn>
                <a:cxn ang="0">
                  <a:pos x="20" y="5"/>
                </a:cxn>
                <a:cxn ang="0">
                  <a:pos x="20" y="5"/>
                </a:cxn>
                <a:cxn ang="0">
                  <a:pos x="20" y="3"/>
                </a:cxn>
                <a:cxn ang="0">
                  <a:pos x="19" y="2"/>
                </a:cxn>
                <a:cxn ang="0">
                  <a:pos x="18" y="1"/>
                </a:cxn>
                <a:cxn ang="0">
                  <a:pos x="16" y="0"/>
                </a:cxn>
                <a:cxn ang="0">
                  <a:pos x="14" y="0"/>
                </a:cxn>
                <a:cxn ang="0">
                  <a:pos x="13" y="0"/>
                </a:cxn>
                <a:cxn ang="0">
                  <a:pos x="10" y="1"/>
                </a:cxn>
                <a:cxn ang="0">
                  <a:pos x="10" y="3"/>
                </a:cxn>
                <a:cxn ang="0">
                  <a:pos x="10" y="3"/>
                </a:cxn>
              </a:cxnLst>
              <a:rect l="0" t="0" r="r" b="b"/>
              <a:pathLst>
                <a:path w="20" h="41">
                  <a:moveTo>
                    <a:pt x="10" y="3"/>
                  </a:moveTo>
                  <a:lnTo>
                    <a:pt x="10" y="3"/>
                  </a:lnTo>
                  <a:lnTo>
                    <a:pt x="6" y="19"/>
                  </a:lnTo>
                  <a:lnTo>
                    <a:pt x="4" y="26"/>
                  </a:lnTo>
                  <a:lnTo>
                    <a:pt x="1" y="33"/>
                  </a:lnTo>
                  <a:lnTo>
                    <a:pt x="1" y="33"/>
                  </a:lnTo>
                  <a:lnTo>
                    <a:pt x="0" y="35"/>
                  </a:lnTo>
                  <a:lnTo>
                    <a:pt x="1" y="36"/>
                  </a:lnTo>
                  <a:lnTo>
                    <a:pt x="3" y="39"/>
                  </a:lnTo>
                  <a:lnTo>
                    <a:pt x="5" y="41"/>
                  </a:lnTo>
                  <a:lnTo>
                    <a:pt x="6" y="41"/>
                  </a:lnTo>
                  <a:lnTo>
                    <a:pt x="8" y="39"/>
                  </a:lnTo>
                  <a:lnTo>
                    <a:pt x="9" y="37"/>
                  </a:lnTo>
                  <a:lnTo>
                    <a:pt x="9" y="37"/>
                  </a:lnTo>
                  <a:lnTo>
                    <a:pt x="13" y="30"/>
                  </a:lnTo>
                  <a:lnTo>
                    <a:pt x="16" y="22"/>
                  </a:lnTo>
                  <a:lnTo>
                    <a:pt x="20" y="5"/>
                  </a:lnTo>
                  <a:lnTo>
                    <a:pt x="20" y="5"/>
                  </a:lnTo>
                  <a:lnTo>
                    <a:pt x="20" y="3"/>
                  </a:lnTo>
                  <a:lnTo>
                    <a:pt x="19" y="2"/>
                  </a:lnTo>
                  <a:lnTo>
                    <a:pt x="18" y="1"/>
                  </a:lnTo>
                  <a:lnTo>
                    <a:pt x="16" y="0"/>
                  </a:lnTo>
                  <a:lnTo>
                    <a:pt x="14" y="0"/>
                  </a:lnTo>
                  <a:lnTo>
                    <a:pt x="13" y="0"/>
                  </a:lnTo>
                  <a:lnTo>
                    <a:pt x="10" y="1"/>
                  </a:lnTo>
                  <a:lnTo>
                    <a:pt x="10" y="3"/>
                  </a:lnTo>
                  <a:lnTo>
                    <a:pt x="10"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94" name="Freeform 324">
              <a:extLst>
                <a:ext uri="{FF2B5EF4-FFF2-40B4-BE49-F238E27FC236}">
                  <a16:creationId xmlns:a16="http://schemas.microsoft.com/office/drawing/2014/main" id="{962B9325-0EC7-417D-B0E6-F01AD77BC69B}"/>
                </a:ext>
              </a:extLst>
            </p:cNvPr>
            <p:cNvSpPr>
              <a:spLocks/>
            </p:cNvSpPr>
            <p:nvPr/>
          </p:nvSpPr>
          <p:spPr bwMode="auto">
            <a:xfrm>
              <a:off x="6527801" y="3087688"/>
              <a:ext cx="22225" cy="22225"/>
            </a:xfrm>
            <a:custGeom>
              <a:avLst/>
              <a:gdLst/>
              <a:ahLst/>
              <a:cxnLst>
                <a:cxn ang="0">
                  <a:pos x="34" y="3"/>
                </a:cxn>
                <a:cxn ang="0">
                  <a:pos x="34" y="3"/>
                </a:cxn>
                <a:cxn ang="0">
                  <a:pos x="31" y="9"/>
                </a:cxn>
                <a:cxn ang="0">
                  <a:pos x="27" y="13"/>
                </a:cxn>
                <a:cxn ang="0">
                  <a:pos x="17" y="21"/>
                </a:cxn>
                <a:cxn ang="0">
                  <a:pos x="7" y="28"/>
                </a:cxn>
                <a:cxn ang="0">
                  <a:pos x="3" y="33"/>
                </a:cxn>
                <a:cxn ang="0">
                  <a:pos x="0" y="39"/>
                </a:cxn>
                <a:cxn ang="0">
                  <a:pos x="0" y="39"/>
                </a:cxn>
                <a:cxn ang="0">
                  <a:pos x="0" y="41"/>
                </a:cxn>
                <a:cxn ang="0">
                  <a:pos x="1" y="42"/>
                </a:cxn>
                <a:cxn ang="0">
                  <a:pos x="2" y="44"/>
                </a:cxn>
                <a:cxn ang="0">
                  <a:pos x="3" y="44"/>
                </a:cxn>
                <a:cxn ang="0">
                  <a:pos x="7" y="44"/>
                </a:cxn>
                <a:cxn ang="0">
                  <a:pos x="8" y="43"/>
                </a:cxn>
                <a:cxn ang="0">
                  <a:pos x="9" y="41"/>
                </a:cxn>
                <a:cxn ang="0">
                  <a:pos x="9" y="41"/>
                </a:cxn>
                <a:cxn ang="0">
                  <a:pos x="11" y="38"/>
                </a:cxn>
                <a:cxn ang="0">
                  <a:pos x="13" y="36"/>
                </a:cxn>
                <a:cxn ang="0">
                  <a:pos x="19" y="31"/>
                </a:cxn>
                <a:cxn ang="0">
                  <a:pos x="19" y="31"/>
                </a:cxn>
                <a:cxn ang="0">
                  <a:pos x="24" y="28"/>
                </a:cxn>
                <a:cxn ang="0">
                  <a:pos x="28" y="24"/>
                </a:cxn>
                <a:cxn ang="0">
                  <a:pos x="28" y="24"/>
                </a:cxn>
                <a:cxn ang="0">
                  <a:pos x="36" y="16"/>
                </a:cxn>
                <a:cxn ang="0">
                  <a:pos x="40" y="11"/>
                </a:cxn>
                <a:cxn ang="0">
                  <a:pos x="42" y="5"/>
                </a:cxn>
                <a:cxn ang="0">
                  <a:pos x="42" y="5"/>
                </a:cxn>
                <a:cxn ang="0">
                  <a:pos x="43" y="3"/>
                </a:cxn>
                <a:cxn ang="0">
                  <a:pos x="42" y="2"/>
                </a:cxn>
                <a:cxn ang="0">
                  <a:pos x="41" y="0"/>
                </a:cxn>
                <a:cxn ang="0">
                  <a:pos x="40" y="0"/>
                </a:cxn>
                <a:cxn ang="0">
                  <a:pos x="36" y="0"/>
                </a:cxn>
                <a:cxn ang="0">
                  <a:pos x="35" y="1"/>
                </a:cxn>
                <a:cxn ang="0">
                  <a:pos x="34" y="3"/>
                </a:cxn>
                <a:cxn ang="0">
                  <a:pos x="34" y="3"/>
                </a:cxn>
              </a:cxnLst>
              <a:rect l="0" t="0" r="r" b="b"/>
              <a:pathLst>
                <a:path w="43" h="44">
                  <a:moveTo>
                    <a:pt x="34" y="3"/>
                  </a:moveTo>
                  <a:lnTo>
                    <a:pt x="34" y="3"/>
                  </a:lnTo>
                  <a:lnTo>
                    <a:pt x="31" y="9"/>
                  </a:lnTo>
                  <a:lnTo>
                    <a:pt x="27" y="13"/>
                  </a:lnTo>
                  <a:lnTo>
                    <a:pt x="17" y="21"/>
                  </a:lnTo>
                  <a:lnTo>
                    <a:pt x="7" y="28"/>
                  </a:lnTo>
                  <a:lnTo>
                    <a:pt x="3" y="33"/>
                  </a:lnTo>
                  <a:lnTo>
                    <a:pt x="0" y="39"/>
                  </a:lnTo>
                  <a:lnTo>
                    <a:pt x="0" y="39"/>
                  </a:lnTo>
                  <a:lnTo>
                    <a:pt x="0" y="41"/>
                  </a:lnTo>
                  <a:lnTo>
                    <a:pt x="1" y="42"/>
                  </a:lnTo>
                  <a:lnTo>
                    <a:pt x="2" y="44"/>
                  </a:lnTo>
                  <a:lnTo>
                    <a:pt x="3" y="44"/>
                  </a:lnTo>
                  <a:lnTo>
                    <a:pt x="7" y="44"/>
                  </a:lnTo>
                  <a:lnTo>
                    <a:pt x="8" y="43"/>
                  </a:lnTo>
                  <a:lnTo>
                    <a:pt x="9" y="41"/>
                  </a:lnTo>
                  <a:lnTo>
                    <a:pt x="9" y="41"/>
                  </a:lnTo>
                  <a:lnTo>
                    <a:pt x="11" y="38"/>
                  </a:lnTo>
                  <a:lnTo>
                    <a:pt x="13" y="36"/>
                  </a:lnTo>
                  <a:lnTo>
                    <a:pt x="19" y="31"/>
                  </a:lnTo>
                  <a:lnTo>
                    <a:pt x="19" y="31"/>
                  </a:lnTo>
                  <a:lnTo>
                    <a:pt x="24" y="28"/>
                  </a:lnTo>
                  <a:lnTo>
                    <a:pt x="28" y="24"/>
                  </a:lnTo>
                  <a:lnTo>
                    <a:pt x="28" y="24"/>
                  </a:lnTo>
                  <a:lnTo>
                    <a:pt x="36" y="16"/>
                  </a:lnTo>
                  <a:lnTo>
                    <a:pt x="40" y="11"/>
                  </a:lnTo>
                  <a:lnTo>
                    <a:pt x="42" y="5"/>
                  </a:lnTo>
                  <a:lnTo>
                    <a:pt x="42" y="5"/>
                  </a:lnTo>
                  <a:lnTo>
                    <a:pt x="43" y="3"/>
                  </a:lnTo>
                  <a:lnTo>
                    <a:pt x="42" y="2"/>
                  </a:lnTo>
                  <a:lnTo>
                    <a:pt x="41" y="0"/>
                  </a:lnTo>
                  <a:lnTo>
                    <a:pt x="40" y="0"/>
                  </a:lnTo>
                  <a:lnTo>
                    <a:pt x="36" y="0"/>
                  </a:lnTo>
                  <a:lnTo>
                    <a:pt x="35" y="1"/>
                  </a:lnTo>
                  <a:lnTo>
                    <a:pt x="34" y="3"/>
                  </a:lnTo>
                  <a:lnTo>
                    <a:pt x="34"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95" name="Freeform 325">
              <a:extLst>
                <a:ext uri="{FF2B5EF4-FFF2-40B4-BE49-F238E27FC236}">
                  <a16:creationId xmlns:a16="http://schemas.microsoft.com/office/drawing/2014/main" id="{B9BE70CE-5A59-42AA-BAC0-2BB07FD4785B}"/>
                </a:ext>
              </a:extLst>
            </p:cNvPr>
            <p:cNvSpPr>
              <a:spLocks/>
            </p:cNvSpPr>
            <p:nvPr/>
          </p:nvSpPr>
          <p:spPr bwMode="auto">
            <a:xfrm>
              <a:off x="6550026" y="3089276"/>
              <a:ext cx="19050" cy="20638"/>
            </a:xfrm>
            <a:custGeom>
              <a:avLst/>
              <a:gdLst/>
              <a:ahLst/>
              <a:cxnLst>
                <a:cxn ang="0">
                  <a:pos x="25" y="1"/>
                </a:cxn>
                <a:cxn ang="0">
                  <a:pos x="25" y="1"/>
                </a:cxn>
                <a:cxn ang="0">
                  <a:pos x="12" y="15"/>
                </a:cxn>
                <a:cxn ang="0">
                  <a:pos x="12" y="15"/>
                </a:cxn>
                <a:cxn ang="0">
                  <a:pos x="10" y="18"/>
                </a:cxn>
                <a:cxn ang="0">
                  <a:pos x="7" y="22"/>
                </a:cxn>
                <a:cxn ang="0">
                  <a:pos x="5" y="26"/>
                </a:cxn>
                <a:cxn ang="0">
                  <a:pos x="1" y="30"/>
                </a:cxn>
                <a:cxn ang="0">
                  <a:pos x="1" y="30"/>
                </a:cxn>
                <a:cxn ang="0">
                  <a:pos x="0" y="32"/>
                </a:cxn>
                <a:cxn ang="0">
                  <a:pos x="0" y="34"/>
                </a:cxn>
                <a:cxn ang="0">
                  <a:pos x="0" y="36"/>
                </a:cxn>
                <a:cxn ang="0">
                  <a:pos x="1" y="37"/>
                </a:cxn>
                <a:cxn ang="0">
                  <a:pos x="4" y="38"/>
                </a:cxn>
                <a:cxn ang="0">
                  <a:pos x="5" y="39"/>
                </a:cxn>
                <a:cxn ang="0">
                  <a:pos x="7" y="38"/>
                </a:cxn>
                <a:cxn ang="0">
                  <a:pos x="8" y="37"/>
                </a:cxn>
                <a:cxn ang="0">
                  <a:pos x="8" y="37"/>
                </a:cxn>
                <a:cxn ang="0">
                  <a:pos x="13" y="30"/>
                </a:cxn>
                <a:cxn ang="0">
                  <a:pos x="18" y="23"/>
                </a:cxn>
                <a:cxn ang="0">
                  <a:pos x="18" y="23"/>
                </a:cxn>
                <a:cxn ang="0">
                  <a:pos x="21" y="19"/>
                </a:cxn>
                <a:cxn ang="0">
                  <a:pos x="24" y="15"/>
                </a:cxn>
                <a:cxn ang="0">
                  <a:pos x="31" y="9"/>
                </a:cxn>
                <a:cxn ang="0">
                  <a:pos x="31" y="9"/>
                </a:cxn>
                <a:cxn ang="0">
                  <a:pos x="34" y="7"/>
                </a:cxn>
                <a:cxn ang="0">
                  <a:pos x="34" y="5"/>
                </a:cxn>
                <a:cxn ang="0">
                  <a:pos x="33" y="4"/>
                </a:cxn>
                <a:cxn ang="0">
                  <a:pos x="31" y="1"/>
                </a:cxn>
                <a:cxn ang="0">
                  <a:pos x="30" y="0"/>
                </a:cxn>
                <a:cxn ang="0">
                  <a:pos x="28" y="0"/>
                </a:cxn>
                <a:cxn ang="0">
                  <a:pos x="27" y="0"/>
                </a:cxn>
                <a:cxn ang="0">
                  <a:pos x="25" y="1"/>
                </a:cxn>
                <a:cxn ang="0">
                  <a:pos x="25" y="1"/>
                </a:cxn>
              </a:cxnLst>
              <a:rect l="0" t="0" r="r" b="b"/>
              <a:pathLst>
                <a:path w="34" h="39">
                  <a:moveTo>
                    <a:pt x="25" y="1"/>
                  </a:moveTo>
                  <a:lnTo>
                    <a:pt x="25" y="1"/>
                  </a:lnTo>
                  <a:lnTo>
                    <a:pt x="12" y="15"/>
                  </a:lnTo>
                  <a:lnTo>
                    <a:pt x="12" y="15"/>
                  </a:lnTo>
                  <a:lnTo>
                    <a:pt x="10" y="18"/>
                  </a:lnTo>
                  <a:lnTo>
                    <a:pt x="7" y="22"/>
                  </a:lnTo>
                  <a:lnTo>
                    <a:pt x="5" y="26"/>
                  </a:lnTo>
                  <a:lnTo>
                    <a:pt x="1" y="30"/>
                  </a:lnTo>
                  <a:lnTo>
                    <a:pt x="1" y="30"/>
                  </a:lnTo>
                  <a:lnTo>
                    <a:pt x="0" y="32"/>
                  </a:lnTo>
                  <a:lnTo>
                    <a:pt x="0" y="34"/>
                  </a:lnTo>
                  <a:lnTo>
                    <a:pt x="0" y="36"/>
                  </a:lnTo>
                  <a:lnTo>
                    <a:pt x="1" y="37"/>
                  </a:lnTo>
                  <a:lnTo>
                    <a:pt x="4" y="38"/>
                  </a:lnTo>
                  <a:lnTo>
                    <a:pt x="5" y="39"/>
                  </a:lnTo>
                  <a:lnTo>
                    <a:pt x="7" y="38"/>
                  </a:lnTo>
                  <a:lnTo>
                    <a:pt x="8" y="37"/>
                  </a:lnTo>
                  <a:lnTo>
                    <a:pt x="8" y="37"/>
                  </a:lnTo>
                  <a:lnTo>
                    <a:pt x="13" y="30"/>
                  </a:lnTo>
                  <a:lnTo>
                    <a:pt x="18" y="23"/>
                  </a:lnTo>
                  <a:lnTo>
                    <a:pt x="18" y="23"/>
                  </a:lnTo>
                  <a:lnTo>
                    <a:pt x="21" y="19"/>
                  </a:lnTo>
                  <a:lnTo>
                    <a:pt x="24" y="15"/>
                  </a:lnTo>
                  <a:lnTo>
                    <a:pt x="31" y="9"/>
                  </a:lnTo>
                  <a:lnTo>
                    <a:pt x="31" y="9"/>
                  </a:lnTo>
                  <a:lnTo>
                    <a:pt x="34" y="7"/>
                  </a:lnTo>
                  <a:lnTo>
                    <a:pt x="34" y="5"/>
                  </a:lnTo>
                  <a:lnTo>
                    <a:pt x="33" y="4"/>
                  </a:lnTo>
                  <a:lnTo>
                    <a:pt x="31" y="1"/>
                  </a:lnTo>
                  <a:lnTo>
                    <a:pt x="30" y="0"/>
                  </a:lnTo>
                  <a:lnTo>
                    <a:pt x="28" y="0"/>
                  </a:lnTo>
                  <a:lnTo>
                    <a:pt x="27" y="0"/>
                  </a:lnTo>
                  <a:lnTo>
                    <a:pt x="25" y="1"/>
                  </a:lnTo>
                  <a:lnTo>
                    <a:pt x="25"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96" name="Freeform 326">
              <a:extLst>
                <a:ext uri="{FF2B5EF4-FFF2-40B4-BE49-F238E27FC236}">
                  <a16:creationId xmlns:a16="http://schemas.microsoft.com/office/drawing/2014/main" id="{94E4FEE7-88A1-44C6-B3E2-4695FCE5EE97}"/>
                </a:ext>
              </a:extLst>
            </p:cNvPr>
            <p:cNvSpPr>
              <a:spLocks/>
            </p:cNvSpPr>
            <p:nvPr/>
          </p:nvSpPr>
          <p:spPr bwMode="auto">
            <a:xfrm>
              <a:off x="6246813" y="3517901"/>
              <a:ext cx="25400" cy="38100"/>
            </a:xfrm>
            <a:custGeom>
              <a:avLst/>
              <a:gdLst/>
              <a:ahLst/>
              <a:cxnLst>
                <a:cxn ang="0">
                  <a:pos x="39" y="2"/>
                </a:cxn>
                <a:cxn ang="0">
                  <a:pos x="39" y="2"/>
                </a:cxn>
                <a:cxn ang="0">
                  <a:pos x="29" y="19"/>
                </a:cxn>
                <a:cxn ang="0">
                  <a:pos x="21" y="34"/>
                </a:cxn>
                <a:cxn ang="0">
                  <a:pos x="13" y="50"/>
                </a:cxn>
                <a:cxn ang="0">
                  <a:pos x="7" y="58"/>
                </a:cxn>
                <a:cxn ang="0">
                  <a:pos x="1" y="64"/>
                </a:cxn>
                <a:cxn ang="0">
                  <a:pos x="1" y="64"/>
                </a:cxn>
                <a:cxn ang="0">
                  <a:pos x="0" y="66"/>
                </a:cxn>
                <a:cxn ang="0">
                  <a:pos x="0" y="68"/>
                </a:cxn>
                <a:cxn ang="0">
                  <a:pos x="0" y="70"/>
                </a:cxn>
                <a:cxn ang="0">
                  <a:pos x="1" y="71"/>
                </a:cxn>
                <a:cxn ang="0">
                  <a:pos x="3" y="72"/>
                </a:cxn>
                <a:cxn ang="0">
                  <a:pos x="4" y="72"/>
                </a:cxn>
                <a:cxn ang="0">
                  <a:pos x="6" y="72"/>
                </a:cxn>
                <a:cxn ang="0">
                  <a:pos x="9" y="71"/>
                </a:cxn>
                <a:cxn ang="0">
                  <a:pos x="9" y="71"/>
                </a:cxn>
                <a:cxn ang="0">
                  <a:pos x="15" y="64"/>
                </a:cxn>
                <a:cxn ang="0">
                  <a:pos x="20" y="56"/>
                </a:cxn>
                <a:cxn ang="0">
                  <a:pos x="29" y="40"/>
                </a:cxn>
                <a:cxn ang="0">
                  <a:pos x="38" y="24"/>
                </a:cxn>
                <a:cxn ang="0">
                  <a:pos x="47" y="7"/>
                </a:cxn>
                <a:cxn ang="0">
                  <a:pos x="47" y="7"/>
                </a:cxn>
                <a:cxn ang="0">
                  <a:pos x="48" y="5"/>
                </a:cxn>
                <a:cxn ang="0">
                  <a:pos x="48" y="3"/>
                </a:cxn>
                <a:cxn ang="0">
                  <a:pos x="47" y="2"/>
                </a:cxn>
                <a:cxn ang="0">
                  <a:pos x="45" y="1"/>
                </a:cxn>
                <a:cxn ang="0">
                  <a:pos x="44" y="0"/>
                </a:cxn>
                <a:cxn ang="0">
                  <a:pos x="42" y="0"/>
                </a:cxn>
                <a:cxn ang="0">
                  <a:pos x="40" y="1"/>
                </a:cxn>
                <a:cxn ang="0">
                  <a:pos x="39" y="2"/>
                </a:cxn>
                <a:cxn ang="0">
                  <a:pos x="39" y="2"/>
                </a:cxn>
              </a:cxnLst>
              <a:rect l="0" t="0" r="r" b="b"/>
              <a:pathLst>
                <a:path w="48" h="72">
                  <a:moveTo>
                    <a:pt x="39" y="2"/>
                  </a:moveTo>
                  <a:lnTo>
                    <a:pt x="39" y="2"/>
                  </a:lnTo>
                  <a:lnTo>
                    <a:pt x="29" y="19"/>
                  </a:lnTo>
                  <a:lnTo>
                    <a:pt x="21" y="34"/>
                  </a:lnTo>
                  <a:lnTo>
                    <a:pt x="13" y="50"/>
                  </a:lnTo>
                  <a:lnTo>
                    <a:pt x="7" y="58"/>
                  </a:lnTo>
                  <a:lnTo>
                    <a:pt x="1" y="64"/>
                  </a:lnTo>
                  <a:lnTo>
                    <a:pt x="1" y="64"/>
                  </a:lnTo>
                  <a:lnTo>
                    <a:pt x="0" y="66"/>
                  </a:lnTo>
                  <a:lnTo>
                    <a:pt x="0" y="68"/>
                  </a:lnTo>
                  <a:lnTo>
                    <a:pt x="0" y="70"/>
                  </a:lnTo>
                  <a:lnTo>
                    <a:pt x="1" y="71"/>
                  </a:lnTo>
                  <a:lnTo>
                    <a:pt x="3" y="72"/>
                  </a:lnTo>
                  <a:lnTo>
                    <a:pt x="4" y="72"/>
                  </a:lnTo>
                  <a:lnTo>
                    <a:pt x="6" y="72"/>
                  </a:lnTo>
                  <a:lnTo>
                    <a:pt x="9" y="71"/>
                  </a:lnTo>
                  <a:lnTo>
                    <a:pt x="9" y="71"/>
                  </a:lnTo>
                  <a:lnTo>
                    <a:pt x="15" y="64"/>
                  </a:lnTo>
                  <a:lnTo>
                    <a:pt x="20" y="56"/>
                  </a:lnTo>
                  <a:lnTo>
                    <a:pt x="29" y="40"/>
                  </a:lnTo>
                  <a:lnTo>
                    <a:pt x="38" y="24"/>
                  </a:lnTo>
                  <a:lnTo>
                    <a:pt x="47" y="7"/>
                  </a:lnTo>
                  <a:lnTo>
                    <a:pt x="47" y="7"/>
                  </a:lnTo>
                  <a:lnTo>
                    <a:pt x="48" y="5"/>
                  </a:lnTo>
                  <a:lnTo>
                    <a:pt x="48" y="3"/>
                  </a:lnTo>
                  <a:lnTo>
                    <a:pt x="47" y="2"/>
                  </a:lnTo>
                  <a:lnTo>
                    <a:pt x="45" y="1"/>
                  </a:lnTo>
                  <a:lnTo>
                    <a:pt x="44" y="0"/>
                  </a:lnTo>
                  <a:lnTo>
                    <a:pt x="42" y="0"/>
                  </a:lnTo>
                  <a:lnTo>
                    <a:pt x="40" y="1"/>
                  </a:lnTo>
                  <a:lnTo>
                    <a:pt x="39" y="2"/>
                  </a:lnTo>
                  <a:lnTo>
                    <a:pt x="39"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97" name="Freeform 327">
              <a:extLst>
                <a:ext uri="{FF2B5EF4-FFF2-40B4-BE49-F238E27FC236}">
                  <a16:creationId xmlns:a16="http://schemas.microsoft.com/office/drawing/2014/main" id="{48E7375F-779A-493F-A314-CD9DA708B454}"/>
                </a:ext>
              </a:extLst>
            </p:cNvPr>
            <p:cNvSpPr>
              <a:spLocks/>
            </p:cNvSpPr>
            <p:nvPr/>
          </p:nvSpPr>
          <p:spPr bwMode="auto">
            <a:xfrm>
              <a:off x="6259513" y="3559176"/>
              <a:ext cx="22225" cy="38100"/>
            </a:xfrm>
            <a:custGeom>
              <a:avLst/>
              <a:gdLst/>
              <a:ahLst/>
              <a:cxnLst>
                <a:cxn ang="0">
                  <a:pos x="32" y="4"/>
                </a:cxn>
                <a:cxn ang="0">
                  <a:pos x="32" y="4"/>
                </a:cxn>
                <a:cxn ang="0">
                  <a:pos x="31" y="8"/>
                </a:cxn>
                <a:cxn ang="0">
                  <a:pos x="29" y="12"/>
                </a:cxn>
                <a:cxn ang="0">
                  <a:pos x="24" y="18"/>
                </a:cxn>
                <a:cxn ang="0">
                  <a:pos x="19" y="24"/>
                </a:cxn>
                <a:cxn ang="0">
                  <a:pos x="14" y="32"/>
                </a:cxn>
                <a:cxn ang="0">
                  <a:pos x="14" y="32"/>
                </a:cxn>
                <a:cxn ang="0">
                  <a:pos x="5" y="48"/>
                </a:cxn>
                <a:cxn ang="0">
                  <a:pos x="2" y="58"/>
                </a:cxn>
                <a:cxn ang="0">
                  <a:pos x="0" y="67"/>
                </a:cxn>
                <a:cxn ang="0">
                  <a:pos x="0" y="67"/>
                </a:cxn>
                <a:cxn ang="0">
                  <a:pos x="0" y="69"/>
                </a:cxn>
                <a:cxn ang="0">
                  <a:pos x="1" y="70"/>
                </a:cxn>
                <a:cxn ang="0">
                  <a:pos x="3" y="71"/>
                </a:cxn>
                <a:cxn ang="0">
                  <a:pos x="5" y="72"/>
                </a:cxn>
                <a:cxn ang="0">
                  <a:pos x="6" y="71"/>
                </a:cxn>
                <a:cxn ang="0">
                  <a:pos x="8" y="70"/>
                </a:cxn>
                <a:cxn ang="0">
                  <a:pos x="9" y="69"/>
                </a:cxn>
                <a:cxn ang="0">
                  <a:pos x="9" y="67"/>
                </a:cxn>
                <a:cxn ang="0">
                  <a:pos x="9" y="67"/>
                </a:cxn>
                <a:cxn ang="0">
                  <a:pos x="11" y="58"/>
                </a:cxn>
                <a:cxn ang="0">
                  <a:pos x="16" y="47"/>
                </a:cxn>
                <a:cxn ang="0">
                  <a:pos x="21" y="38"/>
                </a:cxn>
                <a:cxn ang="0">
                  <a:pos x="27" y="30"/>
                </a:cxn>
                <a:cxn ang="0">
                  <a:pos x="27" y="30"/>
                </a:cxn>
                <a:cxn ang="0">
                  <a:pos x="31" y="23"/>
                </a:cxn>
                <a:cxn ang="0">
                  <a:pos x="36" y="18"/>
                </a:cxn>
                <a:cxn ang="0">
                  <a:pos x="39" y="11"/>
                </a:cxn>
                <a:cxn ang="0">
                  <a:pos x="42" y="4"/>
                </a:cxn>
                <a:cxn ang="0">
                  <a:pos x="42" y="4"/>
                </a:cxn>
                <a:cxn ang="0">
                  <a:pos x="42" y="2"/>
                </a:cxn>
                <a:cxn ang="0">
                  <a:pos x="41" y="1"/>
                </a:cxn>
                <a:cxn ang="0">
                  <a:pos x="38" y="0"/>
                </a:cxn>
                <a:cxn ang="0">
                  <a:pos x="37" y="0"/>
                </a:cxn>
                <a:cxn ang="0">
                  <a:pos x="34" y="1"/>
                </a:cxn>
                <a:cxn ang="0">
                  <a:pos x="32" y="2"/>
                </a:cxn>
                <a:cxn ang="0">
                  <a:pos x="32" y="4"/>
                </a:cxn>
                <a:cxn ang="0">
                  <a:pos x="32" y="4"/>
                </a:cxn>
              </a:cxnLst>
              <a:rect l="0" t="0" r="r" b="b"/>
              <a:pathLst>
                <a:path w="42" h="72">
                  <a:moveTo>
                    <a:pt x="32" y="4"/>
                  </a:moveTo>
                  <a:lnTo>
                    <a:pt x="32" y="4"/>
                  </a:lnTo>
                  <a:lnTo>
                    <a:pt x="31" y="8"/>
                  </a:lnTo>
                  <a:lnTo>
                    <a:pt x="29" y="12"/>
                  </a:lnTo>
                  <a:lnTo>
                    <a:pt x="24" y="18"/>
                  </a:lnTo>
                  <a:lnTo>
                    <a:pt x="19" y="24"/>
                  </a:lnTo>
                  <a:lnTo>
                    <a:pt x="14" y="32"/>
                  </a:lnTo>
                  <a:lnTo>
                    <a:pt x="14" y="32"/>
                  </a:lnTo>
                  <a:lnTo>
                    <a:pt x="5" y="48"/>
                  </a:lnTo>
                  <a:lnTo>
                    <a:pt x="2" y="58"/>
                  </a:lnTo>
                  <a:lnTo>
                    <a:pt x="0" y="67"/>
                  </a:lnTo>
                  <a:lnTo>
                    <a:pt x="0" y="67"/>
                  </a:lnTo>
                  <a:lnTo>
                    <a:pt x="0" y="69"/>
                  </a:lnTo>
                  <a:lnTo>
                    <a:pt x="1" y="70"/>
                  </a:lnTo>
                  <a:lnTo>
                    <a:pt x="3" y="71"/>
                  </a:lnTo>
                  <a:lnTo>
                    <a:pt x="5" y="72"/>
                  </a:lnTo>
                  <a:lnTo>
                    <a:pt x="6" y="71"/>
                  </a:lnTo>
                  <a:lnTo>
                    <a:pt x="8" y="70"/>
                  </a:lnTo>
                  <a:lnTo>
                    <a:pt x="9" y="69"/>
                  </a:lnTo>
                  <a:lnTo>
                    <a:pt x="9" y="67"/>
                  </a:lnTo>
                  <a:lnTo>
                    <a:pt x="9" y="67"/>
                  </a:lnTo>
                  <a:lnTo>
                    <a:pt x="11" y="58"/>
                  </a:lnTo>
                  <a:lnTo>
                    <a:pt x="16" y="47"/>
                  </a:lnTo>
                  <a:lnTo>
                    <a:pt x="21" y="38"/>
                  </a:lnTo>
                  <a:lnTo>
                    <a:pt x="27" y="30"/>
                  </a:lnTo>
                  <a:lnTo>
                    <a:pt x="27" y="30"/>
                  </a:lnTo>
                  <a:lnTo>
                    <a:pt x="31" y="23"/>
                  </a:lnTo>
                  <a:lnTo>
                    <a:pt x="36" y="18"/>
                  </a:lnTo>
                  <a:lnTo>
                    <a:pt x="39" y="11"/>
                  </a:lnTo>
                  <a:lnTo>
                    <a:pt x="42" y="4"/>
                  </a:lnTo>
                  <a:lnTo>
                    <a:pt x="42" y="4"/>
                  </a:lnTo>
                  <a:lnTo>
                    <a:pt x="42" y="2"/>
                  </a:lnTo>
                  <a:lnTo>
                    <a:pt x="41" y="1"/>
                  </a:lnTo>
                  <a:lnTo>
                    <a:pt x="38" y="0"/>
                  </a:lnTo>
                  <a:lnTo>
                    <a:pt x="37" y="0"/>
                  </a:lnTo>
                  <a:lnTo>
                    <a:pt x="34" y="1"/>
                  </a:lnTo>
                  <a:lnTo>
                    <a:pt x="32" y="2"/>
                  </a:lnTo>
                  <a:lnTo>
                    <a:pt x="32" y="4"/>
                  </a:lnTo>
                  <a:lnTo>
                    <a:pt x="3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98" name="Freeform 328">
              <a:extLst>
                <a:ext uri="{FF2B5EF4-FFF2-40B4-BE49-F238E27FC236}">
                  <a16:creationId xmlns:a16="http://schemas.microsoft.com/office/drawing/2014/main" id="{CA495DF6-8547-43A1-B67A-2F901CE10D5D}"/>
                </a:ext>
              </a:extLst>
            </p:cNvPr>
            <p:cNvSpPr>
              <a:spLocks/>
            </p:cNvSpPr>
            <p:nvPr/>
          </p:nvSpPr>
          <p:spPr bwMode="auto">
            <a:xfrm>
              <a:off x="6259513" y="3611563"/>
              <a:ext cx="22225" cy="42863"/>
            </a:xfrm>
            <a:custGeom>
              <a:avLst/>
              <a:gdLst/>
              <a:ahLst/>
              <a:cxnLst>
                <a:cxn ang="0">
                  <a:pos x="32" y="3"/>
                </a:cxn>
                <a:cxn ang="0">
                  <a:pos x="32" y="3"/>
                </a:cxn>
                <a:cxn ang="0">
                  <a:pos x="15" y="37"/>
                </a:cxn>
                <a:cxn ang="0">
                  <a:pos x="6" y="55"/>
                </a:cxn>
                <a:cxn ang="0">
                  <a:pos x="0" y="74"/>
                </a:cxn>
                <a:cxn ang="0">
                  <a:pos x="0" y="74"/>
                </a:cxn>
                <a:cxn ang="0">
                  <a:pos x="0" y="76"/>
                </a:cxn>
                <a:cxn ang="0">
                  <a:pos x="1" y="78"/>
                </a:cxn>
                <a:cxn ang="0">
                  <a:pos x="2" y="79"/>
                </a:cxn>
                <a:cxn ang="0">
                  <a:pos x="4" y="79"/>
                </a:cxn>
                <a:cxn ang="0">
                  <a:pos x="5" y="80"/>
                </a:cxn>
                <a:cxn ang="0">
                  <a:pos x="7" y="79"/>
                </a:cxn>
                <a:cxn ang="0">
                  <a:pos x="8" y="78"/>
                </a:cxn>
                <a:cxn ang="0">
                  <a:pos x="9" y="76"/>
                </a:cxn>
                <a:cxn ang="0">
                  <a:pos x="9" y="76"/>
                </a:cxn>
                <a:cxn ang="0">
                  <a:pos x="16" y="58"/>
                </a:cxn>
                <a:cxn ang="0">
                  <a:pos x="24" y="42"/>
                </a:cxn>
                <a:cxn ang="0">
                  <a:pos x="41" y="7"/>
                </a:cxn>
                <a:cxn ang="0">
                  <a:pos x="41" y="7"/>
                </a:cxn>
                <a:cxn ang="0">
                  <a:pos x="42" y="5"/>
                </a:cxn>
                <a:cxn ang="0">
                  <a:pos x="42" y="3"/>
                </a:cxn>
                <a:cxn ang="0">
                  <a:pos x="41" y="2"/>
                </a:cxn>
                <a:cxn ang="0">
                  <a:pos x="38" y="1"/>
                </a:cxn>
                <a:cxn ang="0">
                  <a:pos x="37" y="0"/>
                </a:cxn>
                <a:cxn ang="0">
                  <a:pos x="35" y="0"/>
                </a:cxn>
                <a:cxn ang="0">
                  <a:pos x="34" y="1"/>
                </a:cxn>
                <a:cxn ang="0">
                  <a:pos x="32" y="3"/>
                </a:cxn>
                <a:cxn ang="0">
                  <a:pos x="32" y="3"/>
                </a:cxn>
              </a:cxnLst>
              <a:rect l="0" t="0" r="r" b="b"/>
              <a:pathLst>
                <a:path w="42" h="80">
                  <a:moveTo>
                    <a:pt x="32" y="3"/>
                  </a:moveTo>
                  <a:lnTo>
                    <a:pt x="32" y="3"/>
                  </a:lnTo>
                  <a:lnTo>
                    <a:pt x="15" y="37"/>
                  </a:lnTo>
                  <a:lnTo>
                    <a:pt x="6" y="55"/>
                  </a:lnTo>
                  <a:lnTo>
                    <a:pt x="0" y="74"/>
                  </a:lnTo>
                  <a:lnTo>
                    <a:pt x="0" y="74"/>
                  </a:lnTo>
                  <a:lnTo>
                    <a:pt x="0" y="76"/>
                  </a:lnTo>
                  <a:lnTo>
                    <a:pt x="1" y="78"/>
                  </a:lnTo>
                  <a:lnTo>
                    <a:pt x="2" y="79"/>
                  </a:lnTo>
                  <a:lnTo>
                    <a:pt x="4" y="79"/>
                  </a:lnTo>
                  <a:lnTo>
                    <a:pt x="5" y="80"/>
                  </a:lnTo>
                  <a:lnTo>
                    <a:pt x="7" y="79"/>
                  </a:lnTo>
                  <a:lnTo>
                    <a:pt x="8" y="78"/>
                  </a:lnTo>
                  <a:lnTo>
                    <a:pt x="9" y="76"/>
                  </a:lnTo>
                  <a:lnTo>
                    <a:pt x="9" y="76"/>
                  </a:lnTo>
                  <a:lnTo>
                    <a:pt x="16" y="58"/>
                  </a:lnTo>
                  <a:lnTo>
                    <a:pt x="24" y="42"/>
                  </a:lnTo>
                  <a:lnTo>
                    <a:pt x="41" y="7"/>
                  </a:lnTo>
                  <a:lnTo>
                    <a:pt x="41" y="7"/>
                  </a:lnTo>
                  <a:lnTo>
                    <a:pt x="42" y="5"/>
                  </a:lnTo>
                  <a:lnTo>
                    <a:pt x="42" y="3"/>
                  </a:lnTo>
                  <a:lnTo>
                    <a:pt x="41" y="2"/>
                  </a:lnTo>
                  <a:lnTo>
                    <a:pt x="38" y="1"/>
                  </a:lnTo>
                  <a:lnTo>
                    <a:pt x="37" y="0"/>
                  </a:lnTo>
                  <a:lnTo>
                    <a:pt x="35" y="0"/>
                  </a:lnTo>
                  <a:lnTo>
                    <a:pt x="34" y="1"/>
                  </a:lnTo>
                  <a:lnTo>
                    <a:pt x="32" y="3"/>
                  </a:lnTo>
                  <a:lnTo>
                    <a:pt x="32"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99" name="Freeform 329">
              <a:extLst>
                <a:ext uri="{FF2B5EF4-FFF2-40B4-BE49-F238E27FC236}">
                  <a16:creationId xmlns:a16="http://schemas.microsoft.com/office/drawing/2014/main" id="{515E3050-9B43-4D57-A810-A67B9E76B46F}"/>
                </a:ext>
              </a:extLst>
            </p:cNvPr>
            <p:cNvSpPr>
              <a:spLocks/>
            </p:cNvSpPr>
            <p:nvPr/>
          </p:nvSpPr>
          <p:spPr bwMode="auto">
            <a:xfrm>
              <a:off x="6499226" y="3406776"/>
              <a:ext cx="28575" cy="38100"/>
            </a:xfrm>
            <a:custGeom>
              <a:avLst/>
              <a:gdLst/>
              <a:ahLst/>
              <a:cxnLst>
                <a:cxn ang="0">
                  <a:pos x="44" y="5"/>
                </a:cxn>
                <a:cxn ang="0">
                  <a:pos x="44" y="5"/>
                </a:cxn>
                <a:cxn ang="0">
                  <a:pos x="43" y="7"/>
                </a:cxn>
                <a:cxn ang="0">
                  <a:pos x="42" y="9"/>
                </a:cxn>
                <a:cxn ang="0">
                  <a:pos x="38" y="13"/>
                </a:cxn>
                <a:cxn ang="0">
                  <a:pos x="29" y="17"/>
                </a:cxn>
                <a:cxn ang="0">
                  <a:pos x="29" y="17"/>
                </a:cxn>
                <a:cxn ang="0">
                  <a:pos x="26" y="20"/>
                </a:cxn>
                <a:cxn ang="0">
                  <a:pos x="24" y="22"/>
                </a:cxn>
                <a:cxn ang="0">
                  <a:pos x="20" y="29"/>
                </a:cxn>
                <a:cxn ang="0">
                  <a:pos x="20" y="29"/>
                </a:cxn>
                <a:cxn ang="0">
                  <a:pos x="13" y="38"/>
                </a:cxn>
                <a:cxn ang="0">
                  <a:pos x="7" y="46"/>
                </a:cxn>
                <a:cxn ang="0">
                  <a:pos x="3" y="56"/>
                </a:cxn>
                <a:cxn ang="0">
                  <a:pos x="1" y="61"/>
                </a:cxn>
                <a:cxn ang="0">
                  <a:pos x="0" y="66"/>
                </a:cxn>
                <a:cxn ang="0">
                  <a:pos x="0" y="66"/>
                </a:cxn>
                <a:cxn ang="0">
                  <a:pos x="0" y="69"/>
                </a:cxn>
                <a:cxn ang="0">
                  <a:pos x="1" y="70"/>
                </a:cxn>
                <a:cxn ang="0">
                  <a:pos x="4" y="72"/>
                </a:cxn>
                <a:cxn ang="0">
                  <a:pos x="5" y="72"/>
                </a:cxn>
                <a:cxn ang="0">
                  <a:pos x="7" y="72"/>
                </a:cxn>
                <a:cxn ang="0">
                  <a:pos x="8" y="71"/>
                </a:cxn>
                <a:cxn ang="0">
                  <a:pos x="9" y="69"/>
                </a:cxn>
                <a:cxn ang="0">
                  <a:pos x="9" y="69"/>
                </a:cxn>
                <a:cxn ang="0">
                  <a:pos x="10" y="64"/>
                </a:cxn>
                <a:cxn ang="0">
                  <a:pos x="12" y="58"/>
                </a:cxn>
                <a:cxn ang="0">
                  <a:pos x="19" y="46"/>
                </a:cxn>
                <a:cxn ang="0">
                  <a:pos x="26" y="36"/>
                </a:cxn>
                <a:cxn ang="0">
                  <a:pos x="33" y="26"/>
                </a:cxn>
                <a:cxn ang="0">
                  <a:pos x="33" y="26"/>
                </a:cxn>
                <a:cxn ang="0">
                  <a:pos x="36" y="24"/>
                </a:cxn>
                <a:cxn ang="0">
                  <a:pos x="40" y="22"/>
                </a:cxn>
                <a:cxn ang="0">
                  <a:pos x="44" y="20"/>
                </a:cxn>
                <a:cxn ang="0">
                  <a:pos x="48" y="17"/>
                </a:cxn>
                <a:cxn ang="0">
                  <a:pos x="48" y="17"/>
                </a:cxn>
                <a:cxn ang="0">
                  <a:pos x="51" y="14"/>
                </a:cxn>
                <a:cxn ang="0">
                  <a:pos x="52" y="11"/>
                </a:cxn>
                <a:cxn ang="0">
                  <a:pos x="54" y="5"/>
                </a:cxn>
                <a:cxn ang="0">
                  <a:pos x="54" y="5"/>
                </a:cxn>
                <a:cxn ang="0">
                  <a:pos x="54" y="3"/>
                </a:cxn>
                <a:cxn ang="0">
                  <a:pos x="53" y="1"/>
                </a:cxn>
                <a:cxn ang="0">
                  <a:pos x="51" y="0"/>
                </a:cxn>
                <a:cxn ang="0">
                  <a:pos x="50" y="0"/>
                </a:cxn>
                <a:cxn ang="0">
                  <a:pos x="46" y="1"/>
                </a:cxn>
                <a:cxn ang="0">
                  <a:pos x="44" y="3"/>
                </a:cxn>
                <a:cxn ang="0">
                  <a:pos x="44" y="5"/>
                </a:cxn>
                <a:cxn ang="0">
                  <a:pos x="44" y="5"/>
                </a:cxn>
              </a:cxnLst>
              <a:rect l="0" t="0" r="r" b="b"/>
              <a:pathLst>
                <a:path w="54" h="72">
                  <a:moveTo>
                    <a:pt x="44" y="5"/>
                  </a:moveTo>
                  <a:lnTo>
                    <a:pt x="44" y="5"/>
                  </a:lnTo>
                  <a:lnTo>
                    <a:pt x="43" y="7"/>
                  </a:lnTo>
                  <a:lnTo>
                    <a:pt x="42" y="9"/>
                  </a:lnTo>
                  <a:lnTo>
                    <a:pt x="38" y="13"/>
                  </a:lnTo>
                  <a:lnTo>
                    <a:pt x="29" y="17"/>
                  </a:lnTo>
                  <a:lnTo>
                    <a:pt x="29" y="17"/>
                  </a:lnTo>
                  <a:lnTo>
                    <a:pt x="26" y="20"/>
                  </a:lnTo>
                  <a:lnTo>
                    <a:pt x="24" y="22"/>
                  </a:lnTo>
                  <a:lnTo>
                    <a:pt x="20" y="29"/>
                  </a:lnTo>
                  <a:lnTo>
                    <a:pt x="20" y="29"/>
                  </a:lnTo>
                  <a:lnTo>
                    <a:pt x="13" y="38"/>
                  </a:lnTo>
                  <a:lnTo>
                    <a:pt x="7" y="46"/>
                  </a:lnTo>
                  <a:lnTo>
                    <a:pt x="3" y="56"/>
                  </a:lnTo>
                  <a:lnTo>
                    <a:pt x="1" y="61"/>
                  </a:lnTo>
                  <a:lnTo>
                    <a:pt x="0" y="66"/>
                  </a:lnTo>
                  <a:lnTo>
                    <a:pt x="0" y="66"/>
                  </a:lnTo>
                  <a:lnTo>
                    <a:pt x="0" y="69"/>
                  </a:lnTo>
                  <a:lnTo>
                    <a:pt x="1" y="70"/>
                  </a:lnTo>
                  <a:lnTo>
                    <a:pt x="4" y="72"/>
                  </a:lnTo>
                  <a:lnTo>
                    <a:pt x="5" y="72"/>
                  </a:lnTo>
                  <a:lnTo>
                    <a:pt x="7" y="72"/>
                  </a:lnTo>
                  <a:lnTo>
                    <a:pt x="8" y="71"/>
                  </a:lnTo>
                  <a:lnTo>
                    <a:pt x="9" y="69"/>
                  </a:lnTo>
                  <a:lnTo>
                    <a:pt x="9" y="69"/>
                  </a:lnTo>
                  <a:lnTo>
                    <a:pt x="10" y="64"/>
                  </a:lnTo>
                  <a:lnTo>
                    <a:pt x="12" y="58"/>
                  </a:lnTo>
                  <a:lnTo>
                    <a:pt x="19" y="46"/>
                  </a:lnTo>
                  <a:lnTo>
                    <a:pt x="26" y="36"/>
                  </a:lnTo>
                  <a:lnTo>
                    <a:pt x="33" y="26"/>
                  </a:lnTo>
                  <a:lnTo>
                    <a:pt x="33" y="26"/>
                  </a:lnTo>
                  <a:lnTo>
                    <a:pt x="36" y="24"/>
                  </a:lnTo>
                  <a:lnTo>
                    <a:pt x="40" y="22"/>
                  </a:lnTo>
                  <a:lnTo>
                    <a:pt x="44" y="20"/>
                  </a:lnTo>
                  <a:lnTo>
                    <a:pt x="48" y="17"/>
                  </a:lnTo>
                  <a:lnTo>
                    <a:pt x="48" y="17"/>
                  </a:lnTo>
                  <a:lnTo>
                    <a:pt x="51" y="14"/>
                  </a:lnTo>
                  <a:lnTo>
                    <a:pt x="52" y="11"/>
                  </a:lnTo>
                  <a:lnTo>
                    <a:pt x="54" y="5"/>
                  </a:lnTo>
                  <a:lnTo>
                    <a:pt x="54" y="5"/>
                  </a:lnTo>
                  <a:lnTo>
                    <a:pt x="54" y="3"/>
                  </a:lnTo>
                  <a:lnTo>
                    <a:pt x="53" y="1"/>
                  </a:lnTo>
                  <a:lnTo>
                    <a:pt x="51" y="0"/>
                  </a:lnTo>
                  <a:lnTo>
                    <a:pt x="50" y="0"/>
                  </a:lnTo>
                  <a:lnTo>
                    <a:pt x="46" y="1"/>
                  </a:lnTo>
                  <a:lnTo>
                    <a:pt x="44" y="3"/>
                  </a:lnTo>
                  <a:lnTo>
                    <a:pt x="44" y="5"/>
                  </a:lnTo>
                  <a:lnTo>
                    <a:pt x="44"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00" name="Freeform 330">
              <a:extLst>
                <a:ext uri="{FF2B5EF4-FFF2-40B4-BE49-F238E27FC236}">
                  <a16:creationId xmlns:a16="http://schemas.microsoft.com/office/drawing/2014/main" id="{93D799F4-97AC-41A3-942B-34C63F931C30}"/>
                </a:ext>
              </a:extLst>
            </p:cNvPr>
            <p:cNvSpPr>
              <a:spLocks/>
            </p:cNvSpPr>
            <p:nvPr/>
          </p:nvSpPr>
          <p:spPr bwMode="auto">
            <a:xfrm>
              <a:off x="6518276" y="3443288"/>
              <a:ext cx="22225" cy="22225"/>
            </a:xfrm>
            <a:custGeom>
              <a:avLst/>
              <a:gdLst/>
              <a:ahLst/>
              <a:cxnLst>
                <a:cxn ang="0">
                  <a:pos x="33" y="2"/>
                </a:cxn>
                <a:cxn ang="0">
                  <a:pos x="33" y="2"/>
                </a:cxn>
                <a:cxn ang="0">
                  <a:pos x="25" y="9"/>
                </a:cxn>
                <a:cxn ang="0">
                  <a:pos x="16" y="17"/>
                </a:cxn>
                <a:cxn ang="0">
                  <a:pos x="7" y="25"/>
                </a:cxn>
                <a:cxn ang="0">
                  <a:pos x="4" y="29"/>
                </a:cxn>
                <a:cxn ang="0">
                  <a:pos x="1" y="34"/>
                </a:cxn>
                <a:cxn ang="0">
                  <a:pos x="1" y="34"/>
                </a:cxn>
                <a:cxn ang="0">
                  <a:pos x="0" y="36"/>
                </a:cxn>
                <a:cxn ang="0">
                  <a:pos x="1" y="38"/>
                </a:cxn>
                <a:cxn ang="0">
                  <a:pos x="2" y="39"/>
                </a:cxn>
                <a:cxn ang="0">
                  <a:pos x="3" y="40"/>
                </a:cxn>
                <a:cxn ang="0">
                  <a:pos x="5" y="41"/>
                </a:cxn>
                <a:cxn ang="0">
                  <a:pos x="6" y="41"/>
                </a:cxn>
                <a:cxn ang="0">
                  <a:pos x="9" y="40"/>
                </a:cxn>
                <a:cxn ang="0">
                  <a:pos x="10" y="39"/>
                </a:cxn>
                <a:cxn ang="0">
                  <a:pos x="10" y="39"/>
                </a:cxn>
                <a:cxn ang="0">
                  <a:pos x="13" y="34"/>
                </a:cxn>
                <a:cxn ang="0">
                  <a:pos x="16" y="30"/>
                </a:cxn>
                <a:cxn ang="0">
                  <a:pos x="24" y="23"/>
                </a:cxn>
                <a:cxn ang="0">
                  <a:pos x="32" y="16"/>
                </a:cxn>
                <a:cxn ang="0">
                  <a:pos x="41" y="8"/>
                </a:cxn>
                <a:cxn ang="0">
                  <a:pos x="41" y="8"/>
                </a:cxn>
                <a:cxn ang="0">
                  <a:pos x="42" y="6"/>
                </a:cxn>
                <a:cxn ang="0">
                  <a:pos x="42" y="5"/>
                </a:cxn>
                <a:cxn ang="0">
                  <a:pos x="42" y="3"/>
                </a:cxn>
                <a:cxn ang="0">
                  <a:pos x="41" y="2"/>
                </a:cxn>
                <a:cxn ang="0">
                  <a:pos x="39" y="1"/>
                </a:cxn>
                <a:cxn ang="0">
                  <a:pos x="38" y="0"/>
                </a:cxn>
                <a:cxn ang="0">
                  <a:pos x="35" y="1"/>
                </a:cxn>
                <a:cxn ang="0">
                  <a:pos x="33" y="2"/>
                </a:cxn>
                <a:cxn ang="0">
                  <a:pos x="33" y="2"/>
                </a:cxn>
              </a:cxnLst>
              <a:rect l="0" t="0" r="r" b="b"/>
              <a:pathLst>
                <a:path w="42" h="41">
                  <a:moveTo>
                    <a:pt x="33" y="2"/>
                  </a:moveTo>
                  <a:lnTo>
                    <a:pt x="33" y="2"/>
                  </a:lnTo>
                  <a:lnTo>
                    <a:pt x="25" y="9"/>
                  </a:lnTo>
                  <a:lnTo>
                    <a:pt x="16" y="17"/>
                  </a:lnTo>
                  <a:lnTo>
                    <a:pt x="7" y="25"/>
                  </a:lnTo>
                  <a:lnTo>
                    <a:pt x="4" y="29"/>
                  </a:lnTo>
                  <a:lnTo>
                    <a:pt x="1" y="34"/>
                  </a:lnTo>
                  <a:lnTo>
                    <a:pt x="1" y="34"/>
                  </a:lnTo>
                  <a:lnTo>
                    <a:pt x="0" y="36"/>
                  </a:lnTo>
                  <a:lnTo>
                    <a:pt x="1" y="38"/>
                  </a:lnTo>
                  <a:lnTo>
                    <a:pt x="2" y="39"/>
                  </a:lnTo>
                  <a:lnTo>
                    <a:pt x="3" y="40"/>
                  </a:lnTo>
                  <a:lnTo>
                    <a:pt x="5" y="41"/>
                  </a:lnTo>
                  <a:lnTo>
                    <a:pt x="6" y="41"/>
                  </a:lnTo>
                  <a:lnTo>
                    <a:pt x="9" y="40"/>
                  </a:lnTo>
                  <a:lnTo>
                    <a:pt x="10" y="39"/>
                  </a:lnTo>
                  <a:lnTo>
                    <a:pt x="10" y="39"/>
                  </a:lnTo>
                  <a:lnTo>
                    <a:pt x="13" y="34"/>
                  </a:lnTo>
                  <a:lnTo>
                    <a:pt x="16" y="30"/>
                  </a:lnTo>
                  <a:lnTo>
                    <a:pt x="24" y="23"/>
                  </a:lnTo>
                  <a:lnTo>
                    <a:pt x="32" y="16"/>
                  </a:lnTo>
                  <a:lnTo>
                    <a:pt x="41" y="8"/>
                  </a:lnTo>
                  <a:lnTo>
                    <a:pt x="41" y="8"/>
                  </a:lnTo>
                  <a:lnTo>
                    <a:pt x="42" y="6"/>
                  </a:lnTo>
                  <a:lnTo>
                    <a:pt x="42" y="5"/>
                  </a:lnTo>
                  <a:lnTo>
                    <a:pt x="42" y="3"/>
                  </a:lnTo>
                  <a:lnTo>
                    <a:pt x="41" y="2"/>
                  </a:lnTo>
                  <a:lnTo>
                    <a:pt x="39" y="1"/>
                  </a:lnTo>
                  <a:lnTo>
                    <a:pt x="38" y="0"/>
                  </a:lnTo>
                  <a:lnTo>
                    <a:pt x="35" y="1"/>
                  </a:lnTo>
                  <a:lnTo>
                    <a:pt x="33" y="2"/>
                  </a:lnTo>
                  <a:lnTo>
                    <a:pt x="33"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01" name="Freeform 331">
              <a:extLst>
                <a:ext uri="{FF2B5EF4-FFF2-40B4-BE49-F238E27FC236}">
                  <a16:creationId xmlns:a16="http://schemas.microsoft.com/office/drawing/2014/main" id="{7FDE1B0F-9750-4BC9-BB92-470F1CFDD9ED}"/>
                </a:ext>
              </a:extLst>
            </p:cNvPr>
            <p:cNvSpPr>
              <a:spLocks/>
            </p:cNvSpPr>
            <p:nvPr/>
          </p:nvSpPr>
          <p:spPr bwMode="auto">
            <a:xfrm>
              <a:off x="6511926" y="3560763"/>
              <a:ext cx="42863" cy="46038"/>
            </a:xfrm>
            <a:custGeom>
              <a:avLst/>
              <a:gdLst/>
              <a:ahLst/>
              <a:cxnLst>
                <a:cxn ang="0">
                  <a:pos x="71" y="2"/>
                </a:cxn>
                <a:cxn ang="0">
                  <a:pos x="71" y="2"/>
                </a:cxn>
                <a:cxn ang="0">
                  <a:pos x="55" y="19"/>
                </a:cxn>
                <a:cxn ang="0">
                  <a:pos x="39" y="38"/>
                </a:cxn>
                <a:cxn ang="0">
                  <a:pos x="39" y="38"/>
                </a:cxn>
                <a:cxn ang="0">
                  <a:pos x="34" y="43"/>
                </a:cxn>
                <a:cxn ang="0">
                  <a:pos x="29" y="49"/>
                </a:cxn>
                <a:cxn ang="0">
                  <a:pos x="18" y="58"/>
                </a:cxn>
                <a:cxn ang="0">
                  <a:pos x="9" y="67"/>
                </a:cxn>
                <a:cxn ang="0">
                  <a:pos x="5" y="72"/>
                </a:cxn>
                <a:cxn ang="0">
                  <a:pos x="1" y="79"/>
                </a:cxn>
                <a:cxn ang="0">
                  <a:pos x="1" y="79"/>
                </a:cxn>
                <a:cxn ang="0">
                  <a:pos x="0" y="81"/>
                </a:cxn>
                <a:cxn ang="0">
                  <a:pos x="0" y="83"/>
                </a:cxn>
                <a:cxn ang="0">
                  <a:pos x="1" y="84"/>
                </a:cxn>
                <a:cxn ang="0">
                  <a:pos x="3" y="85"/>
                </a:cxn>
                <a:cxn ang="0">
                  <a:pos x="4" y="86"/>
                </a:cxn>
                <a:cxn ang="0">
                  <a:pos x="6" y="86"/>
                </a:cxn>
                <a:cxn ang="0">
                  <a:pos x="7" y="85"/>
                </a:cxn>
                <a:cxn ang="0">
                  <a:pos x="9" y="84"/>
                </a:cxn>
                <a:cxn ang="0">
                  <a:pos x="9" y="84"/>
                </a:cxn>
                <a:cxn ang="0">
                  <a:pos x="13" y="76"/>
                </a:cxn>
                <a:cxn ang="0">
                  <a:pos x="18" y="70"/>
                </a:cxn>
                <a:cxn ang="0">
                  <a:pos x="24" y="64"/>
                </a:cxn>
                <a:cxn ang="0">
                  <a:pos x="31" y="59"/>
                </a:cxn>
                <a:cxn ang="0">
                  <a:pos x="31" y="59"/>
                </a:cxn>
                <a:cxn ang="0">
                  <a:pos x="38" y="54"/>
                </a:cxn>
                <a:cxn ang="0">
                  <a:pos x="40" y="51"/>
                </a:cxn>
                <a:cxn ang="0">
                  <a:pos x="43" y="47"/>
                </a:cxn>
                <a:cxn ang="0">
                  <a:pos x="43" y="47"/>
                </a:cxn>
                <a:cxn ang="0">
                  <a:pos x="52" y="37"/>
                </a:cxn>
                <a:cxn ang="0">
                  <a:pos x="60" y="27"/>
                </a:cxn>
                <a:cxn ang="0">
                  <a:pos x="78" y="8"/>
                </a:cxn>
                <a:cxn ang="0">
                  <a:pos x="78" y="8"/>
                </a:cxn>
                <a:cxn ang="0">
                  <a:pos x="79" y="7"/>
                </a:cxn>
                <a:cxn ang="0">
                  <a:pos x="80" y="5"/>
                </a:cxn>
                <a:cxn ang="0">
                  <a:pos x="79" y="3"/>
                </a:cxn>
                <a:cxn ang="0">
                  <a:pos x="78" y="2"/>
                </a:cxn>
                <a:cxn ang="0">
                  <a:pos x="77" y="1"/>
                </a:cxn>
                <a:cxn ang="0">
                  <a:pos x="74" y="0"/>
                </a:cxn>
                <a:cxn ang="0">
                  <a:pos x="73" y="1"/>
                </a:cxn>
                <a:cxn ang="0">
                  <a:pos x="71" y="2"/>
                </a:cxn>
                <a:cxn ang="0">
                  <a:pos x="71" y="2"/>
                </a:cxn>
              </a:cxnLst>
              <a:rect l="0" t="0" r="r" b="b"/>
              <a:pathLst>
                <a:path w="80" h="86">
                  <a:moveTo>
                    <a:pt x="71" y="2"/>
                  </a:moveTo>
                  <a:lnTo>
                    <a:pt x="71" y="2"/>
                  </a:lnTo>
                  <a:lnTo>
                    <a:pt x="55" y="19"/>
                  </a:lnTo>
                  <a:lnTo>
                    <a:pt x="39" y="38"/>
                  </a:lnTo>
                  <a:lnTo>
                    <a:pt x="39" y="38"/>
                  </a:lnTo>
                  <a:lnTo>
                    <a:pt x="34" y="43"/>
                  </a:lnTo>
                  <a:lnTo>
                    <a:pt x="29" y="49"/>
                  </a:lnTo>
                  <a:lnTo>
                    <a:pt x="18" y="58"/>
                  </a:lnTo>
                  <a:lnTo>
                    <a:pt x="9" y="67"/>
                  </a:lnTo>
                  <a:lnTo>
                    <a:pt x="5" y="72"/>
                  </a:lnTo>
                  <a:lnTo>
                    <a:pt x="1" y="79"/>
                  </a:lnTo>
                  <a:lnTo>
                    <a:pt x="1" y="79"/>
                  </a:lnTo>
                  <a:lnTo>
                    <a:pt x="0" y="81"/>
                  </a:lnTo>
                  <a:lnTo>
                    <a:pt x="0" y="83"/>
                  </a:lnTo>
                  <a:lnTo>
                    <a:pt x="1" y="84"/>
                  </a:lnTo>
                  <a:lnTo>
                    <a:pt x="3" y="85"/>
                  </a:lnTo>
                  <a:lnTo>
                    <a:pt x="4" y="86"/>
                  </a:lnTo>
                  <a:lnTo>
                    <a:pt x="6" y="86"/>
                  </a:lnTo>
                  <a:lnTo>
                    <a:pt x="7" y="85"/>
                  </a:lnTo>
                  <a:lnTo>
                    <a:pt x="9" y="84"/>
                  </a:lnTo>
                  <a:lnTo>
                    <a:pt x="9" y="84"/>
                  </a:lnTo>
                  <a:lnTo>
                    <a:pt x="13" y="76"/>
                  </a:lnTo>
                  <a:lnTo>
                    <a:pt x="18" y="70"/>
                  </a:lnTo>
                  <a:lnTo>
                    <a:pt x="24" y="64"/>
                  </a:lnTo>
                  <a:lnTo>
                    <a:pt x="31" y="59"/>
                  </a:lnTo>
                  <a:lnTo>
                    <a:pt x="31" y="59"/>
                  </a:lnTo>
                  <a:lnTo>
                    <a:pt x="38" y="54"/>
                  </a:lnTo>
                  <a:lnTo>
                    <a:pt x="40" y="51"/>
                  </a:lnTo>
                  <a:lnTo>
                    <a:pt x="43" y="47"/>
                  </a:lnTo>
                  <a:lnTo>
                    <a:pt x="43" y="47"/>
                  </a:lnTo>
                  <a:lnTo>
                    <a:pt x="52" y="37"/>
                  </a:lnTo>
                  <a:lnTo>
                    <a:pt x="60" y="27"/>
                  </a:lnTo>
                  <a:lnTo>
                    <a:pt x="78" y="8"/>
                  </a:lnTo>
                  <a:lnTo>
                    <a:pt x="78" y="8"/>
                  </a:lnTo>
                  <a:lnTo>
                    <a:pt x="79" y="7"/>
                  </a:lnTo>
                  <a:lnTo>
                    <a:pt x="80" y="5"/>
                  </a:lnTo>
                  <a:lnTo>
                    <a:pt x="79" y="3"/>
                  </a:lnTo>
                  <a:lnTo>
                    <a:pt x="78" y="2"/>
                  </a:lnTo>
                  <a:lnTo>
                    <a:pt x="77" y="1"/>
                  </a:lnTo>
                  <a:lnTo>
                    <a:pt x="74" y="0"/>
                  </a:lnTo>
                  <a:lnTo>
                    <a:pt x="73" y="1"/>
                  </a:lnTo>
                  <a:lnTo>
                    <a:pt x="71" y="2"/>
                  </a:lnTo>
                  <a:lnTo>
                    <a:pt x="71"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02" name="Freeform 332">
              <a:extLst>
                <a:ext uri="{FF2B5EF4-FFF2-40B4-BE49-F238E27FC236}">
                  <a16:creationId xmlns:a16="http://schemas.microsoft.com/office/drawing/2014/main" id="{F2C7698A-4A91-43D5-A078-2AF8BFBF13DD}"/>
                </a:ext>
              </a:extLst>
            </p:cNvPr>
            <p:cNvSpPr>
              <a:spLocks/>
            </p:cNvSpPr>
            <p:nvPr/>
          </p:nvSpPr>
          <p:spPr bwMode="auto">
            <a:xfrm>
              <a:off x="6532563" y="3602038"/>
              <a:ext cx="25400" cy="28575"/>
            </a:xfrm>
            <a:custGeom>
              <a:avLst/>
              <a:gdLst/>
              <a:ahLst/>
              <a:cxnLst>
                <a:cxn ang="0">
                  <a:pos x="39" y="4"/>
                </a:cxn>
                <a:cxn ang="0">
                  <a:pos x="39" y="4"/>
                </a:cxn>
                <a:cxn ang="0">
                  <a:pos x="35" y="11"/>
                </a:cxn>
                <a:cxn ang="0">
                  <a:pos x="31" y="16"/>
                </a:cxn>
                <a:cxn ang="0">
                  <a:pos x="26" y="21"/>
                </a:cxn>
                <a:cxn ang="0">
                  <a:pos x="21" y="26"/>
                </a:cxn>
                <a:cxn ang="0">
                  <a:pos x="9" y="36"/>
                </a:cxn>
                <a:cxn ang="0">
                  <a:pos x="4" y="41"/>
                </a:cxn>
                <a:cxn ang="0">
                  <a:pos x="1" y="47"/>
                </a:cxn>
                <a:cxn ang="0">
                  <a:pos x="1" y="47"/>
                </a:cxn>
                <a:cxn ang="0">
                  <a:pos x="0" y="49"/>
                </a:cxn>
                <a:cxn ang="0">
                  <a:pos x="0" y="51"/>
                </a:cxn>
                <a:cxn ang="0">
                  <a:pos x="1" y="52"/>
                </a:cxn>
                <a:cxn ang="0">
                  <a:pos x="2" y="53"/>
                </a:cxn>
                <a:cxn ang="0">
                  <a:pos x="4" y="54"/>
                </a:cxn>
                <a:cxn ang="0">
                  <a:pos x="6" y="54"/>
                </a:cxn>
                <a:cxn ang="0">
                  <a:pos x="7" y="53"/>
                </a:cxn>
                <a:cxn ang="0">
                  <a:pos x="8" y="52"/>
                </a:cxn>
                <a:cxn ang="0">
                  <a:pos x="8" y="52"/>
                </a:cxn>
                <a:cxn ang="0">
                  <a:pos x="14" y="46"/>
                </a:cxn>
                <a:cxn ang="0">
                  <a:pos x="19" y="41"/>
                </a:cxn>
                <a:cxn ang="0">
                  <a:pos x="30" y="31"/>
                </a:cxn>
                <a:cxn ang="0">
                  <a:pos x="30" y="31"/>
                </a:cxn>
                <a:cxn ang="0">
                  <a:pos x="35" y="25"/>
                </a:cxn>
                <a:cxn ang="0">
                  <a:pos x="41" y="19"/>
                </a:cxn>
                <a:cxn ang="0">
                  <a:pos x="45" y="13"/>
                </a:cxn>
                <a:cxn ang="0">
                  <a:pos x="48" y="7"/>
                </a:cxn>
                <a:cxn ang="0">
                  <a:pos x="48" y="7"/>
                </a:cxn>
                <a:cxn ang="0">
                  <a:pos x="48" y="5"/>
                </a:cxn>
                <a:cxn ang="0">
                  <a:pos x="47" y="3"/>
                </a:cxn>
                <a:cxn ang="0">
                  <a:pos x="46" y="2"/>
                </a:cxn>
                <a:cxn ang="0">
                  <a:pos x="45" y="0"/>
                </a:cxn>
                <a:cxn ang="0">
                  <a:pos x="41" y="2"/>
                </a:cxn>
                <a:cxn ang="0">
                  <a:pos x="40" y="3"/>
                </a:cxn>
                <a:cxn ang="0">
                  <a:pos x="39" y="4"/>
                </a:cxn>
                <a:cxn ang="0">
                  <a:pos x="39" y="4"/>
                </a:cxn>
              </a:cxnLst>
              <a:rect l="0" t="0" r="r" b="b"/>
              <a:pathLst>
                <a:path w="48" h="54">
                  <a:moveTo>
                    <a:pt x="39" y="4"/>
                  </a:moveTo>
                  <a:lnTo>
                    <a:pt x="39" y="4"/>
                  </a:lnTo>
                  <a:lnTo>
                    <a:pt x="35" y="11"/>
                  </a:lnTo>
                  <a:lnTo>
                    <a:pt x="31" y="16"/>
                  </a:lnTo>
                  <a:lnTo>
                    <a:pt x="26" y="21"/>
                  </a:lnTo>
                  <a:lnTo>
                    <a:pt x="21" y="26"/>
                  </a:lnTo>
                  <a:lnTo>
                    <a:pt x="9" y="36"/>
                  </a:lnTo>
                  <a:lnTo>
                    <a:pt x="4" y="41"/>
                  </a:lnTo>
                  <a:lnTo>
                    <a:pt x="1" y="47"/>
                  </a:lnTo>
                  <a:lnTo>
                    <a:pt x="1" y="47"/>
                  </a:lnTo>
                  <a:lnTo>
                    <a:pt x="0" y="49"/>
                  </a:lnTo>
                  <a:lnTo>
                    <a:pt x="0" y="51"/>
                  </a:lnTo>
                  <a:lnTo>
                    <a:pt x="1" y="52"/>
                  </a:lnTo>
                  <a:lnTo>
                    <a:pt x="2" y="53"/>
                  </a:lnTo>
                  <a:lnTo>
                    <a:pt x="4" y="54"/>
                  </a:lnTo>
                  <a:lnTo>
                    <a:pt x="6" y="54"/>
                  </a:lnTo>
                  <a:lnTo>
                    <a:pt x="7" y="53"/>
                  </a:lnTo>
                  <a:lnTo>
                    <a:pt x="8" y="52"/>
                  </a:lnTo>
                  <a:lnTo>
                    <a:pt x="8" y="52"/>
                  </a:lnTo>
                  <a:lnTo>
                    <a:pt x="14" y="46"/>
                  </a:lnTo>
                  <a:lnTo>
                    <a:pt x="19" y="41"/>
                  </a:lnTo>
                  <a:lnTo>
                    <a:pt x="30" y="31"/>
                  </a:lnTo>
                  <a:lnTo>
                    <a:pt x="30" y="31"/>
                  </a:lnTo>
                  <a:lnTo>
                    <a:pt x="35" y="25"/>
                  </a:lnTo>
                  <a:lnTo>
                    <a:pt x="41" y="19"/>
                  </a:lnTo>
                  <a:lnTo>
                    <a:pt x="45" y="13"/>
                  </a:lnTo>
                  <a:lnTo>
                    <a:pt x="48" y="7"/>
                  </a:lnTo>
                  <a:lnTo>
                    <a:pt x="48" y="7"/>
                  </a:lnTo>
                  <a:lnTo>
                    <a:pt x="48" y="5"/>
                  </a:lnTo>
                  <a:lnTo>
                    <a:pt x="47" y="3"/>
                  </a:lnTo>
                  <a:lnTo>
                    <a:pt x="46" y="2"/>
                  </a:lnTo>
                  <a:lnTo>
                    <a:pt x="45" y="0"/>
                  </a:lnTo>
                  <a:lnTo>
                    <a:pt x="41" y="2"/>
                  </a:lnTo>
                  <a:lnTo>
                    <a:pt x="40" y="3"/>
                  </a:lnTo>
                  <a:lnTo>
                    <a:pt x="39" y="4"/>
                  </a:lnTo>
                  <a:lnTo>
                    <a:pt x="39"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03" name="Freeform 333">
              <a:extLst>
                <a:ext uri="{FF2B5EF4-FFF2-40B4-BE49-F238E27FC236}">
                  <a16:creationId xmlns:a16="http://schemas.microsoft.com/office/drawing/2014/main" id="{14C3A536-E6B6-4BAC-BFC7-4D383897B99D}"/>
                </a:ext>
              </a:extLst>
            </p:cNvPr>
            <p:cNvSpPr>
              <a:spLocks/>
            </p:cNvSpPr>
            <p:nvPr/>
          </p:nvSpPr>
          <p:spPr bwMode="auto">
            <a:xfrm>
              <a:off x="6542088" y="3638551"/>
              <a:ext cx="28575" cy="39688"/>
            </a:xfrm>
            <a:custGeom>
              <a:avLst/>
              <a:gdLst/>
              <a:ahLst/>
              <a:cxnLst>
                <a:cxn ang="0">
                  <a:pos x="45" y="2"/>
                </a:cxn>
                <a:cxn ang="0">
                  <a:pos x="45" y="2"/>
                </a:cxn>
                <a:cxn ang="0">
                  <a:pos x="39" y="9"/>
                </a:cxn>
                <a:cxn ang="0">
                  <a:pos x="34" y="17"/>
                </a:cxn>
                <a:cxn ang="0">
                  <a:pos x="24" y="33"/>
                </a:cxn>
                <a:cxn ang="0">
                  <a:pos x="13" y="50"/>
                </a:cxn>
                <a:cxn ang="0">
                  <a:pos x="8" y="58"/>
                </a:cxn>
                <a:cxn ang="0">
                  <a:pos x="2" y="65"/>
                </a:cxn>
                <a:cxn ang="0">
                  <a:pos x="2" y="65"/>
                </a:cxn>
                <a:cxn ang="0">
                  <a:pos x="1" y="66"/>
                </a:cxn>
                <a:cxn ang="0">
                  <a:pos x="0" y="68"/>
                </a:cxn>
                <a:cxn ang="0">
                  <a:pos x="1" y="70"/>
                </a:cxn>
                <a:cxn ang="0">
                  <a:pos x="2" y="71"/>
                </a:cxn>
                <a:cxn ang="0">
                  <a:pos x="3" y="72"/>
                </a:cxn>
                <a:cxn ang="0">
                  <a:pos x="5" y="74"/>
                </a:cxn>
                <a:cxn ang="0">
                  <a:pos x="6" y="72"/>
                </a:cxn>
                <a:cxn ang="0">
                  <a:pos x="8" y="71"/>
                </a:cxn>
                <a:cxn ang="0">
                  <a:pos x="8" y="71"/>
                </a:cxn>
                <a:cxn ang="0">
                  <a:pos x="14" y="64"/>
                </a:cxn>
                <a:cxn ang="0">
                  <a:pos x="21" y="57"/>
                </a:cxn>
                <a:cxn ang="0">
                  <a:pos x="31" y="40"/>
                </a:cxn>
                <a:cxn ang="0">
                  <a:pos x="40" y="24"/>
                </a:cxn>
                <a:cxn ang="0">
                  <a:pos x="46" y="15"/>
                </a:cxn>
                <a:cxn ang="0">
                  <a:pos x="53" y="8"/>
                </a:cxn>
                <a:cxn ang="0">
                  <a:pos x="53" y="8"/>
                </a:cxn>
                <a:cxn ang="0">
                  <a:pos x="54" y="6"/>
                </a:cxn>
                <a:cxn ang="0">
                  <a:pos x="54" y="5"/>
                </a:cxn>
                <a:cxn ang="0">
                  <a:pos x="54" y="3"/>
                </a:cxn>
                <a:cxn ang="0">
                  <a:pos x="53" y="2"/>
                </a:cxn>
                <a:cxn ang="0">
                  <a:pos x="51" y="1"/>
                </a:cxn>
                <a:cxn ang="0">
                  <a:pos x="50" y="0"/>
                </a:cxn>
                <a:cxn ang="0">
                  <a:pos x="47" y="0"/>
                </a:cxn>
                <a:cxn ang="0">
                  <a:pos x="45" y="2"/>
                </a:cxn>
                <a:cxn ang="0">
                  <a:pos x="45" y="2"/>
                </a:cxn>
              </a:cxnLst>
              <a:rect l="0" t="0" r="r" b="b"/>
              <a:pathLst>
                <a:path w="54" h="74">
                  <a:moveTo>
                    <a:pt x="45" y="2"/>
                  </a:moveTo>
                  <a:lnTo>
                    <a:pt x="45" y="2"/>
                  </a:lnTo>
                  <a:lnTo>
                    <a:pt x="39" y="9"/>
                  </a:lnTo>
                  <a:lnTo>
                    <a:pt x="34" y="17"/>
                  </a:lnTo>
                  <a:lnTo>
                    <a:pt x="24" y="33"/>
                  </a:lnTo>
                  <a:lnTo>
                    <a:pt x="13" y="50"/>
                  </a:lnTo>
                  <a:lnTo>
                    <a:pt x="8" y="58"/>
                  </a:lnTo>
                  <a:lnTo>
                    <a:pt x="2" y="65"/>
                  </a:lnTo>
                  <a:lnTo>
                    <a:pt x="2" y="65"/>
                  </a:lnTo>
                  <a:lnTo>
                    <a:pt x="1" y="66"/>
                  </a:lnTo>
                  <a:lnTo>
                    <a:pt x="0" y="68"/>
                  </a:lnTo>
                  <a:lnTo>
                    <a:pt x="1" y="70"/>
                  </a:lnTo>
                  <a:lnTo>
                    <a:pt x="2" y="71"/>
                  </a:lnTo>
                  <a:lnTo>
                    <a:pt x="3" y="72"/>
                  </a:lnTo>
                  <a:lnTo>
                    <a:pt x="5" y="74"/>
                  </a:lnTo>
                  <a:lnTo>
                    <a:pt x="6" y="72"/>
                  </a:lnTo>
                  <a:lnTo>
                    <a:pt x="8" y="71"/>
                  </a:lnTo>
                  <a:lnTo>
                    <a:pt x="8" y="71"/>
                  </a:lnTo>
                  <a:lnTo>
                    <a:pt x="14" y="64"/>
                  </a:lnTo>
                  <a:lnTo>
                    <a:pt x="21" y="57"/>
                  </a:lnTo>
                  <a:lnTo>
                    <a:pt x="31" y="40"/>
                  </a:lnTo>
                  <a:lnTo>
                    <a:pt x="40" y="24"/>
                  </a:lnTo>
                  <a:lnTo>
                    <a:pt x="46" y="15"/>
                  </a:lnTo>
                  <a:lnTo>
                    <a:pt x="53" y="8"/>
                  </a:lnTo>
                  <a:lnTo>
                    <a:pt x="53" y="8"/>
                  </a:lnTo>
                  <a:lnTo>
                    <a:pt x="54" y="6"/>
                  </a:lnTo>
                  <a:lnTo>
                    <a:pt x="54" y="5"/>
                  </a:lnTo>
                  <a:lnTo>
                    <a:pt x="54" y="3"/>
                  </a:lnTo>
                  <a:lnTo>
                    <a:pt x="53" y="2"/>
                  </a:lnTo>
                  <a:lnTo>
                    <a:pt x="51" y="1"/>
                  </a:lnTo>
                  <a:lnTo>
                    <a:pt x="50" y="0"/>
                  </a:lnTo>
                  <a:lnTo>
                    <a:pt x="47" y="0"/>
                  </a:lnTo>
                  <a:lnTo>
                    <a:pt x="45" y="2"/>
                  </a:lnTo>
                  <a:lnTo>
                    <a:pt x="45"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04" name="Freeform 334">
              <a:extLst>
                <a:ext uri="{FF2B5EF4-FFF2-40B4-BE49-F238E27FC236}">
                  <a16:creationId xmlns:a16="http://schemas.microsoft.com/office/drawing/2014/main" id="{27044F44-B4EB-4B39-B70C-661C1375879C}"/>
                </a:ext>
              </a:extLst>
            </p:cNvPr>
            <p:cNvSpPr>
              <a:spLocks/>
            </p:cNvSpPr>
            <p:nvPr/>
          </p:nvSpPr>
          <p:spPr bwMode="auto">
            <a:xfrm>
              <a:off x="6804026" y="3252788"/>
              <a:ext cx="34925" cy="28575"/>
            </a:xfrm>
            <a:custGeom>
              <a:avLst/>
              <a:gdLst/>
              <a:ahLst/>
              <a:cxnLst>
                <a:cxn ang="0">
                  <a:pos x="60" y="1"/>
                </a:cxn>
                <a:cxn ang="0">
                  <a:pos x="60" y="1"/>
                </a:cxn>
                <a:cxn ang="0">
                  <a:pos x="53" y="4"/>
                </a:cxn>
                <a:cxn ang="0">
                  <a:pos x="46" y="9"/>
                </a:cxn>
                <a:cxn ang="0">
                  <a:pos x="40" y="13"/>
                </a:cxn>
                <a:cxn ang="0">
                  <a:pos x="32" y="18"/>
                </a:cxn>
                <a:cxn ang="0">
                  <a:pos x="32" y="18"/>
                </a:cxn>
                <a:cxn ang="0">
                  <a:pos x="26" y="23"/>
                </a:cxn>
                <a:cxn ang="0">
                  <a:pos x="20" y="27"/>
                </a:cxn>
                <a:cxn ang="0">
                  <a:pos x="20" y="27"/>
                </a:cxn>
                <a:cxn ang="0">
                  <a:pos x="1" y="47"/>
                </a:cxn>
                <a:cxn ang="0">
                  <a:pos x="1" y="47"/>
                </a:cxn>
                <a:cxn ang="0">
                  <a:pos x="0" y="48"/>
                </a:cxn>
                <a:cxn ang="0">
                  <a:pos x="0" y="50"/>
                </a:cxn>
                <a:cxn ang="0">
                  <a:pos x="0" y="52"/>
                </a:cxn>
                <a:cxn ang="0">
                  <a:pos x="1" y="53"/>
                </a:cxn>
                <a:cxn ang="0">
                  <a:pos x="2" y="54"/>
                </a:cxn>
                <a:cxn ang="0">
                  <a:pos x="4" y="54"/>
                </a:cxn>
                <a:cxn ang="0">
                  <a:pos x="6" y="54"/>
                </a:cxn>
                <a:cxn ang="0">
                  <a:pos x="7" y="53"/>
                </a:cxn>
                <a:cxn ang="0">
                  <a:pos x="7" y="53"/>
                </a:cxn>
                <a:cxn ang="0">
                  <a:pos x="21" y="41"/>
                </a:cxn>
                <a:cxn ang="0">
                  <a:pos x="35" y="28"/>
                </a:cxn>
                <a:cxn ang="0">
                  <a:pos x="35" y="28"/>
                </a:cxn>
                <a:cxn ang="0">
                  <a:pos x="49" y="18"/>
                </a:cxn>
                <a:cxn ang="0">
                  <a:pos x="55" y="14"/>
                </a:cxn>
                <a:cxn ang="0">
                  <a:pos x="63" y="10"/>
                </a:cxn>
                <a:cxn ang="0">
                  <a:pos x="63" y="10"/>
                </a:cxn>
                <a:cxn ang="0">
                  <a:pos x="64" y="9"/>
                </a:cxn>
                <a:cxn ang="0">
                  <a:pos x="66" y="8"/>
                </a:cxn>
                <a:cxn ang="0">
                  <a:pos x="66" y="3"/>
                </a:cxn>
                <a:cxn ang="0">
                  <a:pos x="66" y="2"/>
                </a:cxn>
                <a:cxn ang="0">
                  <a:pos x="64" y="1"/>
                </a:cxn>
                <a:cxn ang="0">
                  <a:pos x="62" y="0"/>
                </a:cxn>
                <a:cxn ang="0">
                  <a:pos x="60" y="1"/>
                </a:cxn>
                <a:cxn ang="0">
                  <a:pos x="60" y="1"/>
                </a:cxn>
              </a:cxnLst>
              <a:rect l="0" t="0" r="r" b="b"/>
              <a:pathLst>
                <a:path w="66" h="54">
                  <a:moveTo>
                    <a:pt x="60" y="1"/>
                  </a:moveTo>
                  <a:lnTo>
                    <a:pt x="60" y="1"/>
                  </a:lnTo>
                  <a:lnTo>
                    <a:pt x="53" y="4"/>
                  </a:lnTo>
                  <a:lnTo>
                    <a:pt x="46" y="9"/>
                  </a:lnTo>
                  <a:lnTo>
                    <a:pt x="40" y="13"/>
                  </a:lnTo>
                  <a:lnTo>
                    <a:pt x="32" y="18"/>
                  </a:lnTo>
                  <a:lnTo>
                    <a:pt x="32" y="18"/>
                  </a:lnTo>
                  <a:lnTo>
                    <a:pt x="26" y="23"/>
                  </a:lnTo>
                  <a:lnTo>
                    <a:pt x="20" y="27"/>
                  </a:lnTo>
                  <a:lnTo>
                    <a:pt x="20" y="27"/>
                  </a:lnTo>
                  <a:lnTo>
                    <a:pt x="1" y="47"/>
                  </a:lnTo>
                  <a:lnTo>
                    <a:pt x="1" y="47"/>
                  </a:lnTo>
                  <a:lnTo>
                    <a:pt x="0" y="48"/>
                  </a:lnTo>
                  <a:lnTo>
                    <a:pt x="0" y="50"/>
                  </a:lnTo>
                  <a:lnTo>
                    <a:pt x="0" y="52"/>
                  </a:lnTo>
                  <a:lnTo>
                    <a:pt x="1" y="53"/>
                  </a:lnTo>
                  <a:lnTo>
                    <a:pt x="2" y="54"/>
                  </a:lnTo>
                  <a:lnTo>
                    <a:pt x="4" y="54"/>
                  </a:lnTo>
                  <a:lnTo>
                    <a:pt x="6" y="54"/>
                  </a:lnTo>
                  <a:lnTo>
                    <a:pt x="7" y="53"/>
                  </a:lnTo>
                  <a:lnTo>
                    <a:pt x="7" y="53"/>
                  </a:lnTo>
                  <a:lnTo>
                    <a:pt x="21" y="41"/>
                  </a:lnTo>
                  <a:lnTo>
                    <a:pt x="35" y="28"/>
                  </a:lnTo>
                  <a:lnTo>
                    <a:pt x="35" y="28"/>
                  </a:lnTo>
                  <a:lnTo>
                    <a:pt x="49" y="18"/>
                  </a:lnTo>
                  <a:lnTo>
                    <a:pt x="55" y="14"/>
                  </a:lnTo>
                  <a:lnTo>
                    <a:pt x="63" y="10"/>
                  </a:lnTo>
                  <a:lnTo>
                    <a:pt x="63" y="10"/>
                  </a:lnTo>
                  <a:lnTo>
                    <a:pt x="64" y="9"/>
                  </a:lnTo>
                  <a:lnTo>
                    <a:pt x="66" y="8"/>
                  </a:lnTo>
                  <a:lnTo>
                    <a:pt x="66" y="3"/>
                  </a:lnTo>
                  <a:lnTo>
                    <a:pt x="66" y="2"/>
                  </a:lnTo>
                  <a:lnTo>
                    <a:pt x="64" y="1"/>
                  </a:lnTo>
                  <a:lnTo>
                    <a:pt x="62" y="0"/>
                  </a:lnTo>
                  <a:lnTo>
                    <a:pt x="60" y="1"/>
                  </a:lnTo>
                  <a:lnTo>
                    <a:pt x="60"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05" name="Freeform 335">
              <a:extLst>
                <a:ext uri="{FF2B5EF4-FFF2-40B4-BE49-F238E27FC236}">
                  <a16:creationId xmlns:a16="http://schemas.microsoft.com/office/drawing/2014/main" id="{56CD5FB9-432E-4D56-A215-5593CC69F3D9}"/>
                </a:ext>
              </a:extLst>
            </p:cNvPr>
            <p:cNvSpPr>
              <a:spLocks/>
            </p:cNvSpPr>
            <p:nvPr/>
          </p:nvSpPr>
          <p:spPr bwMode="auto">
            <a:xfrm>
              <a:off x="6824663" y="3282951"/>
              <a:ext cx="23813" cy="28575"/>
            </a:xfrm>
            <a:custGeom>
              <a:avLst/>
              <a:gdLst/>
              <a:ahLst/>
              <a:cxnLst>
                <a:cxn ang="0">
                  <a:pos x="39" y="2"/>
                </a:cxn>
                <a:cxn ang="0">
                  <a:pos x="39" y="2"/>
                </a:cxn>
                <a:cxn ang="0">
                  <a:pos x="30" y="13"/>
                </a:cxn>
                <a:cxn ang="0">
                  <a:pos x="20" y="24"/>
                </a:cxn>
                <a:cxn ang="0">
                  <a:pos x="11" y="36"/>
                </a:cxn>
                <a:cxn ang="0">
                  <a:pos x="2" y="47"/>
                </a:cxn>
                <a:cxn ang="0">
                  <a:pos x="2" y="47"/>
                </a:cxn>
                <a:cxn ang="0">
                  <a:pos x="1" y="48"/>
                </a:cxn>
                <a:cxn ang="0">
                  <a:pos x="0" y="50"/>
                </a:cxn>
                <a:cxn ang="0">
                  <a:pos x="1" y="52"/>
                </a:cxn>
                <a:cxn ang="0">
                  <a:pos x="2" y="53"/>
                </a:cxn>
                <a:cxn ang="0">
                  <a:pos x="3" y="54"/>
                </a:cxn>
                <a:cxn ang="0">
                  <a:pos x="5" y="55"/>
                </a:cxn>
                <a:cxn ang="0">
                  <a:pos x="7" y="54"/>
                </a:cxn>
                <a:cxn ang="0">
                  <a:pos x="8" y="53"/>
                </a:cxn>
                <a:cxn ang="0">
                  <a:pos x="8" y="53"/>
                </a:cxn>
                <a:cxn ang="0">
                  <a:pos x="18" y="43"/>
                </a:cxn>
                <a:cxn ang="0">
                  <a:pos x="28" y="31"/>
                </a:cxn>
                <a:cxn ang="0">
                  <a:pos x="36" y="20"/>
                </a:cxn>
                <a:cxn ang="0">
                  <a:pos x="46" y="9"/>
                </a:cxn>
                <a:cxn ang="0">
                  <a:pos x="46" y="9"/>
                </a:cxn>
                <a:cxn ang="0">
                  <a:pos x="47" y="8"/>
                </a:cxn>
                <a:cxn ang="0">
                  <a:pos x="47" y="5"/>
                </a:cxn>
                <a:cxn ang="0">
                  <a:pos x="47" y="3"/>
                </a:cxn>
                <a:cxn ang="0">
                  <a:pos x="46" y="2"/>
                </a:cxn>
                <a:cxn ang="0">
                  <a:pos x="44" y="1"/>
                </a:cxn>
                <a:cxn ang="0">
                  <a:pos x="43" y="0"/>
                </a:cxn>
                <a:cxn ang="0">
                  <a:pos x="41" y="1"/>
                </a:cxn>
                <a:cxn ang="0">
                  <a:pos x="39" y="2"/>
                </a:cxn>
                <a:cxn ang="0">
                  <a:pos x="39" y="2"/>
                </a:cxn>
              </a:cxnLst>
              <a:rect l="0" t="0" r="r" b="b"/>
              <a:pathLst>
                <a:path w="47" h="55">
                  <a:moveTo>
                    <a:pt x="39" y="2"/>
                  </a:moveTo>
                  <a:lnTo>
                    <a:pt x="39" y="2"/>
                  </a:lnTo>
                  <a:lnTo>
                    <a:pt x="30" y="13"/>
                  </a:lnTo>
                  <a:lnTo>
                    <a:pt x="20" y="24"/>
                  </a:lnTo>
                  <a:lnTo>
                    <a:pt x="11" y="36"/>
                  </a:lnTo>
                  <a:lnTo>
                    <a:pt x="2" y="47"/>
                  </a:lnTo>
                  <a:lnTo>
                    <a:pt x="2" y="47"/>
                  </a:lnTo>
                  <a:lnTo>
                    <a:pt x="1" y="48"/>
                  </a:lnTo>
                  <a:lnTo>
                    <a:pt x="0" y="50"/>
                  </a:lnTo>
                  <a:lnTo>
                    <a:pt x="1" y="52"/>
                  </a:lnTo>
                  <a:lnTo>
                    <a:pt x="2" y="53"/>
                  </a:lnTo>
                  <a:lnTo>
                    <a:pt x="3" y="54"/>
                  </a:lnTo>
                  <a:lnTo>
                    <a:pt x="5" y="55"/>
                  </a:lnTo>
                  <a:lnTo>
                    <a:pt x="7" y="54"/>
                  </a:lnTo>
                  <a:lnTo>
                    <a:pt x="8" y="53"/>
                  </a:lnTo>
                  <a:lnTo>
                    <a:pt x="8" y="53"/>
                  </a:lnTo>
                  <a:lnTo>
                    <a:pt x="18" y="43"/>
                  </a:lnTo>
                  <a:lnTo>
                    <a:pt x="28" y="31"/>
                  </a:lnTo>
                  <a:lnTo>
                    <a:pt x="36" y="20"/>
                  </a:lnTo>
                  <a:lnTo>
                    <a:pt x="46" y="9"/>
                  </a:lnTo>
                  <a:lnTo>
                    <a:pt x="46" y="9"/>
                  </a:lnTo>
                  <a:lnTo>
                    <a:pt x="47" y="8"/>
                  </a:lnTo>
                  <a:lnTo>
                    <a:pt x="47" y="5"/>
                  </a:lnTo>
                  <a:lnTo>
                    <a:pt x="47" y="3"/>
                  </a:lnTo>
                  <a:lnTo>
                    <a:pt x="46" y="2"/>
                  </a:lnTo>
                  <a:lnTo>
                    <a:pt x="44" y="1"/>
                  </a:lnTo>
                  <a:lnTo>
                    <a:pt x="43" y="0"/>
                  </a:lnTo>
                  <a:lnTo>
                    <a:pt x="41" y="1"/>
                  </a:lnTo>
                  <a:lnTo>
                    <a:pt x="39" y="2"/>
                  </a:lnTo>
                  <a:lnTo>
                    <a:pt x="39"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06" name="Freeform 336">
              <a:extLst>
                <a:ext uri="{FF2B5EF4-FFF2-40B4-BE49-F238E27FC236}">
                  <a16:creationId xmlns:a16="http://schemas.microsoft.com/office/drawing/2014/main" id="{A2859A1C-487F-47A4-BE83-1D730ECD9B6F}"/>
                </a:ext>
              </a:extLst>
            </p:cNvPr>
            <p:cNvSpPr>
              <a:spLocks/>
            </p:cNvSpPr>
            <p:nvPr/>
          </p:nvSpPr>
          <p:spPr bwMode="auto">
            <a:xfrm>
              <a:off x="6746876" y="3535363"/>
              <a:ext cx="41275" cy="41275"/>
            </a:xfrm>
            <a:custGeom>
              <a:avLst/>
              <a:gdLst/>
              <a:ahLst/>
              <a:cxnLst>
                <a:cxn ang="0">
                  <a:pos x="72" y="1"/>
                </a:cxn>
                <a:cxn ang="0">
                  <a:pos x="72" y="1"/>
                </a:cxn>
                <a:cxn ang="0">
                  <a:pos x="54" y="18"/>
                </a:cxn>
                <a:cxn ang="0">
                  <a:pos x="36" y="35"/>
                </a:cxn>
                <a:cxn ang="0">
                  <a:pos x="18" y="53"/>
                </a:cxn>
                <a:cxn ang="0">
                  <a:pos x="10" y="62"/>
                </a:cxn>
                <a:cxn ang="0">
                  <a:pos x="1" y="72"/>
                </a:cxn>
                <a:cxn ang="0">
                  <a:pos x="1" y="72"/>
                </a:cxn>
                <a:cxn ang="0">
                  <a:pos x="0" y="74"/>
                </a:cxn>
                <a:cxn ang="0">
                  <a:pos x="0" y="75"/>
                </a:cxn>
                <a:cxn ang="0">
                  <a:pos x="1" y="77"/>
                </a:cxn>
                <a:cxn ang="0">
                  <a:pos x="2" y="78"/>
                </a:cxn>
                <a:cxn ang="0">
                  <a:pos x="7" y="79"/>
                </a:cxn>
                <a:cxn ang="0">
                  <a:pos x="9" y="78"/>
                </a:cxn>
                <a:cxn ang="0">
                  <a:pos x="10" y="77"/>
                </a:cxn>
                <a:cxn ang="0">
                  <a:pos x="10" y="77"/>
                </a:cxn>
                <a:cxn ang="0">
                  <a:pos x="18" y="67"/>
                </a:cxn>
                <a:cxn ang="0">
                  <a:pos x="26" y="58"/>
                </a:cxn>
                <a:cxn ang="0">
                  <a:pos x="43" y="40"/>
                </a:cxn>
                <a:cxn ang="0">
                  <a:pos x="62" y="24"/>
                </a:cxn>
                <a:cxn ang="0">
                  <a:pos x="79" y="7"/>
                </a:cxn>
                <a:cxn ang="0">
                  <a:pos x="79" y="7"/>
                </a:cxn>
                <a:cxn ang="0">
                  <a:pos x="80" y="6"/>
                </a:cxn>
                <a:cxn ang="0">
                  <a:pos x="80" y="4"/>
                </a:cxn>
                <a:cxn ang="0">
                  <a:pos x="80" y="2"/>
                </a:cxn>
                <a:cxn ang="0">
                  <a:pos x="79" y="1"/>
                </a:cxn>
                <a:cxn ang="0">
                  <a:pos x="77" y="0"/>
                </a:cxn>
                <a:cxn ang="0">
                  <a:pos x="76" y="0"/>
                </a:cxn>
                <a:cxn ang="0">
                  <a:pos x="74" y="0"/>
                </a:cxn>
                <a:cxn ang="0">
                  <a:pos x="72" y="1"/>
                </a:cxn>
                <a:cxn ang="0">
                  <a:pos x="72" y="1"/>
                </a:cxn>
              </a:cxnLst>
              <a:rect l="0" t="0" r="r" b="b"/>
              <a:pathLst>
                <a:path w="80" h="79">
                  <a:moveTo>
                    <a:pt x="72" y="1"/>
                  </a:moveTo>
                  <a:lnTo>
                    <a:pt x="72" y="1"/>
                  </a:lnTo>
                  <a:lnTo>
                    <a:pt x="54" y="18"/>
                  </a:lnTo>
                  <a:lnTo>
                    <a:pt x="36" y="35"/>
                  </a:lnTo>
                  <a:lnTo>
                    <a:pt x="18" y="53"/>
                  </a:lnTo>
                  <a:lnTo>
                    <a:pt x="10" y="62"/>
                  </a:lnTo>
                  <a:lnTo>
                    <a:pt x="1" y="72"/>
                  </a:lnTo>
                  <a:lnTo>
                    <a:pt x="1" y="72"/>
                  </a:lnTo>
                  <a:lnTo>
                    <a:pt x="0" y="74"/>
                  </a:lnTo>
                  <a:lnTo>
                    <a:pt x="0" y="75"/>
                  </a:lnTo>
                  <a:lnTo>
                    <a:pt x="1" y="77"/>
                  </a:lnTo>
                  <a:lnTo>
                    <a:pt x="2" y="78"/>
                  </a:lnTo>
                  <a:lnTo>
                    <a:pt x="7" y="79"/>
                  </a:lnTo>
                  <a:lnTo>
                    <a:pt x="9" y="78"/>
                  </a:lnTo>
                  <a:lnTo>
                    <a:pt x="10" y="77"/>
                  </a:lnTo>
                  <a:lnTo>
                    <a:pt x="10" y="77"/>
                  </a:lnTo>
                  <a:lnTo>
                    <a:pt x="18" y="67"/>
                  </a:lnTo>
                  <a:lnTo>
                    <a:pt x="26" y="58"/>
                  </a:lnTo>
                  <a:lnTo>
                    <a:pt x="43" y="40"/>
                  </a:lnTo>
                  <a:lnTo>
                    <a:pt x="62" y="24"/>
                  </a:lnTo>
                  <a:lnTo>
                    <a:pt x="79" y="7"/>
                  </a:lnTo>
                  <a:lnTo>
                    <a:pt x="79" y="7"/>
                  </a:lnTo>
                  <a:lnTo>
                    <a:pt x="80" y="6"/>
                  </a:lnTo>
                  <a:lnTo>
                    <a:pt x="80" y="4"/>
                  </a:lnTo>
                  <a:lnTo>
                    <a:pt x="80" y="2"/>
                  </a:lnTo>
                  <a:lnTo>
                    <a:pt x="79" y="1"/>
                  </a:lnTo>
                  <a:lnTo>
                    <a:pt x="77" y="0"/>
                  </a:lnTo>
                  <a:lnTo>
                    <a:pt x="76" y="0"/>
                  </a:lnTo>
                  <a:lnTo>
                    <a:pt x="74" y="0"/>
                  </a:lnTo>
                  <a:lnTo>
                    <a:pt x="72" y="1"/>
                  </a:lnTo>
                  <a:lnTo>
                    <a:pt x="72"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07" name="Freeform 337">
              <a:extLst>
                <a:ext uri="{FF2B5EF4-FFF2-40B4-BE49-F238E27FC236}">
                  <a16:creationId xmlns:a16="http://schemas.microsoft.com/office/drawing/2014/main" id="{CC24F632-3FD8-42E2-A38A-DA9CAFEE972C}"/>
                </a:ext>
              </a:extLst>
            </p:cNvPr>
            <p:cNvSpPr>
              <a:spLocks/>
            </p:cNvSpPr>
            <p:nvPr/>
          </p:nvSpPr>
          <p:spPr bwMode="auto">
            <a:xfrm>
              <a:off x="6786563" y="3578226"/>
              <a:ext cx="25400" cy="25400"/>
            </a:xfrm>
            <a:custGeom>
              <a:avLst/>
              <a:gdLst/>
              <a:ahLst/>
              <a:cxnLst>
                <a:cxn ang="0">
                  <a:pos x="43" y="0"/>
                </a:cxn>
                <a:cxn ang="0">
                  <a:pos x="43" y="0"/>
                </a:cxn>
                <a:cxn ang="0">
                  <a:pos x="35" y="1"/>
                </a:cxn>
                <a:cxn ang="0">
                  <a:pos x="28" y="4"/>
                </a:cxn>
                <a:cxn ang="0">
                  <a:pos x="22" y="8"/>
                </a:cxn>
                <a:cxn ang="0">
                  <a:pos x="17" y="14"/>
                </a:cxn>
                <a:cxn ang="0">
                  <a:pos x="13" y="21"/>
                </a:cxn>
                <a:cxn ang="0">
                  <a:pos x="8" y="27"/>
                </a:cxn>
                <a:cxn ang="0">
                  <a:pos x="1" y="40"/>
                </a:cxn>
                <a:cxn ang="0">
                  <a:pos x="1" y="40"/>
                </a:cxn>
                <a:cxn ang="0">
                  <a:pos x="0" y="42"/>
                </a:cxn>
                <a:cxn ang="0">
                  <a:pos x="0" y="44"/>
                </a:cxn>
                <a:cxn ang="0">
                  <a:pos x="1" y="46"/>
                </a:cxn>
                <a:cxn ang="0">
                  <a:pos x="3" y="47"/>
                </a:cxn>
                <a:cxn ang="0">
                  <a:pos x="4" y="48"/>
                </a:cxn>
                <a:cxn ang="0">
                  <a:pos x="6" y="48"/>
                </a:cxn>
                <a:cxn ang="0">
                  <a:pos x="7" y="47"/>
                </a:cxn>
                <a:cxn ang="0">
                  <a:pos x="9" y="46"/>
                </a:cxn>
                <a:cxn ang="0">
                  <a:pos x="9" y="46"/>
                </a:cxn>
                <a:cxn ang="0">
                  <a:pos x="15" y="34"/>
                </a:cxn>
                <a:cxn ang="0">
                  <a:pos x="22" y="23"/>
                </a:cxn>
                <a:cxn ang="0">
                  <a:pos x="26" y="18"/>
                </a:cxn>
                <a:cxn ang="0">
                  <a:pos x="31" y="13"/>
                </a:cxn>
                <a:cxn ang="0">
                  <a:pos x="36" y="10"/>
                </a:cxn>
                <a:cxn ang="0">
                  <a:pos x="43" y="9"/>
                </a:cxn>
                <a:cxn ang="0">
                  <a:pos x="43" y="9"/>
                </a:cxn>
                <a:cxn ang="0">
                  <a:pos x="45" y="9"/>
                </a:cxn>
                <a:cxn ang="0">
                  <a:pos x="47" y="8"/>
                </a:cxn>
                <a:cxn ang="0">
                  <a:pos x="48" y="6"/>
                </a:cxn>
                <a:cxn ang="0">
                  <a:pos x="48" y="4"/>
                </a:cxn>
                <a:cxn ang="0">
                  <a:pos x="48" y="3"/>
                </a:cxn>
                <a:cxn ang="0">
                  <a:pos x="47" y="1"/>
                </a:cxn>
                <a:cxn ang="0">
                  <a:pos x="45" y="0"/>
                </a:cxn>
                <a:cxn ang="0">
                  <a:pos x="43" y="0"/>
                </a:cxn>
                <a:cxn ang="0">
                  <a:pos x="43" y="0"/>
                </a:cxn>
              </a:cxnLst>
              <a:rect l="0" t="0" r="r" b="b"/>
              <a:pathLst>
                <a:path w="48" h="48">
                  <a:moveTo>
                    <a:pt x="43" y="0"/>
                  </a:moveTo>
                  <a:lnTo>
                    <a:pt x="43" y="0"/>
                  </a:lnTo>
                  <a:lnTo>
                    <a:pt x="35" y="1"/>
                  </a:lnTo>
                  <a:lnTo>
                    <a:pt x="28" y="4"/>
                  </a:lnTo>
                  <a:lnTo>
                    <a:pt x="22" y="8"/>
                  </a:lnTo>
                  <a:lnTo>
                    <a:pt x="17" y="14"/>
                  </a:lnTo>
                  <a:lnTo>
                    <a:pt x="13" y="21"/>
                  </a:lnTo>
                  <a:lnTo>
                    <a:pt x="8" y="27"/>
                  </a:lnTo>
                  <a:lnTo>
                    <a:pt x="1" y="40"/>
                  </a:lnTo>
                  <a:lnTo>
                    <a:pt x="1" y="40"/>
                  </a:lnTo>
                  <a:lnTo>
                    <a:pt x="0" y="42"/>
                  </a:lnTo>
                  <a:lnTo>
                    <a:pt x="0" y="44"/>
                  </a:lnTo>
                  <a:lnTo>
                    <a:pt x="1" y="46"/>
                  </a:lnTo>
                  <a:lnTo>
                    <a:pt x="3" y="47"/>
                  </a:lnTo>
                  <a:lnTo>
                    <a:pt x="4" y="48"/>
                  </a:lnTo>
                  <a:lnTo>
                    <a:pt x="6" y="48"/>
                  </a:lnTo>
                  <a:lnTo>
                    <a:pt x="7" y="47"/>
                  </a:lnTo>
                  <a:lnTo>
                    <a:pt x="9" y="46"/>
                  </a:lnTo>
                  <a:lnTo>
                    <a:pt x="9" y="46"/>
                  </a:lnTo>
                  <a:lnTo>
                    <a:pt x="15" y="34"/>
                  </a:lnTo>
                  <a:lnTo>
                    <a:pt x="22" y="23"/>
                  </a:lnTo>
                  <a:lnTo>
                    <a:pt x="26" y="18"/>
                  </a:lnTo>
                  <a:lnTo>
                    <a:pt x="31" y="13"/>
                  </a:lnTo>
                  <a:lnTo>
                    <a:pt x="36" y="10"/>
                  </a:lnTo>
                  <a:lnTo>
                    <a:pt x="43" y="9"/>
                  </a:lnTo>
                  <a:lnTo>
                    <a:pt x="43" y="9"/>
                  </a:lnTo>
                  <a:lnTo>
                    <a:pt x="45" y="9"/>
                  </a:lnTo>
                  <a:lnTo>
                    <a:pt x="47" y="8"/>
                  </a:lnTo>
                  <a:lnTo>
                    <a:pt x="48" y="6"/>
                  </a:lnTo>
                  <a:lnTo>
                    <a:pt x="48" y="4"/>
                  </a:lnTo>
                  <a:lnTo>
                    <a:pt x="48" y="3"/>
                  </a:lnTo>
                  <a:lnTo>
                    <a:pt x="47" y="1"/>
                  </a:lnTo>
                  <a:lnTo>
                    <a:pt x="45" y="0"/>
                  </a:lnTo>
                  <a:lnTo>
                    <a:pt x="43" y="0"/>
                  </a:lnTo>
                  <a:lnTo>
                    <a:pt x="43"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08" name="Freeform 338">
              <a:extLst>
                <a:ext uri="{FF2B5EF4-FFF2-40B4-BE49-F238E27FC236}">
                  <a16:creationId xmlns:a16="http://schemas.microsoft.com/office/drawing/2014/main" id="{E79D39AB-A25A-410D-B4AB-0D47DC9FD279}"/>
                </a:ext>
              </a:extLst>
            </p:cNvPr>
            <p:cNvSpPr>
              <a:spLocks/>
            </p:cNvSpPr>
            <p:nvPr/>
          </p:nvSpPr>
          <p:spPr bwMode="auto">
            <a:xfrm>
              <a:off x="6786563" y="3635376"/>
              <a:ext cx="42863" cy="42863"/>
            </a:xfrm>
            <a:custGeom>
              <a:avLst/>
              <a:gdLst/>
              <a:ahLst/>
              <a:cxnLst>
                <a:cxn ang="0">
                  <a:pos x="71" y="2"/>
                </a:cxn>
                <a:cxn ang="0">
                  <a:pos x="71" y="2"/>
                </a:cxn>
                <a:cxn ang="0">
                  <a:pos x="67" y="8"/>
                </a:cxn>
                <a:cxn ang="0">
                  <a:pos x="64" y="12"/>
                </a:cxn>
                <a:cxn ang="0">
                  <a:pos x="60" y="16"/>
                </a:cxn>
                <a:cxn ang="0">
                  <a:pos x="54" y="19"/>
                </a:cxn>
                <a:cxn ang="0">
                  <a:pos x="54" y="19"/>
                </a:cxn>
                <a:cxn ang="0">
                  <a:pos x="51" y="21"/>
                </a:cxn>
                <a:cxn ang="0">
                  <a:pos x="47" y="26"/>
                </a:cxn>
                <a:cxn ang="0">
                  <a:pos x="41" y="34"/>
                </a:cxn>
                <a:cxn ang="0">
                  <a:pos x="41" y="34"/>
                </a:cxn>
                <a:cxn ang="0">
                  <a:pos x="31" y="44"/>
                </a:cxn>
                <a:cxn ang="0">
                  <a:pos x="22" y="53"/>
                </a:cxn>
                <a:cxn ang="0">
                  <a:pos x="1" y="71"/>
                </a:cxn>
                <a:cxn ang="0">
                  <a:pos x="1" y="71"/>
                </a:cxn>
                <a:cxn ang="0">
                  <a:pos x="0" y="72"/>
                </a:cxn>
                <a:cxn ang="0">
                  <a:pos x="0" y="74"/>
                </a:cxn>
                <a:cxn ang="0">
                  <a:pos x="0" y="76"/>
                </a:cxn>
                <a:cxn ang="0">
                  <a:pos x="1" y="77"/>
                </a:cxn>
                <a:cxn ang="0">
                  <a:pos x="3" y="78"/>
                </a:cxn>
                <a:cxn ang="0">
                  <a:pos x="4" y="80"/>
                </a:cxn>
                <a:cxn ang="0">
                  <a:pos x="6" y="78"/>
                </a:cxn>
                <a:cxn ang="0">
                  <a:pos x="8" y="77"/>
                </a:cxn>
                <a:cxn ang="0">
                  <a:pos x="8" y="77"/>
                </a:cxn>
                <a:cxn ang="0">
                  <a:pos x="31" y="57"/>
                </a:cxn>
                <a:cxn ang="0">
                  <a:pos x="43" y="45"/>
                </a:cxn>
                <a:cxn ang="0">
                  <a:pos x="54" y="34"/>
                </a:cxn>
                <a:cxn ang="0">
                  <a:pos x="54" y="34"/>
                </a:cxn>
                <a:cxn ang="0">
                  <a:pos x="59" y="29"/>
                </a:cxn>
                <a:cxn ang="0">
                  <a:pos x="65" y="25"/>
                </a:cxn>
                <a:cxn ang="0">
                  <a:pos x="65" y="25"/>
                </a:cxn>
                <a:cxn ang="0">
                  <a:pos x="70" y="21"/>
                </a:cxn>
                <a:cxn ang="0">
                  <a:pos x="73" y="17"/>
                </a:cxn>
                <a:cxn ang="0">
                  <a:pos x="79" y="7"/>
                </a:cxn>
                <a:cxn ang="0">
                  <a:pos x="79" y="7"/>
                </a:cxn>
                <a:cxn ang="0">
                  <a:pos x="79" y="5"/>
                </a:cxn>
                <a:cxn ang="0">
                  <a:pos x="79" y="3"/>
                </a:cxn>
                <a:cxn ang="0">
                  <a:pos x="78" y="2"/>
                </a:cxn>
                <a:cxn ang="0">
                  <a:pos x="77" y="1"/>
                </a:cxn>
                <a:cxn ang="0">
                  <a:pos x="75" y="0"/>
                </a:cxn>
                <a:cxn ang="0">
                  <a:pos x="74" y="0"/>
                </a:cxn>
                <a:cxn ang="0">
                  <a:pos x="72" y="1"/>
                </a:cxn>
                <a:cxn ang="0">
                  <a:pos x="71" y="2"/>
                </a:cxn>
                <a:cxn ang="0">
                  <a:pos x="71" y="2"/>
                </a:cxn>
              </a:cxnLst>
              <a:rect l="0" t="0" r="r" b="b"/>
              <a:pathLst>
                <a:path w="79" h="80">
                  <a:moveTo>
                    <a:pt x="71" y="2"/>
                  </a:moveTo>
                  <a:lnTo>
                    <a:pt x="71" y="2"/>
                  </a:lnTo>
                  <a:lnTo>
                    <a:pt x="67" y="8"/>
                  </a:lnTo>
                  <a:lnTo>
                    <a:pt x="64" y="12"/>
                  </a:lnTo>
                  <a:lnTo>
                    <a:pt x="60" y="16"/>
                  </a:lnTo>
                  <a:lnTo>
                    <a:pt x="54" y="19"/>
                  </a:lnTo>
                  <a:lnTo>
                    <a:pt x="54" y="19"/>
                  </a:lnTo>
                  <a:lnTo>
                    <a:pt x="51" y="21"/>
                  </a:lnTo>
                  <a:lnTo>
                    <a:pt x="47" y="26"/>
                  </a:lnTo>
                  <a:lnTo>
                    <a:pt x="41" y="34"/>
                  </a:lnTo>
                  <a:lnTo>
                    <a:pt x="41" y="34"/>
                  </a:lnTo>
                  <a:lnTo>
                    <a:pt x="31" y="44"/>
                  </a:lnTo>
                  <a:lnTo>
                    <a:pt x="22" y="53"/>
                  </a:lnTo>
                  <a:lnTo>
                    <a:pt x="1" y="71"/>
                  </a:lnTo>
                  <a:lnTo>
                    <a:pt x="1" y="71"/>
                  </a:lnTo>
                  <a:lnTo>
                    <a:pt x="0" y="72"/>
                  </a:lnTo>
                  <a:lnTo>
                    <a:pt x="0" y="74"/>
                  </a:lnTo>
                  <a:lnTo>
                    <a:pt x="0" y="76"/>
                  </a:lnTo>
                  <a:lnTo>
                    <a:pt x="1" y="77"/>
                  </a:lnTo>
                  <a:lnTo>
                    <a:pt x="3" y="78"/>
                  </a:lnTo>
                  <a:lnTo>
                    <a:pt x="4" y="80"/>
                  </a:lnTo>
                  <a:lnTo>
                    <a:pt x="6" y="78"/>
                  </a:lnTo>
                  <a:lnTo>
                    <a:pt x="8" y="77"/>
                  </a:lnTo>
                  <a:lnTo>
                    <a:pt x="8" y="77"/>
                  </a:lnTo>
                  <a:lnTo>
                    <a:pt x="31" y="57"/>
                  </a:lnTo>
                  <a:lnTo>
                    <a:pt x="43" y="45"/>
                  </a:lnTo>
                  <a:lnTo>
                    <a:pt x="54" y="34"/>
                  </a:lnTo>
                  <a:lnTo>
                    <a:pt x="54" y="34"/>
                  </a:lnTo>
                  <a:lnTo>
                    <a:pt x="59" y="29"/>
                  </a:lnTo>
                  <a:lnTo>
                    <a:pt x="65" y="25"/>
                  </a:lnTo>
                  <a:lnTo>
                    <a:pt x="65" y="25"/>
                  </a:lnTo>
                  <a:lnTo>
                    <a:pt x="70" y="21"/>
                  </a:lnTo>
                  <a:lnTo>
                    <a:pt x="73" y="17"/>
                  </a:lnTo>
                  <a:lnTo>
                    <a:pt x="79" y="7"/>
                  </a:lnTo>
                  <a:lnTo>
                    <a:pt x="79" y="7"/>
                  </a:lnTo>
                  <a:lnTo>
                    <a:pt x="79" y="5"/>
                  </a:lnTo>
                  <a:lnTo>
                    <a:pt x="79" y="3"/>
                  </a:lnTo>
                  <a:lnTo>
                    <a:pt x="78" y="2"/>
                  </a:lnTo>
                  <a:lnTo>
                    <a:pt x="77" y="1"/>
                  </a:lnTo>
                  <a:lnTo>
                    <a:pt x="75" y="0"/>
                  </a:lnTo>
                  <a:lnTo>
                    <a:pt x="74" y="0"/>
                  </a:lnTo>
                  <a:lnTo>
                    <a:pt x="72" y="1"/>
                  </a:lnTo>
                  <a:lnTo>
                    <a:pt x="71" y="2"/>
                  </a:lnTo>
                  <a:lnTo>
                    <a:pt x="71"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09" name="Freeform 339">
              <a:extLst>
                <a:ext uri="{FF2B5EF4-FFF2-40B4-BE49-F238E27FC236}">
                  <a16:creationId xmlns:a16="http://schemas.microsoft.com/office/drawing/2014/main" id="{F5883D79-35F2-4BF1-AD6A-17167F7EED30}"/>
                </a:ext>
              </a:extLst>
            </p:cNvPr>
            <p:cNvSpPr>
              <a:spLocks noEditPoints="1"/>
            </p:cNvSpPr>
            <p:nvPr/>
          </p:nvSpPr>
          <p:spPr bwMode="auto">
            <a:xfrm>
              <a:off x="6137276" y="3425826"/>
              <a:ext cx="227013" cy="333375"/>
            </a:xfrm>
            <a:custGeom>
              <a:avLst/>
              <a:gdLst/>
              <a:ahLst/>
              <a:cxnLst>
                <a:cxn ang="0">
                  <a:pos x="94" y="625"/>
                </a:cxn>
                <a:cxn ang="0">
                  <a:pos x="51" y="599"/>
                </a:cxn>
                <a:cxn ang="0">
                  <a:pos x="13" y="539"/>
                </a:cxn>
                <a:cxn ang="0">
                  <a:pos x="8" y="497"/>
                </a:cxn>
                <a:cxn ang="0">
                  <a:pos x="9" y="435"/>
                </a:cxn>
                <a:cxn ang="0">
                  <a:pos x="10" y="394"/>
                </a:cxn>
                <a:cxn ang="0">
                  <a:pos x="8" y="349"/>
                </a:cxn>
                <a:cxn ang="0">
                  <a:pos x="2" y="283"/>
                </a:cxn>
                <a:cxn ang="0">
                  <a:pos x="3" y="229"/>
                </a:cxn>
                <a:cxn ang="0">
                  <a:pos x="0" y="165"/>
                </a:cxn>
                <a:cxn ang="0">
                  <a:pos x="3" y="122"/>
                </a:cxn>
                <a:cxn ang="0">
                  <a:pos x="3" y="84"/>
                </a:cxn>
                <a:cxn ang="0">
                  <a:pos x="37" y="23"/>
                </a:cxn>
                <a:cxn ang="0">
                  <a:pos x="75" y="4"/>
                </a:cxn>
                <a:cxn ang="0">
                  <a:pos x="114" y="3"/>
                </a:cxn>
                <a:cxn ang="0">
                  <a:pos x="221" y="2"/>
                </a:cxn>
                <a:cxn ang="0">
                  <a:pos x="270" y="1"/>
                </a:cxn>
                <a:cxn ang="0">
                  <a:pos x="306" y="10"/>
                </a:cxn>
                <a:cxn ang="0">
                  <a:pos x="354" y="13"/>
                </a:cxn>
                <a:cxn ang="0">
                  <a:pos x="388" y="29"/>
                </a:cxn>
                <a:cxn ang="0">
                  <a:pos x="410" y="63"/>
                </a:cxn>
                <a:cxn ang="0">
                  <a:pos x="419" y="132"/>
                </a:cxn>
                <a:cxn ang="0">
                  <a:pos x="427" y="206"/>
                </a:cxn>
                <a:cxn ang="0">
                  <a:pos x="426" y="266"/>
                </a:cxn>
                <a:cxn ang="0">
                  <a:pos x="426" y="324"/>
                </a:cxn>
                <a:cxn ang="0">
                  <a:pos x="430" y="408"/>
                </a:cxn>
                <a:cxn ang="0">
                  <a:pos x="430" y="483"/>
                </a:cxn>
                <a:cxn ang="0">
                  <a:pos x="428" y="571"/>
                </a:cxn>
                <a:cxn ang="0">
                  <a:pos x="405" y="603"/>
                </a:cxn>
                <a:cxn ang="0">
                  <a:pos x="383" y="614"/>
                </a:cxn>
                <a:cxn ang="0">
                  <a:pos x="343" y="623"/>
                </a:cxn>
                <a:cxn ang="0">
                  <a:pos x="179" y="629"/>
                </a:cxn>
                <a:cxn ang="0">
                  <a:pos x="38" y="100"/>
                </a:cxn>
                <a:cxn ang="0">
                  <a:pos x="36" y="133"/>
                </a:cxn>
                <a:cxn ang="0">
                  <a:pos x="38" y="209"/>
                </a:cxn>
                <a:cxn ang="0">
                  <a:pos x="40" y="358"/>
                </a:cxn>
                <a:cxn ang="0">
                  <a:pos x="43" y="481"/>
                </a:cxn>
                <a:cxn ang="0">
                  <a:pos x="44" y="485"/>
                </a:cxn>
                <a:cxn ang="0">
                  <a:pos x="52" y="539"/>
                </a:cxn>
                <a:cxn ang="0">
                  <a:pos x="77" y="574"/>
                </a:cxn>
                <a:cxn ang="0">
                  <a:pos x="132" y="589"/>
                </a:cxn>
                <a:cxn ang="0">
                  <a:pos x="231" y="594"/>
                </a:cxn>
                <a:cxn ang="0">
                  <a:pos x="303" y="587"/>
                </a:cxn>
                <a:cxn ang="0">
                  <a:pos x="346" y="586"/>
                </a:cxn>
                <a:cxn ang="0">
                  <a:pos x="378" y="570"/>
                </a:cxn>
                <a:cxn ang="0">
                  <a:pos x="388" y="552"/>
                </a:cxn>
                <a:cxn ang="0">
                  <a:pos x="389" y="511"/>
                </a:cxn>
                <a:cxn ang="0">
                  <a:pos x="390" y="475"/>
                </a:cxn>
                <a:cxn ang="0">
                  <a:pos x="394" y="417"/>
                </a:cxn>
                <a:cxn ang="0">
                  <a:pos x="389" y="306"/>
                </a:cxn>
                <a:cxn ang="0">
                  <a:pos x="392" y="237"/>
                </a:cxn>
                <a:cxn ang="0">
                  <a:pos x="387" y="162"/>
                </a:cxn>
                <a:cxn ang="0">
                  <a:pos x="382" y="116"/>
                </a:cxn>
                <a:cxn ang="0">
                  <a:pos x="371" y="70"/>
                </a:cxn>
                <a:cxn ang="0">
                  <a:pos x="343" y="51"/>
                </a:cxn>
                <a:cxn ang="0">
                  <a:pos x="292" y="45"/>
                </a:cxn>
                <a:cxn ang="0">
                  <a:pos x="245" y="39"/>
                </a:cxn>
                <a:cxn ang="0">
                  <a:pos x="140" y="39"/>
                </a:cxn>
                <a:cxn ang="0">
                  <a:pos x="80" y="43"/>
                </a:cxn>
                <a:cxn ang="0">
                  <a:pos x="52" y="63"/>
                </a:cxn>
                <a:cxn ang="0">
                  <a:pos x="38" y="100"/>
                </a:cxn>
              </a:cxnLst>
              <a:rect l="0" t="0" r="r" b="b"/>
              <a:pathLst>
                <a:path w="430" h="630">
                  <a:moveTo>
                    <a:pt x="143" y="630"/>
                  </a:moveTo>
                  <a:lnTo>
                    <a:pt x="143" y="630"/>
                  </a:lnTo>
                  <a:lnTo>
                    <a:pt x="118" y="629"/>
                  </a:lnTo>
                  <a:lnTo>
                    <a:pt x="107" y="627"/>
                  </a:lnTo>
                  <a:lnTo>
                    <a:pt x="94" y="625"/>
                  </a:lnTo>
                  <a:lnTo>
                    <a:pt x="83" y="621"/>
                  </a:lnTo>
                  <a:lnTo>
                    <a:pt x="71" y="615"/>
                  </a:lnTo>
                  <a:lnTo>
                    <a:pt x="61" y="608"/>
                  </a:lnTo>
                  <a:lnTo>
                    <a:pt x="51" y="599"/>
                  </a:lnTo>
                  <a:lnTo>
                    <a:pt x="51" y="599"/>
                  </a:lnTo>
                  <a:lnTo>
                    <a:pt x="39" y="586"/>
                  </a:lnTo>
                  <a:lnTo>
                    <a:pt x="30" y="575"/>
                  </a:lnTo>
                  <a:lnTo>
                    <a:pt x="23" y="563"/>
                  </a:lnTo>
                  <a:lnTo>
                    <a:pt x="18" y="551"/>
                  </a:lnTo>
                  <a:lnTo>
                    <a:pt x="13" y="539"/>
                  </a:lnTo>
                  <a:lnTo>
                    <a:pt x="10" y="526"/>
                  </a:lnTo>
                  <a:lnTo>
                    <a:pt x="9" y="513"/>
                  </a:lnTo>
                  <a:lnTo>
                    <a:pt x="8" y="498"/>
                  </a:lnTo>
                  <a:lnTo>
                    <a:pt x="8" y="498"/>
                  </a:lnTo>
                  <a:lnTo>
                    <a:pt x="8" y="497"/>
                  </a:lnTo>
                  <a:lnTo>
                    <a:pt x="7" y="489"/>
                  </a:lnTo>
                  <a:lnTo>
                    <a:pt x="7" y="489"/>
                  </a:lnTo>
                  <a:lnTo>
                    <a:pt x="7" y="462"/>
                  </a:lnTo>
                  <a:lnTo>
                    <a:pt x="7" y="449"/>
                  </a:lnTo>
                  <a:lnTo>
                    <a:pt x="9" y="435"/>
                  </a:lnTo>
                  <a:lnTo>
                    <a:pt x="9" y="435"/>
                  </a:lnTo>
                  <a:lnTo>
                    <a:pt x="10" y="422"/>
                  </a:lnTo>
                  <a:lnTo>
                    <a:pt x="11" y="411"/>
                  </a:lnTo>
                  <a:lnTo>
                    <a:pt x="10" y="402"/>
                  </a:lnTo>
                  <a:lnTo>
                    <a:pt x="10" y="394"/>
                  </a:lnTo>
                  <a:lnTo>
                    <a:pt x="10" y="394"/>
                  </a:lnTo>
                  <a:lnTo>
                    <a:pt x="8" y="382"/>
                  </a:lnTo>
                  <a:lnTo>
                    <a:pt x="8" y="368"/>
                  </a:lnTo>
                  <a:lnTo>
                    <a:pt x="8" y="368"/>
                  </a:lnTo>
                  <a:lnTo>
                    <a:pt x="8" y="349"/>
                  </a:lnTo>
                  <a:lnTo>
                    <a:pt x="7" y="336"/>
                  </a:lnTo>
                  <a:lnTo>
                    <a:pt x="5" y="316"/>
                  </a:lnTo>
                  <a:lnTo>
                    <a:pt x="5" y="316"/>
                  </a:lnTo>
                  <a:lnTo>
                    <a:pt x="3" y="296"/>
                  </a:lnTo>
                  <a:lnTo>
                    <a:pt x="2" y="283"/>
                  </a:lnTo>
                  <a:lnTo>
                    <a:pt x="2" y="266"/>
                  </a:lnTo>
                  <a:lnTo>
                    <a:pt x="2" y="266"/>
                  </a:lnTo>
                  <a:lnTo>
                    <a:pt x="2" y="239"/>
                  </a:lnTo>
                  <a:lnTo>
                    <a:pt x="3" y="229"/>
                  </a:lnTo>
                  <a:lnTo>
                    <a:pt x="3" y="229"/>
                  </a:lnTo>
                  <a:lnTo>
                    <a:pt x="3" y="217"/>
                  </a:lnTo>
                  <a:lnTo>
                    <a:pt x="2" y="186"/>
                  </a:lnTo>
                  <a:lnTo>
                    <a:pt x="1" y="178"/>
                  </a:lnTo>
                  <a:lnTo>
                    <a:pt x="1" y="178"/>
                  </a:lnTo>
                  <a:lnTo>
                    <a:pt x="0" y="165"/>
                  </a:lnTo>
                  <a:lnTo>
                    <a:pt x="0" y="151"/>
                  </a:lnTo>
                  <a:lnTo>
                    <a:pt x="1" y="138"/>
                  </a:lnTo>
                  <a:lnTo>
                    <a:pt x="3" y="125"/>
                  </a:lnTo>
                  <a:lnTo>
                    <a:pt x="3" y="123"/>
                  </a:lnTo>
                  <a:lnTo>
                    <a:pt x="3" y="122"/>
                  </a:lnTo>
                  <a:lnTo>
                    <a:pt x="3" y="122"/>
                  </a:lnTo>
                  <a:lnTo>
                    <a:pt x="2" y="116"/>
                  </a:lnTo>
                  <a:lnTo>
                    <a:pt x="2" y="116"/>
                  </a:lnTo>
                  <a:lnTo>
                    <a:pt x="2" y="99"/>
                  </a:lnTo>
                  <a:lnTo>
                    <a:pt x="3" y="84"/>
                  </a:lnTo>
                  <a:lnTo>
                    <a:pt x="6" y="69"/>
                  </a:lnTo>
                  <a:lnTo>
                    <a:pt x="10" y="57"/>
                  </a:lnTo>
                  <a:lnTo>
                    <a:pt x="18" y="44"/>
                  </a:lnTo>
                  <a:lnTo>
                    <a:pt x="26" y="34"/>
                  </a:lnTo>
                  <a:lnTo>
                    <a:pt x="37" y="23"/>
                  </a:lnTo>
                  <a:lnTo>
                    <a:pt x="51" y="12"/>
                  </a:lnTo>
                  <a:lnTo>
                    <a:pt x="51" y="12"/>
                  </a:lnTo>
                  <a:lnTo>
                    <a:pt x="56" y="9"/>
                  </a:lnTo>
                  <a:lnTo>
                    <a:pt x="62" y="7"/>
                  </a:lnTo>
                  <a:lnTo>
                    <a:pt x="75" y="4"/>
                  </a:lnTo>
                  <a:lnTo>
                    <a:pt x="88" y="3"/>
                  </a:lnTo>
                  <a:lnTo>
                    <a:pt x="102" y="2"/>
                  </a:lnTo>
                  <a:lnTo>
                    <a:pt x="102" y="2"/>
                  </a:lnTo>
                  <a:lnTo>
                    <a:pt x="114" y="3"/>
                  </a:lnTo>
                  <a:lnTo>
                    <a:pt x="114" y="3"/>
                  </a:lnTo>
                  <a:lnTo>
                    <a:pt x="125" y="3"/>
                  </a:lnTo>
                  <a:lnTo>
                    <a:pt x="194" y="3"/>
                  </a:lnTo>
                  <a:lnTo>
                    <a:pt x="194" y="3"/>
                  </a:lnTo>
                  <a:lnTo>
                    <a:pt x="221" y="2"/>
                  </a:lnTo>
                  <a:lnTo>
                    <a:pt x="221" y="2"/>
                  </a:lnTo>
                  <a:lnTo>
                    <a:pt x="236" y="1"/>
                  </a:lnTo>
                  <a:lnTo>
                    <a:pt x="251" y="0"/>
                  </a:lnTo>
                  <a:lnTo>
                    <a:pt x="251" y="0"/>
                  </a:lnTo>
                  <a:lnTo>
                    <a:pt x="261" y="0"/>
                  </a:lnTo>
                  <a:lnTo>
                    <a:pt x="270" y="1"/>
                  </a:lnTo>
                  <a:lnTo>
                    <a:pt x="279" y="3"/>
                  </a:lnTo>
                  <a:lnTo>
                    <a:pt x="286" y="5"/>
                  </a:lnTo>
                  <a:lnTo>
                    <a:pt x="286" y="5"/>
                  </a:lnTo>
                  <a:lnTo>
                    <a:pt x="295" y="8"/>
                  </a:lnTo>
                  <a:lnTo>
                    <a:pt x="306" y="10"/>
                  </a:lnTo>
                  <a:lnTo>
                    <a:pt x="316" y="10"/>
                  </a:lnTo>
                  <a:lnTo>
                    <a:pt x="326" y="11"/>
                  </a:lnTo>
                  <a:lnTo>
                    <a:pt x="326" y="11"/>
                  </a:lnTo>
                  <a:lnTo>
                    <a:pt x="345" y="11"/>
                  </a:lnTo>
                  <a:lnTo>
                    <a:pt x="354" y="13"/>
                  </a:lnTo>
                  <a:lnTo>
                    <a:pt x="363" y="15"/>
                  </a:lnTo>
                  <a:lnTo>
                    <a:pt x="363" y="15"/>
                  </a:lnTo>
                  <a:lnTo>
                    <a:pt x="376" y="22"/>
                  </a:lnTo>
                  <a:lnTo>
                    <a:pt x="382" y="25"/>
                  </a:lnTo>
                  <a:lnTo>
                    <a:pt x="388" y="29"/>
                  </a:lnTo>
                  <a:lnTo>
                    <a:pt x="393" y="33"/>
                  </a:lnTo>
                  <a:lnTo>
                    <a:pt x="397" y="38"/>
                  </a:lnTo>
                  <a:lnTo>
                    <a:pt x="401" y="43"/>
                  </a:lnTo>
                  <a:lnTo>
                    <a:pt x="405" y="49"/>
                  </a:lnTo>
                  <a:lnTo>
                    <a:pt x="410" y="63"/>
                  </a:lnTo>
                  <a:lnTo>
                    <a:pt x="415" y="79"/>
                  </a:lnTo>
                  <a:lnTo>
                    <a:pt x="418" y="96"/>
                  </a:lnTo>
                  <a:lnTo>
                    <a:pt x="419" y="116"/>
                  </a:lnTo>
                  <a:lnTo>
                    <a:pt x="419" y="116"/>
                  </a:lnTo>
                  <a:lnTo>
                    <a:pt x="419" y="132"/>
                  </a:lnTo>
                  <a:lnTo>
                    <a:pt x="420" y="147"/>
                  </a:lnTo>
                  <a:lnTo>
                    <a:pt x="423" y="170"/>
                  </a:lnTo>
                  <a:lnTo>
                    <a:pt x="423" y="170"/>
                  </a:lnTo>
                  <a:lnTo>
                    <a:pt x="426" y="193"/>
                  </a:lnTo>
                  <a:lnTo>
                    <a:pt x="427" y="206"/>
                  </a:lnTo>
                  <a:lnTo>
                    <a:pt x="428" y="222"/>
                  </a:lnTo>
                  <a:lnTo>
                    <a:pt x="428" y="222"/>
                  </a:lnTo>
                  <a:lnTo>
                    <a:pt x="427" y="248"/>
                  </a:lnTo>
                  <a:lnTo>
                    <a:pt x="426" y="266"/>
                  </a:lnTo>
                  <a:lnTo>
                    <a:pt x="426" y="266"/>
                  </a:lnTo>
                  <a:lnTo>
                    <a:pt x="425" y="276"/>
                  </a:lnTo>
                  <a:lnTo>
                    <a:pt x="425" y="288"/>
                  </a:lnTo>
                  <a:lnTo>
                    <a:pt x="425" y="302"/>
                  </a:lnTo>
                  <a:lnTo>
                    <a:pt x="426" y="323"/>
                  </a:lnTo>
                  <a:lnTo>
                    <a:pt x="426" y="324"/>
                  </a:lnTo>
                  <a:lnTo>
                    <a:pt x="426" y="324"/>
                  </a:lnTo>
                  <a:lnTo>
                    <a:pt x="429" y="359"/>
                  </a:lnTo>
                  <a:lnTo>
                    <a:pt x="429" y="382"/>
                  </a:lnTo>
                  <a:lnTo>
                    <a:pt x="429" y="382"/>
                  </a:lnTo>
                  <a:lnTo>
                    <a:pt x="430" y="408"/>
                  </a:lnTo>
                  <a:lnTo>
                    <a:pt x="430" y="408"/>
                  </a:lnTo>
                  <a:lnTo>
                    <a:pt x="430" y="438"/>
                  </a:lnTo>
                  <a:lnTo>
                    <a:pt x="430" y="438"/>
                  </a:lnTo>
                  <a:lnTo>
                    <a:pt x="430" y="483"/>
                  </a:lnTo>
                  <a:lnTo>
                    <a:pt x="430" y="483"/>
                  </a:lnTo>
                  <a:lnTo>
                    <a:pt x="430" y="527"/>
                  </a:lnTo>
                  <a:lnTo>
                    <a:pt x="430" y="549"/>
                  </a:lnTo>
                  <a:lnTo>
                    <a:pt x="430" y="549"/>
                  </a:lnTo>
                  <a:lnTo>
                    <a:pt x="429" y="562"/>
                  </a:lnTo>
                  <a:lnTo>
                    <a:pt x="428" y="571"/>
                  </a:lnTo>
                  <a:lnTo>
                    <a:pt x="425" y="579"/>
                  </a:lnTo>
                  <a:lnTo>
                    <a:pt x="422" y="586"/>
                  </a:lnTo>
                  <a:lnTo>
                    <a:pt x="418" y="592"/>
                  </a:lnTo>
                  <a:lnTo>
                    <a:pt x="413" y="596"/>
                  </a:lnTo>
                  <a:lnTo>
                    <a:pt x="405" y="603"/>
                  </a:lnTo>
                  <a:lnTo>
                    <a:pt x="404" y="604"/>
                  </a:lnTo>
                  <a:lnTo>
                    <a:pt x="404" y="604"/>
                  </a:lnTo>
                  <a:lnTo>
                    <a:pt x="398" y="608"/>
                  </a:lnTo>
                  <a:lnTo>
                    <a:pt x="391" y="611"/>
                  </a:lnTo>
                  <a:lnTo>
                    <a:pt x="383" y="614"/>
                  </a:lnTo>
                  <a:lnTo>
                    <a:pt x="376" y="617"/>
                  </a:lnTo>
                  <a:lnTo>
                    <a:pt x="360" y="622"/>
                  </a:lnTo>
                  <a:lnTo>
                    <a:pt x="351" y="623"/>
                  </a:lnTo>
                  <a:lnTo>
                    <a:pt x="343" y="623"/>
                  </a:lnTo>
                  <a:lnTo>
                    <a:pt x="343" y="623"/>
                  </a:lnTo>
                  <a:lnTo>
                    <a:pt x="303" y="624"/>
                  </a:lnTo>
                  <a:lnTo>
                    <a:pt x="261" y="626"/>
                  </a:lnTo>
                  <a:lnTo>
                    <a:pt x="261" y="626"/>
                  </a:lnTo>
                  <a:lnTo>
                    <a:pt x="221" y="628"/>
                  </a:lnTo>
                  <a:lnTo>
                    <a:pt x="179" y="629"/>
                  </a:lnTo>
                  <a:lnTo>
                    <a:pt x="170" y="629"/>
                  </a:lnTo>
                  <a:lnTo>
                    <a:pt x="170" y="629"/>
                  </a:lnTo>
                  <a:lnTo>
                    <a:pt x="143" y="630"/>
                  </a:lnTo>
                  <a:lnTo>
                    <a:pt x="143" y="630"/>
                  </a:lnTo>
                  <a:close/>
                  <a:moveTo>
                    <a:pt x="38" y="100"/>
                  </a:moveTo>
                  <a:lnTo>
                    <a:pt x="38" y="100"/>
                  </a:lnTo>
                  <a:lnTo>
                    <a:pt x="37" y="107"/>
                  </a:lnTo>
                  <a:lnTo>
                    <a:pt x="36" y="115"/>
                  </a:lnTo>
                  <a:lnTo>
                    <a:pt x="36" y="130"/>
                  </a:lnTo>
                  <a:lnTo>
                    <a:pt x="36" y="133"/>
                  </a:lnTo>
                  <a:lnTo>
                    <a:pt x="36" y="133"/>
                  </a:lnTo>
                  <a:lnTo>
                    <a:pt x="36" y="155"/>
                  </a:lnTo>
                  <a:lnTo>
                    <a:pt x="37" y="175"/>
                  </a:lnTo>
                  <a:lnTo>
                    <a:pt x="37" y="175"/>
                  </a:lnTo>
                  <a:lnTo>
                    <a:pt x="38" y="209"/>
                  </a:lnTo>
                  <a:lnTo>
                    <a:pt x="38" y="312"/>
                  </a:lnTo>
                  <a:lnTo>
                    <a:pt x="38" y="312"/>
                  </a:lnTo>
                  <a:lnTo>
                    <a:pt x="38" y="341"/>
                  </a:lnTo>
                  <a:lnTo>
                    <a:pt x="40" y="358"/>
                  </a:lnTo>
                  <a:lnTo>
                    <a:pt x="40" y="358"/>
                  </a:lnTo>
                  <a:lnTo>
                    <a:pt x="41" y="374"/>
                  </a:lnTo>
                  <a:lnTo>
                    <a:pt x="42" y="399"/>
                  </a:lnTo>
                  <a:lnTo>
                    <a:pt x="42" y="399"/>
                  </a:lnTo>
                  <a:lnTo>
                    <a:pt x="43" y="439"/>
                  </a:lnTo>
                  <a:lnTo>
                    <a:pt x="43" y="481"/>
                  </a:lnTo>
                  <a:lnTo>
                    <a:pt x="43" y="482"/>
                  </a:lnTo>
                  <a:lnTo>
                    <a:pt x="44" y="483"/>
                  </a:lnTo>
                  <a:lnTo>
                    <a:pt x="44" y="483"/>
                  </a:lnTo>
                  <a:lnTo>
                    <a:pt x="44" y="485"/>
                  </a:lnTo>
                  <a:lnTo>
                    <a:pt x="44" y="485"/>
                  </a:lnTo>
                  <a:lnTo>
                    <a:pt x="44" y="494"/>
                  </a:lnTo>
                  <a:lnTo>
                    <a:pt x="46" y="508"/>
                  </a:lnTo>
                  <a:lnTo>
                    <a:pt x="48" y="523"/>
                  </a:lnTo>
                  <a:lnTo>
                    <a:pt x="50" y="531"/>
                  </a:lnTo>
                  <a:lnTo>
                    <a:pt x="52" y="539"/>
                  </a:lnTo>
                  <a:lnTo>
                    <a:pt x="55" y="547"/>
                  </a:lnTo>
                  <a:lnTo>
                    <a:pt x="59" y="554"/>
                  </a:lnTo>
                  <a:lnTo>
                    <a:pt x="64" y="562"/>
                  </a:lnTo>
                  <a:lnTo>
                    <a:pt x="70" y="568"/>
                  </a:lnTo>
                  <a:lnTo>
                    <a:pt x="77" y="574"/>
                  </a:lnTo>
                  <a:lnTo>
                    <a:pt x="85" y="578"/>
                  </a:lnTo>
                  <a:lnTo>
                    <a:pt x="94" y="582"/>
                  </a:lnTo>
                  <a:lnTo>
                    <a:pt x="106" y="585"/>
                  </a:lnTo>
                  <a:lnTo>
                    <a:pt x="106" y="585"/>
                  </a:lnTo>
                  <a:lnTo>
                    <a:pt x="132" y="589"/>
                  </a:lnTo>
                  <a:lnTo>
                    <a:pt x="153" y="592"/>
                  </a:lnTo>
                  <a:lnTo>
                    <a:pt x="174" y="593"/>
                  </a:lnTo>
                  <a:lnTo>
                    <a:pt x="196" y="594"/>
                  </a:lnTo>
                  <a:lnTo>
                    <a:pt x="231" y="594"/>
                  </a:lnTo>
                  <a:lnTo>
                    <a:pt x="231" y="594"/>
                  </a:lnTo>
                  <a:lnTo>
                    <a:pt x="247" y="593"/>
                  </a:lnTo>
                  <a:lnTo>
                    <a:pt x="262" y="592"/>
                  </a:lnTo>
                  <a:lnTo>
                    <a:pt x="293" y="588"/>
                  </a:lnTo>
                  <a:lnTo>
                    <a:pt x="293" y="588"/>
                  </a:lnTo>
                  <a:lnTo>
                    <a:pt x="303" y="587"/>
                  </a:lnTo>
                  <a:lnTo>
                    <a:pt x="311" y="587"/>
                  </a:lnTo>
                  <a:lnTo>
                    <a:pt x="322" y="587"/>
                  </a:lnTo>
                  <a:lnTo>
                    <a:pt x="322" y="587"/>
                  </a:lnTo>
                  <a:lnTo>
                    <a:pt x="335" y="587"/>
                  </a:lnTo>
                  <a:lnTo>
                    <a:pt x="346" y="586"/>
                  </a:lnTo>
                  <a:lnTo>
                    <a:pt x="357" y="583"/>
                  </a:lnTo>
                  <a:lnTo>
                    <a:pt x="363" y="580"/>
                  </a:lnTo>
                  <a:lnTo>
                    <a:pt x="369" y="577"/>
                  </a:lnTo>
                  <a:lnTo>
                    <a:pt x="369" y="577"/>
                  </a:lnTo>
                  <a:lnTo>
                    <a:pt x="378" y="570"/>
                  </a:lnTo>
                  <a:lnTo>
                    <a:pt x="384" y="565"/>
                  </a:lnTo>
                  <a:lnTo>
                    <a:pt x="385" y="563"/>
                  </a:lnTo>
                  <a:lnTo>
                    <a:pt x="387" y="559"/>
                  </a:lnTo>
                  <a:lnTo>
                    <a:pt x="388" y="552"/>
                  </a:lnTo>
                  <a:lnTo>
                    <a:pt x="388" y="552"/>
                  </a:lnTo>
                  <a:lnTo>
                    <a:pt x="389" y="547"/>
                  </a:lnTo>
                  <a:lnTo>
                    <a:pt x="390" y="540"/>
                  </a:lnTo>
                  <a:lnTo>
                    <a:pt x="390" y="540"/>
                  </a:lnTo>
                  <a:lnTo>
                    <a:pt x="390" y="530"/>
                  </a:lnTo>
                  <a:lnTo>
                    <a:pt x="389" y="511"/>
                  </a:lnTo>
                  <a:lnTo>
                    <a:pt x="389" y="511"/>
                  </a:lnTo>
                  <a:lnTo>
                    <a:pt x="389" y="498"/>
                  </a:lnTo>
                  <a:lnTo>
                    <a:pt x="389" y="497"/>
                  </a:lnTo>
                  <a:lnTo>
                    <a:pt x="389" y="497"/>
                  </a:lnTo>
                  <a:lnTo>
                    <a:pt x="390" y="475"/>
                  </a:lnTo>
                  <a:lnTo>
                    <a:pt x="392" y="459"/>
                  </a:lnTo>
                  <a:lnTo>
                    <a:pt x="392" y="459"/>
                  </a:lnTo>
                  <a:lnTo>
                    <a:pt x="393" y="441"/>
                  </a:lnTo>
                  <a:lnTo>
                    <a:pt x="394" y="417"/>
                  </a:lnTo>
                  <a:lnTo>
                    <a:pt x="394" y="417"/>
                  </a:lnTo>
                  <a:lnTo>
                    <a:pt x="393" y="382"/>
                  </a:lnTo>
                  <a:lnTo>
                    <a:pt x="392" y="359"/>
                  </a:lnTo>
                  <a:lnTo>
                    <a:pt x="392" y="359"/>
                  </a:lnTo>
                  <a:lnTo>
                    <a:pt x="390" y="338"/>
                  </a:lnTo>
                  <a:lnTo>
                    <a:pt x="389" y="306"/>
                  </a:lnTo>
                  <a:lnTo>
                    <a:pt x="389" y="306"/>
                  </a:lnTo>
                  <a:lnTo>
                    <a:pt x="390" y="276"/>
                  </a:lnTo>
                  <a:lnTo>
                    <a:pt x="391" y="258"/>
                  </a:lnTo>
                  <a:lnTo>
                    <a:pt x="391" y="258"/>
                  </a:lnTo>
                  <a:lnTo>
                    <a:pt x="392" y="237"/>
                  </a:lnTo>
                  <a:lnTo>
                    <a:pt x="392" y="224"/>
                  </a:lnTo>
                  <a:lnTo>
                    <a:pt x="391" y="204"/>
                  </a:lnTo>
                  <a:lnTo>
                    <a:pt x="391" y="204"/>
                  </a:lnTo>
                  <a:lnTo>
                    <a:pt x="389" y="180"/>
                  </a:lnTo>
                  <a:lnTo>
                    <a:pt x="387" y="162"/>
                  </a:lnTo>
                  <a:lnTo>
                    <a:pt x="387" y="162"/>
                  </a:lnTo>
                  <a:lnTo>
                    <a:pt x="383" y="143"/>
                  </a:lnTo>
                  <a:lnTo>
                    <a:pt x="382" y="130"/>
                  </a:lnTo>
                  <a:lnTo>
                    <a:pt x="382" y="116"/>
                  </a:lnTo>
                  <a:lnTo>
                    <a:pt x="382" y="116"/>
                  </a:lnTo>
                  <a:lnTo>
                    <a:pt x="381" y="104"/>
                  </a:lnTo>
                  <a:lnTo>
                    <a:pt x="380" y="94"/>
                  </a:lnTo>
                  <a:lnTo>
                    <a:pt x="378" y="85"/>
                  </a:lnTo>
                  <a:lnTo>
                    <a:pt x="375" y="77"/>
                  </a:lnTo>
                  <a:lnTo>
                    <a:pt x="371" y="70"/>
                  </a:lnTo>
                  <a:lnTo>
                    <a:pt x="367" y="65"/>
                  </a:lnTo>
                  <a:lnTo>
                    <a:pt x="362" y="60"/>
                  </a:lnTo>
                  <a:lnTo>
                    <a:pt x="356" y="56"/>
                  </a:lnTo>
                  <a:lnTo>
                    <a:pt x="350" y="53"/>
                  </a:lnTo>
                  <a:lnTo>
                    <a:pt x="343" y="51"/>
                  </a:lnTo>
                  <a:lnTo>
                    <a:pt x="336" y="48"/>
                  </a:lnTo>
                  <a:lnTo>
                    <a:pt x="327" y="47"/>
                  </a:lnTo>
                  <a:lnTo>
                    <a:pt x="311" y="45"/>
                  </a:lnTo>
                  <a:lnTo>
                    <a:pt x="292" y="45"/>
                  </a:lnTo>
                  <a:lnTo>
                    <a:pt x="292" y="45"/>
                  </a:lnTo>
                  <a:lnTo>
                    <a:pt x="282" y="44"/>
                  </a:lnTo>
                  <a:lnTo>
                    <a:pt x="270" y="42"/>
                  </a:lnTo>
                  <a:lnTo>
                    <a:pt x="270" y="42"/>
                  </a:lnTo>
                  <a:lnTo>
                    <a:pt x="258" y="40"/>
                  </a:lnTo>
                  <a:lnTo>
                    <a:pt x="245" y="39"/>
                  </a:lnTo>
                  <a:lnTo>
                    <a:pt x="194" y="39"/>
                  </a:lnTo>
                  <a:lnTo>
                    <a:pt x="194" y="39"/>
                  </a:lnTo>
                  <a:lnTo>
                    <a:pt x="160" y="39"/>
                  </a:lnTo>
                  <a:lnTo>
                    <a:pt x="160" y="39"/>
                  </a:lnTo>
                  <a:lnTo>
                    <a:pt x="140" y="39"/>
                  </a:lnTo>
                  <a:lnTo>
                    <a:pt x="140" y="39"/>
                  </a:lnTo>
                  <a:lnTo>
                    <a:pt x="109" y="39"/>
                  </a:lnTo>
                  <a:lnTo>
                    <a:pt x="109" y="39"/>
                  </a:lnTo>
                  <a:lnTo>
                    <a:pt x="93" y="40"/>
                  </a:lnTo>
                  <a:lnTo>
                    <a:pt x="80" y="43"/>
                  </a:lnTo>
                  <a:lnTo>
                    <a:pt x="68" y="47"/>
                  </a:lnTo>
                  <a:lnTo>
                    <a:pt x="64" y="51"/>
                  </a:lnTo>
                  <a:lnTo>
                    <a:pt x="59" y="55"/>
                  </a:lnTo>
                  <a:lnTo>
                    <a:pt x="55" y="59"/>
                  </a:lnTo>
                  <a:lnTo>
                    <a:pt x="52" y="63"/>
                  </a:lnTo>
                  <a:lnTo>
                    <a:pt x="49" y="68"/>
                  </a:lnTo>
                  <a:lnTo>
                    <a:pt x="46" y="73"/>
                  </a:lnTo>
                  <a:lnTo>
                    <a:pt x="41" y="86"/>
                  </a:lnTo>
                  <a:lnTo>
                    <a:pt x="38" y="100"/>
                  </a:lnTo>
                  <a:lnTo>
                    <a:pt x="38" y="10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10" name="Freeform 340">
              <a:extLst>
                <a:ext uri="{FF2B5EF4-FFF2-40B4-BE49-F238E27FC236}">
                  <a16:creationId xmlns:a16="http://schemas.microsoft.com/office/drawing/2014/main" id="{4B9C046B-CFDF-4A21-B099-22DB59268645}"/>
                </a:ext>
              </a:extLst>
            </p:cNvPr>
            <p:cNvSpPr>
              <a:spLocks noEditPoints="1"/>
            </p:cNvSpPr>
            <p:nvPr/>
          </p:nvSpPr>
          <p:spPr bwMode="auto">
            <a:xfrm>
              <a:off x="6407151" y="3316288"/>
              <a:ext cx="227013" cy="442913"/>
            </a:xfrm>
            <a:custGeom>
              <a:avLst/>
              <a:gdLst/>
              <a:ahLst/>
              <a:cxnLst>
                <a:cxn ang="0">
                  <a:pos x="94" y="832"/>
                </a:cxn>
                <a:cxn ang="0">
                  <a:pos x="51" y="806"/>
                </a:cxn>
                <a:cxn ang="0">
                  <a:pos x="13" y="746"/>
                </a:cxn>
                <a:cxn ang="0">
                  <a:pos x="8" y="704"/>
                </a:cxn>
                <a:cxn ang="0">
                  <a:pos x="8" y="589"/>
                </a:cxn>
                <a:cxn ang="0">
                  <a:pos x="10" y="546"/>
                </a:cxn>
                <a:cxn ang="0">
                  <a:pos x="8" y="511"/>
                </a:cxn>
                <a:cxn ang="0">
                  <a:pos x="2" y="330"/>
                </a:cxn>
                <a:cxn ang="0">
                  <a:pos x="3" y="214"/>
                </a:cxn>
                <a:cxn ang="0">
                  <a:pos x="0" y="152"/>
                </a:cxn>
                <a:cxn ang="0">
                  <a:pos x="3" y="123"/>
                </a:cxn>
                <a:cxn ang="0">
                  <a:pos x="6" y="71"/>
                </a:cxn>
                <a:cxn ang="0">
                  <a:pos x="51" y="14"/>
                </a:cxn>
                <a:cxn ang="0">
                  <a:pos x="88" y="4"/>
                </a:cxn>
                <a:cxn ang="0">
                  <a:pos x="125" y="4"/>
                </a:cxn>
                <a:cxn ang="0">
                  <a:pos x="236" y="2"/>
                </a:cxn>
                <a:cxn ang="0">
                  <a:pos x="279" y="4"/>
                </a:cxn>
                <a:cxn ang="0">
                  <a:pos x="317" y="12"/>
                </a:cxn>
                <a:cxn ang="0">
                  <a:pos x="364" y="16"/>
                </a:cxn>
                <a:cxn ang="0">
                  <a:pos x="393" y="35"/>
                </a:cxn>
                <a:cxn ang="0">
                  <a:pos x="415" y="79"/>
                </a:cxn>
                <a:cxn ang="0">
                  <a:pos x="420" y="148"/>
                </a:cxn>
                <a:cxn ang="0">
                  <a:pos x="428" y="222"/>
                </a:cxn>
                <a:cxn ang="0">
                  <a:pos x="425" y="335"/>
                </a:cxn>
                <a:cxn ang="0">
                  <a:pos x="429" y="449"/>
                </a:cxn>
                <a:cxn ang="0">
                  <a:pos x="430" y="608"/>
                </a:cxn>
                <a:cxn ang="0">
                  <a:pos x="430" y="756"/>
                </a:cxn>
                <a:cxn ang="0">
                  <a:pos x="422" y="793"/>
                </a:cxn>
                <a:cxn ang="0">
                  <a:pos x="404" y="811"/>
                </a:cxn>
                <a:cxn ang="0">
                  <a:pos x="359" y="829"/>
                </a:cxn>
                <a:cxn ang="0">
                  <a:pos x="261" y="833"/>
                </a:cxn>
                <a:cxn ang="0">
                  <a:pos x="170" y="836"/>
                </a:cxn>
                <a:cxn ang="0">
                  <a:pos x="37" y="108"/>
                </a:cxn>
                <a:cxn ang="0">
                  <a:pos x="36" y="156"/>
                </a:cxn>
                <a:cxn ang="0">
                  <a:pos x="38" y="376"/>
                </a:cxn>
                <a:cxn ang="0">
                  <a:pos x="42" y="544"/>
                </a:cxn>
                <a:cxn ang="0">
                  <a:pos x="44" y="690"/>
                </a:cxn>
                <a:cxn ang="0">
                  <a:pos x="47" y="730"/>
                </a:cxn>
                <a:cxn ang="0">
                  <a:pos x="64" y="769"/>
                </a:cxn>
                <a:cxn ang="0">
                  <a:pos x="106" y="792"/>
                </a:cxn>
                <a:cxn ang="0">
                  <a:pos x="196" y="801"/>
                </a:cxn>
                <a:cxn ang="0">
                  <a:pos x="293" y="795"/>
                </a:cxn>
                <a:cxn ang="0">
                  <a:pos x="322" y="794"/>
                </a:cxn>
                <a:cxn ang="0">
                  <a:pos x="369" y="784"/>
                </a:cxn>
                <a:cxn ang="0">
                  <a:pos x="387" y="759"/>
                </a:cxn>
                <a:cxn ang="0">
                  <a:pos x="390" y="737"/>
                </a:cxn>
                <a:cxn ang="0">
                  <a:pos x="388" y="704"/>
                </a:cxn>
                <a:cxn ang="0">
                  <a:pos x="394" y="562"/>
                </a:cxn>
                <a:cxn ang="0">
                  <a:pos x="390" y="371"/>
                </a:cxn>
                <a:cxn ang="0">
                  <a:pos x="392" y="251"/>
                </a:cxn>
                <a:cxn ang="0">
                  <a:pos x="386" y="163"/>
                </a:cxn>
                <a:cxn ang="0">
                  <a:pos x="382" y="117"/>
                </a:cxn>
                <a:cxn ang="0">
                  <a:pos x="372" y="71"/>
                </a:cxn>
                <a:cxn ang="0">
                  <a:pos x="343" y="51"/>
                </a:cxn>
                <a:cxn ang="0">
                  <a:pos x="292" y="46"/>
                </a:cxn>
                <a:cxn ang="0">
                  <a:pos x="245" y="40"/>
                </a:cxn>
                <a:cxn ang="0">
                  <a:pos x="140" y="40"/>
                </a:cxn>
                <a:cxn ang="0">
                  <a:pos x="81" y="44"/>
                </a:cxn>
                <a:cxn ang="0">
                  <a:pos x="52" y="64"/>
                </a:cxn>
                <a:cxn ang="0">
                  <a:pos x="39" y="101"/>
                </a:cxn>
              </a:cxnLst>
              <a:rect l="0" t="0" r="r" b="b"/>
              <a:pathLst>
                <a:path w="430" h="837">
                  <a:moveTo>
                    <a:pt x="143" y="837"/>
                  </a:moveTo>
                  <a:lnTo>
                    <a:pt x="143" y="837"/>
                  </a:lnTo>
                  <a:lnTo>
                    <a:pt x="118" y="836"/>
                  </a:lnTo>
                  <a:lnTo>
                    <a:pt x="107" y="834"/>
                  </a:lnTo>
                  <a:lnTo>
                    <a:pt x="94" y="832"/>
                  </a:lnTo>
                  <a:lnTo>
                    <a:pt x="83" y="828"/>
                  </a:lnTo>
                  <a:lnTo>
                    <a:pt x="72" y="822"/>
                  </a:lnTo>
                  <a:lnTo>
                    <a:pt x="61" y="815"/>
                  </a:lnTo>
                  <a:lnTo>
                    <a:pt x="51" y="806"/>
                  </a:lnTo>
                  <a:lnTo>
                    <a:pt x="51" y="806"/>
                  </a:lnTo>
                  <a:lnTo>
                    <a:pt x="39" y="793"/>
                  </a:lnTo>
                  <a:lnTo>
                    <a:pt x="30" y="782"/>
                  </a:lnTo>
                  <a:lnTo>
                    <a:pt x="23" y="770"/>
                  </a:lnTo>
                  <a:lnTo>
                    <a:pt x="17" y="758"/>
                  </a:lnTo>
                  <a:lnTo>
                    <a:pt x="13" y="746"/>
                  </a:lnTo>
                  <a:lnTo>
                    <a:pt x="11" y="733"/>
                  </a:lnTo>
                  <a:lnTo>
                    <a:pt x="9" y="720"/>
                  </a:lnTo>
                  <a:lnTo>
                    <a:pt x="8" y="705"/>
                  </a:lnTo>
                  <a:lnTo>
                    <a:pt x="8" y="705"/>
                  </a:lnTo>
                  <a:lnTo>
                    <a:pt x="8" y="704"/>
                  </a:lnTo>
                  <a:lnTo>
                    <a:pt x="8" y="704"/>
                  </a:lnTo>
                  <a:lnTo>
                    <a:pt x="7" y="677"/>
                  </a:lnTo>
                  <a:lnTo>
                    <a:pt x="7" y="640"/>
                  </a:lnTo>
                  <a:lnTo>
                    <a:pt x="7" y="604"/>
                  </a:lnTo>
                  <a:lnTo>
                    <a:pt x="8" y="589"/>
                  </a:lnTo>
                  <a:lnTo>
                    <a:pt x="9" y="579"/>
                  </a:lnTo>
                  <a:lnTo>
                    <a:pt x="9" y="579"/>
                  </a:lnTo>
                  <a:lnTo>
                    <a:pt x="10" y="565"/>
                  </a:lnTo>
                  <a:lnTo>
                    <a:pt x="11" y="555"/>
                  </a:lnTo>
                  <a:lnTo>
                    <a:pt x="10" y="546"/>
                  </a:lnTo>
                  <a:lnTo>
                    <a:pt x="10" y="537"/>
                  </a:lnTo>
                  <a:lnTo>
                    <a:pt x="10" y="537"/>
                  </a:lnTo>
                  <a:lnTo>
                    <a:pt x="9" y="526"/>
                  </a:lnTo>
                  <a:lnTo>
                    <a:pt x="8" y="511"/>
                  </a:lnTo>
                  <a:lnTo>
                    <a:pt x="8" y="511"/>
                  </a:lnTo>
                  <a:lnTo>
                    <a:pt x="7" y="467"/>
                  </a:lnTo>
                  <a:lnTo>
                    <a:pt x="5" y="420"/>
                  </a:lnTo>
                  <a:lnTo>
                    <a:pt x="5" y="420"/>
                  </a:lnTo>
                  <a:lnTo>
                    <a:pt x="3" y="374"/>
                  </a:lnTo>
                  <a:lnTo>
                    <a:pt x="2" y="330"/>
                  </a:lnTo>
                  <a:lnTo>
                    <a:pt x="2" y="330"/>
                  </a:lnTo>
                  <a:lnTo>
                    <a:pt x="3" y="277"/>
                  </a:lnTo>
                  <a:lnTo>
                    <a:pt x="3" y="277"/>
                  </a:lnTo>
                  <a:lnTo>
                    <a:pt x="3" y="237"/>
                  </a:lnTo>
                  <a:lnTo>
                    <a:pt x="3" y="214"/>
                  </a:lnTo>
                  <a:lnTo>
                    <a:pt x="2" y="187"/>
                  </a:lnTo>
                  <a:lnTo>
                    <a:pt x="1" y="179"/>
                  </a:lnTo>
                  <a:lnTo>
                    <a:pt x="1" y="179"/>
                  </a:lnTo>
                  <a:lnTo>
                    <a:pt x="0" y="165"/>
                  </a:lnTo>
                  <a:lnTo>
                    <a:pt x="0" y="152"/>
                  </a:lnTo>
                  <a:lnTo>
                    <a:pt x="1" y="138"/>
                  </a:lnTo>
                  <a:lnTo>
                    <a:pt x="3" y="126"/>
                  </a:lnTo>
                  <a:lnTo>
                    <a:pt x="3" y="125"/>
                  </a:lnTo>
                  <a:lnTo>
                    <a:pt x="3" y="123"/>
                  </a:lnTo>
                  <a:lnTo>
                    <a:pt x="3" y="123"/>
                  </a:lnTo>
                  <a:lnTo>
                    <a:pt x="2" y="117"/>
                  </a:lnTo>
                  <a:lnTo>
                    <a:pt x="2" y="117"/>
                  </a:lnTo>
                  <a:lnTo>
                    <a:pt x="2" y="100"/>
                  </a:lnTo>
                  <a:lnTo>
                    <a:pt x="4" y="84"/>
                  </a:lnTo>
                  <a:lnTo>
                    <a:pt x="6" y="71"/>
                  </a:lnTo>
                  <a:lnTo>
                    <a:pt x="11" y="57"/>
                  </a:lnTo>
                  <a:lnTo>
                    <a:pt x="17" y="46"/>
                  </a:lnTo>
                  <a:lnTo>
                    <a:pt x="26" y="35"/>
                  </a:lnTo>
                  <a:lnTo>
                    <a:pt x="37" y="24"/>
                  </a:lnTo>
                  <a:lnTo>
                    <a:pt x="51" y="14"/>
                  </a:lnTo>
                  <a:lnTo>
                    <a:pt x="51" y="14"/>
                  </a:lnTo>
                  <a:lnTo>
                    <a:pt x="56" y="11"/>
                  </a:lnTo>
                  <a:lnTo>
                    <a:pt x="62" y="8"/>
                  </a:lnTo>
                  <a:lnTo>
                    <a:pt x="74" y="5"/>
                  </a:lnTo>
                  <a:lnTo>
                    <a:pt x="88" y="4"/>
                  </a:lnTo>
                  <a:lnTo>
                    <a:pt x="101" y="4"/>
                  </a:lnTo>
                  <a:lnTo>
                    <a:pt x="101" y="4"/>
                  </a:lnTo>
                  <a:lnTo>
                    <a:pt x="114" y="4"/>
                  </a:lnTo>
                  <a:lnTo>
                    <a:pt x="114" y="4"/>
                  </a:lnTo>
                  <a:lnTo>
                    <a:pt x="125" y="4"/>
                  </a:lnTo>
                  <a:lnTo>
                    <a:pt x="195" y="4"/>
                  </a:lnTo>
                  <a:lnTo>
                    <a:pt x="195" y="4"/>
                  </a:lnTo>
                  <a:lnTo>
                    <a:pt x="221" y="3"/>
                  </a:lnTo>
                  <a:lnTo>
                    <a:pt x="221" y="3"/>
                  </a:lnTo>
                  <a:lnTo>
                    <a:pt x="236" y="2"/>
                  </a:lnTo>
                  <a:lnTo>
                    <a:pt x="252" y="0"/>
                  </a:lnTo>
                  <a:lnTo>
                    <a:pt x="252" y="0"/>
                  </a:lnTo>
                  <a:lnTo>
                    <a:pt x="262" y="2"/>
                  </a:lnTo>
                  <a:lnTo>
                    <a:pt x="270" y="3"/>
                  </a:lnTo>
                  <a:lnTo>
                    <a:pt x="279" y="4"/>
                  </a:lnTo>
                  <a:lnTo>
                    <a:pt x="286" y="6"/>
                  </a:lnTo>
                  <a:lnTo>
                    <a:pt x="286" y="6"/>
                  </a:lnTo>
                  <a:lnTo>
                    <a:pt x="296" y="9"/>
                  </a:lnTo>
                  <a:lnTo>
                    <a:pt x="307" y="11"/>
                  </a:lnTo>
                  <a:lnTo>
                    <a:pt x="317" y="12"/>
                  </a:lnTo>
                  <a:lnTo>
                    <a:pt x="327" y="12"/>
                  </a:lnTo>
                  <a:lnTo>
                    <a:pt x="327" y="12"/>
                  </a:lnTo>
                  <a:lnTo>
                    <a:pt x="346" y="13"/>
                  </a:lnTo>
                  <a:lnTo>
                    <a:pt x="354" y="14"/>
                  </a:lnTo>
                  <a:lnTo>
                    <a:pt x="364" y="16"/>
                  </a:lnTo>
                  <a:lnTo>
                    <a:pt x="364" y="16"/>
                  </a:lnTo>
                  <a:lnTo>
                    <a:pt x="376" y="22"/>
                  </a:lnTo>
                  <a:lnTo>
                    <a:pt x="382" y="25"/>
                  </a:lnTo>
                  <a:lnTo>
                    <a:pt x="387" y="30"/>
                  </a:lnTo>
                  <a:lnTo>
                    <a:pt x="393" y="35"/>
                  </a:lnTo>
                  <a:lnTo>
                    <a:pt x="397" y="39"/>
                  </a:lnTo>
                  <a:lnTo>
                    <a:pt x="401" y="45"/>
                  </a:lnTo>
                  <a:lnTo>
                    <a:pt x="405" y="50"/>
                  </a:lnTo>
                  <a:lnTo>
                    <a:pt x="411" y="64"/>
                  </a:lnTo>
                  <a:lnTo>
                    <a:pt x="415" y="79"/>
                  </a:lnTo>
                  <a:lnTo>
                    <a:pt x="417" y="97"/>
                  </a:lnTo>
                  <a:lnTo>
                    <a:pt x="419" y="117"/>
                  </a:lnTo>
                  <a:lnTo>
                    <a:pt x="419" y="117"/>
                  </a:lnTo>
                  <a:lnTo>
                    <a:pt x="419" y="133"/>
                  </a:lnTo>
                  <a:lnTo>
                    <a:pt x="420" y="148"/>
                  </a:lnTo>
                  <a:lnTo>
                    <a:pt x="423" y="170"/>
                  </a:lnTo>
                  <a:lnTo>
                    <a:pt x="423" y="170"/>
                  </a:lnTo>
                  <a:lnTo>
                    <a:pt x="426" y="193"/>
                  </a:lnTo>
                  <a:lnTo>
                    <a:pt x="427" y="207"/>
                  </a:lnTo>
                  <a:lnTo>
                    <a:pt x="428" y="222"/>
                  </a:lnTo>
                  <a:lnTo>
                    <a:pt x="428" y="222"/>
                  </a:lnTo>
                  <a:lnTo>
                    <a:pt x="427" y="253"/>
                  </a:lnTo>
                  <a:lnTo>
                    <a:pt x="426" y="283"/>
                  </a:lnTo>
                  <a:lnTo>
                    <a:pt x="426" y="283"/>
                  </a:lnTo>
                  <a:lnTo>
                    <a:pt x="425" y="335"/>
                  </a:lnTo>
                  <a:lnTo>
                    <a:pt x="425" y="361"/>
                  </a:lnTo>
                  <a:lnTo>
                    <a:pt x="426" y="388"/>
                  </a:lnTo>
                  <a:lnTo>
                    <a:pt x="426" y="388"/>
                  </a:lnTo>
                  <a:lnTo>
                    <a:pt x="428" y="417"/>
                  </a:lnTo>
                  <a:lnTo>
                    <a:pt x="429" y="449"/>
                  </a:lnTo>
                  <a:lnTo>
                    <a:pt x="429" y="514"/>
                  </a:lnTo>
                  <a:lnTo>
                    <a:pt x="429" y="514"/>
                  </a:lnTo>
                  <a:lnTo>
                    <a:pt x="430" y="553"/>
                  </a:lnTo>
                  <a:lnTo>
                    <a:pt x="430" y="553"/>
                  </a:lnTo>
                  <a:lnTo>
                    <a:pt x="430" y="608"/>
                  </a:lnTo>
                  <a:lnTo>
                    <a:pt x="430" y="608"/>
                  </a:lnTo>
                  <a:lnTo>
                    <a:pt x="430" y="690"/>
                  </a:lnTo>
                  <a:lnTo>
                    <a:pt x="430" y="690"/>
                  </a:lnTo>
                  <a:lnTo>
                    <a:pt x="430" y="734"/>
                  </a:lnTo>
                  <a:lnTo>
                    <a:pt x="430" y="756"/>
                  </a:lnTo>
                  <a:lnTo>
                    <a:pt x="430" y="756"/>
                  </a:lnTo>
                  <a:lnTo>
                    <a:pt x="430" y="769"/>
                  </a:lnTo>
                  <a:lnTo>
                    <a:pt x="428" y="778"/>
                  </a:lnTo>
                  <a:lnTo>
                    <a:pt x="425" y="786"/>
                  </a:lnTo>
                  <a:lnTo>
                    <a:pt x="422" y="793"/>
                  </a:lnTo>
                  <a:lnTo>
                    <a:pt x="417" y="799"/>
                  </a:lnTo>
                  <a:lnTo>
                    <a:pt x="413" y="803"/>
                  </a:lnTo>
                  <a:lnTo>
                    <a:pt x="405" y="810"/>
                  </a:lnTo>
                  <a:lnTo>
                    <a:pt x="404" y="811"/>
                  </a:lnTo>
                  <a:lnTo>
                    <a:pt x="404" y="811"/>
                  </a:lnTo>
                  <a:lnTo>
                    <a:pt x="398" y="815"/>
                  </a:lnTo>
                  <a:lnTo>
                    <a:pt x="392" y="818"/>
                  </a:lnTo>
                  <a:lnTo>
                    <a:pt x="383" y="821"/>
                  </a:lnTo>
                  <a:lnTo>
                    <a:pt x="376" y="824"/>
                  </a:lnTo>
                  <a:lnTo>
                    <a:pt x="359" y="829"/>
                  </a:lnTo>
                  <a:lnTo>
                    <a:pt x="351" y="830"/>
                  </a:lnTo>
                  <a:lnTo>
                    <a:pt x="343" y="830"/>
                  </a:lnTo>
                  <a:lnTo>
                    <a:pt x="343" y="830"/>
                  </a:lnTo>
                  <a:lnTo>
                    <a:pt x="302" y="831"/>
                  </a:lnTo>
                  <a:lnTo>
                    <a:pt x="261" y="833"/>
                  </a:lnTo>
                  <a:lnTo>
                    <a:pt x="261" y="833"/>
                  </a:lnTo>
                  <a:lnTo>
                    <a:pt x="221" y="835"/>
                  </a:lnTo>
                  <a:lnTo>
                    <a:pt x="179" y="836"/>
                  </a:lnTo>
                  <a:lnTo>
                    <a:pt x="170" y="836"/>
                  </a:lnTo>
                  <a:lnTo>
                    <a:pt x="170" y="836"/>
                  </a:lnTo>
                  <a:lnTo>
                    <a:pt x="143" y="837"/>
                  </a:lnTo>
                  <a:lnTo>
                    <a:pt x="143" y="837"/>
                  </a:lnTo>
                  <a:close/>
                  <a:moveTo>
                    <a:pt x="39" y="101"/>
                  </a:moveTo>
                  <a:lnTo>
                    <a:pt x="39" y="101"/>
                  </a:lnTo>
                  <a:lnTo>
                    <a:pt x="37" y="108"/>
                  </a:lnTo>
                  <a:lnTo>
                    <a:pt x="37" y="116"/>
                  </a:lnTo>
                  <a:lnTo>
                    <a:pt x="36" y="132"/>
                  </a:lnTo>
                  <a:lnTo>
                    <a:pt x="36" y="134"/>
                  </a:lnTo>
                  <a:lnTo>
                    <a:pt x="36" y="134"/>
                  </a:lnTo>
                  <a:lnTo>
                    <a:pt x="36" y="156"/>
                  </a:lnTo>
                  <a:lnTo>
                    <a:pt x="37" y="176"/>
                  </a:lnTo>
                  <a:lnTo>
                    <a:pt x="37" y="176"/>
                  </a:lnTo>
                  <a:lnTo>
                    <a:pt x="38" y="211"/>
                  </a:lnTo>
                  <a:lnTo>
                    <a:pt x="38" y="376"/>
                  </a:lnTo>
                  <a:lnTo>
                    <a:pt x="38" y="376"/>
                  </a:lnTo>
                  <a:lnTo>
                    <a:pt x="39" y="438"/>
                  </a:lnTo>
                  <a:lnTo>
                    <a:pt x="41" y="505"/>
                  </a:lnTo>
                  <a:lnTo>
                    <a:pt x="41" y="505"/>
                  </a:lnTo>
                  <a:lnTo>
                    <a:pt x="42" y="544"/>
                  </a:lnTo>
                  <a:lnTo>
                    <a:pt x="42" y="544"/>
                  </a:lnTo>
                  <a:lnTo>
                    <a:pt x="43" y="614"/>
                  </a:lnTo>
                  <a:lnTo>
                    <a:pt x="44" y="688"/>
                  </a:lnTo>
                  <a:lnTo>
                    <a:pt x="44" y="689"/>
                  </a:lnTo>
                  <a:lnTo>
                    <a:pt x="44" y="690"/>
                  </a:lnTo>
                  <a:lnTo>
                    <a:pt x="44" y="690"/>
                  </a:lnTo>
                  <a:lnTo>
                    <a:pt x="44" y="692"/>
                  </a:lnTo>
                  <a:lnTo>
                    <a:pt x="44" y="692"/>
                  </a:lnTo>
                  <a:lnTo>
                    <a:pt x="44" y="701"/>
                  </a:lnTo>
                  <a:lnTo>
                    <a:pt x="45" y="715"/>
                  </a:lnTo>
                  <a:lnTo>
                    <a:pt x="47" y="730"/>
                  </a:lnTo>
                  <a:lnTo>
                    <a:pt x="50" y="738"/>
                  </a:lnTo>
                  <a:lnTo>
                    <a:pt x="52" y="746"/>
                  </a:lnTo>
                  <a:lnTo>
                    <a:pt x="55" y="754"/>
                  </a:lnTo>
                  <a:lnTo>
                    <a:pt x="59" y="761"/>
                  </a:lnTo>
                  <a:lnTo>
                    <a:pt x="64" y="769"/>
                  </a:lnTo>
                  <a:lnTo>
                    <a:pt x="70" y="775"/>
                  </a:lnTo>
                  <a:lnTo>
                    <a:pt x="77" y="781"/>
                  </a:lnTo>
                  <a:lnTo>
                    <a:pt x="85" y="785"/>
                  </a:lnTo>
                  <a:lnTo>
                    <a:pt x="94" y="789"/>
                  </a:lnTo>
                  <a:lnTo>
                    <a:pt x="106" y="792"/>
                  </a:lnTo>
                  <a:lnTo>
                    <a:pt x="106" y="792"/>
                  </a:lnTo>
                  <a:lnTo>
                    <a:pt x="131" y="796"/>
                  </a:lnTo>
                  <a:lnTo>
                    <a:pt x="153" y="799"/>
                  </a:lnTo>
                  <a:lnTo>
                    <a:pt x="174" y="800"/>
                  </a:lnTo>
                  <a:lnTo>
                    <a:pt x="196" y="801"/>
                  </a:lnTo>
                  <a:lnTo>
                    <a:pt x="232" y="801"/>
                  </a:lnTo>
                  <a:lnTo>
                    <a:pt x="232" y="801"/>
                  </a:lnTo>
                  <a:lnTo>
                    <a:pt x="246" y="800"/>
                  </a:lnTo>
                  <a:lnTo>
                    <a:pt x="262" y="799"/>
                  </a:lnTo>
                  <a:lnTo>
                    <a:pt x="293" y="795"/>
                  </a:lnTo>
                  <a:lnTo>
                    <a:pt x="293" y="795"/>
                  </a:lnTo>
                  <a:lnTo>
                    <a:pt x="302" y="794"/>
                  </a:lnTo>
                  <a:lnTo>
                    <a:pt x="311" y="794"/>
                  </a:lnTo>
                  <a:lnTo>
                    <a:pt x="322" y="794"/>
                  </a:lnTo>
                  <a:lnTo>
                    <a:pt x="322" y="794"/>
                  </a:lnTo>
                  <a:lnTo>
                    <a:pt x="335" y="794"/>
                  </a:lnTo>
                  <a:lnTo>
                    <a:pt x="346" y="793"/>
                  </a:lnTo>
                  <a:lnTo>
                    <a:pt x="357" y="790"/>
                  </a:lnTo>
                  <a:lnTo>
                    <a:pt x="364" y="787"/>
                  </a:lnTo>
                  <a:lnTo>
                    <a:pt x="369" y="784"/>
                  </a:lnTo>
                  <a:lnTo>
                    <a:pt x="369" y="784"/>
                  </a:lnTo>
                  <a:lnTo>
                    <a:pt x="378" y="777"/>
                  </a:lnTo>
                  <a:lnTo>
                    <a:pt x="384" y="772"/>
                  </a:lnTo>
                  <a:lnTo>
                    <a:pt x="386" y="766"/>
                  </a:lnTo>
                  <a:lnTo>
                    <a:pt x="387" y="759"/>
                  </a:lnTo>
                  <a:lnTo>
                    <a:pt x="387" y="759"/>
                  </a:lnTo>
                  <a:lnTo>
                    <a:pt x="388" y="754"/>
                  </a:lnTo>
                  <a:lnTo>
                    <a:pt x="390" y="747"/>
                  </a:lnTo>
                  <a:lnTo>
                    <a:pt x="390" y="747"/>
                  </a:lnTo>
                  <a:lnTo>
                    <a:pt x="390" y="737"/>
                  </a:lnTo>
                  <a:lnTo>
                    <a:pt x="390" y="718"/>
                  </a:lnTo>
                  <a:lnTo>
                    <a:pt x="390" y="718"/>
                  </a:lnTo>
                  <a:lnTo>
                    <a:pt x="388" y="705"/>
                  </a:lnTo>
                  <a:lnTo>
                    <a:pt x="388" y="704"/>
                  </a:lnTo>
                  <a:lnTo>
                    <a:pt x="388" y="704"/>
                  </a:lnTo>
                  <a:lnTo>
                    <a:pt x="390" y="674"/>
                  </a:lnTo>
                  <a:lnTo>
                    <a:pt x="392" y="638"/>
                  </a:lnTo>
                  <a:lnTo>
                    <a:pt x="392" y="638"/>
                  </a:lnTo>
                  <a:lnTo>
                    <a:pt x="393" y="596"/>
                  </a:lnTo>
                  <a:lnTo>
                    <a:pt x="394" y="562"/>
                  </a:lnTo>
                  <a:lnTo>
                    <a:pt x="394" y="562"/>
                  </a:lnTo>
                  <a:lnTo>
                    <a:pt x="393" y="505"/>
                  </a:lnTo>
                  <a:lnTo>
                    <a:pt x="391" y="444"/>
                  </a:lnTo>
                  <a:lnTo>
                    <a:pt x="391" y="444"/>
                  </a:lnTo>
                  <a:lnTo>
                    <a:pt x="390" y="371"/>
                  </a:lnTo>
                  <a:lnTo>
                    <a:pt x="390" y="371"/>
                  </a:lnTo>
                  <a:lnTo>
                    <a:pt x="390" y="333"/>
                  </a:lnTo>
                  <a:lnTo>
                    <a:pt x="391" y="297"/>
                  </a:lnTo>
                  <a:lnTo>
                    <a:pt x="391" y="297"/>
                  </a:lnTo>
                  <a:lnTo>
                    <a:pt x="392" y="251"/>
                  </a:lnTo>
                  <a:lnTo>
                    <a:pt x="392" y="229"/>
                  </a:lnTo>
                  <a:lnTo>
                    <a:pt x="391" y="205"/>
                  </a:lnTo>
                  <a:lnTo>
                    <a:pt x="391" y="205"/>
                  </a:lnTo>
                  <a:lnTo>
                    <a:pt x="388" y="181"/>
                  </a:lnTo>
                  <a:lnTo>
                    <a:pt x="386" y="163"/>
                  </a:lnTo>
                  <a:lnTo>
                    <a:pt x="386" y="163"/>
                  </a:lnTo>
                  <a:lnTo>
                    <a:pt x="383" y="144"/>
                  </a:lnTo>
                  <a:lnTo>
                    <a:pt x="382" y="132"/>
                  </a:lnTo>
                  <a:lnTo>
                    <a:pt x="382" y="117"/>
                  </a:lnTo>
                  <a:lnTo>
                    <a:pt x="382" y="117"/>
                  </a:lnTo>
                  <a:lnTo>
                    <a:pt x="382" y="105"/>
                  </a:lnTo>
                  <a:lnTo>
                    <a:pt x="380" y="95"/>
                  </a:lnTo>
                  <a:lnTo>
                    <a:pt x="378" y="87"/>
                  </a:lnTo>
                  <a:lnTo>
                    <a:pt x="375" y="78"/>
                  </a:lnTo>
                  <a:lnTo>
                    <a:pt x="372" y="71"/>
                  </a:lnTo>
                  <a:lnTo>
                    <a:pt x="367" y="66"/>
                  </a:lnTo>
                  <a:lnTo>
                    <a:pt x="362" y="61"/>
                  </a:lnTo>
                  <a:lnTo>
                    <a:pt x="356" y="56"/>
                  </a:lnTo>
                  <a:lnTo>
                    <a:pt x="350" y="53"/>
                  </a:lnTo>
                  <a:lnTo>
                    <a:pt x="343" y="51"/>
                  </a:lnTo>
                  <a:lnTo>
                    <a:pt x="336" y="49"/>
                  </a:lnTo>
                  <a:lnTo>
                    <a:pt x="328" y="48"/>
                  </a:lnTo>
                  <a:lnTo>
                    <a:pt x="311" y="46"/>
                  </a:lnTo>
                  <a:lnTo>
                    <a:pt x="292" y="46"/>
                  </a:lnTo>
                  <a:lnTo>
                    <a:pt x="292" y="46"/>
                  </a:lnTo>
                  <a:lnTo>
                    <a:pt x="282" y="45"/>
                  </a:lnTo>
                  <a:lnTo>
                    <a:pt x="270" y="43"/>
                  </a:lnTo>
                  <a:lnTo>
                    <a:pt x="270" y="43"/>
                  </a:lnTo>
                  <a:lnTo>
                    <a:pt x="258" y="41"/>
                  </a:lnTo>
                  <a:lnTo>
                    <a:pt x="245" y="40"/>
                  </a:lnTo>
                  <a:lnTo>
                    <a:pt x="195" y="40"/>
                  </a:lnTo>
                  <a:lnTo>
                    <a:pt x="195" y="40"/>
                  </a:lnTo>
                  <a:lnTo>
                    <a:pt x="159" y="40"/>
                  </a:lnTo>
                  <a:lnTo>
                    <a:pt x="159" y="40"/>
                  </a:lnTo>
                  <a:lnTo>
                    <a:pt x="140" y="40"/>
                  </a:lnTo>
                  <a:lnTo>
                    <a:pt x="140" y="40"/>
                  </a:lnTo>
                  <a:lnTo>
                    <a:pt x="109" y="40"/>
                  </a:lnTo>
                  <a:lnTo>
                    <a:pt x="109" y="40"/>
                  </a:lnTo>
                  <a:lnTo>
                    <a:pt x="93" y="41"/>
                  </a:lnTo>
                  <a:lnTo>
                    <a:pt x="81" y="44"/>
                  </a:lnTo>
                  <a:lnTo>
                    <a:pt x="69" y="48"/>
                  </a:lnTo>
                  <a:lnTo>
                    <a:pt x="64" y="51"/>
                  </a:lnTo>
                  <a:lnTo>
                    <a:pt x="59" y="55"/>
                  </a:lnTo>
                  <a:lnTo>
                    <a:pt x="55" y="60"/>
                  </a:lnTo>
                  <a:lnTo>
                    <a:pt x="52" y="64"/>
                  </a:lnTo>
                  <a:lnTo>
                    <a:pt x="49" y="69"/>
                  </a:lnTo>
                  <a:lnTo>
                    <a:pt x="45" y="74"/>
                  </a:lnTo>
                  <a:lnTo>
                    <a:pt x="41" y="87"/>
                  </a:lnTo>
                  <a:lnTo>
                    <a:pt x="39" y="101"/>
                  </a:lnTo>
                  <a:lnTo>
                    <a:pt x="39" y="10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11" name="Freeform 341">
              <a:extLst>
                <a:ext uri="{FF2B5EF4-FFF2-40B4-BE49-F238E27FC236}">
                  <a16:creationId xmlns:a16="http://schemas.microsoft.com/office/drawing/2014/main" id="{1D588FDE-118E-494F-BA95-66A1E13B9DF7}"/>
                </a:ext>
              </a:extLst>
            </p:cNvPr>
            <p:cNvSpPr>
              <a:spLocks noEditPoints="1"/>
            </p:cNvSpPr>
            <p:nvPr/>
          </p:nvSpPr>
          <p:spPr bwMode="auto">
            <a:xfrm>
              <a:off x="6678613" y="3179763"/>
              <a:ext cx="227013" cy="579438"/>
            </a:xfrm>
            <a:custGeom>
              <a:avLst/>
              <a:gdLst/>
              <a:ahLst/>
              <a:cxnLst>
                <a:cxn ang="0">
                  <a:pos x="94" y="1092"/>
                </a:cxn>
                <a:cxn ang="0">
                  <a:pos x="51" y="1066"/>
                </a:cxn>
                <a:cxn ang="0">
                  <a:pos x="13" y="1006"/>
                </a:cxn>
                <a:cxn ang="0">
                  <a:pos x="8" y="964"/>
                </a:cxn>
                <a:cxn ang="0">
                  <a:pos x="9" y="902"/>
                </a:cxn>
                <a:cxn ang="0">
                  <a:pos x="9" y="843"/>
                </a:cxn>
                <a:cxn ang="0">
                  <a:pos x="7" y="746"/>
                </a:cxn>
                <a:cxn ang="0">
                  <a:pos x="2" y="490"/>
                </a:cxn>
                <a:cxn ang="0">
                  <a:pos x="2" y="186"/>
                </a:cxn>
                <a:cxn ang="0">
                  <a:pos x="1" y="138"/>
                </a:cxn>
                <a:cxn ang="0">
                  <a:pos x="2" y="115"/>
                </a:cxn>
                <a:cxn ang="0">
                  <a:pos x="10" y="56"/>
                </a:cxn>
                <a:cxn ang="0">
                  <a:pos x="51" y="13"/>
                </a:cxn>
                <a:cxn ang="0">
                  <a:pos x="101" y="2"/>
                </a:cxn>
                <a:cxn ang="0">
                  <a:pos x="195" y="2"/>
                </a:cxn>
                <a:cxn ang="0">
                  <a:pos x="251" y="0"/>
                </a:cxn>
                <a:cxn ang="0">
                  <a:pos x="286" y="5"/>
                </a:cxn>
                <a:cxn ang="0">
                  <a:pos x="326" y="11"/>
                </a:cxn>
                <a:cxn ang="0">
                  <a:pos x="364" y="15"/>
                </a:cxn>
                <a:cxn ang="0">
                  <a:pos x="397" y="39"/>
                </a:cxn>
                <a:cxn ang="0">
                  <a:pos x="418" y="96"/>
                </a:cxn>
                <a:cxn ang="0">
                  <a:pos x="423" y="187"/>
                </a:cxn>
                <a:cxn ang="0">
                  <a:pos x="428" y="256"/>
                </a:cxn>
                <a:cxn ang="0">
                  <a:pos x="426" y="547"/>
                </a:cxn>
                <a:cxn ang="0">
                  <a:pos x="429" y="790"/>
                </a:cxn>
                <a:cxn ang="0">
                  <a:pos x="430" y="950"/>
                </a:cxn>
                <a:cxn ang="0">
                  <a:pos x="429" y="1029"/>
                </a:cxn>
                <a:cxn ang="0">
                  <a:pos x="413" y="1063"/>
                </a:cxn>
                <a:cxn ang="0">
                  <a:pos x="391" y="1078"/>
                </a:cxn>
                <a:cxn ang="0">
                  <a:pos x="343" y="1090"/>
                </a:cxn>
                <a:cxn ang="0">
                  <a:pos x="221" y="1095"/>
                </a:cxn>
                <a:cxn ang="0">
                  <a:pos x="143" y="1097"/>
                </a:cxn>
                <a:cxn ang="0">
                  <a:pos x="93" y="40"/>
                </a:cxn>
                <a:cxn ang="0">
                  <a:pos x="55" y="58"/>
                </a:cxn>
                <a:cxn ang="0">
                  <a:pos x="38" y="101"/>
                </a:cxn>
                <a:cxn ang="0">
                  <a:pos x="44" y="112"/>
                </a:cxn>
                <a:cxn ang="0">
                  <a:pos x="42" y="125"/>
                </a:cxn>
                <a:cxn ang="0">
                  <a:pos x="34" y="191"/>
                </a:cxn>
                <a:cxn ang="0">
                  <a:pos x="38" y="535"/>
                </a:cxn>
                <a:cxn ang="0">
                  <a:pos x="45" y="774"/>
                </a:cxn>
                <a:cxn ang="0">
                  <a:pos x="46" y="901"/>
                </a:cxn>
                <a:cxn ang="0">
                  <a:pos x="44" y="950"/>
                </a:cxn>
                <a:cxn ang="0">
                  <a:pos x="45" y="975"/>
                </a:cxn>
                <a:cxn ang="0">
                  <a:pos x="59" y="1021"/>
                </a:cxn>
                <a:cxn ang="0">
                  <a:pos x="94" y="1049"/>
                </a:cxn>
                <a:cxn ang="0">
                  <a:pos x="174" y="1060"/>
                </a:cxn>
                <a:cxn ang="0">
                  <a:pos x="262" y="1059"/>
                </a:cxn>
                <a:cxn ang="0">
                  <a:pos x="322" y="1054"/>
                </a:cxn>
                <a:cxn ang="0">
                  <a:pos x="364" y="1047"/>
                </a:cxn>
                <a:cxn ang="0">
                  <a:pos x="386" y="1027"/>
                </a:cxn>
                <a:cxn ang="0">
                  <a:pos x="390" y="1007"/>
                </a:cxn>
                <a:cxn ang="0">
                  <a:pos x="388" y="964"/>
                </a:cxn>
                <a:cxn ang="0">
                  <a:pos x="393" y="890"/>
                </a:cxn>
                <a:cxn ang="0">
                  <a:pos x="390" y="479"/>
                </a:cxn>
                <a:cxn ang="0">
                  <a:pos x="391" y="239"/>
                </a:cxn>
                <a:cxn ang="0">
                  <a:pos x="383" y="153"/>
                </a:cxn>
                <a:cxn ang="0">
                  <a:pos x="380" y="94"/>
                </a:cxn>
                <a:cxn ang="0">
                  <a:pos x="362" y="59"/>
                </a:cxn>
                <a:cxn ang="0">
                  <a:pos x="327" y="47"/>
                </a:cxn>
                <a:cxn ang="0">
                  <a:pos x="270" y="42"/>
                </a:cxn>
                <a:cxn ang="0">
                  <a:pos x="195" y="39"/>
                </a:cxn>
              </a:cxnLst>
              <a:rect l="0" t="0" r="r" b="b"/>
              <a:pathLst>
                <a:path w="430" h="1097">
                  <a:moveTo>
                    <a:pt x="143" y="1097"/>
                  </a:moveTo>
                  <a:lnTo>
                    <a:pt x="143" y="1097"/>
                  </a:lnTo>
                  <a:lnTo>
                    <a:pt x="118" y="1096"/>
                  </a:lnTo>
                  <a:lnTo>
                    <a:pt x="107" y="1094"/>
                  </a:lnTo>
                  <a:lnTo>
                    <a:pt x="94" y="1092"/>
                  </a:lnTo>
                  <a:lnTo>
                    <a:pt x="83" y="1088"/>
                  </a:lnTo>
                  <a:lnTo>
                    <a:pt x="72" y="1082"/>
                  </a:lnTo>
                  <a:lnTo>
                    <a:pt x="61" y="1075"/>
                  </a:lnTo>
                  <a:lnTo>
                    <a:pt x="51" y="1066"/>
                  </a:lnTo>
                  <a:lnTo>
                    <a:pt x="51" y="1066"/>
                  </a:lnTo>
                  <a:lnTo>
                    <a:pt x="39" y="1053"/>
                  </a:lnTo>
                  <a:lnTo>
                    <a:pt x="30" y="1042"/>
                  </a:lnTo>
                  <a:lnTo>
                    <a:pt x="23" y="1030"/>
                  </a:lnTo>
                  <a:lnTo>
                    <a:pt x="17" y="1018"/>
                  </a:lnTo>
                  <a:lnTo>
                    <a:pt x="13" y="1006"/>
                  </a:lnTo>
                  <a:lnTo>
                    <a:pt x="10" y="993"/>
                  </a:lnTo>
                  <a:lnTo>
                    <a:pt x="9" y="980"/>
                  </a:lnTo>
                  <a:lnTo>
                    <a:pt x="8" y="965"/>
                  </a:lnTo>
                  <a:lnTo>
                    <a:pt x="8" y="965"/>
                  </a:lnTo>
                  <a:lnTo>
                    <a:pt x="8" y="964"/>
                  </a:lnTo>
                  <a:lnTo>
                    <a:pt x="7" y="956"/>
                  </a:lnTo>
                  <a:lnTo>
                    <a:pt x="7" y="956"/>
                  </a:lnTo>
                  <a:lnTo>
                    <a:pt x="7" y="929"/>
                  </a:lnTo>
                  <a:lnTo>
                    <a:pt x="7" y="916"/>
                  </a:lnTo>
                  <a:lnTo>
                    <a:pt x="9" y="902"/>
                  </a:lnTo>
                  <a:lnTo>
                    <a:pt x="9" y="902"/>
                  </a:lnTo>
                  <a:lnTo>
                    <a:pt x="10" y="887"/>
                  </a:lnTo>
                  <a:lnTo>
                    <a:pt x="11" y="872"/>
                  </a:lnTo>
                  <a:lnTo>
                    <a:pt x="10" y="858"/>
                  </a:lnTo>
                  <a:lnTo>
                    <a:pt x="9" y="843"/>
                  </a:lnTo>
                  <a:lnTo>
                    <a:pt x="9" y="843"/>
                  </a:lnTo>
                  <a:lnTo>
                    <a:pt x="8" y="828"/>
                  </a:lnTo>
                  <a:lnTo>
                    <a:pt x="8" y="812"/>
                  </a:lnTo>
                  <a:lnTo>
                    <a:pt x="8" y="812"/>
                  </a:lnTo>
                  <a:lnTo>
                    <a:pt x="7" y="746"/>
                  </a:lnTo>
                  <a:lnTo>
                    <a:pt x="5" y="650"/>
                  </a:lnTo>
                  <a:lnTo>
                    <a:pt x="5" y="650"/>
                  </a:lnTo>
                  <a:lnTo>
                    <a:pt x="3" y="555"/>
                  </a:lnTo>
                  <a:lnTo>
                    <a:pt x="2" y="490"/>
                  </a:lnTo>
                  <a:lnTo>
                    <a:pt x="2" y="490"/>
                  </a:lnTo>
                  <a:lnTo>
                    <a:pt x="2" y="418"/>
                  </a:lnTo>
                  <a:lnTo>
                    <a:pt x="2" y="418"/>
                  </a:lnTo>
                  <a:lnTo>
                    <a:pt x="3" y="289"/>
                  </a:lnTo>
                  <a:lnTo>
                    <a:pt x="3" y="229"/>
                  </a:lnTo>
                  <a:lnTo>
                    <a:pt x="2" y="186"/>
                  </a:lnTo>
                  <a:lnTo>
                    <a:pt x="1" y="179"/>
                  </a:lnTo>
                  <a:lnTo>
                    <a:pt x="1" y="179"/>
                  </a:lnTo>
                  <a:lnTo>
                    <a:pt x="0" y="165"/>
                  </a:lnTo>
                  <a:lnTo>
                    <a:pt x="0" y="151"/>
                  </a:lnTo>
                  <a:lnTo>
                    <a:pt x="1" y="138"/>
                  </a:lnTo>
                  <a:lnTo>
                    <a:pt x="3" y="125"/>
                  </a:lnTo>
                  <a:lnTo>
                    <a:pt x="3" y="124"/>
                  </a:lnTo>
                  <a:lnTo>
                    <a:pt x="3" y="122"/>
                  </a:lnTo>
                  <a:lnTo>
                    <a:pt x="3" y="122"/>
                  </a:lnTo>
                  <a:lnTo>
                    <a:pt x="2" y="115"/>
                  </a:lnTo>
                  <a:lnTo>
                    <a:pt x="2" y="115"/>
                  </a:lnTo>
                  <a:lnTo>
                    <a:pt x="2" y="99"/>
                  </a:lnTo>
                  <a:lnTo>
                    <a:pt x="4" y="83"/>
                  </a:lnTo>
                  <a:lnTo>
                    <a:pt x="6" y="70"/>
                  </a:lnTo>
                  <a:lnTo>
                    <a:pt x="10" y="56"/>
                  </a:lnTo>
                  <a:lnTo>
                    <a:pt x="17" y="45"/>
                  </a:lnTo>
                  <a:lnTo>
                    <a:pt x="26" y="34"/>
                  </a:lnTo>
                  <a:lnTo>
                    <a:pt x="37" y="23"/>
                  </a:lnTo>
                  <a:lnTo>
                    <a:pt x="51" y="13"/>
                  </a:lnTo>
                  <a:lnTo>
                    <a:pt x="51" y="13"/>
                  </a:lnTo>
                  <a:lnTo>
                    <a:pt x="56" y="10"/>
                  </a:lnTo>
                  <a:lnTo>
                    <a:pt x="62" y="8"/>
                  </a:lnTo>
                  <a:lnTo>
                    <a:pt x="74" y="5"/>
                  </a:lnTo>
                  <a:lnTo>
                    <a:pt x="88" y="2"/>
                  </a:lnTo>
                  <a:lnTo>
                    <a:pt x="101" y="2"/>
                  </a:lnTo>
                  <a:lnTo>
                    <a:pt x="101" y="2"/>
                  </a:lnTo>
                  <a:lnTo>
                    <a:pt x="114" y="2"/>
                  </a:lnTo>
                  <a:lnTo>
                    <a:pt x="114" y="2"/>
                  </a:lnTo>
                  <a:lnTo>
                    <a:pt x="125" y="2"/>
                  </a:lnTo>
                  <a:lnTo>
                    <a:pt x="195" y="2"/>
                  </a:lnTo>
                  <a:lnTo>
                    <a:pt x="195" y="2"/>
                  </a:lnTo>
                  <a:lnTo>
                    <a:pt x="221" y="1"/>
                  </a:lnTo>
                  <a:lnTo>
                    <a:pt x="221" y="1"/>
                  </a:lnTo>
                  <a:lnTo>
                    <a:pt x="236" y="0"/>
                  </a:lnTo>
                  <a:lnTo>
                    <a:pt x="251" y="0"/>
                  </a:lnTo>
                  <a:lnTo>
                    <a:pt x="251" y="0"/>
                  </a:lnTo>
                  <a:lnTo>
                    <a:pt x="262" y="0"/>
                  </a:lnTo>
                  <a:lnTo>
                    <a:pt x="270" y="1"/>
                  </a:lnTo>
                  <a:lnTo>
                    <a:pt x="279" y="2"/>
                  </a:lnTo>
                  <a:lnTo>
                    <a:pt x="286" y="5"/>
                  </a:lnTo>
                  <a:lnTo>
                    <a:pt x="286" y="5"/>
                  </a:lnTo>
                  <a:lnTo>
                    <a:pt x="296" y="9"/>
                  </a:lnTo>
                  <a:lnTo>
                    <a:pt x="307" y="10"/>
                  </a:lnTo>
                  <a:lnTo>
                    <a:pt x="317" y="11"/>
                  </a:lnTo>
                  <a:lnTo>
                    <a:pt x="326" y="11"/>
                  </a:lnTo>
                  <a:lnTo>
                    <a:pt x="326" y="11"/>
                  </a:lnTo>
                  <a:lnTo>
                    <a:pt x="345" y="12"/>
                  </a:lnTo>
                  <a:lnTo>
                    <a:pt x="354" y="13"/>
                  </a:lnTo>
                  <a:lnTo>
                    <a:pt x="364" y="15"/>
                  </a:lnTo>
                  <a:lnTo>
                    <a:pt x="364" y="15"/>
                  </a:lnTo>
                  <a:lnTo>
                    <a:pt x="376" y="21"/>
                  </a:lnTo>
                  <a:lnTo>
                    <a:pt x="382" y="25"/>
                  </a:lnTo>
                  <a:lnTo>
                    <a:pt x="387" y="28"/>
                  </a:lnTo>
                  <a:lnTo>
                    <a:pt x="393" y="34"/>
                  </a:lnTo>
                  <a:lnTo>
                    <a:pt x="397" y="39"/>
                  </a:lnTo>
                  <a:lnTo>
                    <a:pt x="401" y="44"/>
                  </a:lnTo>
                  <a:lnTo>
                    <a:pt x="405" y="50"/>
                  </a:lnTo>
                  <a:lnTo>
                    <a:pt x="410" y="63"/>
                  </a:lnTo>
                  <a:lnTo>
                    <a:pt x="414" y="78"/>
                  </a:lnTo>
                  <a:lnTo>
                    <a:pt x="418" y="96"/>
                  </a:lnTo>
                  <a:lnTo>
                    <a:pt x="419" y="116"/>
                  </a:lnTo>
                  <a:lnTo>
                    <a:pt x="419" y="116"/>
                  </a:lnTo>
                  <a:lnTo>
                    <a:pt x="419" y="134"/>
                  </a:lnTo>
                  <a:lnTo>
                    <a:pt x="420" y="152"/>
                  </a:lnTo>
                  <a:lnTo>
                    <a:pt x="423" y="187"/>
                  </a:lnTo>
                  <a:lnTo>
                    <a:pt x="423" y="187"/>
                  </a:lnTo>
                  <a:lnTo>
                    <a:pt x="426" y="222"/>
                  </a:lnTo>
                  <a:lnTo>
                    <a:pt x="427" y="239"/>
                  </a:lnTo>
                  <a:lnTo>
                    <a:pt x="428" y="256"/>
                  </a:lnTo>
                  <a:lnTo>
                    <a:pt x="428" y="256"/>
                  </a:lnTo>
                  <a:lnTo>
                    <a:pt x="426" y="340"/>
                  </a:lnTo>
                  <a:lnTo>
                    <a:pt x="426" y="340"/>
                  </a:lnTo>
                  <a:lnTo>
                    <a:pt x="425" y="457"/>
                  </a:lnTo>
                  <a:lnTo>
                    <a:pt x="425" y="509"/>
                  </a:lnTo>
                  <a:lnTo>
                    <a:pt x="426" y="547"/>
                  </a:lnTo>
                  <a:lnTo>
                    <a:pt x="426" y="547"/>
                  </a:lnTo>
                  <a:lnTo>
                    <a:pt x="428" y="589"/>
                  </a:lnTo>
                  <a:lnTo>
                    <a:pt x="429" y="651"/>
                  </a:lnTo>
                  <a:lnTo>
                    <a:pt x="429" y="790"/>
                  </a:lnTo>
                  <a:lnTo>
                    <a:pt x="429" y="790"/>
                  </a:lnTo>
                  <a:lnTo>
                    <a:pt x="430" y="853"/>
                  </a:lnTo>
                  <a:lnTo>
                    <a:pt x="430" y="853"/>
                  </a:lnTo>
                  <a:lnTo>
                    <a:pt x="430" y="892"/>
                  </a:lnTo>
                  <a:lnTo>
                    <a:pt x="430" y="892"/>
                  </a:lnTo>
                  <a:lnTo>
                    <a:pt x="430" y="950"/>
                  </a:lnTo>
                  <a:lnTo>
                    <a:pt x="430" y="950"/>
                  </a:lnTo>
                  <a:lnTo>
                    <a:pt x="430" y="994"/>
                  </a:lnTo>
                  <a:lnTo>
                    <a:pt x="430" y="1016"/>
                  </a:lnTo>
                  <a:lnTo>
                    <a:pt x="430" y="1016"/>
                  </a:lnTo>
                  <a:lnTo>
                    <a:pt x="429" y="1029"/>
                  </a:lnTo>
                  <a:lnTo>
                    <a:pt x="428" y="1038"/>
                  </a:lnTo>
                  <a:lnTo>
                    <a:pt x="425" y="1046"/>
                  </a:lnTo>
                  <a:lnTo>
                    <a:pt x="422" y="1053"/>
                  </a:lnTo>
                  <a:lnTo>
                    <a:pt x="418" y="1059"/>
                  </a:lnTo>
                  <a:lnTo>
                    <a:pt x="413" y="1063"/>
                  </a:lnTo>
                  <a:lnTo>
                    <a:pt x="405" y="1070"/>
                  </a:lnTo>
                  <a:lnTo>
                    <a:pt x="404" y="1071"/>
                  </a:lnTo>
                  <a:lnTo>
                    <a:pt x="404" y="1071"/>
                  </a:lnTo>
                  <a:lnTo>
                    <a:pt x="398" y="1075"/>
                  </a:lnTo>
                  <a:lnTo>
                    <a:pt x="391" y="1078"/>
                  </a:lnTo>
                  <a:lnTo>
                    <a:pt x="383" y="1081"/>
                  </a:lnTo>
                  <a:lnTo>
                    <a:pt x="376" y="1085"/>
                  </a:lnTo>
                  <a:lnTo>
                    <a:pt x="359" y="1089"/>
                  </a:lnTo>
                  <a:lnTo>
                    <a:pt x="351" y="1090"/>
                  </a:lnTo>
                  <a:lnTo>
                    <a:pt x="343" y="1090"/>
                  </a:lnTo>
                  <a:lnTo>
                    <a:pt x="343" y="1090"/>
                  </a:lnTo>
                  <a:lnTo>
                    <a:pt x="302" y="1091"/>
                  </a:lnTo>
                  <a:lnTo>
                    <a:pt x="261" y="1093"/>
                  </a:lnTo>
                  <a:lnTo>
                    <a:pt x="261" y="1093"/>
                  </a:lnTo>
                  <a:lnTo>
                    <a:pt x="221" y="1095"/>
                  </a:lnTo>
                  <a:lnTo>
                    <a:pt x="179" y="1096"/>
                  </a:lnTo>
                  <a:lnTo>
                    <a:pt x="170" y="1096"/>
                  </a:lnTo>
                  <a:lnTo>
                    <a:pt x="170" y="1096"/>
                  </a:lnTo>
                  <a:lnTo>
                    <a:pt x="143" y="1097"/>
                  </a:lnTo>
                  <a:lnTo>
                    <a:pt x="143" y="1097"/>
                  </a:lnTo>
                  <a:close/>
                  <a:moveTo>
                    <a:pt x="140" y="39"/>
                  </a:moveTo>
                  <a:lnTo>
                    <a:pt x="140" y="39"/>
                  </a:lnTo>
                  <a:lnTo>
                    <a:pt x="109" y="39"/>
                  </a:lnTo>
                  <a:lnTo>
                    <a:pt x="109" y="39"/>
                  </a:lnTo>
                  <a:lnTo>
                    <a:pt x="93" y="40"/>
                  </a:lnTo>
                  <a:lnTo>
                    <a:pt x="80" y="43"/>
                  </a:lnTo>
                  <a:lnTo>
                    <a:pt x="68" y="48"/>
                  </a:lnTo>
                  <a:lnTo>
                    <a:pt x="63" y="51"/>
                  </a:lnTo>
                  <a:lnTo>
                    <a:pt x="59" y="54"/>
                  </a:lnTo>
                  <a:lnTo>
                    <a:pt x="55" y="58"/>
                  </a:lnTo>
                  <a:lnTo>
                    <a:pt x="52" y="63"/>
                  </a:lnTo>
                  <a:lnTo>
                    <a:pt x="48" y="68"/>
                  </a:lnTo>
                  <a:lnTo>
                    <a:pt x="45" y="74"/>
                  </a:lnTo>
                  <a:lnTo>
                    <a:pt x="41" y="86"/>
                  </a:lnTo>
                  <a:lnTo>
                    <a:pt x="38" y="101"/>
                  </a:lnTo>
                  <a:lnTo>
                    <a:pt x="38" y="103"/>
                  </a:lnTo>
                  <a:lnTo>
                    <a:pt x="40" y="105"/>
                  </a:lnTo>
                  <a:lnTo>
                    <a:pt x="40" y="105"/>
                  </a:lnTo>
                  <a:lnTo>
                    <a:pt x="42" y="108"/>
                  </a:lnTo>
                  <a:lnTo>
                    <a:pt x="44" y="112"/>
                  </a:lnTo>
                  <a:lnTo>
                    <a:pt x="44" y="115"/>
                  </a:lnTo>
                  <a:lnTo>
                    <a:pt x="44" y="119"/>
                  </a:lnTo>
                  <a:lnTo>
                    <a:pt x="43" y="122"/>
                  </a:lnTo>
                  <a:lnTo>
                    <a:pt x="42" y="125"/>
                  </a:lnTo>
                  <a:lnTo>
                    <a:pt x="42" y="125"/>
                  </a:lnTo>
                  <a:lnTo>
                    <a:pt x="38" y="133"/>
                  </a:lnTo>
                  <a:lnTo>
                    <a:pt x="35" y="142"/>
                  </a:lnTo>
                  <a:lnTo>
                    <a:pt x="34" y="154"/>
                  </a:lnTo>
                  <a:lnTo>
                    <a:pt x="33" y="166"/>
                  </a:lnTo>
                  <a:lnTo>
                    <a:pt x="34" y="191"/>
                  </a:lnTo>
                  <a:lnTo>
                    <a:pt x="36" y="217"/>
                  </a:lnTo>
                  <a:lnTo>
                    <a:pt x="36" y="217"/>
                  </a:lnTo>
                  <a:lnTo>
                    <a:pt x="37" y="233"/>
                  </a:lnTo>
                  <a:lnTo>
                    <a:pt x="38" y="244"/>
                  </a:lnTo>
                  <a:lnTo>
                    <a:pt x="38" y="535"/>
                  </a:lnTo>
                  <a:lnTo>
                    <a:pt x="38" y="535"/>
                  </a:lnTo>
                  <a:lnTo>
                    <a:pt x="38" y="576"/>
                  </a:lnTo>
                  <a:lnTo>
                    <a:pt x="40" y="637"/>
                  </a:lnTo>
                  <a:lnTo>
                    <a:pt x="45" y="774"/>
                  </a:lnTo>
                  <a:lnTo>
                    <a:pt x="45" y="774"/>
                  </a:lnTo>
                  <a:lnTo>
                    <a:pt x="49" y="844"/>
                  </a:lnTo>
                  <a:lnTo>
                    <a:pt x="49" y="844"/>
                  </a:lnTo>
                  <a:lnTo>
                    <a:pt x="49" y="859"/>
                  </a:lnTo>
                  <a:lnTo>
                    <a:pt x="49" y="873"/>
                  </a:lnTo>
                  <a:lnTo>
                    <a:pt x="46" y="901"/>
                  </a:lnTo>
                  <a:lnTo>
                    <a:pt x="46" y="901"/>
                  </a:lnTo>
                  <a:lnTo>
                    <a:pt x="44" y="924"/>
                  </a:lnTo>
                  <a:lnTo>
                    <a:pt x="43" y="948"/>
                  </a:lnTo>
                  <a:lnTo>
                    <a:pt x="43" y="949"/>
                  </a:lnTo>
                  <a:lnTo>
                    <a:pt x="44" y="950"/>
                  </a:lnTo>
                  <a:lnTo>
                    <a:pt x="44" y="950"/>
                  </a:lnTo>
                  <a:lnTo>
                    <a:pt x="44" y="952"/>
                  </a:lnTo>
                  <a:lnTo>
                    <a:pt x="44" y="952"/>
                  </a:lnTo>
                  <a:lnTo>
                    <a:pt x="44" y="961"/>
                  </a:lnTo>
                  <a:lnTo>
                    <a:pt x="45" y="975"/>
                  </a:lnTo>
                  <a:lnTo>
                    <a:pt x="48" y="990"/>
                  </a:lnTo>
                  <a:lnTo>
                    <a:pt x="50" y="999"/>
                  </a:lnTo>
                  <a:lnTo>
                    <a:pt x="52" y="1006"/>
                  </a:lnTo>
                  <a:lnTo>
                    <a:pt x="55" y="1014"/>
                  </a:lnTo>
                  <a:lnTo>
                    <a:pt x="59" y="1021"/>
                  </a:lnTo>
                  <a:lnTo>
                    <a:pt x="64" y="1029"/>
                  </a:lnTo>
                  <a:lnTo>
                    <a:pt x="70" y="1035"/>
                  </a:lnTo>
                  <a:lnTo>
                    <a:pt x="77" y="1041"/>
                  </a:lnTo>
                  <a:lnTo>
                    <a:pt x="85" y="1045"/>
                  </a:lnTo>
                  <a:lnTo>
                    <a:pt x="94" y="1049"/>
                  </a:lnTo>
                  <a:lnTo>
                    <a:pt x="106" y="1052"/>
                  </a:lnTo>
                  <a:lnTo>
                    <a:pt x="106" y="1052"/>
                  </a:lnTo>
                  <a:lnTo>
                    <a:pt x="131" y="1057"/>
                  </a:lnTo>
                  <a:lnTo>
                    <a:pt x="153" y="1059"/>
                  </a:lnTo>
                  <a:lnTo>
                    <a:pt x="174" y="1060"/>
                  </a:lnTo>
                  <a:lnTo>
                    <a:pt x="196" y="1061"/>
                  </a:lnTo>
                  <a:lnTo>
                    <a:pt x="231" y="1061"/>
                  </a:lnTo>
                  <a:lnTo>
                    <a:pt x="231" y="1061"/>
                  </a:lnTo>
                  <a:lnTo>
                    <a:pt x="247" y="1060"/>
                  </a:lnTo>
                  <a:lnTo>
                    <a:pt x="262" y="1059"/>
                  </a:lnTo>
                  <a:lnTo>
                    <a:pt x="293" y="1056"/>
                  </a:lnTo>
                  <a:lnTo>
                    <a:pt x="293" y="1056"/>
                  </a:lnTo>
                  <a:lnTo>
                    <a:pt x="302" y="1054"/>
                  </a:lnTo>
                  <a:lnTo>
                    <a:pt x="311" y="1054"/>
                  </a:lnTo>
                  <a:lnTo>
                    <a:pt x="322" y="1054"/>
                  </a:lnTo>
                  <a:lnTo>
                    <a:pt x="322" y="1054"/>
                  </a:lnTo>
                  <a:lnTo>
                    <a:pt x="335" y="1054"/>
                  </a:lnTo>
                  <a:lnTo>
                    <a:pt x="346" y="1053"/>
                  </a:lnTo>
                  <a:lnTo>
                    <a:pt x="357" y="1050"/>
                  </a:lnTo>
                  <a:lnTo>
                    <a:pt x="364" y="1047"/>
                  </a:lnTo>
                  <a:lnTo>
                    <a:pt x="369" y="1044"/>
                  </a:lnTo>
                  <a:lnTo>
                    <a:pt x="369" y="1044"/>
                  </a:lnTo>
                  <a:lnTo>
                    <a:pt x="378" y="1037"/>
                  </a:lnTo>
                  <a:lnTo>
                    <a:pt x="384" y="1032"/>
                  </a:lnTo>
                  <a:lnTo>
                    <a:pt x="386" y="1027"/>
                  </a:lnTo>
                  <a:lnTo>
                    <a:pt x="387" y="1019"/>
                  </a:lnTo>
                  <a:lnTo>
                    <a:pt x="387" y="1019"/>
                  </a:lnTo>
                  <a:lnTo>
                    <a:pt x="388" y="1014"/>
                  </a:lnTo>
                  <a:lnTo>
                    <a:pt x="390" y="1007"/>
                  </a:lnTo>
                  <a:lnTo>
                    <a:pt x="390" y="1007"/>
                  </a:lnTo>
                  <a:lnTo>
                    <a:pt x="390" y="997"/>
                  </a:lnTo>
                  <a:lnTo>
                    <a:pt x="390" y="978"/>
                  </a:lnTo>
                  <a:lnTo>
                    <a:pt x="390" y="978"/>
                  </a:lnTo>
                  <a:lnTo>
                    <a:pt x="388" y="965"/>
                  </a:lnTo>
                  <a:lnTo>
                    <a:pt x="388" y="964"/>
                  </a:lnTo>
                  <a:lnTo>
                    <a:pt x="388" y="964"/>
                  </a:lnTo>
                  <a:lnTo>
                    <a:pt x="390" y="939"/>
                  </a:lnTo>
                  <a:lnTo>
                    <a:pt x="392" y="916"/>
                  </a:lnTo>
                  <a:lnTo>
                    <a:pt x="392" y="916"/>
                  </a:lnTo>
                  <a:lnTo>
                    <a:pt x="393" y="890"/>
                  </a:lnTo>
                  <a:lnTo>
                    <a:pt x="394" y="863"/>
                  </a:lnTo>
                  <a:lnTo>
                    <a:pt x="394" y="863"/>
                  </a:lnTo>
                  <a:lnTo>
                    <a:pt x="388" y="529"/>
                  </a:lnTo>
                  <a:lnTo>
                    <a:pt x="388" y="529"/>
                  </a:lnTo>
                  <a:lnTo>
                    <a:pt x="390" y="479"/>
                  </a:lnTo>
                  <a:lnTo>
                    <a:pt x="391" y="410"/>
                  </a:lnTo>
                  <a:lnTo>
                    <a:pt x="391" y="410"/>
                  </a:lnTo>
                  <a:lnTo>
                    <a:pt x="392" y="312"/>
                  </a:lnTo>
                  <a:lnTo>
                    <a:pt x="392" y="270"/>
                  </a:lnTo>
                  <a:lnTo>
                    <a:pt x="391" y="239"/>
                  </a:lnTo>
                  <a:lnTo>
                    <a:pt x="391" y="239"/>
                  </a:lnTo>
                  <a:lnTo>
                    <a:pt x="390" y="214"/>
                  </a:lnTo>
                  <a:lnTo>
                    <a:pt x="386" y="189"/>
                  </a:lnTo>
                  <a:lnTo>
                    <a:pt x="386" y="189"/>
                  </a:lnTo>
                  <a:lnTo>
                    <a:pt x="383" y="153"/>
                  </a:lnTo>
                  <a:lnTo>
                    <a:pt x="382" y="134"/>
                  </a:lnTo>
                  <a:lnTo>
                    <a:pt x="382" y="115"/>
                  </a:lnTo>
                  <a:lnTo>
                    <a:pt x="382" y="115"/>
                  </a:lnTo>
                  <a:lnTo>
                    <a:pt x="381" y="104"/>
                  </a:lnTo>
                  <a:lnTo>
                    <a:pt x="380" y="94"/>
                  </a:lnTo>
                  <a:lnTo>
                    <a:pt x="378" y="85"/>
                  </a:lnTo>
                  <a:lnTo>
                    <a:pt x="375" y="77"/>
                  </a:lnTo>
                  <a:lnTo>
                    <a:pt x="372" y="71"/>
                  </a:lnTo>
                  <a:lnTo>
                    <a:pt x="367" y="65"/>
                  </a:lnTo>
                  <a:lnTo>
                    <a:pt x="362" y="59"/>
                  </a:lnTo>
                  <a:lnTo>
                    <a:pt x="356" y="56"/>
                  </a:lnTo>
                  <a:lnTo>
                    <a:pt x="350" y="53"/>
                  </a:lnTo>
                  <a:lnTo>
                    <a:pt x="343" y="50"/>
                  </a:lnTo>
                  <a:lnTo>
                    <a:pt x="336" y="48"/>
                  </a:lnTo>
                  <a:lnTo>
                    <a:pt x="327" y="47"/>
                  </a:lnTo>
                  <a:lnTo>
                    <a:pt x="311" y="46"/>
                  </a:lnTo>
                  <a:lnTo>
                    <a:pt x="292" y="45"/>
                  </a:lnTo>
                  <a:lnTo>
                    <a:pt x="292" y="45"/>
                  </a:lnTo>
                  <a:lnTo>
                    <a:pt x="282" y="44"/>
                  </a:lnTo>
                  <a:lnTo>
                    <a:pt x="270" y="42"/>
                  </a:lnTo>
                  <a:lnTo>
                    <a:pt x="270" y="42"/>
                  </a:lnTo>
                  <a:lnTo>
                    <a:pt x="258" y="40"/>
                  </a:lnTo>
                  <a:lnTo>
                    <a:pt x="244" y="39"/>
                  </a:lnTo>
                  <a:lnTo>
                    <a:pt x="195" y="39"/>
                  </a:lnTo>
                  <a:lnTo>
                    <a:pt x="195" y="39"/>
                  </a:lnTo>
                  <a:lnTo>
                    <a:pt x="159" y="39"/>
                  </a:lnTo>
                  <a:lnTo>
                    <a:pt x="159" y="39"/>
                  </a:lnTo>
                  <a:lnTo>
                    <a:pt x="140" y="39"/>
                  </a:lnTo>
                  <a:lnTo>
                    <a:pt x="140" y="3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12" name="Freeform 342">
              <a:extLst>
                <a:ext uri="{FF2B5EF4-FFF2-40B4-BE49-F238E27FC236}">
                  <a16:creationId xmlns:a16="http://schemas.microsoft.com/office/drawing/2014/main" id="{D1FEB4F5-8767-4C59-B3DF-471E26563B21}"/>
                </a:ext>
              </a:extLst>
            </p:cNvPr>
            <p:cNvSpPr>
              <a:spLocks noEditPoints="1"/>
            </p:cNvSpPr>
            <p:nvPr/>
          </p:nvSpPr>
          <p:spPr bwMode="auto">
            <a:xfrm>
              <a:off x="6242051" y="2995613"/>
              <a:ext cx="368300" cy="307975"/>
            </a:xfrm>
            <a:custGeom>
              <a:avLst/>
              <a:gdLst/>
              <a:ahLst/>
              <a:cxnLst>
                <a:cxn ang="0">
                  <a:pos x="22" y="571"/>
                </a:cxn>
                <a:cxn ang="0">
                  <a:pos x="1" y="548"/>
                </a:cxn>
                <a:cxn ang="0">
                  <a:pos x="19" y="511"/>
                </a:cxn>
                <a:cxn ang="0">
                  <a:pos x="57" y="496"/>
                </a:cxn>
                <a:cxn ang="0">
                  <a:pos x="80" y="477"/>
                </a:cxn>
                <a:cxn ang="0">
                  <a:pos x="154" y="422"/>
                </a:cxn>
                <a:cxn ang="0">
                  <a:pos x="211" y="365"/>
                </a:cxn>
                <a:cxn ang="0">
                  <a:pos x="262" y="274"/>
                </a:cxn>
                <a:cxn ang="0">
                  <a:pos x="252" y="240"/>
                </a:cxn>
                <a:cxn ang="0">
                  <a:pos x="181" y="224"/>
                </a:cxn>
                <a:cxn ang="0">
                  <a:pos x="150" y="186"/>
                </a:cxn>
                <a:cxn ang="0">
                  <a:pos x="184" y="142"/>
                </a:cxn>
                <a:cxn ang="0">
                  <a:pos x="230" y="100"/>
                </a:cxn>
                <a:cxn ang="0">
                  <a:pos x="272" y="76"/>
                </a:cxn>
                <a:cxn ang="0">
                  <a:pos x="399" y="5"/>
                </a:cxn>
                <a:cxn ang="0">
                  <a:pos x="469" y="11"/>
                </a:cxn>
                <a:cxn ang="0">
                  <a:pos x="553" y="63"/>
                </a:cxn>
                <a:cxn ang="0">
                  <a:pos x="670" y="145"/>
                </a:cxn>
                <a:cxn ang="0">
                  <a:pos x="694" y="187"/>
                </a:cxn>
                <a:cxn ang="0">
                  <a:pos x="681" y="225"/>
                </a:cxn>
                <a:cxn ang="0">
                  <a:pos x="632" y="242"/>
                </a:cxn>
                <a:cxn ang="0">
                  <a:pos x="574" y="241"/>
                </a:cxn>
                <a:cxn ang="0">
                  <a:pos x="545" y="271"/>
                </a:cxn>
                <a:cxn ang="0">
                  <a:pos x="529" y="323"/>
                </a:cxn>
                <a:cxn ang="0">
                  <a:pos x="457" y="422"/>
                </a:cxn>
                <a:cxn ang="0">
                  <a:pos x="309" y="522"/>
                </a:cxn>
                <a:cxn ang="0">
                  <a:pos x="200" y="561"/>
                </a:cxn>
                <a:cxn ang="0">
                  <a:pos x="89" y="583"/>
                </a:cxn>
                <a:cxn ang="0">
                  <a:pos x="318" y="201"/>
                </a:cxn>
                <a:cxn ang="0">
                  <a:pos x="321" y="218"/>
                </a:cxn>
                <a:cxn ang="0">
                  <a:pos x="314" y="239"/>
                </a:cxn>
                <a:cxn ang="0">
                  <a:pos x="292" y="296"/>
                </a:cxn>
                <a:cxn ang="0">
                  <a:pos x="256" y="360"/>
                </a:cxn>
                <a:cxn ang="0">
                  <a:pos x="187" y="443"/>
                </a:cxn>
                <a:cxn ang="0">
                  <a:pos x="99" y="509"/>
                </a:cxn>
                <a:cxn ang="0">
                  <a:pos x="78" y="546"/>
                </a:cxn>
                <a:cxn ang="0">
                  <a:pos x="141" y="539"/>
                </a:cxn>
                <a:cxn ang="0">
                  <a:pos x="265" y="502"/>
                </a:cxn>
                <a:cxn ang="0">
                  <a:pos x="396" y="426"/>
                </a:cxn>
                <a:cxn ang="0">
                  <a:pos x="472" y="344"/>
                </a:cxn>
                <a:cxn ang="0">
                  <a:pos x="509" y="272"/>
                </a:cxn>
                <a:cxn ang="0">
                  <a:pos x="533" y="219"/>
                </a:cxn>
                <a:cxn ang="0">
                  <a:pos x="547" y="204"/>
                </a:cxn>
                <a:cxn ang="0">
                  <a:pos x="609" y="207"/>
                </a:cxn>
                <a:cxn ang="0">
                  <a:pos x="657" y="193"/>
                </a:cxn>
                <a:cxn ang="0">
                  <a:pos x="635" y="164"/>
                </a:cxn>
                <a:cxn ang="0">
                  <a:pos x="587" y="130"/>
                </a:cxn>
                <a:cxn ang="0">
                  <a:pos x="495" y="65"/>
                </a:cxn>
                <a:cxn ang="0">
                  <a:pos x="417" y="41"/>
                </a:cxn>
                <a:cxn ang="0">
                  <a:pos x="339" y="74"/>
                </a:cxn>
                <a:cxn ang="0">
                  <a:pos x="281" y="117"/>
                </a:cxn>
                <a:cxn ang="0">
                  <a:pos x="253" y="130"/>
                </a:cxn>
                <a:cxn ang="0">
                  <a:pos x="219" y="163"/>
                </a:cxn>
                <a:cxn ang="0">
                  <a:pos x="203" y="197"/>
                </a:cxn>
                <a:cxn ang="0">
                  <a:pos x="240" y="205"/>
                </a:cxn>
                <a:cxn ang="0">
                  <a:pos x="308" y="197"/>
                </a:cxn>
              </a:cxnLst>
              <a:rect l="0" t="0" r="r" b="b"/>
              <a:pathLst>
                <a:path w="695" h="583">
                  <a:moveTo>
                    <a:pt x="83" y="583"/>
                  </a:moveTo>
                  <a:lnTo>
                    <a:pt x="83" y="583"/>
                  </a:lnTo>
                  <a:lnTo>
                    <a:pt x="67" y="582"/>
                  </a:lnTo>
                  <a:lnTo>
                    <a:pt x="52" y="580"/>
                  </a:lnTo>
                  <a:lnTo>
                    <a:pt x="36" y="576"/>
                  </a:lnTo>
                  <a:lnTo>
                    <a:pt x="29" y="574"/>
                  </a:lnTo>
                  <a:lnTo>
                    <a:pt x="22" y="571"/>
                  </a:lnTo>
                  <a:lnTo>
                    <a:pt x="22" y="571"/>
                  </a:lnTo>
                  <a:lnTo>
                    <a:pt x="16" y="568"/>
                  </a:lnTo>
                  <a:lnTo>
                    <a:pt x="11" y="564"/>
                  </a:lnTo>
                  <a:lnTo>
                    <a:pt x="7" y="561"/>
                  </a:lnTo>
                  <a:lnTo>
                    <a:pt x="4" y="557"/>
                  </a:lnTo>
                  <a:lnTo>
                    <a:pt x="2" y="553"/>
                  </a:lnTo>
                  <a:lnTo>
                    <a:pt x="1" y="548"/>
                  </a:lnTo>
                  <a:lnTo>
                    <a:pt x="0" y="543"/>
                  </a:lnTo>
                  <a:lnTo>
                    <a:pt x="1" y="539"/>
                  </a:lnTo>
                  <a:lnTo>
                    <a:pt x="1" y="539"/>
                  </a:lnTo>
                  <a:lnTo>
                    <a:pt x="3" y="532"/>
                  </a:lnTo>
                  <a:lnTo>
                    <a:pt x="6" y="525"/>
                  </a:lnTo>
                  <a:lnTo>
                    <a:pt x="11" y="517"/>
                  </a:lnTo>
                  <a:lnTo>
                    <a:pt x="19" y="511"/>
                  </a:lnTo>
                  <a:lnTo>
                    <a:pt x="26" y="506"/>
                  </a:lnTo>
                  <a:lnTo>
                    <a:pt x="34" y="502"/>
                  </a:lnTo>
                  <a:lnTo>
                    <a:pt x="42" y="499"/>
                  </a:lnTo>
                  <a:lnTo>
                    <a:pt x="52" y="496"/>
                  </a:lnTo>
                  <a:lnTo>
                    <a:pt x="52" y="496"/>
                  </a:lnTo>
                  <a:lnTo>
                    <a:pt x="55" y="496"/>
                  </a:lnTo>
                  <a:lnTo>
                    <a:pt x="57" y="496"/>
                  </a:lnTo>
                  <a:lnTo>
                    <a:pt x="58" y="495"/>
                  </a:lnTo>
                  <a:lnTo>
                    <a:pt x="58" y="495"/>
                  </a:lnTo>
                  <a:lnTo>
                    <a:pt x="67" y="487"/>
                  </a:lnTo>
                  <a:lnTo>
                    <a:pt x="67" y="487"/>
                  </a:lnTo>
                  <a:lnTo>
                    <a:pt x="73" y="482"/>
                  </a:lnTo>
                  <a:lnTo>
                    <a:pt x="80" y="477"/>
                  </a:lnTo>
                  <a:lnTo>
                    <a:pt x="80" y="477"/>
                  </a:lnTo>
                  <a:lnTo>
                    <a:pt x="104" y="462"/>
                  </a:lnTo>
                  <a:lnTo>
                    <a:pt x="115" y="453"/>
                  </a:lnTo>
                  <a:lnTo>
                    <a:pt x="126" y="444"/>
                  </a:lnTo>
                  <a:lnTo>
                    <a:pt x="126" y="444"/>
                  </a:lnTo>
                  <a:lnTo>
                    <a:pt x="140" y="432"/>
                  </a:lnTo>
                  <a:lnTo>
                    <a:pt x="154" y="422"/>
                  </a:lnTo>
                  <a:lnTo>
                    <a:pt x="154" y="422"/>
                  </a:lnTo>
                  <a:lnTo>
                    <a:pt x="170" y="410"/>
                  </a:lnTo>
                  <a:lnTo>
                    <a:pt x="184" y="397"/>
                  </a:lnTo>
                  <a:lnTo>
                    <a:pt x="192" y="390"/>
                  </a:lnTo>
                  <a:lnTo>
                    <a:pt x="199" y="383"/>
                  </a:lnTo>
                  <a:lnTo>
                    <a:pt x="205" y="374"/>
                  </a:lnTo>
                  <a:lnTo>
                    <a:pt x="211" y="365"/>
                  </a:lnTo>
                  <a:lnTo>
                    <a:pt x="211" y="365"/>
                  </a:lnTo>
                  <a:lnTo>
                    <a:pt x="223" y="347"/>
                  </a:lnTo>
                  <a:lnTo>
                    <a:pt x="223" y="347"/>
                  </a:lnTo>
                  <a:lnTo>
                    <a:pt x="234" y="330"/>
                  </a:lnTo>
                  <a:lnTo>
                    <a:pt x="244" y="311"/>
                  </a:lnTo>
                  <a:lnTo>
                    <a:pt x="254" y="292"/>
                  </a:lnTo>
                  <a:lnTo>
                    <a:pt x="262" y="274"/>
                  </a:lnTo>
                  <a:lnTo>
                    <a:pt x="262" y="274"/>
                  </a:lnTo>
                  <a:lnTo>
                    <a:pt x="266" y="260"/>
                  </a:lnTo>
                  <a:lnTo>
                    <a:pt x="266" y="260"/>
                  </a:lnTo>
                  <a:lnTo>
                    <a:pt x="270" y="246"/>
                  </a:lnTo>
                  <a:lnTo>
                    <a:pt x="274" y="238"/>
                  </a:lnTo>
                  <a:lnTo>
                    <a:pt x="265" y="239"/>
                  </a:lnTo>
                  <a:lnTo>
                    <a:pt x="265" y="239"/>
                  </a:lnTo>
                  <a:lnTo>
                    <a:pt x="252" y="240"/>
                  </a:lnTo>
                  <a:lnTo>
                    <a:pt x="240" y="240"/>
                  </a:lnTo>
                  <a:lnTo>
                    <a:pt x="240" y="240"/>
                  </a:lnTo>
                  <a:lnTo>
                    <a:pt x="224" y="239"/>
                  </a:lnTo>
                  <a:lnTo>
                    <a:pt x="209" y="237"/>
                  </a:lnTo>
                  <a:lnTo>
                    <a:pt x="195" y="231"/>
                  </a:lnTo>
                  <a:lnTo>
                    <a:pt x="181" y="224"/>
                  </a:lnTo>
                  <a:lnTo>
                    <a:pt x="181" y="224"/>
                  </a:lnTo>
                  <a:lnTo>
                    <a:pt x="171" y="218"/>
                  </a:lnTo>
                  <a:lnTo>
                    <a:pt x="162" y="209"/>
                  </a:lnTo>
                  <a:lnTo>
                    <a:pt x="157" y="203"/>
                  </a:lnTo>
                  <a:lnTo>
                    <a:pt x="153" y="197"/>
                  </a:lnTo>
                  <a:lnTo>
                    <a:pt x="151" y="192"/>
                  </a:lnTo>
                  <a:lnTo>
                    <a:pt x="150" y="186"/>
                  </a:lnTo>
                  <a:lnTo>
                    <a:pt x="150" y="186"/>
                  </a:lnTo>
                  <a:lnTo>
                    <a:pt x="150" y="179"/>
                  </a:lnTo>
                  <a:lnTo>
                    <a:pt x="152" y="172"/>
                  </a:lnTo>
                  <a:lnTo>
                    <a:pt x="155" y="167"/>
                  </a:lnTo>
                  <a:lnTo>
                    <a:pt x="161" y="161"/>
                  </a:lnTo>
                  <a:lnTo>
                    <a:pt x="161" y="161"/>
                  </a:lnTo>
                  <a:lnTo>
                    <a:pt x="172" y="152"/>
                  </a:lnTo>
                  <a:lnTo>
                    <a:pt x="184" y="142"/>
                  </a:lnTo>
                  <a:lnTo>
                    <a:pt x="184" y="142"/>
                  </a:lnTo>
                  <a:lnTo>
                    <a:pt x="195" y="134"/>
                  </a:lnTo>
                  <a:lnTo>
                    <a:pt x="206" y="126"/>
                  </a:lnTo>
                  <a:lnTo>
                    <a:pt x="215" y="116"/>
                  </a:lnTo>
                  <a:lnTo>
                    <a:pt x="225" y="105"/>
                  </a:lnTo>
                  <a:lnTo>
                    <a:pt x="225" y="105"/>
                  </a:lnTo>
                  <a:lnTo>
                    <a:pt x="230" y="100"/>
                  </a:lnTo>
                  <a:lnTo>
                    <a:pt x="236" y="96"/>
                  </a:lnTo>
                  <a:lnTo>
                    <a:pt x="250" y="89"/>
                  </a:lnTo>
                  <a:lnTo>
                    <a:pt x="250" y="89"/>
                  </a:lnTo>
                  <a:lnTo>
                    <a:pt x="261" y="84"/>
                  </a:lnTo>
                  <a:lnTo>
                    <a:pt x="267" y="80"/>
                  </a:lnTo>
                  <a:lnTo>
                    <a:pt x="272" y="76"/>
                  </a:lnTo>
                  <a:lnTo>
                    <a:pt x="272" y="76"/>
                  </a:lnTo>
                  <a:lnTo>
                    <a:pt x="287" y="64"/>
                  </a:lnTo>
                  <a:lnTo>
                    <a:pt x="303" y="52"/>
                  </a:lnTo>
                  <a:lnTo>
                    <a:pt x="320" y="41"/>
                  </a:lnTo>
                  <a:lnTo>
                    <a:pt x="339" y="30"/>
                  </a:lnTo>
                  <a:lnTo>
                    <a:pt x="358" y="20"/>
                  </a:lnTo>
                  <a:lnTo>
                    <a:pt x="379" y="12"/>
                  </a:lnTo>
                  <a:lnTo>
                    <a:pt x="399" y="5"/>
                  </a:lnTo>
                  <a:lnTo>
                    <a:pt x="420" y="1"/>
                  </a:lnTo>
                  <a:lnTo>
                    <a:pt x="420" y="1"/>
                  </a:lnTo>
                  <a:lnTo>
                    <a:pt x="429" y="0"/>
                  </a:lnTo>
                  <a:lnTo>
                    <a:pt x="429" y="0"/>
                  </a:lnTo>
                  <a:lnTo>
                    <a:pt x="442" y="2"/>
                  </a:lnTo>
                  <a:lnTo>
                    <a:pt x="456" y="5"/>
                  </a:lnTo>
                  <a:lnTo>
                    <a:pt x="469" y="11"/>
                  </a:lnTo>
                  <a:lnTo>
                    <a:pt x="483" y="17"/>
                  </a:lnTo>
                  <a:lnTo>
                    <a:pt x="496" y="24"/>
                  </a:lnTo>
                  <a:lnTo>
                    <a:pt x="509" y="32"/>
                  </a:lnTo>
                  <a:lnTo>
                    <a:pt x="533" y="49"/>
                  </a:lnTo>
                  <a:lnTo>
                    <a:pt x="533" y="49"/>
                  </a:lnTo>
                  <a:lnTo>
                    <a:pt x="553" y="63"/>
                  </a:lnTo>
                  <a:lnTo>
                    <a:pt x="553" y="63"/>
                  </a:lnTo>
                  <a:lnTo>
                    <a:pt x="588" y="85"/>
                  </a:lnTo>
                  <a:lnTo>
                    <a:pt x="588" y="85"/>
                  </a:lnTo>
                  <a:lnTo>
                    <a:pt x="610" y="99"/>
                  </a:lnTo>
                  <a:lnTo>
                    <a:pt x="631" y="113"/>
                  </a:lnTo>
                  <a:lnTo>
                    <a:pt x="652" y="129"/>
                  </a:lnTo>
                  <a:lnTo>
                    <a:pt x="661" y="137"/>
                  </a:lnTo>
                  <a:lnTo>
                    <a:pt x="670" y="145"/>
                  </a:lnTo>
                  <a:lnTo>
                    <a:pt x="670" y="145"/>
                  </a:lnTo>
                  <a:lnTo>
                    <a:pt x="676" y="152"/>
                  </a:lnTo>
                  <a:lnTo>
                    <a:pt x="681" y="157"/>
                  </a:lnTo>
                  <a:lnTo>
                    <a:pt x="685" y="164"/>
                  </a:lnTo>
                  <a:lnTo>
                    <a:pt x="689" y="171"/>
                  </a:lnTo>
                  <a:lnTo>
                    <a:pt x="692" y="178"/>
                  </a:lnTo>
                  <a:lnTo>
                    <a:pt x="694" y="187"/>
                  </a:lnTo>
                  <a:lnTo>
                    <a:pt x="695" y="194"/>
                  </a:lnTo>
                  <a:lnTo>
                    <a:pt x="695" y="201"/>
                  </a:lnTo>
                  <a:lnTo>
                    <a:pt x="695" y="201"/>
                  </a:lnTo>
                  <a:lnTo>
                    <a:pt x="694" y="209"/>
                  </a:lnTo>
                  <a:lnTo>
                    <a:pt x="691" y="215"/>
                  </a:lnTo>
                  <a:lnTo>
                    <a:pt x="687" y="220"/>
                  </a:lnTo>
                  <a:lnTo>
                    <a:pt x="681" y="225"/>
                  </a:lnTo>
                  <a:lnTo>
                    <a:pt x="681" y="225"/>
                  </a:lnTo>
                  <a:lnTo>
                    <a:pt x="675" y="229"/>
                  </a:lnTo>
                  <a:lnTo>
                    <a:pt x="667" y="232"/>
                  </a:lnTo>
                  <a:lnTo>
                    <a:pt x="659" y="235"/>
                  </a:lnTo>
                  <a:lnTo>
                    <a:pt x="651" y="238"/>
                  </a:lnTo>
                  <a:lnTo>
                    <a:pt x="641" y="240"/>
                  </a:lnTo>
                  <a:lnTo>
                    <a:pt x="632" y="242"/>
                  </a:lnTo>
                  <a:lnTo>
                    <a:pt x="610" y="243"/>
                  </a:lnTo>
                  <a:lnTo>
                    <a:pt x="610" y="243"/>
                  </a:lnTo>
                  <a:lnTo>
                    <a:pt x="610" y="243"/>
                  </a:lnTo>
                  <a:lnTo>
                    <a:pt x="610" y="243"/>
                  </a:lnTo>
                  <a:lnTo>
                    <a:pt x="592" y="242"/>
                  </a:lnTo>
                  <a:lnTo>
                    <a:pt x="574" y="241"/>
                  </a:lnTo>
                  <a:lnTo>
                    <a:pt x="574" y="241"/>
                  </a:lnTo>
                  <a:lnTo>
                    <a:pt x="557" y="240"/>
                  </a:lnTo>
                  <a:lnTo>
                    <a:pt x="555" y="243"/>
                  </a:lnTo>
                  <a:lnTo>
                    <a:pt x="554" y="244"/>
                  </a:lnTo>
                  <a:lnTo>
                    <a:pt x="554" y="244"/>
                  </a:lnTo>
                  <a:lnTo>
                    <a:pt x="550" y="252"/>
                  </a:lnTo>
                  <a:lnTo>
                    <a:pt x="547" y="261"/>
                  </a:lnTo>
                  <a:lnTo>
                    <a:pt x="545" y="271"/>
                  </a:lnTo>
                  <a:lnTo>
                    <a:pt x="544" y="280"/>
                  </a:lnTo>
                  <a:lnTo>
                    <a:pt x="544" y="280"/>
                  </a:lnTo>
                  <a:lnTo>
                    <a:pt x="541" y="295"/>
                  </a:lnTo>
                  <a:lnTo>
                    <a:pt x="540" y="302"/>
                  </a:lnTo>
                  <a:lnTo>
                    <a:pt x="537" y="308"/>
                  </a:lnTo>
                  <a:lnTo>
                    <a:pt x="537" y="308"/>
                  </a:lnTo>
                  <a:lnTo>
                    <a:pt x="529" y="323"/>
                  </a:lnTo>
                  <a:lnTo>
                    <a:pt x="521" y="335"/>
                  </a:lnTo>
                  <a:lnTo>
                    <a:pt x="504" y="362"/>
                  </a:lnTo>
                  <a:lnTo>
                    <a:pt x="500" y="366"/>
                  </a:lnTo>
                  <a:lnTo>
                    <a:pt x="500" y="366"/>
                  </a:lnTo>
                  <a:lnTo>
                    <a:pt x="483" y="390"/>
                  </a:lnTo>
                  <a:lnTo>
                    <a:pt x="466" y="412"/>
                  </a:lnTo>
                  <a:lnTo>
                    <a:pt x="457" y="422"/>
                  </a:lnTo>
                  <a:lnTo>
                    <a:pt x="448" y="431"/>
                  </a:lnTo>
                  <a:lnTo>
                    <a:pt x="437" y="440"/>
                  </a:lnTo>
                  <a:lnTo>
                    <a:pt x="427" y="448"/>
                  </a:lnTo>
                  <a:lnTo>
                    <a:pt x="427" y="448"/>
                  </a:lnTo>
                  <a:lnTo>
                    <a:pt x="396" y="469"/>
                  </a:lnTo>
                  <a:lnTo>
                    <a:pt x="366" y="487"/>
                  </a:lnTo>
                  <a:lnTo>
                    <a:pt x="309" y="522"/>
                  </a:lnTo>
                  <a:lnTo>
                    <a:pt x="309" y="522"/>
                  </a:lnTo>
                  <a:lnTo>
                    <a:pt x="289" y="531"/>
                  </a:lnTo>
                  <a:lnTo>
                    <a:pt x="268" y="539"/>
                  </a:lnTo>
                  <a:lnTo>
                    <a:pt x="247" y="546"/>
                  </a:lnTo>
                  <a:lnTo>
                    <a:pt x="225" y="553"/>
                  </a:lnTo>
                  <a:lnTo>
                    <a:pt x="225" y="553"/>
                  </a:lnTo>
                  <a:lnTo>
                    <a:pt x="200" y="561"/>
                  </a:lnTo>
                  <a:lnTo>
                    <a:pt x="176" y="569"/>
                  </a:lnTo>
                  <a:lnTo>
                    <a:pt x="176" y="569"/>
                  </a:lnTo>
                  <a:lnTo>
                    <a:pt x="166" y="572"/>
                  </a:lnTo>
                  <a:lnTo>
                    <a:pt x="155" y="575"/>
                  </a:lnTo>
                  <a:lnTo>
                    <a:pt x="133" y="580"/>
                  </a:lnTo>
                  <a:lnTo>
                    <a:pt x="110" y="582"/>
                  </a:lnTo>
                  <a:lnTo>
                    <a:pt x="89" y="583"/>
                  </a:lnTo>
                  <a:lnTo>
                    <a:pt x="89" y="583"/>
                  </a:lnTo>
                  <a:lnTo>
                    <a:pt x="83" y="583"/>
                  </a:lnTo>
                  <a:lnTo>
                    <a:pt x="83" y="583"/>
                  </a:lnTo>
                  <a:close/>
                  <a:moveTo>
                    <a:pt x="308" y="197"/>
                  </a:moveTo>
                  <a:lnTo>
                    <a:pt x="308" y="197"/>
                  </a:lnTo>
                  <a:lnTo>
                    <a:pt x="313" y="198"/>
                  </a:lnTo>
                  <a:lnTo>
                    <a:pt x="318" y="201"/>
                  </a:lnTo>
                  <a:lnTo>
                    <a:pt x="318" y="201"/>
                  </a:lnTo>
                  <a:lnTo>
                    <a:pt x="319" y="203"/>
                  </a:lnTo>
                  <a:lnTo>
                    <a:pt x="321" y="207"/>
                  </a:lnTo>
                  <a:lnTo>
                    <a:pt x="321" y="211"/>
                  </a:lnTo>
                  <a:lnTo>
                    <a:pt x="321" y="215"/>
                  </a:lnTo>
                  <a:lnTo>
                    <a:pt x="321" y="216"/>
                  </a:lnTo>
                  <a:lnTo>
                    <a:pt x="321" y="218"/>
                  </a:lnTo>
                  <a:lnTo>
                    <a:pt x="321" y="218"/>
                  </a:lnTo>
                  <a:lnTo>
                    <a:pt x="322" y="221"/>
                  </a:lnTo>
                  <a:lnTo>
                    <a:pt x="322" y="225"/>
                  </a:lnTo>
                  <a:lnTo>
                    <a:pt x="321" y="229"/>
                  </a:lnTo>
                  <a:lnTo>
                    <a:pt x="317" y="234"/>
                  </a:lnTo>
                  <a:lnTo>
                    <a:pt x="317" y="234"/>
                  </a:lnTo>
                  <a:lnTo>
                    <a:pt x="314" y="239"/>
                  </a:lnTo>
                  <a:lnTo>
                    <a:pt x="312" y="243"/>
                  </a:lnTo>
                  <a:lnTo>
                    <a:pt x="307" y="254"/>
                  </a:lnTo>
                  <a:lnTo>
                    <a:pt x="301" y="269"/>
                  </a:lnTo>
                  <a:lnTo>
                    <a:pt x="296" y="285"/>
                  </a:lnTo>
                  <a:lnTo>
                    <a:pt x="296" y="285"/>
                  </a:lnTo>
                  <a:lnTo>
                    <a:pt x="292" y="296"/>
                  </a:lnTo>
                  <a:lnTo>
                    <a:pt x="292" y="296"/>
                  </a:lnTo>
                  <a:lnTo>
                    <a:pt x="289" y="304"/>
                  </a:lnTo>
                  <a:lnTo>
                    <a:pt x="285" y="311"/>
                  </a:lnTo>
                  <a:lnTo>
                    <a:pt x="276" y="327"/>
                  </a:lnTo>
                  <a:lnTo>
                    <a:pt x="276" y="327"/>
                  </a:lnTo>
                  <a:lnTo>
                    <a:pt x="271" y="334"/>
                  </a:lnTo>
                  <a:lnTo>
                    <a:pt x="271" y="334"/>
                  </a:lnTo>
                  <a:lnTo>
                    <a:pt x="256" y="360"/>
                  </a:lnTo>
                  <a:lnTo>
                    <a:pt x="256" y="360"/>
                  </a:lnTo>
                  <a:lnTo>
                    <a:pt x="246" y="376"/>
                  </a:lnTo>
                  <a:lnTo>
                    <a:pt x="235" y="392"/>
                  </a:lnTo>
                  <a:lnTo>
                    <a:pt x="224" y="408"/>
                  </a:lnTo>
                  <a:lnTo>
                    <a:pt x="210" y="422"/>
                  </a:lnTo>
                  <a:lnTo>
                    <a:pt x="210" y="422"/>
                  </a:lnTo>
                  <a:lnTo>
                    <a:pt x="187" y="443"/>
                  </a:lnTo>
                  <a:lnTo>
                    <a:pt x="166" y="461"/>
                  </a:lnTo>
                  <a:lnTo>
                    <a:pt x="144" y="478"/>
                  </a:lnTo>
                  <a:lnTo>
                    <a:pt x="123" y="493"/>
                  </a:lnTo>
                  <a:lnTo>
                    <a:pt x="123" y="493"/>
                  </a:lnTo>
                  <a:lnTo>
                    <a:pt x="112" y="501"/>
                  </a:lnTo>
                  <a:lnTo>
                    <a:pt x="99" y="509"/>
                  </a:lnTo>
                  <a:lnTo>
                    <a:pt x="99" y="509"/>
                  </a:lnTo>
                  <a:lnTo>
                    <a:pt x="82" y="523"/>
                  </a:lnTo>
                  <a:lnTo>
                    <a:pt x="72" y="529"/>
                  </a:lnTo>
                  <a:lnTo>
                    <a:pt x="62" y="534"/>
                  </a:lnTo>
                  <a:lnTo>
                    <a:pt x="45" y="542"/>
                  </a:lnTo>
                  <a:lnTo>
                    <a:pt x="64" y="545"/>
                  </a:lnTo>
                  <a:lnTo>
                    <a:pt x="64" y="545"/>
                  </a:lnTo>
                  <a:lnTo>
                    <a:pt x="78" y="546"/>
                  </a:lnTo>
                  <a:lnTo>
                    <a:pt x="80" y="546"/>
                  </a:lnTo>
                  <a:lnTo>
                    <a:pt x="80" y="546"/>
                  </a:lnTo>
                  <a:lnTo>
                    <a:pt x="97" y="545"/>
                  </a:lnTo>
                  <a:lnTo>
                    <a:pt x="115" y="542"/>
                  </a:lnTo>
                  <a:lnTo>
                    <a:pt x="115" y="542"/>
                  </a:lnTo>
                  <a:lnTo>
                    <a:pt x="127" y="541"/>
                  </a:lnTo>
                  <a:lnTo>
                    <a:pt x="141" y="539"/>
                  </a:lnTo>
                  <a:lnTo>
                    <a:pt x="141" y="539"/>
                  </a:lnTo>
                  <a:lnTo>
                    <a:pt x="158" y="538"/>
                  </a:lnTo>
                  <a:lnTo>
                    <a:pt x="177" y="534"/>
                  </a:lnTo>
                  <a:lnTo>
                    <a:pt x="197" y="529"/>
                  </a:lnTo>
                  <a:lnTo>
                    <a:pt x="219" y="522"/>
                  </a:lnTo>
                  <a:lnTo>
                    <a:pt x="241" y="512"/>
                  </a:lnTo>
                  <a:lnTo>
                    <a:pt x="265" y="502"/>
                  </a:lnTo>
                  <a:lnTo>
                    <a:pt x="290" y="489"/>
                  </a:lnTo>
                  <a:lnTo>
                    <a:pt x="317" y="476"/>
                  </a:lnTo>
                  <a:lnTo>
                    <a:pt x="317" y="476"/>
                  </a:lnTo>
                  <a:lnTo>
                    <a:pt x="338" y="465"/>
                  </a:lnTo>
                  <a:lnTo>
                    <a:pt x="357" y="452"/>
                  </a:lnTo>
                  <a:lnTo>
                    <a:pt x="377" y="440"/>
                  </a:lnTo>
                  <a:lnTo>
                    <a:pt x="396" y="426"/>
                  </a:lnTo>
                  <a:lnTo>
                    <a:pt x="414" y="412"/>
                  </a:lnTo>
                  <a:lnTo>
                    <a:pt x="431" y="395"/>
                  </a:lnTo>
                  <a:lnTo>
                    <a:pt x="447" y="379"/>
                  </a:lnTo>
                  <a:lnTo>
                    <a:pt x="461" y="360"/>
                  </a:lnTo>
                  <a:lnTo>
                    <a:pt x="461" y="360"/>
                  </a:lnTo>
                  <a:lnTo>
                    <a:pt x="472" y="344"/>
                  </a:lnTo>
                  <a:lnTo>
                    <a:pt x="472" y="344"/>
                  </a:lnTo>
                  <a:lnTo>
                    <a:pt x="484" y="328"/>
                  </a:lnTo>
                  <a:lnTo>
                    <a:pt x="495" y="310"/>
                  </a:lnTo>
                  <a:lnTo>
                    <a:pt x="500" y="301"/>
                  </a:lnTo>
                  <a:lnTo>
                    <a:pt x="504" y="291"/>
                  </a:lnTo>
                  <a:lnTo>
                    <a:pt x="507" y="282"/>
                  </a:lnTo>
                  <a:lnTo>
                    <a:pt x="509" y="272"/>
                  </a:lnTo>
                  <a:lnTo>
                    <a:pt x="509" y="272"/>
                  </a:lnTo>
                  <a:lnTo>
                    <a:pt x="511" y="258"/>
                  </a:lnTo>
                  <a:lnTo>
                    <a:pt x="513" y="247"/>
                  </a:lnTo>
                  <a:lnTo>
                    <a:pt x="517" y="237"/>
                  </a:lnTo>
                  <a:lnTo>
                    <a:pt x="523" y="225"/>
                  </a:lnTo>
                  <a:lnTo>
                    <a:pt x="523" y="225"/>
                  </a:lnTo>
                  <a:lnTo>
                    <a:pt x="527" y="221"/>
                  </a:lnTo>
                  <a:lnTo>
                    <a:pt x="533" y="219"/>
                  </a:lnTo>
                  <a:lnTo>
                    <a:pt x="535" y="218"/>
                  </a:lnTo>
                  <a:lnTo>
                    <a:pt x="536" y="215"/>
                  </a:lnTo>
                  <a:lnTo>
                    <a:pt x="536" y="215"/>
                  </a:lnTo>
                  <a:lnTo>
                    <a:pt x="537" y="212"/>
                  </a:lnTo>
                  <a:lnTo>
                    <a:pt x="540" y="207"/>
                  </a:lnTo>
                  <a:lnTo>
                    <a:pt x="544" y="204"/>
                  </a:lnTo>
                  <a:lnTo>
                    <a:pt x="547" y="204"/>
                  </a:lnTo>
                  <a:lnTo>
                    <a:pt x="551" y="203"/>
                  </a:lnTo>
                  <a:lnTo>
                    <a:pt x="551" y="203"/>
                  </a:lnTo>
                  <a:lnTo>
                    <a:pt x="575" y="205"/>
                  </a:lnTo>
                  <a:lnTo>
                    <a:pt x="575" y="205"/>
                  </a:lnTo>
                  <a:lnTo>
                    <a:pt x="592" y="206"/>
                  </a:lnTo>
                  <a:lnTo>
                    <a:pt x="609" y="207"/>
                  </a:lnTo>
                  <a:lnTo>
                    <a:pt x="609" y="207"/>
                  </a:lnTo>
                  <a:lnTo>
                    <a:pt x="622" y="206"/>
                  </a:lnTo>
                  <a:lnTo>
                    <a:pt x="632" y="205"/>
                  </a:lnTo>
                  <a:lnTo>
                    <a:pt x="642" y="203"/>
                  </a:lnTo>
                  <a:lnTo>
                    <a:pt x="652" y="200"/>
                  </a:lnTo>
                  <a:lnTo>
                    <a:pt x="652" y="200"/>
                  </a:lnTo>
                  <a:lnTo>
                    <a:pt x="656" y="197"/>
                  </a:lnTo>
                  <a:lnTo>
                    <a:pt x="657" y="193"/>
                  </a:lnTo>
                  <a:lnTo>
                    <a:pt x="657" y="193"/>
                  </a:lnTo>
                  <a:lnTo>
                    <a:pt x="657" y="190"/>
                  </a:lnTo>
                  <a:lnTo>
                    <a:pt x="657" y="187"/>
                  </a:lnTo>
                  <a:lnTo>
                    <a:pt x="652" y="181"/>
                  </a:lnTo>
                  <a:lnTo>
                    <a:pt x="645" y="172"/>
                  </a:lnTo>
                  <a:lnTo>
                    <a:pt x="635" y="164"/>
                  </a:lnTo>
                  <a:lnTo>
                    <a:pt x="635" y="164"/>
                  </a:lnTo>
                  <a:lnTo>
                    <a:pt x="628" y="157"/>
                  </a:lnTo>
                  <a:lnTo>
                    <a:pt x="628" y="157"/>
                  </a:lnTo>
                  <a:lnTo>
                    <a:pt x="620" y="148"/>
                  </a:lnTo>
                  <a:lnTo>
                    <a:pt x="611" y="142"/>
                  </a:lnTo>
                  <a:lnTo>
                    <a:pt x="602" y="137"/>
                  </a:lnTo>
                  <a:lnTo>
                    <a:pt x="593" y="132"/>
                  </a:lnTo>
                  <a:lnTo>
                    <a:pt x="587" y="130"/>
                  </a:lnTo>
                  <a:lnTo>
                    <a:pt x="587" y="130"/>
                  </a:lnTo>
                  <a:lnTo>
                    <a:pt x="574" y="122"/>
                  </a:lnTo>
                  <a:lnTo>
                    <a:pt x="562" y="113"/>
                  </a:lnTo>
                  <a:lnTo>
                    <a:pt x="535" y="93"/>
                  </a:lnTo>
                  <a:lnTo>
                    <a:pt x="535" y="93"/>
                  </a:lnTo>
                  <a:lnTo>
                    <a:pt x="509" y="75"/>
                  </a:lnTo>
                  <a:lnTo>
                    <a:pt x="495" y="65"/>
                  </a:lnTo>
                  <a:lnTo>
                    <a:pt x="482" y="57"/>
                  </a:lnTo>
                  <a:lnTo>
                    <a:pt x="468" y="50"/>
                  </a:lnTo>
                  <a:lnTo>
                    <a:pt x="454" y="45"/>
                  </a:lnTo>
                  <a:lnTo>
                    <a:pt x="439" y="42"/>
                  </a:lnTo>
                  <a:lnTo>
                    <a:pt x="425" y="41"/>
                  </a:lnTo>
                  <a:lnTo>
                    <a:pt x="425" y="41"/>
                  </a:lnTo>
                  <a:lnTo>
                    <a:pt x="417" y="41"/>
                  </a:lnTo>
                  <a:lnTo>
                    <a:pt x="408" y="42"/>
                  </a:lnTo>
                  <a:lnTo>
                    <a:pt x="400" y="45"/>
                  </a:lnTo>
                  <a:lnTo>
                    <a:pt x="392" y="47"/>
                  </a:lnTo>
                  <a:lnTo>
                    <a:pt x="392" y="47"/>
                  </a:lnTo>
                  <a:lnTo>
                    <a:pt x="367" y="59"/>
                  </a:lnTo>
                  <a:lnTo>
                    <a:pt x="352" y="67"/>
                  </a:lnTo>
                  <a:lnTo>
                    <a:pt x="339" y="74"/>
                  </a:lnTo>
                  <a:lnTo>
                    <a:pt x="325" y="82"/>
                  </a:lnTo>
                  <a:lnTo>
                    <a:pt x="312" y="92"/>
                  </a:lnTo>
                  <a:lnTo>
                    <a:pt x="298" y="103"/>
                  </a:lnTo>
                  <a:lnTo>
                    <a:pt x="286" y="114"/>
                  </a:lnTo>
                  <a:lnTo>
                    <a:pt x="286" y="114"/>
                  </a:lnTo>
                  <a:lnTo>
                    <a:pt x="283" y="116"/>
                  </a:lnTo>
                  <a:lnTo>
                    <a:pt x="281" y="117"/>
                  </a:lnTo>
                  <a:lnTo>
                    <a:pt x="275" y="119"/>
                  </a:lnTo>
                  <a:lnTo>
                    <a:pt x="275" y="119"/>
                  </a:lnTo>
                  <a:lnTo>
                    <a:pt x="268" y="120"/>
                  </a:lnTo>
                  <a:lnTo>
                    <a:pt x="261" y="124"/>
                  </a:lnTo>
                  <a:lnTo>
                    <a:pt x="261" y="124"/>
                  </a:lnTo>
                  <a:lnTo>
                    <a:pt x="257" y="127"/>
                  </a:lnTo>
                  <a:lnTo>
                    <a:pt x="253" y="130"/>
                  </a:lnTo>
                  <a:lnTo>
                    <a:pt x="246" y="137"/>
                  </a:lnTo>
                  <a:lnTo>
                    <a:pt x="246" y="137"/>
                  </a:lnTo>
                  <a:lnTo>
                    <a:pt x="238" y="145"/>
                  </a:lnTo>
                  <a:lnTo>
                    <a:pt x="238" y="145"/>
                  </a:lnTo>
                  <a:lnTo>
                    <a:pt x="231" y="152"/>
                  </a:lnTo>
                  <a:lnTo>
                    <a:pt x="231" y="152"/>
                  </a:lnTo>
                  <a:lnTo>
                    <a:pt x="219" y="163"/>
                  </a:lnTo>
                  <a:lnTo>
                    <a:pt x="208" y="173"/>
                  </a:lnTo>
                  <a:lnTo>
                    <a:pt x="204" y="178"/>
                  </a:lnTo>
                  <a:lnTo>
                    <a:pt x="202" y="184"/>
                  </a:lnTo>
                  <a:lnTo>
                    <a:pt x="201" y="189"/>
                  </a:lnTo>
                  <a:lnTo>
                    <a:pt x="201" y="194"/>
                  </a:lnTo>
                  <a:lnTo>
                    <a:pt x="201" y="194"/>
                  </a:lnTo>
                  <a:lnTo>
                    <a:pt x="203" y="197"/>
                  </a:lnTo>
                  <a:lnTo>
                    <a:pt x="205" y="199"/>
                  </a:lnTo>
                  <a:lnTo>
                    <a:pt x="208" y="201"/>
                  </a:lnTo>
                  <a:lnTo>
                    <a:pt x="212" y="203"/>
                  </a:lnTo>
                  <a:lnTo>
                    <a:pt x="223" y="205"/>
                  </a:lnTo>
                  <a:lnTo>
                    <a:pt x="237" y="206"/>
                  </a:lnTo>
                  <a:lnTo>
                    <a:pt x="240" y="205"/>
                  </a:lnTo>
                  <a:lnTo>
                    <a:pt x="240" y="205"/>
                  </a:lnTo>
                  <a:lnTo>
                    <a:pt x="251" y="205"/>
                  </a:lnTo>
                  <a:lnTo>
                    <a:pt x="261" y="204"/>
                  </a:lnTo>
                  <a:lnTo>
                    <a:pt x="281" y="201"/>
                  </a:lnTo>
                  <a:lnTo>
                    <a:pt x="281" y="201"/>
                  </a:lnTo>
                  <a:lnTo>
                    <a:pt x="306" y="197"/>
                  </a:lnTo>
                  <a:lnTo>
                    <a:pt x="306" y="197"/>
                  </a:lnTo>
                  <a:lnTo>
                    <a:pt x="308" y="197"/>
                  </a:lnTo>
                  <a:lnTo>
                    <a:pt x="308" y="19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grpSp>
    </p:spTree>
    <p:extLst>
      <p:ext uri="{BB962C8B-B14F-4D97-AF65-F5344CB8AC3E}">
        <p14:creationId xmlns:p14="http://schemas.microsoft.com/office/powerpoint/2010/main" val="547812367"/>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3762307" y="2510972"/>
            <a:ext cx="4540704" cy="1074057"/>
            <a:chOff x="3659868" y="841828"/>
            <a:chExt cx="4540704" cy="1074057"/>
          </a:xfrm>
        </p:grpSpPr>
        <p:sp>
          <p:nvSpPr>
            <p:cNvPr id="11" name="任意多边形 10"/>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3659868" y="841828"/>
              <a:ext cx="4540704" cy="1074057"/>
              <a:chOff x="4429125" y="2685143"/>
              <a:chExt cx="4118758" cy="1182009"/>
            </a:xfrm>
          </p:grpSpPr>
          <p:sp>
            <p:nvSpPr>
              <p:cNvPr id="14"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93"/>
              <p:cNvSpPr>
                <a:spLocks/>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94"/>
              <p:cNvSpPr>
                <a:spLocks/>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95"/>
              <p:cNvSpPr>
                <a:spLocks/>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96"/>
              <p:cNvSpPr>
                <a:spLocks/>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97"/>
              <p:cNvSpPr>
                <a:spLocks/>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98"/>
              <p:cNvSpPr>
                <a:spLocks/>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99"/>
              <p:cNvSpPr>
                <a:spLocks/>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00"/>
              <p:cNvSpPr>
                <a:spLocks/>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01"/>
              <p:cNvSpPr>
                <a:spLocks/>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02"/>
              <p:cNvSpPr>
                <a:spLocks/>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03"/>
              <p:cNvSpPr>
                <a:spLocks/>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04"/>
              <p:cNvSpPr>
                <a:spLocks/>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05"/>
              <p:cNvSpPr>
                <a:spLocks/>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06"/>
              <p:cNvSpPr>
                <a:spLocks/>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07"/>
              <p:cNvSpPr>
                <a:spLocks/>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08"/>
              <p:cNvSpPr>
                <a:spLocks/>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09"/>
              <p:cNvSpPr>
                <a:spLocks/>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110"/>
              <p:cNvSpPr>
                <a:spLocks/>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11"/>
              <p:cNvSpPr>
                <a:spLocks/>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112"/>
              <p:cNvSpPr>
                <a:spLocks/>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113"/>
              <p:cNvSpPr>
                <a:spLocks/>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114"/>
              <p:cNvSpPr>
                <a:spLocks/>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115"/>
              <p:cNvSpPr>
                <a:spLocks/>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116"/>
              <p:cNvSpPr>
                <a:spLocks/>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117"/>
              <p:cNvSpPr>
                <a:spLocks/>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118"/>
              <p:cNvSpPr>
                <a:spLocks/>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119"/>
              <p:cNvSpPr>
                <a:spLocks/>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120"/>
              <p:cNvSpPr>
                <a:spLocks/>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21"/>
              <p:cNvSpPr>
                <a:spLocks/>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122"/>
              <p:cNvSpPr>
                <a:spLocks/>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23"/>
              <p:cNvSpPr>
                <a:spLocks/>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24"/>
              <p:cNvSpPr>
                <a:spLocks/>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125"/>
              <p:cNvSpPr>
                <a:spLocks/>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26"/>
              <p:cNvSpPr>
                <a:spLocks/>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127"/>
              <p:cNvSpPr>
                <a:spLocks/>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128"/>
              <p:cNvSpPr>
                <a:spLocks/>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129"/>
              <p:cNvSpPr>
                <a:spLocks/>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130"/>
              <p:cNvSpPr>
                <a:spLocks/>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131"/>
              <p:cNvSpPr>
                <a:spLocks/>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32"/>
              <p:cNvSpPr>
                <a:spLocks/>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133"/>
              <p:cNvSpPr>
                <a:spLocks/>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134"/>
              <p:cNvSpPr>
                <a:spLocks/>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135"/>
              <p:cNvSpPr>
                <a:spLocks/>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136"/>
              <p:cNvSpPr>
                <a:spLocks/>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37"/>
              <p:cNvSpPr>
                <a:spLocks/>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38"/>
              <p:cNvSpPr>
                <a:spLocks/>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3" name="文本框 12"/>
            <p:cNvSpPr txBox="1"/>
            <p:nvPr/>
          </p:nvSpPr>
          <p:spPr>
            <a:xfrm>
              <a:off x="5025523" y="1179030"/>
              <a:ext cx="1562642" cy="646331"/>
            </a:xfrm>
            <a:prstGeom prst="rect">
              <a:avLst/>
            </a:prstGeom>
            <a:noFill/>
          </p:spPr>
          <p:txBody>
            <a:bodyPr wrap="square" rtlCol="0">
              <a:spAutoFit/>
            </a:bodyPr>
            <a:lstStyle/>
            <a:p>
              <a:pPr algn="dist"/>
              <a:r>
                <a:rPr lang="zh-CN" altLang="en-US" sz="3600" dirty="0">
                  <a:latin typeface="方正静蕾简体" panose="02000000000000000000" pitchFamily="2" charset="-122"/>
                  <a:ea typeface="方正静蕾简体" panose="02000000000000000000" pitchFamily="2" charset="-122"/>
                </a:rPr>
                <a:t>谢谢</a:t>
              </a:r>
            </a:p>
          </p:txBody>
        </p:sp>
      </p:grpSp>
      <p:grpSp>
        <p:nvGrpSpPr>
          <p:cNvPr id="62" name="组合 61"/>
          <p:cNvGrpSpPr/>
          <p:nvPr/>
        </p:nvGrpSpPr>
        <p:grpSpPr>
          <a:xfrm>
            <a:off x="5309413" y="1145811"/>
            <a:ext cx="1299228" cy="1490083"/>
            <a:chOff x="4427538" y="954088"/>
            <a:chExt cx="3333750" cy="3729038"/>
          </a:xfrm>
        </p:grpSpPr>
        <p:sp>
          <p:nvSpPr>
            <p:cNvPr id="63" name="Freeform 5"/>
            <p:cNvSpPr>
              <a:spLocks/>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7"/>
            <p:cNvSpPr>
              <a:spLocks/>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6" name="Freeform 8"/>
            <p:cNvSpPr>
              <a:spLocks/>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7" name="Freeform 9"/>
            <p:cNvSpPr>
              <a:spLocks/>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8" name="Freeform 10"/>
            <p:cNvSpPr>
              <a:spLocks/>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9" name="Freeform 11"/>
            <p:cNvSpPr>
              <a:spLocks/>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0"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1" name="Freeform 13"/>
            <p:cNvSpPr>
              <a:spLocks/>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2" name="Freeform 14"/>
            <p:cNvSpPr>
              <a:spLocks/>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5"/>
            <p:cNvSpPr>
              <a:spLocks/>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7"/>
            <p:cNvSpPr>
              <a:spLocks/>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6" name="Freeform 18"/>
            <p:cNvSpPr>
              <a:spLocks/>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7" name="Freeform 19"/>
            <p:cNvSpPr>
              <a:spLocks/>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8" name="Freeform 20"/>
            <p:cNvSpPr>
              <a:spLocks/>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9" name="Freeform 21"/>
            <p:cNvSpPr>
              <a:spLocks/>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22"/>
            <p:cNvSpPr>
              <a:spLocks/>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23"/>
            <p:cNvSpPr>
              <a:spLocks/>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2" name="Freeform 24"/>
            <p:cNvSpPr>
              <a:spLocks/>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 name="Freeform 25"/>
            <p:cNvSpPr>
              <a:spLocks/>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26"/>
            <p:cNvSpPr>
              <a:spLocks/>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27"/>
            <p:cNvSpPr>
              <a:spLocks/>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28"/>
            <p:cNvSpPr>
              <a:spLocks/>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7" name="Freeform 29"/>
            <p:cNvSpPr>
              <a:spLocks/>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8" name="Freeform 30"/>
            <p:cNvSpPr>
              <a:spLocks/>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9" name="Freeform 31"/>
            <p:cNvSpPr>
              <a:spLocks/>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0" name="Freeform 32"/>
            <p:cNvSpPr>
              <a:spLocks/>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1" name="Freeform 33"/>
            <p:cNvSpPr>
              <a:spLocks/>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34"/>
            <p:cNvSpPr>
              <a:spLocks/>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35"/>
            <p:cNvSpPr>
              <a:spLocks/>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36"/>
            <p:cNvSpPr>
              <a:spLocks/>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38"/>
            <p:cNvSpPr>
              <a:spLocks/>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40"/>
            <p:cNvSpPr>
              <a:spLocks/>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41"/>
            <p:cNvSpPr>
              <a:spLocks/>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42"/>
            <p:cNvSpPr>
              <a:spLocks/>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44"/>
            <p:cNvSpPr>
              <a:spLocks/>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45"/>
            <p:cNvSpPr>
              <a:spLocks/>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5" name="文本框 104">
            <a:extLst>
              <a:ext uri="{FF2B5EF4-FFF2-40B4-BE49-F238E27FC236}">
                <a16:creationId xmlns:a16="http://schemas.microsoft.com/office/drawing/2014/main" id="{6084FF4D-D8B7-436C-8278-DA7BB34AC0CE}"/>
              </a:ext>
            </a:extLst>
          </p:cNvPr>
          <p:cNvSpPr txBox="1"/>
          <p:nvPr/>
        </p:nvSpPr>
        <p:spPr>
          <a:xfrm>
            <a:off x="3170469" y="3919495"/>
            <a:ext cx="6302828" cy="1477328"/>
          </a:xfrm>
          <a:prstGeom prst="rect">
            <a:avLst/>
          </a:prstGeom>
          <a:noFill/>
        </p:spPr>
        <p:txBody>
          <a:bodyPr wrap="square" rtlCol="0">
            <a:spAutoFit/>
          </a:bodyPr>
          <a:lstStyle/>
          <a:p>
            <a:r>
              <a:rPr lang="zh-CN" altLang="en-US" sz="2400" dirty="0"/>
              <a:t>官方网站：</a:t>
            </a:r>
            <a:r>
              <a:rPr lang="en-US" altLang="zh-CN" sz="2400" dirty="0">
                <a:hlinkClick r:id="rId3"/>
              </a:rPr>
              <a:t>http://www.lobot-robot.com</a:t>
            </a:r>
            <a:endParaRPr lang="en-US" altLang="zh-CN" sz="2400" dirty="0"/>
          </a:p>
          <a:p>
            <a:endParaRPr lang="en-US" altLang="zh-CN" sz="2400" dirty="0"/>
          </a:p>
          <a:p>
            <a:r>
              <a:rPr lang="zh-CN" altLang="en-US" sz="2400" dirty="0"/>
              <a:t>线上商城：</a:t>
            </a:r>
            <a:r>
              <a:rPr lang="en-US" altLang="zh-CN" sz="2400" dirty="0">
                <a:hlinkClick r:id="rId4"/>
              </a:rPr>
              <a:t>https://lobot-zone.taobao.com</a:t>
            </a:r>
            <a:endParaRPr lang="en-US" altLang="zh-CN" sz="2400" dirty="0"/>
          </a:p>
          <a:p>
            <a:endParaRPr lang="zh-CN" altLang="en-US" dirty="0"/>
          </a:p>
        </p:txBody>
      </p:sp>
    </p:spTree>
    <p:extLst>
      <p:ext uri="{BB962C8B-B14F-4D97-AF65-F5344CB8AC3E}">
        <p14:creationId xmlns:p14="http://schemas.microsoft.com/office/powerpoint/2010/main" val="3153904964"/>
      </p:ext>
    </p:extLst>
  </p:cSld>
  <p:clrMapOvr>
    <a:masterClrMapping/>
  </p:clrMapOvr>
  <p:transition spd="slow">
    <p:randomBar dir="vert"/>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286</Words>
  <Application>Microsoft Office PowerPoint</Application>
  <PresentationFormat>宽屏</PresentationFormat>
  <Paragraphs>31</Paragraphs>
  <Slides>9</Slides>
  <Notes>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Calista</vt:lpstr>
      <vt:lpstr>方正静蕾简体</vt:lpstr>
      <vt:lpstr>华文细黑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keywords>PPT之家www.52ppt.com; PPT之家</cp:keywords>
  <dc:description>http://www.52ppt.com</dc:description>
  <cp:lastModifiedBy>pc</cp:lastModifiedBy>
  <cp:revision>14</cp:revision>
  <dcterms:created xsi:type="dcterms:W3CDTF">2016-03-09T07:25:59Z</dcterms:created>
  <dcterms:modified xsi:type="dcterms:W3CDTF">2018-12-17T08:26:17Z</dcterms:modified>
</cp:coreProperties>
</file>