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0" r:id="rId4"/>
    <p:sldId id="265" r:id="rId6"/>
    <p:sldId id="275" r:id="rId7"/>
    <p:sldId id="276" r:id="rId8"/>
    <p:sldId id="277" r:id="rId9"/>
    <p:sldId id="281" r:id="rId10"/>
    <p:sldId id="278" r:id="rId11"/>
    <p:sldId id="279" r:id="rId12"/>
    <p:sldId id="287" r:id="rId13"/>
    <p:sldId id="288" r:id="rId14"/>
    <p:sldId id="292" r:id="rId15"/>
    <p:sldId id="293" r:id="rId16"/>
    <p:sldId id="286" r:id="rId17"/>
    <p:sldId id="282" r:id="rId18"/>
    <p:sldId id="294" r:id="rId19"/>
    <p:sldId id="295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620ced3c-cee7-49f1-97fe-0b6b870040a8}">
          <p14:sldIdLst>
            <p14:sldId id="256"/>
            <p14:sldId id="260"/>
            <p14:sldId id="265"/>
            <p14:sldId id="275"/>
            <p14:sldId id="276"/>
            <p14:sldId id="277"/>
            <p14:sldId id="281"/>
            <p14:sldId id="278"/>
            <p14:sldId id="279"/>
            <p14:sldId id="287"/>
            <p14:sldId id="288"/>
            <p14:sldId id="292"/>
            <p14:sldId id="293"/>
            <p14:sldId id="286"/>
            <p14:sldId id="282"/>
            <p14:sldId id="294"/>
            <p14:sldId id="295"/>
            <p14:sldId id="29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2" Type="http://schemas.openxmlformats.org/officeDocument/2006/relationships/tags" Target="../tags/tag325.xml"/><Relationship Id="rId31" Type="http://schemas.openxmlformats.org/officeDocument/2006/relationships/tags" Target="../tags/tag324.xml"/><Relationship Id="rId30" Type="http://schemas.openxmlformats.org/officeDocument/2006/relationships/tags" Target="../tags/tag323.xml"/><Relationship Id="rId3" Type="http://schemas.openxmlformats.org/officeDocument/2006/relationships/tags" Target="../tags/tag296.xml"/><Relationship Id="rId29" Type="http://schemas.openxmlformats.org/officeDocument/2006/relationships/tags" Target="../tags/tag322.xml"/><Relationship Id="rId28" Type="http://schemas.openxmlformats.org/officeDocument/2006/relationships/tags" Target="../tags/tag321.xml"/><Relationship Id="rId27" Type="http://schemas.openxmlformats.org/officeDocument/2006/relationships/tags" Target="../tags/tag320.xml"/><Relationship Id="rId26" Type="http://schemas.openxmlformats.org/officeDocument/2006/relationships/tags" Target="../tags/tag319.xml"/><Relationship Id="rId25" Type="http://schemas.openxmlformats.org/officeDocument/2006/relationships/tags" Target="../tags/tag318.xml"/><Relationship Id="rId24" Type="http://schemas.openxmlformats.org/officeDocument/2006/relationships/tags" Target="../tags/tag317.xml"/><Relationship Id="rId23" Type="http://schemas.openxmlformats.org/officeDocument/2006/relationships/tags" Target="../tags/tag316.xml"/><Relationship Id="rId22" Type="http://schemas.openxmlformats.org/officeDocument/2006/relationships/tags" Target="../tags/tag315.xml"/><Relationship Id="rId21" Type="http://schemas.openxmlformats.org/officeDocument/2006/relationships/tags" Target="../tags/tag314.xml"/><Relationship Id="rId20" Type="http://schemas.openxmlformats.org/officeDocument/2006/relationships/tags" Target="../tags/tag313.xml"/><Relationship Id="rId2" Type="http://schemas.openxmlformats.org/officeDocument/2006/relationships/tags" Target="../tags/tag295.xml"/><Relationship Id="rId19" Type="http://schemas.openxmlformats.org/officeDocument/2006/relationships/tags" Target="../tags/tag312.xml"/><Relationship Id="rId18" Type="http://schemas.openxmlformats.org/officeDocument/2006/relationships/tags" Target="../tags/tag311.xml"/><Relationship Id="rId17" Type="http://schemas.openxmlformats.org/officeDocument/2006/relationships/tags" Target="../tags/tag310.xml"/><Relationship Id="rId16" Type="http://schemas.openxmlformats.org/officeDocument/2006/relationships/tags" Target="../tags/tag309.xml"/><Relationship Id="rId15" Type="http://schemas.openxmlformats.org/officeDocument/2006/relationships/tags" Target="../tags/tag308.xml"/><Relationship Id="rId14" Type="http://schemas.openxmlformats.org/officeDocument/2006/relationships/tags" Target="../tags/tag307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tags" Target="../tags/tag330.xml"/><Relationship Id="rId55" Type="http://schemas.openxmlformats.org/officeDocument/2006/relationships/tags" Target="../tags/tag379.xml"/><Relationship Id="rId54" Type="http://schemas.openxmlformats.org/officeDocument/2006/relationships/tags" Target="../tags/tag378.xml"/><Relationship Id="rId53" Type="http://schemas.openxmlformats.org/officeDocument/2006/relationships/tags" Target="../tags/tag377.xml"/><Relationship Id="rId52" Type="http://schemas.openxmlformats.org/officeDocument/2006/relationships/tags" Target="../tags/tag376.xml"/><Relationship Id="rId51" Type="http://schemas.openxmlformats.org/officeDocument/2006/relationships/tags" Target="../tags/tag375.xml"/><Relationship Id="rId50" Type="http://schemas.openxmlformats.org/officeDocument/2006/relationships/tags" Target="../tags/tag374.xml"/><Relationship Id="rId5" Type="http://schemas.openxmlformats.org/officeDocument/2006/relationships/tags" Target="../tags/tag329.xml"/><Relationship Id="rId49" Type="http://schemas.openxmlformats.org/officeDocument/2006/relationships/tags" Target="../tags/tag373.xml"/><Relationship Id="rId48" Type="http://schemas.openxmlformats.org/officeDocument/2006/relationships/tags" Target="../tags/tag372.xml"/><Relationship Id="rId47" Type="http://schemas.openxmlformats.org/officeDocument/2006/relationships/tags" Target="../tags/tag371.xml"/><Relationship Id="rId46" Type="http://schemas.openxmlformats.org/officeDocument/2006/relationships/tags" Target="../tags/tag370.xml"/><Relationship Id="rId45" Type="http://schemas.openxmlformats.org/officeDocument/2006/relationships/tags" Target="../tags/tag369.xml"/><Relationship Id="rId44" Type="http://schemas.openxmlformats.org/officeDocument/2006/relationships/tags" Target="../tags/tag368.xml"/><Relationship Id="rId43" Type="http://schemas.openxmlformats.org/officeDocument/2006/relationships/tags" Target="../tags/tag367.xml"/><Relationship Id="rId42" Type="http://schemas.openxmlformats.org/officeDocument/2006/relationships/tags" Target="../tags/tag366.xml"/><Relationship Id="rId41" Type="http://schemas.openxmlformats.org/officeDocument/2006/relationships/tags" Target="../tags/tag365.xml"/><Relationship Id="rId40" Type="http://schemas.openxmlformats.org/officeDocument/2006/relationships/tags" Target="../tags/tag364.xml"/><Relationship Id="rId4" Type="http://schemas.openxmlformats.org/officeDocument/2006/relationships/tags" Target="../tags/tag328.xml"/><Relationship Id="rId39" Type="http://schemas.openxmlformats.org/officeDocument/2006/relationships/tags" Target="../tags/tag363.xml"/><Relationship Id="rId38" Type="http://schemas.openxmlformats.org/officeDocument/2006/relationships/tags" Target="../tags/tag362.xml"/><Relationship Id="rId37" Type="http://schemas.openxmlformats.org/officeDocument/2006/relationships/tags" Target="../tags/tag361.xml"/><Relationship Id="rId36" Type="http://schemas.openxmlformats.org/officeDocument/2006/relationships/tags" Target="../tags/tag360.xml"/><Relationship Id="rId35" Type="http://schemas.openxmlformats.org/officeDocument/2006/relationships/tags" Target="../tags/tag359.xml"/><Relationship Id="rId34" Type="http://schemas.openxmlformats.org/officeDocument/2006/relationships/tags" Target="../tags/tag358.xml"/><Relationship Id="rId33" Type="http://schemas.openxmlformats.org/officeDocument/2006/relationships/tags" Target="../tags/tag357.xml"/><Relationship Id="rId32" Type="http://schemas.openxmlformats.org/officeDocument/2006/relationships/tags" Target="../tags/tag356.xml"/><Relationship Id="rId31" Type="http://schemas.openxmlformats.org/officeDocument/2006/relationships/tags" Target="../tags/tag355.xml"/><Relationship Id="rId30" Type="http://schemas.openxmlformats.org/officeDocument/2006/relationships/tags" Target="../tags/tag354.xml"/><Relationship Id="rId3" Type="http://schemas.openxmlformats.org/officeDocument/2006/relationships/tags" Target="../tags/tag327.xml"/><Relationship Id="rId29" Type="http://schemas.openxmlformats.org/officeDocument/2006/relationships/tags" Target="../tags/tag353.xml"/><Relationship Id="rId28" Type="http://schemas.openxmlformats.org/officeDocument/2006/relationships/tags" Target="../tags/tag352.xml"/><Relationship Id="rId27" Type="http://schemas.openxmlformats.org/officeDocument/2006/relationships/tags" Target="../tags/tag351.xml"/><Relationship Id="rId26" Type="http://schemas.openxmlformats.org/officeDocument/2006/relationships/tags" Target="../tags/tag350.xml"/><Relationship Id="rId25" Type="http://schemas.openxmlformats.org/officeDocument/2006/relationships/tags" Target="../tags/tag349.xml"/><Relationship Id="rId24" Type="http://schemas.openxmlformats.org/officeDocument/2006/relationships/tags" Target="../tags/tag348.xml"/><Relationship Id="rId23" Type="http://schemas.openxmlformats.org/officeDocument/2006/relationships/tags" Target="../tags/tag347.xml"/><Relationship Id="rId22" Type="http://schemas.openxmlformats.org/officeDocument/2006/relationships/tags" Target="../tags/tag346.xml"/><Relationship Id="rId21" Type="http://schemas.openxmlformats.org/officeDocument/2006/relationships/tags" Target="../tags/tag345.xml"/><Relationship Id="rId20" Type="http://schemas.openxmlformats.org/officeDocument/2006/relationships/tags" Target="../tags/tag344.xml"/><Relationship Id="rId2" Type="http://schemas.openxmlformats.org/officeDocument/2006/relationships/tags" Target="../tags/tag326.xml"/><Relationship Id="rId19" Type="http://schemas.openxmlformats.org/officeDocument/2006/relationships/tags" Target="../tags/tag343.xml"/><Relationship Id="rId18" Type="http://schemas.openxmlformats.org/officeDocument/2006/relationships/tags" Target="../tags/tag342.xml"/><Relationship Id="rId17" Type="http://schemas.openxmlformats.org/officeDocument/2006/relationships/tags" Target="../tags/tag341.xml"/><Relationship Id="rId16" Type="http://schemas.openxmlformats.org/officeDocument/2006/relationships/tags" Target="../tags/tag340.xml"/><Relationship Id="rId15" Type="http://schemas.openxmlformats.org/officeDocument/2006/relationships/tags" Target="../tags/tag339.xml"/><Relationship Id="rId14" Type="http://schemas.openxmlformats.org/officeDocument/2006/relationships/tags" Target="../tags/tag338.xml"/><Relationship Id="rId13" Type="http://schemas.openxmlformats.org/officeDocument/2006/relationships/tags" Target="../tags/tag337.xml"/><Relationship Id="rId12" Type="http://schemas.openxmlformats.org/officeDocument/2006/relationships/tags" Target="../tags/tag336.xml"/><Relationship Id="rId11" Type="http://schemas.openxmlformats.org/officeDocument/2006/relationships/tags" Target="../tags/tag335.xml"/><Relationship Id="rId10" Type="http://schemas.openxmlformats.org/officeDocument/2006/relationships/tags" Target="../tags/tag33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2.png"/><Relationship Id="rId4" Type="http://schemas.openxmlformats.org/officeDocument/2006/relationships/tags" Target="../tags/tag54.xml"/><Relationship Id="rId3" Type="http://schemas.openxmlformats.org/officeDocument/2006/relationships/image" Target="../media/image1.png"/><Relationship Id="rId2" Type="http://schemas.openxmlformats.org/officeDocument/2006/relationships/tags" Target="../tags/tag53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9" Type="http://schemas.openxmlformats.org/officeDocument/2006/relationships/tags" Target="../tags/tag117.xml"/><Relationship Id="rId58" Type="http://schemas.openxmlformats.org/officeDocument/2006/relationships/tags" Target="../tags/tag116.xml"/><Relationship Id="rId57" Type="http://schemas.openxmlformats.org/officeDocument/2006/relationships/tags" Target="../tags/tag115.xml"/><Relationship Id="rId56" Type="http://schemas.openxmlformats.org/officeDocument/2006/relationships/tags" Target="../tags/tag114.xml"/><Relationship Id="rId55" Type="http://schemas.openxmlformats.org/officeDocument/2006/relationships/tags" Target="../tags/tag113.xml"/><Relationship Id="rId54" Type="http://schemas.openxmlformats.org/officeDocument/2006/relationships/tags" Target="../tags/tag112.xml"/><Relationship Id="rId53" Type="http://schemas.openxmlformats.org/officeDocument/2006/relationships/tags" Target="../tags/tag111.xml"/><Relationship Id="rId52" Type="http://schemas.openxmlformats.org/officeDocument/2006/relationships/tags" Target="../tags/tag110.xml"/><Relationship Id="rId51" Type="http://schemas.openxmlformats.org/officeDocument/2006/relationships/tags" Target="../tags/tag109.xml"/><Relationship Id="rId50" Type="http://schemas.openxmlformats.org/officeDocument/2006/relationships/tags" Target="../tags/tag108.xml"/><Relationship Id="rId5" Type="http://schemas.openxmlformats.org/officeDocument/2006/relationships/tags" Target="../tags/tag63.xml"/><Relationship Id="rId49" Type="http://schemas.openxmlformats.org/officeDocument/2006/relationships/tags" Target="../tags/tag107.xml"/><Relationship Id="rId48" Type="http://schemas.openxmlformats.org/officeDocument/2006/relationships/tags" Target="../tags/tag106.xml"/><Relationship Id="rId47" Type="http://schemas.openxmlformats.org/officeDocument/2006/relationships/tags" Target="../tags/tag105.xml"/><Relationship Id="rId46" Type="http://schemas.openxmlformats.org/officeDocument/2006/relationships/tags" Target="../tags/tag104.xml"/><Relationship Id="rId45" Type="http://schemas.openxmlformats.org/officeDocument/2006/relationships/tags" Target="../tags/tag103.xml"/><Relationship Id="rId44" Type="http://schemas.openxmlformats.org/officeDocument/2006/relationships/tags" Target="../tags/tag102.xml"/><Relationship Id="rId43" Type="http://schemas.openxmlformats.org/officeDocument/2006/relationships/tags" Target="../tags/tag101.xml"/><Relationship Id="rId42" Type="http://schemas.openxmlformats.org/officeDocument/2006/relationships/tags" Target="../tags/tag100.xml"/><Relationship Id="rId41" Type="http://schemas.openxmlformats.org/officeDocument/2006/relationships/tags" Target="../tags/tag99.xml"/><Relationship Id="rId40" Type="http://schemas.openxmlformats.org/officeDocument/2006/relationships/tags" Target="../tags/tag98.xml"/><Relationship Id="rId4" Type="http://schemas.openxmlformats.org/officeDocument/2006/relationships/tags" Target="../tags/tag62.xml"/><Relationship Id="rId39" Type="http://schemas.openxmlformats.org/officeDocument/2006/relationships/tags" Target="../tags/tag97.xml"/><Relationship Id="rId38" Type="http://schemas.openxmlformats.org/officeDocument/2006/relationships/tags" Target="../tags/tag96.xml"/><Relationship Id="rId37" Type="http://schemas.openxmlformats.org/officeDocument/2006/relationships/tags" Target="../tags/tag95.xml"/><Relationship Id="rId36" Type="http://schemas.openxmlformats.org/officeDocument/2006/relationships/tags" Target="../tags/tag94.xml"/><Relationship Id="rId35" Type="http://schemas.openxmlformats.org/officeDocument/2006/relationships/tags" Target="../tags/tag93.xml"/><Relationship Id="rId34" Type="http://schemas.openxmlformats.org/officeDocument/2006/relationships/tags" Target="../tags/tag92.xml"/><Relationship Id="rId33" Type="http://schemas.openxmlformats.org/officeDocument/2006/relationships/tags" Target="../tags/tag91.xml"/><Relationship Id="rId32" Type="http://schemas.openxmlformats.org/officeDocument/2006/relationships/tags" Target="../tags/tag90.xml"/><Relationship Id="rId31" Type="http://schemas.openxmlformats.org/officeDocument/2006/relationships/tags" Target="../tags/tag89.xml"/><Relationship Id="rId30" Type="http://schemas.openxmlformats.org/officeDocument/2006/relationships/tags" Target="../tags/tag88.xml"/><Relationship Id="rId3" Type="http://schemas.openxmlformats.org/officeDocument/2006/relationships/tags" Target="../tags/tag61.xml"/><Relationship Id="rId29" Type="http://schemas.openxmlformats.org/officeDocument/2006/relationships/tags" Target="../tags/tag87.xml"/><Relationship Id="rId28" Type="http://schemas.openxmlformats.org/officeDocument/2006/relationships/tags" Target="../tags/tag86.xml"/><Relationship Id="rId27" Type="http://schemas.openxmlformats.org/officeDocument/2006/relationships/tags" Target="../tags/tag85.xml"/><Relationship Id="rId26" Type="http://schemas.openxmlformats.org/officeDocument/2006/relationships/tags" Target="../tags/tag84.xml"/><Relationship Id="rId25" Type="http://schemas.openxmlformats.org/officeDocument/2006/relationships/tags" Target="../tags/tag83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0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4" Type="http://schemas.openxmlformats.org/officeDocument/2006/relationships/tags" Target="../tags/tag150.xml"/><Relationship Id="rId33" Type="http://schemas.openxmlformats.org/officeDocument/2006/relationships/tags" Target="../tags/tag149.xml"/><Relationship Id="rId32" Type="http://schemas.openxmlformats.org/officeDocument/2006/relationships/tags" Target="../tags/tag148.xml"/><Relationship Id="rId31" Type="http://schemas.openxmlformats.org/officeDocument/2006/relationships/tags" Target="../tags/tag147.xml"/><Relationship Id="rId30" Type="http://schemas.openxmlformats.org/officeDocument/2006/relationships/tags" Target="../tags/tag146.xml"/><Relationship Id="rId3" Type="http://schemas.openxmlformats.org/officeDocument/2006/relationships/tags" Target="../tags/tag119.xml"/><Relationship Id="rId29" Type="http://schemas.openxmlformats.org/officeDocument/2006/relationships/tags" Target="../tags/tag145.xml"/><Relationship Id="rId28" Type="http://schemas.openxmlformats.org/officeDocument/2006/relationships/tags" Target="../tags/tag144.xml"/><Relationship Id="rId27" Type="http://schemas.openxmlformats.org/officeDocument/2006/relationships/tags" Target="../tags/tag143.xml"/><Relationship Id="rId26" Type="http://schemas.openxmlformats.org/officeDocument/2006/relationships/tags" Target="../tags/tag142.xml"/><Relationship Id="rId25" Type="http://schemas.openxmlformats.org/officeDocument/2006/relationships/tags" Target="../tags/tag141.xml"/><Relationship Id="rId24" Type="http://schemas.openxmlformats.org/officeDocument/2006/relationships/tags" Target="../tags/tag140.xml"/><Relationship Id="rId23" Type="http://schemas.openxmlformats.org/officeDocument/2006/relationships/tags" Target="../tags/tag139.xml"/><Relationship Id="rId22" Type="http://schemas.openxmlformats.org/officeDocument/2006/relationships/tags" Target="../tags/tag138.xml"/><Relationship Id="rId21" Type="http://schemas.openxmlformats.org/officeDocument/2006/relationships/tags" Target="../tags/tag137.xml"/><Relationship Id="rId20" Type="http://schemas.openxmlformats.org/officeDocument/2006/relationships/tags" Target="../tags/tag136.xml"/><Relationship Id="rId2" Type="http://schemas.openxmlformats.org/officeDocument/2006/relationships/tags" Target="../tags/tag118.xml"/><Relationship Id="rId19" Type="http://schemas.openxmlformats.org/officeDocument/2006/relationships/tags" Target="../tags/tag135.xml"/><Relationship Id="rId18" Type="http://schemas.openxmlformats.org/officeDocument/2006/relationships/tags" Target="../tags/tag134.xml"/><Relationship Id="rId17" Type="http://schemas.openxmlformats.org/officeDocument/2006/relationships/tags" Target="../tags/tag133.xml"/><Relationship Id="rId16" Type="http://schemas.openxmlformats.org/officeDocument/2006/relationships/tags" Target="../tags/tag132.xml"/><Relationship Id="rId15" Type="http://schemas.openxmlformats.org/officeDocument/2006/relationships/tags" Target="../tags/tag131.xml"/><Relationship Id="rId14" Type="http://schemas.openxmlformats.org/officeDocument/2006/relationships/tags" Target="../tags/tag130.xml"/><Relationship Id="rId13" Type="http://schemas.openxmlformats.org/officeDocument/2006/relationships/tags" Target="../tags/tag12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6" Type="http://schemas.openxmlformats.org/officeDocument/2006/relationships/tags" Target="../tags/tag185.xml"/><Relationship Id="rId35" Type="http://schemas.openxmlformats.org/officeDocument/2006/relationships/tags" Target="../tags/tag184.xml"/><Relationship Id="rId34" Type="http://schemas.openxmlformats.org/officeDocument/2006/relationships/tags" Target="../tags/tag183.xml"/><Relationship Id="rId33" Type="http://schemas.openxmlformats.org/officeDocument/2006/relationships/tags" Target="../tags/tag182.xml"/><Relationship Id="rId32" Type="http://schemas.openxmlformats.org/officeDocument/2006/relationships/tags" Target="../tags/tag181.xml"/><Relationship Id="rId31" Type="http://schemas.openxmlformats.org/officeDocument/2006/relationships/tags" Target="../tags/tag180.xml"/><Relationship Id="rId30" Type="http://schemas.openxmlformats.org/officeDocument/2006/relationships/tags" Target="../tags/tag179.xml"/><Relationship Id="rId3" Type="http://schemas.openxmlformats.org/officeDocument/2006/relationships/tags" Target="../tags/tag152.xml"/><Relationship Id="rId29" Type="http://schemas.openxmlformats.org/officeDocument/2006/relationships/tags" Target="../tags/tag178.xml"/><Relationship Id="rId28" Type="http://schemas.openxmlformats.org/officeDocument/2006/relationships/tags" Target="../tags/tag177.xml"/><Relationship Id="rId27" Type="http://schemas.openxmlformats.org/officeDocument/2006/relationships/tags" Target="../tags/tag176.xml"/><Relationship Id="rId26" Type="http://schemas.openxmlformats.org/officeDocument/2006/relationships/tags" Target="../tags/tag175.xml"/><Relationship Id="rId25" Type="http://schemas.openxmlformats.org/officeDocument/2006/relationships/tags" Target="../tags/tag174.xml"/><Relationship Id="rId24" Type="http://schemas.openxmlformats.org/officeDocument/2006/relationships/tags" Target="../tags/tag173.xml"/><Relationship Id="rId23" Type="http://schemas.openxmlformats.org/officeDocument/2006/relationships/tags" Target="../tags/tag172.xml"/><Relationship Id="rId22" Type="http://schemas.openxmlformats.org/officeDocument/2006/relationships/tags" Target="../tags/tag171.xml"/><Relationship Id="rId21" Type="http://schemas.openxmlformats.org/officeDocument/2006/relationships/tags" Target="../tags/tag170.xml"/><Relationship Id="rId20" Type="http://schemas.openxmlformats.org/officeDocument/2006/relationships/tags" Target="../tags/tag169.xml"/><Relationship Id="rId2" Type="http://schemas.openxmlformats.org/officeDocument/2006/relationships/tags" Target="../tags/tag151.xml"/><Relationship Id="rId19" Type="http://schemas.openxmlformats.org/officeDocument/2006/relationships/tags" Target="../tags/tag168.xml"/><Relationship Id="rId18" Type="http://schemas.openxmlformats.org/officeDocument/2006/relationships/tags" Target="../tags/tag167.xml"/><Relationship Id="rId17" Type="http://schemas.openxmlformats.org/officeDocument/2006/relationships/tags" Target="../tags/tag166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1" Type="http://schemas.openxmlformats.org/officeDocument/2006/relationships/tags" Target="../tags/tag229.xml"/><Relationship Id="rId30" Type="http://schemas.openxmlformats.org/officeDocument/2006/relationships/tags" Target="../tags/tag228.xml"/><Relationship Id="rId3" Type="http://schemas.openxmlformats.org/officeDocument/2006/relationships/tags" Target="../tags/tag201.xml"/><Relationship Id="rId29" Type="http://schemas.openxmlformats.org/officeDocument/2006/relationships/tags" Target="../tags/tag227.xml"/><Relationship Id="rId28" Type="http://schemas.openxmlformats.org/officeDocument/2006/relationships/tags" Target="../tags/tag226.xml"/><Relationship Id="rId27" Type="http://schemas.openxmlformats.org/officeDocument/2006/relationships/tags" Target="../tags/tag225.xml"/><Relationship Id="rId26" Type="http://schemas.openxmlformats.org/officeDocument/2006/relationships/tags" Target="../tags/tag224.xml"/><Relationship Id="rId25" Type="http://schemas.openxmlformats.org/officeDocument/2006/relationships/tags" Target="../tags/tag223.xml"/><Relationship Id="rId24" Type="http://schemas.openxmlformats.org/officeDocument/2006/relationships/tags" Target="../tags/tag222.xml"/><Relationship Id="rId23" Type="http://schemas.openxmlformats.org/officeDocument/2006/relationships/tags" Target="../tags/tag221.xml"/><Relationship Id="rId22" Type="http://schemas.openxmlformats.org/officeDocument/2006/relationships/tags" Target="../tags/tag220.xml"/><Relationship Id="rId21" Type="http://schemas.openxmlformats.org/officeDocument/2006/relationships/tags" Target="../tags/tag219.xml"/><Relationship Id="rId20" Type="http://schemas.openxmlformats.org/officeDocument/2006/relationships/tags" Target="../tags/tag218.xml"/><Relationship Id="rId2" Type="http://schemas.openxmlformats.org/officeDocument/2006/relationships/tags" Target="../tags/tag200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4" Type="http://schemas.openxmlformats.org/officeDocument/2006/relationships/tags" Target="../tags/tag262.xml"/><Relationship Id="rId33" Type="http://schemas.openxmlformats.org/officeDocument/2006/relationships/tags" Target="../tags/tag261.xml"/><Relationship Id="rId32" Type="http://schemas.openxmlformats.org/officeDocument/2006/relationships/tags" Target="../tags/tag260.xml"/><Relationship Id="rId31" Type="http://schemas.openxmlformats.org/officeDocument/2006/relationships/tags" Target="../tags/tag259.xml"/><Relationship Id="rId30" Type="http://schemas.openxmlformats.org/officeDocument/2006/relationships/tags" Target="../tags/tag258.xml"/><Relationship Id="rId3" Type="http://schemas.openxmlformats.org/officeDocument/2006/relationships/tags" Target="../tags/tag231.xml"/><Relationship Id="rId29" Type="http://schemas.openxmlformats.org/officeDocument/2006/relationships/tags" Target="../tags/tag257.xml"/><Relationship Id="rId28" Type="http://schemas.openxmlformats.org/officeDocument/2006/relationships/tags" Target="../tags/tag256.xml"/><Relationship Id="rId27" Type="http://schemas.openxmlformats.org/officeDocument/2006/relationships/tags" Target="../tags/tag255.xml"/><Relationship Id="rId26" Type="http://schemas.openxmlformats.org/officeDocument/2006/relationships/tags" Target="../tags/tag254.xml"/><Relationship Id="rId25" Type="http://schemas.openxmlformats.org/officeDocument/2006/relationships/tags" Target="../tags/tag253.xml"/><Relationship Id="rId24" Type="http://schemas.openxmlformats.org/officeDocument/2006/relationships/tags" Target="../tags/tag252.xml"/><Relationship Id="rId23" Type="http://schemas.openxmlformats.org/officeDocument/2006/relationships/tags" Target="../tags/tag251.xml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tags" Target="../tags/tag230.xml"/><Relationship Id="rId19" Type="http://schemas.openxmlformats.org/officeDocument/2006/relationships/tags" Target="../tags/tag24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3" Type="http://schemas.openxmlformats.org/officeDocument/2006/relationships/tags" Target="../tags/tag294.xml"/><Relationship Id="rId32" Type="http://schemas.openxmlformats.org/officeDocument/2006/relationships/tags" Target="../tags/tag293.xml"/><Relationship Id="rId31" Type="http://schemas.openxmlformats.org/officeDocument/2006/relationships/tags" Target="../tags/tag292.xml"/><Relationship Id="rId30" Type="http://schemas.openxmlformats.org/officeDocument/2006/relationships/tags" Target="../tags/tag291.xml"/><Relationship Id="rId3" Type="http://schemas.openxmlformats.org/officeDocument/2006/relationships/tags" Target="../tags/tag264.xml"/><Relationship Id="rId29" Type="http://schemas.openxmlformats.org/officeDocument/2006/relationships/tags" Target="../tags/tag290.xml"/><Relationship Id="rId28" Type="http://schemas.openxmlformats.org/officeDocument/2006/relationships/tags" Target="../tags/tag289.xml"/><Relationship Id="rId27" Type="http://schemas.openxmlformats.org/officeDocument/2006/relationships/tags" Target="../tags/tag288.xml"/><Relationship Id="rId26" Type="http://schemas.openxmlformats.org/officeDocument/2006/relationships/tags" Target="../tags/tag287.xml"/><Relationship Id="rId25" Type="http://schemas.openxmlformats.org/officeDocument/2006/relationships/tags" Target="../tags/tag286.xml"/><Relationship Id="rId24" Type="http://schemas.openxmlformats.org/officeDocument/2006/relationships/tags" Target="../tags/tag285.xml"/><Relationship Id="rId23" Type="http://schemas.openxmlformats.org/officeDocument/2006/relationships/tags" Target="../tags/tag284.xml"/><Relationship Id="rId22" Type="http://schemas.openxmlformats.org/officeDocument/2006/relationships/tags" Target="../tags/tag283.xml"/><Relationship Id="rId21" Type="http://schemas.openxmlformats.org/officeDocument/2006/relationships/tags" Target="../tags/tag282.xml"/><Relationship Id="rId20" Type="http://schemas.openxmlformats.org/officeDocument/2006/relationships/tags" Target="../tags/tag281.xml"/><Relationship Id="rId2" Type="http://schemas.openxmlformats.org/officeDocument/2006/relationships/tags" Target="../tags/tag263.xml"/><Relationship Id="rId19" Type="http://schemas.openxmlformats.org/officeDocument/2006/relationships/tags" Target="../tags/tag280.xml"/><Relationship Id="rId18" Type="http://schemas.openxmlformats.org/officeDocument/2006/relationships/tags" Target="../tags/tag279.xml"/><Relationship Id="rId17" Type="http://schemas.openxmlformats.org/officeDocument/2006/relationships/tags" Target="../tags/tag278.xml"/><Relationship Id="rId16" Type="http://schemas.openxmlformats.org/officeDocument/2006/relationships/tags" Target="../tags/tag277.xml"/><Relationship Id="rId15" Type="http://schemas.openxmlformats.org/officeDocument/2006/relationships/tags" Target="../tags/tag276.xml"/><Relationship Id="rId14" Type="http://schemas.openxmlformats.org/officeDocument/2006/relationships/tags" Target="../tags/tag275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/>
          <p:nvPr>
            <p:custDataLst>
              <p:tags r:id="rId2"/>
            </p:custDataLst>
          </p:nvPr>
        </p:nvSpPr>
        <p:spPr>
          <a:xfrm>
            <a:off x="-3629" y="9525"/>
            <a:ext cx="12198804" cy="4419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8" name="Group 29"/>
          <p:cNvGrpSpPr/>
          <p:nvPr>
            <p:custDataLst>
              <p:tags r:id="rId3"/>
            </p:custDataLst>
          </p:nvPr>
        </p:nvGrpSpPr>
        <p:grpSpPr>
          <a:xfrm rot="1800000">
            <a:off x="8590927" y="873755"/>
            <a:ext cx="3117590" cy="3246084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9" name="Freeform 319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0" name="Freeform 32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1" name="Freeform 321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2" name="Freeform 322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3" name="Freeform 323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324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5" name="Freeform 32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32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7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8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9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30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>
            <p:custDataLst>
              <p:tags r:id="rId16"/>
            </p:custDataLst>
          </p:nvPr>
        </p:nvGrpSpPr>
        <p:grpSpPr>
          <a:xfrm>
            <a:off x="584611" y="246308"/>
            <a:ext cx="2608160" cy="2142169"/>
            <a:chOff x="2607344" y="-649181"/>
            <a:chExt cx="2608160" cy="2142169"/>
          </a:xfrm>
          <a:solidFill>
            <a:schemeClr val="accent3">
              <a:alpha val="15000"/>
            </a:schemeClr>
          </a:solidFill>
        </p:grpSpPr>
        <p:grpSp>
          <p:nvGrpSpPr>
            <p:cNvPr id="25" name="Group 74"/>
            <p:cNvGrpSpPr/>
            <p:nvPr/>
          </p:nvGrpSpPr>
          <p:grpSpPr>
            <a:xfrm rot="1800000">
              <a:off x="3246128" y="-649181"/>
              <a:ext cx="1314075" cy="1368235"/>
              <a:chOff x="8349573" y="-1673337"/>
              <a:chExt cx="6162676" cy="6416675"/>
            </a:xfrm>
            <a:grpFill/>
          </p:grpSpPr>
          <p:sp>
            <p:nvSpPr>
              <p:cNvPr id="34" name="Freeform 319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349573" y="-1673337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4 h 1368"/>
                  <a:gd name="T10" fmla="*/ 1536 w 1576"/>
                  <a:gd name="T11" fmla="*/ 1344 h 1368"/>
                  <a:gd name="T12" fmla="*/ 788 w 1576"/>
                  <a:gd name="T13" fmla="*/ 47 h 1368"/>
                  <a:gd name="T14" fmla="*/ 40 w 1576"/>
                  <a:gd name="T15" fmla="*/ 134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4"/>
                    </a:moveTo>
                    <a:lnTo>
                      <a:pt x="1536" y="1344"/>
                    </a:lnTo>
                    <a:lnTo>
                      <a:pt x="788" y="47"/>
                    </a:lnTo>
                    <a:lnTo>
                      <a:pt x="40" y="1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5" name="Freeform 320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570361" y="-1655875"/>
                <a:ext cx="2503488" cy="2171700"/>
              </a:xfrm>
              <a:custGeom>
                <a:avLst/>
                <a:gdLst>
                  <a:gd name="T0" fmla="*/ 788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8 w 1577"/>
                  <a:gd name="T7" fmla="*/ 1368 h 1368"/>
                  <a:gd name="T8" fmla="*/ 41 w 1577"/>
                  <a:gd name="T9" fmla="*/ 24 h 1368"/>
                  <a:gd name="T10" fmla="*/ 788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8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8" y="1368"/>
                    </a:lnTo>
                    <a:close/>
                    <a:moveTo>
                      <a:pt x="41" y="24"/>
                    </a:moveTo>
                    <a:lnTo>
                      <a:pt x="788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6" name="Freeform 321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0787973" y="-1673337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4 h 1368"/>
                  <a:gd name="T10" fmla="*/ 1536 w 1576"/>
                  <a:gd name="T11" fmla="*/ 1344 h 1368"/>
                  <a:gd name="T12" fmla="*/ 788 w 1576"/>
                  <a:gd name="T13" fmla="*/ 47 h 1368"/>
                  <a:gd name="T14" fmla="*/ 40 w 1576"/>
                  <a:gd name="T15" fmla="*/ 134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4"/>
                    </a:moveTo>
                    <a:lnTo>
                      <a:pt x="1536" y="1344"/>
                    </a:lnTo>
                    <a:lnTo>
                      <a:pt x="788" y="47"/>
                    </a:lnTo>
                    <a:lnTo>
                      <a:pt x="40" y="1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7" name="Freeform 322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2008761" y="-1655875"/>
                <a:ext cx="2503488" cy="2171700"/>
              </a:xfrm>
              <a:custGeom>
                <a:avLst/>
                <a:gdLst>
                  <a:gd name="T0" fmla="*/ 789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9 w 1577"/>
                  <a:gd name="T7" fmla="*/ 1368 h 1368"/>
                  <a:gd name="T8" fmla="*/ 41 w 1577"/>
                  <a:gd name="T9" fmla="*/ 24 h 1368"/>
                  <a:gd name="T10" fmla="*/ 789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9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9" y="1368"/>
                    </a:lnTo>
                    <a:close/>
                    <a:moveTo>
                      <a:pt x="41" y="24"/>
                    </a:moveTo>
                    <a:lnTo>
                      <a:pt x="789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8" name="Freeform 323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349573" y="460263"/>
                <a:ext cx="2501900" cy="2168525"/>
              </a:xfrm>
              <a:custGeom>
                <a:avLst/>
                <a:gdLst>
                  <a:gd name="T0" fmla="*/ 788 w 1576"/>
                  <a:gd name="T1" fmla="*/ 1366 h 1366"/>
                  <a:gd name="T2" fmla="*/ 0 w 1576"/>
                  <a:gd name="T3" fmla="*/ 0 h 1366"/>
                  <a:gd name="T4" fmla="*/ 1576 w 1576"/>
                  <a:gd name="T5" fmla="*/ 0 h 1366"/>
                  <a:gd name="T6" fmla="*/ 788 w 1576"/>
                  <a:gd name="T7" fmla="*/ 1366 h 1366"/>
                  <a:gd name="T8" fmla="*/ 40 w 1576"/>
                  <a:gd name="T9" fmla="*/ 24 h 1366"/>
                  <a:gd name="T10" fmla="*/ 788 w 1576"/>
                  <a:gd name="T11" fmla="*/ 1318 h 1366"/>
                  <a:gd name="T12" fmla="*/ 1536 w 1576"/>
                  <a:gd name="T13" fmla="*/ 24 h 1366"/>
                  <a:gd name="T14" fmla="*/ 40 w 1576"/>
                  <a:gd name="T15" fmla="*/ 24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6">
                    <a:moveTo>
                      <a:pt x="788" y="1366"/>
                    </a:moveTo>
                    <a:lnTo>
                      <a:pt x="0" y="0"/>
                    </a:lnTo>
                    <a:lnTo>
                      <a:pt x="1576" y="0"/>
                    </a:lnTo>
                    <a:lnTo>
                      <a:pt x="788" y="1366"/>
                    </a:lnTo>
                    <a:close/>
                    <a:moveTo>
                      <a:pt x="40" y="24"/>
                    </a:moveTo>
                    <a:lnTo>
                      <a:pt x="788" y="1318"/>
                    </a:lnTo>
                    <a:lnTo>
                      <a:pt x="1536" y="24"/>
                    </a:ln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9" name="Freeform 324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570361" y="441213"/>
                <a:ext cx="2503488" cy="2168525"/>
              </a:xfrm>
              <a:custGeom>
                <a:avLst/>
                <a:gdLst>
                  <a:gd name="T0" fmla="*/ 1577 w 1577"/>
                  <a:gd name="T1" fmla="*/ 1366 h 1366"/>
                  <a:gd name="T2" fmla="*/ 0 w 1577"/>
                  <a:gd name="T3" fmla="*/ 1366 h 1366"/>
                  <a:gd name="T4" fmla="*/ 788 w 1577"/>
                  <a:gd name="T5" fmla="*/ 0 h 1366"/>
                  <a:gd name="T6" fmla="*/ 1577 w 1577"/>
                  <a:gd name="T7" fmla="*/ 1366 h 1366"/>
                  <a:gd name="T8" fmla="*/ 41 w 1577"/>
                  <a:gd name="T9" fmla="*/ 1342 h 1366"/>
                  <a:gd name="T10" fmla="*/ 1536 w 1577"/>
                  <a:gd name="T11" fmla="*/ 1342 h 1366"/>
                  <a:gd name="T12" fmla="*/ 788 w 1577"/>
                  <a:gd name="T13" fmla="*/ 47 h 1366"/>
                  <a:gd name="T14" fmla="*/ 41 w 1577"/>
                  <a:gd name="T15" fmla="*/ 1342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6">
                    <a:moveTo>
                      <a:pt x="1577" y="1366"/>
                    </a:moveTo>
                    <a:lnTo>
                      <a:pt x="0" y="1366"/>
                    </a:lnTo>
                    <a:lnTo>
                      <a:pt x="788" y="0"/>
                    </a:lnTo>
                    <a:lnTo>
                      <a:pt x="1577" y="1366"/>
                    </a:lnTo>
                    <a:close/>
                    <a:moveTo>
                      <a:pt x="41" y="1342"/>
                    </a:moveTo>
                    <a:lnTo>
                      <a:pt x="1536" y="1342"/>
                    </a:lnTo>
                    <a:lnTo>
                      <a:pt x="788" y="47"/>
                    </a:lnTo>
                    <a:lnTo>
                      <a:pt x="41" y="1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0" name="Freeform 325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0787973" y="460263"/>
                <a:ext cx="2501900" cy="2168525"/>
              </a:xfrm>
              <a:custGeom>
                <a:avLst/>
                <a:gdLst>
                  <a:gd name="T0" fmla="*/ 788 w 1576"/>
                  <a:gd name="T1" fmla="*/ 1366 h 1366"/>
                  <a:gd name="T2" fmla="*/ 0 w 1576"/>
                  <a:gd name="T3" fmla="*/ 0 h 1366"/>
                  <a:gd name="T4" fmla="*/ 1576 w 1576"/>
                  <a:gd name="T5" fmla="*/ 0 h 1366"/>
                  <a:gd name="T6" fmla="*/ 788 w 1576"/>
                  <a:gd name="T7" fmla="*/ 1366 h 1366"/>
                  <a:gd name="T8" fmla="*/ 40 w 1576"/>
                  <a:gd name="T9" fmla="*/ 24 h 1366"/>
                  <a:gd name="T10" fmla="*/ 788 w 1576"/>
                  <a:gd name="T11" fmla="*/ 1318 h 1366"/>
                  <a:gd name="T12" fmla="*/ 1536 w 1576"/>
                  <a:gd name="T13" fmla="*/ 24 h 1366"/>
                  <a:gd name="T14" fmla="*/ 40 w 1576"/>
                  <a:gd name="T15" fmla="*/ 24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6">
                    <a:moveTo>
                      <a:pt x="788" y="1366"/>
                    </a:moveTo>
                    <a:lnTo>
                      <a:pt x="0" y="0"/>
                    </a:lnTo>
                    <a:lnTo>
                      <a:pt x="1576" y="0"/>
                    </a:lnTo>
                    <a:lnTo>
                      <a:pt x="788" y="1366"/>
                    </a:lnTo>
                    <a:close/>
                    <a:moveTo>
                      <a:pt x="40" y="24"/>
                    </a:moveTo>
                    <a:lnTo>
                      <a:pt x="788" y="1318"/>
                    </a:lnTo>
                    <a:lnTo>
                      <a:pt x="1536" y="24"/>
                    </a:ln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1" name="Freeform 326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2008761" y="441213"/>
                <a:ext cx="2503488" cy="2168525"/>
              </a:xfrm>
              <a:custGeom>
                <a:avLst/>
                <a:gdLst>
                  <a:gd name="T0" fmla="*/ 1577 w 1577"/>
                  <a:gd name="T1" fmla="*/ 1366 h 1366"/>
                  <a:gd name="T2" fmla="*/ 0 w 1577"/>
                  <a:gd name="T3" fmla="*/ 1366 h 1366"/>
                  <a:gd name="T4" fmla="*/ 789 w 1577"/>
                  <a:gd name="T5" fmla="*/ 0 h 1366"/>
                  <a:gd name="T6" fmla="*/ 1577 w 1577"/>
                  <a:gd name="T7" fmla="*/ 1366 h 1366"/>
                  <a:gd name="T8" fmla="*/ 41 w 1577"/>
                  <a:gd name="T9" fmla="*/ 1342 h 1366"/>
                  <a:gd name="T10" fmla="*/ 1536 w 1577"/>
                  <a:gd name="T11" fmla="*/ 1342 h 1366"/>
                  <a:gd name="T12" fmla="*/ 789 w 1577"/>
                  <a:gd name="T13" fmla="*/ 47 h 1366"/>
                  <a:gd name="T14" fmla="*/ 41 w 1577"/>
                  <a:gd name="T15" fmla="*/ 1342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6">
                    <a:moveTo>
                      <a:pt x="1577" y="1366"/>
                    </a:moveTo>
                    <a:lnTo>
                      <a:pt x="0" y="1366"/>
                    </a:lnTo>
                    <a:lnTo>
                      <a:pt x="789" y="0"/>
                    </a:lnTo>
                    <a:lnTo>
                      <a:pt x="1577" y="1366"/>
                    </a:lnTo>
                    <a:close/>
                    <a:moveTo>
                      <a:pt x="41" y="1342"/>
                    </a:moveTo>
                    <a:lnTo>
                      <a:pt x="1536" y="1342"/>
                    </a:lnTo>
                    <a:lnTo>
                      <a:pt x="789" y="47"/>
                    </a:lnTo>
                    <a:lnTo>
                      <a:pt x="41" y="1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2" name="Freeform 327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8349573" y="2552588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5 h 1368"/>
                  <a:gd name="T10" fmla="*/ 1536 w 1576"/>
                  <a:gd name="T11" fmla="*/ 1345 h 1368"/>
                  <a:gd name="T12" fmla="*/ 788 w 1576"/>
                  <a:gd name="T13" fmla="*/ 48 h 1368"/>
                  <a:gd name="T14" fmla="*/ 40 w 1576"/>
                  <a:gd name="T15" fmla="*/ 134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5"/>
                    </a:moveTo>
                    <a:lnTo>
                      <a:pt x="1536" y="1345"/>
                    </a:lnTo>
                    <a:lnTo>
                      <a:pt x="788" y="48"/>
                    </a:lnTo>
                    <a:lnTo>
                      <a:pt x="40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3" name="Freeform 328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9570361" y="2571638"/>
                <a:ext cx="2503488" cy="2171700"/>
              </a:xfrm>
              <a:custGeom>
                <a:avLst/>
                <a:gdLst>
                  <a:gd name="T0" fmla="*/ 788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8 w 1577"/>
                  <a:gd name="T7" fmla="*/ 1368 h 1368"/>
                  <a:gd name="T8" fmla="*/ 41 w 1577"/>
                  <a:gd name="T9" fmla="*/ 24 h 1368"/>
                  <a:gd name="T10" fmla="*/ 788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8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8" y="1368"/>
                    </a:lnTo>
                    <a:close/>
                    <a:moveTo>
                      <a:pt x="41" y="24"/>
                    </a:moveTo>
                    <a:lnTo>
                      <a:pt x="788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4" name="Freeform 329"/>
              <p:cNvSpPr>
                <a:spLocks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0787973" y="2552588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5 h 1368"/>
                  <a:gd name="T10" fmla="*/ 1536 w 1576"/>
                  <a:gd name="T11" fmla="*/ 1345 h 1368"/>
                  <a:gd name="T12" fmla="*/ 788 w 1576"/>
                  <a:gd name="T13" fmla="*/ 48 h 1368"/>
                  <a:gd name="T14" fmla="*/ 40 w 1576"/>
                  <a:gd name="T15" fmla="*/ 134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5"/>
                    </a:moveTo>
                    <a:lnTo>
                      <a:pt x="1536" y="1345"/>
                    </a:lnTo>
                    <a:lnTo>
                      <a:pt x="788" y="48"/>
                    </a:lnTo>
                    <a:lnTo>
                      <a:pt x="40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5" name="Freeform 330"/>
              <p:cNvSpPr>
                <a:spLocks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2008761" y="2571638"/>
                <a:ext cx="2503488" cy="2171700"/>
              </a:xfrm>
              <a:custGeom>
                <a:avLst/>
                <a:gdLst>
                  <a:gd name="T0" fmla="*/ 789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9 w 1577"/>
                  <a:gd name="T7" fmla="*/ 1368 h 1368"/>
                  <a:gd name="T8" fmla="*/ 41 w 1577"/>
                  <a:gd name="T9" fmla="*/ 24 h 1368"/>
                  <a:gd name="T10" fmla="*/ 789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9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9" y="1368"/>
                    </a:lnTo>
                    <a:close/>
                    <a:moveTo>
                      <a:pt x="41" y="24"/>
                    </a:moveTo>
                    <a:lnTo>
                      <a:pt x="789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</p:grpSp>
        <p:grpSp>
          <p:nvGrpSpPr>
            <p:cNvPr id="26" name="Group 58"/>
            <p:cNvGrpSpPr/>
            <p:nvPr/>
          </p:nvGrpSpPr>
          <p:grpSpPr>
            <a:xfrm>
              <a:off x="2607344" y="-468621"/>
              <a:ext cx="2608160" cy="1961609"/>
              <a:chOff x="1925461" y="-469483"/>
              <a:chExt cx="5437137" cy="4089296"/>
            </a:xfrm>
            <a:grpFill/>
          </p:grpSpPr>
          <p:sp>
            <p:nvSpPr>
              <p:cNvPr id="27" name="Freeform 61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1925461" y="2554358"/>
                <a:ext cx="921032" cy="1065455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8" name="Freeform 6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4588603" y="-469483"/>
                <a:ext cx="929208" cy="1062729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8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9" name="Freeform 42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5517809" y="64607"/>
                <a:ext cx="921032" cy="1065455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0" name="Freeform 43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6438840" y="-469483"/>
                <a:ext cx="923758" cy="1062729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1" name="Freeform 6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4594053" y="593246"/>
                <a:ext cx="923758" cy="1070905"/>
              </a:xfrm>
              <a:custGeom>
                <a:avLst/>
                <a:gdLst>
                  <a:gd name="T0" fmla="*/ 0 w 339"/>
                  <a:gd name="T1" fmla="*/ 197 h 393"/>
                  <a:gd name="T2" fmla="*/ 339 w 339"/>
                  <a:gd name="T3" fmla="*/ 393 h 393"/>
                  <a:gd name="T4" fmla="*/ 339 w 339"/>
                  <a:gd name="T5" fmla="*/ 0 h 393"/>
                  <a:gd name="T6" fmla="*/ 0 w 339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197"/>
                    </a:moveTo>
                    <a:lnTo>
                      <a:pt x="339" y="393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2" name="Freeform 76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646908" y="1658700"/>
                <a:ext cx="923758" cy="1062729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3" name="Freeform 77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5548104" y="1683977"/>
                <a:ext cx="921032" cy="1065455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</p:grpSp>
      </p:grpSp>
      <p:grpSp>
        <p:nvGrpSpPr>
          <p:cNvPr id="46" name="Group 42"/>
          <p:cNvGrpSpPr/>
          <p:nvPr>
            <p:custDataLst>
              <p:tags r:id="rId36"/>
            </p:custDataLst>
          </p:nvPr>
        </p:nvGrpSpPr>
        <p:grpSpPr>
          <a:xfrm>
            <a:off x="1100762" y="1771283"/>
            <a:ext cx="2608160" cy="1961609"/>
            <a:chOff x="1925461" y="-469483"/>
            <a:chExt cx="5437137" cy="4089296"/>
          </a:xfrm>
          <a:solidFill>
            <a:schemeClr val="accent3">
              <a:alpha val="15000"/>
            </a:schemeClr>
          </a:solidFill>
        </p:grpSpPr>
        <p:sp>
          <p:nvSpPr>
            <p:cNvPr id="47" name="Freeform 61"/>
            <p:cNvSpPr/>
            <p:nvPr>
              <p:custDataLst>
                <p:tags r:id="rId37"/>
              </p:custDataLst>
            </p:nvPr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8" name="Freeform 6"/>
            <p:cNvSpPr/>
            <p:nvPr>
              <p:custDataLst>
                <p:tags r:id="rId38"/>
              </p:custDataLst>
            </p:nvPr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9" name="Freeform 42"/>
            <p:cNvSpPr/>
            <p:nvPr>
              <p:custDataLst>
                <p:tags r:id="rId39"/>
              </p:custDataLst>
            </p:nvPr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0" name="Freeform 43"/>
            <p:cNvSpPr/>
            <p:nvPr>
              <p:custDataLst>
                <p:tags r:id="rId40"/>
              </p:custDataLst>
            </p:nvPr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1" name="Freeform 47"/>
            <p:cNvSpPr/>
            <p:nvPr>
              <p:custDataLst>
                <p:tags r:id="rId41"/>
              </p:custDataLst>
            </p:nvPr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2" name="Freeform 76"/>
            <p:cNvSpPr/>
            <p:nvPr>
              <p:custDataLst>
                <p:tags r:id="rId42"/>
              </p:custDataLst>
            </p:nvPr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3" name="Freeform 77"/>
            <p:cNvSpPr/>
            <p:nvPr>
              <p:custDataLst>
                <p:tags r:id="rId43"/>
              </p:custDataLst>
            </p:nvPr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54" name="Group 50"/>
          <p:cNvGrpSpPr/>
          <p:nvPr>
            <p:custDataLst>
              <p:tags r:id="rId44"/>
            </p:custDataLst>
          </p:nvPr>
        </p:nvGrpSpPr>
        <p:grpSpPr>
          <a:xfrm>
            <a:off x="2868777" y="1045370"/>
            <a:ext cx="2608160" cy="1961609"/>
            <a:chOff x="1925461" y="-469483"/>
            <a:chExt cx="5437137" cy="4089296"/>
          </a:xfrm>
          <a:solidFill>
            <a:schemeClr val="accent3">
              <a:alpha val="15000"/>
            </a:schemeClr>
          </a:solidFill>
        </p:grpSpPr>
        <p:sp>
          <p:nvSpPr>
            <p:cNvPr id="55" name="Freeform 61"/>
            <p:cNvSpPr/>
            <p:nvPr>
              <p:custDataLst>
                <p:tags r:id="rId45"/>
              </p:custDataLst>
            </p:nvPr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6" name="Freeform 6"/>
            <p:cNvSpPr/>
            <p:nvPr>
              <p:custDataLst>
                <p:tags r:id="rId46"/>
              </p:custDataLst>
            </p:nvPr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7" name="Freeform 42"/>
            <p:cNvSpPr/>
            <p:nvPr>
              <p:custDataLst>
                <p:tags r:id="rId47"/>
              </p:custDataLst>
            </p:nvPr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8" name="Freeform 43"/>
            <p:cNvSpPr/>
            <p:nvPr>
              <p:custDataLst>
                <p:tags r:id="rId48"/>
              </p:custDataLst>
            </p:nvPr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9" name="Freeform 55"/>
            <p:cNvSpPr/>
            <p:nvPr>
              <p:custDataLst>
                <p:tags r:id="rId49"/>
              </p:custDataLst>
            </p:nvPr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60" name="Freeform 76"/>
            <p:cNvSpPr/>
            <p:nvPr>
              <p:custDataLst>
                <p:tags r:id="rId50"/>
              </p:custDataLst>
            </p:nvPr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61" name="Freeform 77"/>
            <p:cNvSpPr/>
            <p:nvPr>
              <p:custDataLst>
                <p:tags r:id="rId51"/>
              </p:custDataLst>
            </p:nvPr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2"/>
            </p:custDataLst>
          </p:nvPr>
        </p:nvSpPr>
        <p:spPr>
          <a:xfrm>
            <a:off x="-5715" y="2804160"/>
            <a:ext cx="12200890" cy="1185545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600" b="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3"/>
            </p:custDataLst>
          </p:nvPr>
        </p:nvSpPr>
        <p:spPr>
          <a:xfrm>
            <a:off x="-4445" y="4526280"/>
            <a:ext cx="12199620" cy="80518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3200" b="0" u="none" strike="noStrike" kern="1200" cap="none" spc="200" normalizeH="0" baseline="0"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6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17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18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0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1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2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3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1738" y="852759"/>
            <a:ext cx="7202922" cy="1891697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6" name="Rectangle 27"/>
          <p:cNvSpPr/>
          <p:nvPr>
            <p:custDataLst>
              <p:tags r:id="rId3"/>
            </p:custDataLst>
          </p:nvPr>
        </p:nvSpPr>
        <p:spPr>
          <a:xfrm>
            <a:off x="-6804" y="3113464"/>
            <a:ext cx="12198804" cy="376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grpSp>
        <p:nvGrpSpPr>
          <p:cNvPr id="7" name="Group 29"/>
          <p:cNvGrpSpPr/>
          <p:nvPr>
            <p:custDataLst>
              <p:tags r:id="rId4"/>
            </p:custDataLst>
          </p:nvPr>
        </p:nvGrpSpPr>
        <p:grpSpPr>
          <a:xfrm rot="1800000">
            <a:off x="8590927" y="3331435"/>
            <a:ext cx="3117590" cy="3246084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8" name="Freeform 31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9" name="Freeform 320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0" name="Freeform 321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1" name="Freeform 322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2" name="Freeform 323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3" name="Freeform 324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325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5" name="Freeform 326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6" name="Freeform 327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7" name="Freeform 328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8" name="Freeform 329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330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0" name="组合 19"/>
          <p:cNvGrpSpPr/>
          <p:nvPr>
            <p:custDataLst>
              <p:tags r:id="rId17"/>
            </p:custDataLst>
          </p:nvPr>
        </p:nvGrpSpPr>
        <p:grpSpPr>
          <a:xfrm>
            <a:off x="669925" y="3244570"/>
            <a:ext cx="2608160" cy="2142169"/>
            <a:chOff x="2607344" y="-649181"/>
            <a:chExt cx="2608160" cy="2142169"/>
          </a:xfrm>
          <a:solidFill>
            <a:schemeClr val="accent3">
              <a:alpha val="15000"/>
            </a:schemeClr>
          </a:solidFill>
        </p:grpSpPr>
        <p:grpSp>
          <p:nvGrpSpPr>
            <p:cNvPr id="21" name="Group 74"/>
            <p:cNvGrpSpPr/>
            <p:nvPr/>
          </p:nvGrpSpPr>
          <p:grpSpPr>
            <a:xfrm rot="1800000">
              <a:off x="3246128" y="-649181"/>
              <a:ext cx="1314075" cy="1368235"/>
              <a:chOff x="8349573" y="-1673337"/>
              <a:chExt cx="6162676" cy="6416675"/>
            </a:xfrm>
            <a:grpFill/>
          </p:grpSpPr>
          <p:sp>
            <p:nvSpPr>
              <p:cNvPr id="30" name="Freeform 319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349573" y="-1673337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4 h 1368"/>
                  <a:gd name="T10" fmla="*/ 1536 w 1576"/>
                  <a:gd name="T11" fmla="*/ 1344 h 1368"/>
                  <a:gd name="T12" fmla="*/ 788 w 1576"/>
                  <a:gd name="T13" fmla="*/ 47 h 1368"/>
                  <a:gd name="T14" fmla="*/ 40 w 1576"/>
                  <a:gd name="T15" fmla="*/ 134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4"/>
                    </a:moveTo>
                    <a:lnTo>
                      <a:pt x="1536" y="1344"/>
                    </a:lnTo>
                    <a:lnTo>
                      <a:pt x="788" y="47"/>
                    </a:lnTo>
                    <a:lnTo>
                      <a:pt x="40" y="1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1" name="Freeform 320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570361" y="-1655875"/>
                <a:ext cx="2503488" cy="2171700"/>
              </a:xfrm>
              <a:custGeom>
                <a:avLst/>
                <a:gdLst>
                  <a:gd name="T0" fmla="*/ 788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8 w 1577"/>
                  <a:gd name="T7" fmla="*/ 1368 h 1368"/>
                  <a:gd name="T8" fmla="*/ 41 w 1577"/>
                  <a:gd name="T9" fmla="*/ 24 h 1368"/>
                  <a:gd name="T10" fmla="*/ 788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8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8" y="1368"/>
                    </a:lnTo>
                    <a:close/>
                    <a:moveTo>
                      <a:pt x="41" y="24"/>
                    </a:moveTo>
                    <a:lnTo>
                      <a:pt x="788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2" name="Freeform 321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0787973" y="-1673337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4 h 1368"/>
                  <a:gd name="T10" fmla="*/ 1536 w 1576"/>
                  <a:gd name="T11" fmla="*/ 1344 h 1368"/>
                  <a:gd name="T12" fmla="*/ 788 w 1576"/>
                  <a:gd name="T13" fmla="*/ 47 h 1368"/>
                  <a:gd name="T14" fmla="*/ 40 w 1576"/>
                  <a:gd name="T15" fmla="*/ 134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4"/>
                    </a:moveTo>
                    <a:lnTo>
                      <a:pt x="1536" y="1344"/>
                    </a:lnTo>
                    <a:lnTo>
                      <a:pt x="788" y="47"/>
                    </a:lnTo>
                    <a:lnTo>
                      <a:pt x="40" y="13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3" name="Freeform 322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2008761" y="-1655875"/>
                <a:ext cx="2503488" cy="2171700"/>
              </a:xfrm>
              <a:custGeom>
                <a:avLst/>
                <a:gdLst>
                  <a:gd name="T0" fmla="*/ 789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9 w 1577"/>
                  <a:gd name="T7" fmla="*/ 1368 h 1368"/>
                  <a:gd name="T8" fmla="*/ 41 w 1577"/>
                  <a:gd name="T9" fmla="*/ 24 h 1368"/>
                  <a:gd name="T10" fmla="*/ 789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9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9" y="1368"/>
                    </a:lnTo>
                    <a:close/>
                    <a:moveTo>
                      <a:pt x="41" y="24"/>
                    </a:moveTo>
                    <a:lnTo>
                      <a:pt x="789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4" name="Freeform 323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349573" y="460263"/>
                <a:ext cx="2501900" cy="2168525"/>
              </a:xfrm>
              <a:custGeom>
                <a:avLst/>
                <a:gdLst>
                  <a:gd name="T0" fmla="*/ 788 w 1576"/>
                  <a:gd name="T1" fmla="*/ 1366 h 1366"/>
                  <a:gd name="T2" fmla="*/ 0 w 1576"/>
                  <a:gd name="T3" fmla="*/ 0 h 1366"/>
                  <a:gd name="T4" fmla="*/ 1576 w 1576"/>
                  <a:gd name="T5" fmla="*/ 0 h 1366"/>
                  <a:gd name="T6" fmla="*/ 788 w 1576"/>
                  <a:gd name="T7" fmla="*/ 1366 h 1366"/>
                  <a:gd name="T8" fmla="*/ 40 w 1576"/>
                  <a:gd name="T9" fmla="*/ 24 h 1366"/>
                  <a:gd name="T10" fmla="*/ 788 w 1576"/>
                  <a:gd name="T11" fmla="*/ 1318 h 1366"/>
                  <a:gd name="T12" fmla="*/ 1536 w 1576"/>
                  <a:gd name="T13" fmla="*/ 24 h 1366"/>
                  <a:gd name="T14" fmla="*/ 40 w 1576"/>
                  <a:gd name="T15" fmla="*/ 24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6">
                    <a:moveTo>
                      <a:pt x="788" y="1366"/>
                    </a:moveTo>
                    <a:lnTo>
                      <a:pt x="0" y="0"/>
                    </a:lnTo>
                    <a:lnTo>
                      <a:pt x="1576" y="0"/>
                    </a:lnTo>
                    <a:lnTo>
                      <a:pt x="788" y="1366"/>
                    </a:lnTo>
                    <a:close/>
                    <a:moveTo>
                      <a:pt x="40" y="24"/>
                    </a:moveTo>
                    <a:lnTo>
                      <a:pt x="788" y="1318"/>
                    </a:lnTo>
                    <a:lnTo>
                      <a:pt x="1536" y="24"/>
                    </a:ln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5" name="Freeform 324"/>
              <p:cNvSpPr>
                <a:spLocks noEditPoint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570361" y="441213"/>
                <a:ext cx="2503488" cy="2168525"/>
              </a:xfrm>
              <a:custGeom>
                <a:avLst/>
                <a:gdLst>
                  <a:gd name="T0" fmla="*/ 1577 w 1577"/>
                  <a:gd name="T1" fmla="*/ 1366 h 1366"/>
                  <a:gd name="T2" fmla="*/ 0 w 1577"/>
                  <a:gd name="T3" fmla="*/ 1366 h 1366"/>
                  <a:gd name="T4" fmla="*/ 788 w 1577"/>
                  <a:gd name="T5" fmla="*/ 0 h 1366"/>
                  <a:gd name="T6" fmla="*/ 1577 w 1577"/>
                  <a:gd name="T7" fmla="*/ 1366 h 1366"/>
                  <a:gd name="T8" fmla="*/ 41 w 1577"/>
                  <a:gd name="T9" fmla="*/ 1342 h 1366"/>
                  <a:gd name="T10" fmla="*/ 1536 w 1577"/>
                  <a:gd name="T11" fmla="*/ 1342 h 1366"/>
                  <a:gd name="T12" fmla="*/ 788 w 1577"/>
                  <a:gd name="T13" fmla="*/ 47 h 1366"/>
                  <a:gd name="T14" fmla="*/ 41 w 1577"/>
                  <a:gd name="T15" fmla="*/ 1342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6">
                    <a:moveTo>
                      <a:pt x="1577" y="1366"/>
                    </a:moveTo>
                    <a:lnTo>
                      <a:pt x="0" y="1366"/>
                    </a:lnTo>
                    <a:lnTo>
                      <a:pt x="788" y="0"/>
                    </a:lnTo>
                    <a:lnTo>
                      <a:pt x="1577" y="1366"/>
                    </a:lnTo>
                    <a:close/>
                    <a:moveTo>
                      <a:pt x="41" y="1342"/>
                    </a:moveTo>
                    <a:lnTo>
                      <a:pt x="1536" y="1342"/>
                    </a:lnTo>
                    <a:lnTo>
                      <a:pt x="788" y="47"/>
                    </a:lnTo>
                    <a:lnTo>
                      <a:pt x="41" y="1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6" name="Freeform 325"/>
              <p:cNvSpPr>
                <a:spLocks noEditPoint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0787973" y="460263"/>
                <a:ext cx="2501900" cy="2168525"/>
              </a:xfrm>
              <a:custGeom>
                <a:avLst/>
                <a:gdLst>
                  <a:gd name="T0" fmla="*/ 788 w 1576"/>
                  <a:gd name="T1" fmla="*/ 1366 h 1366"/>
                  <a:gd name="T2" fmla="*/ 0 w 1576"/>
                  <a:gd name="T3" fmla="*/ 0 h 1366"/>
                  <a:gd name="T4" fmla="*/ 1576 w 1576"/>
                  <a:gd name="T5" fmla="*/ 0 h 1366"/>
                  <a:gd name="T6" fmla="*/ 788 w 1576"/>
                  <a:gd name="T7" fmla="*/ 1366 h 1366"/>
                  <a:gd name="T8" fmla="*/ 40 w 1576"/>
                  <a:gd name="T9" fmla="*/ 24 h 1366"/>
                  <a:gd name="T10" fmla="*/ 788 w 1576"/>
                  <a:gd name="T11" fmla="*/ 1318 h 1366"/>
                  <a:gd name="T12" fmla="*/ 1536 w 1576"/>
                  <a:gd name="T13" fmla="*/ 24 h 1366"/>
                  <a:gd name="T14" fmla="*/ 40 w 1576"/>
                  <a:gd name="T15" fmla="*/ 24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6">
                    <a:moveTo>
                      <a:pt x="788" y="1366"/>
                    </a:moveTo>
                    <a:lnTo>
                      <a:pt x="0" y="0"/>
                    </a:lnTo>
                    <a:lnTo>
                      <a:pt x="1576" y="0"/>
                    </a:lnTo>
                    <a:lnTo>
                      <a:pt x="788" y="1366"/>
                    </a:lnTo>
                    <a:close/>
                    <a:moveTo>
                      <a:pt x="40" y="24"/>
                    </a:moveTo>
                    <a:lnTo>
                      <a:pt x="788" y="1318"/>
                    </a:lnTo>
                    <a:lnTo>
                      <a:pt x="1536" y="24"/>
                    </a:ln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7" name="Freeform 326"/>
              <p:cNvSpPr>
                <a:spLocks noEditPoint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008761" y="441213"/>
                <a:ext cx="2503488" cy="2168525"/>
              </a:xfrm>
              <a:custGeom>
                <a:avLst/>
                <a:gdLst>
                  <a:gd name="T0" fmla="*/ 1577 w 1577"/>
                  <a:gd name="T1" fmla="*/ 1366 h 1366"/>
                  <a:gd name="T2" fmla="*/ 0 w 1577"/>
                  <a:gd name="T3" fmla="*/ 1366 h 1366"/>
                  <a:gd name="T4" fmla="*/ 789 w 1577"/>
                  <a:gd name="T5" fmla="*/ 0 h 1366"/>
                  <a:gd name="T6" fmla="*/ 1577 w 1577"/>
                  <a:gd name="T7" fmla="*/ 1366 h 1366"/>
                  <a:gd name="T8" fmla="*/ 41 w 1577"/>
                  <a:gd name="T9" fmla="*/ 1342 h 1366"/>
                  <a:gd name="T10" fmla="*/ 1536 w 1577"/>
                  <a:gd name="T11" fmla="*/ 1342 h 1366"/>
                  <a:gd name="T12" fmla="*/ 789 w 1577"/>
                  <a:gd name="T13" fmla="*/ 47 h 1366"/>
                  <a:gd name="T14" fmla="*/ 41 w 1577"/>
                  <a:gd name="T15" fmla="*/ 1342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6">
                    <a:moveTo>
                      <a:pt x="1577" y="1366"/>
                    </a:moveTo>
                    <a:lnTo>
                      <a:pt x="0" y="1366"/>
                    </a:lnTo>
                    <a:lnTo>
                      <a:pt x="789" y="0"/>
                    </a:lnTo>
                    <a:lnTo>
                      <a:pt x="1577" y="1366"/>
                    </a:lnTo>
                    <a:close/>
                    <a:moveTo>
                      <a:pt x="41" y="1342"/>
                    </a:moveTo>
                    <a:lnTo>
                      <a:pt x="1536" y="1342"/>
                    </a:lnTo>
                    <a:lnTo>
                      <a:pt x="789" y="47"/>
                    </a:lnTo>
                    <a:lnTo>
                      <a:pt x="41" y="1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8" name="Freeform 327"/>
              <p:cNvSpPr>
                <a:spLocks noEditPoint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8349573" y="2552588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5 h 1368"/>
                  <a:gd name="T10" fmla="*/ 1536 w 1576"/>
                  <a:gd name="T11" fmla="*/ 1345 h 1368"/>
                  <a:gd name="T12" fmla="*/ 788 w 1576"/>
                  <a:gd name="T13" fmla="*/ 48 h 1368"/>
                  <a:gd name="T14" fmla="*/ 40 w 1576"/>
                  <a:gd name="T15" fmla="*/ 134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5"/>
                    </a:moveTo>
                    <a:lnTo>
                      <a:pt x="1536" y="1345"/>
                    </a:lnTo>
                    <a:lnTo>
                      <a:pt x="788" y="48"/>
                    </a:lnTo>
                    <a:lnTo>
                      <a:pt x="40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39" name="Freeform 328"/>
              <p:cNvSpPr>
                <a:spLocks noEditPoint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9570361" y="2571638"/>
                <a:ext cx="2503488" cy="2171700"/>
              </a:xfrm>
              <a:custGeom>
                <a:avLst/>
                <a:gdLst>
                  <a:gd name="T0" fmla="*/ 788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8 w 1577"/>
                  <a:gd name="T7" fmla="*/ 1368 h 1368"/>
                  <a:gd name="T8" fmla="*/ 41 w 1577"/>
                  <a:gd name="T9" fmla="*/ 24 h 1368"/>
                  <a:gd name="T10" fmla="*/ 788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8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8" y="1368"/>
                    </a:lnTo>
                    <a:close/>
                    <a:moveTo>
                      <a:pt x="41" y="24"/>
                    </a:moveTo>
                    <a:lnTo>
                      <a:pt x="788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0" name="Freeform 329"/>
              <p:cNvSpPr>
                <a:spLocks noEditPoint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0787973" y="2552588"/>
                <a:ext cx="2501900" cy="2171700"/>
              </a:xfrm>
              <a:custGeom>
                <a:avLst/>
                <a:gdLst>
                  <a:gd name="T0" fmla="*/ 1576 w 1576"/>
                  <a:gd name="T1" fmla="*/ 1368 h 1368"/>
                  <a:gd name="T2" fmla="*/ 0 w 1576"/>
                  <a:gd name="T3" fmla="*/ 1368 h 1368"/>
                  <a:gd name="T4" fmla="*/ 788 w 1576"/>
                  <a:gd name="T5" fmla="*/ 0 h 1368"/>
                  <a:gd name="T6" fmla="*/ 1576 w 1576"/>
                  <a:gd name="T7" fmla="*/ 1368 h 1368"/>
                  <a:gd name="T8" fmla="*/ 40 w 1576"/>
                  <a:gd name="T9" fmla="*/ 1345 h 1368"/>
                  <a:gd name="T10" fmla="*/ 1536 w 1576"/>
                  <a:gd name="T11" fmla="*/ 1345 h 1368"/>
                  <a:gd name="T12" fmla="*/ 788 w 1576"/>
                  <a:gd name="T13" fmla="*/ 48 h 1368"/>
                  <a:gd name="T14" fmla="*/ 40 w 1576"/>
                  <a:gd name="T15" fmla="*/ 1345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6" h="1368">
                    <a:moveTo>
                      <a:pt x="1576" y="1368"/>
                    </a:moveTo>
                    <a:lnTo>
                      <a:pt x="0" y="1368"/>
                    </a:lnTo>
                    <a:lnTo>
                      <a:pt x="788" y="0"/>
                    </a:lnTo>
                    <a:lnTo>
                      <a:pt x="1576" y="1368"/>
                    </a:lnTo>
                    <a:close/>
                    <a:moveTo>
                      <a:pt x="40" y="1345"/>
                    </a:moveTo>
                    <a:lnTo>
                      <a:pt x="1536" y="1345"/>
                    </a:lnTo>
                    <a:lnTo>
                      <a:pt x="788" y="48"/>
                    </a:lnTo>
                    <a:lnTo>
                      <a:pt x="40" y="13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41" name="Freeform 330"/>
              <p:cNvSpPr>
                <a:spLocks noEditPoint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2008761" y="2571638"/>
                <a:ext cx="2503488" cy="2171700"/>
              </a:xfrm>
              <a:custGeom>
                <a:avLst/>
                <a:gdLst>
                  <a:gd name="T0" fmla="*/ 789 w 1577"/>
                  <a:gd name="T1" fmla="*/ 1368 h 1368"/>
                  <a:gd name="T2" fmla="*/ 0 w 1577"/>
                  <a:gd name="T3" fmla="*/ 0 h 1368"/>
                  <a:gd name="T4" fmla="*/ 1577 w 1577"/>
                  <a:gd name="T5" fmla="*/ 0 h 1368"/>
                  <a:gd name="T6" fmla="*/ 789 w 1577"/>
                  <a:gd name="T7" fmla="*/ 1368 h 1368"/>
                  <a:gd name="T8" fmla="*/ 41 w 1577"/>
                  <a:gd name="T9" fmla="*/ 24 h 1368"/>
                  <a:gd name="T10" fmla="*/ 789 w 1577"/>
                  <a:gd name="T11" fmla="*/ 1321 h 1368"/>
                  <a:gd name="T12" fmla="*/ 1536 w 1577"/>
                  <a:gd name="T13" fmla="*/ 24 h 1368"/>
                  <a:gd name="T14" fmla="*/ 41 w 1577"/>
                  <a:gd name="T15" fmla="*/ 24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7" h="1368">
                    <a:moveTo>
                      <a:pt x="789" y="1368"/>
                    </a:moveTo>
                    <a:lnTo>
                      <a:pt x="0" y="0"/>
                    </a:lnTo>
                    <a:lnTo>
                      <a:pt x="1577" y="0"/>
                    </a:lnTo>
                    <a:lnTo>
                      <a:pt x="789" y="1368"/>
                    </a:lnTo>
                    <a:close/>
                    <a:moveTo>
                      <a:pt x="41" y="24"/>
                    </a:moveTo>
                    <a:lnTo>
                      <a:pt x="789" y="1321"/>
                    </a:lnTo>
                    <a:lnTo>
                      <a:pt x="1536" y="24"/>
                    </a:lnTo>
                    <a:lnTo>
                      <a:pt x="41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</p:grpSp>
        <p:grpSp>
          <p:nvGrpSpPr>
            <p:cNvPr id="22" name="Group 58"/>
            <p:cNvGrpSpPr/>
            <p:nvPr/>
          </p:nvGrpSpPr>
          <p:grpSpPr>
            <a:xfrm>
              <a:off x="2607344" y="-468621"/>
              <a:ext cx="2608160" cy="1961609"/>
              <a:chOff x="1925461" y="-469483"/>
              <a:chExt cx="5437137" cy="4089296"/>
            </a:xfrm>
            <a:grpFill/>
          </p:grpSpPr>
          <p:sp>
            <p:nvSpPr>
              <p:cNvPr id="23" name="Freeform 61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1925461" y="2554358"/>
                <a:ext cx="921032" cy="1065455"/>
              </a:xfrm>
              <a:custGeom>
                <a:avLst/>
                <a:gdLst>
                  <a:gd name="T0" fmla="*/ 0 w 338"/>
                  <a:gd name="T1" fmla="*/ 197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7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7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4" name="Freeform 6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4588603" y="-469483"/>
                <a:ext cx="929208" cy="1062729"/>
              </a:xfrm>
              <a:custGeom>
                <a:avLst/>
                <a:gdLst>
                  <a:gd name="T0" fmla="*/ 0 w 341"/>
                  <a:gd name="T1" fmla="*/ 196 h 390"/>
                  <a:gd name="T2" fmla="*/ 341 w 341"/>
                  <a:gd name="T3" fmla="*/ 390 h 390"/>
                  <a:gd name="T4" fmla="*/ 338 w 341"/>
                  <a:gd name="T5" fmla="*/ 0 h 390"/>
                  <a:gd name="T6" fmla="*/ 0 w 341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1" h="390">
                    <a:moveTo>
                      <a:pt x="0" y="196"/>
                    </a:moveTo>
                    <a:lnTo>
                      <a:pt x="341" y="390"/>
                    </a:lnTo>
                    <a:lnTo>
                      <a:pt x="338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5" name="Freeform 4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5517809" y="64607"/>
                <a:ext cx="921032" cy="1065455"/>
              </a:xfrm>
              <a:custGeom>
                <a:avLst/>
                <a:gdLst>
                  <a:gd name="T0" fmla="*/ 0 w 338"/>
                  <a:gd name="T1" fmla="*/ 194 h 391"/>
                  <a:gd name="T2" fmla="*/ 338 w 338"/>
                  <a:gd name="T3" fmla="*/ 391 h 391"/>
                  <a:gd name="T4" fmla="*/ 338 w 338"/>
                  <a:gd name="T5" fmla="*/ 0 h 391"/>
                  <a:gd name="T6" fmla="*/ 0 w 338"/>
                  <a:gd name="T7" fmla="*/ 194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194"/>
                    </a:moveTo>
                    <a:lnTo>
                      <a:pt x="338" y="391"/>
                    </a:lnTo>
                    <a:lnTo>
                      <a:pt x="338" y="0"/>
                    </a:lnTo>
                    <a:lnTo>
                      <a:pt x="0" y="194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6" name="Freeform 4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6438840" y="-469483"/>
                <a:ext cx="923758" cy="1062729"/>
              </a:xfrm>
              <a:custGeom>
                <a:avLst/>
                <a:gdLst>
                  <a:gd name="T0" fmla="*/ 0 w 339"/>
                  <a:gd name="T1" fmla="*/ 196 h 390"/>
                  <a:gd name="T2" fmla="*/ 339 w 339"/>
                  <a:gd name="T3" fmla="*/ 390 h 390"/>
                  <a:gd name="T4" fmla="*/ 339 w 339"/>
                  <a:gd name="T5" fmla="*/ 0 h 390"/>
                  <a:gd name="T6" fmla="*/ 0 w 339"/>
                  <a:gd name="T7" fmla="*/ 19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196"/>
                    </a:moveTo>
                    <a:lnTo>
                      <a:pt x="339" y="390"/>
                    </a:lnTo>
                    <a:lnTo>
                      <a:pt x="339" y="0"/>
                    </a:lnTo>
                    <a:lnTo>
                      <a:pt x="0" y="196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7" name="Freeform 63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4594053" y="593246"/>
                <a:ext cx="923758" cy="1070905"/>
              </a:xfrm>
              <a:custGeom>
                <a:avLst/>
                <a:gdLst>
                  <a:gd name="T0" fmla="*/ 0 w 339"/>
                  <a:gd name="T1" fmla="*/ 197 h 393"/>
                  <a:gd name="T2" fmla="*/ 339 w 339"/>
                  <a:gd name="T3" fmla="*/ 393 h 393"/>
                  <a:gd name="T4" fmla="*/ 339 w 339"/>
                  <a:gd name="T5" fmla="*/ 0 h 393"/>
                  <a:gd name="T6" fmla="*/ 0 w 339"/>
                  <a:gd name="T7" fmla="*/ 197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3">
                    <a:moveTo>
                      <a:pt x="0" y="197"/>
                    </a:moveTo>
                    <a:lnTo>
                      <a:pt x="339" y="393"/>
                    </a:lnTo>
                    <a:lnTo>
                      <a:pt x="339" y="0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8" name="Freeform 76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3646908" y="1658700"/>
                <a:ext cx="923758" cy="1062729"/>
              </a:xfrm>
              <a:custGeom>
                <a:avLst/>
                <a:gdLst>
                  <a:gd name="T0" fmla="*/ 0 w 339"/>
                  <a:gd name="T1" fmla="*/ 390 h 390"/>
                  <a:gd name="T2" fmla="*/ 0 w 339"/>
                  <a:gd name="T3" fmla="*/ 0 h 390"/>
                  <a:gd name="T4" fmla="*/ 339 w 339"/>
                  <a:gd name="T5" fmla="*/ 196 h 390"/>
                  <a:gd name="T6" fmla="*/ 0 w 339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9" h="390">
                    <a:moveTo>
                      <a:pt x="0" y="390"/>
                    </a:moveTo>
                    <a:lnTo>
                      <a:pt x="0" y="0"/>
                    </a:lnTo>
                    <a:lnTo>
                      <a:pt x="339" y="196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  <p:sp>
            <p:nvSpPr>
              <p:cNvPr id="29" name="Freeform 77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5548104" y="1683977"/>
                <a:ext cx="921032" cy="1065455"/>
              </a:xfrm>
              <a:custGeom>
                <a:avLst/>
                <a:gdLst>
                  <a:gd name="T0" fmla="*/ 0 w 338"/>
                  <a:gd name="T1" fmla="*/ 391 h 391"/>
                  <a:gd name="T2" fmla="*/ 0 w 338"/>
                  <a:gd name="T3" fmla="*/ 0 h 391"/>
                  <a:gd name="T4" fmla="*/ 338 w 338"/>
                  <a:gd name="T5" fmla="*/ 197 h 391"/>
                  <a:gd name="T6" fmla="*/ 0 w 338"/>
                  <a:gd name="T7" fmla="*/ 39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8" h="391">
                    <a:moveTo>
                      <a:pt x="0" y="391"/>
                    </a:moveTo>
                    <a:lnTo>
                      <a:pt x="0" y="0"/>
                    </a:lnTo>
                    <a:lnTo>
                      <a:pt x="338" y="197"/>
                    </a:lnTo>
                    <a:lnTo>
                      <a:pt x="0" y="391"/>
                    </a:lnTo>
                    <a:close/>
                  </a:path>
                </a:pathLst>
              </a:custGeom>
              <a:grpFill/>
              <a:ln w="15875" cap="flat">
                <a:solidFill>
                  <a:schemeClr val="bg1">
                    <a:alpha val="10000"/>
                  </a:schemeClr>
                </a:solidFill>
                <a:prstDash val="solid"/>
                <a:miter lim="800000"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350"/>
              </a:p>
            </p:txBody>
          </p:sp>
        </p:grpSp>
      </p:grpSp>
      <p:grpSp>
        <p:nvGrpSpPr>
          <p:cNvPr id="42" name="Group 42"/>
          <p:cNvGrpSpPr/>
          <p:nvPr>
            <p:custDataLst>
              <p:tags r:id="rId37"/>
            </p:custDataLst>
          </p:nvPr>
        </p:nvGrpSpPr>
        <p:grpSpPr>
          <a:xfrm>
            <a:off x="1186076" y="4769545"/>
            <a:ext cx="2608160" cy="1961609"/>
            <a:chOff x="1925461" y="-469483"/>
            <a:chExt cx="5437137" cy="4089296"/>
          </a:xfrm>
          <a:solidFill>
            <a:schemeClr val="accent3">
              <a:alpha val="15000"/>
            </a:schemeClr>
          </a:solidFill>
        </p:grpSpPr>
        <p:sp>
          <p:nvSpPr>
            <p:cNvPr id="43" name="Freeform 61"/>
            <p:cNvSpPr/>
            <p:nvPr>
              <p:custDataLst>
                <p:tags r:id="rId38"/>
              </p:custDataLst>
            </p:nvPr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6"/>
            <p:cNvSpPr/>
            <p:nvPr>
              <p:custDataLst>
                <p:tags r:id="rId39"/>
              </p:custDataLst>
            </p:nvPr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5" name="Freeform 42"/>
            <p:cNvSpPr/>
            <p:nvPr>
              <p:custDataLst>
                <p:tags r:id="rId40"/>
              </p:custDataLst>
            </p:nvPr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6" name="Freeform 43"/>
            <p:cNvSpPr/>
            <p:nvPr>
              <p:custDataLst>
                <p:tags r:id="rId41"/>
              </p:custDataLst>
            </p:nvPr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7" name="Freeform 47"/>
            <p:cNvSpPr/>
            <p:nvPr>
              <p:custDataLst>
                <p:tags r:id="rId42"/>
              </p:custDataLst>
            </p:nvPr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8" name="Freeform 76"/>
            <p:cNvSpPr/>
            <p:nvPr>
              <p:custDataLst>
                <p:tags r:id="rId43"/>
              </p:custDataLst>
            </p:nvPr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9" name="Freeform 77"/>
            <p:cNvSpPr/>
            <p:nvPr>
              <p:custDataLst>
                <p:tags r:id="rId44"/>
              </p:custDataLst>
            </p:nvPr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50" name="Group 50"/>
          <p:cNvGrpSpPr/>
          <p:nvPr>
            <p:custDataLst>
              <p:tags r:id="rId45"/>
            </p:custDataLst>
          </p:nvPr>
        </p:nvGrpSpPr>
        <p:grpSpPr>
          <a:xfrm>
            <a:off x="2954091" y="4043632"/>
            <a:ext cx="2608160" cy="1961609"/>
            <a:chOff x="1925461" y="-469483"/>
            <a:chExt cx="5437137" cy="4089296"/>
          </a:xfrm>
          <a:solidFill>
            <a:schemeClr val="accent3">
              <a:alpha val="15000"/>
            </a:schemeClr>
          </a:solidFill>
        </p:grpSpPr>
        <p:sp>
          <p:nvSpPr>
            <p:cNvPr id="51" name="Freeform 61"/>
            <p:cNvSpPr/>
            <p:nvPr>
              <p:custDataLst>
                <p:tags r:id="rId46"/>
              </p:custDataLst>
            </p:nvPr>
          </p:nvSpPr>
          <p:spPr bwMode="auto">
            <a:xfrm>
              <a:off x="1925461" y="2554358"/>
              <a:ext cx="921032" cy="1065455"/>
            </a:xfrm>
            <a:custGeom>
              <a:avLst/>
              <a:gdLst>
                <a:gd name="T0" fmla="*/ 0 w 338"/>
                <a:gd name="T1" fmla="*/ 197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7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2" name="Freeform 6"/>
            <p:cNvSpPr/>
            <p:nvPr>
              <p:custDataLst>
                <p:tags r:id="rId47"/>
              </p:custDataLst>
            </p:nvPr>
          </p:nvSpPr>
          <p:spPr bwMode="auto">
            <a:xfrm>
              <a:off x="4588603" y="-469483"/>
              <a:ext cx="929208" cy="1062729"/>
            </a:xfrm>
            <a:custGeom>
              <a:avLst/>
              <a:gdLst>
                <a:gd name="T0" fmla="*/ 0 w 341"/>
                <a:gd name="T1" fmla="*/ 196 h 390"/>
                <a:gd name="T2" fmla="*/ 341 w 341"/>
                <a:gd name="T3" fmla="*/ 390 h 390"/>
                <a:gd name="T4" fmla="*/ 338 w 341"/>
                <a:gd name="T5" fmla="*/ 0 h 390"/>
                <a:gd name="T6" fmla="*/ 0 w 341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0">
                  <a:moveTo>
                    <a:pt x="0" y="196"/>
                  </a:moveTo>
                  <a:lnTo>
                    <a:pt x="341" y="390"/>
                  </a:lnTo>
                  <a:lnTo>
                    <a:pt x="338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3" name="Freeform 42"/>
            <p:cNvSpPr/>
            <p:nvPr>
              <p:custDataLst>
                <p:tags r:id="rId48"/>
              </p:custDataLst>
            </p:nvPr>
          </p:nvSpPr>
          <p:spPr bwMode="auto">
            <a:xfrm>
              <a:off x="5517809" y="64607"/>
              <a:ext cx="921032" cy="1065455"/>
            </a:xfrm>
            <a:custGeom>
              <a:avLst/>
              <a:gdLst>
                <a:gd name="T0" fmla="*/ 0 w 338"/>
                <a:gd name="T1" fmla="*/ 194 h 391"/>
                <a:gd name="T2" fmla="*/ 338 w 338"/>
                <a:gd name="T3" fmla="*/ 391 h 391"/>
                <a:gd name="T4" fmla="*/ 338 w 338"/>
                <a:gd name="T5" fmla="*/ 0 h 391"/>
                <a:gd name="T6" fmla="*/ 0 w 338"/>
                <a:gd name="T7" fmla="*/ 19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194"/>
                  </a:moveTo>
                  <a:lnTo>
                    <a:pt x="338" y="391"/>
                  </a:lnTo>
                  <a:lnTo>
                    <a:pt x="338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4" name="Freeform 43"/>
            <p:cNvSpPr/>
            <p:nvPr>
              <p:custDataLst>
                <p:tags r:id="rId49"/>
              </p:custDataLst>
            </p:nvPr>
          </p:nvSpPr>
          <p:spPr bwMode="auto">
            <a:xfrm>
              <a:off x="6438840" y="-469483"/>
              <a:ext cx="923758" cy="1062729"/>
            </a:xfrm>
            <a:custGeom>
              <a:avLst/>
              <a:gdLst>
                <a:gd name="T0" fmla="*/ 0 w 339"/>
                <a:gd name="T1" fmla="*/ 196 h 390"/>
                <a:gd name="T2" fmla="*/ 339 w 339"/>
                <a:gd name="T3" fmla="*/ 390 h 390"/>
                <a:gd name="T4" fmla="*/ 339 w 339"/>
                <a:gd name="T5" fmla="*/ 0 h 390"/>
                <a:gd name="T6" fmla="*/ 0 w 339"/>
                <a:gd name="T7" fmla="*/ 19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196"/>
                  </a:moveTo>
                  <a:lnTo>
                    <a:pt x="339" y="390"/>
                  </a:lnTo>
                  <a:lnTo>
                    <a:pt x="339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5" name="Freeform 55"/>
            <p:cNvSpPr/>
            <p:nvPr>
              <p:custDataLst>
                <p:tags r:id="rId50"/>
              </p:custDataLst>
            </p:nvPr>
          </p:nvSpPr>
          <p:spPr bwMode="auto">
            <a:xfrm>
              <a:off x="4594053" y="593246"/>
              <a:ext cx="923758" cy="1070905"/>
            </a:xfrm>
            <a:custGeom>
              <a:avLst/>
              <a:gdLst>
                <a:gd name="T0" fmla="*/ 0 w 339"/>
                <a:gd name="T1" fmla="*/ 197 h 393"/>
                <a:gd name="T2" fmla="*/ 339 w 339"/>
                <a:gd name="T3" fmla="*/ 393 h 393"/>
                <a:gd name="T4" fmla="*/ 339 w 339"/>
                <a:gd name="T5" fmla="*/ 0 h 393"/>
                <a:gd name="T6" fmla="*/ 0 w 339"/>
                <a:gd name="T7" fmla="*/ 19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3">
                  <a:moveTo>
                    <a:pt x="0" y="197"/>
                  </a:moveTo>
                  <a:lnTo>
                    <a:pt x="339" y="393"/>
                  </a:lnTo>
                  <a:lnTo>
                    <a:pt x="339" y="0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6" name="Freeform 76"/>
            <p:cNvSpPr/>
            <p:nvPr>
              <p:custDataLst>
                <p:tags r:id="rId51"/>
              </p:custDataLst>
            </p:nvPr>
          </p:nvSpPr>
          <p:spPr bwMode="auto">
            <a:xfrm>
              <a:off x="3646908" y="1658700"/>
              <a:ext cx="923758" cy="1062729"/>
            </a:xfrm>
            <a:custGeom>
              <a:avLst/>
              <a:gdLst>
                <a:gd name="T0" fmla="*/ 0 w 339"/>
                <a:gd name="T1" fmla="*/ 390 h 390"/>
                <a:gd name="T2" fmla="*/ 0 w 339"/>
                <a:gd name="T3" fmla="*/ 0 h 390"/>
                <a:gd name="T4" fmla="*/ 339 w 339"/>
                <a:gd name="T5" fmla="*/ 196 h 390"/>
                <a:gd name="T6" fmla="*/ 0 w 339"/>
                <a:gd name="T7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9" h="390">
                  <a:moveTo>
                    <a:pt x="0" y="390"/>
                  </a:moveTo>
                  <a:lnTo>
                    <a:pt x="0" y="0"/>
                  </a:lnTo>
                  <a:lnTo>
                    <a:pt x="339" y="196"/>
                  </a:lnTo>
                  <a:lnTo>
                    <a:pt x="0" y="390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7" name="Freeform 77"/>
            <p:cNvSpPr/>
            <p:nvPr>
              <p:custDataLst>
                <p:tags r:id="rId52"/>
              </p:custDataLst>
            </p:nvPr>
          </p:nvSpPr>
          <p:spPr bwMode="auto">
            <a:xfrm>
              <a:off x="5548104" y="1683977"/>
              <a:ext cx="921032" cy="1065455"/>
            </a:xfrm>
            <a:custGeom>
              <a:avLst/>
              <a:gdLst>
                <a:gd name="T0" fmla="*/ 0 w 338"/>
                <a:gd name="T1" fmla="*/ 391 h 391"/>
                <a:gd name="T2" fmla="*/ 0 w 338"/>
                <a:gd name="T3" fmla="*/ 0 h 391"/>
                <a:gd name="T4" fmla="*/ 338 w 338"/>
                <a:gd name="T5" fmla="*/ 197 h 391"/>
                <a:gd name="T6" fmla="*/ 0 w 338"/>
                <a:gd name="T7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8" h="391">
                  <a:moveTo>
                    <a:pt x="0" y="391"/>
                  </a:moveTo>
                  <a:lnTo>
                    <a:pt x="0" y="0"/>
                  </a:lnTo>
                  <a:lnTo>
                    <a:pt x="338" y="197"/>
                  </a:lnTo>
                  <a:lnTo>
                    <a:pt x="0" y="391"/>
                  </a:lnTo>
                  <a:close/>
                </a:path>
              </a:pathLst>
            </a:custGeom>
            <a:grpFill/>
            <a:ln w="15875" cap="flat">
              <a:solidFill>
                <a:schemeClr val="bg1">
                  <a:alpha val="10000"/>
                </a:schemeClr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1253" y="3155959"/>
            <a:ext cx="2620747" cy="37020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0" y="-3"/>
            <a:ext cx="1695450" cy="23949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3"/>
          <p:cNvGrpSpPr/>
          <p:nvPr>
            <p:custDataLst>
              <p:tags r:id="rId2"/>
            </p:custDataLst>
          </p:nvPr>
        </p:nvGrpSpPr>
        <p:grpSpPr>
          <a:xfrm>
            <a:off x="-1" y="0"/>
            <a:ext cx="5834743" cy="6870900"/>
            <a:chOff x="4843448" y="0"/>
            <a:chExt cx="5652356" cy="6858000"/>
          </a:xfrm>
          <a:solidFill>
            <a:schemeClr val="accent1">
              <a:alpha val="10000"/>
            </a:schemeClr>
          </a:solidFill>
        </p:grpSpPr>
        <p:sp>
          <p:nvSpPr>
            <p:cNvPr id="8" name="Freeform 27"/>
            <p:cNvSpPr/>
            <p:nvPr>
              <p:custDataLst>
                <p:tags r:id="rId3"/>
              </p:custDataLst>
            </p:nvPr>
          </p:nvSpPr>
          <p:spPr bwMode="auto">
            <a:xfrm>
              <a:off x="540721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9" name="Freeform 28"/>
            <p:cNvSpPr/>
            <p:nvPr>
              <p:custDataLst>
                <p:tags r:id="rId4"/>
              </p:custDataLst>
            </p:nvPr>
          </p:nvSpPr>
          <p:spPr bwMode="auto">
            <a:xfrm>
              <a:off x="597343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0" name="Freeform 29"/>
            <p:cNvSpPr/>
            <p:nvPr>
              <p:custDataLst>
                <p:tags r:id="rId5"/>
              </p:custDataLst>
            </p:nvPr>
          </p:nvSpPr>
          <p:spPr bwMode="auto">
            <a:xfrm>
              <a:off x="6539643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1" name="Freeform 30"/>
            <p:cNvSpPr/>
            <p:nvPr>
              <p:custDataLst>
                <p:tags r:id="rId6"/>
              </p:custDataLst>
            </p:nvPr>
          </p:nvSpPr>
          <p:spPr bwMode="auto">
            <a:xfrm>
              <a:off x="7103415" y="0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2" name="Freeform 31"/>
            <p:cNvSpPr/>
            <p:nvPr>
              <p:custDataLst>
                <p:tags r:id="rId7"/>
              </p:custDataLst>
            </p:nvPr>
          </p:nvSpPr>
          <p:spPr bwMode="auto">
            <a:xfrm>
              <a:off x="7669627" y="0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3" name="Freeform 32"/>
            <p:cNvSpPr/>
            <p:nvPr>
              <p:custDataLst>
                <p:tags r:id="rId8"/>
              </p:custDataLst>
            </p:nvPr>
          </p:nvSpPr>
          <p:spPr bwMode="auto">
            <a:xfrm>
              <a:off x="8799609" y="0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4" name="Freeform 33"/>
            <p:cNvSpPr/>
            <p:nvPr>
              <p:custDataLst>
                <p:tags r:id="rId9"/>
              </p:custDataLst>
            </p:nvPr>
          </p:nvSpPr>
          <p:spPr bwMode="auto">
            <a:xfrm>
              <a:off x="9365821" y="0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5" name="Freeform 36"/>
            <p:cNvSpPr/>
            <p:nvPr>
              <p:custDataLst>
                <p:tags r:id="rId10"/>
              </p:custDataLst>
            </p:nvPr>
          </p:nvSpPr>
          <p:spPr bwMode="auto">
            <a:xfrm>
              <a:off x="4843448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6" name="Freeform 37"/>
            <p:cNvSpPr/>
            <p:nvPr>
              <p:custDataLst>
                <p:tags r:id="rId11"/>
              </p:custDataLst>
            </p:nvPr>
          </p:nvSpPr>
          <p:spPr bwMode="auto">
            <a:xfrm>
              <a:off x="5407219" y="98110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7" name="Freeform 38"/>
            <p:cNvSpPr/>
            <p:nvPr>
              <p:custDataLst>
                <p:tags r:id="rId12"/>
              </p:custDataLst>
            </p:nvPr>
          </p:nvSpPr>
          <p:spPr bwMode="auto">
            <a:xfrm>
              <a:off x="5973431" y="97866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8" name="Freeform 39"/>
            <p:cNvSpPr/>
            <p:nvPr>
              <p:custDataLst>
                <p:tags r:id="rId13"/>
              </p:custDataLst>
            </p:nvPr>
          </p:nvSpPr>
          <p:spPr bwMode="auto">
            <a:xfrm>
              <a:off x="7103415" y="981109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40"/>
            <p:cNvSpPr/>
            <p:nvPr>
              <p:custDataLst>
                <p:tags r:id="rId14"/>
              </p:custDataLst>
            </p:nvPr>
          </p:nvSpPr>
          <p:spPr bwMode="auto">
            <a:xfrm>
              <a:off x="7669627" y="978669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41"/>
            <p:cNvSpPr/>
            <p:nvPr>
              <p:custDataLst>
                <p:tags r:id="rId15"/>
              </p:custDataLst>
            </p:nvPr>
          </p:nvSpPr>
          <p:spPr bwMode="auto">
            <a:xfrm>
              <a:off x="8235839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42"/>
            <p:cNvSpPr/>
            <p:nvPr>
              <p:custDataLst>
                <p:tags r:id="rId16"/>
              </p:custDataLst>
            </p:nvPr>
          </p:nvSpPr>
          <p:spPr bwMode="auto">
            <a:xfrm>
              <a:off x="8799609" y="978669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43"/>
            <p:cNvSpPr/>
            <p:nvPr>
              <p:custDataLst>
                <p:tags r:id="rId17"/>
              </p:custDataLst>
            </p:nvPr>
          </p:nvSpPr>
          <p:spPr bwMode="auto">
            <a:xfrm>
              <a:off x="9365821" y="981109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46"/>
            <p:cNvSpPr/>
            <p:nvPr>
              <p:custDataLst>
                <p:tags r:id="rId18"/>
              </p:custDataLst>
            </p:nvPr>
          </p:nvSpPr>
          <p:spPr bwMode="auto">
            <a:xfrm>
              <a:off x="4843448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47"/>
            <p:cNvSpPr/>
            <p:nvPr>
              <p:custDataLst>
                <p:tags r:id="rId19"/>
              </p:custDataLst>
            </p:nvPr>
          </p:nvSpPr>
          <p:spPr bwMode="auto">
            <a:xfrm>
              <a:off x="597343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48"/>
            <p:cNvSpPr/>
            <p:nvPr>
              <p:custDataLst>
                <p:tags r:id="rId20"/>
              </p:custDataLst>
            </p:nvPr>
          </p:nvSpPr>
          <p:spPr bwMode="auto">
            <a:xfrm>
              <a:off x="6539643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49"/>
            <p:cNvSpPr/>
            <p:nvPr>
              <p:custDataLst>
                <p:tags r:id="rId21"/>
              </p:custDataLst>
            </p:nvPr>
          </p:nvSpPr>
          <p:spPr bwMode="auto">
            <a:xfrm>
              <a:off x="7103415" y="1957336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50"/>
            <p:cNvSpPr/>
            <p:nvPr>
              <p:custDataLst>
                <p:tags r:id="rId22"/>
              </p:custDataLst>
            </p:nvPr>
          </p:nvSpPr>
          <p:spPr bwMode="auto">
            <a:xfrm>
              <a:off x="7669627" y="1957336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51"/>
            <p:cNvSpPr/>
            <p:nvPr>
              <p:custDataLst>
                <p:tags r:id="rId23"/>
              </p:custDataLst>
            </p:nvPr>
          </p:nvSpPr>
          <p:spPr bwMode="auto">
            <a:xfrm>
              <a:off x="8235839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52"/>
            <p:cNvSpPr/>
            <p:nvPr>
              <p:custDataLst>
                <p:tags r:id="rId24"/>
              </p:custDataLst>
            </p:nvPr>
          </p:nvSpPr>
          <p:spPr bwMode="auto">
            <a:xfrm>
              <a:off x="9365821" y="1957336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0" name="Freeform 56"/>
            <p:cNvSpPr/>
            <p:nvPr>
              <p:custDataLst>
                <p:tags r:id="rId25"/>
              </p:custDataLst>
            </p:nvPr>
          </p:nvSpPr>
          <p:spPr bwMode="auto">
            <a:xfrm>
              <a:off x="4843448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1" name="Freeform 57"/>
            <p:cNvSpPr/>
            <p:nvPr>
              <p:custDataLst>
                <p:tags r:id="rId26"/>
              </p:custDataLst>
            </p:nvPr>
          </p:nvSpPr>
          <p:spPr bwMode="auto">
            <a:xfrm>
              <a:off x="540721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2" name="Freeform 58"/>
            <p:cNvSpPr/>
            <p:nvPr>
              <p:custDataLst>
                <p:tags r:id="rId27"/>
              </p:custDataLst>
            </p:nvPr>
          </p:nvSpPr>
          <p:spPr bwMode="auto">
            <a:xfrm>
              <a:off x="5973431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2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3" name="Freeform 59"/>
            <p:cNvSpPr/>
            <p:nvPr>
              <p:custDataLst>
                <p:tags r:id="rId28"/>
              </p:custDataLst>
            </p:nvPr>
          </p:nvSpPr>
          <p:spPr bwMode="auto">
            <a:xfrm>
              <a:off x="6539643" y="2936005"/>
              <a:ext cx="1129983" cy="981109"/>
            </a:xfrm>
            <a:custGeom>
              <a:avLst/>
              <a:gdLst>
                <a:gd name="T0" fmla="*/ 0 w 463"/>
                <a:gd name="T1" fmla="*/ 402 h 402"/>
                <a:gd name="T2" fmla="*/ 231 w 463"/>
                <a:gd name="T3" fmla="*/ 0 h 402"/>
                <a:gd name="T4" fmla="*/ 463 w 463"/>
                <a:gd name="T5" fmla="*/ 402 h 402"/>
                <a:gd name="T6" fmla="*/ 0 w 463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0" y="402"/>
                  </a:moveTo>
                  <a:lnTo>
                    <a:pt x="231" y="0"/>
                  </a:lnTo>
                  <a:lnTo>
                    <a:pt x="463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4" name="Freeform 60"/>
            <p:cNvSpPr/>
            <p:nvPr>
              <p:custDataLst>
                <p:tags r:id="rId29"/>
              </p:custDataLst>
            </p:nvPr>
          </p:nvSpPr>
          <p:spPr bwMode="auto">
            <a:xfrm>
              <a:off x="7103415" y="2936005"/>
              <a:ext cx="1132424" cy="981109"/>
            </a:xfrm>
            <a:custGeom>
              <a:avLst/>
              <a:gdLst>
                <a:gd name="T0" fmla="*/ 464 w 464"/>
                <a:gd name="T1" fmla="*/ 0 h 402"/>
                <a:gd name="T2" fmla="*/ 232 w 464"/>
                <a:gd name="T3" fmla="*/ 402 h 402"/>
                <a:gd name="T4" fmla="*/ 0 w 464"/>
                <a:gd name="T5" fmla="*/ 0 h 402"/>
                <a:gd name="T6" fmla="*/ 464 w 464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464" y="0"/>
                  </a:moveTo>
                  <a:lnTo>
                    <a:pt x="232" y="402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5" name="Freeform 61"/>
            <p:cNvSpPr/>
            <p:nvPr>
              <p:custDataLst>
                <p:tags r:id="rId30"/>
              </p:custDataLst>
            </p:nvPr>
          </p:nvSpPr>
          <p:spPr bwMode="auto">
            <a:xfrm>
              <a:off x="8235839" y="2936005"/>
              <a:ext cx="1129983" cy="981109"/>
            </a:xfrm>
            <a:custGeom>
              <a:avLst/>
              <a:gdLst>
                <a:gd name="T0" fmla="*/ 463 w 463"/>
                <a:gd name="T1" fmla="*/ 0 h 402"/>
                <a:gd name="T2" fmla="*/ 231 w 463"/>
                <a:gd name="T3" fmla="*/ 402 h 402"/>
                <a:gd name="T4" fmla="*/ 0 w 463"/>
                <a:gd name="T5" fmla="*/ 0 h 402"/>
                <a:gd name="T6" fmla="*/ 463 w 463"/>
                <a:gd name="T7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2">
                  <a:moveTo>
                    <a:pt x="463" y="0"/>
                  </a:moveTo>
                  <a:lnTo>
                    <a:pt x="231" y="402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6" name="Freeform 62"/>
            <p:cNvSpPr/>
            <p:nvPr>
              <p:custDataLst>
                <p:tags r:id="rId31"/>
              </p:custDataLst>
            </p:nvPr>
          </p:nvSpPr>
          <p:spPr bwMode="auto">
            <a:xfrm>
              <a:off x="8799609" y="2936005"/>
              <a:ext cx="1132424" cy="981109"/>
            </a:xfrm>
            <a:custGeom>
              <a:avLst/>
              <a:gdLst>
                <a:gd name="T0" fmla="*/ 0 w 464"/>
                <a:gd name="T1" fmla="*/ 402 h 402"/>
                <a:gd name="T2" fmla="*/ 232 w 464"/>
                <a:gd name="T3" fmla="*/ 0 h 402"/>
                <a:gd name="T4" fmla="*/ 464 w 464"/>
                <a:gd name="T5" fmla="*/ 402 h 402"/>
                <a:gd name="T6" fmla="*/ 0 w 464"/>
                <a:gd name="T7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2">
                  <a:moveTo>
                    <a:pt x="0" y="402"/>
                  </a:moveTo>
                  <a:lnTo>
                    <a:pt x="232" y="0"/>
                  </a:lnTo>
                  <a:lnTo>
                    <a:pt x="464" y="402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7" name="Freeform 65"/>
            <p:cNvSpPr/>
            <p:nvPr>
              <p:custDataLst>
                <p:tags r:id="rId32"/>
              </p:custDataLst>
            </p:nvPr>
          </p:nvSpPr>
          <p:spPr bwMode="auto">
            <a:xfrm>
              <a:off x="540721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8" name="Freeform 66"/>
            <p:cNvSpPr/>
            <p:nvPr>
              <p:custDataLst>
                <p:tags r:id="rId33"/>
              </p:custDataLst>
            </p:nvPr>
          </p:nvSpPr>
          <p:spPr bwMode="auto">
            <a:xfrm>
              <a:off x="6539643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1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1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9" name="Freeform 67"/>
            <p:cNvSpPr/>
            <p:nvPr>
              <p:custDataLst>
                <p:tags r:id="rId34"/>
              </p:custDataLst>
            </p:nvPr>
          </p:nvSpPr>
          <p:spPr bwMode="auto">
            <a:xfrm>
              <a:off x="7103415" y="3917114"/>
              <a:ext cx="1132424" cy="983550"/>
            </a:xfrm>
            <a:custGeom>
              <a:avLst/>
              <a:gdLst>
                <a:gd name="T0" fmla="*/ 0 w 464"/>
                <a:gd name="T1" fmla="*/ 403 h 403"/>
                <a:gd name="T2" fmla="*/ 232 w 464"/>
                <a:gd name="T3" fmla="*/ 0 h 403"/>
                <a:gd name="T4" fmla="*/ 464 w 464"/>
                <a:gd name="T5" fmla="*/ 403 h 403"/>
                <a:gd name="T6" fmla="*/ 0 w 464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0" y="403"/>
                  </a:moveTo>
                  <a:lnTo>
                    <a:pt x="232" y="0"/>
                  </a:lnTo>
                  <a:lnTo>
                    <a:pt x="464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0" name="Freeform 68"/>
            <p:cNvSpPr/>
            <p:nvPr>
              <p:custDataLst>
                <p:tags r:id="rId35"/>
              </p:custDataLst>
            </p:nvPr>
          </p:nvSpPr>
          <p:spPr bwMode="auto">
            <a:xfrm>
              <a:off x="7669627" y="3917114"/>
              <a:ext cx="1129983" cy="983550"/>
            </a:xfrm>
            <a:custGeom>
              <a:avLst/>
              <a:gdLst>
                <a:gd name="T0" fmla="*/ 463 w 463"/>
                <a:gd name="T1" fmla="*/ 0 h 403"/>
                <a:gd name="T2" fmla="*/ 232 w 463"/>
                <a:gd name="T3" fmla="*/ 403 h 403"/>
                <a:gd name="T4" fmla="*/ 0 w 463"/>
                <a:gd name="T5" fmla="*/ 0 h 403"/>
                <a:gd name="T6" fmla="*/ 463 w 463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463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1" name="Freeform 69"/>
            <p:cNvSpPr/>
            <p:nvPr>
              <p:custDataLst>
                <p:tags r:id="rId36"/>
              </p:custDataLst>
            </p:nvPr>
          </p:nvSpPr>
          <p:spPr bwMode="auto">
            <a:xfrm>
              <a:off x="8235839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1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1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2" name="Freeform 70"/>
            <p:cNvSpPr/>
            <p:nvPr>
              <p:custDataLst>
                <p:tags r:id="rId37"/>
              </p:custDataLst>
            </p:nvPr>
          </p:nvSpPr>
          <p:spPr bwMode="auto">
            <a:xfrm>
              <a:off x="8799609" y="3917114"/>
              <a:ext cx="1132424" cy="983550"/>
            </a:xfrm>
            <a:custGeom>
              <a:avLst/>
              <a:gdLst>
                <a:gd name="T0" fmla="*/ 464 w 464"/>
                <a:gd name="T1" fmla="*/ 0 h 403"/>
                <a:gd name="T2" fmla="*/ 232 w 464"/>
                <a:gd name="T3" fmla="*/ 403 h 403"/>
                <a:gd name="T4" fmla="*/ 0 w 464"/>
                <a:gd name="T5" fmla="*/ 0 h 403"/>
                <a:gd name="T6" fmla="*/ 464 w 464"/>
                <a:gd name="T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3">
                  <a:moveTo>
                    <a:pt x="464" y="0"/>
                  </a:moveTo>
                  <a:lnTo>
                    <a:pt x="232" y="403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3" name="Freeform 71"/>
            <p:cNvSpPr/>
            <p:nvPr>
              <p:custDataLst>
                <p:tags r:id="rId38"/>
              </p:custDataLst>
            </p:nvPr>
          </p:nvSpPr>
          <p:spPr bwMode="auto">
            <a:xfrm>
              <a:off x="9365821" y="3917114"/>
              <a:ext cx="1129983" cy="983550"/>
            </a:xfrm>
            <a:custGeom>
              <a:avLst/>
              <a:gdLst>
                <a:gd name="T0" fmla="*/ 0 w 463"/>
                <a:gd name="T1" fmla="*/ 403 h 403"/>
                <a:gd name="T2" fmla="*/ 232 w 463"/>
                <a:gd name="T3" fmla="*/ 0 h 403"/>
                <a:gd name="T4" fmla="*/ 463 w 463"/>
                <a:gd name="T5" fmla="*/ 403 h 403"/>
                <a:gd name="T6" fmla="*/ 0 w 463"/>
                <a:gd name="T7" fmla="*/ 403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3">
                  <a:moveTo>
                    <a:pt x="0" y="403"/>
                  </a:moveTo>
                  <a:lnTo>
                    <a:pt x="232" y="0"/>
                  </a:lnTo>
                  <a:lnTo>
                    <a:pt x="463" y="403"/>
                  </a:lnTo>
                  <a:lnTo>
                    <a:pt x="0" y="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4" name="Freeform 74"/>
            <p:cNvSpPr/>
            <p:nvPr>
              <p:custDataLst>
                <p:tags r:id="rId39"/>
              </p:custDataLst>
            </p:nvPr>
          </p:nvSpPr>
          <p:spPr bwMode="auto">
            <a:xfrm>
              <a:off x="4843448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5" name="Freeform 75"/>
            <p:cNvSpPr/>
            <p:nvPr>
              <p:custDataLst>
                <p:tags r:id="rId40"/>
              </p:custDataLst>
            </p:nvPr>
          </p:nvSpPr>
          <p:spPr bwMode="auto">
            <a:xfrm>
              <a:off x="5407219" y="4900662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 dirty="0"/>
            </a:p>
          </p:txBody>
        </p:sp>
        <p:sp>
          <p:nvSpPr>
            <p:cNvPr id="46" name="Freeform 76"/>
            <p:cNvSpPr/>
            <p:nvPr>
              <p:custDataLst>
                <p:tags r:id="rId41"/>
              </p:custDataLst>
            </p:nvPr>
          </p:nvSpPr>
          <p:spPr bwMode="auto">
            <a:xfrm>
              <a:off x="597343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7" name="Freeform 77"/>
            <p:cNvSpPr/>
            <p:nvPr>
              <p:custDataLst>
                <p:tags r:id="rId42"/>
              </p:custDataLst>
            </p:nvPr>
          </p:nvSpPr>
          <p:spPr bwMode="auto">
            <a:xfrm>
              <a:off x="6539643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8" name="Freeform 78"/>
            <p:cNvSpPr/>
            <p:nvPr>
              <p:custDataLst>
                <p:tags r:id="rId43"/>
              </p:custDataLst>
            </p:nvPr>
          </p:nvSpPr>
          <p:spPr bwMode="auto">
            <a:xfrm>
              <a:off x="7669627" y="4900662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49" name="Freeform 79"/>
            <p:cNvSpPr/>
            <p:nvPr>
              <p:custDataLst>
                <p:tags r:id="rId44"/>
              </p:custDataLst>
            </p:nvPr>
          </p:nvSpPr>
          <p:spPr bwMode="auto">
            <a:xfrm>
              <a:off x="8235839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0" name="Freeform 80"/>
            <p:cNvSpPr/>
            <p:nvPr>
              <p:custDataLst>
                <p:tags r:id="rId45"/>
              </p:custDataLst>
            </p:nvPr>
          </p:nvSpPr>
          <p:spPr bwMode="auto">
            <a:xfrm>
              <a:off x="9365821" y="4900662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1" name="Freeform 84"/>
            <p:cNvSpPr/>
            <p:nvPr>
              <p:custDataLst>
                <p:tags r:id="rId46"/>
              </p:custDataLst>
            </p:nvPr>
          </p:nvSpPr>
          <p:spPr bwMode="auto">
            <a:xfrm>
              <a:off x="4843448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2" name="Freeform 85"/>
            <p:cNvSpPr/>
            <p:nvPr>
              <p:custDataLst>
                <p:tags r:id="rId47"/>
              </p:custDataLst>
            </p:nvPr>
          </p:nvSpPr>
          <p:spPr bwMode="auto">
            <a:xfrm>
              <a:off x="540721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3" name="Freeform 86"/>
            <p:cNvSpPr/>
            <p:nvPr>
              <p:custDataLst>
                <p:tags r:id="rId48"/>
              </p:custDataLst>
            </p:nvPr>
          </p:nvSpPr>
          <p:spPr bwMode="auto">
            <a:xfrm>
              <a:off x="6539643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1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1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4" name="Freeform 87"/>
            <p:cNvSpPr/>
            <p:nvPr>
              <p:custDataLst>
                <p:tags r:id="rId49"/>
              </p:custDataLst>
            </p:nvPr>
          </p:nvSpPr>
          <p:spPr bwMode="auto">
            <a:xfrm>
              <a:off x="7103415" y="5879331"/>
              <a:ext cx="1132424" cy="978669"/>
            </a:xfrm>
            <a:custGeom>
              <a:avLst/>
              <a:gdLst>
                <a:gd name="T0" fmla="*/ 0 w 464"/>
                <a:gd name="T1" fmla="*/ 401 h 401"/>
                <a:gd name="T2" fmla="*/ 232 w 464"/>
                <a:gd name="T3" fmla="*/ 0 h 401"/>
                <a:gd name="T4" fmla="*/ 464 w 464"/>
                <a:gd name="T5" fmla="*/ 401 h 401"/>
                <a:gd name="T6" fmla="*/ 0 w 464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0" y="401"/>
                  </a:moveTo>
                  <a:lnTo>
                    <a:pt x="232" y="0"/>
                  </a:lnTo>
                  <a:lnTo>
                    <a:pt x="464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5" name="Freeform 88"/>
            <p:cNvSpPr/>
            <p:nvPr>
              <p:custDataLst>
                <p:tags r:id="rId50"/>
              </p:custDataLst>
            </p:nvPr>
          </p:nvSpPr>
          <p:spPr bwMode="auto">
            <a:xfrm>
              <a:off x="7669627" y="5879331"/>
              <a:ext cx="1129983" cy="978669"/>
            </a:xfrm>
            <a:custGeom>
              <a:avLst/>
              <a:gdLst>
                <a:gd name="T0" fmla="*/ 463 w 463"/>
                <a:gd name="T1" fmla="*/ 0 h 401"/>
                <a:gd name="T2" fmla="*/ 232 w 463"/>
                <a:gd name="T3" fmla="*/ 401 h 401"/>
                <a:gd name="T4" fmla="*/ 0 w 463"/>
                <a:gd name="T5" fmla="*/ 0 h 401"/>
                <a:gd name="T6" fmla="*/ 463 w 463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463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6" name="Freeform 89"/>
            <p:cNvSpPr/>
            <p:nvPr>
              <p:custDataLst>
                <p:tags r:id="rId51"/>
              </p:custDataLst>
            </p:nvPr>
          </p:nvSpPr>
          <p:spPr bwMode="auto">
            <a:xfrm>
              <a:off x="8235839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1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1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7" name="Freeform 90"/>
            <p:cNvSpPr/>
            <p:nvPr>
              <p:custDataLst>
                <p:tags r:id="rId52"/>
              </p:custDataLst>
            </p:nvPr>
          </p:nvSpPr>
          <p:spPr bwMode="auto">
            <a:xfrm>
              <a:off x="8799609" y="5879331"/>
              <a:ext cx="1132424" cy="978669"/>
            </a:xfrm>
            <a:custGeom>
              <a:avLst/>
              <a:gdLst>
                <a:gd name="T0" fmla="*/ 464 w 464"/>
                <a:gd name="T1" fmla="*/ 0 h 401"/>
                <a:gd name="T2" fmla="*/ 232 w 464"/>
                <a:gd name="T3" fmla="*/ 401 h 401"/>
                <a:gd name="T4" fmla="*/ 0 w 464"/>
                <a:gd name="T5" fmla="*/ 0 h 401"/>
                <a:gd name="T6" fmla="*/ 464 w 464"/>
                <a:gd name="T7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401">
                  <a:moveTo>
                    <a:pt x="464" y="0"/>
                  </a:moveTo>
                  <a:lnTo>
                    <a:pt x="232" y="401"/>
                  </a:lnTo>
                  <a:lnTo>
                    <a:pt x="0" y="0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58" name="Freeform 91"/>
            <p:cNvSpPr/>
            <p:nvPr>
              <p:custDataLst>
                <p:tags r:id="rId53"/>
              </p:custDataLst>
            </p:nvPr>
          </p:nvSpPr>
          <p:spPr bwMode="auto">
            <a:xfrm>
              <a:off x="9365821" y="5879331"/>
              <a:ext cx="1129983" cy="978669"/>
            </a:xfrm>
            <a:custGeom>
              <a:avLst/>
              <a:gdLst>
                <a:gd name="T0" fmla="*/ 0 w 463"/>
                <a:gd name="T1" fmla="*/ 401 h 401"/>
                <a:gd name="T2" fmla="*/ 232 w 463"/>
                <a:gd name="T3" fmla="*/ 0 h 401"/>
                <a:gd name="T4" fmla="*/ 463 w 463"/>
                <a:gd name="T5" fmla="*/ 401 h 401"/>
                <a:gd name="T6" fmla="*/ 0 w 463"/>
                <a:gd name="T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3" h="401">
                  <a:moveTo>
                    <a:pt x="0" y="401"/>
                  </a:moveTo>
                  <a:lnTo>
                    <a:pt x="232" y="0"/>
                  </a:lnTo>
                  <a:lnTo>
                    <a:pt x="463" y="401"/>
                  </a:lnTo>
                  <a:lnTo>
                    <a:pt x="0" y="4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cxnSp>
        <p:nvCxnSpPr>
          <p:cNvPr id="59" name="直接连接符 58"/>
          <p:cNvCxnSpPr/>
          <p:nvPr>
            <p:custDataLst>
              <p:tags r:id="rId54"/>
            </p:custDataLst>
          </p:nvPr>
        </p:nvCxnSpPr>
        <p:spPr>
          <a:xfrm>
            <a:off x="4997450" y="3173037"/>
            <a:ext cx="652303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7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8"/>
            </p:custDataLst>
          </p:nvPr>
        </p:nvSpPr>
        <p:spPr>
          <a:xfrm>
            <a:off x="4997450" y="3278546"/>
            <a:ext cx="6524712" cy="17463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9"/>
            </p:custDataLst>
          </p:nvPr>
        </p:nvSpPr>
        <p:spPr>
          <a:xfrm>
            <a:off x="4997450" y="1919757"/>
            <a:ext cx="6523036" cy="1139135"/>
          </a:xfrm>
        </p:spPr>
        <p:txBody>
          <a:bodyPr lIns="90000" tIns="46800" rIns="90000" bIns="46800" anchor="b" anchorCtr="0">
            <a:noAutofit/>
          </a:bodyPr>
          <a:lstStyle>
            <a:lvl1pPr>
              <a:defRPr sz="36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6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7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18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19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2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3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4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6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7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8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9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20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21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0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1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2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3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4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5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6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3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6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7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6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7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15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16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7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8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28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9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0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1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6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7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18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19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0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2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3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4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6"/>
          <p:cNvSpPr/>
          <p:nvPr>
            <p:custDataLst>
              <p:tags r:id="rId2"/>
            </p:custDataLst>
          </p:nvPr>
        </p:nvSpPr>
        <p:spPr bwMode="auto">
          <a:xfrm flipH="1">
            <a:off x="9356888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8" name="Freeform 37"/>
          <p:cNvSpPr/>
          <p:nvPr>
            <p:custDataLst>
              <p:tags r:id="rId3"/>
            </p:custDataLst>
          </p:nvPr>
        </p:nvSpPr>
        <p:spPr bwMode="auto">
          <a:xfrm flipH="1">
            <a:off x="9923029" y="0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9" name="Freeform 38"/>
          <p:cNvSpPr/>
          <p:nvPr>
            <p:custDataLst>
              <p:tags r:id="rId4"/>
            </p:custDataLst>
          </p:nvPr>
        </p:nvSpPr>
        <p:spPr bwMode="auto">
          <a:xfrm flipH="1">
            <a:off x="10489170" y="0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0" name="Freeform 39"/>
          <p:cNvSpPr/>
          <p:nvPr>
            <p:custDataLst>
              <p:tags r:id="rId5"/>
            </p:custDataLst>
          </p:nvPr>
        </p:nvSpPr>
        <p:spPr bwMode="auto">
          <a:xfrm flipH="1">
            <a:off x="11621452" y="0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1" name="Freeform 51"/>
          <p:cNvSpPr/>
          <p:nvPr>
            <p:custDataLst>
              <p:tags r:id="rId6"/>
            </p:custDataLst>
          </p:nvPr>
        </p:nvSpPr>
        <p:spPr bwMode="auto">
          <a:xfrm flipH="1">
            <a:off x="11055311" y="0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2" name="Freeform 36"/>
          <p:cNvSpPr/>
          <p:nvPr>
            <p:custDataLst>
              <p:tags r:id="rId7"/>
            </p:custDataLst>
          </p:nvPr>
        </p:nvSpPr>
        <p:spPr bwMode="auto">
          <a:xfrm>
            <a:off x="2265092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1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1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3" name="Freeform 37"/>
          <p:cNvSpPr/>
          <p:nvPr>
            <p:custDataLst>
              <p:tags r:id="rId8"/>
            </p:custDataLst>
          </p:nvPr>
        </p:nvSpPr>
        <p:spPr bwMode="auto">
          <a:xfrm>
            <a:off x="1698819" y="6381748"/>
            <a:ext cx="568800" cy="478800"/>
          </a:xfrm>
          <a:custGeom>
            <a:avLst/>
            <a:gdLst>
              <a:gd name="T0" fmla="*/ 0 w 464"/>
              <a:gd name="T1" fmla="*/ 401 h 401"/>
              <a:gd name="T2" fmla="*/ 232 w 464"/>
              <a:gd name="T3" fmla="*/ 0 h 401"/>
              <a:gd name="T4" fmla="*/ 464 w 464"/>
              <a:gd name="T5" fmla="*/ 401 h 401"/>
              <a:gd name="T6" fmla="*/ 0 w 464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0" y="401"/>
                </a:moveTo>
                <a:lnTo>
                  <a:pt x="232" y="0"/>
                </a:lnTo>
                <a:lnTo>
                  <a:pt x="464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4" name="Freeform 38"/>
          <p:cNvSpPr/>
          <p:nvPr>
            <p:custDataLst>
              <p:tags r:id="rId9"/>
            </p:custDataLst>
          </p:nvPr>
        </p:nvSpPr>
        <p:spPr bwMode="auto">
          <a:xfrm>
            <a:off x="1132546" y="6381748"/>
            <a:ext cx="568800" cy="478800"/>
          </a:xfrm>
          <a:custGeom>
            <a:avLst/>
            <a:gdLst>
              <a:gd name="T0" fmla="*/ 463 w 463"/>
              <a:gd name="T1" fmla="*/ 0 h 401"/>
              <a:gd name="T2" fmla="*/ 232 w 463"/>
              <a:gd name="T3" fmla="*/ 401 h 401"/>
              <a:gd name="T4" fmla="*/ 0 w 463"/>
              <a:gd name="T5" fmla="*/ 0 h 401"/>
              <a:gd name="T6" fmla="*/ 463 w 463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463" y="0"/>
                </a:moveTo>
                <a:lnTo>
                  <a:pt x="232" y="401"/>
                </a:lnTo>
                <a:lnTo>
                  <a:pt x="0" y="0"/>
                </a:lnTo>
                <a:lnTo>
                  <a:pt x="46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5" name="Freeform 39"/>
          <p:cNvSpPr/>
          <p:nvPr>
            <p:custDataLst>
              <p:tags r:id="rId10"/>
            </p:custDataLst>
          </p:nvPr>
        </p:nvSpPr>
        <p:spPr bwMode="auto">
          <a:xfrm>
            <a:off x="0" y="6381748"/>
            <a:ext cx="568800" cy="478800"/>
          </a:xfrm>
          <a:custGeom>
            <a:avLst/>
            <a:gdLst>
              <a:gd name="T0" fmla="*/ 464 w 464"/>
              <a:gd name="T1" fmla="*/ 0 h 401"/>
              <a:gd name="T2" fmla="*/ 232 w 464"/>
              <a:gd name="T3" fmla="*/ 401 h 401"/>
              <a:gd name="T4" fmla="*/ 0 w 464"/>
              <a:gd name="T5" fmla="*/ 0 h 401"/>
              <a:gd name="T6" fmla="*/ 464 w 464"/>
              <a:gd name="T7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4" h="401">
                <a:moveTo>
                  <a:pt x="464" y="0"/>
                </a:moveTo>
                <a:lnTo>
                  <a:pt x="232" y="401"/>
                </a:lnTo>
                <a:lnTo>
                  <a:pt x="0" y="0"/>
                </a:lnTo>
                <a:lnTo>
                  <a:pt x="464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16" name="Freeform 51"/>
          <p:cNvSpPr/>
          <p:nvPr>
            <p:custDataLst>
              <p:tags r:id="rId11"/>
            </p:custDataLst>
          </p:nvPr>
        </p:nvSpPr>
        <p:spPr bwMode="auto">
          <a:xfrm>
            <a:off x="566273" y="6381748"/>
            <a:ext cx="568800" cy="478800"/>
          </a:xfrm>
          <a:custGeom>
            <a:avLst/>
            <a:gdLst>
              <a:gd name="T0" fmla="*/ 0 w 463"/>
              <a:gd name="T1" fmla="*/ 401 h 401"/>
              <a:gd name="T2" fmla="*/ 231 w 463"/>
              <a:gd name="T3" fmla="*/ 0 h 401"/>
              <a:gd name="T4" fmla="*/ 463 w 463"/>
              <a:gd name="T5" fmla="*/ 401 h 401"/>
              <a:gd name="T6" fmla="*/ 0 w 463"/>
              <a:gd name="T7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3" h="401">
                <a:moveTo>
                  <a:pt x="0" y="401"/>
                </a:moveTo>
                <a:lnTo>
                  <a:pt x="231" y="0"/>
                </a:lnTo>
                <a:lnTo>
                  <a:pt x="463" y="401"/>
                </a:lnTo>
                <a:lnTo>
                  <a:pt x="0" y="40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grpSp>
        <p:nvGrpSpPr>
          <p:cNvPr id="17" name="Group 29"/>
          <p:cNvGrpSpPr/>
          <p:nvPr>
            <p:custDataLst>
              <p:tags r:id="rId12"/>
            </p:custDataLst>
          </p:nvPr>
        </p:nvGrpSpPr>
        <p:grpSpPr>
          <a:xfrm rot="1800000">
            <a:off x="10024113" y="4638972"/>
            <a:ext cx="1816690" cy="1891566"/>
            <a:chOff x="8349573" y="-1673337"/>
            <a:chExt cx="6162676" cy="6416675"/>
          </a:xfrm>
          <a:solidFill>
            <a:schemeClr val="accent3">
              <a:alpha val="16000"/>
            </a:schemeClr>
          </a:solidFill>
        </p:grpSpPr>
        <p:sp>
          <p:nvSpPr>
            <p:cNvPr id="18" name="Freeform 319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3495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19" name="Freeform 320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9570361" y="-1655875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0" name="Freeform 321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787973" y="-1673337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4 h 1368"/>
                <a:gd name="T10" fmla="*/ 1536 w 1576"/>
                <a:gd name="T11" fmla="*/ 1344 h 1368"/>
                <a:gd name="T12" fmla="*/ 788 w 1576"/>
                <a:gd name="T13" fmla="*/ 47 h 1368"/>
                <a:gd name="T14" fmla="*/ 40 w 1576"/>
                <a:gd name="T15" fmla="*/ 134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4"/>
                  </a:moveTo>
                  <a:lnTo>
                    <a:pt x="1536" y="1344"/>
                  </a:lnTo>
                  <a:lnTo>
                    <a:pt x="788" y="47"/>
                  </a:lnTo>
                  <a:lnTo>
                    <a:pt x="40" y="134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1" name="Freeform 32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2008761" y="-1655875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2" name="Freeform 323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3495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3" name="Freeform 32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5703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8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8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8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8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4" name="Freeform 325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0787973" y="460263"/>
              <a:ext cx="2501900" cy="2168525"/>
            </a:xfrm>
            <a:custGeom>
              <a:avLst/>
              <a:gdLst>
                <a:gd name="T0" fmla="*/ 788 w 1576"/>
                <a:gd name="T1" fmla="*/ 1366 h 1366"/>
                <a:gd name="T2" fmla="*/ 0 w 1576"/>
                <a:gd name="T3" fmla="*/ 0 h 1366"/>
                <a:gd name="T4" fmla="*/ 1576 w 1576"/>
                <a:gd name="T5" fmla="*/ 0 h 1366"/>
                <a:gd name="T6" fmla="*/ 788 w 1576"/>
                <a:gd name="T7" fmla="*/ 1366 h 1366"/>
                <a:gd name="T8" fmla="*/ 40 w 1576"/>
                <a:gd name="T9" fmla="*/ 24 h 1366"/>
                <a:gd name="T10" fmla="*/ 788 w 1576"/>
                <a:gd name="T11" fmla="*/ 1318 h 1366"/>
                <a:gd name="T12" fmla="*/ 1536 w 1576"/>
                <a:gd name="T13" fmla="*/ 24 h 1366"/>
                <a:gd name="T14" fmla="*/ 40 w 1576"/>
                <a:gd name="T15" fmla="*/ 24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6">
                  <a:moveTo>
                    <a:pt x="788" y="1366"/>
                  </a:moveTo>
                  <a:lnTo>
                    <a:pt x="0" y="0"/>
                  </a:lnTo>
                  <a:lnTo>
                    <a:pt x="1576" y="0"/>
                  </a:lnTo>
                  <a:lnTo>
                    <a:pt x="788" y="1366"/>
                  </a:lnTo>
                  <a:close/>
                  <a:moveTo>
                    <a:pt x="40" y="24"/>
                  </a:moveTo>
                  <a:lnTo>
                    <a:pt x="788" y="1318"/>
                  </a:lnTo>
                  <a:lnTo>
                    <a:pt x="1536" y="24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5" name="Freeform 32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2008761" y="441213"/>
              <a:ext cx="2503488" cy="2168525"/>
            </a:xfrm>
            <a:custGeom>
              <a:avLst/>
              <a:gdLst>
                <a:gd name="T0" fmla="*/ 1577 w 1577"/>
                <a:gd name="T1" fmla="*/ 1366 h 1366"/>
                <a:gd name="T2" fmla="*/ 0 w 1577"/>
                <a:gd name="T3" fmla="*/ 1366 h 1366"/>
                <a:gd name="T4" fmla="*/ 789 w 1577"/>
                <a:gd name="T5" fmla="*/ 0 h 1366"/>
                <a:gd name="T6" fmla="*/ 1577 w 1577"/>
                <a:gd name="T7" fmla="*/ 1366 h 1366"/>
                <a:gd name="T8" fmla="*/ 41 w 1577"/>
                <a:gd name="T9" fmla="*/ 1342 h 1366"/>
                <a:gd name="T10" fmla="*/ 1536 w 1577"/>
                <a:gd name="T11" fmla="*/ 1342 h 1366"/>
                <a:gd name="T12" fmla="*/ 789 w 1577"/>
                <a:gd name="T13" fmla="*/ 47 h 1366"/>
                <a:gd name="T14" fmla="*/ 41 w 1577"/>
                <a:gd name="T15" fmla="*/ 1342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6">
                  <a:moveTo>
                    <a:pt x="1577" y="1366"/>
                  </a:moveTo>
                  <a:lnTo>
                    <a:pt x="0" y="1366"/>
                  </a:lnTo>
                  <a:lnTo>
                    <a:pt x="789" y="0"/>
                  </a:lnTo>
                  <a:lnTo>
                    <a:pt x="1577" y="1366"/>
                  </a:lnTo>
                  <a:close/>
                  <a:moveTo>
                    <a:pt x="41" y="1342"/>
                  </a:moveTo>
                  <a:lnTo>
                    <a:pt x="1536" y="1342"/>
                  </a:lnTo>
                  <a:lnTo>
                    <a:pt x="789" y="47"/>
                  </a:lnTo>
                  <a:lnTo>
                    <a:pt x="41" y="1342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6" name="Freeform 327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83495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7" name="Freeform 328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9570361" y="2571638"/>
              <a:ext cx="2503488" cy="2171700"/>
            </a:xfrm>
            <a:custGeom>
              <a:avLst/>
              <a:gdLst>
                <a:gd name="T0" fmla="*/ 788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8 w 1577"/>
                <a:gd name="T7" fmla="*/ 1368 h 1368"/>
                <a:gd name="T8" fmla="*/ 41 w 1577"/>
                <a:gd name="T9" fmla="*/ 24 h 1368"/>
                <a:gd name="T10" fmla="*/ 788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8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8" y="1368"/>
                  </a:lnTo>
                  <a:close/>
                  <a:moveTo>
                    <a:pt x="41" y="24"/>
                  </a:moveTo>
                  <a:lnTo>
                    <a:pt x="788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8" name="Freeform 329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10787973" y="2552588"/>
              <a:ext cx="2501900" cy="2171700"/>
            </a:xfrm>
            <a:custGeom>
              <a:avLst/>
              <a:gdLst>
                <a:gd name="T0" fmla="*/ 1576 w 1576"/>
                <a:gd name="T1" fmla="*/ 1368 h 1368"/>
                <a:gd name="T2" fmla="*/ 0 w 1576"/>
                <a:gd name="T3" fmla="*/ 1368 h 1368"/>
                <a:gd name="T4" fmla="*/ 788 w 1576"/>
                <a:gd name="T5" fmla="*/ 0 h 1368"/>
                <a:gd name="T6" fmla="*/ 1576 w 1576"/>
                <a:gd name="T7" fmla="*/ 1368 h 1368"/>
                <a:gd name="T8" fmla="*/ 40 w 1576"/>
                <a:gd name="T9" fmla="*/ 1345 h 1368"/>
                <a:gd name="T10" fmla="*/ 1536 w 1576"/>
                <a:gd name="T11" fmla="*/ 1345 h 1368"/>
                <a:gd name="T12" fmla="*/ 788 w 1576"/>
                <a:gd name="T13" fmla="*/ 48 h 1368"/>
                <a:gd name="T14" fmla="*/ 40 w 1576"/>
                <a:gd name="T15" fmla="*/ 1345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6" h="1368">
                  <a:moveTo>
                    <a:pt x="1576" y="1368"/>
                  </a:moveTo>
                  <a:lnTo>
                    <a:pt x="0" y="1368"/>
                  </a:lnTo>
                  <a:lnTo>
                    <a:pt x="788" y="0"/>
                  </a:lnTo>
                  <a:lnTo>
                    <a:pt x="1576" y="1368"/>
                  </a:lnTo>
                  <a:close/>
                  <a:moveTo>
                    <a:pt x="40" y="1345"/>
                  </a:moveTo>
                  <a:lnTo>
                    <a:pt x="1536" y="1345"/>
                  </a:lnTo>
                  <a:lnTo>
                    <a:pt x="788" y="48"/>
                  </a:lnTo>
                  <a:lnTo>
                    <a:pt x="40" y="1345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29" name="Freeform 330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2008761" y="2571638"/>
              <a:ext cx="2503488" cy="2171700"/>
            </a:xfrm>
            <a:custGeom>
              <a:avLst/>
              <a:gdLst>
                <a:gd name="T0" fmla="*/ 789 w 1577"/>
                <a:gd name="T1" fmla="*/ 1368 h 1368"/>
                <a:gd name="T2" fmla="*/ 0 w 1577"/>
                <a:gd name="T3" fmla="*/ 0 h 1368"/>
                <a:gd name="T4" fmla="*/ 1577 w 1577"/>
                <a:gd name="T5" fmla="*/ 0 h 1368"/>
                <a:gd name="T6" fmla="*/ 789 w 1577"/>
                <a:gd name="T7" fmla="*/ 1368 h 1368"/>
                <a:gd name="T8" fmla="*/ 41 w 1577"/>
                <a:gd name="T9" fmla="*/ 24 h 1368"/>
                <a:gd name="T10" fmla="*/ 789 w 1577"/>
                <a:gd name="T11" fmla="*/ 1321 h 1368"/>
                <a:gd name="T12" fmla="*/ 1536 w 1577"/>
                <a:gd name="T13" fmla="*/ 24 h 1368"/>
                <a:gd name="T14" fmla="*/ 41 w 1577"/>
                <a:gd name="T15" fmla="*/ 24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77" h="1368">
                  <a:moveTo>
                    <a:pt x="789" y="1368"/>
                  </a:moveTo>
                  <a:lnTo>
                    <a:pt x="0" y="0"/>
                  </a:lnTo>
                  <a:lnTo>
                    <a:pt x="1577" y="0"/>
                  </a:lnTo>
                  <a:lnTo>
                    <a:pt x="789" y="1368"/>
                  </a:lnTo>
                  <a:close/>
                  <a:moveTo>
                    <a:pt x="41" y="24"/>
                  </a:moveTo>
                  <a:lnTo>
                    <a:pt x="789" y="1321"/>
                  </a:lnTo>
                  <a:lnTo>
                    <a:pt x="1536" y="24"/>
                  </a:lnTo>
                  <a:lnTo>
                    <a:pt x="41" y="24"/>
                  </a:lnTo>
                  <a:close/>
                </a:path>
              </a:pathLst>
            </a:custGeom>
            <a:grpFill/>
            <a:ln w="0">
              <a:noFill/>
              <a:round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0" name="Freeform 42"/>
          <p:cNvSpPr/>
          <p:nvPr>
            <p:custDataLst>
              <p:tags r:id="rId25"/>
            </p:custDataLst>
          </p:nvPr>
        </p:nvSpPr>
        <p:spPr bwMode="auto">
          <a:xfrm>
            <a:off x="985419" y="-245805"/>
            <a:ext cx="441813" cy="511092"/>
          </a:xfrm>
          <a:custGeom>
            <a:avLst/>
            <a:gdLst>
              <a:gd name="T0" fmla="*/ 0 w 338"/>
              <a:gd name="T1" fmla="*/ 194 h 391"/>
              <a:gd name="T2" fmla="*/ 338 w 338"/>
              <a:gd name="T3" fmla="*/ 391 h 391"/>
              <a:gd name="T4" fmla="*/ 338 w 338"/>
              <a:gd name="T5" fmla="*/ 0 h 391"/>
              <a:gd name="T6" fmla="*/ 0 w 338"/>
              <a:gd name="T7" fmla="*/ 19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194"/>
                </a:moveTo>
                <a:lnTo>
                  <a:pt x="338" y="391"/>
                </a:lnTo>
                <a:lnTo>
                  <a:pt x="338" y="0"/>
                </a:lnTo>
                <a:lnTo>
                  <a:pt x="0" y="194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1" name="Freeform 47"/>
          <p:cNvSpPr/>
          <p:nvPr>
            <p:custDataLst>
              <p:tags r:id="rId26"/>
            </p:custDataLst>
          </p:nvPr>
        </p:nvSpPr>
        <p:spPr bwMode="auto">
          <a:xfrm>
            <a:off x="542300" y="7779"/>
            <a:ext cx="443121" cy="513706"/>
          </a:xfrm>
          <a:custGeom>
            <a:avLst/>
            <a:gdLst>
              <a:gd name="T0" fmla="*/ 0 w 339"/>
              <a:gd name="T1" fmla="*/ 197 h 393"/>
              <a:gd name="T2" fmla="*/ 339 w 339"/>
              <a:gd name="T3" fmla="*/ 393 h 393"/>
              <a:gd name="T4" fmla="*/ 339 w 339"/>
              <a:gd name="T5" fmla="*/ 0 h 393"/>
              <a:gd name="T6" fmla="*/ 0 w 339"/>
              <a:gd name="T7" fmla="*/ 19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3">
                <a:moveTo>
                  <a:pt x="0" y="197"/>
                </a:moveTo>
                <a:lnTo>
                  <a:pt x="339" y="393"/>
                </a:lnTo>
                <a:lnTo>
                  <a:pt x="339" y="0"/>
                </a:lnTo>
                <a:lnTo>
                  <a:pt x="0" y="197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2" name="Freeform 76"/>
          <p:cNvSpPr/>
          <p:nvPr>
            <p:custDataLst>
              <p:tags r:id="rId27"/>
            </p:custDataLst>
          </p:nvPr>
        </p:nvSpPr>
        <p:spPr bwMode="auto">
          <a:xfrm>
            <a:off x="87960" y="518871"/>
            <a:ext cx="443121" cy="509784"/>
          </a:xfrm>
          <a:custGeom>
            <a:avLst/>
            <a:gdLst>
              <a:gd name="T0" fmla="*/ 0 w 339"/>
              <a:gd name="T1" fmla="*/ 390 h 390"/>
              <a:gd name="T2" fmla="*/ 0 w 339"/>
              <a:gd name="T3" fmla="*/ 0 h 390"/>
              <a:gd name="T4" fmla="*/ 339 w 339"/>
              <a:gd name="T5" fmla="*/ 196 h 390"/>
              <a:gd name="T6" fmla="*/ 0 w 339"/>
              <a:gd name="T7" fmla="*/ 39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" h="390">
                <a:moveTo>
                  <a:pt x="0" y="390"/>
                </a:moveTo>
                <a:lnTo>
                  <a:pt x="0" y="0"/>
                </a:lnTo>
                <a:lnTo>
                  <a:pt x="339" y="196"/>
                </a:lnTo>
                <a:lnTo>
                  <a:pt x="0" y="390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33" name="Freeform 77"/>
          <p:cNvSpPr/>
          <p:nvPr>
            <p:custDataLst>
              <p:tags r:id="rId28"/>
            </p:custDataLst>
          </p:nvPr>
        </p:nvSpPr>
        <p:spPr bwMode="auto">
          <a:xfrm>
            <a:off x="999952" y="530996"/>
            <a:ext cx="441813" cy="511092"/>
          </a:xfrm>
          <a:custGeom>
            <a:avLst/>
            <a:gdLst>
              <a:gd name="T0" fmla="*/ 0 w 338"/>
              <a:gd name="T1" fmla="*/ 391 h 391"/>
              <a:gd name="T2" fmla="*/ 0 w 338"/>
              <a:gd name="T3" fmla="*/ 0 h 391"/>
              <a:gd name="T4" fmla="*/ 338 w 338"/>
              <a:gd name="T5" fmla="*/ 197 h 391"/>
              <a:gd name="T6" fmla="*/ 0 w 338"/>
              <a:gd name="T7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" h="391">
                <a:moveTo>
                  <a:pt x="0" y="391"/>
                </a:moveTo>
                <a:lnTo>
                  <a:pt x="0" y="0"/>
                </a:lnTo>
                <a:lnTo>
                  <a:pt x="338" y="197"/>
                </a:lnTo>
                <a:lnTo>
                  <a:pt x="0" y="391"/>
                </a:lnTo>
                <a:close/>
              </a:path>
            </a:pathLst>
          </a:custGeom>
          <a:solidFill>
            <a:schemeClr val="accent3">
              <a:alpha val="15000"/>
            </a:schemeClr>
          </a:solidFill>
          <a:ln w="15875" cap="flat">
            <a:solidFill>
              <a:schemeClr val="bg1">
                <a:alpha val="10000"/>
              </a:schemeClr>
            </a:solidFill>
            <a:prstDash val="solid"/>
            <a:miter lim="800000"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385.xml"/><Relationship Id="rId17" Type="http://schemas.openxmlformats.org/officeDocument/2006/relationships/tags" Target="../tags/tag384.xml"/><Relationship Id="rId16" Type="http://schemas.openxmlformats.org/officeDocument/2006/relationships/tags" Target="../tags/tag383.xml"/><Relationship Id="rId15" Type="http://schemas.openxmlformats.org/officeDocument/2006/relationships/tags" Target="../tags/tag382.xml"/><Relationship Id="rId14" Type="http://schemas.openxmlformats.org/officeDocument/2006/relationships/tags" Target="../tags/tag381.xml"/><Relationship Id="rId13" Type="http://schemas.openxmlformats.org/officeDocument/2006/relationships/tags" Target="../tags/tag38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10" y="2836545"/>
            <a:ext cx="12200890" cy="1185545"/>
          </a:xfrm>
        </p:spPr>
        <p:txBody>
          <a:bodyPr/>
          <a:p>
            <a:r>
              <a:rPr lang="zh-CN" altLang="en-US"/>
              <a:t>如何让</a:t>
            </a:r>
            <a:r>
              <a:rPr lang="en-US" altLang="zh-CN"/>
              <a:t>Microbot</a:t>
            </a:r>
            <a:r>
              <a:rPr lang="zh-CN" altLang="en-US"/>
              <a:t>走直线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rcRect l="12393" r="58708" b="27334"/>
          <a:stretch>
            <a:fillRect/>
          </a:stretch>
        </p:blipFill>
        <p:spPr>
          <a:xfrm>
            <a:off x="3719195" y="1207770"/>
            <a:ext cx="5194935" cy="1438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引入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8743315" cy="4701540"/>
          </a:xfrm>
        </p:spPr>
        <p:txBody>
          <a:bodyPr>
            <a:normAutofit lnSpcReduction="20000"/>
          </a:bodyPr>
          <a:p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3458845" y="2459990"/>
            <a:ext cx="55854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人就是一个具有负反馈的闭环控制系统，眼睛便是传感器，充当反馈，人体系统能通过不断的修正最后作出各种正确的动作。如果没有眼睛，就没有了反馈回路，也就成了一个开环控制系统。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控制的分类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8743315" cy="4701540"/>
          </a:xfrm>
        </p:spPr>
        <p:txBody>
          <a:bodyPr>
            <a:normAutofit lnSpcReduction="20000"/>
          </a:bodyPr>
          <a:p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3458845" y="2459990"/>
            <a:ext cx="5585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开环控制：无反馈信息的系统控制方式。</a:t>
            </a:r>
            <a:endParaRPr lang="zh-CN" altLang="en-US" sz="2400"/>
          </a:p>
          <a:p>
            <a:r>
              <a:rPr lang="zh-CN" altLang="en-US" sz="2400"/>
              <a:t>闭环控制：有反馈信息的系统控制方式。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开环控制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8743315" cy="4701540"/>
          </a:xfrm>
        </p:spPr>
        <p:txBody>
          <a:bodyPr>
            <a:normAutofit lnSpcReduction="20000"/>
          </a:bodyPr>
          <a:p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3480435" y="1950085"/>
            <a:ext cx="55854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开环控制示例</a:t>
            </a:r>
            <a:r>
              <a:rPr lang="en-US" altLang="zh-CN" sz="2400"/>
              <a:t>——</a:t>
            </a:r>
            <a:r>
              <a:rPr lang="zh-CN" altLang="en-US" sz="2400"/>
              <a:t>电风扇</a:t>
            </a:r>
            <a:endParaRPr lang="zh-CN" altLang="en-US" sz="2400"/>
          </a:p>
          <a:p>
            <a:r>
              <a:rPr lang="zh-CN" altLang="en-US" sz="2400"/>
              <a:t>电风扇不能随着温度自动调节，需</a:t>
            </a:r>
            <a:r>
              <a:rPr lang="zh-CN" altLang="en-US" sz="2400"/>
              <a:t>根据档位决定。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6465" y="3102610"/>
            <a:ext cx="3072765" cy="3083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闭环控制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8743315" cy="4701540"/>
          </a:xfrm>
        </p:spPr>
        <p:txBody>
          <a:bodyPr>
            <a:normAutofit lnSpcReduction="20000"/>
          </a:bodyPr>
          <a:p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3" name="文本框 2"/>
          <p:cNvSpPr txBox="1"/>
          <p:nvPr/>
        </p:nvSpPr>
        <p:spPr>
          <a:xfrm>
            <a:off x="3479800" y="1950085"/>
            <a:ext cx="55854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闭环控制示例</a:t>
            </a:r>
            <a:r>
              <a:rPr lang="en-US" altLang="zh-CN" sz="2400"/>
              <a:t>——</a:t>
            </a:r>
            <a:r>
              <a:rPr lang="zh-CN" altLang="en-US" sz="2400"/>
              <a:t>空调</a:t>
            </a:r>
            <a:endParaRPr lang="zh-CN" altLang="en-US" sz="2400"/>
          </a:p>
          <a:p>
            <a:r>
              <a:rPr lang="zh-CN" altLang="en-US" sz="2400"/>
              <a:t>当环境温度高于设定温度时，调制冷系统自动开启，调定室温到设定值。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2665" y="3411220"/>
            <a:ext cx="5257800" cy="2585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为什么不能走直线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9140190" cy="5069840"/>
          </a:xfrm>
        </p:spPr>
        <p:txBody>
          <a:bodyPr>
            <a:normAutofit lnSpcReduction="20000"/>
          </a:bodyPr>
          <a:p>
            <a:r>
              <a:rPr lang="zh-CN" altLang="en-US" sz="3200" b="1"/>
              <a:t>原因一</a:t>
            </a:r>
            <a:endParaRPr lang="zh-CN" altLang="en-US" sz="3200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两个一样的马达，虽然程序上设置它们为同样速度，但是因为内部结构的减速齿轮比会有轻微的偏差等原因，两轮的实际转速不一样。假如左轮比右轮快，则小车会偏向右。同理左边比右边慢，小车会偏向左。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3200" b="1">
                <a:sym typeface="+mn-ea"/>
              </a:rPr>
              <a:t>原因二</a:t>
            </a:r>
            <a:endParaRPr lang="zh-CN" altLang="en-US" sz="2000" b="1"/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Microbot</a:t>
            </a:r>
            <a:r>
              <a:rPr sz="2400"/>
              <a:t>为开环控制，当两边轮子的速度不同时，小车不会自动调整，这种偏差逐步累积就导致了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Microbot</a:t>
            </a:r>
            <a:r>
              <a:rPr sz="2400"/>
              <a:t>小车越走越歪。</a:t>
            </a: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" y="2354580"/>
            <a:ext cx="12191365" cy="214884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835" y="2766060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如何走直线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如何让小车走直线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85570" y="1489710"/>
            <a:ext cx="9140190" cy="4946015"/>
          </a:xfrm>
        </p:spPr>
        <p:txBody>
          <a:bodyPr>
            <a:normAutofit/>
          </a:bodyPr>
          <a:p>
            <a:r>
              <a:rPr lang="zh-CN" altLang="en-US" sz="3200" b="1"/>
              <a:t>方案一</a:t>
            </a:r>
            <a:endParaRPr lang="zh-CN" altLang="en-US" sz="3200" b="1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编写控制程序时，让两个轮子速度不一样，通过速度差抵消减速电机天然的误差。具体方法为小车往哪一侧弯，缓慢增大那一侧电机的速度（注意此时不要改变另一侧电机速度），直到小车可以走直线。</a:t>
            </a:r>
            <a:endParaRPr lang="zh-CN" altLang="en-US"/>
          </a:p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/>
              <a:t>假如左轮比右轮快，则小车会偏向右。同理左边比右边慢，小车会偏向左。</a:t>
            </a: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调整转速比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6710" y="1357630"/>
            <a:ext cx="6233795" cy="530415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通过软件里转速比进行调整</a:t>
            </a:r>
          </a:p>
          <a:p>
            <a:r>
              <a:t>示例：</a:t>
            </a: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如何让小车走直线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85570" y="1489710"/>
            <a:ext cx="9140190" cy="4946015"/>
          </a:xfrm>
        </p:spPr>
        <p:txBody>
          <a:bodyPr>
            <a:normAutofit/>
          </a:bodyPr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3200" b="1">
                <a:latin typeface="+mn-ea"/>
                <a:ea typeface="+mn-ea"/>
                <a:sym typeface="+mn-ea"/>
              </a:rPr>
              <a:t>方案二</a:t>
            </a:r>
            <a:endParaRPr lang="zh-CN" altLang="en-US" sz="3200" b="1"/>
          </a:p>
          <a:p>
            <a:pPr marL="0" indent="0">
              <a:lnSpc>
                <a:spcPct val="150000"/>
              </a:lnSpc>
              <a:buNone/>
            </a:pPr>
            <a:r>
              <a:rPr sz="2400">
                <a:latin typeface="+mn-ea"/>
                <a:ea typeface="+mn-ea"/>
                <a:sym typeface="+mn-ea"/>
              </a:rPr>
              <a:t>增加小车两轮转速检测传感器（如</a:t>
            </a:r>
            <a:r>
              <a:rPr sz="2400">
                <a:latin typeface="+mn-ea"/>
                <a:ea typeface="+mn-ea"/>
                <a:sym typeface="+mn-ea"/>
              </a:rPr>
              <a:t>光电或磁</a:t>
            </a:r>
            <a:r>
              <a:rPr sz="2400">
                <a:latin typeface="+mn-ea"/>
                <a:ea typeface="+mn-ea"/>
                <a:sym typeface="+mn-ea"/>
              </a:rPr>
              <a:t>编码器），当小车两轮实际速度不一致的时候自动调整两边速度，让小车两轮的实际速度时刻相同，从而走出直线</a:t>
            </a:r>
            <a:r>
              <a:rPr sz="3200">
                <a:latin typeface="+mn-ea"/>
                <a:ea typeface="+mn-ea"/>
                <a:sym typeface="+mn-ea"/>
              </a:rPr>
              <a:t>。</a:t>
            </a:r>
            <a:endParaRPr lang="zh-CN" altLang="en-US"/>
          </a:p>
          <a:p>
            <a: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550" y="1285875"/>
            <a:ext cx="10769600" cy="3288665"/>
          </a:xfrm>
        </p:spPr>
        <p:txBody>
          <a:bodyPr/>
          <a:p>
            <a:pPr indent="457200" algn="l">
              <a:lnSpc>
                <a:spcPct val="150000"/>
              </a:lnSpc>
            </a:pPr>
            <a:br>
              <a:rPr sz="3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sz="32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4629785" y="151130"/>
            <a:ext cx="2691130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2040" y="1426210"/>
            <a:ext cx="85007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4000"/>
              <a:t>Microbot</a:t>
            </a:r>
            <a:r>
              <a:rPr lang="zh-CN" altLang="en-US" sz="4000"/>
              <a:t>组成</a:t>
            </a:r>
            <a:endParaRPr lang="zh-CN" altLang="en-US" sz="40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4000"/>
              <a:t>减速电机详解</a:t>
            </a:r>
            <a:endParaRPr lang="zh-CN" altLang="en-US" sz="40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4000"/>
              <a:t>Microbot</a:t>
            </a:r>
            <a:r>
              <a:rPr lang="zh-CN" altLang="en-US" sz="4000"/>
              <a:t>路线弯曲分析</a:t>
            </a:r>
            <a:endParaRPr lang="zh-CN" altLang="en-US" sz="40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4000"/>
              <a:t>Microbot</a:t>
            </a:r>
            <a:r>
              <a:rPr lang="zh-CN" altLang="en-US" sz="4000"/>
              <a:t>直线行进解决方案</a:t>
            </a:r>
            <a:endParaRPr lang="zh-CN" altLang="en-US" sz="400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4000"/>
              <a:t>双轮机器人直线行走进阶方案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" y="2354580"/>
            <a:ext cx="12191365" cy="214884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7075" y="2638425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Microbot组成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4398645" y="151130"/>
            <a:ext cx="336105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黑体" panose="02010609060101010101" charset="-122"/>
                <a:ea typeface="黑体" panose="02010609060101010101" charset="-122"/>
              </a:rPr>
              <a:t>Microbot</a:t>
            </a:r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组成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805680" y="1388110"/>
            <a:ext cx="6817995" cy="5075555"/>
          </a:xfrm>
        </p:spPr>
        <p:txBody>
          <a:bodyPr>
            <a:normAutofit lnSpcReduction="20000"/>
          </a:bodyPr>
          <a:p>
            <a:r>
              <a:rPr lang="en-US" altLang="zh-CN" sz="2400" b="1"/>
              <a:t>Microbot</a:t>
            </a:r>
            <a:r>
              <a:rPr lang="zh-CN" altLang="en-US" sz="2400" b="1"/>
              <a:t>概述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Microbot</a:t>
            </a:r>
            <a:r>
              <a:rPr sz="2000"/>
              <a:t>是一款基于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Microbit</a:t>
            </a:r>
            <a:r>
              <a:rPr sz="2000"/>
              <a:t>主板的双轮教育机器人</a:t>
            </a:r>
            <a:r>
              <a:rPr lang="zh-CN" altLang="en-US" sz="2000"/>
              <a:t>。该机器人配备了多种传感器，我们将每个传感器的控制指令封装为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Microbot</a:t>
            </a:r>
            <a:r>
              <a:rPr sz="2000"/>
              <a:t>软件库，在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Microbit</a:t>
            </a:r>
            <a:r>
              <a:rPr sz="2000"/>
              <a:t>中安装该软件库后，即可畅享机器人编程的乐趣。</a:t>
            </a:r>
            <a:endParaRPr lang="zh-CN" altLang="en-US" sz="2000"/>
          </a:p>
          <a:p>
            <a:pPr fontAlgn="auto">
              <a:spcBef>
                <a:spcPts val="2200"/>
              </a:spcBef>
            </a:pPr>
            <a:r>
              <a:rPr lang="zh-CN" altLang="en-US" sz="2400" b="1"/>
              <a:t> </a:t>
            </a:r>
            <a:r>
              <a:rPr lang="en-US" altLang="zh-CN" sz="2400" b="1"/>
              <a:t>Microbot</a:t>
            </a:r>
            <a:r>
              <a:rPr sz="2400" b="1"/>
              <a:t>运动控制</a:t>
            </a:r>
            <a:endParaRPr lang="zh-CN" altLang="en-US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Microbot</a:t>
            </a:r>
            <a:r>
              <a:rPr sz="2000">
                <a:sym typeface="+mn-ea"/>
              </a:rPr>
              <a:t>通过左图所示红色框所圈出来的两个减速电机驱动。在</a:t>
            </a:r>
            <a:r>
              <a:rPr lang="en-US" altLang="zh-CN" sz="2000">
                <a:sym typeface="+mn-ea"/>
              </a:rPr>
              <a:t>Microbot</a:t>
            </a:r>
            <a:r>
              <a:rPr sz="2000">
                <a:sym typeface="+mn-ea"/>
              </a:rPr>
              <a:t>软件包里找到左图所示</a:t>
            </a:r>
            <a:r>
              <a:rPr lang="en-US" altLang="zh-CN" sz="2000">
                <a:sym typeface="+mn-ea"/>
              </a:rPr>
              <a:t>“</a:t>
            </a:r>
            <a:r>
              <a:rPr sz="2000">
                <a:sym typeface="+mn-ea"/>
              </a:rPr>
              <a:t>设置电机</a:t>
            </a:r>
            <a:r>
              <a:rPr lang="en-US" altLang="zh-CN" sz="2000">
                <a:sym typeface="+mn-ea"/>
              </a:rPr>
              <a:t>1</a:t>
            </a:r>
            <a:r>
              <a:rPr sz="2000">
                <a:sym typeface="+mn-ea"/>
              </a:rPr>
              <a:t>速度</a:t>
            </a:r>
            <a:r>
              <a:rPr lang="en-US" altLang="zh-CN" sz="2000">
                <a:sym typeface="+mn-ea"/>
              </a:rPr>
              <a:t>0</a:t>
            </a:r>
            <a:r>
              <a:rPr sz="2000">
                <a:sym typeface="+mn-ea"/>
              </a:rPr>
              <a:t>和电机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速度</a:t>
            </a:r>
            <a:r>
              <a:rPr lang="en-US" altLang="zh-CN" sz="2000">
                <a:sym typeface="+mn-ea"/>
              </a:rPr>
              <a:t>0”</a:t>
            </a:r>
            <a:r>
              <a:rPr sz="2000">
                <a:sym typeface="+mn-ea"/>
              </a:rPr>
              <a:t>即可设置两个电机的速度，让小车运动。（注：右侧减速电机编号为</a:t>
            </a:r>
            <a:r>
              <a:rPr lang="en-US" altLang="zh-CN" sz="2000">
                <a:sym typeface="+mn-ea"/>
              </a:rPr>
              <a:t>1</a:t>
            </a:r>
            <a:r>
              <a:rPr sz="2000">
                <a:sym typeface="+mn-ea"/>
              </a:rPr>
              <a:t>，左侧减速电机编号</a:t>
            </a:r>
            <a:r>
              <a:rPr lang="en-US" altLang="zh-CN" sz="2000">
                <a:sym typeface="+mn-ea"/>
              </a:rPr>
              <a:t>2</a:t>
            </a:r>
            <a:r>
              <a:rPr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139190"/>
            <a:ext cx="4057650" cy="353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5116195"/>
            <a:ext cx="3115310" cy="598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" y="2354580"/>
            <a:ext cx="12191365" cy="214884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7075" y="2638425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减速电机详解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4349115" y="151130"/>
            <a:ext cx="349440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减速电机详解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34230" y="1406525"/>
            <a:ext cx="7044690" cy="4968875"/>
          </a:xfrm>
        </p:spPr>
        <p:txBody>
          <a:bodyPr/>
          <a:p>
            <a:r>
              <a:rPr lang="zh-CN" altLang="en-US" sz="3200" b="1"/>
              <a:t>减速电机概述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我们用的减速电机和电风扇里的电机有什么区别呢？减速电机是由电机</a:t>
            </a:r>
            <a:r>
              <a:rPr lang="en-US" altLang="zh-CN" sz="2000"/>
              <a:t>+</a:t>
            </a:r>
            <a:r>
              <a:rPr sz="2000"/>
              <a:t>减速箱组成，比普通电机多了一个减速箱。</a:t>
            </a:r>
            <a:endParaRPr sz="20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b="1">
                <a:latin typeface="微软雅黑" panose="020B0503020204020204" charset="-122"/>
                <a:sym typeface="+mn-ea"/>
              </a:rPr>
              <a:t>电机为什么要减速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ym typeface="+mn-ea"/>
              </a:rPr>
              <a:t>对于一个功率一定（可以理解为耗电量不变）的电机来说，转动速度越慢，提供的驱动力越大。所以我们使用由很多齿轮组成的减速箱来降低输出轴的转速，从而实现用一个小小的电机就能带动大大的</a:t>
            </a:r>
            <a:r>
              <a:rPr lang="en-US" altLang="zh-CN" sz="2000">
                <a:sym typeface="+mn-ea"/>
              </a:rPr>
              <a:t>Microbit</a:t>
            </a:r>
            <a:r>
              <a:rPr sz="2000">
                <a:sym typeface="+mn-ea"/>
              </a:rPr>
              <a:t>小车。</a:t>
            </a:r>
            <a:endParaRPr sz="2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961515"/>
            <a:ext cx="2935605" cy="29356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4349115" y="151130"/>
            <a:ext cx="349440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减速电机详解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34230" y="1406525"/>
            <a:ext cx="7044690" cy="4968875"/>
          </a:xfrm>
        </p:spPr>
        <p:txBody>
          <a:bodyPr>
            <a:normAutofit/>
          </a:bodyPr>
          <a:p>
            <a:r>
              <a:rPr lang="zh-CN" altLang="en-US" sz="3200" b="1"/>
              <a:t>减速电机参数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sz="2000"/>
              <a:t>前面我们大致知道了什么是减速电机，减速电机为什么要减速。那么该怎样选择减速电机呢？对减速电机的选择一般根据其转速和扭矩。</a:t>
            </a:r>
            <a:endParaRPr sz="2000"/>
          </a:p>
          <a:p>
            <a:pPr marL="0" indent="0">
              <a:lnSpc>
                <a:spcPct val="150000"/>
              </a:lnSpc>
              <a:buNone/>
            </a:pPr>
            <a:r>
              <a:rPr sz="2000"/>
              <a:t>转速：电机单位时间内选择的次数</a:t>
            </a:r>
            <a:endParaRPr sz="2000"/>
          </a:p>
          <a:p>
            <a:pPr marL="0" indent="0">
              <a:lnSpc>
                <a:spcPct val="150000"/>
              </a:lnSpc>
              <a:buNone/>
            </a:pPr>
            <a:r>
              <a:rPr sz="2000"/>
              <a:t>扭矩：让物体发送转动的力，电机功率一定时转速越快扭矩越小</a:t>
            </a:r>
            <a:endParaRPr sz="2000"/>
          </a:p>
          <a:p>
            <a:pPr marL="0" indent="0">
              <a:lnSpc>
                <a:spcPct val="150000"/>
              </a:lnSpc>
              <a:buNone/>
            </a:pPr>
            <a:r>
              <a:rPr sz="2000">
                <a:sym typeface="+mn-ea"/>
              </a:rPr>
              <a:t>在知道了扭矩和转速后就可以确定要选择哪种减速电机啦！</a:t>
            </a:r>
            <a:endParaRPr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530" y="2069465"/>
            <a:ext cx="3380105" cy="27197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18" y="2354580"/>
            <a:ext cx="12191365" cy="2148840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835" y="2766060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为什么不能走直线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0" y="645160"/>
            <a:ext cx="1215898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可选过程 7"/>
          <p:cNvSpPr/>
          <p:nvPr/>
        </p:nvSpPr>
        <p:spPr>
          <a:xfrm>
            <a:off x="3832860" y="151130"/>
            <a:ext cx="4526915" cy="988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为什么不能走直线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09395" y="1436370"/>
            <a:ext cx="9140190" cy="5069840"/>
          </a:xfrm>
        </p:spPr>
        <p:txBody>
          <a:bodyPr>
            <a:normAutofit lnSpcReduction="20000"/>
          </a:bodyPr>
          <a:p>
            <a:endParaRPr sz="2000"/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855" y="1340485"/>
            <a:ext cx="3757930" cy="5336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697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6697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5.xml><?xml version="1.0" encoding="utf-8"?>
<p:tagLst xmlns:p="http://schemas.openxmlformats.org/presentationml/2006/main">
  <p:tag name="KSO_WM_TEMPLATE_CATEGORY" val="custom"/>
  <p:tag name="KSO_WM_TEMPLATE_INDEX" val="20186697"/>
  <p:tag name="KSO_WM_TAG_VERSION" val="1.0"/>
  <p:tag name="KSO_WM_TEMPLATE_THUMBS_INDEX" val="1、3、6、7、8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SUBCATEGORY" val="0"/>
</p:tagLst>
</file>

<file path=ppt/tags/tag386.xml><?xml version="1.0" encoding="utf-8"?>
<p:tagLst xmlns:p="http://schemas.openxmlformats.org/presentationml/2006/main">
  <p:tag name="KSO_WM_TEMPLATE_CATEGORY" val="custom"/>
  <p:tag name="KSO_WM_TEMPLATE_INDEX" val="20186697"/>
  <p:tag name="KSO_WM_SLIDE_MODEL_TYPE" val="cover"/>
</p:tagLst>
</file>

<file path=ppt/tags/tag387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88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89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1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2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3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4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5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6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7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8.xml><?xml version="1.0" encoding="utf-8"?>
<p:tagLst xmlns:p="http://schemas.openxmlformats.org/presentationml/2006/main">
  <p:tag name="KSO_WM_TEMPLATE_CATEGORY" val="custom"/>
  <p:tag name="KSO_WM_TEMPLATE_INDEX" val="20186697"/>
</p:tagLst>
</file>

<file path=ppt/tags/tag399.xml><?xml version="1.0" encoding="utf-8"?>
<p:tagLst xmlns:p="http://schemas.openxmlformats.org/presentationml/2006/main">
  <p:tag name="KSO_WM_TEMPLATE_CATEGORY" val="custom"/>
  <p:tag name="KSO_WM_TEMPLATE_INDEX" val="20186697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TEMPLATE_CATEGORY" val="custom"/>
  <p:tag name="KSO_WM_TEMPLATE_INDEX" val="20186697"/>
</p:tagLst>
</file>

<file path=ppt/tags/tag401.xml><?xml version="1.0" encoding="utf-8"?>
<p:tagLst xmlns:p="http://schemas.openxmlformats.org/presentationml/2006/main">
  <p:tag name="KSO_WM_TEMPLATE_CATEGORY" val="custom"/>
  <p:tag name="KSO_WM_TEMPLATE_INDEX" val="20186697"/>
</p:tagLst>
</file>

<file path=ppt/tags/tag402.xml><?xml version="1.0" encoding="utf-8"?>
<p:tagLst xmlns:p="http://schemas.openxmlformats.org/presentationml/2006/main">
  <p:tag name="KSO_WM_TEMPLATE_CATEGORY" val="custom"/>
  <p:tag name="KSO_WM_TEMPLATE_INDEX" val="20186697"/>
</p:tagLst>
</file>

<file path=ppt/tags/tag403.xml><?xml version="1.0" encoding="utf-8"?>
<p:tagLst xmlns:p="http://schemas.openxmlformats.org/presentationml/2006/main">
  <p:tag name="KSO_WM_TEMPLATE_CATEGORY" val="custom"/>
  <p:tag name="KSO_WM_TEMPLATE_INDEX" val="20186697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1.1.1.1.1.1.主题配色简约风橙色">
      <a:dk1>
        <a:srgbClr val="000000"/>
      </a:dk1>
      <a:lt1>
        <a:sysClr val="window" lastClr="FFFFFF"/>
      </a:lt1>
      <a:dk2>
        <a:srgbClr val="F3EEEC"/>
      </a:dk2>
      <a:lt2>
        <a:srgbClr val="FFFFFF"/>
      </a:lt2>
      <a:accent1>
        <a:srgbClr val="F8946B"/>
      </a:accent1>
      <a:accent2>
        <a:srgbClr val="F6AE80"/>
      </a:accent2>
      <a:accent3>
        <a:srgbClr val="F0CE91"/>
      </a:accent3>
      <a:accent4>
        <a:srgbClr val="F0E491"/>
      </a:accent4>
      <a:accent5>
        <a:srgbClr val="E9DCCB"/>
      </a:accent5>
      <a:accent6>
        <a:srgbClr val="A5D4B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演示</Application>
  <PresentationFormat>宽屏</PresentationFormat>
  <Paragraphs>111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Wingdings</vt:lpstr>
      <vt:lpstr>楷体</vt:lpstr>
      <vt:lpstr>Times New Roman</vt:lpstr>
      <vt:lpstr>Arial Unicode MS</vt:lpstr>
      <vt:lpstr>Calibri</vt:lpstr>
      <vt:lpstr>Office 主题​​</vt:lpstr>
      <vt:lpstr>如何让Microbot走直线</vt:lpstr>
      <vt:lpstr> </vt:lpstr>
      <vt:lpstr>Microbot组成</vt:lpstr>
      <vt:lpstr>PowerPoint 演示文稿</vt:lpstr>
      <vt:lpstr>减速电机详解</vt:lpstr>
      <vt:lpstr>PowerPoint 演示文稿</vt:lpstr>
      <vt:lpstr>PowerPoint 演示文稿</vt:lpstr>
      <vt:lpstr>为什么不能走直线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如何走直线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简单三叶草</cp:lastModifiedBy>
  <cp:revision>37</cp:revision>
  <dcterms:created xsi:type="dcterms:W3CDTF">2019-06-27T06:34:00Z</dcterms:created>
  <dcterms:modified xsi:type="dcterms:W3CDTF">2019-07-01T10:12:19Z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