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2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D88BF-532D-45F8-8705-6DC58283B8DF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1143000"/>
            <a:ext cx="578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CDA11-FDC6-49F4-9B45-46B6727CD2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39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79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2195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9593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6991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4389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178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918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1143000"/>
            <a:ext cx="5784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DA11-FDC6-49F4-9B45-46B6727CD22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8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942577"/>
            <a:ext cx="809982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025045"/>
            <a:ext cx="809982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7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06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06637"/>
            <a:ext cx="2328699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06637"/>
            <a:ext cx="6851100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6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8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435864"/>
            <a:ext cx="9314796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854300"/>
            <a:ext cx="9314796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34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533187"/>
            <a:ext cx="4589899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533187"/>
            <a:ext cx="4589899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33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06638"/>
            <a:ext cx="931479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411865"/>
            <a:ext cx="45688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103799"/>
            <a:ext cx="456880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411865"/>
            <a:ext cx="45913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103799"/>
            <a:ext cx="459130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8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7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58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29255"/>
            <a:ext cx="546738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43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29255"/>
            <a:ext cx="546738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89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06638"/>
            <a:ext cx="931479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533187"/>
            <a:ext cx="931479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9F6B3-811F-4FB0-8A8F-1ECB6174A6D5}" type="datetimeFigureOut">
              <a:rPr lang="en-CA" smtClean="0"/>
              <a:t>2025-08-22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338158"/>
            <a:ext cx="36449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3D68D-A57A-4D4E-9FD4-4AE0DA7A83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6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flag with a red and white flag&#10;&#10;AI-generated content may be incorrect.">
            <a:extLst>
              <a:ext uri="{FF2B5EF4-FFF2-40B4-BE49-F238E27FC236}">
                <a16:creationId xmlns:a16="http://schemas.microsoft.com/office/drawing/2014/main" id="{AAD820E0-DB34-5C66-6D3A-9DB18D0C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/>
          <a:stretch>
            <a:fillRect/>
          </a:stretch>
        </p:blipFill>
        <p:spPr>
          <a:xfrm>
            <a:off x="-696119" y="606123"/>
            <a:ext cx="12192000" cy="4565142"/>
          </a:xfrm>
          <a:prstGeom prst="rect">
            <a:avLst/>
          </a:prstGeom>
        </p:spPr>
      </p:pic>
      <p:pic>
        <p:nvPicPr>
          <p:cNvPr id="9" name="Picture 8" descr="A person in a suit and tie&#10;&#10;AI-generated content may be incorrect.">
            <a:extLst>
              <a:ext uri="{FF2B5EF4-FFF2-40B4-BE49-F238E27FC236}">
                <a16:creationId xmlns:a16="http://schemas.microsoft.com/office/drawing/2014/main" id="{04A0C3B7-3253-22A0-F930-43646A2C1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47" y="2621105"/>
            <a:ext cx="3825241" cy="2550160"/>
          </a:xfrm>
          <a:prstGeom prst="rect">
            <a:avLst/>
          </a:prstGeom>
        </p:spPr>
      </p:pic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7269FCA8-59E6-D015-51B6-3FCE3F089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119" y="2842113"/>
            <a:ext cx="3172654" cy="2329153"/>
          </a:xfrm>
          <a:prstGeom prst="rect">
            <a:avLst/>
          </a:prstGeom>
        </p:spPr>
      </p:pic>
      <p:pic>
        <p:nvPicPr>
          <p:cNvPr id="15" name="Picture 1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08302846-7965-4D5C-0D4E-11AE620CF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93" y="2760591"/>
            <a:ext cx="4281358" cy="2410674"/>
          </a:xfrm>
          <a:prstGeom prst="rect">
            <a:avLst/>
          </a:prstGeom>
        </p:spPr>
      </p:pic>
      <p:pic>
        <p:nvPicPr>
          <p:cNvPr id="11" name="Picture 10" descr="A person wearing sunglasses and holding his sunglasses&#10;&#10;AI-generated content may be incorrect.">
            <a:extLst>
              <a:ext uri="{FF2B5EF4-FFF2-40B4-BE49-F238E27FC236}">
                <a16:creationId xmlns:a16="http://schemas.microsoft.com/office/drawing/2014/main" id="{2C39174B-95FA-75D1-07BE-EED5B9582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39" y="2990845"/>
            <a:ext cx="3872425" cy="2180420"/>
          </a:xfrm>
          <a:prstGeom prst="rect">
            <a:avLst/>
          </a:prstGeom>
        </p:spPr>
      </p:pic>
      <p:pic>
        <p:nvPicPr>
          <p:cNvPr id="7" name="Picture 6" descr="A person with a beard and yellow turban&#10;&#10;AI-generated content may be incorrect.">
            <a:extLst>
              <a:ext uri="{FF2B5EF4-FFF2-40B4-BE49-F238E27FC236}">
                <a16:creationId xmlns:a16="http://schemas.microsoft.com/office/drawing/2014/main" id="{5A64A6AF-1F16-7B6C-04B5-654CD2928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6"/>
          <a:stretch>
            <a:fillRect/>
          </a:stretch>
        </p:blipFill>
        <p:spPr>
          <a:xfrm>
            <a:off x="8176779" y="2842111"/>
            <a:ext cx="3250522" cy="23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49" y="0"/>
            <a:ext cx="10797063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4CA5189-3B44-B137-BE30-C08ACA4B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5" t="2572" r="40310" b="58129"/>
          <a:stretch>
            <a:fillRect/>
          </a:stretch>
        </p:blipFill>
        <p:spPr>
          <a:xfrm>
            <a:off x="5398530" y="0"/>
            <a:ext cx="5399881" cy="5759450"/>
          </a:xfrm>
          <a:prstGeom prst="rect">
            <a:avLst/>
          </a:prstGeom>
        </p:spPr>
      </p:pic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1F5A3B93-BAE5-94EB-17BD-E2AE1211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7" t="3354" r="26799" b="16595"/>
          <a:stretch>
            <a:fillRect/>
          </a:stretch>
        </p:blipFill>
        <p:spPr>
          <a:xfrm>
            <a:off x="0" y="0"/>
            <a:ext cx="539853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CFA5-9CD5-2137-7E5B-87DFAF9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9784-8F65-951C-03BB-4A398073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93EACE9-178E-041F-1458-E45085321DD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398530" cy="5760000"/>
          </a:xfrm>
          <a:prstGeom prst="rect">
            <a:avLst/>
          </a:prstGeom>
        </p:spPr>
      </p:pic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5FA09538-CB7E-A068-3875-292120BA3D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98530" y="0"/>
            <a:ext cx="5399881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</Words>
  <Application>Microsoft Office PowerPoint</Application>
  <PresentationFormat>Custom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Moreau</dc:creator>
  <cp:lastModifiedBy>Linus Moreau</cp:lastModifiedBy>
  <cp:revision>9</cp:revision>
  <dcterms:created xsi:type="dcterms:W3CDTF">2025-07-24T18:08:41Z</dcterms:created>
  <dcterms:modified xsi:type="dcterms:W3CDTF">2025-08-23T03:38:21Z</dcterms:modified>
</cp:coreProperties>
</file>