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7D88BF-532D-45F8-8705-6DC58283B8DF}" type="datetimeFigureOut">
              <a:rPr lang="en-CA" smtClean="0"/>
              <a:t>2025-07-24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CDA11-FDC6-49F4-9B45-46B6727CD2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2083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CDA11-FDC6-49F4-9B45-46B6727CD227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2873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761D1-45BC-9C35-92F2-4B41EC236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CCB4CE-40C5-BFA0-3DA0-9A109A955D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65D40-EFAA-B832-0BBB-EAE11BAF4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9F6B3-811F-4FB0-8A8F-1ECB6174A6D5}" type="datetimeFigureOut">
              <a:rPr lang="en-CA" smtClean="0"/>
              <a:t>2025-07-24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2D561-6BB8-DE13-6BAE-25BDAF5A6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B95F1-9D20-2FA2-8576-795EA316B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D68D-A57A-4D4E-9FD4-4AE0DA7A83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5451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D8793-B339-CAA2-88F4-C34EF8B38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2097AC-13C2-AB4D-41BA-38B3FE8FC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63521-57F1-53F5-3EE9-1A386CF49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9F6B3-811F-4FB0-8A8F-1ECB6174A6D5}" type="datetimeFigureOut">
              <a:rPr lang="en-CA" smtClean="0"/>
              <a:t>2025-07-24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A0FA2-5F39-C10A-9A0B-923B9018B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FBA61-A51F-0E1D-E1B2-487901166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D68D-A57A-4D4E-9FD4-4AE0DA7A83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2832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440C6C-AE64-792B-55FA-6DEED6CA1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A61A64-A124-E537-AD6A-ED39297EF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8192E-D767-9CC4-B454-B77A662D2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9F6B3-811F-4FB0-8A8F-1ECB6174A6D5}" type="datetimeFigureOut">
              <a:rPr lang="en-CA" smtClean="0"/>
              <a:t>2025-07-24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4C8E7-8F7D-EC5F-3C75-98ED97C9E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1DBC4-0CAD-A263-1513-4298373BF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D68D-A57A-4D4E-9FD4-4AE0DA7A83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6709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95088-6A22-1999-B106-A84D5A402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C3CAF-FABC-59B0-BF25-1C8EC147A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10443-F566-887B-20DE-838EB1609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9F6B3-811F-4FB0-8A8F-1ECB6174A6D5}" type="datetimeFigureOut">
              <a:rPr lang="en-CA" smtClean="0"/>
              <a:t>2025-07-24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1B1A4-F02A-CFA6-FE32-8D0C965A6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B638E-138D-EA30-793F-E9B02258F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D68D-A57A-4D4E-9FD4-4AE0DA7A83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5457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8EE98-7EF8-20A9-DB05-C8F442E6E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81119-E6B6-D0F9-14E6-5DD15B9F2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F7A8B-CA00-A09D-AB22-F63CEBD2B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9F6B3-811F-4FB0-8A8F-1ECB6174A6D5}" type="datetimeFigureOut">
              <a:rPr lang="en-CA" smtClean="0"/>
              <a:t>2025-07-24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785D5-A886-4635-2BCD-E84AD7128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52C2D-854F-1E50-6BB4-AC59E7C67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D68D-A57A-4D4E-9FD4-4AE0DA7A83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2147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81344-DC27-CB7A-BF94-DB6827809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D48AB-0274-0D4B-BD62-7142CE4C97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B801EE-E226-8C09-C68E-6501AFB00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CC5CC-7FAA-5736-6522-99E143491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9F6B3-811F-4FB0-8A8F-1ECB6174A6D5}" type="datetimeFigureOut">
              <a:rPr lang="en-CA" smtClean="0"/>
              <a:t>2025-07-24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0AF57-52D9-6E7A-8285-9B0752412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DF1ED5-3AE2-9F5A-43D4-ADE62F40A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D68D-A57A-4D4E-9FD4-4AE0DA7A83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9726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E21DA-C818-FDBA-48C5-7400223EC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3788D-4383-6F88-87E6-F65988D7C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85533-F86E-5FD2-7B8A-6BED1ED16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3D3EB9-64C6-FA79-B5CE-D8AF5F6901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EB4F67-0178-1C1A-AFF9-A62E8CF41C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EA1F0-5CE8-EFDF-6C32-A2FE2FCA3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9F6B3-811F-4FB0-8A8F-1ECB6174A6D5}" type="datetimeFigureOut">
              <a:rPr lang="en-CA" smtClean="0"/>
              <a:t>2025-07-24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29ED5C-D1BE-6F13-F04B-A3686217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3CB9CE-061A-0B62-12E9-B620CF9AF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D68D-A57A-4D4E-9FD4-4AE0DA7A83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285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236D6-9F6E-62DE-F049-F52D50C3D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3485A1-D02F-A7C6-1854-270D766A2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9F6B3-811F-4FB0-8A8F-1ECB6174A6D5}" type="datetimeFigureOut">
              <a:rPr lang="en-CA" smtClean="0"/>
              <a:t>2025-07-24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1F595-4FED-3A5B-7BA7-642E0E497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09474B-9ED3-EE27-BF78-108C8CEF0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D68D-A57A-4D4E-9FD4-4AE0DA7A83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7824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DE7598-6D0B-EAF6-F172-755D72E4C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9F6B3-811F-4FB0-8A8F-1ECB6174A6D5}" type="datetimeFigureOut">
              <a:rPr lang="en-CA" smtClean="0"/>
              <a:t>2025-07-24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DAB7D7-039B-778A-C821-C5383E339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213B24-109C-C375-3E80-A267CC4EC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D68D-A57A-4D4E-9FD4-4AE0DA7A83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1438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36997-3ED5-3842-25DC-62837C70E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373CA-7E90-9CBA-0260-2B0984F42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387833-CF3D-27CA-95E6-A7E60C3B0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B55C6A-0412-9C24-480E-E1E93453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9F6B3-811F-4FB0-8A8F-1ECB6174A6D5}" type="datetimeFigureOut">
              <a:rPr lang="en-CA" smtClean="0"/>
              <a:t>2025-07-24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0855EF-D1BD-EBD4-C3C0-5E5D5928C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51FBD-1637-EA27-F5BE-0EC25A5D0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D68D-A57A-4D4E-9FD4-4AE0DA7A83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8695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0F7AD-D767-86FC-5581-42438DD01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483C0A-BDB4-C2B8-A0AE-D1F0BF8473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CDAC75-924E-EE32-A606-CB5FDA181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40A8E-D2C6-7CCB-9093-E239E51C7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9F6B3-811F-4FB0-8A8F-1ECB6174A6D5}" type="datetimeFigureOut">
              <a:rPr lang="en-CA" smtClean="0"/>
              <a:t>2025-07-24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A6C81-DB5E-5EA9-DC82-EA42EB6BB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16BBC-90EC-A9D0-3A44-EAE524ABB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D68D-A57A-4D4E-9FD4-4AE0DA7A83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684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35AD17-8F41-257F-81D4-8920CCD49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369BD-FA62-0E8F-A1C6-F49815DAD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9D26A-0BAA-E56C-D330-3BA41370AD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99F6B3-811F-4FB0-8A8F-1ECB6174A6D5}" type="datetimeFigureOut">
              <a:rPr lang="en-CA" smtClean="0"/>
              <a:t>2025-07-24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ECAB9-36F9-B27E-204E-B76FA37DEE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64F5B-38CE-DBCD-1C06-B6C9F22E8F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63D68D-A57A-4D4E-9FD4-4AE0DA7A83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946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flag with a red and white flag&#10;&#10;AI-generated content may be incorrect.">
            <a:extLst>
              <a:ext uri="{FF2B5EF4-FFF2-40B4-BE49-F238E27FC236}">
                <a16:creationId xmlns:a16="http://schemas.microsoft.com/office/drawing/2014/main" id="{AAD820E0-DB34-5C66-6D3A-9DB18D0C3D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9"/>
          <a:stretch>
            <a:fillRect/>
          </a:stretch>
        </p:blipFill>
        <p:spPr>
          <a:xfrm>
            <a:off x="0" y="1155398"/>
            <a:ext cx="12192000" cy="4565142"/>
          </a:xfrm>
          <a:prstGeom prst="rect">
            <a:avLst/>
          </a:prstGeom>
        </p:spPr>
      </p:pic>
      <p:pic>
        <p:nvPicPr>
          <p:cNvPr id="9" name="Picture 8" descr="A person in a suit and tie&#10;&#10;AI-generated content may be incorrect.">
            <a:extLst>
              <a:ext uri="{FF2B5EF4-FFF2-40B4-BE49-F238E27FC236}">
                <a16:creationId xmlns:a16="http://schemas.microsoft.com/office/drawing/2014/main" id="{04A0C3B7-3253-22A0-F930-43646A2C17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465" y="3170380"/>
            <a:ext cx="3825241" cy="2550160"/>
          </a:xfrm>
          <a:prstGeom prst="rect">
            <a:avLst/>
          </a:prstGeom>
        </p:spPr>
      </p:pic>
      <p:pic>
        <p:nvPicPr>
          <p:cNvPr id="5" name="Picture 4" descr="A person in a suit and tie&#10;&#10;AI-generated content may be incorrect.">
            <a:extLst>
              <a:ext uri="{FF2B5EF4-FFF2-40B4-BE49-F238E27FC236}">
                <a16:creationId xmlns:a16="http://schemas.microsoft.com/office/drawing/2014/main" id="{7269FCA8-59E6-D015-51B6-3FCE3F089C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91387"/>
            <a:ext cx="3172654" cy="2329153"/>
          </a:xfrm>
          <a:prstGeom prst="rect">
            <a:avLst/>
          </a:prstGeom>
        </p:spPr>
      </p:pic>
      <p:pic>
        <p:nvPicPr>
          <p:cNvPr id="15" name="Picture 14" descr="A person in a suit and tie&#10;&#10;AI-generated content may be incorrect.">
            <a:extLst>
              <a:ext uri="{FF2B5EF4-FFF2-40B4-BE49-F238E27FC236}">
                <a16:creationId xmlns:a16="http://schemas.microsoft.com/office/drawing/2014/main" id="{08302846-7965-4D5C-0D4E-11AE620CF2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512" y="3309866"/>
            <a:ext cx="4281358" cy="2410674"/>
          </a:xfrm>
          <a:prstGeom prst="rect">
            <a:avLst/>
          </a:prstGeom>
        </p:spPr>
      </p:pic>
      <p:pic>
        <p:nvPicPr>
          <p:cNvPr id="11" name="Picture 10" descr="A person wearing sunglasses and holding his sunglasses&#10;&#10;AI-generated content may be incorrect.">
            <a:extLst>
              <a:ext uri="{FF2B5EF4-FFF2-40B4-BE49-F238E27FC236}">
                <a16:creationId xmlns:a16="http://schemas.microsoft.com/office/drawing/2014/main" id="{2C39174B-95FA-75D1-07BE-EED5B9582F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657" y="3540120"/>
            <a:ext cx="3872425" cy="2180420"/>
          </a:xfrm>
          <a:prstGeom prst="rect">
            <a:avLst/>
          </a:prstGeom>
        </p:spPr>
      </p:pic>
      <p:pic>
        <p:nvPicPr>
          <p:cNvPr id="7" name="Picture 6" descr="A person with a beard and yellow turban&#10;&#10;AI-generated content may be incorrect.">
            <a:extLst>
              <a:ext uri="{FF2B5EF4-FFF2-40B4-BE49-F238E27FC236}">
                <a16:creationId xmlns:a16="http://schemas.microsoft.com/office/drawing/2014/main" id="{5A64A6AF-1F16-7B6C-04B5-654CD2928A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26"/>
          <a:stretch>
            <a:fillRect/>
          </a:stretch>
        </p:blipFill>
        <p:spPr>
          <a:xfrm>
            <a:off x="8872898" y="3391386"/>
            <a:ext cx="3250522" cy="232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047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Linus Moreau</dc:creator>
  <cp:lastModifiedBy>Linus Moreau</cp:lastModifiedBy>
  <cp:revision>5</cp:revision>
  <dcterms:created xsi:type="dcterms:W3CDTF">2025-07-24T18:08:41Z</dcterms:created>
  <dcterms:modified xsi:type="dcterms:W3CDTF">2025-07-24T18:57:07Z</dcterms:modified>
</cp:coreProperties>
</file>