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40" r:id="rId3"/>
    <p:sldMasterId id="2147483762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72" r:id="rId10"/>
    <p:sldId id="261" r:id="rId11"/>
    <p:sldId id="265" r:id="rId12"/>
    <p:sldId id="262" r:id="rId13"/>
    <p:sldId id="267" r:id="rId14"/>
    <p:sldId id="268" r:id="rId15"/>
    <p:sldId id="263" r:id="rId16"/>
    <p:sldId id="264" r:id="rId17"/>
    <p:sldId id="269" r:id="rId18"/>
    <p:sldId id="270" r:id="rId19"/>
    <p:sldId id="271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A4107-1525-46B3-BDD8-CAB869BB3B67}" v="80" dt="2022-03-22T12:35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us Romland" userId="a886f73e-abeb-4e35-b393-7b14d365f5d4" providerId="ADAL" clId="{F82A4107-1525-46B3-BDD8-CAB869BB3B67}"/>
    <pc:docChg chg="undo custSel addSld delSld modSld sldOrd modMainMaster">
      <pc:chgData name="Linus Romland" userId="a886f73e-abeb-4e35-b393-7b14d365f5d4" providerId="ADAL" clId="{F82A4107-1525-46B3-BDD8-CAB869BB3B67}" dt="2022-03-23T07:57:28.399" v="5196" actId="14100"/>
      <pc:docMkLst>
        <pc:docMk/>
      </pc:docMkLst>
      <pc:sldChg chg="addSp delSp modSp mod modMedia setBg delAnim delDesignElem modNotesTx">
        <pc:chgData name="Linus Romland" userId="a886f73e-abeb-4e35-b393-7b14d365f5d4" providerId="ADAL" clId="{F82A4107-1525-46B3-BDD8-CAB869BB3B67}" dt="2022-03-22T12:35:56.687" v="930" actId="1076"/>
        <pc:sldMkLst>
          <pc:docMk/>
          <pc:sldMk cId="654005615" sldId="256"/>
        </pc:sldMkLst>
        <pc:spChg chg="mod">
          <ac:chgData name="Linus Romland" userId="a886f73e-abeb-4e35-b393-7b14d365f5d4" providerId="ADAL" clId="{F82A4107-1525-46B3-BDD8-CAB869BB3B67}" dt="2022-03-22T12:35:45.450" v="924" actId="1076"/>
          <ac:spMkLst>
            <pc:docMk/>
            <pc:sldMk cId="654005615" sldId="256"/>
            <ac:spMk id="2" creationId="{32FE936E-B373-4B45-AC0C-3438C046C93A}"/>
          </ac:spMkLst>
        </pc:spChg>
        <pc:spChg chg="mod">
          <ac:chgData name="Linus Romland" userId="a886f73e-abeb-4e35-b393-7b14d365f5d4" providerId="ADAL" clId="{F82A4107-1525-46B3-BDD8-CAB869BB3B67}" dt="2022-03-22T12:35:56.687" v="930" actId="1076"/>
          <ac:spMkLst>
            <pc:docMk/>
            <pc:sldMk cId="654005615" sldId="256"/>
            <ac:spMk id="3" creationId="{84F58628-3DEA-4DE3-9A89-C0F96FA75583}"/>
          </ac:spMkLst>
        </pc:spChg>
        <pc:spChg chg="add del">
          <ac:chgData name="Linus Romland" userId="a886f73e-abeb-4e35-b393-7b14d365f5d4" providerId="ADAL" clId="{F82A4107-1525-46B3-BDD8-CAB869BB3B67}" dt="2022-03-22T12:33:15.606" v="910" actId="26606"/>
          <ac:spMkLst>
            <pc:docMk/>
            <pc:sldMk cId="654005615" sldId="256"/>
            <ac:spMk id="9" creationId="{C1DD1A8A-57D5-4A81-AD04-532B043C5611}"/>
          </ac:spMkLst>
        </pc:spChg>
        <pc:spChg chg="add del">
          <ac:chgData name="Linus Romland" userId="a886f73e-abeb-4e35-b393-7b14d365f5d4" providerId="ADAL" clId="{F82A4107-1525-46B3-BDD8-CAB869BB3B67}" dt="2022-03-22T12:33:15.606" v="910" actId="26606"/>
          <ac:spMkLst>
            <pc:docMk/>
            <pc:sldMk cId="654005615" sldId="256"/>
            <ac:spMk id="11" creationId="{007891EC-4501-44ED-A8C8-B11B6DB767AB}"/>
          </ac:spMkLst>
        </pc:spChg>
        <pc:picChg chg="add del mod">
          <ac:chgData name="Linus Romland" userId="a886f73e-abeb-4e35-b393-7b14d365f5d4" providerId="ADAL" clId="{F82A4107-1525-46B3-BDD8-CAB869BB3B67}" dt="2022-03-22T12:33:15.606" v="910" actId="26606"/>
          <ac:picMkLst>
            <pc:docMk/>
            <pc:sldMk cId="654005615" sldId="256"/>
            <ac:picMk id="5" creationId="{992303A9-7BBF-40B6-7557-3A01FF0B0767}"/>
          </ac:picMkLst>
        </pc:picChg>
      </pc:sldChg>
      <pc:sldChg chg="modSp mod modNotesTx">
        <pc:chgData name="Linus Romland" userId="a886f73e-abeb-4e35-b393-7b14d365f5d4" providerId="ADAL" clId="{F82A4107-1525-46B3-BDD8-CAB869BB3B67}" dt="2022-03-22T12:34:40.700" v="916" actId="1076"/>
        <pc:sldMkLst>
          <pc:docMk/>
          <pc:sldMk cId="2806834730" sldId="257"/>
        </pc:sldMkLst>
        <pc:spChg chg="mod">
          <ac:chgData name="Linus Romland" userId="a886f73e-abeb-4e35-b393-7b14d365f5d4" providerId="ADAL" clId="{F82A4107-1525-46B3-BDD8-CAB869BB3B67}" dt="2022-03-22T12:34:40.700" v="916" actId="1076"/>
          <ac:spMkLst>
            <pc:docMk/>
            <pc:sldMk cId="2806834730" sldId="257"/>
            <ac:spMk id="2" creationId="{EBC32E74-64C1-42F8-B5C3-C662DA03B712}"/>
          </ac:spMkLst>
        </pc:spChg>
      </pc:sldChg>
      <pc:sldChg chg="modSp mod modNotesTx">
        <pc:chgData name="Linus Romland" userId="a886f73e-abeb-4e35-b393-7b14d365f5d4" providerId="ADAL" clId="{F82A4107-1525-46B3-BDD8-CAB869BB3B67}" dt="2022-03-22T12:49:43.330" v="1491" actId="20577"/>
        <pc:sldMkLst>
          <pc:docMk/>
          <pc:sldMk cId="3523290342" sldId="258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3523290342" sldId="258"/>
            <ac:spMk id="2" creationId="{EE9D313C-70E9-490F-93FB-4F0D471B0C3D}"/>
          </ac:spMkLst>
        </pc:spChg>
      </pc:sldChg>
      <pc:sldChg chg="addSp delSp modSp mod modNotesTx">
        <pc:chgData name="Linus Romland" userId="a886f73e-abeb-4e35-b393-7b14d365f5d4" providerId="ADAL" clId="{F82A4107-1525-46B3-BDD8-CAB869BB3B67}" dt="2022-03-22T12:50:48.902" v="1757" actId="20577"/>
        <pc:sldMkLst>
          <pc:docMk/>
          <pc:sldMk cId="1686342263" sldId="259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1686342263" sldId="259"/>
            <ac:spMk id="2" creationId="{638FFAE6-D125-488D-A21C-EA40E5163B21}"/>
          </ac:spMkLst>
        </pc:spChg>
        <pc:spChg chg="del">
          <ac:chgData name="Linus Romland" userId="a886f73e-abeb-4e35-b393-7b14d365f5d4" providerId="ADAL" clId="{F82A4107-1525-46B3-BDD8-CAB869BB3B67}" dt="2022-03-22T08:47:13.283" v="510" actId="478"/>
          <ac:spMkLst>
            <pc:docMk/>
            <pc:sldMk cId="1686342263" sldId="259"/>
            <ac:spMk id="3" creationId="{5B77651E-6583-42E4-9C88-F10468F4743B}"/>
          </ac:spMkLst>
        </pc:spChg>
        <pc:picChg chg="add mod">
          <ac:chgData name="Linus Romland" userId="a886f73e-abeb-4e35-b393-7b14d365f5d4" providerId="ADAL" clId="{F82A4107-1525-46B3-BDD8-CAB869BB3B67}" dt="2022-03-22T09:34:22.265" v="730" actId="1076"/>
          <ac:picMkLst>
            <pc:docMk/>
            <pc:sldMk cId="1686342263" sldId="259"/>
            <ac:picMk id="5" creationId="{51A46A61-D05C-40B2-A14B-1D2787FA41B5}"/>
          </ac:picMkLst>
        </pc:picChg>
      </pc:sldChg>
      <pc:sldChg chg="addSp delSp modSp mod modTransition delAnim modAnim modNotesTx">
        <pc:chgData name="Linus Romland" userId="a886f73e-abeb-4e35-b393-7b14d365f5d4" providerId="ADAL" clId="{F82A4107-1525-46B3-BDD8-CAB869BB3B67}" dt="2022-03-22T12:52:08.991" v="2120" actId="20577"/>
        <pc:sldMkLst>
          <pc:docMk/>
          <pc:sldMk cId="32419857" sldId="260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32419857" sldId="260"/>
            <ac:spMk id="2" creationId="{4D5F0F5E-6CD4-4116-A7F5-112A73CC62EE}"/>
          </ac:spMkLst>
        </pc:spChg>
        <pc:spChg chg="add del mod">
          <ac:chgData name="Linus Romland" userId="a886f73e-abeb-4e35-b393-7b14d365f5d4" providerId="ADAL" clId="{F82A4107-1525-46B3-BDD8-CAB869BB3B67}" dt="2022-03-22T12:35:36.750" v="922" actId="478"/>
          <ac:spMkLst>
            <pc:docMk/>
            <pc:sldMk cId="32419857" sldId="260"/>
            <ac:spMk id="11" creationId="{0C2B2066-0806-4CC0-99F8-F553646EE034}"/>
          </ac:spMkLst>
        </pc:spChg>
        <pc:picChg chg="add del mod">
          <ac:chgData name="Linus Romland" userId="a886f73e-abeb-4e35-b393-7b14d365f5d4" providerId="ADAL" clId="{F82A4107-1525-46B3-BDD8-CAB869BB3B67}" dt="2022-03-22T08:57:34.136" v="518" actId="478"/>
          <ac:picMkLst>
            <pc:docMk/>
            <pc:sldMk cId="32419857" sldId="260"/>
            <ac:picMk id="4" creationId="{314C59FB-5B0F-4FAF-8B40-C1F2DABF1637}"/>
          </ac:picMkLst>
        </pc:picChg>
        <pc:picChg chg="add mod">
          <ac:chgData name="Linus Romland" userId="a886f73e-abeb-4e35-b393-7b14d365f5d4" providerId="ADAL" clId="{F82A4107-1525-46B3-BDD8-CAB869BB3B67}" dt="2022-03-22T09:01:27.052" v="552" actId="1076"/>
          <ac:picMkLst>
            <pc:docMk/>
            <pc:sldMk cId="32419857" sldId="260"/>
            <ac:picMk id="6" creationId="{7C6CEB6E-A56B-43AA-8A06-05BC2E585D89}"/>
          </ac:picMkLst>
        </pc:picChg>
        <pc:picChg chg="add del mod">
          <ac:chgData name="Linus Romland" userId="a886f73e-abeb-4e35-b393-7b14d365f5d4" providerId="ADAL" clId="{F82A4107-1525-46B3-BDD8-CAB869BB3B67}" dt="2022-03-22T09:00:23.707" v="535" actId="478"/>
          <ac:picMkLst>
            <pc:docMk/>
            <pc:sldMk cId="32419857" sldId="260"/>
            <ac:picMk id="8" creationId="{29098B7D-DD7F-4EDC-81FC-FD8E486CB4FF}"/>
          </ac:picMkLst>
        </pc:picChg>
        <pc:picChg chg="add mod">
          <ac:chgData name="Linus Romland" userId="a886f73e-abeb-4e35-b393-7b14d365f5d4" providerId="ADAL" clId="{F82A4107-1525-46B3-BDD8-CAB869BB3B67}" dt="2022-03-22T09:00:31" v="539" actId="1076"/>
          <ac:picMkLst>
            <pc:docMk/>
            <pc:sldMk cId="32419857" sldId="260"/>
            <ac:picMk id="10" creationId="{0077A88D-5300-4A17-86DF-B13C03B40FB2}"/>
          </ac:picMkLst>
        </pc:picChg>
      </pc:sldChg>
      <pc:sldChg chg="addSp delSp modSp mod modNotesTx">
        <pc:chgData name="Linus Romland" userId="a886f73e-abeb-4e35-b393-7b14d365f5d4" providerId="ADAL" clId="{F82A4107-1525-46B3-BDD8-CAB869BB3B67}" dt="2022-03-22T12:54:08.831" v="2622" actId="20577"/>
        <pc:sldMkLst>
          <pc:docMk/>
          <pc:sldMk cId="1618888364" sldId="261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1618888364" sldId="261"/>
            <ac:spMk id="2" creationId="{F9C3337D-C300-47A0-AC45-AFD4BEB22372}"/>
          </ac:spMkLst>
        </pc:spChg>
        <pc:spChg chg="del">
          <ac:chgData name="Linus Romland" userId="a886f73e-abeb-4e35-b393-7b14d365f5d4" providerId="ADAL" clId="{F82A4107-1525-46B3-BDD8-CAB869BB3B67}" dt="2022-03-22T08:43:09.369" v="479" actId="478"/>
          <ac:spMkLst>
            <pc:docMk/>
            <pc:sldMk cId="1618888364" sldId="261"/>
            <ac:spMk id="3" creationId="{48335894-21E1-4F97-ACAC-D4576A843265}"/>
          </ac:spMkLst>
        </pc:spChg>
        <pc:picChg chg="add mod">
          <ac:chgData name="Linus Romland" userId="a886f73e-abeb-4e35-b393-7b14d365f5d4" providerId="ADAL" clId="{F82A4107-1525-46B3-BDD8-CAB869BB3B67}" dt="2022-03-22T09:05:22.217" v="563" actId="962"/>
          <ac:picMkLst>
            <pc:docMk/>
            <pc:sldMk cId="1618888364" sldId="261"/>
            <ac:picMk id="5" creationId="{19A4C4E6-19E5-495C-A3ED-C894FD4CD6EA}"/>
          </ac:picMkLst>
        </pc:picChg>
      </pc:sldChg>
      <pc:sldChg chg="addSp delSp modSp mod delAnim modAnim modNotesTx">
        <pc:chgData name="Linus Romland" userId="a886f73e-abeb-4e35-b393-7b14d365f5d4" providerId="ADAL" clId="{F82A4107-1525-46B3-BDD8-CAB869BB3B67}" dt="2022-03-22T12:55:59.637" v="3150" actId="20577"/>
        <pc:sldMkLst>
          <pc:docMk/>
          <pc:sldMk cId="3124834921" sldId="262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3124834921" sldId="262"/>
            <ac:spMk id="2" creationId="{F6BBABAB-6447-479E-8773-D6C9337841D2}"/>
          </ac:spMkLst>
        </pc:spChg>
        <pc:spChg chg="add del mod">
          <ac:chgData name="Linus Romland" userId="a886f73e-abeb-4e35-b393-7b14d365f5d4" providerId="ADAL" clId="{F82A4107-1525-46B3-BDD8-CAB869BB3B67}" dt="2022-03-22T09:17:57.228" v="661" actId="478"/>
          <ac:spMkLst>
            <pc:docMk/>
            <pc:sldMk cId="3124834921" sldId="262"/>
            <ac:spMk id="5" creationId="{1769D7CD-E8E0-44B4-B67A-D10E9BF3E0B3}"/>
          </ac:spMkLst>
        </pc:spChg>
        <pc:picChg chg="add mod">
          <ac:chgData name="Linus Romland" userId="a886f73e-abeb-4e35-b393-7b14d365f5d4" providerId="ADAL" clId="{F82A4107-1525-46B3-BDD8-CAB869BB3B67}" dt="2022-03-22T12:54:50.609" v="2788" actId="1076"/>
          <ac:picMkLst>
            <pc:docMk/>
            <pc:sldMk cId="3124834921" sldId="262"/>
            <ac:picMk id="4" creationId="{E80E627D-A43E-4FE7-B060-70A32960F719}"/>
          </ac:picMkLst>
        </pc:picChg>
        <pc:picChg chg="add mod">
          <ac:chgData name="Linus Romland" userId="a886f73e-abeb-4e35-b393-7b14d365f5d4" providerId="ADAL" clId="{F82A4107-1525-46B3-BDD8-CAB869BB3B67}" dt="2022-03-22T09:17:38.483" v="656" actId="1076"/>
          <ac:picMkLst>
            <pc:docMk/>
            <pc:sldMk cId="3124834921" sldId="262"/>
            <ac:picMk id="7" creationId="{D00007DB-179E-409A-8BF5-4F6E54FF3889}"/>
          </ac:picMkLst>
        </pc:picChg>
      </pc:sldChg>
      <pc:sldChg chg="addSp delSp modSp mod modAnim modNotesTx">
        <pc:chgData name="Linus Romland" userId="a886f73e-abeb-4e35-b393-7b14d365f5d4" providerId="ADAL" clId="{F82A4107-1525-46B3-BDD8-CAB869BB3B67}" dt="2022-03-22T12:59:42.462" v="4129" actId="20577"/>
        <pc:sldMkLst>
          <pc:docMk/>
          <pc:sldMk cId="1263569548" sldId="263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1263569548" sldId="263"/>
            <ac:spMk id="2" creationId="{F9A5B7FE-190A-494E-9D78-9E21952E90D6}"/>
          </ac:spMkLst>
        </pc:spChg>
        <pc:picChg chg="add del mod">
          <ac:chgData name="Linus Romland" userId="a886f73e-abeb-4e35-b393-7b14d365f5d4" providerId="ADAL" clId="{F82A4107-1525-46B3-BDD8-CAB869BB3B67}" dt="2022-03-22T09:30:22.528" v="690" actId="478"/>
          <ac:picMkLst>
            <pc:docMk/>
            <pc:sldMk cId="1263569548" sldId="263"/>
            <ac:picMk id="4" creationId="{2EEAF05C-2A91-4406-93F8-DECEE50323C0}"/>
          </ac:picMkLst>
        </pc:picChg>
        <pc:picChg chg="add mod">
          <ac:chgData name="Linus Romland" userId="a886f73e-abeb-4e35-b393-7b14d365f5d4" providerId="ADAL" clId="{F82A4107-1525-46B3-BDD8-CAB869BB3B67}" dt="2022-03-22T09:30:32.759" v="695" actId="1076"/>
          <ac:picMkLst>
            <pc:docMk/>
            <pc:sldMk cId="1263569548" sldId="263"/>
            <ac:picMk id="6" creationId="{24502836-5B9B-4076-99A4-7A9D3575AEE8}"/>
          </ac:picMkLst>
        </pc:picChg>
        <pc:picChg chg="add del mod">
          <ac:chgData name="Linus Romland" userId="a886f73e-abeb-4e35-b393-7b14d365f5d4" providerId="ADAL" clId="{F82A4107-1525-46B3-BDD8-CAB869BB3B67}" dt="2022-03-22T09:31:05.870" v="698" actId="478"/>
          <ac:picMkLst>
            <pc:docMk/>
            <pc:sldMk cId="1263569548" sldId="263"/>
            <ac:picMk id="8" creationId="{429AD4B0-D6A0-4168-AA96-1C043AE8C1EF}"/>
          </ac:picMkLst>
        </pc:picChg>
        <pc:picChg chg="add mod">
          <ac:chgData name="Linus Romland" userId="a886f73e-abeb-4e35-b393-7b14d365f5d4" providerId="ADAL" clId="{F82A4107-1525-46B3-BDD8-CAB869BB3B67}" dt="2022-03-22T09:31:31.519" v="706" actId="1076"/>
          <ac:picMkLst>
            <pc:docMk/>
            <pc:sldMk cId="1263569548" sldId="263"/>
            <ac:picMk id="10" creationId="{51753348-8724-43A5-B43F-C7212DADCF77}"/>
          </ac:picMkLst>
        </pc:picChg>
      </pc:sldChg>
      <pc:sldChg chg="addSp modSp mod modNotesTx">
        <pc:chgData name="Linus Romland" userId="a886f73e-abeb-4e35-b393-7b14d365f5d4" providerId="ADAL" clId="{F82A4107-1525-46B3-BDD8-CAB869BB3B67}" dt="2022-03-22T13:00:34.106" v="4400" actId="20577"/>
        <pc:sldMkLst>
          <pc:docMk/>
          <pc:sldMk cId="2471266742" sldId="264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2471266742" sldId="264"/>
            <ac:spMk id="2" creationId="{0367E8E2-6923-48DD-997B-5C1BCE6FDC90}"/>
          </ac:spMkLst>
        </pc:spChg>
        <pc:picChg chg="add mod">
          <ac:chgData name="Linus Romland" userId="a886f73e-abeb-4e35-b393-7b14d365f5d4" providerId="ADAL" clId="{F82A4107-1525-46B3-BDD8-CAB869BB3B67}" dt="2022-03-22T09:32:37.715" v="713" actId="1076"/>
          <ac:picMkLst>
            <pc:docMk/>
            <pc:sldMk cId="2471266742" sldId="264"/>
            <ac:picMk id="4" creationId="{B63F7F30-437F-4401-A58F-DAAEF6A20120}"/>
          </ac:picMkLst>
        </pc:picChg>
      </pc:sldChg>
      <pc:sldChg chg="addSp delSp modSp add mod delAnim modAnim modNotesTx">
        <pc:chgData name="Linus Romland" userId="a886f73e-abeb-4e35-b393-7b14d365f5d4" providerId="ADAL" clId="{F82A4107-1525-46B3-BDD8-CAB869BB3B67}" dt="2022-03-22T12:54:41.250" v="2787" actId="20577"/>
        <pc:sldMkLst>
          <pc:docMk/>
          <pc:sldMk cId="999001397" sldId="265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999001397" sldId="265"/>
            <ac:spMk id="2" creationId="{F9C3337D-C300-47A0-AC45-AFD4BEB22372}"/>
          </ac:spMkLst>
        </pc:spChg>
        <pc:spChg chg="add del mod">
          <ac:chgData name="Linus Romland" userId="a886f73e-abeb-4e35-b393-7b14d365f5d4" providerId="ADAL" clId="{F82A4107-1525-46B3-BDD8-CAB869BB3B67}" dt="2022-03-22T11:04:57.639" v="893" actId="478"/>
          <ac:spMkLst>
            <pc:docMk/>
            <pc:sldMk cId="999001397" sldId="265"/>
            <ac:spMk id="9" creationId="{8FE30F2C-37A7-4301-93CC-8EBE426336F2}"/>
          </ac:spMkLst>
        </pc:spChg>
        <pc:picChg chg="add del mod">
          <ac:chgData name="Linus Romland" userId="a886f73e-abeb-4e35-b393-7b14d365f5d4" providerId="ADAL" clId="{F82A4107-1525-46B3-BDD8-CAB869BB3B67}" dt="2022-03-22T11:04:55.468" v="891" actId="478"/>
          <ac:picMkLst>
            <pc:docMk/>
            <pc:sldMk cId="999001397" sldId="265"/>
            <ac:picMk id="4" creationId="{AA4D2DB2-AA4A-4203-8B79-F86938755ACD}"/>
          </ac:picMkLst>
        </pc:picChg>
        <pc:picChg chg="add mod">
          <ac:chgData name="Linus Romland" userId="a886f73e-abeb-4e35-b393-7b14d365f5d4" providerId="ADAL" clId="{F82A4107-1525-46B3-BDD8-CAB869BB3B67}" dt="2022-03-22T09:08:33.194" v="591" actId="1076"/>
          <ac:picMkLst>
            <pc:docMk/>
            <pc:sldMk cId="999001397" sldId="265"/>
            <ac:picMk id="6" creationId="{11BF96FE-F3EA-4A66-8837-B5EC5F700FB4}"/>
          </ac:picMkLst>
        </pc:picChg>
        <pc:picChg chg="add mod">
          <ac:chgData name="Linus Romland" userId="a886f73e-abeb-4e35-b393-7b14d365f5d4" providerId="ADAL" clId="{F82A4107-1525-46B3-BDD8-CAB869BB3B67}" dt="2022-03-22T12:35:17.751" v="920" actId="1076"/>
          <ac:picMkLst>
            <pc:docMk/>
            <pc:sldMk cId="999001397" sldId="265"/>
            <ac:picMk id="7" creationId="{2B9F5C39-0100-4EDF-80AC-36BCD26AA562}"/>
          </ac:picMkLst>
        </pc:picChg>
        <pc:picChg chg="add mod">
          <ac:chgData name="Linus Romland" userId="a886f73e-abeb-4e35-b393-7b14d365f5d4" providerId="ADAL" clId="{F82A4107-1525-46B3-BDD8-CAB869BB3B67}" dt="2022-03-22T12:35:19.840" v="921" actId="1076"/>
          <ac:picMkLst>
            <pc:docMk/>
            <pc:sldMk cId="999001397" sldId="265"/>
            <ac:picMk id="8" creationId="{2C841355-B95A-40FF-A27B-3ABF650BC8C8}"/>
          </ac:picMkLst>
        </pc:picChg>
      </pc:sldChg>
      <pc:sldChg chg="addSp delSp modSp add del mod delAnim">
        <pc:chgData name="Linus Romland" userId="a886f73e-abeb-4e35-b393-7b14d365f5d4" providerId="ADAL" clId="{F82A4107-1525-46B3-BDD8-CAB869BB3B67}" dt="2022-03-22T11:05:08.237" v="897" actId="2696"/>
        <pc:sldMkLst>
          <pc:docMk/>
          <pc:sldMk cId="3882918478" sldId="266"/>
        </pc:sldMkLst>
        <pc:spChg chg="del mod">
          <ac:chgData name="Linus Romland" userId="a886f73e-abeb-4e35-b393-7b14d365f5d4" providerId="ADAL" clId="{F82A4107-1525-46B3-BDD8-CAB869BB3B67}" dt="2022-03-22T09:11:28.544" v="624" actId="478"/>
          <ac:spMkLst>
            <pc:docMk/>
            <pc:sldMk cId="3882918478" sldId="266"/>
            <ac:spMk id="9" creationId="{8FE30F2C-37A7-4301-93CC-8EBE426336F2}"/>
          </ac:spMkLst>
        </pc:spChg>
        <pc:picChg chg="del">
          <ac:chgData name="Linus Romland" userId="a886f73e-abeb-4e35-b393-7b14d365f5d4" providerId="ADAL" clId="{F82A4107-1525-46B3-BDD8-CAB869BB3B67}" dt="2022-03-22T09:11:26.585" v="622" actId="478"/>
          <ac:picMkLst>
            <pc:docMk/>
            <pc:sldMk cId="3882918478" sldId="266"/>
            <ac:picMk id="4" creationId="{AA4D2DB2-AA4A-4203-8B79-F86938755ACD}"/>
          </ac:picMkLst>
        </pc:picChg>
        <pc:picChg chg="add mod modCrop">
          <ac:chgData name="Linus Romland" userId="a886f73e-abeb-4e35-b393-7b14d365f5d4" providerId="ADAL" clId="{F82A4107-1525-46B3-BDD8-CAB869BB3B67}" dt="2022-03-22T11:04:48.560" v="890" actId="1076"/>
          <ac:picMkLst>
            <pc:docMk/>
            <pc:sldMk cId="3882918478" sldId="266"/>
            <ac:picMk id="5" creationId="{D78085C7-67AD-48EE-9658-4AEFE5ACBC5E}"/>
          </ac:picMkLst>
        </pc:picChg>
        <pc:picChg chg="del">
          <ac:chgData name="Linus Romland" userId="a886f73e-abeb-4e35-b393-7b14d365f5d4" providerId="ADAL" clId="{F82A4107-1525-46B3-BDD8-CAB869BB3B67}" dt="2022-03-22T09:11:25.668" v="620" actId="478"/>
          <ac:picMkLst>
            <pc:docMk/>
            <pc:sldMk cId="3882918478" sldId="266"/>
            <ac:picMk id="6" creationId="{11BF96FE-F3EA-4A66-8837-B5EC5F700FB4}"/>
          </ac:picMkLst>
        </pc:picChg>
        <pc:picChg chg="del">
          <ac:chgData name="Linus Romland" userId="a886f73e-abeb-4e35-b393-7b14d365f5d4" providerId="ADAL" clId="{F82A4107-1525-46B3-BDD8-CAB869BB3B67}" dt="2022-03-22T09:11:26.037" v="621" actId="478"/>
          <ac:picMkLst>
            <pc:docMk/>
            <pc:sldMk cId="3882918478" sldId="266"/>
            <ac:picMk id="8" creationId="{2C841355-B95A-40FF-A27B-3ABF650BC8C8}"/>
          </ac:picMkLst>
        </pc:picChg>
      </pc:sldChg>
      <pc:sldChg chg="addSp delSp modSp add mod delAnim modNotesTx">
        <pc:chgData name="Linus Romland" userId="a886f73e-abeb-4e35-b393-7b14d365f5d4" providerId="ADAL" clId="{F82A4107-1525-46B3-BDD8-CAB869BB3B67}" dt="2022-03-22T12:57:26.475" v="3623" actId="20577"/>
        <pc:sldMkLst>
          <pc:docMk/>
          <pc:sldMk cId="449519762" sldId="267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449519762" sldId="267"/>
            <ac:spMk id="2" creationId="{F6BBABAB-6447-479E-8773-D6C9337841D2}"/>
          </ac:spMkLst>
        </pc:spChg>
        <pc:picChg chg="del">
          <ac:chgData name="Linus Romland" userId="a886f73e-abeb-4e35-b393-7b14d365f5d4" providerId="ADAL" clId="{F82A4107-1525-46B3-BDD8-CAB869BB3B67}" dt="2022-03-22T09:18:16.517" v="663" actId="478"/>
          <ac:picMkLst>
            <pc:docMk/>
            <pc:sldMk cId="449519762" sldId="267"/>
            <ac:picMk id="4" creationId="{E80E627D-A43E-4FE7-B060-70A32960F719}"/>
          </ac:picMkLst>
        </pc:picChg>
        <pc:picChg chg="add mod">
          <ac:chgData name="Linus Romland" userId="a886f73e-abeb-4e35-b393-7b14d365f5d4" providerId="ADAL" clId="{F82A4107-1525-46B3-BDD8-CAB869BB3B67}" dt="2022-03-22T09:19:52.343" v="675" actId="1076"/>
          <ac:picMkLst>
            <pc:docMk/>
            <pc:sldMk cId="449519762" sldId="267"/>
            <ac:picMk id="5" creationId="{6DEF4236-9AC6-4A17-9A02-A78A5FC61401}"/>
          </ac:picMkLst>
        </pc:picChg>
        <pc:picChg chg="del">
          <ac:chgData name="Linus Romland" userId="a886f73e-abeb-4e35-b393-7b14d365f5d4" providerId="ADAL" clId="{F82A4107-1525-46B3-BDD8-CAB869BB3B67}" dt="2022-03-22T09:18:17.507" v="664" actId="478"/>
          <ac:picMkLst>
            <pc:docMk/>
            <pc:sldMk cId="449519762" sldId="267"/>
            <ac:picMk id="7" creationId="{D00007DB-179E-409A-8BF5-4F6E54FF3889}"/>
          </ac:picMkLst>
        </pc:picChg>
      </pc:sldChg>
      <pc:sldChg chg="new del">
        <pc:chgData name="Linus Romland" userId="a886f73e-abeb-4e35-b393-7b14d365f5d4" providerId="ADAL" clId="{F82A4107-1525-46B3-BDD8-CAB869BB3B67}" dt="2022-03-22T09:13:35.243" v="636" actId="47"/>
        <pc:sldMkLst>
          <pc:docMk/>
          <pc:sldMk cId="3829902328" sldId="267"/>
        </pc:sldMkLst>
      </pc:sldChg>
      <pc:sldChg chg="addSp delSp modSp add mod ord delAnim modAnim modNotesTx">
        <pc:chgData name="Linus Romland" userId="a886f73e-abeb-4e35-b393-7b14d365f5d4" providerId="ADAL" clId="{F82A4107-1525-46B3-BDD8-CAB869BB3B67}" dt="2022-03-22T12:58:38.859" v="3847" actId="20577"/>
        <pc:sldMkLst>
          <pc:docMk/>
          <pc:sldMk cId="1111813573" sldId="268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1111813573" sldId="268"/>
            <ac:spMk id="2" creationId="{F6BBABAB-6447-479E-8773-D6C9337841D2}"/>
          </ac:spMkLst>
        </pc:spChg>
        <pc:picChg chg="add mod">
          <ac:chgData name="Linus Romland" userId="a886f73e-abeb-4e35-b393-7b14d365f5d4" providerId="ADAL" clId="{F82A4107-1525-46B3-BDD8-CAB869BB3B67}" dt="2022-03-22T09:20:20.451" v="683" actId="1076"/>
          <ac:picMkLst>
            <pc:docMk/>
            <pc:sldMk cId="1111813573" sldId="268"/>
            <ac:picMk id="5" creationId="{3D010689-006A-4D94-99FE-E92ADFAF8335}"/>
          </ac:picMkLst>
        </pc:picChg>
        <pc:picChg chg="del">
          <ac:chgData name="Linus Romland" userId="a886f73e-abeb-4e35-b393-7b14d365f5d4" providerId="ADAL" clId="{F82A4107-1525-46B3-BDD8-CAB869BB3B67}" dt="2022-03-22T09:19:58.001" v="679" actId="478"/>
          <ac:picMkLst>
            <pc:docMk/>
            <pc:sldMk cId="1111813573" sldId="268"/>
            <ac:picMk id="7" creationId="{D00007DB-179E-409A-8BF5-4F6E54FF3889}"/>
          </ac:picMkLst>
        </pc:picChg>
      </pc:sldChg>
      <pc:sldChg chg="addSp delSp modSp add mod modAnim modNotesTx">
        <pc:chgData name="Linus Romland" userId="a886f73e-abeb-4e35-b393-7b14d365f5d4" providerId="ADAL" clId="{F82A4107-1525-46B3-BDD8-CAB869BB3B67}" dt="2022-03-22T13:01:00.733" v="4519" actId="20577"/>
        <pc:sldMkLst>
          <pc:docMk/>
          <pc:sldMk cId="1275603716" sldId="269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1275603716" sldId="269"/>
            <ac:spMk id="2" creationId="{0367E8E2-6923-48DD-997B-5C1BCE6FDC90}"/>
          </ac:spMkLst>
        </pc:spChg>
        <pc:picChg chg="del">
          <ac:chgData name="Linus Romland" userId="a886f73e-abeb-4e35-b393-7b14d365f5d4" providerId="ADAL" clId="{F82A4107-1525-46B3-BDD8-CAB869BB3B67}" dt="2022-03-22T09:32:40.421" v="715" actId="478"/>
          <ac:picMkLst>
            <pc:docMk/>
            <pc:sldMk cId="1275603716" sldId="269"/>
            <ac:picMk id="4" creationId="{B63F7F30-437F-4401-A58F-DAAEF6A20120}"/>
          </ac:picMkLst>
        </pc:picChg>
        <pc:picChg chg="add mod">
          <ac:chgData name="Linus Romland" userId="a886f73e-abeb-4e35-b393-7b14d365f5d4" providerId="ADAL" clId="{F82A4107-1525-46B3-BDD8-CAB869BB3B67}" dt="2022-03-22T09:33:12.578" v="718" actId="27614"/>
          <ac:picMkLst>
            <pc:docMk/>
            <pc:sldMk cId="1275603716" sldId="269"/>
            <ac:picMk id="5" creationId="{DB9A4BC3-7497-432F-9229-BFDE259F42A7}"/>
          </ac:picMkLst>
        </pc:picChg>
        <pc:picChg chg="add mod">
          <ac:chgData name="Linus Romland" userId="a886f73e-abeb-4e35-b393-7b14d365f5d4" providerId="ADAL" clId="{F82A4107-1525-46B3-BDD8-CAB869BB3B67}" dt="2022-03-22T09:33:40.330" v="724" actId="1076"/>
          <ac:picMkLst>
            <pc:docMk/>
            <pc:sldMk cId="1275603716" sldId="269"/>
            <ac:picMk id="7" creationId="{0FE92473-0D75-4BD5-BC2F-88062C03BD95}"/>
          </ac:picMkLst>
        </pc:picChg>
      </pc:sldChg>
      <pc:sldChg chg="addSp delSp modSp add mod delAnim modAnim modNotesTx">
        <pc:chgData name="Linus Romland" userId="a886f73e-abeb-4e35-b393-7b14d365f5d4" providerId="ADAL" clId="{F82A4107-1525-46B3-BDD8-CAB869BB3B67}" dt="2022-03-22T13:03:59.112" v="4872" actId="20577"/>
        <pc:sldMkLst>
          <pc:docMk/>
          <pc:sldMk cId="2635635468" sldId="270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2635635468" sldId="270"/>
            <ac:spMk id="2" creationId="{0367E8E2-6923-48DD-997B-5C1BCE6FDC90}"/>
          </ac:spMkLst>
        </pc:spChg>
        <pc:picChg chg="add mod">
          <ac:chgData name="Linus Romland" userId="a886f73e-abeb-4e35-b393-7b14d365f5d4" providerId="ADAL" clId="{F82A4107-1525-46B3-BDD8-CAB869BB3B67}" dt="2022-03-22T10:25:35.819" v="870" actId="1076"/>
          <ac:picMkLst>
            <pc:docMk/>
            <pc:sldMk cId="2635635468" sldId="270"/>
            <ac:picMk id="4" creationId="{B31B7F0A-D54C-4305-A162-F23BB46A8070}"/>
          </ac:picMkLst>
        </pc:picChg>
        <pc:picChg chg="del">
          <ac:chgData name="Linus Romland" userId="a886f73e-abeb-4e35-b393-7b14d365f5d4" providerId="ADAL" clId="{F82A4107-1525-46B3-BDD8-CAB869BB3B67}" dt="2022-03-22T09:37:54.477" v="755" actId="478"/>
          <ac:picMkLst>
            <pc:docMk/>
            <pc:sldMk cId="2635635468" sldId="270"/>
            <ac:picMk id="5" creationId="{DB9A4BC3-7497-432F-9229-BFDE259F42A7}"/>
          </ac:picMkLst>
        </pc:picChg>
        <pc:picChg chg="del">
          <ac:chgData name="Linus Romland" userId="a886f73e-abeb-4e35-b393-7b14d365f5d4" providerId="ADAL" clId="{F82A4107-1525-46B3-BDD8-CAB869BB3B67}" dt="2022-03-22T09:37:54.842" v="756" actId="478"/>
          <ac:picMkLst>
            <pc:docMk/>
            <pc:sldMk cId="2635635468" sldId="270"/>
            <ac:picMk id="7" creationId="{0FE92473-0D75-4BD5-BC2F-88062C03BD95}"/>
          </ac:picMkLst>
        </pc:picChg>
        <pc:picChg chg="add mod">
          <ac:chgData name="Linus Romland" userId="a886f73e-abeb-4e35-b393-7b14d365f5d4" providerId="ADAL" clId="{F82A4107-1525-46B3-BDD8-CAB869BB3B67}" dt="2022-03-22T10:25:50.868" v="872" actId="1076"/>
          <ac:picMkLst>
            <pc:docMk/>
            <pc:sldMk cId="2635635468" sldId="270"/>
            <ac:picMk id="8" creationId="{58C8545F-33B7-4C47-89A3-D8D35A3446DF}"/>
          </ac:picMkLst>
        </pc:picChg>
      </pc:sldChg>
      <pc:sldChg chg="addSp delSp modSp add mod modAnim modNotesTx">
        <pc:chgData name="Linus Romland" userId="a886f73e-abeb-4e35-b393-7b14d365f5d4" providerId="ADAL" clId="{F82A4107-1525-46B3-BDD8-CAB869BB3B67}" dt="2022-03-23T07:57:28.399" v="5196" actId="14100"/>
        <pc:sldMkLst>
          <pc:docMk/>
          <pc:sldMk cId="2299403972" sldId="271"/>
        </pc:sldMkLst>
        <pc:spChg chg="mod">
          <ac:chgData name="Linus Romland" userId="a886f73e-abeb-4e35-b393-7b14d365f5d4" providerId="ADAL" clId="{F82A4107-1525-46B3-BDD8-CAB869BB3B67}" dt="2022-03-23T07:57:28.399" v="5196" actId="14100"/>
          <ac:spMkLst>
            <pc:docMk/>
            <pc:sldMk cId="2299403972" sldId="271"/>
            <ac:spMk id="2" creationId="{0367E8E2-6923-48DD-997B-5C1BCE6FDC90}"/>
          </ac:spMkLst>
        </pc:spChg>
        <pc:spChg chg="add del mod">
          <ac:chgData name="Linus Romland" userId="a886f73e-abeb-4e35-b393-7b14d365f5d4" providerId="ADAL" clId="{F82A4107-1525-46B3-BDD8-CAB869BB3B67}" dt="2022-03-22T10:18:38.506" v="835" actId="478"/>
          <ac:spMkLst>
            <pc:docMk/>
            <pc:sldMk cId="2299403972" sldId="271"/>
            <ac:spMk id="3" creationId="{BC39CB5E-6C4F-472A-B461-D49B95590E46}"/>
          </ac:spMkLst>
        </pc:spChg>
        <pc:picChg chg="add del mod">
          <ac:chgData name="Linus Romland" userId="a886f73e-abeb-4e35-b393-7b14d365f5d4" providerId="ADAL" clId="{F82A4107-1525-46B3-BDD8-CAB869BB3B67}" dt="2022-03-22T10:22:01.507" v="859" actId="478"/>
          <ac:picMkLst>
            <pc:docMk/>
            <pc:sldMk cId="2299403972" sldId="271"/>
            <ac:picMk id="5" creationId="{29344038-1814-4350-A5A6-CEE12CFD0303}"/>
          </ac:picMkLst>
        </pc:picChg>
        <pc:picChg chg="add mod">
          <ac:chgData name="Linus Romland" userId="a886f73e-abeb-4e35-b393-7b14d365f5d4" providerId="ADAL" clId="{F82A4107-1525-46B3-BDD8-CAB869BB3B67}" dt="2022-03-22T10:19:57.623" v="852" actId="1076"/>
          <ac:picMkLst>
            <pc:docMk/>
            <pc:sldMk cId="2299403972" sldId="271"/>
            <ac:picMk id="6" creationId="{EFDB083A-4014-4432-B864-CFE9920149AE}"/>
          </ac:picMkLst>
        </pc:picChg>
        <pc:picChg chg="add mod">
          <ac:chgData name="Linus Romland" userId="a886f73e-abeb-4e35-b393-7b14d365f5d4" providerId="ADAL" clId="{F82A4107-1525-46B3-BDD8-CAB869BB3B67}" dt="2022-03-22T10:22:05.034" v="862" actId="1076"/>
          <ac:picMkLst>
            <pc:docMk/>
            <pc:sldMk cId="2299403972" sldId="271"/>
            <ac:picMk id="8" creationId="{9174F803-F9D3-4614-8A45-A4CC898E708B}"/>
          </ac:picMkLst>
        </pc:picChg>
      </pc:sldChg>
      <pc:sldChg chg="addSp delSp modSp add mod delAnim modNotesTx">
        <pc:chgData name="Linus Romland" userId="a886f73e-abeb-4e35-b393-7b14d365f5d4" providerId="ADAL" clId="{F82A4107-1525-46B3-BDD8-CAB869BB3B67}" dt="2022-03-22T12:52:28.572" v="2202" actId="20577"/>
        <pc:sldMkLst>
          <pc:docMk/>
          <pc:sldMk cId="814270926" sldId="272"/>
        </pc:sldMkLst>
        <pc:spChg chg="mod">
          <ac:chgData name="Linus Romland" userId="a886f73e-abeb-4e35-b393-7b14d365f5d4" providerId="ADAL" clId="{F82A4107-1525-46B3-BDD8-CAB869BB3B67}" dt="2022-03-22T12:34:34.332" v="914"/>
          <ac:spMkLst>
            <pc:docMk/>
            <pc:sldMk cId="814270926" sldId="272"/>
            <ac:spMk id="2" creationId="{4D5F0F5E-6CD4-4116-A7F5-112A73CC62EE}"/>
          </ac:spMkLst>
        </pc:spChg>
        <pc:spChg chg="del mod">
          <ac:chgData name="Linus Romland" userId="a886f73e-abeb-4e35-b393-7b14d365f5d4" providerId="ADAL" clId="{F82A4107-1525-46B3-BDD8-CAB869BB3B67}" dt="2022-03-22T10:39:49.775" v="878" actId="478"/>
          <ac:spMkLst>
            <pc:docMk/>
            <pc:sldMk cId="814270926" sldId="272"/>
            <ac:spMk id="11" creationId="{0C2B2066-0806-4CC0-99F8-F553646EE034}"/>
          </ac:spMkLst>
        </pc:spChg>
        <pc:picChg chg="add mod">
          <ac:chgData name="Linus Romland" userId="a886f73e-abeb-4e35-b393-7b14d365f5d4" providerId="ADAL" clId="{F82A4107-1525-46B3-BDD8-CAB869BB3B67}" dt="2022-03-22T10:40:11.825" v="887" actId="1076"/>
          <ac:picMkLst>
            <pc:docMk/>
            <pc:sldMk cId="814270926" sldId="272"/>
            <ac:picMk id="4" creationId="{85B0B240-F849-4605-B8DB-18145F785FD4}"/>
          </ac:picMkLst>
        </pc:picChg>
        <pc:picChg chg="del">
          <ac:chgData name="Linus Romland" userId="a886f73e-abeb-4e35-b393-7b14d365f5d4" providerId="ADAL" clId="{F82A4107-1525-46B3-BDD8-CAB869BB3B67}" dt="2022-03-22T10:39:48.268" v="877" actId="478"/>
          <ac:picMkLst>
            <pc:docMk/>
            <pc:sldMk cId="814270926" sldId="272"/>
            <ac:picMk id="6" creationId="{7C6CEB6E-A56B-43AA-8A06-05BC2E585D89}"/>
          </ac:picMkLst>
        </pc:picChg>
        <pc:picChg chg="add mod">
          <ac:chgData name="Linus Romland" userId="a886f73e-abeb-4e35-b393-7b14d365f5d4" providerId="ADAL" clId="{F82A4107-1525-46B3-BDD8-CAB869BB3B67}" dt="2022-03-22T10:40:13.430" v="888" actId="1076"/>
          <ac:picMkLst>
            <pc:docMk/>
            <pc:sldMk cId="814270926" sldId="272"/>
            <ac:picMk id="7" creationId="{7793FA47-B4C5-4FB6-ABF7-3F896DB461F3}"/>
          </ac:picMkLst>
        </pc:picChg>
        <pc:picChg chg="del">
          <ac:chgData name="Linus Romland" userId="a886f73e-abeb-4e35-b393-7b14d365f5d4" providerId="ADAL" clId="{F82A4107-1525-46B3-BDD8-CAB869BB3B67}" dt="2022-03-22T10:39:47.200" v="875" actId="478"/>
          <ac:picMkLst>
            <pc:docMk/>
            <pc:sldMk cId="814270926" sldId="272"/>
            <ac:picMk id="10" creationId="{0077A88D-5300-4A17-86DF-B13C03B40FB2}"/>
          </ac:picMkLst>
        </pc:picChg>
      </pc:sldChg>
      <pc:sldChg chg="modSp add del mod">
        <pc:chgData name="Linus Romland" userId="a886f73e-abeb-4e35-b393-7b14d365f5d4" providerId="ADAL" clId="{F82A4107-1525-46B3-BDD8-CAB869BB3B67}" dt="2022-03-22T09:42:13.543" v="832" actId="2696"/>
        <pc:sldMkLst>
          <pc:docMk/>
          <pc:sldMk cId="3450302336" sldId="272"/>
        </pc:sldMkLst>
        <pc:spChg chg="mod">
          <ac:chgData name="Linus Romland" userId="a886f73e-abeb-4e35-b393-7b14d365f5d4" providerId="ADAL" clId="{F82A4107-1525-46B3-BDD8-CAB869BB3B67}" dt="2022-03-22T09:38:23.304" v="831" actId="20577"/>
          <ac:spMkLst>
            <pc:docMk/>
            <pc:sldMk cId="3450302336" sldId="272"/>
            <ac:spMk id="2" creationId="{0367E8E2-6923-48DD-997B-5C1BCE6FDC90}"/>
          </ac:spMkLst>
        </pc:spChg>
      </pc:sldChg>
      <pc:sldChg chg="addSp delSp modSp add del mod">
        <pc:chgData name="Linus Romland" userId="a886f73e-abeb-4e35-b393-7b14d365f5d4" providerId="ADAL" clId="{F82A4107-1525-46B3-BDD8-CAB869BB3B67}" dt="2022-03-22T10:20:03.325" v="854" actId="47"/>
        <pc:sldMkLst>
          <pc:docMk/>
          <pc:sldMk cId="4039143569" sldId="272"/>
        </pc:sldMkLst>
        <pc:picChg chg="add del mod">
          <ac:chgData name="Linus Romland" userId="a886f73e-abeb-4e35-b393-7b14d365f5d4" providerId="ADAL" clId="{F82A4107-1525-46B3-BDD8-CAB869BB3B67}" dt="2022-03-22T10:19:42.748" v="846" actId="21"/>
          <ac:picMkLst>
            <pc:docMk/>
            <pc:sldMk cId="4039143569" sldId="272"/>
            <ac:picMk id="4" creationId="{B0109A52-D90E-4DC4-9D69-F225B2AAF595}"/>
          </ac:picMkLst>
        </pc:picChg>
        <pc:picChg chg="del">
          <ac:chgData name="Linus Romland" userId="a886f73e-abeb-4e35-b393-7b14d365f5d4" providerId="ADAL" clId="{F82A4107-1525-46B3-BDD8-CAB869BB3B67}" dt="2022-03-22T10:19:24.066" v="843" actId="478"/>
          <ac:picMkLst>
            <pc:docMk/>
            <pc:sldMk cId="4039143569" sldId="272"/>
            <ac:picMk id="5" creationId="{29344038-1814-4350-A5A6-CEE12CFD0303}"/>
          </ac:picMkLst>
        </pc:picChg>
      </pc:sldChg>
      <pc:sldChg chg="delSp modSp new mod">
        <pc:chgData name="Linus Romland" userId="a886f73e-abeb-4e35-b393-7b14d365f5d4" providerId="ADAL" clId="{F82A4107-1525-46B3-BDD8-CAB869BB3B67}" dt="2022-03-23T07:52:57.298" v="5195" actId="1076"/>
        <pc:sldMkLst>
          <pc:docMk/>
          <pc:sldMk cId="3516970806" sldId="273"/>
        </pc:sldMkLst>
        <pc:spChg chg="mod">
          <ac:chgData name="Linus Romland" userId="a886f73e-abeb-4e35-b393-7b14d365f5d4" providerId="ADAL" clId="{F82A4107-1525-46B3-BDD8-CAB869BB3B67}" dt="2022-03-23T07:52:57.298" v="5195" actId="1076"/>
          <ac:spMkLst>
            <pc:docMk/>
            <pc:sldMk cId="3516970806" sldId="273"/>
            <ac:spMk id="2" creationId="{29D44D85-54D0-4335-A0BA-DD33E54026A3}"/>
          </ac:spMkLst>
        </pc:spChg>
        <pc:spChg chg="del">
          <ac:chgData name="Linus Romland" userId="a886f73e-abeb-4e35-b393-7b14d365f5d4" providerId="ADAL" clId="{F82A4107-1525-46B3-BDD8-CAB869BB3B67}" dt="2022-03-22T13:10:21.218" v="5106" actId="478"/>
          <ac:spMkLst>
            <pc:docMk/>
            <pc:sldMk cId="3516970806" sldId="273"/>
            <ac:spMk id="3" creationId="{C3780567-9BAE-4CC1-A19E-6A8CD3E1E1FD}"/>
          </ac:spMkLst>
        </pc:spChg>
      </pc:sldChg>
      <pc:sldChg chg="modSp new del mod">
        <pc:chgData name="Linus Romland" userId="a886f73e-abeb-4e35-b393-7b14d365f5d4" providerId="ADAL" clId="{F82A4107-1525-46B3-BDD8-CAB869BB3B67}" dt="2022-03-22T13:10:14.519" v="5100" actId="47"/>
        <pc:sldMkLst>
          <pc:docMk/>
          <pc:sldMk cId="4066855485" sldId="273"/>
        </pc:sldMkLst>
        <pc:spChg chg="mod">
          <ac:chgData name="Linus Romland" userId="a886f73e-abeb-4e35-b393-7b14d365f5d4" providerId="ADAL" clId="{F82A4107-1525-46B3-BDD8-CAB869BB3B67}" dt="2022-03-22T13:10:12.692" v="5099" actId="20577"/>
          <ac:spMkLst>
            <pc:docMk/>
            <pc:sldMk cId="4066855485" sldId="273"/>
            <ac:spMk id="2" creationId="{DDB6BC3E-F717-48AF-8C83-0B9286FF3E8E}"/>
          </ac:spMkLst>
        </pc:spChg>
      </pc:sldChg>
      <pc:sldMasterChg chg="modSldLayout">
        <pc:chgData name="Linus Romland" userId="a886f73e-abeb-4e35-b393-7b14d365f5d4" providerId="ADAL" clId="{F82A4107-1525-46B3-BDD8-CAB869BB3B67}" dt="2022-03-22T12:32:46.481" v="898"/>
        <pc:sldMasterMkLst>
          <pc:docMk/>
          <pc:sldMasterMk cId="3743046154" sldId="2147483686"/>
        </pc:sldMasterMkLst>
        <pc:sldLayoutChg chg="delSp">
          <pc:chgData name="Linus Romland" userId="a886f73e-abeb-4e35-b393-7b14d365f5d4" providerId="ADAL" clId="{F82A4107-1525-46B3-BDD8-CAB869BB3B67}" dt="2022-03-22T12:32:46.481" v="898"/>
          <pc:sldLayoutMkLst>
            <pc:docMk/>
            <pc:sldMasterMk cId="3743046154" sldId="2147483686"/>
            <pc:sldLayoutMk cId="2049024227" sldId="2147483698"/>
          </pc:sldLayoutMkLst>
          <pc:spChg chg="del">
            <ac:chgData name="Linus Romland" userId="a886f73e-abeb-4e35-b393-7b14d365f5d4" providerId="ADAL" clId="{F82A4107-1525-46B3-BDD8-CAB869BB3B67}" dt="2022-03-22T12:32:46.481" v="898"/>
            <ac:spMkLst>
              <pc:docMk/>
              <pc:sldMasterMk cId="3743046154" sldId="2147483686"/>
              <pc:sldLayoutMk cId="2049024227" sldId="2147483698"/>
              <ac:spMk id="89" creationId="{00000000-0000-0000-0000-000000000000}"/>
            </ac:spMkLst>
          </pc:spChg>
        </pc:sldLayoutChg>
        <pc:sldLayoutChg chg="delSp">
          <pc:chgData name="Linus Romland" userId="a886f73e-abeb-4e35-b393-7b14d365f5d4" providerId="ADAL" clId="{F82A4107-1525-46B3-BDD8-CAB869BB3B67}" dt="2022-03-22T12:32:46.481" v="898"/>
          <pc:sldLayoutMkLst>
            <pc:docMk/>
            <pc:sldMasterMk cId="3743046154" sldId="2147483686"/>
            <pc:sldLayoutMk cId="1080956668" sldId="2147483699"/>
          </pc:sldLayoutMkLst>
          <pc:spChg chg="del">
            <ac:chgData name="Linus Romland" userId="a886f73e-abeb-4e35-b393-7b14d365f5d4" providerId="ADAL" clId="{F82A4107-1525-46B3-BDD8-CAB869BB3B67}" dt="2022-03-22T12:32:46.481" v="898"/>
            <ac:spMkLst>
              <pc:docMk/>
              <pc:sldMasterMk cId="3743046154" sldId="2147483686"/>
              <pc:sldLayoutMk cId="1080956668" sldId="2147483699"/>
              <ac:spMk id="104" creationId="{00000000-0000-0000-0000-000000000000}"/>
            </ac:spMkLst>
          </pc:spChg>
          <pc:spChg chg="del">
            <ac:chgData name="Linus Romland" userId="a886f73e-abeb-4e35-b393-7b14d365f5d4" providerId="ADAL" clId="{F82A4107-1525-46B3-BDD8-CAB869BB3B67}" dt="2022-03-22T12:32:46.481" v="898"/>
            <ac:spMkLst>
              <pc:docMk/>
              <pc:sldMasterMk cId="3743046154" sldId="2147483686"/>
              <pc:sldLayoutMk cId="1080956668" sldId="2147483699"/>
              <ac:spMk id="105" creationId="{00000000-0000-0000-0000-000000000000}"/>
            </ac:spMkLst>
          </pc:spChg>
        </pc:sldLayoutChg>
      </pc:sldMasterChg>
      <pc:sldMasterChg chg="delSldLayout">
        <pc:chgData name="Linus Romland" userId="a886f73e-abeb-4e35-b393-7b14d365f5d4" providerId="ADAL" clId="{F82A4107-1525-46B3-BDD8-CAB869BB3B67}" dt="2022-03-22T13:10:14.519" v="5100" actId="47"/>
        <pc:sldMasterMkLst>
          <pc:docMk/>
          <pc:sldMasterMk cId="167940447" sldId="2147483740"/>
        </pc:sldMasterMkLst>
        <pc:sldLayoutChg chg="del">
          <pc:chgData name="Linus Romland" userId="a886f73e-abeb-4e35-b393-7b14d365f5d4" providerId="ADAL" clId="{F82A4107-1525-46B3-BDD8-CAB869BB3B67}" dt="2022-03-22T13:10:14.519" v="5100" actId="47"/>
          <pc:sldLayoutMkLst>
            <pc:docMk/>
            <pc:sldMasterMk cId="167940447" sldId="2147483740"/>
            <pc:sldLayoutMk cId="3920310695" sldId="214748374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A89F-A728-4C77-A4BB-F16D3A347393}" type="datetimeFigureOut">
              <a:rPr lang="en-SE" smtClean="0"/>
              <a:t>2022-03-23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70484-96B0-4173-B2B0-EF8855ECE1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23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354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Den </a:t>
            </a:r>
            <a:r>
              <a:rPr lang="en-GB" dirty="0" err="1"/>
              <a:t>första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ser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varje</a:t>
            </a:r>
            <a:r>
              <a:rPr lang="en-GB" dirty="0"/>
              <a:t> gang </a:t>
            </a:r>
            <a:r>
              <a:rPr lang="en-GB" dirty="0" err="1"/>
              <a:t>innan</a:t>
            </a:r>
            <a:r>
              <a:rPr lang="en-GB" dirty="0"/>
              <a:t> man tart bort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. Den tar </a:t>
            </a:r>
            <a:r>
              <a:rPr lang="en-GB" dirty="0" err="1"/>
              <a:t>då</a:t>
            </a:r>
            <a:r>
              <a:rPr lang="en-GB" dirty="0"/>
              <a:t> bort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säsonger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. </a:t>
            </a:r>
            <a:r>
              <a:rPr lang="en-GB" dirty="0" err="1"/>
              <a:t>samt</a:t>
            </a:r>
            <a:r>
              <a:rPr lang="en-GB" dirty="0"/>
              <a:t> tar bort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referesenr</a:t>
            </a:r>
            <a:r>
              <a:rPr lang="en-GB" dirty="0"/>
              <a:t> till </a:t>
            </a:r>
            <a:r>
              <a:rPr lang="en-GB" dirty="0" err="1"/>
              <a:t>serien</a:t>
            </a:r>
            <a:r>
              <a:rPr lang="en-GB" dirty="0"/>
              <a:t> I </a:t>
            </a:r>
            <a:r>
              <a:rPr lang="en-GB" dirty="0" err="1"/>
              <a:t>mellantabellen</a:t>
            </a:r>
            <a:r>
              <a:rPr lang="en-GB" dirty="0"/>
              <a:t> för producers. </a:t>
            </a:r>
          </a:p>
          <a:p>
            <a:r>
              <a:rPr lang="en-GB" dirty="0"/>
              <a:t>Den </a:t>
            </a:r>
            <a:r>
              <a:rPr lang="en-GB" dirty="0" err="1"/>
              <a:t>andra</a:t>
            </a:r>
            <a:r>
              <a:rPr lang="en-GB" dirty="0"/>
              <a:t> </a:t>
            </a:r>
            <a:r>
              <a:rPr lang="en-GB" dirty="0" err="1"/>
              <a:t>där</a:t>
            </a:r>
            <a:r>
              <a:rPr lang="en-GB" dirty="0"/>
              <a:t> </a:t>
            </a:r>
            <a:r>
              <a:rPr lang="en-GB" dirty="0" err="1"/>
              <a:t>körs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man tart bort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säsong</a:t>
            </a:r>
            <a:r>
              <a:rPr lang="en-GB" dirty="0"/>
              <a:t>. Det den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den tar bort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avsnitt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säsong</a:t>
            </a:r>
            <a:r>
              <a:rPr lang="en-GB" dirty="0"/>
              <a:t>. </a:t>
            </a:r>
          </a:p>
          <a:p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</a:t>
            </a:r>
            <a:r>
              <a:rPr lang="en-GB" dirty="0" err="1"/>
              <a:t>automatiskt</a:t>
            </a:r>
            <a:r>
              <a:rPr lang="en-GB" dirty="0"/>
              <a:t> </a:t>
            </a:r>
            <a:r>
              <a:rPr lang="en-GB" dirty="0" err="1"/>
              <a:t>får</a:t>
            </a:r>
            <a:r>
              <a:rPr lang="en-GB" dirty="0"/>
              <a:t> man </a:t>
            </a:r>
            <a:r>
              <a:rPr lang="en-GB" dirty="0" err="1"/>
              <a:t>vara</a:t>
            </a:r>
            <a:r>
              <a:rPr lang="en-GB" dirty="0"/>
              <a:t> </a:t>
            </a:r>
            <a:r>
              <a:rPr lang="en-GB" dirty="0" err="1"/>
              <a:t>säker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man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råkar</a:t>
            </a:r>
            <a:r>
              <a:rPr lang="en-GB" dirty="0"/>
              <a:t> ta bort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misstag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försvinner</a:t>
            </a:r>
            <a:r>
              <a:rPr lang="en-GB" dirty="0"/>
              <a:t> </a:t>
            </a:r>
            <a:r>
              <a:rPr lang="en-GB" dirty="0" err="1"/>
              <a:t>isåfall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021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Om vi nu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samma</a:t>
            </a:r>
            <a:r>
              <a:rPr lang="en-GB" dirty="0"/>
              <a:t> commando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innan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man </a:t>
            </a:r>
            <a:r>
              <a:rPr lang="en-GB" dirty="0" err="1"/>
              <a:t>ju</a:t>
            </a:r>
            <a:r>
              <a:rPr lang="en-GB" dirty="0"/>
              <a:t> nu se </a:t>
            </a:r>
            <a:r>
              <a:rPr lang="en-GB" dirty="0" err="1"/>
              <a:t>att</a:t>
            </a:r>
            <a:r>
              <a:rPr lang="en-GB" dirty="0"/>
              <a:t> den </a:t>
            </a:r>
            <a:r>
              <a:rPr lang="en-GB" dirty="0" err="1"/>
              <a:t>godkäns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entries </a:t>
            </a:r>
            <a:r>
              <a:rPr lang="en-GB" dirty="0" err="1"/>
              <a:t>som</a:t>
            </a:r>
            <a:r>
              <a:rPr lang="en-GB" dirty="0"/>
              <a:t> hade den </a:t>
            </a:r>
            <a:r>
              <a:rPr lang="en-GB" dirty="0" err="1"/>
              <a:t>serien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foreign key </a:t>
            </a:r>
            <a:r>
              <a:rPr lang="en-GB" dirty="0" err="1"/>
              <a:t>tas</a:t>
            </a:r>
            <a:r>
              <a:rPr lang="en-GB" dirty="0"/>
              <a:t> bort </a:t>
            </a:r>
            <a:r>
              <a:rPr lang="en-GB" dirty="0" err="1"/>
              <a:t>innan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 </a:t>
            </a:r>
            <a:r>
              <a:rPr lang="en-GB" dirty="0" err="1"/>
              <a:t>själv</a:t>
            </a:r>
            <a:r>
              <a:rPr lang="en-GB" dirty="0"/>
              <a:t> </a:t>
            </a:r>
            <a:r>
              <a:rPr lang="en-GB" dirty="0" err="1"/>
              <a:t>tas</a:t>
            </a:r>
            <a:r>
              <a:rPr lang="en-GB" dirty="0"/>
              <a:t> bort.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031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min Stored Procedure. Det jag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göra</a:t>
            </a:r>
            <a:r>
              <a:rPr lang="en-GB" dirty="0"/>
              <a:t> med den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den </a:t>
            </a:r>
            <a:r>
              <a:rPr lang="en-GB" dirty="0" err="1"/>
              <a:t>räknar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hur</a:t>
            </a:r>
            <a:r>
              <a:rPr lang="en-GB" dirty="0"/>
              <a:t> manga </a:t>
            </a:r>
            <a:r>
              <a:rPr lang="en-GB" dirty="0" err="1"/>
              <a:t>säsonger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. </a:t>
            </a:r>
            <a:r>
              <a:rPr lang="en-GB" dirty="0" err="1"/>
              <a:t>Så</a:t>
            </a:r>
            <a:r>
              <a:rPr lang="en-GB" dirty="0"/>
              <a:t> man </a:t>
            </a:r>
            <a:r>
              <a:rPr lang="en-GB" dirty="0" err="1"/>
              <a:t>kör</a:t>
            </a:r>
            <a:r>
              <a:rPr lang="en-GB" dirty="0"/>
              <a:t> den </a:t>
            </a:r>
            <a:r>
              <a:rPr lang="en-GB" dirty="0" err="1"/>
              <a:t>så</a:t>
            </a:r>
            <a:r>
              <a:rPr lang="en-GB" dirty="0"/>
              <a:t> man ser </a:t>
            </a:r>
            <a:r>
              <a:rPr lang="en-GB" dirty="0" err="1"/>
              <a:t>där</a:t>
            </a:r>
            <a:r>
              <a:rPr lang="en-GB" dirty="0"/>
              <a:t> under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skickar</a:t>
            </a:r>
            <a:r>
              <a:rPr lang="en-GB" dirty="0"/>
              <a:t> in </a:t>
            </a:r>
            <a:r>
              <a:rPr lang="en-GB" dirty="0" err="1"/>
              <a:t>namnet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. </a:t>
            </a:r>
            <a:r>
              <a:rPr lang="en-GB" dirty="0" err="1"/>
              <a:t>Och</a:t>
            </a:r>
            <a:r>
              <a:rPr lang="en-GB" dirty="0"/>
              <a:t> den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ge</a:t>
            </a:r>
            <a:r>
              <a:rPr lang="en-GB" dirty="0"/>
              <a:t> </a:t>
            </a:r>
            <a:r>
              <a:rPr lang="en-GB" dirty="0" err="1"/>
              <a:t>tillbaka</a:t>
            </a:r>
            <a:r>
              <a:rPr lang="en-GB" dirty="0"/>
              <a:t> </a:t>
            </a:r>
            <a:r>
              <a:rPr lang="en-GB" dirty="0" err="1"/>
              <a:t>hur</a:t>
            </a:r>
            <a:r>
              <a:rPr lang="en-GB" dirty="0"/>
              <a:t> manga </a:t>
            </a:r>
            <a:r>
              <a:rPr lang="en-GB" dirty="0" err="1"/>
              <a:t>säsonger</a:t>
            </a:r>
            <a:r>
              <a:rPr lang="en-GB" dirty="0"/>
              <a:t> den </a:t>
            </a:r>
            <a:r>
              <a:rPr lang="en-GB" dirty="0" err="1"/>
              <a:t>har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752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en</a:t>
            </a:r>
            <a:r>
              <a:rPr lang="en-GB" dirty="0"/>
              <a:t> View </a:t>
            </a:r>
            <a:r>
              <a:rPr lang="en-GB" dirty="0" err="1"/>
              <a:t>som</a:t>
            </a:r>
            <a:r>
              <a:rPr lang="en-GB" dirty="0"/>
              <a:t> jag </a:t>
            </a:r>
            <a:r>
              <a:rPr lang="en-GB" dirty="0" err="1"/>
              <a:t>valde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. Det </a:t>
            </a:r>
            <a:r>
              <a:rPr lang="en-GB" dirty="0" err="1"/>
              <a:t>denna</a:t>
            </a:r>
            <a:r>
              <a:rPr lang="en-GB" dirty="0"/>
              <a:t> </a:t>
            </a:r>
            <a:r>
              <a:rPr lang="en-GB" dirty="0" err="1"/>
              <a:t>view:n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den ger </a:t>
            </a:r>
            <a:r>
              <a:rPr lang="en-GB" dirty="0" err="1"/>
              <a:t>tillbaka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komediserier</a:t>
            </a:r>
            <a:r>
              <a:rPr lang="en-GB" dirty="0"/>
              <a:t>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den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join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man </a:t>
            </a:r>
            <a:r>
              <a:rPr lang="en-GB" dirty="0" err="1"/>
              <a:t>också</a:t>
            </a:r>
            <a:r>
              <a:rPr lang="en-GB" dirty="0"/>
              <a:t> ser </a:t>
            </a:r>
            <a:r>
              <a:rPr lang="en-GB" dirty="0" err="1"/>
              <a:t>att</a:t>
            </a:r>
            <a:r>
              <a:rPr lang="en-GB" dirty="0"/>
              <a:t> det </a:t>
            </a:r>
            <a:r>
              <a:rPr lang="en-GB" dirty="0" err="1"/>
              <a:t>faktiskt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komediserie</a:t>
            </a:r>
            <a:r>
              <a:rPr lang="en-GB" dirty="0"/>
              <a:t>.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11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Sedan om man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select </a:t>
            </a:r>
            <a:r>
              <a:rPr lang="en-GB" dirty="0" err="1"/>
              <a:t>på</a:t>
            </a:r>
            <a:r>
              <a:rPr lang="en-GB" dirty="0"/>
              <a:t> den </a:t>
            </a:r>
            <a:r>
              <a:rPr lang="en-GB" dirty="0" err="1"/>
              <a:t>vyn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man se </a:t>
            </a:r>
            <a:r>
              <a:rPr lang="en-GB" dirty="0" err="1"/>
              <a:t>att</a:t>
            </a:r>
            <a:r>
              <a:rPr lang="en-GB" dirty="0"/>
              <a:t> jag bara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tillbaka</a:t>
            </a:r>
            <a:r>
              <a:rPr lang="en-GB" dirty="0"/>
              <a:t> </a:t>
            </a:r>
            <a:r>
              <a:rPr lang="en-GB" dirty="0" err="1"/>
              <a:t>komediserier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81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de selects jag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skapat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vara</a:t>
            </a:r>
            <a:r>
              <a:rPr lang="en-GB" dirty="0"/>
              <a:t> </a:t>
            </a:r>
            <a:r>
              <a:rPr lang="en-GB" dirty="0" err="1"/>
              <a:t>användbara</a:t>
            </a:r>
            <a:r>
              <a:rPr lang="en-GB" dirty="0"/>
              <a:t> för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sånhär</a:t>
            </a:r>
            <a:r>
              <a:rPr lang="en-GB" dirty="0"/>
              <a:t> </a:t>
            </a:r>
            <a:r>
              <a:rPr lang="en-GB" dirty="0" err="1"/>
              <a:t>databas</a:t>
            </a:r>
            <a:r>
              <a:rPr lang="en-GB" dirty="0"/>
              <a:t>. Det </a:t>
            </a:r>
            <a:r>
              <a:rPr lang="en-GB" dirty="0" err="1"/>
              <a:t>denna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den </a:t>
            </a:r>
            <a:r>
              <a:rPr lang="en-GB" dirty="0" err="1"/>
              <a:t>returnerar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serier</a:t>
            </a:r>
            <a:r>
              <a:rPr lang="en-GB" dirty="0"/>
              <a:t>. Men den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även</a:t>
            </a:r>
            <a:r>
              <a:rPr lang="en-GB" dirty="0"/>
              <a:t> med </a:t>
            </a:r>
            <a:r>
              <a:rPr lang="en-GB" dirty="0" err="1"/>
              <a:t>vilken</a:t>
            </a:r>
            <a:r>
              <a:rPr lang="en-GB" dirty="0"/>
              <a:t> genre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producenter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varit</a:t>
            </a:r>
            <a:r>
              <a:rPr lang="en-GB" dirty="0"/>
              <a:t> med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skapat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. Detta </a:t>
            </a:r>
            <a:r>
              <a:rPr lang="en-GB" dirty="0" err="1"/>
              <a:t>har</a:t>
            </a:r>
            <a:r>
              <a:rPr lang="en-GB" dirty="0"/>
              <a:t> jag </a:t>
            </a:r>
            <a:r>
              <a:rPr lang="en-GB" dirty="0" err="1"/>
              <a:t>löst</a:t>
            </a:r>
            <a:r>
              <a:rPr lang="en-GB" dirty="0"/>
              <a:t> med GROUP_CONCAT, INNER JOIN </a:t>
            </a:r>
            <a:r>
              <a:rPr lang="en-GB" dirty="0" err="1"/>
              <a:t>och</a:t>
            </a:r>
            <a:r>
              <a:rPr lang="en-GB" dirty="0"/>
              <a:t> GROUP BY.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456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annan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ganska</a:t>
            </a:r>
            <a:r>
              <a:rPr lang="en-GB" dirty="0"/>
              <a:t> </a:t>
            </a:r>
            <a:r>
              <a:rPr lang="en-GB" dirty="0" err="1"/>
              <a:t>lik</a:t>
            </a:r>
            <a:r>
              <a:rPr lang="en-GB" dirty="0"/>
              <a:t>, den </a:t>
            </a:r>
            <a:r>
              <a:rPr lang="en-GB" dirty="0" err="1"/>
              <a:t>visar</a:t>
            </a:r>
            <a:r>
              <a:rPr lang="en-GB" dirty="0"/>
              <a:t> </a:t>
            </a:r>
            <a:r>
              <a:rPr lang="en-GB" dirty="0" err="1"/>
              <a:t>vilka</a:t>
            </a:r>
            <a:r>
              <a:rPr lang="en-GB" dirty="0"/>
              <a:t> </a:t>
            </a:r>
            <a:r>
              <a:rPr lang="en-GB" dirty="0" err="1"/>
              <a:t>serier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producent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gjort</a:t>
            </a:r>
            <a:r>
              <a:rPr lang="en-GB" dirty="0"/>
              <a:t>. </a:t>
            </a:r>
            <a:r>
              <a:rPr lang="en-GB" dirty="0" err="1"/>
              <a:t>Även</a:t>
            </a:r>
            <a:r>
              <a:rPr lang="en-GB" dirty="0"/>
              <a:t> </a:t>
            </a:r>
            <a:r>
              <a:rPr lang="en-GB" dirty="0" err="1"/>
              <a:t>denna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gjord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likande</a:t>
            </a:r>
            <a:r>
              <a:rPr lang="en-GB" dirty="0"/>
              <a:t> </a:t>
            </a:r>
            <a:r>
              <a:rPr lang="en-GB" dirty="0" err="1"/>
              <a:t>sätt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den </a:t>
            </a:r>
            <a:r>
              <a:rPr lang="en-GB" dirty="0" err="1"/>
              <a:t>föregående</a:t>
            </a:r>
            <a:r>
              <a:rPr lang="en-GB" dirty="0"/>
              <a:t>,  med GROUP_CONCAT </a:t>
            </a:r>
            <a:r>
              <a:rPr lang="en-GB" dirty="0" err="1"/>
              <a:t>och</a:t>
            </a:r>
            <a:r>
              <a:rPr lang="en-GB" dirty="0"/>
              <a:t> INNER JOIN.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743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Jag </a:t>
            </a:r>
            <a:r>
              <a:rPr lang="en-GB" dirty="0" err="1"/>
              <a:t>valde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göra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databas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innehåller</a:t>
            </a:r>
            <a:r>
              <a:rPr lang="en-GB" dirty="0"/>
              <a:t> </a:t>
            </a:r>
            <a:r>
              <a:rPr lang="en-GB" dirty="0" err="1"/>
              <a:t>olika</a:t>
            </a:r>
            <a:r>
              <a:rPr lang="en-GB" dirty="0"/>
              <a:t> TV-</a:t>
            </a:r>
            <a:r>
              <a:rPr lang="en-GB" dirty="0" err="1"/>
              <a:t>Serier</a:t>
            </a:r>
            <a:r>
              <a:rPr lang="en-GB" dirty="0"/>
              <a:t>. </a:t>
            </a:r>
            <a:r>
              <a:rPr lang="en-GB" dirty="0" err="1"/>
              <a:t>Där</a:t>
            </a:r>
            <a:r>
              <a:rPr lang="en-GB" dirty="0"/>
              <a:t> </a:t>
            </a:r>
            <a:r>
              <a:rPr lang="en-GB" dirty="0" err="1"/>
              <a:t>lagrar</a:t>
            </a:r>
            <a:r>
              <a:rPr lang="en-GB" dirty="0"/>
              <a:t> jag bland annat </a:t>
            </a:r>
            <a:r>
              <a:rPr lang="en-GB" dirty="0" err="1"/>
              <a:t>namnet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beskrivning</a:t>
            </a:r>
            <a:r>
              <a:rPr lang="en-GB" dirty="0"/>
              <a:t>, Information om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säsong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avsnitt</a:t>
            </a:r>
            <a:r>
              <a:rPr lang="en-GB" dirty="0"/>
              <a:t> för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vilken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vilka</a:t>
            </a:r>
            <a:r>
              <a:rPr lang="en-GB" dirty="0"/>
              <a:t> </a:t>
            </a:r>
            <a:r>
              <a:rPr lang="en-GB" dirty="0" err="1"/>
              <a:t>producenter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ligger </a:t>
            </a:r>
            <a:r>
              <a:rPr lang="en-GB" dirty="0" err="1"/>
              <a:t>bakom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vilken</a:t>
            </a:r>
            <a:r>
              <a:rPr lang="en-GB" dirty="0"/>
              <a:t> genre.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014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vi se </a:t>
            </a:r>
            <a:r>
              <a:rPr lang="en-GB" dirty="0" err="1"/>
              <a:t>att</a:t>
            </a:r>
            <a:r>
              <a:rPr lang="en-GB" dirty="0"/>
              <a:t> jag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manga-till-manga </a:t>
            </a:r>
            <a:r>
              <a:rPr lang="en-GB" dirty="0" err="1"/>
              <a:t>förhållande</a:t>
            </a:r>
            <a:r>
              <a:rPr lang="en-GB" dirty="0"/>
              <a:t>. Det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series </a:t>
            </a:r>
            <a:r>
              <a:rPr lang="en-GB" dirty="0" err="1"/>
              <a:t>och</a:t>
            </a:r>
            <a:r>
              <a:rPr lang="en-GB" dirty="0"/>
              <a:t> producer. Detta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skall</a:t>
            </a:r>
            <a:r>
              <a:rPr lang="en-GB" dirty="0"/>
              <a:t> </a:t>
            </a:r>
            <a:r>
              <a:rPr lang="en-GB" dirty="0" err="1"/>
              <a:t>kunna</a:t>
            </a:r>
            <a:r>
              <a:rPr lang="en-GB" dirty="0"/>
              <a:t> ha </a:t>
            </a:r>
            <a:r>
              <a:rPr lang="en-GB" dirty="0" err="1"/>
              <a:t>flera</a:t>
            </a:r>
            <a:r>
              <a:rPr lang="en-GB" dirty="0"/>
              <a:t> </a:t>
            </a:r>
            <a:r>
              <a:rPr lang="en-GB" dirty="0" err="1"/>
              <a:t>producenter</a:t>
            </a:r>
            <a:r>
              <a:rPr lang="en-GB" dirty="0"/>
              <a:t> men </a:t>
            </a:r>
            <a:r>
              <a:rPr lang="en-GB" dirty="0" err="1"/>
              <a:t>även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producent </a:t>
            </a:r>
            <a:r>
              <a:rPr lang="en-GB" dirty="0" err="1"/>
              <a:t>skall</a:t>
            </a:r>
            <a:r>
              <a:rPr lang="en-GB" dirty="0"/>
              <a:t> </a:t>
            </a:r>
            <a:r>
              <a:rPr lang="en-GB" dirty="0" err="1"/>
              <a:t>kunna</a:t>
            </a:r>
            <a:r>
              <a:rPr lang="en-GB" dirty="0"/>
              <a:t> ha </a:t>
            </a:r>
            <a:r>
              <a:rPr lang="en-GB" dirty="0" err="1"/>
              <a:t>flera</a:t>
            </a:r>
            <a:r>
              <a:rPr lang="en-GB" dirty="0"/>
              <a:t> </a:t>
            </a:r>
            <a:r>
              <a:rPr lang="en-GB" dirty="0" err="1"/>
              <a:t>serier</a:t>
            </a:r>
            <a:r>
              <a:rPr lang="en-GB" dirty="0"/>
              <a:t>.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lösa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jag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också</a:t>
            </a:r>
            <a:r>
              <a:rPr lang="en-GB" dirty="0"/>
              <a:t> </a:t>
            </a:r>
            <a:r>
              <a:rPr lang="en-GB" dirty="0" err="1"/>
              <a:t>skapat</a:t>
            </a:r>
            <a:r>
              <a:rPr lang="en-GB" dirty="0"/>
              <a:t> </a:t>
            </a:r>
            <a:r>
              <a:rPr lang="en-GB" dirty="0" err="1"/>
              <a:t>mellantabellen</a:t>
            </a:r>
            <a:r>
              <a:rPr lang="en-GB" dirty="0"/>
              <a:t> “series-producer”. Sedan </a:t>
            </a:r>
            <a:r>
              <a:rPr lang="en-GB" dirty="0" err="1"/>
              <a:t>kan</a:t>
            </a:r>
            <a:r>
              <a:rPr lang="en-GB" dirty="0"/>
              <a:t> man se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tabeller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ID </a:t>
            </a:r>
            <a:r>
              <a:rPr lang="en-GB" dirty="0" err="1"/>
              <a:t>som</a:t>
            </a:r>
            <a:r>
              <a:rPr lang="en-GB" dirty="0"/>
              <a:t> Primary Key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jag </a:t>
            </a:r>
            <a:r>
              <a:rPr lang="en-GB" dirty="0" err="1"/>
              <a:t>använder</a:t>
            </a:r>
            <a:r>
              <a:rPr lang="en-GB" dirty="0"/>
              <a:t> foreign key </a:t>
            </a:r>
            <a:r>
              <a:rPr lang="en-GB" dirty="0" err="1"/>
              <a:t>där</a:t>
            </a:r>
            <a:r>
              <a:rPr lang="en-GB" dirty="0"/>
              <a:t> det </a:t>
            </a:r>
            <a:r>
              <a:rPr lang="en-GB" dirty="0" err="1"/>
              <a:t>behövs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523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några</a:t>
            </a:r>
            <a:r>
              <a:rPr lang="en-GB" dirty="0"/>
              <a:t> </a:t>
            </a:r>
            <a:r>
              <a:rPr lang="en-GB" dirty="0" err="1"/>
              <a:t>exempel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två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tabellerna</a:t>
            </a:r>
            <a:r>
              <a:rPr lang="en-GB" dirty="0"/>
              <a:t> jag </a:t>
            </a:r>
            <a:r>
              <a:rPr lang="en-GB" dirty="0" err="1"/>
              <a:t>skapar</a:t>
            </a:r>
            <a:r>
              <a:rPr lang="en-GB" dirty="0"/>
              <a:t>. Det </a:t>
            </a:r>
            <a:r>
              <a:rPr lang="en-GB" dirty="0" err="1"/>
              <a:t>är</a:t>
            </a:r>
            <a:r>
              <a:rPr lang="en-GB" dirty="0"/>
              <a:t> Genre </a:t>
            </a:r>
            <a:r>
              <a:rPr lang="en-GB" dirty="0" err="1"/>
              <a:t>och</a:t>
            </a:r>
            <a:r>
              <a:rPr lang="en-GB" dirty="0"/>
              <a:t> Series. </a:t>
            </a:r>
            <a:r>
              <a:rPr lang="en-GB" dirty="0" err="1"/>
              <a:t>Då</a:t>
            </a:r>
            <a:r>
              <a:rPr lang="en-GB" dirty="0"/>
              <a:t> Series </a:t>
            </a:r>
            <a:r>
              <a:rPr lang="en-GB" dirty="0" err="1"/>
              <a:t>har</a:t>
            </a:r>
            <a:r>
              <a:rPr lang="en-GB" dirty="0"/>
              <a:t> genre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foreign key </a:t>
            </a:r>
            <a:r>
              <a:rPr lang="en-GB" dirty="0" err="1"/>
              <a:t>måste</a:t>
            </a:r>
            <a:r>
              <a:rPr lang="en-GB" dirty="0"/>
              <a:t> jag </a:t>
            </a:r>
            <a:r>
              <a:rPr lang="en-GB" dirty="0" err="1"/>
              <a:t>skapa</a:t>
            </a:r>
            <a:r>
              <a:rPr lang="en-GB" dirty="0"/>
              <a:t> genre </a:t>
            </a:r>
            <a:r>
              <a:rPr lang="en-GB" dirty="0" err="1"/>
              <a:t>först</a:t>
            </a:r>
            <a:r>
              <a:rPr lang="en-GB" dirty="0"/>
              <a:t> för </a:t>
            </a:r>
            <a:r>
              <a:rPr lang="en-GB" dirty="0" err="1"/>
              <a:t>att</a:t>
            </a:r>
            <a:r>
              <a:rPr lang="en-GB" dirty="0"/>
              <a:t> jag ska </a:t>
            </a:r>
            <a:r>
              <a:rPr lang="en-GB" dirty="0" err="1"/>
              <a:t>kunna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series.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52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lägger</a:t>
            </a:r>
            <a:r>
              <a:rPr lang="en-GB" dirty="0"/>
              <a:t> jag </a:t>
            </a:r>
            <a:r>
              <a:rPr lang="en-GB" dirty="0" err="1"/>
              <a:t>då</a:t>
            </a:r>
            <a:r>
              <a:rPr lang="en-GB" dirty="0"/>
              <a:t> till lite data. </a:t>
            </a:r>
            <a:r>
              <a:rPr lang="en-GB" dirty="0" err="1"/>
              <a:t>Även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måste</a:t>
            </a:r>
            <a:r>
              <a:rPr lang="en-GB" dirty="0"/>
              <a:t> jag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genre till </a:t>
            </a:r>
            <a:r>
              <a:rPr lang="en-GB" dirty="0" err="1"/>
              <a:t>serien</a:t>
            </a:r>
            <a:r>
              <a:rPr lang="en-GB" dirty="0"/>
              <a:t> </a:t>
            </a:r>
            <a:r>
              <a:rPr lang="en-GB" dirty="0" err="1"/>
              <a:t>först</a:t>
            </a:r>
            <a:r>
              <a:rPr lang="en-GB" dirty="0"/>
              <a:t>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senare</a:t>
            </a:r>
            <a:r>
              <a:rPr lang="en-GB" dirty="0"/>
              <a:t> </a:t>
            </a:r>
            <a:r>
              <a:rPr lang="en-GB" dirty="0" err="1"/>
              <a:t>kunna</a:t>
            </a:r>
            <a:r>
              <a:rPr lang="en-GB" dirty="0"/>
              <a:t> </a:t>
            </a:r>
            <a:r>
              <a:rPr lang="en-GB" dirty="0" err="1"/>
              <a:t>använda</a:t>
            </a:r>
            <a:r>
              <a:rPr lang="en-GB" dirty="0"/>
              <a:t> den I </a:t>
            </a:r>
            <a:r>
              <a:rPr lang="en-GB" dirty="0" err="1"/>
              <a:t>serien</a:t>
            </a:r>
            <a:r>
              <a:rPr lang="en-GB" dirty="0"/>
              <a:t>.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skapar</a:t>
            </a:r>
            <a:r>
              <a:rPr lang="en-GB" dirty="0"/>
              <a:t> jag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serien</a:t>
            </a:r>
            <a:r>
              <a:rPr lang="en-GB" dirty="0"/>
              <a:t> Friends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komedi</a:t>
            </a:r>
            <a:r>
              <a:rPr lang="en-GB" dirty="0"/>
              <a:t>,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jag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får</a:t>
            </a:r>
            <a:r>
              <a:rPr lang="en-GB" dirty="0"/>
              <a:t> jag </a:t>
            </a:r>
            <a:r>
              <a:rPr lang="en-GB" dirty="0" err="1"/>
              <a:t>tillbaka</a:t>
            </a:r>
            <a:r>
              <a:rPr lang="en-GB" dirty="0"/>
              <a:t>, 1 row affected,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jag </a:t>
            </a:r>
            <a:r>
              <a:rPr lang="en-GB" dirty="0" err="1"/>
              <a:t>kan</a:t>
            </a:r>
            <a:r>
              <a:rPr lang="en-GB" dirty="0"/>
              <a:t> se </a:t>
            </a:r>
            <a:r>
              <a:rPr lang="en-GB" dirty="0" err="1"/>
              <a:t>att</a:t>
            </a:r>
            <a:r>
              <a:rPr lang="en-GB" dirty="0"/>
              <a:t> det </a:t>
            </a:r>
            <a:r>
              <a:rPr lang="en-GB" dirty="0" err="1"/>
              <a:t>gick</a:t>
            </a:r>
            <a:r>
              <a:rPr lang="en-GB" dirty="0"/>
              <a:t> </a:t>
            </a:r>
            <a:r>
              <a:rPr lang="en-GB" dirty="0" err="1"/>
              <a:t>igenom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931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 </a:t>
            </a:r>
            <a:r>
              <a:rPr lang="en-GB" dirty="0" err="1"/>
              <a:t>kan</a:t>
            </a:r>
            <a:r>
              <a:rPr lang="en-GB" dirty="0"/>
              <a:t> jag </a:t>
            </a:r>
            <a:r>
              <a:rPr lang="en-GB" dirty="0" err="1"/>
              <a:t>även</a:t>
            </a:r>
            <a:r>
              <a:rPr lang="en-GB" dirty="0"/>
              <a:t> se I </a:t>
            </a:r>
            <a:r>
              <a:rPr lang="en-GB" dirty="0" err="1"/>
              <a:t>DataGrip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de </a:t>
            </a:r>
            <a:r>
              <a:rPr lang="en-GB" dirty="0" err="1"/>
              <a:t>olika</a:t>
            </a:r>
            <a:r>
              <a:rPr lang="en-GB" dirty="0"/>
              <a:t> </a:t>
            </a:r>
            <a:r>
              <a:rPr lang="en-GB" dirty="0" err="1"/>
              <a:t>tabellerna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lagts</a:t>
            </a:r>
            <a:r>
              <a:rPr lang="en-GB" dirty="0"/>
              <a:t> till.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143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Om vi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vidare</a:t>
            </a:r>
            <a:r>
              <a:rPr lang="en-GB" dirty="0"/>
              <a:t> till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uppdatera</a:t>
            </a:r>
            <a:r>
              <a:rPr lang="en-GB" dirty="0"/>
              <a:t> data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transaktioner</a:t>
            </a:r>
            <a:r>
              <a:rPr lang="en-GB" dirty="0"/>
              <a:t>.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vi se </a:t>
            </a:r>
            <a:r>
              <a:rPr lang="en-GB" dirty="0" err="1"/>
              <a:t>att</a:t>
            </a:r>
            <a:r>
              <a:rPr lang="en-GB" dirty="0"/>
              <a:t> jag </a:t>
            </a:r>
            <a:r>
              <a:rPr lang="en-GB" dirty="0" err="1"/>
              <a:t>väljer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transaction </a:t>
            </a:r>
            <a:r>
              <a:rPr lang="en-GB" dirty="0" err="1"/>
              <a:t>innan</a:t>
            </a:r>
            <a:r>
              <a:rPr lang="en-GB" dirty="0"/>
              <a:t> jag </a:t>
            </a:r>
            <a:r>
              <a:rPr lang="en-GB" dirty="0" err="1"/>
              <a:t>uppdaterar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för </a:t>
            </a:r>
            <a:r>
              <a:rPr lang="en-GB" dirty="0" err="1"/>
              <a:t>att</a:t>
            </a:r>
            <a:r>
              <a:rPr lang="en-GB" dirty="0"/>
              <a:t> se </a:t>
            </a:r>
            <a:r>
              <a:rPr lang="en-GB" dirty="0" err="1"/>
              <a:t>så</a:t>
            </a:r>
            <a:r>
              <a:rPr lang="en-GB" dirty="0"/>
              <a:t> de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rätt</a:t>
            </a:r>
            <a:r>
              <a:rPr lang="en-GB" dirty="0"/>
              <a:t> </a:t>
            </a:r>
            <a:r>
              <a:rPr lang="en-GB" dirty="0" err="1"/>
              <a:t>innan</a:t>
            </a:r>
            <a:r>
              <a:rPr lang="en-GB" dirty="0"/>
              <a:t> jag </a:t>
            </a:r>
            <a:r>
              <a:rPr lang="en-GB" dirty="0" err="1"/>
              <a:t>skickar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det till den database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live. </a:t>
            </a:r>
            <a:r>
              <a:rPr lang="en-GB" dirty="0" err="1"/>
              <a:t>Så</a:t>
            </a:r>
            <a:r>
              <a:rPr lang="en-GB" dirty="0"/>
              <a:t> jag </a:t>
            </a:r>
            <a:r>
              <a:rPr lang="en-GB" dirty="0" err="1"/>
              <a:t>väljer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uppdatera</a:t>
            </a:r>
            <a:r>
              <a:rPr lang="en-GB" dirty="0"/>
              <a:t> </a:t>
            </a:r>
            <a:r>
              <a:rPr lang="en-GB" dirty="0" err="1"/>
              <a:t>beskrvningen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kör</a:t>
            </a:r>
            <a:r>
              <a:rPr lang="en-GB" dirty="0"/>
              <a:t> de.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531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Sedan </a:t>
            </a:r>
            <a:r>
              <a:rPr lang="en-GB" dirty="0" err="1"/>
              <a:t>när</a:t>
            </a:r>
            <a:r>
              <a:rPr lang="en-GB" dirty="0"/>
              <a:t> jag </a:t>
            </a:r>
            <a:r>
              <a:rPr lang="en-GB" dirty="0" err="1"/>
              <a:t>kollar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de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det </a:t>
            </a:r>
            <a:r>
              <a:rPr lang="en-GB" dirty="0" err="1"/>
              <a:t>uppdaterat</a:t>
            </a:r>
            <a:r>
              <a:rPr lang="en-GB" dirty="0"/>
              <a:t>. Men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väldigt</a:t>
            </a:r>
            <a:r>
              <a:rPr lang="en-GB" dirty="0"/>
              <a:t> </a:t>
            </a:r>
            <a:r>
              <a:rPr lang="en-GB" dirty="0" err="1"/>
              <a:t>dålig</a:t>
            </a:r>
            <a:r>
              <a:rPr lang="en-GB" dirty="0"/>
              <a:t> </a:t>
            </a:r>
            <a:r>
              <a:rPr lang="en-GB" dirty="0" err="1"/>
              <a:t>beskrvning</a:t>
            </a:r>
            <a:r>
              <a:rPr lang="en-GB" dirty="0"/>
              <a:t> </a:t>
            </a:r>
            <a:r>
              <a:rPr lang="en-GB" dirty="0" err="1"/>
              <a:t>väljer</a:t>
            </a:r>
            <a:r>
              <a:rPr lang="en-GB" dirty="0"/>
              <a:t> jag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köra</a:t>
            </a:r>
            <a:r>
              <a:rPr lang="en-GB" dirty="0"/>
              <a:t> ROLLBACK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ångra</a:t>
            </a:r>
            <a:r>
              <a:rPr lang="en-GB" dirty="0"/>
              <a:t> de.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651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Sedan </a:t>
            </a:r>
            <a:r>
              <a:rPr lang="en-GB" dirty="0" err="1"/>
              <a:t>har</a:t>
            </a:r>
            <a:r>
              <a:rPr lang="en-GB" dirty="0"/>
              <a:t> jag </a:t>
            </a:r>
            <a:r>
              <a:rPr lang="en-GB" dirty="0" err="1"/>
              <a:t>att</a:t>
            </a:r>
            <a:r>
              <a:rPr lang="en-GB" dirty="0"/>
              <a:t> ta bort data </a:t>
            </a:r>
            <a:r>
              <a:rPr lang="en-GB" dirty="0" err="1"/>
              <a:t>samt</a:t>
            </a:r>
            <a:r>
              <a:rPr lang="en-GB" dirty="0"/>
              <a:t> triggers. </a:t>
            </a:r>
            <a:r>
              <a:rPr lang="en-GB" dirty="0" err="1"/>
              <a:t>Så</a:t>
            </a:r>
            <a:r>
              <a:rPr lang="en-GB" dirty="0"/>
              <a:t> om jag </a:t>
            </a:r>
            <a:r>
              <a:rPr lang="en-GB" dirty="0" err="1"/>
              <a:t>skulle</a:t>
            </a:r>
            <a:r>
              <a:rPr lang="en-GB" dirty="0"/>
              <a:t> </a:t>
            </a:r>
            <a:r>
              <a:rPr lang="en-GB" dirty="0" err="1"/>
              <a:t>vilja</a:t>
            </a:r>
            <a:r>
              <a:rPr lang="en-GB" dirty="0"/>
              <a:t> ta bort </a:t>
            </a:r>
            <a:r>
              <a:rPr lang="en-GB" dirty="0" err="1"/>
              <a:t>serien</a:t>
            </a:r>
            <a:r>
              <a:rPr lang="en-GB" dirty="0"/>
              <a:t> Friends </a:t>
            </a:r>
            <a:r>
              <a:rPr lang="en-GB" dirty="0" err="1"/>
              <a:t>kan</a:t>
            </a:r>
            <a:r>
              <a:rPr lang="en-GB" dirty="0"/>
              <a:t> jag </a:t>
            </a:r>
            <a:r>
              <a:rPr lang="en-GB" dirty="0" err="1"/>
              <a:t>köra</a:t>
            </a:r>
            <a:r>
              <a:rPr lang="en-GB" dirty="0"/>
              <a:t> det </a:t>
            </a:r>
            <a:r>
              <a:rPr lang="en-GB" dirty="0" err="1"/>
              <a:t>ni</a:t>
            </a:r>
            <a:r>
              <a:rPr lang="en-GB" dirty="0"/>
              <a:t> ser </a:t>
            </a:r>
            <a:r>
              <a:rPr lang="en-GB" dirty="0" err="1"/>
              <a:t>där</a:t>
            </a:r>
            <a:r>
              <a:rPr lang="en-GB" dirty="0"/>
              <a:t>. Men </a:t>
            </a:r>
            <a:r>
              <a:rPr lang="en-GB" dirty="0" err="1"/>
              <a:t>kör</a:t>
            </a:r>
            <a:r>
              <a:rPr lang="en-GB" dirty="0"/>
              <a:t> jag de </a:t>
            </a:r>
            <a:r>
              <a:rPr lang="en-GB" dirty="0" err="1"/>
              <a:t>kommer</a:t>
            </a:r>
            <a:r>
              <a:rPr lang="en-GB" dirty="0"/>
              <a:t> jag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tillbaka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error. </a:t>
            </a:r>
            <a:r>
              <a:rPr lang="en-GB" dirty="0" err="1"/>
              <a:t>Som</a:t>
            </a:r>
            <a:r>
              <a:rPr lang="en-GB" dirty="0"/>
              <a:t> sager </a:t>
            </a:r>
            <a:r>
              <a:rPr lang="en-GB" dirty="0" err="1"/>
              <a:t>att</a:t>
            </a:r>
            <a:r>
              <a:rPr lang="en-GB" dirty="0"/>
              <a:t> det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den </a:t>
            </a:r>
            <a:r>
              <a:rPr lang="en-GB" dirty="0" err="1"/>
              <a:t>används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foreign key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annan</a:t>
            </a:r>
            <a:r>
              <a:rPr lang="en-GB" dirty="0"/>
              <a:t> </a:t>
            </a:r>
            <a:r>
              <a:rPr lang="en-GB" dirty="0" err="1"/>
              <a:t>tabell</a:t>
            </a:r>
            <a:r>
              <a:rPr lang="en-GB" dirty="0"/>
              <a:t>. </a:t>
            </a:r>
          </a:p>
          <a:p>
            <a:r>
              <a:rPr lang="en-GB" dirty="0" err="1"/>
              <a:t>Och</a:t>
            </a:r>
            <a:r>
              <a:rPr lang="en-GB" dirty="0"/>
              <a:t>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lösa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skapade</a:t>
            </a:r>
            <a:r>
              <a:rPr lang="en-GB" dirty="0"/>
              <a:t> jag </a:t>
            </a:r>
            <a:r>
              <a:rPr lang="en-GB" dirty="0" err="1"/>
              <a:t>två</a:t>
            </a:r>
            <a:r>
              <a:rPr lang="en-GB" dirty="0"/>
              <a:t> triggers.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70484-96B0-4173-B2B0-EF8855ECE1B5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148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61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58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593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10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00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3540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0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3665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983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81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5480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40920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46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39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0655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1311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8939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9961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86615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47332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3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60307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9705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37103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312474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6241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5605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7936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99616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89128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97377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823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07112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71416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67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742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2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714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422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984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461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2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0457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8885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404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428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936E-B373-4B45-AC0C-3438C046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00" y="1441904"/>
            <a:ext cx="8027600" cy="2736800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Databas</a:t>
            </a:r>
            <a:r>
              <a:rPr lang="en-GB" sz="8800" dirty="0"/>
              <a:t> för TV-</a:t>
            </a:r>
            <a:r>
              <a:rPr lang="sv-SE" sz="8800" noProof="0" dirty="0"/>
              <a:t>Serier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8628-3DEA-4DE3-9A89-C0F96FA7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600" y="4178704"/>
            <a:ext cx="6210800" cy="1056800"/>
          </a:xfrm>
        </p:spPr>
        <p:txBody>
          <a:bodyPr/>
          <a:lstStyle/>
          <a:p>
            <a:r>
              <a:rPr lang="sv-SE" sz="3200" dirty="0"/>
              <a:t>Linus Romland JSU21</a:t>
            </a:r>
          </a:p>
          <a:p>
            <a:r>
              <a:rPr lang="sv-SE" sz="3200" dirty="0"/>
              <a:t>Backendprogrammering och databaser - Laboration 1</a:t>
            </a:r>
          </a:p>
        </p:txBody>
      </p:sp>
    </p:spTree>
    <p:extLst>
      <p:ext uri="{BB962C8B-B14F-4D97-AF65-F5344CB8AC3E}">
        <p14:creationId xmlns:p14="http://schemas.microsoft.com/office/powerpoint/2010/main" val="654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BAB-6447-479E-8773-D6C93378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 bort data &amp; Triggers</a:t>
            </a:r>
            <a:endParaRPr lang="en-S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DEF4236-9AC6-4A17-9A02-A78A5FC6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8" y="1594044"/>
            <a:ext cx="8211443" cy="42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BAB-6447-479E-8773-D6C93378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 bort data &amp; Triggers</a:t>
            </a:r>
            <a:endParaRPr lang="en-SE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0E627D-A43E-4FE7-B060-70A32960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49600"/>
            <a:ext cx="60960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10689-006A-4D94-99FE-E92ADFAF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70" y="4545014"/>
            <a:ext cx="9228060" cy="6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1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B7FE-190A-494E-9D78-9E21952E9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Stored Procedure</a:t>
            </a:r>
            <a:endParaRPr lang="en-SE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4502836-5B9B-4076-99A4-7A9D3575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5" y="1303036"/>
            <a:ext cx="10100650" cy="311234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753348-8724-43A5-B43F-C7212DAD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20" y="4730383"/>
            <a:ext cx="8848160" cy="14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8E2-6923-48DD-997B-5C1BCE6F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en-SE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3F7F30-437F-4401-A58F-DAAEF6A2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75" y="2156369"/>
            <a:ext cx="9004049" cy="25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6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8E2-6923-48DD-997B-5C1BCE6F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en-SE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B9A4BC3-7497-432F-9229-BFDE259F4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37238"/>
            <a:ext cx="6096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92473-0D75-4BD5-BC2F-88062C03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41" y="4080843"/>
            <a:ext cx="10770318" cy="10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8E2-6923-48DD-997B-5C1BCE6F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Information om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endParaRPr lang="en-SE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31B7F0A-D54C-4305-A162-F23BB46A8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99" y="1237968"/>
            <a:ext cx="7603402" cy="3364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8545F-33B7-4C47-89A3-D8D35A34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5" y="4934603"/>
            <a:ext cx="1114580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8E2-6923-48DD-997B-5C1BCE6F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499391" cy="770400"/>
          </a:xfrm>
        </p:spPr>
        <p:txBody>
          <a:bodyPr/>
          <a:lstStyle/>
          <a:p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serier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producent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gjort</a:t>
            </a:r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B083A-4014-4432-B864-CFE99201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5" y="4821988"/>
            <a:ext cx="10647350" cy="146111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174F803-F9D3-4614-8A45-A4CC898E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36" y="1582821"/>
            <a:ext cx="6676127" cy="3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4D85-54D0-4335-A0BA-DD33E5402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437" y="2904056"/>
            <a:ext cx="7673125" cy="1049888"/>
          </a:xfrm>
        </p:spPr>
        <p:txBody>
          <a:bodyPr/>
          <a:lstStyle/>
          <a:p>
            <a:r>
              <a:rPr lang="en-GB" sz="6000" dirty="0"/>
              <a:t>Tack för </a:t>
            </a:r>
            <a:r>
              <a:rPr lang="en-GB" sz="6000" dirty="0" err="1"/>
              <a:t>att</a:t>
            </a:r>
            <a:r>
              <a:rPr lang="en-GB" sz="6000" dirty="0"/>
              <a:t> </a:t>
            </a:r>
            <a:r>
              <a:rPr lang="en-GB" sz="6000" dirty="0" err="1"/>
              <a:t>ni</a:t>
            </a:r>
            <a:r>
              <a:rPr lang="en-GB" sz="6000" dirty="0"/>
              <a:t> </a:t>
            </a:r>
            <a:r>
              <a:rPr lang="en-GB" sz="6000" dirty="0" err="1"/>
              <a:t>lyssnat</a:t>
            </a:r>
            <a:r>
              <a:rPr lang="en-GB" sz="6000" dirty="0"/>
              <a:t>!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169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32E74-64C1-42F8-B5C3-C662DA03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313" y="1743523"/>
            <a:ext cx="6890724" cy="2841200"/>
          </a:xfrm>
        </p:spPr>
        <p:txBody>
          <a:bodyPr/>
          <a:lstStyle/>
          <a:p>
            <a:pPr lvl="1"/>
            <a:r>
              <a:rPr lang="en-GB" sz="3200" dirty="0"/>
              <a:t>Databas för TV-Serier</a:t>
            </a:r>
          </a:p>
          <a:p>
            <a:pPr lvl="1"/>
            <a:r>
              <a:rPr lang="en-GB" sz="3200" dirty="0"/>
              <a:t>Information</a:t>
            </a:r>
          </a:p>
          <a:p>
            <a:pPr lvl="1"/>
            <a:r>
              <a:rPr lang="en-GB" sz="3200" dirty="0"/>
              <a:t>Säsonger</a:t>
            </a:r>
          </a:p>
          <a:p>
            <a:pPr lvl="1"/>
            <a:r>
              <a:rPr lang="en-GB" sz="3200" dirty="0"/>
              <a:t>Avsnitt</a:t>
            </a:r>
          </a:p>
          <a:p>
            <a:pPr lvl="1"/>
            <a:r>
              <a:rPr lang="en-GB" sz="3200" dirty="0"/>
              <a:t>Producent</a:t>
            </a:r>
          </a:p>
          <a:p>
            <a:pPr lvl="1"/>
            <a:r>
              <a:rPr lang="en-GB" sz="3200" dirty="0"/>
              <a:t>Genre</a:t>
            </a:r>
            <a:endParaRPr lang="en-SE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A8ED6-9A83-4ED4-BC22-CB97151B1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13" y="1187693"/>
            <a:ext cx="8724038" cy="892000"/>
          </a:xfrm>
        </p:spPr>
        <p:txBody>
          <a:bodyPr/>
          <a:lstStyle/>
          <a:p>
            <a:r>
              <a:rPr lang="sv-SE" sz="5400" dirty="0"/>
              <a:t>Databasens</a:t>
            </a:r>
            <a:r>
              <a:rPr lang="en-GB" sz="5400" dirty="0"/>
              <a:t> </a:t>
            </a:r>
            <a:r>
              <a:rPr lang="sv-SE" sz="5400" dirty="0"/>
              <a:t>syfte</a:t>
            </a:r>
            <a:r>
              <a:rPr lang="en-GB" sz="5400" dirty="0"/>
              <a:t> och innehåll </a:t>
            </a:r>
            <a:br>
              <a:rPr lang="en-SE" sz="5400" dirty="0"/>
            </a:br>
            <a:endParaRPr lang="en-SE" sz="5400" dirty="0"/>
          </a:p>
        </p:txBody>
      </p:sp>
    </p:spTree>
    <p:extLst>
      <p:ext uri="{BB962C8B-B14F-4D97-AF65-F5344CB8AC3E}">
        <p14:creationId xmlns:p14="http://schemas.microsoft.com/office/powerpoint/2010/main" val="28068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313C-70E9-490F-93FB-4F0D471B0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Schema över databasen</a:t>
            </a:r>
            <a:endParaRPr lang="en-SE" dirty="0"/>
          </a:p>
        </p:txBody>
      </p:sp>
      <p:pic>
        <p:nvPicPr>
          <p:cNvPr id="5" name="Picture 4" descr="Diagram of Database">
            <a:extLst>
              <a:ext uri="{FF2B5EF4-FFF2-40B4-BE49-F238E27FC236}">
                <a16:creationId xmlns:a16="http://schemas.microsoft.com/office/drawing/2014/main" id="{9C31247F-DCF2-4947-A22C-48E5E0550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6" y="1688802"/>
            <a:ext cx="11506688" cy="4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FAE6-D125-488D-A21C-EA40E516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Skapa databasen och tabeller</a:t>
            </a:r>
            <a:endParaRPr lang="en-S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A46A61-D05C-40B2-A14B-1D2787FA4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76" y="1449207"/>
            <a:ext cx="7912648" cy="48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4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F5E-6CD4-4116-A7F5-112A73CC6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Lägga till data</a:t>
            </a:r>
            <a:endParaRPr lang="en-SE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6CEB6E-A56B-43AA-8A06-05BC2E585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" y="2034267"/>
            <a:ext cx="11073235" cy="2438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7A88D-5300-4A17-86DF-B13C03B4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98" y="5500859"/>
            <a:ext cx="10164604" cy="7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F5E-6CD4-4116-A7F5-112A73CC6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Lägga till data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0B240-F849-4605-B8DB-18145F78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3" y="4322243"/>
            <a:ext cx="11958654" cy="682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3FA47-B4C5-4FB6-ABF7-3F896DB4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446" y="2336455"/>
            <a:ext cx="7101107" cy="9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7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337D-C300-47A0-AC45-AFD4BEB22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Uppdatera data &amp; </a:t>
            </a:r>
            <a:r>
              <a:rPr lang="en-GB" dirty="0" err="1"/>
              <a:t>transaktioner</a:t>
            </a:r>
            <a:endParaRPr lang="en-S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A4C4E6-19E5-495C-A3ED-C894FD4CD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00200"/>
            <a:ext cx="8515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337D-C300-47A0-AC45-AFD4BEB22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Uppdatera data &amp; </a:t>
            </a:r>
            <a:r>
              <a:rPr lang="en-GB" dirty="0" err="1"/>
              <a:t>transaktioner</a:t>
            </a:r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F96FE-F3EA-4A66-8837-B5EC5F70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2501194"/>
            <a:ext cx="10762175" cy="135063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C841355-B95A-40FF-A27B-3ABF650BC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78" y="1435319"/>
            <a:ext cx="3690691" cy="87653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B9F5C39-0100-4EDF-80AC-36BCD26AA5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62"/>
          <a:stretch/>
        </p:blipFill>
        <p:spPr>
          <a:xfrm>
            <a:off x="2569224" y="4041162"/>
            <a:ext cx="6096000" cy="1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BAB-6447-479E-8773-D6C93378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 bort data &amp; Triggers</a:t>
            </a:r>
            <a:endParaRPr lang="en-SE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0E627D-A43E-4FE7-B060-70A32960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506126"/>
            <a:ext cx="6096000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007DB-179E-409A-8BF5-4F6E54FF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4" y="4878540"/>
            <a:ext cx="11876231" cy="4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285</TotalTime>
  <Words>835</Words>
  <Application>Microsoft Office PowerPoint</Application>
  <PresentationFormat>Widescreen</PresentationFormat>
  <Paragraphs>59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Advent Pro SemiBold</vt:lpstr>
      <vt:lpstr>Anaheim</vt:lpstr>
      <vt:lpstr>Arial</vt:lpstr>
      <vt:lpstr>Barlow</vt:lpstr>
      <vt:lpstr>Barlow Condensed ExtraBold</vt:lpstr>
      <vt:lpstr>Calibri</vt:lpstr>
      <vt:lpstr>Fira Sans Condensed Medium</vt:lpstr>
      <vt:lpstr>Fira Sans Extra Condensed Medium</vt:lpstr>
      <vt:lpstr>Livvic Light</vt:lpstr>
      <vt:lpstr>Maven Pro</vt:lpstr>
      <vt:lpstr>Nunito Light</vt:lpstr>
      <vt:lpstr>Overpass Mono</vt:lpstr>
      <vt:lpstr>Proxima Nova</vt:lpstr>
      <vt:lpstr>Proxima Nova Semibold</vt:lpstr>
      <vt:lpstr>Raleway SemiBold</vt:lpstr>
      <vt:lpstr>Roboto</vt:lpstr>
      <vt:lpstr>Roboto Condensed Light</vt:lpstr>
      <vt:lpstr>Share Tech</vt:lpstr>
      <vt:lpstr>Programming Lesson by Slidesgo</vt:lpstr>
      <vt:lpstr>Slidesgo Final Pages</vt:lpstr>
      <vt:lpstr>Data Science Consulting by Slidesgo</vt:lpstr>
      <vt:lpstr>1_Slidesgo Final Pages</vt:lpstr>
      <vt:lpstr>Databas för TV-Serier</vt:lpstr>
      <vt:lpstr>Databasens syfte och innehåll  </vt:lpstr>
      <vt:lpstr>Schema över databasen</vt:lpstr>
      <vt:lpstr>Skapa databasen och tabeller</vt:lpstr>
      <vt:lpstr>Lägga till data</vt:lpstr>
      <vt:lpstr>Lägga till data</vt:lpstr>
      <vt:lpstr>Uppdatera data &amp; transaktioner</vt:lpstr>
      <vt:lpstr>Uppdatera data &amp; transaktioner</vt:lpstr>
      <vt:lpstr>Ta bort data &amp; Triggers</vt:lpstr>
      <vt:lpstr>Ta bort data &amp; Triggers</vt:lpstr>
      <vt:lpstr>Ta bort data &amp; Triggers</vt:lpstr>
      <vt:lpstr>Stored Procedure</vt:lpstr>
      <vt:lpstr>View</vt:lpstr>
      <vt:lpstr>View</vt:lpstr>
      <vt:lpstr>Information om en serie</vt:lpstr>
      <vt:lpstr>Alla serier en producent har gjort</vt:lpstr>
      <vt:lpstr>Tack för att ni lyssnat!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Linus Romland</dc:title>
  <dc:creator>Linus Romland</dc:creator>
  <cp:lastModifiedBy>Linus Romland</cp:lastModifiedBy>
  <cp:revision>1</cp:revision>
  <dcterms:created xsi:type="dcterms:W3CDTF">2022-03-21T18:48:26Z</dcterms:created>
  <dcterms:modified xsi:type="dcterms:W3CDTF">2022-03-23T07:57:37Z</dcterms:modified>
</cp:coreProperties>
</file>