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Economica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bold.fntdata"/><Relationship Id="rId14" Type="http://schemas.openxmlformats.org/officeDocument/2006/relationships/font" Target="fonts/Economica-regular.fntdata"/><Relationship Id="rId17" Type="http://schemas.openxmlformats.org/officeDocument/2006/relationships/font" Target="fonts/Economica-boldItalic.fntdata"/><Relationship Id="rId16" Type="http://schemas.openxmlformats.org/officeDocument/2006/relationships/font" Target="fonts/Economic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85d1cc3c4_0_3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85d1cc3c4_0_3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85d1cc3c4_0_4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85d1cc3c4_0_4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5ec042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5ec042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85ec042f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85ec042f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85ec042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85ec042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7ecea50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7ecea50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ecea50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7ecea50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4506bd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84506bd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iW2GFya_TxonBcZDaUhEJOn5epibrJtA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8FOoCR0ZHsyQZOQ1qr7t2ROlDw027_Wn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xIneqre85w5_3cKXY0Wb9qbvXx9ELB6d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dqBLA137UHLWTBh_jXvUlL9WvYICqdVE/vie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hIhLSkJRWf6xAB07eSmW8bnzPiotZ4PP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438400" y="1060373"/>
            <a:ext cx="4267200" cy="20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Digital lösning för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kortare köer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Grupp 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65500" y="130862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Behavioral Archetype teman</a:t>
            </a:r>
            <a:endParaRPr/>
          </a:p>
        </p:txBody>
      </p:sp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739400" y="403875"/>
            <a:ext cx="4404600" cy="40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Heltidssyssla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Brist på tid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Bor med partner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Spenderar fritid med familj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Vill handla i fysisk butik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Vill hämta varor själv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Vill handla effektivt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Vill handla när det är folktomt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Vill handla så riskfritt som möjligt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/>
        </p:nvSpPr>
        <p:spPr>
          <a:xfrm>
            <a:off x="351525" y="2156100"/>
            <a:ext cx="253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rPr>
              <a:t>User Flow</a:t>
            </a:r>
            <a:endParaRPr sz="4200">
              <a:solidFill>
                <a:schemeClr val="lt2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2625" y="1037725"/>
            <a:ext cx="5744601" cy="285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4294967295" type="title"/>
          </p:nvPr>
        </p:nvSpPr>
        <p:spPr>
          <a:xfrm>
            <a:off x="736075" y="256050"/>
            <a:ext cx="4309500" cy="8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Wireframes</a:t>
            </a:r>
            <a:endParaRPr/>
          </a:p>
        </p:txBody>
      </p:sp>
      <p:pic>
        <p:nvPicPr>
          <p:cNvPr id="81" name="Google Shape;81;p16" title="first_draft-IKE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00" y="1230913"/>
            <a:ext cx="3981974" cy="298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ikea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800" y="1230913"/>
            <a:ext cx="3981976" cy="298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50450" y="16786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Användartester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wireframes</a:t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5007250" y="361450"/>
            <a:ext cx="3837000" cy="4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/>
              <a:t>Problem: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Otydlig kalender</a:t>
            </a:r>
            <a:br>
              <a:rPr lang="sv" sz="1300"/>
            </a:br>
            <a:endParaRPr sz="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Otydligt att man fortfarande är inne på “boka provtid” på kalendern</a:t>
            </a:r>
            <a:br>
              <a:rPr lang="sv" sz="1300"/>
            </a:br>
            <a:endParaRPr sz="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Inte tydligt att man ska trycka på nästa efter man har valt tid.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300"/>
              <a:t>Nya möjligheter: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Lägga till en förtydligande text att man ska klicka på kalender</a:t>
            </a:r>
            <a:br>
              <a:rPr lang="sv" sz="1300"/>
            </a:br>
            <a:endParaRPr sz="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Lägga till en rubrik på sidan som indikerar att man är inne på “boka provtid”</a:t>
            </a:r>
            <a:br>
              <a:rPr lang="sv" sz="1300"/>
            </a:br>
            <a:endParaRPr sz="5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Ha nästa knappen utgråad fram tills ett giltig datum och tid har valts, sedan göra att knappen inte längre är grå.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4294967295" type="title"/>
          </p:nvPr>
        </p:nvSpPr>
        <p:spPr>
          <a:xfrm>
            <a:off x="736075" y="256050"/>
            <a:ext cx="4309500" cy="8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lt2"/>
                </a:solidFill>
              </a:rPr>
              <a:t>Prototyper</a:t>
            </a:r>
            <a:endParaRPr/>
          </a:p>
        </p:txBody>
      </p:sp>
      <p:pic>
        <p:nvPicPr>
          <p:cNvPr id="94" name="Google Shape;94;p18" title="ikea-mobile-prototyp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00" y="1230901"/>
            <a:ext cx="3981974" cy="29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ikea-desktop-prototyp.mp4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800" y="1230925"/>
            <a:ext cx="3981974" cy="298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50450" y="1678650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Användartest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på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prototypen</a:t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5007250" y="361450"/>
            <a:ext cx="3837000" cy="402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/>
              <a:t>Problem:</a:t>
            </a:r>
            <a:br>
              <a:rPr lang="sv" sz="1300"/>
            </a:br>
            <a:endParaRPr sz="5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Känns “opålitligt” att bara ge ut e-mail och telefon.</a:t>
            </a:r>
            <a:r>
              <a:rPr lang="sv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sv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Borde ha tydliga indikationer på att det råder undantagstillstånd och att detta inte bara gäller en vanlig ny funktion.</a:t>
            </a:r>
            <a:br>
              <a:rPr lang="sv" sz="1300"/>
            </a:br>
            <a:endParaRPr sz="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/>
              <a:t>Nya möjligheter: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Lägga till namn eller dylikt i kontakt kolumnen.</a:t>
            </a:r>
            <a:br>
              <a:rPr lang="sv" sz="1300"/>
            </a:br>
            <a:endParaRPr sz="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sv" sz="1300"/>
              <a:t>Lägga en annan design på “Boka provtid” knappen så att folk förstår att detta är en temporär lösning till följd av pandemin.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65500" y="573725"/>
            <a:ext cx="4045200" cy="12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Prototyp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306925" y="1126175"/>
            <a:ext cx="40452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Översikt:</a:t>
            </a:r>
            <a:endParaRPr/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/>
              <a:t>Användartest: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 sz="1300"/>
              <a:t>Problem</a:t>
            </a:r>
            <a:endParaRPr sz="1300"/>
          </a:p>
          <a:p>
            <a:pPr indent="-302418" lvl="0" marL="45720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15384"/>
              <a:buChar char="●"/>
            </a:pPr>
            <a:r>
              <a:rPr lang="sv" sz="1300">
                <a:solidFill>
                  <a:srgbClr val="FFFFFF"/>
                </a:solidFill>
              </a:rPr>
              <a:t>Förvirrande hur länkarna leder från “hitta varuhus” pga att alla länkar leder till samma ställe</a:t>
            </a:r>
            <a:endParaRPr sz="1300">
              <a:solidFill>
                <a:srgbClr val="FFFFFF"/>
              </a:solidFill>
            </a:endParaRPr>
          </a:p>
          <a:p>
            <a:pPr indent="-292576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1300"/>
              <a:t>Känns “opålitligt” att bara ge ut e-mail och telefon.</a:t>
            </a:r>
            <a:r>
              <a:rPr lang="sv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576" lvl="0" marL="45720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1300"/>
              <a:t>Borde ha tydliga indikationer på att det råder undantagstillstånd och att detta inte bara gäller en vanlig ny funktion.</a:t>
            </a:r>
            <a:endParaRPr sz="1300"/>
          </a:p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300"/>
              <a:t>Nya möjligheter:</a:t>
            </a:r>
            <a:endParaRPr sz="1300"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sv" sz="1300"/>
              <a:t>Lägga en annan design(dvs en design som inte är som ikeas övriga) på första länken så att folk förstår att detta är en temporär lösning på ett covid problem.</a:t>
            </a:r>
            <a:endParaRPr sz="1300"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1300"/>
              <a:t> Lägga till namn eller dylikt i kontakt kolumnen.</a:t>
            </a:r>
            <a:endParaRPr sz="1300"/>
          </a:p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109" name="Google Shape;109;p20" title="2021-12-16 18-26-2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13" y="1649625"/>
            <a:ext cx="3617375" cy="271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0058AB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