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306" r:id="rId3"/>
    <p:sldId id="307" r:id="rId4"/>
    <p:sldId id="308" r:id="rId5"/>
    <p:sldId id="309" r:id="rId6"/>
    <p:sldId id="310" r:id="rId7"/>
    <p:sldId id="311" r:id="rId8"/>
    <p:sldId id="313" r:id="rId9"/>
    <p:sldId id="314" r:id="rId10"/>
    <p:sldId id="315" r:id="rId11"/>
    <p:sldId id="316" r:id="rId12"/>
    <p:sldId id="317" r:id="rId13"/>
    <p:sldId id="318" r:id="rId14"/>
  </p:sldIdLst>
  <p:sldSz cx="9144000" cy="5143500" type="screen16x9"/>
  <p:notesSz cx="6858000" cy="9144000"/>
  <p:embeddedFontLst>
    <p:embeddedFont>
      <p:font typeface="Barlow Semi Condensed SemiBold" panose="020B0604020202020204" charset="0"/>
      <p:regular r:id="rId16"/>
      <p:bold r:id="rId17"/>
      <p:italic r:id="rId18"/>
      <p:boldItalic r:id="rId19"/>
    </p:embeddedFont>
    <p:embeddedFont>
      <p:font typeface="Bahiana" panose="020B0604020202020204" charset="0"/>
      <p:regular r:id="rId20"/>
    </p:embeddedFont>
    <p:embeddedFont>
      <p:font typeface="Roboto Condensed Light" panose="020B0604020202020204" charset="0"/>
      <p:regular r:id="rId21"/>
      <p:bold r:id="rId22"/>
      <p:italic r:id="rId23"/>
      <p:boldItalic r:id="rId24"/>
    </p:embeddedFont>
    <p:embeddedFont>
      <p:font typeface="Barlow Semi Condensed" panose="020B0604020202020204" charset="0"/>
      <p:regular r:id="rId25"/>
      <p:bold r:id="rId26"/>
      <p:italic r:id="rId27"/>
      <p:boldItalic r:id="rId28"/>
    </p:embeddedFont>
    <p:embeddedFont>
      <p:font typeface="Fira Sans Extra Condensed Medium" panose="020B0604020202020204" charset="0"/>
      <p:regular r:id="rId29"/>
      <p:bold r:id="rId30"/>
      <p:italic r:id="rId31"/>
      <p:boldItalic r:id="rId32"/>
    </p:embeddedFont>
    <p:embeddedFont>
      <p:font typeface="Roboto" panose="02000000000000000000"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FC14B0-A881-42B9-9CEF-4ECDA1C873B9}">
  <a:tblStyle styleId="{D5FC14B0-A881-42B9-9CEF-4ECDA1C873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732416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d56c906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d56c906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37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6bd56c9061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6bd56c9061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992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40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254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5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538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455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6bd56c9061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6bd56c9061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969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424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72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728150" y="2671650"/>
            <a:ext cx="5687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 name="Google Shape;10;p2"/>
          <p:cNvSpPr txBox="1">
            <a:spLocks noGrp="1"/>
          </p:cNvSpPr>
          <p:nvPr>
            <p:ph type="ctrTitle"/>
          </p:nvPr>
        </p:nvSpPr>
        <p:spPr>
          <a:xfrm>
            <a:off x="1728150" y="1894050"/>
            <a:ext cx="5687700" cy="90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grpSp>
        <p:nvGrpSpPr>
          <p:cNvPr id="11" name="Google Shape;11;p2"/>
          <p:cNvGrpSpPr/>
          <p:nvPr/>
        </p:nvGrpSpPr>
        <p:grpSpPr>
          <a:xfrm>
            <a:off x="-364043" y="-78921"/>
            <a:ext cx="2605500" cy="1446850"/>
            <a:chOff x="310975" y="334050"/>
            <a:chExt cx="2605500" cy="1446850"/>
          </a:xfrm>
        </p:grpSpPr>
        <p:sp>
          <p:nvSpPr>
            <p:cNvPr id="12" name="Google Shape;12;p2"/>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a:off x="-67525" y="-66775"/>
            <a:ext cx="9326125" cy="5245250"/>
          </a:xfrm>
          <a:custGeom>
            <a:avLst/>
            <a:gdLst/>
            <a:ahLst/>
            <a:cxnLst/>
            <a:rect l="l" t="t" r="r" b="b"/>
            <a:pathLst>
              <a:path w="373045" h="209810" extrusionOk="0">
                <a:moveTo>
                  <a:pt x="0" y="82749"/>
                </a:moveTo>
                <a:lnTo>
                  <a:pt x="107166" y="209810"/>
                </a:lnTo>
                <a:lnTo>
                  <a:pt x="373045" y="101288"/>
                </a:lnTo>
                <a:lnTo>
                  <a:pt x="328280" y="0"/>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408"/>
        <p:cNvGrpSpPr/>
        <p:nvPr/>
      </p:nvGrpSpPr>
      <p:grpSpPr>
        <a:xfrm>
          <a:off x="0" y="0"/>
          <a:ext cx="0" cy="0"/>
          <a:chOff x="0" y="0"/>
          <a:chExt cx="0" cy="0"/>
        </a:xfrm>
      </p:grpSpPr>
      <p:grpSp>
        <p:nvGrpSpPr>
          <p:cNvPr id="409" name="Google Shape;409;p21"/>
          <p:cNvGrpSpPr/>
          <p:nvPr/>
        </p:nvGrpSpPr>
        <p:grpSpPr>
          <a:xfrm>
            <a:off x="720050" y="0"/>
            <a:ext cx="8459250" cy="5161050"/>
            <a:chOff x="720050" y="0"/>
            <a:chExt cx="8459250" cy="5161050"/>
          </a:xfrm>
        </p:grpSpPr>
        <p:sp>
          <p:nvSpPr>
            <p:cNvPr id="410" name="Google Shape;410;p21"/>
            <p:cNvSpPr/>
            <p:nvPr/>
          </p:nvSpPr>
          <p:spPr>
            <a:xfrm>
              <a:off x="968850" y="2561050"/>
              <a:ext cx="8210450" cy="2600000"/>
            </a:xfrm>
            <a:custGeom>
              <a:avLst/>
              <a:gdLst/>
              <a:ahLst/>
              <a:cxnLst/>
              <a:rect l="l" t="t" r="r" b="b"/>
              <a:pathLst>
                <a:path w="328418" h="104000" extrusionOk="0">
                  <a:moveTo>
                    <a:pt x="0" y="7590"/>
                  </a:moveTo>
                  <a:lnTo>
                    <a:pt x="229618" y="104000"/>
                  </a:lnTo>
                  <a:lnTo>
                    <a:pt x="328418" y="0"/>
                  </a:lnTo>
                </a:path>
              </a:pathLst>
            </a:custGeom>
            <a:noFill/>
            <a:ln w="19050" cap="flat" cmpd="sng">
              <a:solidFill>
                <a:srgbClr val="434343"/>
              </a:solidFill>
              <a:prstDash val="solid"/>
              <a:round/>
              <a:headEnd type="none" w="med" len="med"/>
              <a:tailEnd type="none" w="med" len="med"/>
            </a:ln>
          </p:spPr>
        </p:sp>
        <p:sp>
          <p:nvSpPr>
            <p:cNvPr id="411" name="Google Shape;411;p21"/>
            <p:cNvSpPr/>
            <p:nvPr/>
          </p:nvSpPr>
          <p:spPr>
            <a:xfrm>
              <a:off x="720050" y="0"/>
              <a:ext cx="38451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21"/>
          <p:cNvSpPr txBox="1">
            <a:spLocks noGrp="1"/>
          </p:cNvSpPr>
          <p:nvPr>
            <p:ph type="subTitle" idx="1"/>
          </p:nvPr>
        </p:nvSpPr>
        <p:spPr>
          <a:xfrm>
            <a:off x="1081795" y="3303050"/>
            <a:ext cx="3168900" cy="77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rgbClr val="F3F3F3"/>
                </a:solidFill>
              </a:defRPr>
            </a:lvl1pPr>
            <a:lvl2pPr lvl="1" algn="r" rtl="0">
              <a:lnSpc>
                <a:spcPct val="100000"/>
              </a:lnSpc>
              <a:spcBef>
                <a:spcPts val="1600"/>
              </a:spcBef>
              <a:spcAft>
                <a:spcPts val="0"/>
              </a:spcAft>
              <a:buNone/>
              <a:defRPr sz="1400">
                <a:solidFill>
                  <a:srgbClr val="F3F3F3"/>
                </a:solidFill>
              </a:defRPr>
            </a:lvl2pPr>
            <a:lvl3pPr lvl="2" algn="r" rtl="0">
              <a:lnSpc>
                <a:spcPct val="100000"/>
              </a:lnSpc>
              <a:spcBef>
                <a:spcPts val="1600"/>
              </a:spcBef>
              <a:spcAft>
                <a:spcPts val="0"/>
              </a:spcAft>
              <a:buNone/>
              <a:defRPr sz="1400">
                <a:solidFill>
                  <a:srgbClr val="F3F3F3"/>
                </a:solidFill>
              </a:defRPr>
            </a:lvl3pPr>
            <a:lvl4pPr lvl="3" algn="r" rtl="0">
              <a:lnSpc>
                <a:spcPct val="100000"/>
              </a:lnSpc>
              <a:spcBef>
                <a:spcPts val="1600"/>
              </a:spcBef>
              <a:spcAft>
                <a:spcPts val="0"/>
              </a:spcAft>
              <a:buNone/>
              <a:defRPr sz="1400">
                <a:solidFill>
                  <a:srgbClr val="F3F3F3"/>
                </a:solidFill>
              </a:defRPr>
            </a:lvl4pPr>
            <a:lvl5pPr lvl="4" algn="r" rtl="0">
              <a:lnSpc>
                <a:spcPct val="100000"/>
              </a:lnSpc>
              <a:spcBef>
                <a:spcPts val="1600"/>
              </a:spcBef>
              <a:spcAft>
                <a:spcPts val="0"/>
              </a:spcAft>
              <a:buNone/>
              <a:defRPr sz="1400">
                <a:solidFill>
                  <a:srgbClr val="F3F3F3"/>
                </a:solidFill>
              </a:defRPr>
            </a:lvl5pPr>
            <a:lvl6pPr lvl="5" algn="r" rtl="0">
              <a:lnSpc>
                <a:spcPct val="100000"/>
              </a:lnSpc>
              <a:spcBef>
                <a:spcPts val="1600"/>
              </a:spcBef>
              <a:spcAft>
                <a:spcPts val="0"/>
              </a:spcAft>
              <a:buNone/>
              <a:defRPr sz="1400">
                <a:solidFill>
                  <a:srgbClr val="F3F3F3"/>
                </a:solidFill>
              </a:defRPr>
            </a:lvl6pPr>
            <a:lvl7pPr lvl="6" algn="r" rtl="0">
              <a:lnSpc>
                <a:spcPct val="100000"/>
              </a:lnSpc>
              <a:spcBef>
                <a:spcPts val="1600"/>
              </a:spcBef>
              <a:spcAft>
                <a:spcPts val="0"/>
              </a:spcAft>
              <a:buNone/>
              <a:defRPr sz="1400">
                <a:solidFill>
                  <a:srgbClr val="F3F3F3"/>
                </a:solidFill>
              </a:defRPr>
            </a:lvl7pPr>
            <a:lvl8pPr lvl="7" algn="r" rtl="0">
              <a:lnSpc>
                <a:spcPct val="100000"/>
              </a:lnSpc>
              <a:spcBef>
                <a:spcPts val="1600"/>
              </a:spcBef>
              <a:spcAft>
                <a:spcPts val="0"/>
              </a:spcAft>
              <a:buNone/>
              <a:defRPr sz="1400">
                <a:solidFill>
                  <a:srgbClr val="F3F3F3"/>
                </a:solidFill>
              </a:defRPr>
            </a:lvl8pPr>
            <a:lvl9pPr lvl="8" algn="r" rtl="0">
              <a:lnSpc>
                <a:spcPct val="100000"/>
              </a:lnSpc>
              <a:spcBef>
                <a:spcPts val="1600"/>
              </a:spcBef>
              <a:spcAft>
                <a:spcPts val="1600"/>
              </a:spcAft>
              <a:buNone/>
              <a:defRPr sz="1400">
                <a:solidFill>
                  <a:srgbClr val="F3F3F3"/>
                </a:solidFill>
              </a:defRPr>
            </a:lvl9pPr>
          </a:lstStyle>
          <a:p>
            <a:endParaRPr/>
          </a:p>
        </p:txBody>
      </p:sp>
      <p:sp>
        <p:nvSpPr>
          <p:cNvPr id="413" name="Google Shape;413;p21"/>
          <p:cNvSpPr txBox="1">
            <a:spLocks noGrp="1"/>
          </p:cNvSpPr>
          <p:nvPr>
            <p:ph type="subTitle" idx="2"/>
          </p:nvPr>
        </p:nvSpPr>
        <p:spPr>
          <a:xfrm>
            <a:off x="1081802" y="2183838"/>
            <a:ext cx="3168900" cy="77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rgbClr val="F3F3F3"/>
                </a:solidFill>
              </a:defRPr>
            </a:lvl1pPr>
            <a:lvl2pPr lvl="1" algn="r" rtl="0">
              <a:lnSpc>
                <a:spcPct val="100000"/>
              </a:lnSpc>
              <a:spcBef>
                <a:spcPts val="1600"/>
              </a:spcBef>
              <a:spcAft>
                <a:spcPts val="0"/>
              </a:spcAft>
              <a:buNone/>
              <a:defRPr sz="1400">
                <a:solidFill>
                  <a:srgbClr val="F3F3F3"/>
                </a:solidFill>
              </a:defRPr>
            </a:lvl2pPr>
            <a:lvl3pPr lvl="2" algn="r" rtl="0">
              <a:lnSpc>
                <a:spcPct val="100000"/>
              </a:lnSpc>
              <a:spcBef>
                <a:spcPts val="1600"/>
              </a:spcBef>
              <a:spcAft>
                <a:spcPts val="0"/>
              </a:spcAft>
              <a:buNone/>
              <a:defRPr sz="1400">
                <a:solidFill>
                  <a:srgbClr val="F3F3F3"/>
                </a:solidFill>
              </a:defRPr>
            </a:lvl3pPr>
            <a:lvl4pPr lvl="3" algn="r" rtl="0">
              <a:lnSpc>
                <a:spcPct val="100000"/>
              </a:lnSpc>
              <a:spcBef>
                <a:spcPts val="1600"/>
              </a:spcBef>
              <a:spcAft>
                <a:spcPts val="0"/>
              </a:spcAft>
              <a:buNone/>
              <a:defRPr sz="1400">
                <a:solidFill>
                  <a:srgbClr val="F3F3F3"/>
                </a:solidFill>
              </a:defRPr>
            </a:lvl4pPr>
            <a:lvl5pPr lvl="4" algn="r" rtl="0">
              <a:lnSpc>
                <a:spcPct val="100000"/>
              </a:lnSpc>
              <a:spcBef>
                <a:spcPts val="1600"/>
              </a:spcBef>
              <a:spcAft>
                <a:spcPts val="0"/>
              </a:spcAft>
              <a:buNone/>
              <a:defRPr sz="1400">
                <a:solidFill>
                  <a:srgbClr val="F3F3F3"/>
                </a:solidFill>
              </a:defRPr>
            </a:lvl5pPr>
            <a:lvl6pPr lvl="5" algn="r" rtl="0">
              <a:lnSpc>
                <a:spcPct val="100000"/>
              </a:lnSpc>
              <a:spcBef>
                <a:spcPts val="1600"/>
              </a:spcBef>
              <a:spcAft>
                <a:spcPts val="0"/>
              </a:spcAft>
              <a:buNone/>
              <a:defRPr sz="1400">
                <a:solidFill>
                  <a:srgbClr val="F3F3F3"/>
                </a:solidFill>
              </a:defRPr>
            </a:lvl6pPr>
            <a:lvl7pPr lvl="6" algn="r" rtl="0">
              <a:lnSpc>
                <a:spcPct val="100000"/>
              </a:lnSpc>
              <a:spcBef>
                <a:spcPts val="1600"/>
              </a:spcBef>
              <a:spcAft>
                <a:spcPts val="0"/>
              </a:spcAft>
              <a:buNone/>
              <a:defRPr sz="1400">
                <a:solidFill>
                  <a:srgbClr val="F3F3F3"/>
                </a:solidFill>
              </a:defRPr>
            </a:lvl7pPr>
            <a:lvl8pPr lvl="7" algn="r" rtl="0">
              <a:lnSpc>
                <a:spcPct val="100000"/>
              </a:lnSpc>
              <a:spcBef>
                <a:spcPts val="1600"/>
              </a:spcBef>
              <a:spcAft>
                <a:spcPts val="0"/>
              </a:spcAft>
              <a:buNone/>
              <a:defRPr sz="1400">
                <a:solidFill>
                  <a:srgbClr val="F3F3F3"/>
                </a:solidFill>
              </a:defRPr>
            </a:lvl8pPr>
            <a:lvl9pPr lvl="8" algn="r" rtl="0">
              <a:lnSpc>
                <a:spcPct val="100000"/>
              </a:lnSpc>
              <a:spcBef>
                <a:spcPts val="1600"/>
              </a:spcBef>
              <a:spcAft>
                <a:spcPts val="1600"/>
              </a:spcAft>
              <a:buNone/>
              <a:defRPr sz="1400">
                <a:solidFill>
                  <a:srgbClr val="F3F3F3"/>
                </a:solidFill>
              </a:defRPr>
            </a:lvl9pPr>
          </a:lstStyle>
          <a:p>
            <a:endParaRPr/>
          </a:p>
        </p:txBody>
      </p:sp>
      <p:sp>
        <p:nvSpPr>
          <p:cNvPr id="414" name="Google Shape;414;p21"/>
          <p:cNvSpPr txBox="1">
            <a:spLocks noGrp="1"/>
          </p:cNvSpPr>
          <p:nvPr>
            <p:ph type="subTitle" idx="3"/>
          </p:nvPr>
        </p:nvSpPr>
        <p:spPr>
          <a:xfrm>
            <a:off x="1081811" y="1064650"/>
            <a:ext cx="3168900" cy="77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rgbClr val="F3F3F3"/>
                </a:solidFill>
              </a:defRPr>
            </a:lvl1pPr>
            <a:lvl2pPr lvl="1" algn="r" rtl="0">
              <a:lnSpc>
                <a:spcPct val="100000"/>
              </a:lnSpc>
              <a:spcBef>
                <a:spcPts val="1600"/>
              </a:spcBef>
              <a:spcAft>
                <a:spcPts val="0"/>
              </a:spcAft>
              <a:buNone/>
              <a:defRPr sz="1400">
                <a:solidFill>
                  <a:srgbClr val="F3F3F3"/>
                </a:solidFill>
              </a:defRPr>
            </a:lvl2pPr>
            <a:lvl3pPr lvl="2" algn="r" rtl="0">
              <a:lnSpc>
                <a:spcPct val="100000"/>
              </a:lnSpc>
              <a:spcBef>
                <a:spcPts val="1600"/>
              </a:spcBef>
              <a:spcAft>
                <a:spcPts val="0"/>
              </a:spcAft>
              <a:buNone/>
              <a:defRPr sz="1400">
                <a:solidFill>
                  <a:srgbClr val="F3F3F3"/>
                </a:solidFill>
              </a:defRPr>
            </a:lvl3pPr>
            <a:lvl4pPr lvl="3" algn="r" rtl="0">
              <a:lnSpc>
                <a:spcPct val="100000"/>
              </a:lnSpc>
              <a:spcBef>
                <a:spcPts val="1600"/>
              </a:spcBef>
              <a:spcAft>
                <a:spcPts val="0"/>
              </a:spcAft>
              <a:buNone/>
              <a:defRPr sz="1400">
                <a:solidFill>
                  <a:srgbClr val="F3F3F3"/>
                </a:solidFill>
              </a:defRPr>
            </a:lvl4pPr>
            <a:lvl5pPr lvl="4" algn="r" rtl="0">
              <a:lnSpc>
                <a:spcPct val="100000"/>
              </a:lnSpc>
              <a:spcBef>
                <a:spcPts val="1600"/>
              </a:spcBef>
              <a:spcAft>
                <a:spcPts val="0"/>
              </a:spcAft>
              <a:buNone/>
              <a:defRPr sz="1400">
                <a:solidFill>
                  <a:srgbClr val="F3F3F3"/>
                </a:solidFill>
              </a:defRPr>
            </a:lvl5pPr>
            <a:lvl6pPr lvl="5" algn="r" rtl="0">
              <a:lnSpc>
                <a:spcPct val="100000"/>
              </a:lnSpc>
              <a:spcBef>
                <a:spcPts val="1600"/>
              </a:spcBef>
              <a:spcAft>
                <a:spcPts val="0"/>
              </a:spcAft>
              <a:buNone/>
              <a:defRPr sz="1400">
                <a:solidFill>
                  <a:srgbClr val="F3F3F3"/>
                </a:solidFill>
              </a:defRPr>
            </a:lvl6pPr>
            <a:lvl7pPr lvl="6" algn="r" rtl="0">
              <a:lnSpc>
                <a:spcPct val="100000"/>
              </a:lnSpc>
              <a:spcBef>
                <a:spcPts val="1600"/>
              </a:spcBef>
              <a:spcAft>
                <a:spcPts val="0"/>
              </a:spcAft>
              <a:buNone/>
              <a:defRPr sz="1400">
                <a:solidFill>
                  <a:srgbClr val="F3F3F3"/>
                </a:solidFill>
              </a:defRPr>
            </a:lvl7pPr>
            <a:lvl8pPr lvl="7" algn="r" rtl="0">
              <a:lnSpc>
                <a:spcPct val="100000"/>
              </a:lnSpc>
              <a:spcBef>
                <a:spcPts val="1600"/>
              </a:spcBef>
              <a:spcAft>
                <a:spcPts val="0"/>
              </a:spcAft>
              <a:buNone/>
              <a:defRPr sz="1400">
                <a:solidFill>
                  <a:srgbClr val="F3F3F3"/>
                </a:solidFill>
              </a:defRPr>
            </a:lvl8pPr>
            <a:lvl9pPr lvl="8" algn="r" rtl="0">
              <a:lnSpc>
                <a:spcPct val="100000"/>
              </a:lnSpc>
              <a:spcBef>
                <a:spcPts val="1600"/>
              </a:spcBef>
              <a:spcAft>
                <a:spcPts val="1600"/>
              </a:spcAft>
              <a:buNone/>
              <a:defRPr sz="1400">
                <a:solidFill>
                  <a:srgbClr val="F3F3F3"/>
                </a:solidFill>
              </a:defRPr>
            </a:lvl9pPr>
          </a:lstStyle>
          <a:p>
            <a:endParaRPr/>
          </a:p>
        </p:txBody>
      </p:sp>
      <p:sp>
        <p:nvSpPr>
          <p:cNvPr id="415" name="Google Shape;415;p21"/>
          <p:cNvSpPr txBox="1">
            <a:spLocks noGrp="1"/>
          </p:cNvSpPr>
          <p:nvPr>
            <p:ph type="ctrTitle"/>
          </p:nvPr>
        </p:nvSpPr>
        <p:spPr>
          <a:xfrm>
            <a:off x="5927150" y="359450"/>
            <a:ext cx="2503800" cy="133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416" name="Google Shape;416;p21"/>
          <p:cNvGrpSpPr/>
          <p:nvPr/>
        </p:nvGrpSpPr>
        <p:grpSpPr>
          <a:xfrm>
            <a:off x="-90599" y="149679"/>
            <a:ext cx="627300" cy="1446850"/>
            <a:chOff x="6656382" y="-78921"/>
            <a:chExt cx="627300" cy="1446850"/>
          </a:xfrm>
        </p:grpSpPr>
        <p:sp>
          <p:nvSpPr>
            <p:cNvPr id="417" name="Google Shape;417;p21"/>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9_1_1_1">
    <p:spTree>
      <p:nvGrpSpPr>
        <p:cNvPr id="1" name="Shape 4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3"/>
          <p:cNvSpPr/>
          <p:nvPr/>
        </p:nvSpPr>
        <p:spPr>
          <a:xfrm flipH="1">
            <a:off x="2584450" y="-39675"/>
            <a:ext cx="6593725" cy="5178625"/>
          </a:xfrm>
          <a:custGeom>
            <a:avLst/>
            <a:gdLst/>
            <a:ahLst/>
            <a:cxnLst/>
            <a:rect l="l" t="t" r="r" b="b"/>
            <a:pathLst>
              <a:path w="263749" h="207145" extrusionOk="0">
                <a:moveTo>
                  <a:pt x="177840" y="0"/>
                </a:moveTo>
                <a:lnTo>
                  <a:pt x="263749" y="78482"/>
                </a:lnTo>
                <a:lnTo>
                  <a:pt x="213367" y="207145"/>
                </a:lnTo>
                <a:lnTo>
                  <a:pt x="0" y="178643"/>
                </a:lnTo>
              </a:path>
            </a:pathLst>
          </a:custGeom>
          <a:noFill/>
          <a:ln w="19050" cap="flat" cmpd="sng">
            <a:solidFill>
              <a:srgbClr val="434343"/>
            </a:solidFill>
            <a:prstDash val="solid"/>
            <a:round/>
            <a:headEnd type="none" w="med" len="med"/>
            <a:tailEnd type="none" w="med" len="med"/>
          </a:ln>
        </p:spPr>
      </p:sp>
      <p:sp>
        <p:nvSpPr>
          <p:cNvPr id="75" name="Google Shape;75;p3"/>
          <p:cNvSpPr txBox="1">
            <a:spLocks noGrp="1"/>
          </p:cNvSpPr>
          <p:nvPr>
            <p:ph type="title"/>
          </p:nvPr>
        </p:nvSpPr>
        <p:spPr>
          <a:xfrm>
            <a:off x="4578850" y="1724550"/>
            <a:ext cx="3845100" cy="169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41294A"/>
              </a:buClr>
              <a:buSzPts val="4200"/>
              <a:buNone/>
              <a:defRPr sz="4800"/>
            </a:lvl1pPr>
            <a:lvl2pPr lvl="1" algn="r" rtl="0">
              <a:spcBef>
                <a:spcPts val="0"/>
              </a:spcBef>
              <a:spcAft>
                <a:spcPts val="0"/>
              </a:spcAft>
              <a:buClr>
                <a:srgbClr val="41294A"/>
              </a:buClr>
              <a:buSzPts val="4200"/>
              <a:buNone/>
              <a:defRPr sz="4200">
                <a:solidFill>
                  <a:srgbClr val="41294A"/>
                </a:solidFill>
              </a:defRPr>
            </a:lvl2pPr>
            <a:lvl3pPr lvl="2" algn="r" rtl="0">
              <a:spcBef>
                <a:spcPts val="0"/>
              </a:spcBef>
              <a:spcAft>
                <a:spcPts val="0"/>
              </a:spcAft>
              <a:buClr>
                <a:srgbClr val="41294A"/>
              </a:buClr>
              <a:buSzPts val="4200"/>
              <a:buNone/>
              <a:defRPr sz="4200">
                <a:solidFill>
                  <a:srgbClr val="41294A"/>
                </a:solidFill>
              </a:defRPr>
            </a:lvl3pPr>
            <a:lvl4pPr lvl="3" algn="r" rtl="0">
              <a:spcBef>
                <a:spcPts val="0"/>
              </a:spcBef>
              <a:spcAft>
                <a:spcPts val="0"/>
              </a:spcAft>
              <a:buClr>
                <a:srgbClr val="41294A"/>
              </a:buClr>
              <a:buSzPts val="4200"/>
              <a:buNone/>
              <a:defRPr sz="4200">
                <a:solidFill>
                  <a:srgbClr val="41294A"/>
                </a:solidFill>
              </a:defRPr>
            </a:lvl4pPr>
            <a:lvl5pPr lvl="4" algn="r" rtl="0">
              <a:spcBef>
                <a:spcPts val="0"/>
              </a:spcBef>
              <a:spcAft>
                <a:spcPts val="0"/>
              </a:spcAft>
              <a:buClr>
                <a:srgbClr val="41294A"/>
              </a:buClr>
              <a:buSzPts val="4200"/>
              <a:buNone/>
              <a:defRPr sz="4200">
                <a:solidFill>
                  <a:srgbClr val="41294A"/>
                </a:solidFill>
              </a:defRPr>
            </a:lvl5pPr>
            <a:lvl6pPr lvl="5" algn="r" rtl="0">
              <a:spcBef>
                <a:spcPts val="0"/>
              </a:spcBef>
              <a:spcAft>
                <a:spcPts val="0"/>
              </a:spcAft>
              <a:buClr>
                <a:srgbClr val="41294A"/>
              </a:buClr>
              <a:buSzPts val="4200"/>
              <a:buNone/>
              <a:defRPr sz="4200">
                <a:solidFill>
                  <a:srgbClr val="41294A"/>
                </a:solidFill>
              </a:defRPr>
            </a:lvl6pPr>
            <a:lvl7pPr lvl="6" algn="r" rtl="0">
              <a:spcBef>
                <a:spcPts val="0"/>
              </a:spcBef>
              <a:spcAft>
                <a:spcPts val="0"/>
              </a:spcAft>
              <a:buClr>
                <a:srgbClr val="41294A"/>
              </a:buClr>
              <a:buSzPts val="4200"/>
              <a:buNone/>
              <a:defRPr sz="4200">
                <a:solidFill>
                  <a:srgbClr val="41294A"/>
                </a:solidFill>
              </a:defRPr>
            </a:lvl7pPr>
            <a:lvl8pPr lvl="7" algn="r" rtl="0">
              <a:spcBef>
                <a:spcPts val="0"/>
              </a:spcBef>
              <a:spcAft>
                <a:spcPts val="0"/>
              </a:spcAft>
              <a:buClr>
                <a:srgbClr val="41294A"/>
              </a:buClr>
              <a:buSzPts val="4200"/>
              <a:buNone/>
              <a:defRPr sz="4200">
                <a:solidFill>
                  <a:srgbClr val="41294A"/>
                </a:solidFill>
              </a:defRPr>
            </a:lvl8pPr>
            <a:lvl9pPr lvl="8" algn="r" rtl="0">
              <a:spcBef>
                <a:spcPts val="0"/>
              </a:spcBef>
              <a:spcAft>
                <a:spcPts val="0"/>
              </a:spcAft>
              <a:buClr>
                <a:srgbClr val="41294A"/>
              </a:buClr>
              <a:buSzPts val="4200"/>
              <a:buNone/>
              <a:defRPr sz="4200">
                <a:solidFill>
                  <a:srgbClr val="41294A"/>
                </a:solidFill>
              </a:defRPr>
            </a:lvl9pPr>
          </a:lstStyle>
          <a:p>
            <a:endParaRPr/>
          </a:p>
        </p:txBody>
      </p:sp>
      <p:sp>
        <p:nvSpPr>
          <p:cNvPr id="76" name="Google Shape;76;p3"/>
          <p:cNvSpPr txBox="1">
            <a:spLocks noGrp="1"/>
          </p:cNvSpPr>
          <p:nvPr>
            <p:ph type="subTitle" idx="1"/>
          </p:nvPr>
        </p:nvSpPr>
        <p:spPr>
          <a:xfrm>
            <a:off x="4578850" y="3362050"/>
            <a:ext cx="3845100" cy="3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1294A"/>
              </a:buClr>
              <a:buSzPts val="2100"/>
              <a:buNone/>
              <a:defRPr sz="1400"/>
            </a:lvl1pPr>
            <a:lvl2pPr lvl="1" algn="r" rtl="0">
              <a:lnSpc>
                <a:spcPct val="100000"/>
              </a:lnSpc>
              <a:spcBef>
                <a:spcPts val="0"/>
              </a:spcBef>
              <a:spcAft>
                <a:spcPts val="0"/>
              </a:spcAft>
              <a:buClr>
                <a:srgbClr val="41294A"/>
              </a:buClr>
              <a:buSzPts val="2100"/>
              <a:buNone/>
              <a:defRPr sz="2100">
                <a:solidFill>
                  <a:srgbClr val="41294A"/>
                </a:solidFill>
              </a:defRPr>
            </a:lvl2pPr>
            <a:lvl3pPr lvl="2" algn="r" rtl="0">
              <a:lnSpc>
                <a:spcPct val="100000"/>
              </a:lnSpc>
              <a:spcBef>
                <a:spcPts val="0"/>
              </a:spcBef>
              <a:spcAft>
                <a:spcPts val="0"/>
              </a:spcAft>
              <a:buClr>
                <a:srgbClr val="41294A"/>
              </a:buClr>
              <a:buSzPts val="2100"/>
              <a:buNone/>
              <a:defRPr sz="2100">
                <a:solidFill>
                  <a:srgbClr val="41294A"/>
                </a:solidFill>
              </a:defRPr>
            </a:lvl3pPr>
            <a:lvl4pPr lvl="3" algn="r" rtl="0">
              <a:lnSpc>
                <a:spcPct val="100000"/>
              </a:lnSpc>
              <a:spcBef>
                <a:spcPts val="0"/>
              </a:spcBef>
              <a:spcAft>
                <a:spcPts val="0"/>
              </a:spcAft>
              <a:buClr>
                <a:srgbClr val="41294A"/>
              </a:buClr>
              <a:buSzPts val="2100"/>
              <a:buNone/>
              <a:defRPr sz="2100">
                <a:solidFill>
                  <a:srgbClr val="41294A"/>
                </a:solidFill>
              </a:defRPr>
            </a:lvl4pPr>
            <a:lvl5pPr lvl="4" algn="r" rtl="0">
              <a:lnSpc>
                <a:spcPct val="100000"/>
              </a:lnSpc>
              <a:spcBef>
                <a:spcPts val="0"/>
              </a:spcBef>
              <a:spcAft>
                <a:spcPts val="0"/>
              </a:spcAft>
              <a:buClr>
                <a:srgbClr val="41294A"/>
              </a:buClr>
              <a:buSzPts val="2100"/>
              <a:buNone/>
              <a:defRPr sz="2100">
                <a:solidFill>
                  <a:srgbClr val="41294A"/>
                </a:solidFill>
              </a:defRPr>
            </a:lvl5pPr>
            <a:lvl6pPr lvl="5" algn="r" rtl="0">
              <a:lnSpc>
                <a:spcPct val="100000"/>
              </a:lnSpc>
              <a:spcBef>
                <a:spcPts val="0"/>
              </a:spcBef>
              <a:spcAft>
                <a:spcPts val="0"/>
              </a:spcAft>
              <a:buClr>
                <a:srgbClr val="41294A"/>
              </a:buClr>
              <a:buSzPts val="2100"/>
              <a:buNone/>
              <a:defRPr sz="2100">
                <a:solidFill>
                  <a:srgbClr val="41294A"/>
                </a:solidFill>
              </a:defRPr>
            </a:lvl6pPr>
            <a:lvl7pPr lvl="6" algn="r" rtl="0">
              <a:lnSpc>
                <a:spcPct val="100000"/>
              </a:lnSpc>
              <a:spcBef>
                <a:spcPts val="0"/>
              </a:spcBef>
              <a:spcAft>
                <a:spcPts val="0"/>
              </a:spcAft>
              <a:buClr>
                <a:srgbClr val="41294A"/>
              </a:buClr>
              <a:buSzPts val="2100"/>
              <a:buNone/>
              <a:defRPr sz="2100">
                <a:solidFill>
                  <a:srgbClr val="41294A"/>
                </a:solidFill>
              </a:defRPr>
            </a:lvl7pPr>
            <a:lvl8pPr lvl="7" algn="r" rtl="0">
              <a:lnSpc>
                <a:spcPct val="100000"/>
              </a:lnSpc>
              <a:spcBef>
                <a:spcPts val="0"/>
              </a:spcBef>
              <a:spcAft>
                <a:spcPts val="0"/>
              </a:spcAft>
              <a:buClr>
                <a:srgbClr val="41294A"/>
              </a:buClr>
              <a:buSzPts val="2100"/>
              <a:buNone/>
              <a:defRPr sz="2100">
                <a:solidFill>
                  <a:srgbClr val="41294A"/>
                </a:solidFill>
              </a:defRPr>
            </a:lvl8pPr>
            <a:lvl9pPr lvl="8" algn="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77" name="Google Shape;77;p3"/>
          <p:cNvSpPr txBox="1">
            <a:spLocks noGrp="1"/>
          </p:cNvSpPr>
          <p:nvPr>
            <p:ph type="title" idx="2" hasCustomPrompt="1"/>
          </p:nvPr>
        </p:nvSpPr>
        <p:spPr>
          <a:xfrm>
            <a:off x="6323650" y="315950"/>
            <a:ext cx="2100300" cy="9795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999999"/>
              </a:buClr>
              <a:buSzPts val="3600"/>
              <a:buNone/>
              <a:defRPr sz="6000" b="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5"/>
          <p:cNvSpPr/>
          <p:nvPr/>
        </p:nvSpPr>
        <p:spPr>
          <a:xfrm>
            <a:off x="0" y="2451225"/>
            <a:ext cx="9144000" cy="23511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txBox="1">
            <a:spLocks noGrp="1"/>
          </p:cNvSpPr>
          <p:nvPr>
            <p:ph type="subTitle" idx="1"/>
          </p:nvPr>
        </p:nvSpPr>
        <p:spPr>
          <a:xfrm>
            <a:off x="1400850" y="3078992"/>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145" name="Google Shape;145;p5"/>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5"/>
          <p:cNvSpPr txBox="1">
            <a:spLocks noGrp="1"/>
          </p:cNvSpPr>
          <p:nvPr>
            <p:ph type="subTitle" idx="2"/>
          </p:nvPr>
        </p:nvSpPr>
        <p:spPr>
          <a:xfrm>
            <a:off x="5057550" y="3078955"/>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147" name="Google Shape;147;p5"/>
          <p:cNvSpPr txBox="1">
            <a:spLocks noGrp="1"/>
          </p:cNvSpPr>
          <p:nvPr>
            <p:ph type="subTitle" idx="3"/>
          </p:nvPr>
        </p:nvSpPr>
        <p:spPr>
          <a:xfrm>
            <a:off x="14008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sp>
        <p:nvSpPr>
          <p:cNvPr id="148" name="Google Shape;148;p5"/>
          <p:cNvSpPr txBox="1">
            <a:spLocks noGrp="1"/>
          </p:cNvSpPr>
          <p:nvPr>
            <p:ph type="subTitle" idx="4"/>
          </p:nvPr>
        </p:nvSpPr>
        <p:spPr>
          <a:xfrm>
            <a:off x="50575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grpSp>
        <p:nvGrpSpPr>
          <p:cNvPr id="149" name="Google Shape;149;p5"/>
          <p:cNvGrpSpPr/>
          <p:nvPr/>
        </p:nvGrpSpPr>
        <p:grpSpPr>
          <a:xfrm>
            <a:off x="8350757" y="149679"/>
            <a:ext cx="627300" cy="1446850"/>
            <a:chOff x="6656382" y="-78921"/>
            <a:chExt cx="627300" cy="1446850"/>
          </a:xfrm>
        </p:grpSpPr>
        <p:sp>
          <p:nvSpPr>
            <p:cNvPr id="150" name="Google Shape;150;p5"/>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70" name="Google Shape;170;p6"/>
          <p:cNvGrpSpPr/>
          <p:nvPr/>
        </p:nvGrpSpPr>
        <p:grpSpPr>
          <a:xfrm rot="5400000">
            <a:off x="8186507" y="4182606"/>
            <a:ext cx="627300" cy="1446850"/>
            <a:chOff x="6656382" y="-78921"/>
            <a:chExt cx="627300" cy="1446850"/>
          </a:xfrm>
        </p:grpSpPr>
        <p:sp>
          <p:nvSpPr>
            <p:cNvPr id="171" name="Google Shape;171;p6"/>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6"/>
          <p:cNvSpPr/>
          <p:nvPr/>
        </p:nvSpPr>
        <p:spPr>
          <a:xfrm>
            <a:off x="-112925" y="3233575"/>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0"/>
        <p:cNvGrpSpPr/>
        <p:nvPr/>
      </p:nvGrpSpPr>
      <p:grpSpPr>
        <a:xfrm>
          <a:off x="0" y="0"/>
          <a:ext cx="0" cy="0"/>
          <a:chOff x="0" y="0"/>
          <a:chExt cx="0" cy="0"/>
        </a:xfrm>
      </p:grpSpPr>
      <p:sp>
        <p:nvSpPr>
          <p:cNvPr id="191" name="Google Shape;191;p7"/>
          <p:cNvSpPr/>
          <p:nvPr/>
        </p:nvSpPr>
        <p:spPr>
          <a:xfrm>
            <a:off x="-16825" y="-95500"/>
            <a:ext cx="8461350" cy="5256550"/>
          </a:xfrm>
          <a:custGeom>
            <a:avLst/>
            <a:gdLst/>
            <a:ahLst/>
            <a:cxnLst/>
            <a:rect l="l" t="t" r="r" b="b"/>
            <a:pathLst>
              <a:path w="338454" h="210262" extrusionOk="0">
                <a:moveTo>
                  <a:pt x="266558" y="0"/>
                </a:moveTo>
                <a:lnTo>
                  <a:pt x="338454" y="106940"/>
                </a:lnTo>
                <a:lnTo>
                  <a:pt x="310419" y="210262"/>
                </a:lnTo>
                <a:lnTo>
                  <a:pt x="0" y="196245"/>
                </a:lnTo>
              </a:path>
            </a:pathLst>
          </a:custGeom>
          <a:noFill/>
          <a:ln w="19050" cap="flat" cmpd="sng">
            <a:solidFill>
              <a:srgbClr val="434343"/>
            </a:solidFill>
            <a:prstDash val="solid"/>
            <a:round/>
            <a:headEnd type="none" w="med" len="med"/>
            <a:tailEnd type="none" w="med" len="med"/>
          </a:ln>
        </p:spPr>
      </p:sp>
      <p:grpSp>
        <p:nvGrpSpPr>
          <p:cNvPr id="192" name="Google Shape;192;p7"/>
          <p:cNvGrpSpPr/>
          <p:nvPr/>
        </p:nvGrpSpPr>
        <p:grpSpPr>
          <a:xfrm>
            <a:off x="198233" y="198029"/>
            <a:ext cx="344700" cy="1169900"/>
            <a:chOff x="198233" y="198029"/>
            <a:chExt cx="344700" cy="1169900"/>
          </a:xfrm>
        </p:grpSpPr>
        <p:sp>
          <p:nvSpPr>
            <p:cNvPr id="193" name="Google Shape;193;p7"/>
            <p:cNvSpPr/>
            <p:nvPr/>
          </p:nvSpPr>
          <p:spPr>
            <a:xfrm>
              <a:off x="198233"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80833"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98233"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480833"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98233"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480833"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198233"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80833"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198233"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80833"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7"/>
          <p:cNvSpPr txBox="1">
            <a:spLocks noGrp="1"/>
          </p:cNvSpPr>
          <p:nvPr>
            <p:ph type="ctrTitle"/>
          </p:nvPr>
        </p:nvSpPr>
        <p:spPr>
          <a:xfrm>
            <a:off x="720000" y="1405200"/>
            <a:ext cx="2958300" cy="969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b="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04" name="Google Shape;204;p7"/>
          <p:cNvSpPr txBox="1">
            <a:spLocks noGrp="1"/>
          </p:cNvSpPr>
          <p:nvPr>
            <p:ph type="subTitle" idx="1"/>
          </p:nvPr>
        </p:nvSpPr>
        <p:spPr>
          <a:xfrm>
            <a:off x="720000" y="2571750"/>
            <a:ext cx="4073400" cy="16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
        <p:cNvGrpSpPr/>
        <p:nvPr/>
      </p:nvGrpSpPr>
      <p:grpSpPr>
        <a:xfrm>
          <a:off x="0" y="0"/>
          <a:ext cx="0" cy="0"/>
          <a:chOff x="0" y="0"/>
          <a:chExt cx="0" cy="0"/>
        </a:xfrm>
      </p:grpSpPr>
      <p:sp>
        <p:nvSpPr>
          <p:cNvPr id="208" name="Google Shape;208;p9"/>
          <p:cNvSpPr/>
          <p:nvPr/>
        </p:nvSpPr>
        <p:spPr>
          <a:xfrm>
            <a:off x="-29950" y="-39675"/>
            <a:ext cx="6593725" cy="5178625"/>
          </a:xfrm>
          <a:custGeom>
            <a:avLst/>
            <a:gdLst/>
            <a:ahLst/>
            <a:cxnLst/>
            <a:rect l="l" t="t" r="r" b="b"/>
            <a:pathLst>
              <a:path w="263749" h="207145" extrusionOk="0">
                <a:moveTo>
                  <a:pt x="177840" y="0"/>
                </a:moveTo>
                <a:lnTo>
                  <a:pt x="263749" y="78482"/>
                </a:lnTo>
                <a:lnTo>
                  <a:pt x="213367" y="207145"/>
                </a:lnTo>
                <a:lnTo>
                  <a:pt x="0" y="178643"/>
                </a:lnTo>
              </a:path>
            </a:pathLst>
          </a:custGeom>
          <a:noFill/>
          <a:ln w="19050" cap="flat" cmpd="sng">
            <a:solidFill>
              <a:srgbClr val="434343"/>
            </a:solidFill>
            <a:prstDash val="solid"/>
            <a:round/>
            <a:headEnd type="none" w="med" len="med"/>
            <a:tailEnd type="none" w="med" len="med"/>
          </a:ln>
        </p:spPr>
      </p:sp>
      <p:sp>
        <p:nvSpPr>
          <p:cNvPr id="209" name="Google Shape;209;p9"/>
          <p:cNvSpPr txBox="1">
            <a:spLocks noGrp="1"/>
          </p:cNvSpPr>
          <p:nvPr>
            <p:ph type="title"/>
          </p:nvPr>
        </p:nvSpPr>
        <p:spPr>
          <a:xfrm>
            <a:off x="720050" y="1724525"/>
            <a:ext cx="3845100" cy="1694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1294A"/>
              </a:buClr>
              <a:buSzPts val="4200"/>
              <a:buNone/>
              <a:defRPr sz="4800"/>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210" name="Google Shape;210;p9"/>
          <p:cNvSpPr txBox="1">
            <a:spLocks noGrp="1"/>
          </p:cNvSpPr>
          <p:nvPr>
            <p:ph type="subTitle" idx="1"/>
          </p:nvPr>
        </p:nvSpPr>
        <p:spPr>
          <a:xfrm>
            <a:off x="720050" y="3362050"/>
            <a:ext cx="3845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400"/>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211" name="Google Shape;211;p9"/>
          <p:cNvSpPr txBox="1">
            <a:spLocks noGrp="1"/>
          </p:cNvSpPr>
          <p:nvPr>
            <p:ph type="title" idx="2" hasCustomPrompt="1"/>
          </p:nvPr>
        </p:nvSpPr>
        <p:spPr>
          <a:xfrm>
            <a:off x="720050" y="315950"/>
            <a:ext cx="2100300" cy="979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999999"/>
              </a:buClr>
              <a:buSzPts val="3600"/>
              <a:buNone/>
              <a:defRPr sz="6000" b="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1"/>
        <p:cNvGrpSpPr/>
        <p:nvPr/>
      </p:nvGrpSpPr>
      <p:grpSpPr>
        <a:xfrm>
          <a:off x="0" y="0"/>
          <a:ext cx="0" cy="0"/>
          <a:chOff x="0" y="0"/>
          <a:chExt cx="0" cy="0"/>
        </a:xfrm>
      </p:grpSpPr>
      <p:sp>
        <p:nvSpPr>
          <p:cNvPr id="282" name="Google Shape;282;p12"/>
          <p:cNvSpPr/>
          <p:nvPr/>
        </p:nvSpPr>
        <p:spPr>
          <a:xfrm>
            <a:off x="-68700" y="-52400"/>
            <a:ext cx="3328475" cy="5212300"/>
          </a:xfrm>
          <a:custGeom>
            <a:avLst/>
            <a:gdLst/>
            <a:ahLst/>
            <a:cxnLst/>
            <a:rect l="l" t="t" r="r" b="b"/>
            <a:pathLst>
              <a:path w="133139" h="208492" extrusionOk="0">
                <a:moveTo>
                  <a:pt x="847" y="0"/>
                </a:moveTo>
                <a:lnTo>
                  <a:pt x="133139" y="128058"/>
                </a:lnTo>
                <a:lnTo>
                  <a:pt x="115359" y="171450"/>
                </a:lnTo>
                <a:lnTo>
                  <a:pt x="0" y="208492"/>
                </a:lnTo>
              </a:path>
            </a:pathLst>
          </a:custGeom>
          <a:noFill/>
          <a:ln w="19050" cap="flat" cmpd="sng">
            <a:solidFill>
              <a:srgbClr val="434343"/>
            </a:solidFill>
            <a:prstDash val="solid"/>
            <a:round/>
            <a:headEnd type="none" w="med" len="med"/>
            <a:tailEnd type="none" w="med" len="med"/>
          </a:ln>
        </p:spPr>
      </p:sp>
      <p:sp>
        <p:nvSpPr>
          <p:cNvPr id="283" name="Google Shape;283;p12"/>
          <p:cNvSpPr/>
          <p:nvPr/>
        </p:nvSpPr>
        <p:spPr>
          <a:xfrm>
            <a:off x="7069775" y="0"/>
            <a:ext cx="20742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2"/>
          <p:cNvSpPr txBox="1">
            <a:spLocks noGrp="1"/>
          </p:cNvSpPr>
          <p:nvPr>
            <p:ph type="ctrTitle"/>
          </p:nvPr>
        </p:nvSpPr>
        <p:spPr>
          <a:xfrm>
            <a:off x="2271096" y="67057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5" name="Google Shape;285;p12"/>
          <p:cNvSpPr txBox="1">
            <a:spLocks noGrp="1"/>
          </p:cNvSpPr>
          <p:nvPr>
            <p:ph type="title" idx="2" hasCustomPrompt="1"/>
          </p:nvPr>
        </p:nvSpPr>
        <p:spPr>
          <a:xfrm>
            <a:off x="6541575" y="6432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6" name="Google Shape;286;p12"/>
          <p:cNvSpPr txBox="1">
            <a:spLocks noGrp="1"/>
          </p:cNvSpPr>
          <p:nvPr>
            <p:ph type="ctrTitle" idx="3"/>
          </p:nvPr>
        </p:nvSpPr>
        <p:spPr>
          <a:xfrm>
            <a:off x="2271096" y="1712750"/>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12"/>
          <p:cNvSpPr txBox="1">
            <a:spLocks noGrp="1"/>
          </p:cNvSpPr>
          <p:nvPr>
            <p:ph type="title" idx="4" hasCustomPrompt="1"/>
          </p:nvPr>
        </p:nvSpPr>
        <p:spPr>
          <a:xfrm>
            <a:off x="6541575" y="1685436"/>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8" name="Google Shape;288;p12"/>
          <p:cNvSpPr txBox="1">
            <a:spLocks noGrp="1"/>
          </p:cNvSpPr>
          <p:nvPr>
            <p:ph type="ctrTitle" idx="5"/>
          </p:nvPr>
        </p:nvSpPr>
        <p:spPr>
          <a:xfrm>
            <a:off x="2271096" y="275492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9" name="Google Shape;289;p12"/>
          <p:cNvSpPr txBox="1">
            <a:spLocks noGrp="1"/>
          </p:cNvSpPr>
          <p:nvPr>
            <p:ph type="title" idx="6" hasCustomPrompt="1"/>
          </p:nvPr>
        </p:nvSpPr>
        <p:spPr>
          <a:xfrm>
            <a:off x="6541575" y="2727590"/>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0" name="Google Shape;290;p12"/>
          <p:cNvSpPr txBox="1">
            <a:spLocks noGrp="1"/>
          </p:cNvSpPr>
          <p:nvPr>
            <p:ph type="ctrTitle" idx="7"/>
          </p:nvPr>
        </p:nvSpPr>
        <p:spPr>
          <a:xfrm>
            <a:off x="2271142" y="3797100"/>
            <a:ext cx="4631100" cy="58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1" name="Google Shape;291;p12"/>
          <p:cNvSpPr txBox="1">
            <a:spLocks noGrp="1"/>
          </p:cNvSpPr>
          <p:nvPr>
            <p:ph type="title" idx="8" hasCustomPrompt="1"/>
          </p:nvPr>
        </p:nvSpPr>
        <p:spPr>
          <a:xfrm>
            <a:off x="6541575" y="37741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2" name="Google Shape;292;p12"/>
          <p:cNvSpPr txBox="1">
            <a:spLocks noGrp="1"/>
          </p:cNvSpPr>
          <p:nvPr>
            <p:ph type="subTitle" idx="1"/>
          </p:nvPr>
        </p:nvSpPr>
        <p:spPr>
          <a:xfrm flipH="1">
            <a:off x="2640750" y="416595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2"/>
          <p:cNvSpPr txBox="1">
            <a:spLocks noGrp="1"/>
          </p:cNvSpPr>
          <p:nvPr>
            <p:ph type="subTitle" idx="9"/>
          </p:nvPr>
        </p:nvSpPr>
        <p:spPr>
          <a:xfrm flipH="1">
            <a:off x="2640676" y="312742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2"/>
          <p:cNvSpPr txBox="1">
            <a:spLocks noGrp="1"/>
          </p:cNvSpPr>
          <p:nvPr>
            <p:ph type="subTitle" idx="13"/>
          </p:nvPr>
        </p:nvSpPr>
        <p:spPr>
          <a:xfrm flipH="1">
            <a:off x="2640750" y="208110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2"/>
          <p:cNvSpPr txBox="1">
            <a:spLocks noGrp="1"/>
          </p:cNvSpPr>
          <p:nvPr>
            <p:ph type="subTitle" idx="14"/>
          </p:nvPr>
        </p:nvSpPr>
        <p:spPr>
          <a:xfrm flipH="1">
            <a:off x="2640750" y="103477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design ">
  <p:cSld name="TITLE_ONLY_1">
    <p:spTree>
      <p:nvGrpSpPr>
        <p:cNvPr id="1" name="Shape 302"/>
        <p:cNvGrpSpPr/>
        <p:nvPr/>
      </p:nvGrpSpPr>
      <p:grpSpPr>
        <a:xfrm>
          <a:off x="0" y="0"/>
          <a:ext cx="0" cy="0"/>
          <a:chOff x="0" y="0"/>
          <a:chExt cx="0" cy="0"/>
        </a:xfrm>
      </p:grpSpPr>
      <p:sp>
        <p:nvSpPr>
          <p:cNvPr id="303" name="Google Shape;303;p15"/>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304" name="Google Shape;304;p15"/>
          <p:cNvGrpSpPr/>
          <p:nvPr/>
        </p:nvGrpSpPr>
        <p:grpSpPr>
          <a:xfrm rot="5400000">
            <a:off x="8186507" y="4182606"/>
            <a:ext cx="627300" cy="1446850"/>
            <a:chOff x="6656382" y="-78921"/>
            <a:chExt cx="627300" cy="1446850"/>
          </a:xfrm>
        </p:grpSpPr>
        <p:sp>
          <p:nvSpPr>
            <p:cNvPr id="305" name="Google Shape;305;p15"/>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5"/>
          <p:cNvSpPr/>
          <p:nvPr/>
        </p:nvSpPr>
        <p:spPr>
          <a:xfrm>
            <a:off x="-255775" y="0"/>
            <a:ext cx="9502875" cy="2419200"/>
          </a:xfrm>
          <a:custGeom>
            <a:avLst/>
            <a:gdLst/>
            <a:ahLst/>
            <a:cxnLst/>
            <a:rect l="l" t="t" r="r" b="b"/>
            <a:pathLst>
              <a:path w="380115" h="96768" extrusionOk="0">
                <a:moveTo>
                  <a:pt x="380115" y="77096"/>
                </a:moveTo>
                <a:lnTo>
                  <a:pt x="338289" y="0"/>
                </a:lnTo>
                <a:lnTo>
                  <a:pt x="0" y="96768"/>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design 1">
  <p:cSld name="TITLE_ONLY_2">
    <p:spTree>
      <p:nvGrpSpPr>
        <p:cNvPr id="1" name="Shape 324"/>
        <p:cNvGrpSpPr/>
        <p:nvPr/>
      </p:nvGrpSpPr>
      <p:grpSpPr>
        <a:xfrm>
          <a:off x="0" y="0"/>
          <a:ext cx="0" cy="0"/>
          <a:chOff x="0" y="0"/>
          <a:chExt cx="0" cy="0"/>
        </a:xfrm>
      </p:grpSpPr>
      <p:sp>
        <p:nvSpPr>
          <p:cNvPr id="325" name="Google Shape;325;p1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326" name="Google Shape;326;p16"/>
          <p:cNvGrpSpPr/>
          <p:nvPr/>
        </p:nvGrpSpPr>
        <p:grpSpPr>
          <a:xfrm rot="5400000">
            <a:off x="8186507" y="4182606"/>
            <a:ext cx="627300" cy="1446850"/>
            <a:chOff x="6656382" y="-78921"/>
            <a:chExt cx="627300" cy="1446850"/>
          </a:xfrm>
        </p:grpSpPr>
        <p:sp>
          <p:nvSpPr>
            <p:cNvPr id="327" name="Google Shape;327;p16"/>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16"/>
          <p:cNvSpPr/>
          <p:nvPr/>
        </p:nvSpPr>
        <p:spPr>
          <a:xfrm>
            <a:off x="-112925" y="3233575"/>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Semi Condensed SemiBold"/>
              <a:buNone/>
              <a:defRPr sz="2800">
                <a:solidFill>
                  <a:srgbClr val="434343"/>
                </a:solidFill>
                <a:latin typeface="Barlow Semi Condensed SemiBold"/>
                <a:ea typeface="Barlow Semi Condensed SemiBold"/>
                <a:cs typeface="Barlow Semi Condensed SemiBold"/>
                <a:sym typeface="Barlow Semi Condensed SemiBold"/>
              </a:defRPr>
            </a:lvl1pPr>
            <a:lvl2pPr lvl="1">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61" r:id="rId8"/>
    <p:sldLayoutId id="2147483662" r:id="rId9"/>
    <p:sldLayoutId id="2147483667"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5"/>
        <p:cNvGrpSpPr/>
        <p:nvPr/>
      </p:nvGrpSpPr>
      <p:grpSpPr>
        <a:xfrm>
          <a:off x="0" y="0"/>
          <a:ext cx="0" cy="0"/>
          <a:chOff x="0" y="0"/>
          <a:chExt cx="0" cy="0"/>
        </a:xfrm>
      </p:grpSpPr>
      <p:sp>
        <p:nvSpPr>
          <p:cNvPr id="486" name="Google Shape;486;p33"/>
          <p:cNvSpPr txBox="1">
            <a:spLocks noGrp="1"/>
          </p:cNvSpPr>
          <p:nvPr>
            <p:ph type="ctrTitle"/>
          </p:nvPr>
        </p:nvSpPr>
        <p:spPr>
          <a:xfrm>
            <a:off x="1728150" y="1611712"/>
            <a:ext cx="5687700" cy="11868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Creating Descriptions for Amazon Products</a:t>
            </a:r>
            <a:endParaRPr dirty="0">
              <a:latin typeface="Bahiana"/>
              <a:ea typeface="Bahiana"/>
              <a:cs typeface="Bahiana"/>
              <a:sym typeface="Bahiana"/>
            </a:endParaRPr>
          </a:p>
        </p:txBody>
      </p:sp>
      <p:sp>
        <p:nvSpPr>
          <p:cNvPr id="487" name="Google Shape;487;p33"/>
          <p:cNvSpPr txBox="1">
            <a:spLocks noGrp="1"/>
          </p:cNvSpPr>
          <p:nvPr>
            <p:ph type="subTitle" idx="1"/>
          </p:nvPr>
        </p:nvSpPr>
        <p:spPr>
          <a:xfrm>
            <a:off x="1728150" y="2671650"/>
            <a:ext cx="56877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By Linus Jen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1"/>
          <p:cNvSpPr txBox="1">
            <a:spLocks noGrp="1"/>
          </p:cNvSpPr>
          <p:nvPr>
            <p:ph type="subTitle" idx="1"/>
          </p:nvPr>
        </p:nvSpPr>
        <p:spPr>
          <a:xfrm>
            <a:off x="1081795" y="2403805"/>
            <a:ext cx="3168900" cy="2108989"/>
          </a:xfrm>
          <a:prstGeom prst="rect">
            <a:avLst/>
          </a:prstGeom>
        </p:spPr>
        <p:txBody>
          <a:bodyPr spcFirstLastPara="1" wrap="square" lIns="91425" tIns="182875" rIns="91425" bIns="0" anchor="ctr" anchorCtr="0">
            <a:noAutofit/>
          </a:bodyPr>
          <a:lstStyle/>
          <a:p>
            <a:pPr marL="0" lvl="0" indent="0" algn="ctr">
              <a:spcAft>
                <a:spcPts val="1600"/>
              </a:spcAft>
            </a:pPr>
            <a:r>
              <a:rPr lang="en" dirty="0" smtClean="0"/>
              <a:t>Description: </a:t>
            </a:r>
            <a:r>
              <a:rPr lang="en-GB" dirty="0" smtClean="0"/>
              <a:t>"silence </a:t>
            </a:r>
            <a:r>
              <a:rPr lang="en-GB" dirty="0"/>
              <a:t>adult </a:t>
            </a:r>
            <a:r>
              <a:rPr lang="en-GB" dirty="0" err="1"/>
              <a:t>coloring</a:t>
            </a:r>
            <a:r>
              <a:rPr lang="en-GB" dirty="0"/>
              <a:t> book: self stress management and healing in the </a:t>
            </a:r>
            <a:r>
              <a:rPr lang="en-GB" dirty="0" err="1"/>
              <a:t>himalayas</a:t>
            </a:r>
            <a:r>
              <a:rPr lang="en-GB" dirty="0"/>
              <a:t>: 5 (</a:t>
            </a:r>
            <a:r>
              <a:rPr lang="en-GB" dirty="0" err="1"/>
              <a:t>coloring</a:t>
            </a:r>
            <a:r>
              <a:rPr lang="en-GB" dirty="0"/>
              <a:t> </a:t>
            </a:r>
            <a:r>
              <a:rPr lang="en-GB" dirty="0" err="1"/>
              <a:t>medition</a:t>
            </a:r>
            <a:r>
              <a:rPr lang="en-GB" dirty="0"/>
              <a:t>)</a:t>
            </a:r>
          </a:p>
          <a:p>
            <a:pPr marL="0" lvl="0" indent="0" algn="ctr">
              <a:spcAft>
                <a:spcPts val="1600"/>
              </a:spcAft>
            </a:pPr>
            <a:r>
              <a:rPr lang="en-GB" dirty="0"/>
              <a:t>silence adult </a:t>
            </a:r>
            <a:r>
              <a:rPr lang="en-GB" dirty="0" err="1"/>
              <a:t>coloring</a:t>
            </a:r>
            <a:r>
              <a:rPr lang="en-GB" dirty="0"/>
              <a:t> book: self stress management and healing in the </a:t>
            </a:r>
            <a:r>
              <a:rPr lang="en-GB" dirty="0" err="1"/>
              <a:t>himalayas</a:t>
            </a:r>
            <a:r>
              <a:rPr lang="en-GB" dirty="0"/>
              <a:t>: 5 (</a:t>
            </a:r>
            <a:r>
              <a:rPr lang="en-GB" dirty="0" err="1"/>
              <a:t>coloring</a:t>
            </a:r>
            <a:r>
              <a:rPr lang="en-GB" dirty="0"/>
              <a:t> </a:t>
            </a:r>
            <a:r>
              <a:rPr lang="en-GB" dirty="0" err="1"/>
              <a:t>medition</a:t>
            </a:r>
            <a:r>
              <a:rPr lang="en-GB" dirty="0"/>
              <a:t>) </a:t>
            </a:r>
            <a:r>
              <a:rPr lang="en-GB" dirty="0" smtClean="0"/>
              <a:t>…"</a:t>
            </a:r>
            <a:endParaRPr dirty="0"/>
          </a:p>
        </p:txBody>
      </p:sp>
      <p:sp>
        <p:nvSpPr>
          <p:cNvPr id="584" name="Google Shape;584;p41"/>
          <p:cNvSpPr txBox="1">
            <a:spLocks noGrp="1"/>
          </p:cNvSpPr>
          <p:nvPr>
            <p:ph type="subTitle" idx="2"/>
          </p:nvPr>
        </p:nvSpPr>
        <p:spPr>
          <a:xfrm>
            <a:off x="1081795" y="1687932"/>
            <a:ext cx="3168900" cy="775800"/>
          </a:xfrm>
          <a:prstGeom prst="rect">
            <a:avLst/>
          </a:prstGeom>
        </p:spPr>
        <p:txBody>
          <a:bodyPr spcFirstLastPara="1" wrap="square" lIns="91425" tIns="182875" rIns="91425" bIns="0" anchor="ctr" anchorCtr="0">
            <a:noAutofit/>
          </a:bodyPr>
          <a:lstStyle/>
          <a:p>
            <a:pPr marL="0" lvl="0" indent="0" algn="ctr">
              <a:spcAft>
                <a:spcPts val="1600"/>
              </a:spcAft>
            </a:pPr>
            <a:r>
              <a:rPr lang="en" dirty="0" smtClean="0"/>
              <a:t>Keywords:</a:t>
            </a:r>
            <a:r>
              <a:rPr lang="en-GB" dirty="0" smtClean="0"/>
              <a:t> </a:t>
            </a:r>
            <a:r>
              <a:rPr lang="en-GB" dirty="0"/>
              <a:t>silence, adult, book, self, stress, management, healing, </a:t>
            </a:r>
            <a:r>
              <a:rPr lang="en-GB" dirty="0" err="1"/>
              <a:t>himalayas</a:t>
            </a:r>
            <a:endParaRPr dirty="0"/>
          </a:p>
        </p:txBody>
      </p:sp>
      <p:sp>
        <p:nvSpPr>
          <p:cNvPr id="585" name="Google Shape;585;p41"/>
          <p:cNvSpPr txBox="1">
            <a:spLocks noGrp="1"/>
          </p:cNvSpPr>
          <p:nvPr>
            <p:ph type="subTitle" idx="3"/>
          </p:nvPr>
        </p:nvSpPr>
        <p:spPr>
          <a:xfrm>
            <a:off x="1081795" y="611793"/>
            <a:ext cx="3168900" cy="1012622"/>
          </a:xfrm>
          <a:prstGeom prst="rect">
            <a:avLst/>
          </a:prstGeom>
        </p:spPr>
        <p:txBody>
          <a:bodyPr spcFirstLastPara="1" wrap="square" lIns="91425" tIns="182875" rIns="91425" bIns="0" anchor="ctr" anchorCtr="0">
            <a:noAutofit/>
          </a:bodyPr>
          <a:lstStyle/>
          <a:p>
            <a:pPr marL="0" lvl="0" indent="0" algn="ctr">
              <a:spcAft>
                <a:spcPts val="1600"/>
              </a:spcAft>
            </a:pPr>
            <a:r>
              <a:rPr lang="en" dirty="0" smtClean="0"/>
              <a:t>Title: S</a:t>
            </a:r>
            <a:r>
              <a:rPr lang="en-GB" dirty="0" err="1" smtClean="0"/>
              <a:t>ilence</a:t>
            </a:r>
            <a:r>
              <a:rPr lang="en-GB" dirty="0" smtClean="0"/>
              <a:t> Adult </a:t>
            </a:r>
            <a:r>
              <a:rPr lang="en-GB" dirty="0" err="1" smtClean="0"/>
              <a:t>Coloring</a:t>
            </a:r>
            <a:r>
              <a:rPr lang="en-GB" dirty="0" smtClean="0"/>
              <a:t> Book</a:t>
            </a:r>
            <a:r>
              <a:rPr lang="en-GB" dirty="0"/>
              <a:t>: </a:t>
            </a:r>
            <a:r>
              <a:rPr lang="en-GB" dirty="0" smtClean="0"/>
              <a:t>Self Stress Management </a:t>
            </a:r>
            <a:r>
              <a:rPr lang="en-GB" dirty="0"/>
              <a:t>and </a:t>
            </a:r>
            <a:r>
              <a:rPr lang="en-GB" dirty="0" smtClean="0"/>
              <a:t>Healing </a:t>
            </a:r>
            <a:r>
              <a:rPr lang="en-GB" dirty="0"/>
              <a:t>in the </a:t>
            </a:r>
            <a:r>
              <a:rPr lang="en-GB" dirty="0" smtClean="0"/>
              <a:t>Himalayas</a:t>
            </a:r>
            <a:r>
              <a:rPr lang="en-GB" dirty="0"/>
              <a:t>: 5 </a:t>
            </a:r>
            <a:r>
              <a:rPr lang="en-GB" dirty="0" smtClean="0"/>
              <a:t>(</a:t>
            </a:r>
            <a:r>
              <a:rPr lang="en-GB" dirty="0" err="1" smtClean="0"/>
              <a:t>Coloring</a:t>
            </a:r>
            <a:r>
              <a:rPr lang="en-GB" dirty="0" smtClean="0"/>
              <a:t> </a:t>
            </a:r>
            <a:r>
              <a:rPr lang="en-GB" dirty="0" err="1" smtClean="0"/>
              <a:t>Medition</a:t>
            </a:r>
            <a:r>
              <a:rPr lang="en-GB" dirty="0"/>
              <a:t>) </a:t>
            </a:r>
            <a:r>
              <a:rPr lang="en-GB" dirty="0" smtClean="0"/>
              <a:t>(Product ID = </a:t>
            </a:r>
            <a:r>
              <a:rPr lang="en-US" dirty="0" smtClean="0"/>
              <a:t>40305)</a:t>
            </a:r>
            <a:endParaRPr dirty="0"/>
          </a:p>
        </p:txBody>
      </p:sp>
      <p:sp>
        <p:nvSpPr>
          <p:cNvPr id="608" name="Google Shape;608;p41"/>
          <p:cNvSpPr txBox="1">
            <a:spLocks noGrp="1"/>
          </p:cNvSpPr>
          <p:nvPr>
            <p:ph type="ctrTitle"/>
          </p:nvPr>
        </p:nvSpPr>
        <p:spPr>
          <a:xfrm>
            <a:off x="5682000" y="1689354"/>
            <a:ext cx="2503800" cy="8322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t>Extracts </a:t>
            </a:r>
            <a:r>
              <a:rPr lang="en" sz="2000" i="1" dirty="0" smtClean="0"/>
              <a:t>too many</a:t>
            </a:r>
            <a:r>
              <a:rPr lang="en" sz="2000" dirty="0" smtClean="0"/>
              <a:t> “key”words</a:t>
            </a:r>
            <a:endParaRPr sz="2000" dirty="0"/>
          </a:p>
        </p:txBody>
      </p:sp>
      <p:sp>
        <p:nvSpPr>
          <p:cNvPr id="32" name="Google Shape;620;p43"/>
          <p:cNvSpPr txBox="1">
            <a:spLocks/>
          </p:cNvSpPr>
          <p:nvPr/>
        </p:nvSpPr>
        <p:spPr>
          <a:xfrm>
            <a:off x="1081795" y="36460"/>
            <a:ext cx="3118649" cy="65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400"/>
              <a:buFont typeface="Barlow Semi Condensed SemiBold"/>
              <a:buNone/>
              <a:defRPr sz="24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9pPr>
          </a:lstStyle>
          <a:p>
            <a:pPr algn="ctr"/>
            <a:r>
              <a:rPr lang="en-US" dirty="0" smtClean="0">
                <a:solidFill>
                  <a:schemeClr val="accent1"/>
                </a:solidFill>
              </a:rPr>
              <a:t>BAD EXAMPLE</a:t>
            </a:r>
            <a:endParaRPr lang="en-US" dirty="0">
              <a:solidFill>
                <a:schemeClr val="accent1"/>
              </a:solidFill>
            </a:endParaRPr>
          </a:p>
        </p:txBody>
      </p:sp>
      <p:cxnSp>
        <p:nvCxnSpPr>
          <p:cNvPr id="34" name="Google Shape;687;p34"/>
          <p:cNvCxnSpPr/>
          <p:nvPr/>
        </p:nvCxnSpPr>
        <p:spPr>
          <a:xfrm rot="10800000">
            <a:off x="4151400" y="2105486"/>
            <a:ext cx="1530600" cy="0"/>
          </a:xfrm>
          <a:prstGeom prst="straightConnector1">
            <a:avLst/>
          </a:prstGeom>
          <a:noFill/>
          <a:ln w="9525" cap="flat" cmpd="sng">
            <a:solidFill>
              <a:srgbClr val="0070C0"/>
            </a:solidFill>
            <a:prstDash val="solid"/>
            <a:round/>
            <a:headEnd type="none" w="med" len="med"/>
            <a:tailEnd type="oval" w="med" len="med"/>
          </a:ln>
        </p:spPr>
      </p:cxnSp>
      <p:sp>
        <p:nvSpPr>
          <p:cNvPr id="35" name="Google Shape;608;p41"/>
          <p:cNvSpPr txBox="1">
            <a:spLocks/>
          </p:cNvSpPr>
          <p:nvPr/>
        </p:nvSpPr>
        <p:spPr>
          <a:xfrm>
            <a:off x="5682000" y="2914365"/>
            <a:ext cx="2503800" cy="11593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400"/>
              <a:buFont typeface="Barlow Semi Condensed SemiBold"/>
              <a:buNone/>
              <a:defRPr sz="24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9pPr>
          </a:lstStyle>
          <a:p>
            <a:pPr algn="ctr"/>
            <a:r>
              <a:rPr lang="en-GB" sz="2000" dirty="0" smtClean="0"/>
              <a:t>Model ends up repeating the title over and over again</a:t>
            </a:r>
            <a:endParaRPr lang="en-US" sz="2000" dirty="0"/>
          </a:p>
        </p:txBody>
      </p:sp>
      <p:cxnSp>
        <p:nvCxnSpPr>
          <p:cNvPr id="36" name="Google Shape;687;p34"/>
          <p:cNvCxnSpPr/>
          <p:nvPr/>
        </p:nvCxnSpPr>
        <p:spPr>
          <a:xfrm rot="10800000">
            <a:off x="4151400" y="3494056"/>
            <a:ext cx="1530600" cy="0"/>
          </a:xfrm>
          <a:prstGeom prst="straightConnector1">
            <a:avLst/>
          </a:prstGeom>
          <a:noFill/>
          <a:ln w="9525" cap="flat" cmpd="sng">
            <a:solidFill>
              <a:srgbClr val="0070C0"/>
            </a:solidFill>
            <a:prstDash val="solid"/>
            <a:round/>
            <a:headEnd type="none" w="med" len="med"/>
            <a:tailEnd type="oval" w="med" len="med"/>
          </a:ln>
        </p:spPr>
      </p:cxnSp>
    </p:spTree>
    <p:extLst>
      <p:ext uri="{BB962C8B-B14F-4D97-AF65-F5344CB8AC3E}">
        <p14:creationId xmlns:p14="http://schemas.microsoft.com/office/powerpoint/2010/main" val="428100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3"/>
          <p:cNvSpPr txBox="1">
            <a:spLocks noGrp="1"/>
          </p:cNvSpPr>
          <p:nvPr>
            <p:ph type="title"/>
          </p:nvPr>
        </p:nvSpPr>
        <p:spPr>
          <a:xfrm>
            <a:off x="4578850" y="1724550"/>
            <a:ext cx="3845100" cy="16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LIMITATIONS &amp; LEARNINGS</a:t>
            </a:r>
            <a:endParaRPr dirty="0"/>
          </a:p>
        </p:txBody>
      </p:sp>
      <p:sp>
        <p:nvSpPr>
          <p:cNvPr id="622" name="Google Shape;622;p43"/>
          <p:cNvSpPr txBox="1">
            <a:spLocks noGrp="1"/>
          </p:cNvSpPr>
          <p:nvPr>
            <p:ph type="title" idx="2"/>
          </p:nvPr>
        </p:nvSpPr>
        <p:spPr>
          <a:xfrm>
            <a:off x="6323650" y="315950"/>
            <a:ext cx="2100300" cy="97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04</a:t>
            </a:r>
            <a:endParaRPr dirty="0"/>
          </a:p>
        </p:txBody>
      </p:sp>
      <p:sp>
        <p:nvSpPr>
          <p:cNvPr id="6" name="Google Shape;11205;p77"/>
          <p:cNvSpPr/>
          <p:nvPr/>
        </p:nvSpPr>
        <p:spPr>
          <a:xfrm>
            <a:off x="892643" y="1927476"/>
            <a:ext cx="1212449" cy="1283363"/>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14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999" y="800204"/>
            <a:ext cx="3214200" cy="834900"/>
          </a:xfrm>
        </p:spPr>
        <p:txBody>
          <a:bodyPr/>
          <a:lstStyle/>
          <a:p>
            <a:r>
              <a:rPr lang="en-GB" sz="3200" dirty="0" smtClean="0"/>
              <a:t>LIMITATIONS</a:t>
            </a:r>
            <a:endParaRPr lang="en-US" sz="3200" dirty="0"/>
          </a:p>
        </p:txBody>
      </p:sp>
      <p:sp>
        <p:nvSpPr>
          <p:cNvPr id="3" name="Google Shape;520;p37"/>
          <p:cNvSpPr txBox="1">
            <a:spLocks/>
          </p:cNvSpPr>
          <p:nvPr/>
        </p:nvSpPr>
        <p:spPr>
          <a:xfrm>
            <a:off x="719999" y="2210348"/>
            <a:ext cx="7397768" cy="26313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Font typeface="Arial" panose="020B0604020202020204" pitchFamily="34" charset="0"/>
              <a:buChar char="•"/>
            </a:pPr>
            <a:r>
              <a:rPr lang="en-GB" sz="1800" dirty="0" smtClean="0">
                <a:solidFill>
                  <a:schemeClr val="tx1"/>
                </a:solidFill>
                <a:latin typeface="Roboto Condensed Light" panose="020B0604020202020204" charset="0"/>
                <a:ea typeface="Roboto Condensed Light" panose="020B0604020202020204" charset="0"/>
              </a:rPr>
              <a:t>Large dataset: &gt;2 million rows -&gt; for project, limited dataset to 1K products</a:t>
            </a:r>
          </a:p>
          <a:p>
            <a:pPr marL="285750" indent="-285750">
              <a:lnSpc>
                <a:spcPct val="150000"/>
              </a:lnSpc>
              <a:buFont typeface="Arial" panose="020B0604020202020204" pitchFamily="34" charset="0"/>
              <a:buChar char="•"/>
            </a:pPr>
            <a:r>
              <a:rPr lang="en-GB" sz="1800" dirty="0" smtClean="0">
                <a:solidFill>
                  <a:schemeClr val="tx1"/>
                </a:solidFill>
                <a:latin typeface="Roboto Condensed Light" panose="020B0604020202020204" charset="0"/>
                <a:ea typeface="Roboto Condensed Light" panose="020B0604020202020204" charset="0"/>
              </a:rPr>
              <a:t>LLMs are </a:t>
            </a:r>
            <a:r>
              <a:rPr lang="en-GB" sz="1800" i="1" dirty="0" smtClean="0">
                <a:solidFill>
                  <a:schemeClr val="tx1"/>
                </a:solidFill>
                <a:latin typeface="Roboto Condensed Light" panose="020B0604020202020204" charset="0"/>
                <a:ea typeface="Roboto Condensed Light" panose="020B0604020202020204" charset="0"/>
              </a:rPr>
              <a:t>large</a:t>
            </a:r>
            <a:r>
              <a:rPr lang="en-GB" sz="1800" dirty="0" smtClean="0">
                <a:solidFill>
                  <a:schemeClr val="tx1"/>
                </a:solidFill>
                <a:latin typeface="Roboto Condensed Light" panose="020B0604020202020204" charset="0"/>
                <a:ea typeface="Roboto Condensed Light" panose="020B0604020202020204" charset="0"/>
              </a:rPr>
              <a:t>! Pre-trained models + weights require lots of RAM</a:t>
            </a:r>
          </a:p>
          <a:p>
            <a:pPr marL="285750" indent="-285750">
              <a:lnSpc>
                <a:spcPct val="150000"/>
              </a:lnSpc>
              <a:buFont typeface="Arial" panose="020B0604020202020204" pitchFamily="34" charset="0"/>
              <a:buChar char="•"/>
            </a:pPr>
            <a:r>
              <a:rPr lang="en-GB" sz="1800" dirty="0" smtClean="0">
                <a:solidFill>
                  <a:schemeClr val="tx1"/>
                </a:solidFill>
                <a:latin typeface="Roboto Condensed Light" panose="020B0604020202020204" charset="0"/>
                <a:ea typeface="Roboto Condensed Light" panose="020B0604020202020204" charset="0"/>
              </a:rPr>
              <a:t>Lack of other data (customer reviews, number of purchases, etc.) make it hard to clearly define a target variable</a:t>
            </a:r>
          </a:p>
        </p:txBody>
      </p:sp>
    </p:spTree>
    <p:extLst>
      <p:ext uri="{BB962C8B-B14F-4D97-AF65-F5344CB8AC3E}">
        <p14:creationId xmlns:p14="http://schemas.microsoft.com/office/powerpoint/2010/main" val="210782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834" y="1247536"/>
            <a:ext cx="3214200" cy="834900"/>
          </a:xfrm>
        </p:spPr>
        <p:txBody>
          <a:bodyPr/>
          <a:lstStyle/>
          <a:p>
            <a:r>
              <a:rPr lang="en-GB" sz="3200" dirty="0" smtClean="0"/>
              <a:t>LEARNINGS</a:t>
            </a:r>
            <a:endParaRPr lang="en-US" sz="3200" dirty="0"/>
          </a:p>
        </p:txBody>
      </p:sp>
      <p:sp>
        <p:nvSpPr>
          <p:cNvPr id="3" name="Google Shape;520;p37"/>
          <p:cNvSpPr txBox="1">
            <a:spLocks/>
          </p:cNvSpPr>
          <p:nvPr/>
        </p:nvSpPr>
        <p:spPr>
          <a:xfrm>
            <a:off x="785834" y="2082436"/>
            <a:ext cx="7825314" cy="15028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Font typeface="Arial" panose="020B0604020202020204" pitchFamily="34" charset="0"/>
              <a:buChar char="•"/>
            </a:pPr>
            <a:r>
              <a:rPr lang="en-GB" sz="1800" dirty="0" smtClean="0">
                <a:solidFill>
                  <a:schemeClr val="tx1"/>
                </a:solidFill>
                <a:latin typeface="Roboto Condensed Light" panose="020B0604020202020204" charset="0"/>
                <a:ea typeface="Roboto Condensed Light" panose="020B0604020202020204" charset="0"/>
              </a:rPr>
              <a:t>Tested different models (GPT-2, GPT-J, attempted </a:t>
            </a:r>
            <a:r>
              <a:rPr lang="en-GB" sz="1800" dirty="0" err="1" smtClean="0">
                <a:solidFill>
                  <a:schemeClr val="tx1"/>
                </a:solidFill>
                <a:latin typeface="Roboto Condensed Light" panose="020B0604020202020204" charset="0"/>
                <a:ea typeface="Roboto Condensed Light" panose="020B0604020202020204" charset="0"/>
              </a:rPr>
              <a:t>LLaMA</a:t>
            </a:r>
            <a:r>
              <a:rPr lang="en-GB" sz="1800" dirty="0" smtClean="0">
                <a:solidFill>
                  <a:schemeClr val="tx1"/>
                </a:solidFill>
                <a:latin typeface="Roboto Condensed Light" panose="020B0604020202020204" charset="0"/>
                <a:ea typeface="Roboto Condensed Light" panose="020B0604020202020204" charset="0"/>
              </a:rPr>
              <a:t>)</a:t>
            </a:r>
          </a:p>
          <a:p>
            <a:pPr marL="285750" indent="-285750">
              <a:lnSpc>
                <a:spcPct val="150000"/>
              </a:lnSpc>
              <a:buFont typeface="Arial" panose="020B0604020202020204" pitchFamily="34" charset="0"/>
              <a:buChar char="•"/>
            </a:pPr>
            <a:r>
              <a:rPr lang="en-GB" sz="1800" dirty="0" smtClean="0">
                <a:solidFill>
                  <a:schemeClr val="tx1"/>
                </a:solidFill>
                <a:latin typeface="Roboto Condensed Light" panose="020B0604020202020204" charset="0"/>
                <a:ea typeface="Roboto Condensed Light" panose="020B0604020202020204" charset="0"/>
              </a:rPr>
              <a:t>Explored non-sentiment analysis and non-QA tasks</a:t>
            </a:r>
          </a:p>
        </p:txBody>
      </p:sp>
    </p:spTree>
    <p:extLst>
      <p:ext uri="{BB962C8B-B14F-4D97-AF65-F5344CB8AC3E}">
        <p14:creationId xmlns:p14="http://schemas.microsoft.com/office/powerpoint/2010/main" val="364865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5"/>
          <p:cNvSpPr txBox="1">
            <a:spLocks noGrp="1"/>
          </p:cNvSpPr>
          <p:nvPr>
            <p:ph type="ctrTitle" idx="3"/>
          </p:nvPr>
        </p:nvSpPr>
        <p:spPr>
          <a:xfrm>
            <a:off x="2271096" y="1712750"/>
            <a:ext cx="46311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SOLUTION</a:t>
            </a:r>
            <a:endParaRPr dirty="0"/>
          </a:p>
        </p:txBody>
      </p:sp>
      <p:sp>
        <p:nvSpPr>
          <p:cNvPr id="499" name="Google Shape;499;p35"/>
          <p:cNvSpPr txBox="1">
            <a:spLocks noGrp="1"/>
          </p:cNvSpPr>
          <p:nvPr>
            <p:ph type="ctrTitle"/>
          </p:nvPr>
        </p:nvSpPr>
        <p:spPr>
          <a:xfrm>
            <a:off x="2271096" y="670575"/>
            <a:ext cx="46311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PROBLEM STATEMENT</a:t>
            </a:r>
            <a:endParaRPr dirty="0"/>
          </a:p>
        </p:txBody>
      </p:sp>
      <p:sp>
        <p:nvSpPr>
          <p:cNvPr id="500" name="Google Shape;500;p35"/>
          <p:cNvSpPr txBox="1">
            <a:spLocks noGrp="1"/>
          </p:cNvSpPr>
          <p:nvPr>
            <p:ph type="title" idx="2"/>
          </p:nvPr>
        </p:nvSpPr>
        <p:spPr>
          <a:xfrm>
            <a:off x="7298050" y="643275"/>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01</a:t>
            </a:r>
            <a:endParaRPr sz="4800"/>
          </a:p>
        </p:txBody>
      </p:sp>
      <p:sp>
        <p:nvSpPr>
          <p:cNvPr id="501" name="Google Shape;501;p35"/>
          <p:cNvSpPr txBox="1">
            <a:spLocks noGrp="1"/>
          </p:cNvSpPr>
          <p:nvPr>
            <p:ph type="title" idx="4"/>
          </p:nvPr>
        </p:nvSpPr>
        <p:spPr>
          <a:xfrm>
            <a:off x="7298050" y="1685436"/>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02</a:t>
            </a:r>
            <a:endParaRPr sz="4800"/>
          </a:p>
        </p:txBody>
      </p:sp>
      <p:sp>
        <p:nvSpPr>
          <p:cNvPr id="502" name="Google Shape;502;p35"/>
          <p:cNvSpPr txBox="1">
            <a:spLocks noGrp="1"/>
          </p:cNvSpPr>
          <p:nvPr>
            <p:ph type="ctrTitle" idx="5"/>
          </p:nvPr>
        </p:nvSpPr>
        <p:spPr>
          <a:xfrm>
            <a:off x="2271096" y="2754925"/>
            <a:ext cx="46311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t>TECHNIQUES &amp; ANALYSIS</a:t>
            </a:r>
            <a:endParaRPr dirty="0"/>
          </a:p>
        </p:txBody>
      </p:sp>
      <p:sp>
        <p:nvSpPr>
          <p:cNvPr id="503" name="Google Shape;503;p35"/>
          <p:cNvSpPr txBox="1">
            <a:spLocks noGrp="1"/>
          </p:cNvSpPr>
          <p:nvPr>
            <p:ph type="title" idx="6"/>
          </p:nvPr>
        </p:nvSpPr>
        <p:spPr>
          <a:xfrm>
            <a:off x="7298050" y="2727590"/>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03</a:t>
            </a:r>
            <a:endParaRPr sz="4800"/>
          </a:p>
        </p:txBody>
      </p:sp>
      <p:sp>
        <p:nvSpPr>
          <p:cNvPr id="504" name="Google Shape;504;p35"/>
          <p:cNvSpPr txBox="1">
            <a:spLocks noGrp="1"/>
          </p:cNvSpPr>
          <p:nvPr>
            <p:ph type="ctrTitle" idx="7"/>
          </p:nvPr>
        </p:nvSpPr>
        <p:spPr>
          <a:xfrm>
            <a:off x="2271142" y="3797100"/>
            <a:ext cx="4631100" cy="58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LIMITATIONS &amp; LEARNINGS</a:t>
            </a:r>
            <a:endParaRPr dirty="0"/>
          </a:p>
        </p:txBody>
      </p:sp>
      <p:sp>
        <p:nvSpPr>
          <p:cNvPr id="505" name="Google Shape;505;p35"/>
          <p:cNvSpPr txBox="1">
            <a:spLocks noGrp="1"/>
          </p:cNvSpPr>
          <p:nvPr>
            <p:ph type="title" idx="8"/>
          </p:nvPr>
        </p:nvSpPr>
        <p:spPr>
          <a:xfrm>
            <a:off x="7298050" y="3774175"/>
            <a:ext cx="1125900" cy="9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04</a:t>
            </a:r>
            <a:endParaRPr sz="4800"/>
          </a:p>
        </p:txBody>
      </p:sp>
    </p:spTree>
    <p:extLst>
      <p:ext uri="{BB962C8B-B14F-4D97-AF65-F5344CB8AC3E}">
        <p14:creationId xmlns:p14="http://schemas.microsoft.com/office/powerpoint/2010/main" val="274297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720050" y="1724525"/>
            <a:ext cx="3845100" cy="169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PROBLEM STATEMENT</a:t>
            </a:r>
            <a:endParaRPr dirty="0"/>
          </a:p>
        </p:txBody>
      </p:sp>
      <p:sp>
        <p:nvSpPr>
          <p:cNvPr id="534" name="Google Shape;534;p39"/>
          <p:cNvSpPr txBox="1">
            <a:spLocks noGrp="1"/>
          </p:cNvSpPr>
          <p:nvPr>
            <p:ph type="title" idx="2"/>
          </p:nvPr>
        </p:nvSpPr>
        <p:spPr>
          <a:xfrm>
            <a:off x="720050" y="315950"/>
            <a:ext cx="21003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6" name="Google Shape;245;p29"/>
          <p:cNvGrpSpPr/>
          <p:nvPr/>
        </p:nvGrpSpPr>
        <p:grpSpPr>
          <a:xfrm>
            <a:off x="6508396" y="1388286"/>
            <a:ext cx="2096174" cy="2366877"/>
            <a:chOff x="9334501" y="864691"/>
            <a:chExt cx="1600166" cy="1639729"/>
          </a:xfrm>
        </p:grpSpPr>
        <p:sp>
          <p:nvSpPr>
            <p:cNvPr id="7" name="Google Shape;246;p29"/>
            <p:cNvSpPr/>
            <p:nvPr/>
          </p:nvSpPr>
          <p:spPr>
            <a:xfrm>
              <a:off x="9334501" y="1929728"/>
              <a:ext cx="1549154" cy="574691"/>
            </a:xfrm>
            <a:custGeom>
              <a:avLst/>
              <a:gdLst/>
              <a:ahLst/>
              <a:cxnLst/>
              <a:rect l="l" t="t" r="r" b="b"/>
              <a:pathLst>
                <a:path w="197975" h="73443" extrusionOk="0">
                  <a:moveTo>
                    <a:pt x="0" y="1"/>
                  </a:moveTo>
                  <a:lnTo>
                    <a:pt x="0" y="3593"/>
                  </a:lnTo>
                  <a:lnTo>
                    <a:pt x="133" y="4524"/>
                  </a:lnTo>
                  <a:lnTo>
                    <a:pt x="532" y="5323"/>
                  </a:lnTo>
                  <a:lnTo>
                    <a:pt x="1197" y="6121"/>
                  </a:lnTo>
                  <a:lnTo>
                    <a:pt x="2262" y="6919"/>
                  </a:lnTo>
                  <a:lnTo>
                    <a:pt x="115352" y="72113"/>
                  </a:lnTo>
                  <a:lnTo>
                    <a:pt x="116417" y="72645"/>
                  </a:lnTo>
                  <a:lnTo>
                    <a:pt x="116550" y="72778"/>
                  </a:lnTo>
                  <a:lnTo>
                    <a:pt x="117348" y="73044"/>
                  </a:lnTo>
                  <a:lnTo>
                    <a:pt x="117614" y="73044"/>
                  </a:lnTo>
                  <a:lnTo>
                    <a:pt x="118146" y="73177"/>
                  </a:lnTo>
                  <a:lnTo>
                    <a:pt x="118279" y="73177"/>
                  </a:lnTo>
                  <a:lnTo>
                    <a:pt x="118412" y="73310"/>
                  </a:lnTo>
                  <a:lnTo>
                    <a:pt x="119078" y="73310"/>
                  </a:lnTo>
                  <a:lnTo>
                    <a:pt x="119211" y="73443"/>
                  </a:lnTo>
                  <a:lnTo>
                    <a:pt x="122271" y="73443"/>
                  </a:lnTo>
                  <a:lnTo>
                    <a:pt x="123202" y="73310"/>
                  </a:lnTo>
                  <a:lnTo>
                    <a:pt x="123468" y="73177"/>
                  </a:lnTo>
                  <a:lnTo>
                    <a:pt x="123867" y="73177"/>
                  </a:lnTo>
                  <a:lnTo>
                    <a:pt x="124133" y="73044"/>
                  </a:lnTo>
                  <a:lnTo>
                    <a:pt x="124532" y="72911"/>
                  </a:lnTo>
                  <a:lnTo>
                    <a:pt x="124799" y="72911"/>
                  </a:lnTo>
                  <a:lnTo>
                    <a:pt x="125464" y="72645"/>
                  </a:lnTo>
                  <a:lnTo>
                    <a:pt x="125597" y="72512"/>
                  </a:lnTo>
                  <a:lnTo>
                    <a:pt x="126395" y="72113"/>
                  </a:lnTo>
                  <a:lnTo>
                    <a:pt x="197176" y="31001"/>
                  </a:lnTo>
                  <a:lnTo>
                    <a:pt x="197309" y="30868"/>
                  </a:lnTo>
                  <a:lnTo>
                    <a:pt x="197576" y="30735"/>
                  </a:lnTo>
                  <a:lnTo>
                    <a:pt x="197709" y="30602"/>
                  </a:lnTo>
                  <a:lnTo>
                    <a:pt x="197709" y="30469"/>
                  </a:lnTo>
                  <a:lnTo>
                    <a:pt x="197842" y="30469"/>
                  </a:lnTo>
                  <a:lnTo>
                    <a:pt x="197842" y="30336"/>
                  </a:lnTo>
                  <a:lnTo>
                    <a:pt x="197842" y="30203"/>
                  </a:lnTo>
                  <a:lnTo>
                    <a:pt x="197975" y="30203"/>
                  </a:lnTo>
                  <a:lnTo>
                    <a:pt x="197975" y="30069"/>
                  </a:lnTo>
                  <a:lnTo>
                    <a:pt x="197975" y="29936"/>
                  </a:lnTo>
                  <a:lnTo>
                    <a:pt x="197975" y="26477"/>
                  </a:lnTo>
                  <a:lnTo>
                    <a:pt x="197842" y="26743"/>
                  </a:lnTo>
                  <a:lnTo>
                    <a:pt x="197709" y="26876"/>
                  </a:lnTo>
                  <a:lnTo>
                    <a:pt x="197576" y="27009"/>
                  </a:lnTo>
                  <a:lnTo>
                    <a:pt x="197309" y="27142"/>
                  </a:lnTo>
                  <a:lnTo>
                    <a:pt x="197176" y="27275"/>
                  </a:lnTo>
                  <a:lnTo>
                    <a:pt x="126395" y="68520"/>
                  </a:lnTo>
                  <a:lnTo>
                    <a:pt x="125597" y="68786"/>
                  </a:lnTo>
                  <a:lnTo>
                    <a:pt x="125464" y="68919"/>
                  </a:lnTo>
                  <a:lnTo>
                    <a:pt x="124799" y="69185"/>
                  </a:lnTo>
                  <a:lnTo>
                    <a:pt x="124532" y="69185"/>
                  </a:lnTo>
                  <a:lnTo>
                    <a:pt x="124133" y="69319"/>
                  </a:lnTo>
                  <a:lnTo>
                    <a:pt x="123867" y="69452"/>
                  </a:lnTo>
                  <a:lnTo>
                    <a:pt x="123468" y="69585"/>
                  </a:lnTo>
                  <a:lnTo>
                    <a:pt x="123202" y="69585"/>
                  </a:lnTo>
                  <a:lnTo>
                    <a:pt x="122271" y="69718"/>
                  </a:lnTo>
                  <a:lnTo>
                    <a:pt x="121472" y="69718"/>
                  </a:lnTo>
                  <a:lnTo>
                    <a:pt x="121073" y="69851"/>
                  </a:lnTo>
                  <a:lnTo>
                    <a:pt x="120674" y="69851"/>
                  </a:lnTo>
                  <a:lnTo>
                    <a:pt x="120408" y="69718"/>
                  </a:lnTo>
                  <a:lnTo>
                    <a:pt x="119211" y="69718"/>
                  </a:lnTo>
                  <a:lnTo>
                    <a:pt x="118811" y="69585"/>
                  </a:lnTo>
                  <a:lnTo>
                    <a:pt x="118412" y="69585"/>
                  </a:lnTo>
                  <a:lnTo>
                    <a:pt x="118146" y="69452"/>
                  </a:lnTo>
                  <a:lnTo>
                    <a:pt x="117614" y="69319"/>
                  </a:lnTo>
                  <a:lnTo>
                    <a:pt x="117348" y="69319"/>
                  </a:lnTo>
                  <a:lnTo>
                    <a:pt x="116550" y="69052"/>
                  </a:lnTo>
                  <a:lnTo>
                    <a:pt x="116417" y="68919"/>
                  </a:lnTo>
                  <a:lnTo>
                    <a:pt x="115352" y="68520"/>
                  </a:lnTo>
                  <a:lnTo>
                    <a:pt x="2262" y="3194"/>
                  </a:lnTo>
                  <a:lnTo>
                    <a:pt x="1330" y="2396"/>
                  </a:lnTo>
                  <a:lnTo>
                    <a:pt x="532" y="1730"/>
                  </a:lnTo>
                  <a:lnTo>
                    <a:pt x="133" y="799"/>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7;p29"/>
            <p:cNvSpPr/>
            <p:nvPr/>
          </p:nvSpPr>
          <p:spPr>
            <a:xfrm>
              <a:off x="9334501" y="1578879"/>
              <a:ext cx="1549154" cy="897434"/>
            </a:xfrm>
            <a:custGeom>
              <a:avLst/>
              <a:gdLst/>
              <a:ahLst/>
              <a:cxnLst/>
              <a:rect l="l" t="t" r="r" b="b"/>
              <a:pathLst>
                <a:path w="197975" h="114688" extrusionOk="0">
                  <a:moveTo>
                    <a:pt x="74906" y="1"/>
                  </a:moveTo>
                  <a:lnTo>
                    <a:pt x="73974" y="134"/>
                  </a:lnTo>
                  <a:lnTo>
                    <a:pt x="73043" y="533"/>
                  </a:lnTo>
                  <a:lnTo>
                    <a:pt x="2262" y="41645"/>
                  </a:lnTo>
                  <a:lnTo>
                    <a:pt x="1197" y="42310"/>
                  </a:lnTo>
                  <a:lnTo>
                    <a:pt x="532" y="43108"/>
                  </a:lnTo>
                  <a:lnTo>
                    <a:pt x="133" y="43906"/>
                  </a:lnTo>
                  <a:lnTo>
                    <a:pt x="0" y="44838"/>
                  </a:lnTo>
                  <a:lnTo>
                    <a:pt x="133" y="45636"/>
                  </a:lnTo>
                  <a:lnTo>
                    <a:pt x="532" y="46567"/>
                  </a:lnTo>
                  <a:lnTo>
                    <a:pt x="1330" y="47233"/>
                  </a:lnTo>
                  <a:lnTo>
                    <a:pt x="2262" y="48031"/>
                  </a:lnTo>
                  <a:lnTo>
                    <a:pt x="115352" y="113357"/>
                  </a:lnTo>
                  <a:lnTo>
                    <a:pt x="116683" y="113889"/>
                  </a:lnTo>
                  <a:lnTo>
                    <a:pt x="118013" y="114289"/>
                  </a:lnTo>
                  <a:lnTo>
                    <a:pt x="119344" y="114555"/>
                  </a:lnTo>
                  <a:lnTo>
                    <a:pt x="120940" y="114688"/>
                  </a:lnTo>
                  <a:lnTo>
                    <a:pt x="122404" y="114555"/>
                  </a:lnTo>
                  <a:lnTo>
                    <a:pt x="123867" y="114289"/>
                  </a:lnTo>
                  <a:lnTo>
                    <a:pt x="125198" y="113889"/>
                  </a:lnTo>
                  <a:lnTo>
                    <a:pt x="126395" y="113357"/>
                  </a:lnTo>
                  <a:lnTo>
                    <a:pt x="197176" y="72112"/>
                  </a:lnTo>
                  <a:lnTo>
                    <a:pt x="197576" y="71846"/>
                  </a:lnTo>
                  <a:lnTo>
                    <a:pt x="197842" y="71580"/>
                  </a:lnTo>
                  <a:lnTo>
                    <a:pt x="197975" y="71314"/>
                  </a:lnTo>
                  <a:lnTo>
                    <a:pt x="197975" y="71048"/>
                  </a:lnTo>
                  <a:lnTo>
                    <a:pt x="197975" y="70782"/>
                  </a:lnTo>
                  <a:lnTo>
                    <a:pt x="197842" y="70516"/>
                  </a:lnTo>
                  <a:lnTo>
                    <a:pt x="197576" y="70250"/>
                  </a:lnTo>
                  <a:lnTo>
                    <a:pt x="197176" y="69984"/>
                  </a:lnTo>
                  <a:lnTo>
                    <a:pt x="76768" y="533"/>
                  </a:lnTo>
                  <a:lnTo>
                    <a:pt x="75970" y="134"/>
                  </a:lnTo>
                  <a:lnTo>
                    <a:pt x="749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8;p29"/>
            <p:cNvSpPr/>
            <p:nvPr/>
          </p:nvSpPr>
          <p:spPr>
            <a:xfrm>
              <a:off x="9935211" y="864691"/>
              <a:ext cx="999456" cy="1258690"/>
            </a:xfrm>
            <a:custGeom>
              <a:avLst/>
              <a:gdLst/>
              <a:ahLst/>
              <a:cxnLst/>
              <a:rect l="l" t="t" r="r" b="b"/>
              <a:pathLst>
                <a:path w="127726" h="160855" extrusionOk="0">
                  <a:moveTo>
                    <a:pt x="3327" y="0"/>
                  </a:moveTo>
                  <a:lnTo>
                    <a:pt x="3194" y="133"/>
                  </a:lnTo>
                  <a:lnTo>
                    <a:pt x="0" y="1996"/>
                  </a:lnTo>
                  <a:lnTo>
                    <a:pt x="267" y="1863"/>
                  </a:lnTo>
                  <a:lnTo>
                    <a:pt x="932" y="1863"/>
                  </a:lnTo>
                  <a:lnTo>
                    <a:pt x="1331" y="2129"/>
                  </a:lnTo>
                  <a:lnTo>
                    <a:pt x="122670" y="72245"/>
                  </a:lnTo>
                  <a:lnTo>
                    <a:pt x="123069" y="72511"/>
                  </a:lnTo>
                  <a:lnTo>
                    <a:pt x="123468" y="72777"/>
                  </a:lnTo>
                  <a:lnTo>
                    <a:pt x="123735" y="73176"/>
                  </a:lnTo>
                  <a:lnTo>
                    <a:pt x="124001" y="73575"/>
                  </a:lnTo>
                  <a:lnTo>
                    <a:pt x="124267" y="74108"/>
                  </a:lnTo>
                  <a:lnTo>
                    <a:pt x="124400" y="74507"/>
                  </a:lnTo>
                  <a:lnTo>
                    <a:pt x="124533" y="75039"/>
                  </a:lnTo>
                  <a:lnTo>
                    <a:pt x="124533" y="75438"/>
                  </a:lnTo>
                  <a:lnTo>
                    <a:pt x="124400" y="157395"/>
                  </a:lnTo>
                  <a:lnTo>
                    <a:pt x="124267" y="157928"/>
                  </a:lnTo>
                  <a:lnTo>
                    <a:pt x="124267" y="158061"/>
                  </a:lnTo>
                  <a:lnTo>
                    <a:pt x="124267" y="158593"/>
                  </a:lnTo>
                  <a:lnTo>
                    <a:pt x="124134" y="159125"/>
                  </a:lnTo>
                  <a:lnTo>
                    <a:pt x="123868" y="159524"/>
                  </a:lnTo>
                  <a:lnTo>
                    <a:pt x="123868" y="159657"/>
                  </a:lnTo>
                  <a:lnTo>
                    <a:pt x="123735" y="160056"/>
                  </a:lnTo>
                  <a:lnTo>
                    <a:pt x="123335" y="160455"/>
                  </a:lnTo>
                  <a:lnTo>
                    <a:pt x="123275" y="160516"/>
                  </a:lnTo>
                  <a:lnTo>
                    <a:pt x="125996" y="158992"/>
                  </a:lnTo>
                  <a:lnTo>
                    <a:pt x="126396" y="158726"/>
                  </a:lnTo>
                  <a:lnTo>
                    <a:pt x="126529" y="158593"/>
                  </a:lnTo>
                  <a:lnTo>
                    <a:pt x="126928" y="158194"/>
                  </a:lnTo>
                  <a:lnTo>
                    <a:pt x="127061" y="157794"/>
                  </a:lnTo>
                  <a:lnTo>
                    <a:pt x="127061" y="157661"/>
                  </a:lnTo>
                  <a:lnTo>
                    <a:pt x="127194" y="157395"/>
                  </a:lnTo>
                  <a:lnTo>
                    <a:pt x="127327" y="157262"/>
                  </a:lnTo>
                  <a:lnTo>
                    <a:pt x="127327" y="157129"/>
                  </a:lnTo>
                  <a:lnTo>
                    <a:pt x="127327" y="156863"/>
                  </a:lnTo>
                  <a:lnTo>
                    <a:pt x="127460" y="156730"/>
                  </a:lnTo>
                  <a:lnTo>
                    <a:pt x="127460" y="156597"/>
                  </a:lnTo>
                  <a:lnTo>
                    <a:pt x="127460" y="156331"/>
                  </a:lnTo>
                  <a:lnTo>
                    <a:pt x="127460" y="156198"/>
                  </a:lnTo>
                  <a:lnTo>
                    <a:pt x="127460" y="156065"/>
                  </a:lnTo>
                  <a:lnTo>
                    <a:pt x="127593" y="155799"/>
                  </a:lnTo>
                  <a:lnTo>
                    <a:pt x="127593" y="155533"/>
                  </a:lnTo>
                  <a:lnTo>
                    <a:pt x="127726" y="73575"/>
                  </a:lnTo>
                  <a:lnTo>
                    <a:pt x="127726" y="73442"/>
                  </a:lnTo>
                  <a:lnTo>
                    <a:pt x="127726" y="73309"/>
                  </a:lnTo>
                  <a:lnTo>
                    <a:pt x="127726" y="73176"/>
                  </a:lnTo>
                  <a:lnTo>
                    <a:pt x="127726" y="73043"/>
                  </a:lnTo>
                  <a:lnTo>
                    <a:pt x="127726" y="72910"/>
                  </a:lnTo>
                  <a:lnTo>
                    <a:pt x="127593" y="72777"/>
                  </a:lnTo>
                  <a:lnTo>
                    <a:pt x="127593" y="72644"/>
                  </a:lnTo>
                  <a:lnTo>
                    <a:pt x="127593" y="72511"/>
                  </a:lnTo>
                  <a:lnTo>
                    <a:pt x="127460" y="72378"/>
                  </a:lnTo>
                  <a:lnTo>
                    <a:pt x="127460" y="72245"/>
                  </a:lnTo>
                  <a:lnTo>
                    <a:pt x="127460" y="72112"/>
                  </a:lnTo>
                  <a:lnTo>
                    <a:pt x="127327" y="71979"/>
                  </a:lnTo>
                  <a:lnTo>
                    <a:pt x="127327" y="71846"/>
                  </a:lnTo>
                  <a:lnTo>
                    <a:pt x="127194" y="71713"/>
                  </a:lnTo>
                  <a:lnTo>
                    <a:pt x="127061" y="71447"/>
                  </a:lnTo>
                  <a:lnTo>
                    <a:pt x="126928" y="71314"/>
                  </a:lnTo>
                  <a:lnTo>
                    <a:pt x="126795" y="71180"/>
                  </a:lnTo>
                  <a:lnTo>
                    <a:pt x="126662" y="71047"/>
                  </a:lnTo>
                  <a:lnTo>
                    <a:pt x="126662" y="70914"/>
                  </a:lnTo>
                  <a:lnTo>
                    <a:pt x="126529" y="70914"/>
                  </a:lnTo>
                  <a:lnTo>
                    <a:pt x="126529" y="70781"/>
                  </a:lnTo>
                  <a:lnTo>
                    <a:pt x="126396" y="70648"/>
                  </a:lnTo>
                  <a:lnTo>
                    <a:pt x="126262" y="70648"/>
                  </a:lnTo>
                  <a:lnTo>
                    <a:pt x="126262" y="70515"/>
                  </a:lnTo>
                  <a:lnTo>
                    <a:pt x="126129" y="70515"/>
                  </a:lnTo>
                  <a:lnTo>
                    <a:pt x="125996" y="70382"/>
                  </a:lnTo>
                  <a:lnTo>
                    <a:pt x="125863" y="70382"/>
                  </a:lnTo>
                  <a:lnTo>
                    <a:pt x="4524" y="266"/>
                  </a:lnTo>
                  <a:lnTo>
                    <a:pt x="4391" y="133"/>
                  </a:lnTo>
                  <a:lnTo>
                    <a:pt x="4258" y="133"/>
                  </a:lnTo>
                  <a:lnTo>
                    <a:pt x="4125" y="0"/>
                  </a:lnTo>
                  <a:close/>
                  <a:moveTo>
                    <a:pt x="123275" y="160516"/>
                  </a:moveTo>
                  <a:lnTo>
                    <a:pt x="122670" y="160855"/>
                  </a:lnTo>
                  <a:lnTo>
                    <a:pt x="123202" y="160588"/>
                  </a:lnTo>
                  <a:lnTo>
                    <a:pt x="123275" y="16051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9;p29"/>
            <p:cNvSpPr/>
            <p:nvPr/>
          </p:nvSpPr>
          <p:spPr>
            <a:xfrm>
              <a:off x="9928967" y="879261"/>
              <a:ext cx="980715" cy="1247242"/>
            </a:xfrm>
            <a:custGeom>
              <a:avLst/>
              <a:gdLst/>
              <a:ahLst/>
              <a:cxnLst/>
              <a:rect l="l" t="t" r="r" b="b"/>
              <a:pathLst>
                <a:path w="125331" h="159392" extrusionOk="0">
                  <a:moveTo>
                    <a:pt x="1065" y="1"/>
                  </a:moveTo>
                  <a:lnTo>
                    <a:pt x="798" y="134"/>
                  </a:lnTo>
                  <a:lnTo>
                    <a:pt x="532" y="267"/>
                  </a:lnTo>
                  <a:lnTo>
                    <a:pt x="399" y="533"/>
                  </a:lnTo>
                  <a:lnTo>
                    <a:pt x="266" y="932"/>
                  </a:lnTo>
                  <a:lnTo>
                    <a:pt x="266" y="1331"/>
                  </a:lnTo>
                  <a:lnTo>
                    <a:pt x="0" y="83288"/>
                  </a:lnTo>
                  <a:lnTo>
                    <a:pt x="133" y="84619"/>
                  </a:lnTo>
                  <a:lnTo>
                    <a:pt x="399" y="85949"/>
                  </a:lnTo>
                  <a:lnTo>
                    <a:pt x="931" y="87280"/>
                  </a:lnTo>
                  <a:lnTo>
                    <a:pt x="1597" y="88610"/>
                  </a:lnTo>
                  <a:lnTo>
                    <a:pt x="2395" y="89941"/>
                  </a:lnTo>
                  <a:lnTo>
                    <a:pt x="3326" y="91005"/>
                  </a:lnTo>
                  <a:lnTo>
                    <a:pt x="4391" y="91937"/>
                  </a:lnTo>
                  <a:lnTo>
                    <a:pt x="5455" y="92735"/>
                  </a:lnTo>
                  <a:lnTo>
                    <a:pt x="119610" y="158726"/>
                  </a:lnTo>
                  <a:lnTo>
                    <a:pt x="120674" y="159126"/>
                  </a:lnTo>
                  <a:lnTo>
                    <a:pt x="121739" y="159392"/>
                  </a:lnTo>
                  <a:lnTo>
                    <a:pt x="122670" y="159392"/>
                  </a:lnTo>
                  <a:lnTo>
                    <a:pt x="123468" y="159126"/>
                  </a:lnTo>
                  <a:lnTo>
                    <a:pt x="124133" y="158460"/>
                  </a:lnTo>
                  <a:lnTo>
                    <a:pt x="124666" y="157795"/>
                  </a:lnTo>
                  <a:lnTo>
                    <a:pt x="125065" y="156731"/>
                  </a:lnTo>
                  <a:lnTo>
                    <a:pt x="125198" y="155533"/>
                  </a:lnTo>
                  <a:lnTo>
                    <a:pt x="125331" y="73576"/>
                  </a:lnTo>
                  <a:lnTo>
                    <a:pt x="125198" y="72645"/>
                  </a:lnTo>
                  <a:lnTo>
                    <a:pt x="124799" y="71713"/>
                  </a:lnTo>
                  <a:lnTo>
                    <a:pt x="124266" y="70915"/>
                  </a:lnTo>
                  <a:lnTo>
                    <a:pt x="123468" y="70383"/>
                  </a:lnTo>
                  <a:lnTo>
                    <a:pt x="2129" y="267"/>
                  </a:lnTo>
                  <a:lnTo>
                    <a:pt x="17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0;p29"/>
            <p:cNvSpPr/>
            <p:nvPr/>
          </p:nvSpPr>
          <p:spPr>
            <a:xfrm>
              <a:off x="9945618" y="912580"/>
              <a:ext cx="947412" cy="1180613"/>
            </a:xfrm>
            <a:custGeom>
              <a:avLst/>
              <a:gdLst/>
              <a:ahLst/>
              <a:cxnLst/>
              <a:rect l="l" t="t" r="r" b="b"/>
              <a:pathLst>
                <a:path w="121075" h="150877" extrusionOk="0">
                  <a:moveTo>
                    <a:pt x="1065" y="0"/>
                  </a:moveTo>
                  <a:lnTo>
                    <a:pt x="799" y="133"/>
                  </a:lnTo>
                  <a:lnTo>
                    <a:pt x="533" y="399"/>
                  </a:lnTo>
                  <a:lnTo>
                    <a:pt x="400" y="532"/>
                  </a:lnTo>
                  <a:lnTo>
                    <a:pt x="267" y="932"/>
                  </a:lnTo>
                  <a:lnTo>
                    <a:pt x="267" y="1331"/>
                  </a:lnTo>
                  <a:lnTo>
                    <a:pt x="1" y="77301"/>
                  </a:lnTo>
                  <a:lnTo>
                    <a:pt x="134" y="78631"/>
                  </a:lnTo>
                  <a:lnTo>
                    <a:pt x="400" y="79962"/>
                  </a:lnTo>
                  <a:lnTo>
                    <a:pt x="932" y="81292"/>
                  </a:lnTo>
                  <a:lnTo>
                    <a:pt x="1597" y="82490"/>
                  </a:lnTo>
                  <a:lnTo>
                    <a:pt x="2396" y="83687"/>
                  </a:lnTo>
                  <a:lnTo>
                    <a:pt x="3327" y="84885"/>
                  </a:lnTo>
                  <a:lnTo>
                    <a:pt x="4258" y="85816"/>
                  </a:lnTo>
                  <a:lnTo>
                    <a:pt x="5323" y="86481"/>
                  </a:lnTo>
                  <a:lnTo>
                    <a:pt x="115486" y="150078"/>
                  </a:lnTo>
                  <a:lnTo>
                    <a:pt x="116550" y="150610"/>
                  </a:lnTo>
                  <a:lnTo>
                    <a:pt x="117615" y="150876"/>
                  </a:lnTo>
                  <a:lnTo>
                    <a:pt x="118413" y="150743"/>
                  </a:lnTo>
                  <a:lnTo>
                    <a:pt x="119211" y="150477"/>
                  </a:lnTo>
                  <a:lnTo>
                    <a:pt x="119877" y="149945"/>
                  </a:lnTo>
                  <a:lnTo>
                    <a:pt x="120409" y="149147"/>
                  </a:lnTo>
                  <a:lnTo>
                    <a:pt x="120675" y="148215"/>
                  </a:lnTo>
                  <a:lnTo>
                    <a:pt x="120808" y="147018"/>
                  </a:lnTo>
                  <a:lnTo>
                    <a:pt x="121074" y="71048"/>
                  </a:lnTo>
                  <a:lnTo>
                    <a:pt x="120941" y="70116"/>
                  </a:lnTo>
                  <a:lnTo>
                    <a:pt x="120542" y="69318"/>
                  </a:lnTo>
                  <a:lnTo>
                    <a:pt x="119877" y="68520"/>
                  </a:lnTo>
                  <a:lnTo>
                    <a:pt x="119211" y="67988"/>
                  </a:lnTo>
                  <a:lnTo>
                    <a:pt x="2130" y="266"/>
                  </a:lnTo>
                  <a:lnTo>
                    <a:pt x="1731" y="133"/>
                  </a:lnTo>
                  <a:lnTo>
                    <a:pt x="133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p29"/>
            <p:cNvSpPr/>
            <p:nvPr/>
          </p:nvSpPr>
          <p:spPr>
            <a:xfrm>
              <a:off x="9705125" y="1979707"/>
              <a:ext cx="497654" cy="288390"/>
            </a:xfrm>
            <a:custGeom>
              <a:avLst/>
              <a:gdLst/>
              <a:ahLst/>
              <a:cxnLst/>
              <a:rect l="l" t="t" r="r" b="b"/>
              <a:pathLst>
                <a:path w="63598" h="36855" extrusionOk="0">
                  <a:moveTo>
                    <a:pt x="21555" y="0"/>
                  </a:moveTo>
                  <a:lnTo>
                    <a:pt x="1" y="12506"/>
                  </a:lnTo>
                  <a:lnTo>
                    <a:pt x="42044" y="36854"/>
                  </a:lnTo>
                  <a:lnTo>
                    <a:pt x="63598" y="24215"/>
                  </a:lnTo>
                  <a:lnTo>
                    <a:pt x="215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2;p29"/>
            <p:cNvSpPr/>
            <p:nvPr/>
          </p:nvSpPr>
          <p:spPr>
            <a:xfrm>
              <a:off x="9705125" y="1979707"/>
              <a:ext cx="497654" cy="193645"/>
            </a:xfrm>
            <a:custGeom>
              <a:avLst/>
              <a:gdLst/>
              <a:ahLst/>
              <a:cxnLst/>
              <a:rect l="l" t="t" r="r" b="b"/>
              <a:pathLst>
                <a:path w="63598" h="24747" extrusionOk="0">
                  <a:moveTo>
                    <a:pt x="21555" y="0"/>
                  </a:moveTo>
                  <a:lnTo>
                    <a:pt x="1" y="12506"/>
                  </a:lnTo>
                  <a:lnTo>
                    <a:pt x="932" y="13039"/>
                  </a:lnTo>
                  <a:lnTo>
                    <a:pt x="21555" y="1064"/>
                  </a:lnTo>
                  <a:lnTo>
                    <a:pt x="62666" y="24747"/>
                  </a:lnTo>
                  <a:lnTo>
                    <a:pt x="63598" y="24215"/>
                  </a:lnTo>
                  <a:lnTo>
                    <a:pt x="215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p29"/>
            <p:cNvSpPr/>
            <p:nvPr/>
          </p:nvSpPr>
          <p:spPr>
            <a:xfrm>
              <a:off x="9986222" y="1694438"/>
              <a:ext cx="116616" cy="67686"/>
            </a:xfrm>
            <a:custGeom>
              <a:avLst/>
              <a:gdLst/>
              <a:ahLst/>
              <a:cxnLst/>
              <a:rect l="l" t="t" r="r" b="b"/>
              <a:pathLst>
                <a:path w="14903" h="8650" extrusionOk="0">
                  <a:moveTo>
                    <a:pt x="5323" y="1"/>
                  </a:moveTo>
                  <a:lnTo>
                    <a:pt x="1" y="3061"/>
                  </a:lnTo>
                  <a:lnTo>
                    <a:pt x="9580" y="8649"/>
                  </a:lnTo>
                  <a:lnTo>
                    <a:pt x="14902" y="5589"/>
                  </a:lnTo>
                  <a:lnTo>
                    <a:pt x="5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p29"/>
            <p:cNvSpPr/>
            <p:nvPr/>
          </p:nvSpPr>
          <p:spPr>
            <a:xfrm>
              <a:off x="9889403" y="1638224"/>
              <a:ext cx="115567" cy="67678"/>
            </a:xfrm>
            <a:custGeom>
              <a:avLst/>
              <a:gdLst/>
              <a:ahLst/>
              <a:cxnLst/>
              <a:rect l="l" t="t" r="r" b="b"/>
              <a:pathLst>
                <a:path w="14769" h="8649" extrusionOk="0">
                  <a:moveTo>
                    <a:pt x="5322" y="0"/>
                  </a:moveTo>
                  <a:lnTo>
                    <a:pt x="0" y="3194"/>
                  </a:lnTo>
                  <a:lnTo>
                    <a:pt x="9580" y="8648"/>
                  </a:lnTo>
                  <a:lnTo>
                    <a:pt x="14769" y="5588"/>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5;p29"/>
            <p:cNvSpPr/>
            <p:nvPr/>
          </p:nvSpPr>
          <p:spPr>
            <a:xfrm>
              <a:off x="10568199" y="2030718"/>
              <a:ext cx="115567" cy="66638"/>
            </a:xfrm>
            <a:custGeom>
              <a:avLst/>
              <a:gdLst/>
              <a:ahLst/>
              <a:cxnLst/>
              <a:rect l="l" t="t" r="r" b="b"/>
              <a:pathLst>
                <a:path w="14769" h="8516" extrusionOk="0">
                  <a:moveTo>
                    <a:pt x="5322" y="0"/>
                  </a:moveTo>
                  <a:lnTo>
                    <a:pt x="0" y="3060"/>
                  </a:lnTo>
                  <a:lnTo>
                    <a:pt x="9447" y="8515"/>
                  </a:lnTo>
                  <a:lnTo>
                    <a:pt x="14769" y="5455"/>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p29"/>
            <p:cNvSpPr/>
            <p:nvPr/>
          </p:nvSpPr>
          <p:spPr>
            <a:xfrm>
              <a:off x="10471372" y="1974495"/>
              <a:ext cx="115575" cy="66638"/>
            </a:xfrm>
            <a:custGeom>
              <a:avLst/>
              <a:gdLst/>
              <a:ahLst/>
              <a:cxnLst/>
              <a:rect l="l" t="t" r="r" b="b"/>
              <a:pathLst>
                <a:path w="14770" h="8516" extrusionOk="0">
                  <a:moveTo>
                    <a:pt x="5323" y="1"/>
                  </a:moveTo>
                  <a:lnTo>
                    <a:pt x="1" y="3061"/>
                  </a:lnTo>
                  <a:lnTo>
                    <a:pt x="9447" y="8516"/>
                  </a:lnTo>
                  <a:lnTo>
                    <a:pt x="14769" y="5456"/>
                  </a:lnTo>
                  <a:lnTo>
                    <a:pt x="5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7;p29"/>
            <p:cNvSpPr/>
            <p:nvPr/>
          </p:nvSpPr>
          <p:spPr>
            <a:xfrm>
              <a:off x="10374553" y="1918280"/>
              <a:ext cx="115567" cy="67678"/>
            </a:xfrm>
            <a:custGeom>
              <a:avLst/>
              <a:gdLst/>
              <a:ahLst/>
              <a:cxnLst/>
              <a:rect l="l" t="t" r="r" b="b"/>
              <a:pathLst>
                <a:path w="14769" h="8649" extrusionOk="0">
                  <a:moveTo>
                    <a:pt x="5189" y="0"/>
                  </a:moveTo>
                  <a:lnTo>
                    <a:pt x="0" y="3060"/>
                  </a:lnTo>
                  <a:lnTo>
                    <a:pt x="9447" y="8648"/>
                  </a:lnTo>
                  <a:lnTo>
                    <a:pt x="14769" y="5588"/>
                  </a:lnTo>
                  <a:lnTo>
                    <a:pt x="5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8;p29"/>
            <p:cNvSpPr/>
            <p:nvPr/>
          </p:nvSpPr>
          <p:spPr>
            <a:xfrm>
              <a:off x="10217349" y="1897458"/>
              <a:ext cx="115567" cy="66638"/>
            </a:xfrm>
            <a:custGeom>
              <a:avLst/>
              <a:gdLst/>
              <a:ahLst/>
              <a:cxnLst/>
              <a:rect l="l" t="t" r="r" b="b"/>
              <a:pathLst>
                <a:path w="14769" h="8516" extrusionOk="0">
                  <a:moveTo>
                    <a:pt x="5322" y="0"/>
                  </a:moveTo>
                  <a:lnTo>
                    <a:pt x="0" y="3060"/>
                  </a:lnTo>
                  <a:lnTo>
                    <a:pt x="9447" y="8515"/>
                  </a:lnTo>
                  <a:lnTo>
                    <a:pt x="14769" y="5455"/>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9;p29"/>
            <p:cNvSpPr/>
            <p:nvPr/>
          </p:nvSpPr>
          <p:spPr>
            <a:xfrm>
              <a:off x="10314168" y="1953673"/>
              <a:ext cx="115567" cy="66638"/>
            </a:xfrm>
            <a:custGeom>
              <a:avLst/>
              <a:gdLst/>
              <a:ahLst/>
              <a:cxnLst/>
              <a:rect l="l" t="t" r="r" b="b"/>
              <a:pathLst>
                <a:path w="14769" h="8516" extrusionOk="0">
                  <a:moveTo>
                    <a:pt x="5323" y="1"/>
                  </a:moveTo>
                  <a:lnTo>
                    <a:pt x="1" y="3061"/>
                  </a:lnTo>
                  <a:lnTo>
                    <a:pt x="9580" y="8516"/>
                  </a:lnTo>
                  <a:lnTo>
                    <a:pt x="14769" y="5456"/>
                  </a:lnTo>
                  <a:lnTo>
                    <a:pt x="5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0;p29"/>
            <p:cNvSpPr/>
            <p:nvPr/>
          </p:nvSpPr>
          <p:spPr>
            <a:xfrm>
              <a:off x="9648910" y="1778768"/>
              <a:ext cx="116608" cy="66638"/>
            </a:xfrm>
            <a:custGeom>
              <a:avLst/>
              <a:gdLst/>
              <a:ahLst/>
              <a:cxnLst/>
              <a:rect l="l" t="t" r="r" b="b"/>
              <a:pathLst>
                <a:path w="14902" h="8516" extrusionOk="0">
                  <a:moveTo>
                    <a:pt x="5322" y="1"/>
                  </a:moveTo>
                  <a:lnTo>
                    <a:pt x="0" y="3061"/>
                  </a:lnTo>
                  <a:lnTo>
                    <a:pt x="9580" y="8516"/>
                  </a:lnTo>
                  <a:lnTo>
                    <a:pt x="14902" y="5456"/>
                  </a:lnTo>
                  <a:lnTo>
                    <a:pt x="5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p29"/>
            <p:cNvSpPr/>
            <p:nvPr/>
          </p:nvSpPr>
          <p:spPr>
            <a:xfrm>
              <a:off x="9709295" y="1743376"/>
              <a:ext cx="115567" cy="67678"/>
            </a:xfrm>
            <a:custGeom>
              <a:avLst/>
              <a:gdLst/>
              <a:ahLst/>
              <a:cxnLst/>
              <a:rect l="l" t="t" r="r" b="b"/>
              <a:pathLst>
                <a:path w="14769" h="8649" extrusionOk="0">
                  <a:moveTo>
                    <a:pt x="5322" y="0"/>
                  </a:moveTo>
                  <a:lnTo>
                    <a:pt x="0" y="3060"/>
                  </a:lnTo>
                  <a:lnTo>
                    <a:pt x="9580" y="8648"/>
                  </a:lnTo>
                  <a:lnTo>
                    <a:pt x="14768" y="5455"/>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2;p29"/>
            <p:cNvSpPr/>
            <p:nvPr/>
          </p:nvSpPr>
          <p:spPr>
            <a:xfrm>
              <a:off x="9829018" y="1673624"/>
              <a:ext cx="116608" cy="66638"/>
            </a:xfrm>
            <a:custGeom>
              <a:avLst/>
              <a:gdLst/>
              <a:ahLst/>
              <a:cxnLst/>
              <a:rect l="l" t="t" r="r" b="b"/>
              <a:pathLst>
                <a:path w="14902" h="8516" extrusionOk="0">
                  <a:moveTo>
                    <a:pt x="5322" y="0"/>
                  </a:moveTo>
                  <a:lnTo>
                    <a:pt x="1" y="3060"/>
                  </a:lnTo>
                  <a:lnTo>
                    <a:pt x="9580" y="8515"/>
                  </a:lnTo>
                  <a:lnTo>
                    <a:pt x="14902" y="5455"/>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p29"/>
            <p:cNvSpPr/>
            <p:nvPr/>
          </p:nvSpPr>
          <p:spPr>
            <a:xfrm>
              <a:off x="9769673" y="1709016"/>
              <a:ext cx="115575" cy="66638"/>
            </a:xfrm>
            <a:custGeom>
              <a:avLst/>
              <a:gdLst/>
              <a:ahLst/>
              <a:cxnLst/>
              <a:rect l="l" t="t" r="r" b="b"/>
              <a:pathLst>
                <a:path w="14770" h="8516" extrusionOk="0">
                  <a:moveTo>
                    <a:pt x="5190" y="1"/>
                  </a:moveTo>
                  <a:lnTo>
                    <a:pt x="1" y="3061"/>
                  </a:lnTo>
                  <a:lnTo>
                    <a:pt x="9447" y="8516"/>
                  </a:lnTo>
                  <a:lnTo>
                    <a:pt x="14769" y="5456"/>
                  </a:lnTo>
                  <a:lnTo>
                    <a:pt x="5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4;p29"/>
            <p:cNvSpPr/>
            <p:nvPr/>
          </p:nvSpPr>
          <p:spPr>
            <a:xfrm>
              <a:off x="9925837" y="1729839"/>
              <a:ext cx="116616" cy="66638"/>
            </a:xfrm>
            <a:custGeom>
              <a:avLst/>
              <a:gdLst/>
              <a:ahLst/>
              <a:cxnLst/>
              <a:rect l="l" t="t" r="r" b="b"/>
              <a:pathLst>
                <a:path w="14903" h="8516" extrusionOk="0">
                  <a:moveTo>
                    <a:pt x="5323" y="1"/>
                  </a:moveTo>
                  <a:lnTo>
                    <a:pt x="1" y="3061"/>
                  </a:lnTo>
                  <a:lnTo>
                    <a:pt x="9580" y="8516"/>
                  </a:lnTo>
                  <a:lnTo>
                    <a:pt x="14902" y="5456"/>
                  </a:lnTo>
                  <a:lnTo>
                    <a:pt x="5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5;p29"/>
            <p:cNvSpPr/>
            <p:nvPr/>
          </p:nvSpPr>
          <p:spPr>
            <a:xfrm>
              <a:off x="9866500" y="1764198"/>
              <a:ext cx="115567" cy="67678"/>
            </a:xfrm>
            <a:custGeom>
              <a:avLst/>
              <a:gdLst/>
              <a:ahLst/>
              <a:cxnLst/>
              <a:rect l="l" t="t" r="r" b="b"/>
              <a:pathLst>
                <a:path w="14769" h="8649" extrusionOk="0">
                  <a:moveTo>
                    <a:pt x="5322" y="0"/>
                  </a:moveTo>
                  <a:lnTo>
                    <a:pt x="0" y="3060"/>
                  </a:lnTo>
                  <a:lnTo>
                    <a:pt x="9447" y="8648"/>
                  </a:lnTo>
                  <a:lnTo>
                    <a:pt x="14769" y="5588"/>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6;p29"/>
            <p:cNvSpPr/>
            <p:nvPr/>
          </p:nvSpPr>
          <p:spPr>
            <a:xfrm>
              <a:off x="10023704" y="1786061"/>
              <a:ext cx="115567" cy="66638"/>
            </a:xfrm>
            <a:custGeom>
              <a:avLst/>
              <a:gdLst/>
              <a:ahLst/>
              <a:cxnLst/>
              <a:rect l="l" t="t" r="r" b="b"/>
              <a:pathLst>
                <a:path w="14769" h="8516" extrusionOk="0">
                  <a:moveTo>
                    <a:pt x="5189" y="0"/>
                  </a:moveTo>
                  <a:lnTo>
                    <a:pt x="0" y="3060"/>
                  </a:lnTo>
                  <a:lnTo>
                    <a:pt x="9447" y="8515"/>
                  </a:lnTo>
                  <a:lnTo>
                    <a:pt x="14769" y="5455"/>
                  </a:lnTo>
                  <a:lnTo>
                    <a:pt x="5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7;p29"/>
            <p:cNvSpPr/>
            <p:nvPr/>
          </p:nvSpPr>
          <p:spPr>
            <a:xfrm>
              <a:off x="9963318" y="1820413"/>
              <a:ext cx="115567" cy="66638"/>
            </a:xfrm>
            <a:custGeom>
              <a:avLst/>
              <a:gdLst/>
              <a:ahLst/>
              <a:cxnLst/>
              <a:rect l="l" t="t" r="r" b="b"/>
              <a:pathLst>
                <a:path w="14769" h="8516" extrusionOk="0">
                  <a:moveTo>
                    <a:pt x="5323" y="1"/>
                  </a:moveTo>
                  <a:lnTo>
                    <a:pt x="1" y="3061"/>
                  </a:lnTo>
                  <a:lnTo>
                    <a:pt x="9447" y="8516"/>
                  </a:lnTo>
                  <a:lnTo>
                    <a:pt x="14769" y="5456"/>
                  </a:lnTo>
                  <a:lnTo>
                    <a:pt x="5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8;p29"/>
            <p:cNvSpPr/>
            <p:nvPr/>
          </p:nvSpPr>
          <p:spPr>
            <a:xfrm>
              <a:off x="10120523" y="1841235"/>
              <a:ext cx="115575" cy="67678"/>
            </a:xfrm>
            <a:custGeom>
              <a:avLst/>
              <a:gdLst/>
              <a:ahLst/>
              <a:cxnLst/>
              <a:rect l="l" t="t" r="r" b="b"/>
              <a:pathLst>
                <a:path w="14770" h="8649" extrusionOk="0">
                  <a:moveTo>
                    <a:pt x="5190" y="1"/>
                  </a:moveTo>
                  <a:lnTo>
                    <a:pt x="1" y="3061"/>
                  </a:lnTo>
                  <a:lnTo>
                    <a:pt x="9447" y="8649"/>
                  </a:lnTo>
                  <a:lnTo>
                    <a:pt x="14769" y="5589"/>
                  </a:lnTo>
                  <a:lnTo>
                    <a:pt x="5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9;p29"/>
            <p:cNvSpPr/>
            <p:nvPr/>
          </p:nvSpPr>
          <p:spPr>
            <a:xfrm>
              <a:off x="9902933" y="1855813"/>
              <a:ext cx="116616" cy="66638"/>
            </a:xfrm>
            <a:custGeom>
              <a:avLst/>
              <a:gdLst/>
              <a:ahLst/>
              <a:cxnLst/>
              <a:rect l="l" t="t" r="r" b="b"/>
              <a:pathLst>
                <a:path w="14903" h="8516" extrusionOk="0">
                  <a:moveTo>
                    <a:pt x="5323" y="0"/>
                  </a:moveTo>
                  <a:lnTo>
                    <a:pt x="1" y="3060"/>
                  </a:lnTo>
                  <a:lnTo>
                    <a:pt x="9580" y="8515"/>
                  </a:lnTo>
                  <a:lnTo>
                    <a:pt x="14902" y="5455"/>
                  </a:lnTo>
                  <a:lnTo>
                    <a:pt x="5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0;p29"/>
            <p:cNvSpPr/>
            <p:nvPr/>
          </p:nvSpPr>
          <p:spPr>
            <a:xfrm>
              <a:off x="10060145" y="1876636"/>
              <a:ext cx="115567" cy="66638"/>
            </a:xfrm>
            <a:custGeom>
              <a:avLst/>
              <a:gdLst/>
              <a:ahLst/>
              <a:cxnLst/>
              <a:rect l="l" t="t" r="r" b="b"/>
              <a:pathLst>
                <a:path w="14769" h="8516" extrusionOk="0">
                  <a:moveTo>
                    <a:pt x="5322" y="0"/>
                  </a:moveTo>
                  <a:lnTo>
                    <a:pt x="0" y="3060"/>
                  </a:lnTo>
                  <a:lnTo>
                    <a:pt x="9580" y="8515"/>
                  </a:lnTo>
                  <a:lnTo>
                    <a:pt x="14768" y="5455"/>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1;p29"/>
            <p:cNvSpPr/>
            <p:nvPr/>
          </p:nvSpPr>
          <p:spPr>
            <a:xfrm>
              <a:off x="9999759" y="1910987"/>
              <a:ext cx="116608" cy="67678"/>
            </a:xfrm>
            <a:custGeom>
              <a:avLst/>
              <a:gdLst/>
              <a:ahLst/>
              <a:cxnLst/>
              <a:rect l="l" t="t" r="r" b="b"/>
              <a:pathLst>
                <a:path w="14902" h="8649" extrusionOk="0">
                  <a:moveTo>
                    <a:pt x="5322" y="1"/>
                  </a:moveTo>
                  <a:lnTo>
                    <a:pt x="0" y="3061"/>
                  </a:lnTo>
                  <a:lnTo>
                    <a:pt x="9580" y="8649"/>
                  </a:lnTo>
                  <a:lnTo>
                    <a:pt x="14902" y="5589"/>
                  </a:lnTo>
                  <a:lnTo>
                    <a:pt x="5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2;p29"/>
            <p:cNvSpPr/>
            <p:nvPr/>
          </p:nvSpPr>
          <p:spPr>
            <a:xfrm>
              <a:off x="10096578" y="1967210"/>
              <a:ext cx="116616" cy="67678"/>
            </a:xfrm>
            <a:custGeom>
              <a:avLst/>
              <a:gdLst/>
              <a:ahLst/>
              <a:cxnLst/>
              <a:rect l="l" t="t" r="r" b="b"/>
              <a:pathLst>
                <a:path w="14903" h="8649" extrusionOk="0">
                  <a:moveTo>
                    <a:pt x="5323" y="0"/>
                  </a:moveTo>
                  <a:lnTo>
                    <a:pt x="1" y="3061"/>
                  </a:lnTo>
                  <a:lnTo>
                    <a:pt x="9580" y="8649"/>
                  </a:lnTo>
                  <a:lnTo>
                    <a:pt x="14902" y="5455"/>
                  </a:lnTo>
                  <a:lnTo>
                    <a:pt x="5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3;p29"/>
            <p:cNvSpPr/>
            <p:nvPr/>
          </p:nvSpPr>
          <p:spPr>
            <a:xfrm>
              <a:off x="10194445" y="2023433"/>
              <a:ext cx="115567" cy="66638"/>
            </a:xfrm>
            <a:custGeom>
              <a:avLst/>
              <a:gdLst/>
              <a:ahLst/>
              <a:cxnLst/>
              <a:rect l="l" t="t" r="r" b="b"/>
              <a:pathLst>
                <a:path w="14769" h="8516" extrusionOk="0">
                  <a:moveTo>
                    <a:pt x="5189" y="0"/>
                  </a:moveTo>
                  <a:lnTo>
                    <a:pt x="0" y="3060"/>
                  </a:lnTo>
                  <a:lnTo>
                    <a:pt x="9447" y="8515"/>
                  </a:lnTo>
                  <a:lnTo>
                    <a:pt x="14769" y="5455"/>
                  </a:lnTo>
                  <a:lnTo>
                    <a:pt x="5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4;p29"/>
            <p:cNvSpPr/>
            <p:nvPr/>
          </p:nvSpPr>
          <p:spPr>
            <a:xfrm>
              <a:off x="10253782" y="1988032"/>
              <a:ext cx="116616" cy="67678"/>
            </a:xfrm>
            <a:custGeom>
              <a:avLst/>
              <a:gdLst/>
              <a:ahLst/>
              <a:cxnLst/>
              <a:rect l="l" t="t" r="r" b="b"/>
              <a:pathLst>
                <a:path w="14903" h="8649" extrusionOk="0">
                  <a:moveTo>
                    <a:pt x="5323" y="0"/>
                  </a:moveTo>
                  <a:lnTo>
                    <a:pt x="1" y="3060"/>
                  </a:lnTo>
                  <a:lnTo>
                    <a:pt x="9580" y="8648"/>
                  </a:lnTo>
                  <a:lnTo>
                    <a:pt x="14902" y="5588"/>
                  </a:lnTo>
                  <a:lnTo>
                    <a:pt x="5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5;p29"/>
            <p:cNvSpPr/>
            <p:nvPr/>
          </p:nvSpPr>
          <p:spPr>
            <a:xfrm>
              <a:off x="10350609" y="2044247"/>
              <a:ext cx="116608" cy="67686"/>
            </a:xfrm>
            <a:custGeom>
              <a:avLst/>
              <a:gdLst/>
              <a:ahLst/>
              <a:cxnLst/>
              <a:rect l="l" t="t" r="r" b="b"/>
              <a:pathLst>
                <a:path w="14902" h="8650" extrusionOk="0">
                  <a:moveTo>
                    <a:pt x="5322" y="1"/>
                  </a:moveTo>
                  <a:lnTo>
                    <a:pt x="0" y="3061"/>
                  </a:lnTo>
                  <a:lnTo>
                    <a:pt x="9580" y="8649"/>
                  </a:lnTo>
                  <a:lnTo>
                    <a:pt x="14902" y="5456"/>
                  </a:lnTo>
                  <a:lnTo>
                    <a:pt x="5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6;p29"/>
            <p:cNvSpPr/>
            <p:nvPr/>
          </p:nvSpPr>
          <p:spPr>
            <a:xfrm>
              <a:off x="10424524" y="2226445"/>
              <a:ext cx="116616" cy="66638"/>
            </a:xfrm>
            <a:custGeom>
              <a:avLst/>
              <a:gdLst/>
              <a:ahLst/>
              <a:cxnLst/>
              <a:rect l="l" t="t" r="r" b="b"/>
              <a:pathLst>
                <a:path w="14903" h="8516" extrusionOk="0">
                  <a:moveTo>
                    <a:pt x="5323" y="0"/>
                  </a:moveTo>
                  <a:lnTo>
                    <a:pt x="1" y="3060"/>
                  </a:lnTo>
                  <a:lnTo>
                    <a:pt x="9580" y="8515"/>
                  </a:lnTo>
                  <a:lnTo>
                    <a:pt x="14902" y="5455"/>
                  </a:lnTo>
                  <a:lnTo>
                    <a:pt x="5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7;p29"/>
            <p:cNvSpPr/>
            <p:nvPr/>
          </p:nvSpPr>
          <p:spPr>
            <a:xfrm>
              <a:off x="10484909" y="2191044"/>
              <a:ext cx="115567" cy="67678"/>
            </a:xfrm>
            <a:custGeom>
              <a:avLst/>
              <a:gdLst/>
              <a:ahLst/>
              <a:cxnLst/>
              <a:rect l="l" t="t" r="r" b="b"/>
              <a:pathLst>
                <a:path w="14769" h="8649" extrusionOk="0">
                  <a:moveTo>
                    <a:pt x="5322" y="1"/>
                  </a:moveTo>
                  <a:lnTo>
                    <a:pt x="0" y="3061"/>
                  </a:lnTo>
                  <a:lnTo>
                    <a:pt x="9447" y="8649"/>
                  </a:lnTo>
                  <a:lnTo>
                    <a:pt x="14769" y="5456"/>
                  </a:lnTo>
                  <a:lnTo>
                    <a:pt x="5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p29"/>
            <p:cNvSpPr/>
            <p:nvPr/>
          </p:nvSpPr>
          <p:spPr>
            <a:xfrm>
              <a:off x="9745729" y="1833950"/>
              <a:ext cx="116616" cy="67678"/>
            </a:xfrm>
            <a:custGeom>
              <a:avLst/>
              <a:gdLst/>
              <a:ahLst/>
              <a:cxnLst/>
              <a:rect l="l" t="t" r="r" b="b"/>
              <a:pathLst>
                <a:path w="14903" h="8649" extrusionOk="0">
                  <a:moveTo>
                    <a:pt x="5323" y="0"/>
                  </a:moveTo>
                  <a:lnTo>
                    <a:pt x="1" y="3060"/>
                  </a:lnTo>
                  <a:lnTo>
                    <a:pt x="9580" y="8648"/>
                  </a:lnTo>
                  <a:lnTo>
                    <a:pt x="14902" y="5588"/>
                  </a:lnTo>
                  <a:lnTo>
                    <a:pt x="5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9;p29"/>
            <p:cNvSpPr/>
            <p:nvPr/>
          </p:nvSpPr>
          <p:spPr>
            <a:xfrm>
              <a:off x="10291264" y="2079648"/>
              <a:ext cx="115567" cy="66638"/>
            </a:xfrm>
            <a:custGeom>
              <a:avLst/>
              <a:gdLst/>
              <a:ahLst/>
              <a:cxnLst/>
              <a:rect l="l" t="t" r="r" b="b"/>
              <a:pathLst>
                <a:path w="14769" h="8516" extrusionOk="0">
                  <a:moveTo>
                    <a:pt x="5190" y="1"/>
                  </a:moveTo>
                  <a:lnTo>
                    <a:pt x="1" y="3061"/>
                  </a:lnTo>
                  <a:lnTo>
                    <a:pt x="9447" y="8516"/>
                  </a:lnTo>
                  <a:lnTo>
                    <a:pt x="14769" y="5456"/>
                  </a:lnTo>
                  <a:lnTo>
                    <a:pt x="5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0;p29"/>
            <p:cNvSpPr/>
            <p:nvPr/>
          </p:nvSpPr>
          <p:spPr>
            <a:xfrm>
              <a:off x="9843596" y="1890165"/>
              <a:ext cx="502858" cy="291520"/>
            </a:xfrm>
            <a:custGeom>
              <a:avLst/>
              <a:gdLst/>
              <a:ahLst/>
              <a:cxnLst/>
              <a:rect l="l" t="t" r="r" b="b"/>
              <a:pathLst>
                <a:path w="64263" h="37255" extrusionOk="0">
                  <a:moveTo>
                    <a:pt x="5189" y="1"/>
                  </a:moveTo>
                  <a:lnTo>
                    <a:pt x="0" y="3061"/>
                  </a:lnTo>
                  <a:lnTo>
                    <a:pt x="59073" y="37254"/>
                  </a:lnTo>
                  <a:lnTo>
                    <a:pt x="64262" y="34061"/>
                  </a:lnTo>
                  <a:lnTo>
                    <a:pt x="5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1;p29"/>
            <p:cNvSpPr/>
            <p:nvPr/>
          </p:nvSpPr>
          <p:spPr>
            <a:xfrm>
              <a:off x="10388091" y="2134829"/>
              <a:ext cx="115567" cy="67678"/>
            </a:xfrm>
            <a:custGeom>
              <a:avLst/>
              <a:gdLst/>
              <a:ahLst/>
              <a:cxnLst/>
              <a:rect l="l" t="t" r="r" b="b"/>
              <a:pathLst>
                <a:path w="14769" h="8649" extrusionOk="0">
                  <a:moveTo>
                    <a:pt x="5189" y="0"/>
                  </a:moveTo>
                  <a:lnTo>
                    <a:pt x="0" y="3193"/>
                  </a:lnTo>
                  <a:lnTo>
                    <a:pt x="9446" y="8648"/>
                  </a:lnTo>
                  <a:lnTo>
                    <a:pt x="14768" y="5588"/>
                  </a:lnTo>
                  <a:lnTo>
                    <a:pt x="5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2;p29"/>
            <p:cNvSpPr/>
            <p:nvPr/>
          </p:nvSpPr>
          <p:spPr>
            <a:xfrm>
              <a:off x="10327705" y="2170222"/>
              <a:ext cx="115567" cy="66638"/>
            </a:xfrm>
            <a:custGeom>
              <a:avLst/>
              <a:gdLst/>
              <a:ahLst/>
              <a:cxnLst/>
              <a:rect l="l" t="t" r="r" b="b"/>
              <a:pathLst>
                <a:path w="14769" h="8516" extrusionOk="0">
                  <a:moveTo>
                    <a:pt x="5322" y="1"/>
                  </a:moveTo>
                  <a:lnTo>
                    <a:pt x="0" y="3061"/>
                  </a:lnTo>
                  <a:lnTo>
                    <a:pt x="9580" y="8516"/>
                  </a:lnTo>
                  <a:lnTo>
                    <a:pt x="14769" y="5456"/>
                  </a:lnTo>
                  <a:lnTo>
                    <a:pt x="5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3;p29"/>
            <p:cNvSpPr/>
            <p:nvPr/>
          </p:nvSpPr>
          <p:spPr>
            <a:xfrm>
              <a:off x="10277735" y="1863098"/>
              <a:ext cx="115567" cy="66638"/>
            </a:xfrm>
            <a:custGeom>
              <a:avLst/>
              <a:gdLst/>
              <a:ahLst/>
              <a:cxnLst/>
              <a:rect l="l" t="t" r="r" b="b"/>
              <a:pathLst>
                <a:path w="14769" h="8516" extrusionOk="0">
                  <a:moveTo>
                    <a:pt x="5189" y="1"/>
                  </a:moveTo>
                  <a:lnTo>
                    <a:pt x="0" y="3061"/>
                  </a:lnTo>
                  <a:lnTo>
                    <a:pt x="9446" y="8516"/>
                  </a:lnTo>
                  <a:lnTo>
                    <a:pt x="14768" y="5456"/>
                  </a:lnTo>
                  <a:lnTo>
                    <a:pt x="5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4;p29"/>
            <p:cNvSpPr/>
            <p:nvPr/>
          </p:nvSpPr>
          <p:spPr>
            <a:xfrm>
              <a:off x="10179867" y="1806884"/>
              <a:ext cx="116608" cy="66638"/>
            </a:xfrm>
            <a:custGeom>
              <a:avLst/>
              <a:gdLst/>
              <a:ahLst/>
              <a:cxnLst/>
              <a:rect l="l" t="t" r="r" b="b"/>
              <a:pathLst>
                <a:path w="14902" h="8516" extrusionOk="0">
                  <a:moveTo>
                    <a:pt x="5322" y="0"/>
                  </a:moveTo>
                  <a:lnTo>
                    <a:pt x="1" y="3060"/>
                  </a:lnTo>
                  <a:lnTo>
                    <a:pt x="9580" y="8515"/>
                  </a:lnTo>
                  <a:lnTo>
                    <a:pt x="14902" y="5455"/>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5;p29"/>
            <p:cNvSpPr/>
            <p:nvPr/>
          </p:nvSpPr>
          <p:spPr>
            <a:xfrm>
              <a:off x="10083049" y="1750661"/>
              <a:ext cx="116608" cy="66638"/>
            </a:xfrm>
            <a:custGeom>
              <a:avLst/>
              <a:gdLst/>
              <a:ahLst/>
              <a:cxnLst/>
              <a:rect l="l" t="t" r="r" b="b"/>
              <a:pathLst>
                <a:path w="14902" h="8516" extrusionOk="0">
                  <a:moveTo>
                    <a:pt x="5322" y="1"/>
                  </a:moveTo>
                  <a:lnTo>
                    <a:pt x="0" y="3061"/>
                  </a:lnTo>
                  <a:lnTo>
                    <a:pt x="9580" y="8516"/>
                  </a:lnTo>
                  <a:lnTo>
                    <a:pt x="14901" y="5455"/>
                  </a:lnTo>
                  <a:lnTo>
                    <a:pt x="5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6;p29"/>
            <p:cNvSpPr/>
            <p:nvPr/>
          </p:nvSpPr>
          <p:spPr>
            <a:xfrm>
              <a:off x="10665017" y="2086933"/>
              <a:ext cx="115567" cy="66638"/>
            </a:xfrm>
            <a:custGeom>
              <a:avLst/>
              <a:gdLst/>
              <a:ahLst/>
              <a:cxnLst/>
              <a:rect l="l" t="t" r="r" b="b"/>
              <a:pathLst>
                <a:path w="14769" h="8516" extrusionOk="0">
                  <a:moveTo>
                    <a:pt x="5323" y="1"/>
                  </a:moveTo>
                  <a:lnTo>
                    <a:pt x="1" y="3061"/>
                  </a:lnTo>
                  <a:lnTo>
                    <a:pt x="9580" y="8516"/>
                  </a:lnTo>
                  <a:lnTo>
                    <a:pt x="14769" y="5456"/>
                  </a:lnTo>
                  <a:lnTo>
                    <a:pt x="5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7;p29"/>
            <p:cNvSpPr/>
            <p:nvPr/>
          </p:nvSpPr>
          <p:spPr>
            <a:xfrm>
              <a:off x="10545295" y="2156692"/>
              <a:ext cx="115567" cy="66638"/>
            </a:xfrm>
            <a:custGeom>
              <a:avLst/>
              <a:gdLst/>
              <a:ahLst/>
              <a:cxnLst/>
              <a:rect l="l" t="t" r="r" b="b"/>
              <a:pathLst>
                <a:path w="14769" h="8516" extrusionOk="0">
                  <a:moveTo>
                    <a:pt x="5189" y="0"/>
                  </a:moveTo>
                  <a:lnTo>
                    <a:pt x="0" y="3060"/>
                  </a:lnTo>
                  <a:lnTo>
                    <a:pt x="9447" y="8515"/>
                  </a:lnTo>
                  <a:lnTo>
                    <a:pt x="14769" y="5455"/>
                  </a:lnTo>
                  <a:lnTo>
                    <a:pt x="5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8;p29"/>
            <p:cNvSpPr/>
            <p:nvPr/>
          </p:nvSpPr>
          <p:spPr>
            <a:xfrm>
              <a:off x="10447428" y="2100470"/>
              <a:ext cx="116616" cy="66638"/>
            </a:xfrm>
            <a:custGeom>
              <a:avLst/>
              <a:gdLst/>
              <a:ahLst/>
              <a:cxnLst/>
              <a:rect l="l" t="t" r="r" b="b"/>
              <a:pathLst>
                <a:path w="14903" h="8516" extrusionOk="0">
                  <a:moveTo>
                    <a:pt x="5323" y="1"/>
                  </a:moveTo>
                  <a:lnTo>
                    <a:pt x="1" y="3061"/>
                  </a:lnTo>
                  <a:lnTo>
                    <a:pt x="9580" y="8516"/>
                  </a:lnTo>
                  <a:lnTo>
                    <a:pt x="14902" y="5455"/>
                  </a:lnTo>
                  <a:lnTo>
                    <a:pt x="5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9;p29"/>
            <p:cNvSpPr/>
            <p:nvPr/>
          </p:nvSpPr>
          <p:spPr>
            <a:xfrm>
              <a:off x="10507813" y="2065070"/>
              <a:ext cx="115567" cy="67678"/>
            </a:xfrm>
            <a:custGeom>
              <a:avLst/>
              <a:gdLst/>
              <a:ahLst/>
              <a:cxnLst/>
              <a:rect l="l" t="t" r="r" b="b"/>
              <a:pathLst>
                <a:path w="14769" h="8649" extrusionOk="0">
                  <a:moveTo>
                    <a:pt x="5322" y="1"/>
                  </a:moveTo>
                  <a:lnTo>
                    <a:pt x="1" y="3061"/>
                  </a:lnTo>
                  <a:lnTo>
                    <a:pt x="9580" y="8649"/>
                  </a:lnTo>
                  <a:lnTo>
                    <a:pt x="14769" y="5589"/>
                  </a:lnTo>
                  <a:lnTo>
                    <a:pt x="5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0;p29"/>
            <p:cNvSpPr/>
            <p:nvPr/>
          </p:nvSpPr>
          <p:spPr>
            <a:xfrm>
              <a:off x="10410994" y="2009895"/>
              <a:ext cx="115567" cy="66638"/>
            </a:xfrm>
            <a:custGeom>
              <a:avLst/>
              <a:gdLst/>
              <a:ahLst/>
              <a:cxnLst/>
              <a:rect l="l" t="t" r="r" b="b"/>
              <a:pathLst>
                <a:path w="14769" h="8516" extrusionOk="0">
                  <a:moveTo>
                    <a:pt x="5322" y="0"/>
                  </a:moveTo>
                  <a:lnTo>
                    <a:pt x="0" y="3060"/>
                  </a:lnTo>
                  <a:lnTo>
                    <a:pt x="9580" y="8515"/>
                  </a:lnTo>
                  <a:lnTo>
                    <a:pt x="14768" y="5455"/>
                  </a:lnTo>
                  <a:lnTo>
                    <a:pt x="5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1;p29"/>
            <p:cNvSpPr/>
            <p:nvPr/>
          </p:nvSpPr>
          <p:spPr>
            <a:xfrm>
              <a:off x="10604632" y="2121292"/>
              <a:ext cx="116616" cy="66638"/>
            </a:xfrm>
            <a:custGeom>
              <a:avLst/>
              <a:gdLst/>
              <a:ahLst/>
              <a:cxnLst/>
              <a:rect l="l" t="t" r="r" b="b"/>
              <a:pathLst>
                <a:path w="14903" h="8516" extrusionOk="0">
                  <a:moveTo>
                    <a:pt x="5323" y="0"/>
                  </a:moveTo>
                  <a:lnTo>
                    <a:pt x="1" y="3061"/>
                  </a:lnTo>
                  <a:lnTo>
                    <a:pt x="9580" y="8516"/>
                  </a:lnTo>
                  <a:lnTo>
                    <a:pt x="14902" y="5455"/>
                  </a:lnTo>
                  <a:lnTo>
                    <a:pt x="5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2;p29"/>
            <p:cNvSpPr/>
            <p:nvPr/>
          </p:nvSpPr>
          <p:spPr>
            <a:xfrm>
              <a:off x="10156964" y="1932851"/>
              <a:ext cx="115567" cy="66638"/>
            </a:xfrm>
            <a:custGeom>
              <a:avLst/>
              <a:gdLst/>
              <a:ahLst/>
              <a:cxnLst/>
              <a:rect l="l" t="t" r="r" b="b"/>
              <a:pathLst>
                <a:path w="14769" h="8516" extrusionOk="0">
                  <a:moveTo>
                    <a:pt x="5322" y="1"/>
                  </a:moveTo>
                  <a:lnTo>
                    <a:pt x="1" y="3061"/>
                  </a:lnTo>
                  <a:lnTo>
                    <a:pt x="9580" y="8516"/>
                  </a:lnTo>
                  <a:lnTo>
                    <a:pt x="14769" y="5456"/>
                  </a:lnTo>
                  <a:lnTo>
                    <a:pt x="5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3;p29"/>
            <p:cNvSpPr/>
            <p:nvPr/>
          </p:nvSpPr>
          <p:spPr>
            <a:xfrm>
              <a:off x="9806114" y="1799591"/>
              <a:ext cx="115567" cy="66638"/>
            </a:xfrm>
            <a:custGeom>
              <a:avLst/>
              <a:gdLst/>
              <a:ahLst/>
              <a:cxnLst/>
              <a:rect l="l" t="t" r="r" b="b"/>
              <a:pathLst>
                <a:path w="14769" h="8516" extrusionOk="0">
                  <a:moveTo>
                    <a:pt x="5322" y="1"/>
                  </a:moveTo>
                  <a:lnTo>
                    <a:pt x="1" y="3061"/>
                  </a:lnTo>
                  <a:lnTo>
                    <a:pt x="9580" y="8516"/>
                  </a:lnTo>
                  <a:lnTo>
                    <a:pt x="14769" y="5456"/>
                  </a:lnTo>
                  <a:lnTo>
                    <a:pt x="5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543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7"/>
          <p:cNvSpPr txBox="1">
            <a:spLocks noGrp="1"/>
          </p:cNvSpPr>
          <p:nvPr>
            <p:ph type="subTitle" idx="1"/>
          </p:nvPr>
        </p:nvSpPr>
        <p:spPr>
          <a:xfrm>
            <a:off x="720000" y="2571750"/>
            <a:ext cx="4073400" cy="16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Given a dataset of product IDs, titles, descriptions and summaries in bullet form, product type IDs, and product lengths, what valuable information can be extracted from the text?</a:t>
            </a:r>
            <a:endParaRPr dirty="0"/>
          </a:p>
        </p:txBody>
      </p:sp>
      <p:sp>
        <p:nvSpPr>
          <p:cNvPr id="521" name="Google Shape;521;p37"/>
          <p:cNvSpPr txBox="1">
            <a:spLocks noGrp="1"/>
          </p:cNvSpPr>
          <p:nvPr>
            <p:ph type="ctrTitle"/>
          </p:nvPr>
        </p:nvSpPr>
        <p:spPr>
          <a:xfrm>
            <a:off x="719999" y="1405200"/>
            <a:ext cx="7838522" cy="9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dirty="0" smtClean="0"/>
              <a:t>Deriving Meaningful Insights</a:t>
            </a:r>
            <a:endParaRPr sz="4800" dirty="0"/>
          </a:p>
        </p:txBody>
      </p:sp>
    </p:spTree>
    <p:extLst>
      <p:ext uri="{BB962C8B-B14F-4D97-AF65-F5344CB8AC3E}">
        <p14:creationId xmlns:p14="http://schemas.microsoft.com/office/powerpoint/2010/main" val="4253015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720050" y="1724525"/>
            <a:ext cx="3845100" cy="6946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SOLUTION</a:t>
            </a:r>
            <a:endParaRPr dirty="0"/>
          </a:p>
        </p:txBody>
      </p:sp>
      <p:sp>
        <p:nvSpPr>
          <p:cNvPr id="534" name="Google Shape;534;p39"/>
          <p:cNvSpPr txBox="1">
            <a:spLocks noGrp="1"/>
          </p:cNvSpPr>
          <p:nvPr>
            <p:ph type="title" idx="2"/>
          </p:nvPr>
        </p:nvSpPr>
        <p:spPr>
          <a:xfrm>
            <a:off x="720050" y="315950"/>
            <a:ext cx="21003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02</a:t>
            </a:r>
            <a:endParaRPr dirty="0"/>
          </a:p>
        </p:txBody>
      </p:sp>
      <p:sp>
        <p:nvSpPr>
          <p:cNvPr id="55" name="Google Shape;520;p37"/>
          <p:cNvSpPr txBox="1">
            <a:spLocks noGrp="1"/>
          </p:cNvSpPr>
          <p:nvPr>
            <p:ph type="subTitle" idx="1"/>
          </p:nvPr>
        </p:nvSpPr>
        <p:spPr>
          <a:xfrm>
            <a:off x="720000" y="2571750"/>
            <a:ext cx="4073400" cy="16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Using product titles, we can use language models to create descriptions for products that don’t have descriptions!</a:t>
            </a:r>
            <a:endParaRPr dirty="0"/>
          </a:p>
        </p:txBody>
      </p:sp>
      <p:grpSp>
        <p:nvGrpSpPr>
          <p:cNvPr id="63" name="Google Shape;531;p32"/>
          <p:cNvGrpSpPr/>
          <p:nvPr/>
        </p:nvGrpSpPr>
        <p:grpSpPr>
          <a:xfrm>
            <a:off x="6619986" y="1905466"/>
            <a:ext cx="2232430" cy="1615383"/>
            <a:chOff x="238125" y="272875"/>
            <a:chExt cx="7143775" cy="5169225"/>
          </a:xfrm>
        </p:grpSpPr>
        <p:sp>
          <p:nvSpPr>
            <p:cNvPr id="64" name="Google Shape;532;p32"/>
            <p:cNvSpPr/>
            <p:nvPr/>
          </p:nvSpPr>
          <p:spPr>
            <a:xfrm>
              <a:off x="681825" y="2485875"/>
              <a:ext cx="6583600" cy="2834225"/>
            </a:xfrm>
            <a:custGeom>
              <a:avLst/>
              <a:gdLst/>
              <a:ahLst/>
              <a:cxnLst/>
              <a:rect l="l" t="t" r="r" b="b"/>
              <a:pathLst>
                <a:path w="263344" h="113369" extrusionOk="0">
                  <a:moveTo>
                    <a:pt x="263343" y="0"/>
                  </a:moveTo>
                  <a:lnTo>
                    <a:pt x="173048" y="74987"/>
                  </a:lnTo>
                  <a:lnTo>
                    <a:pt x="7100" y="54355"/>
                  </a:lnTo>
                  <a:lnTo>
                    <a:pt x="6434" y="55020"/>
                  </a:lnTo>
                  <a:lnTo>
                    <a:pt x="4881" y="56795"/>
                  </a:lnTo>
                  <a:lnTo>
                    <a:pt x="3772" y="57904"/>
                  </a:lnTo>
                  <a:lnTo>
                    <a:pt x="2885" y="59679"/>
                  </a:lnTo>
                  <a:lnTo>
                    <a:pt x="1997" y="61454"/>
                  </a:lnTo>
                  <a:lnTo>
                    <a:pt x="1110" y="63451"/>
                  </a:lnTo>
                  <a:lnTo>
                    <a:pt x="444" y="65891"/>
                  </a:lnTo>
                  <a:lnTo>
                    <a:pt x="0" y="68332"/>
                  </a:lnTo>
                  <a:lnTo>
                    <a:pt x="0" y="71216"/>
                  </a:lnTo>
                  <a:lnTo>
                    <a:pt x="444" y="74100"/>
                  </a:lnTo>
                  <a:lnTo>
                    <a:pt x="1110" y="77206"/>
                  </a:lnTo>
                  <a:lnTo>
                    <a:pt x="2441" y="80755"/>
                  </a:lnTo>
                  <a:lnTo>
                    <a:pt x="4438" y="84305"/>
                  </a:lnTo>
                  <a:lnTo>
                    <a:pt x="7100" y="88077"/>
                  </a:lnTo>
                  <a:lnTo>
                    <a:pt x="173048" y="113368"/>
                  </a:lnTo>
                  <a:lnTo>
                    <a:pt x="263343" y="34388"/>
                  </a:lnTo>
                  <a:lnTo>
                    <a:pt x="261790" y="31725"/>
                  </a:lnTo>
                  <a:lnTo>
                    <a:pt x="260459" y="29063"/>
                  </a:lnTo>
                  <a:lnTo>
                    <a:pt x="259793" y="26401"/>
                  </a:lnTo>
                  <a:lnTo>
                    <a:pt x="259350" y="23517"/>
                  </a:lnTo>
                  <a:lnTo>
                    <a:pt x="259128" y="20633"/>
                  </a:lnTo>
                  <a:lnTo>
                    <a:pt x="259128" y="17749"/>
                  </a:lnTo>
                  <a:lnTo>
                    <a:pt x="259350" y="14865"/>
                  </a:lnTo>
                  <a:lnTo>
                    <a:pt x="259793" y="12202"/>
                  </a:lnTo>
                  <a:lnTo>
                    <a:pt x="260681" y="7321"/>
                  </a:lnTo>
                  <a:lnTo>
                    <a:pt x="262012" y="3550"/>
                  </a:lnTo>
                  <a:lnTo>
                    <a:pt x="26334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5" name="Google Shape;533;p32"/>
            <p:cNvSpPr/>
            <p:nvPr/>
          </p:nvSpPr>
          <p:spPr>
            <a:xfrm>
              <a:off x="565350" y="2180825"/>
              <a:ext cx="6816550" cy="3261275"/>
            </a:xfrm>
            <a:custGeom>
              <a:avLst/>
              <a:gdLst/>
              <a:ahLst/>
              <a:cxnLst/>
              <a:rect l="l" t="t" r="r" b="b"/>
              <a:pathLst>
                <a:path w="272662" h="130451" extrusionOk="0">
                  <a:moveTo>
                    <a:pt x="114478" y="0"/>
                  </a:moveTo>
                  <a:lnTo>
                    <a:pt x="111372" y="222"/>
                  </a:lnTo>
                  <a:lnTo>
                    <a:pt x="108932" y="1109"/>
                  </a:lnTo>
                  <a:lnTo>
                    <a:pt x="104938" y="3328"/>
                  </a:lnTo>
                  <a:lnTo>
                    <a:pt x="92736" y="10206"/>
                  </a:lnTo>
                  <a:lnTo>
                    <a:pt x="76763" y="19745"/>
                  </a:lnTo>
                  <a:lnTo>
                    <a:pt x="59236" y="30616"/>
                  </a:lnTo>
                  <a:lnTo>
                    <a:pt x="26623" y="51249"/>
                  </a:lnTo>
                  <a:lnTo>
                    <a:pt x="10428" y="61676"/>
                  </a:lnTo>
                  <a:lnTo>
                    <a:pt x="8875" y="63007"/>
                  </a:lnTo>
                  <a:lnTo>
                    <a:pt x="7987" y="63673"/>
                  </a:lnTo>
                  <a:lnTo>
                    <a:pt x="5991" y="65891"/>
                  </a:lnTo>
                  <a:lnTo>
                    <a:pt x="4881" y="67444"/>
                  </a:lnTo>
                  <a:lnTo>
                    <a:pt x="3550" y="69441"/>
                  </a:lnTo>
                  <a:lnTo>
                    <a:pt x="2441" y="71659"/>
                  </a:lnTo>
                  <a:lnTo>
                    <a:pt x="1332" y="74100"/>
                  </a:lnTo>
                  <a:lnTo>
                    <a:pt x="666" y="76984"/>
                  </a:lnTo>
                  <a:lnTo>
                    <a:pt x="0" y="79868"/>
                  </a:lnTo>
                  <a:lnTo>
                    <a:pt x="0" y="83196"/>
                  </a:lnTo>
                  <a:lnTo>
                    <a:pt x="222" y="86746"/>
                  </a:lnTo>
                  <a:lnTo>
                    <a:pt x="666" y="88742"/>
                  </a:lnTo>
                  <a:lnTo>
                    <a:pt x="1110" y="90517"/>
                  </a:lnTo>
                  <a:lnTo>
                    <a:pt x="1997" y="92514"/>
                  </a:lnTo>
                  <a:lnTo>
                    <a:pt x="2663" y="94510"/>
                  </a:lnTo>
                  <a:lnTo>
                    <a:pt x="3772" y="96729"/>
                  </a:lnTo>
                  <a:lnTo>
                    <a:pt x="5103" y="98726"/>
                  </a:lnTo>
                  <a:lnTo>
                    <a:pt x="6434" y="100944"/>
                  </a:lnTo>
                  <a:lnTo>
                    <a:pt x="7987" y="103163"/>
                  </a:lnTo>
                  <a:lnTo>
                    <a:pt x="9097" y="104716"/>
                  </a:lnTo>
                  <a:lnTo>
                    <a:pt x="179038" y="130451"/>
                  </a:lnTo>
                  <a:lnTo>
                    <a:pt x="270886" y="50139"/>
                  </a:lnTo>
                  <a:lnTo>
                    <a:pt x="271552" y="49474"/>
                  </a:lnTo>
                  <a:lnTo>
                    <a:pt x="272217" y="48586"/>
                  </a:lnTo>
                  <a:lnTo>
                    <a:pt x="272439" y="47699"/>
                  </a:lnTo>
                  <a:lnTo>
                    <a:pt x="272661" y="46812"/>
                  </a:lnTo>
                  <a:lnTo>
                    <a:pt x="272439" y="45924"/>
                  </a:lnTo>
                  <a:lnTo>
                    <a:pt x="272439" y="45037"/>
                  </a:lnTo>
                  <a:lnTo>
                    <a:pt x="271995" y="44149"/>
                  </a:lnTo>
                  <a:lnTo>
                    <a:pt x="271330" y="43484"/>
                  </a:lnTo>
                  <a:lnTo>
                    <a:pt x="270664" y="42818"/>
                  </a:lnTo>
                  <a:lnTo>
                    <a:pt x="269999" y="42375"/>
                  </a:lnTo>
                  <a:lnTo>
                    <a:pt x="269111" y="41931"/>
                  </a:lnTo>
                  <a:lnTo>
                    <a:pt x="267336" y="41931"/>
                  </a:lnTo>
                  <a:lnTo>
                    <a:pt x="266449" y="42153"/>
                  </a:lnTo>
                  <a:lnTo>
                    <a:pt x="265562" y="42375"/>
                  </a:lnTo>
                  <a:lnTo>
                    <a:pt x="264896" y="43040"/>
                  </a:lnTo>
                  <a:lnTo>
                    <a:pt x="176154" y="120689"/>
                  </a:lnTo>
                  <a:lnTo>
                    <a:pt x="14421" y="95842"/>
                  </a:lnTo>
                  <a:lnTo>
                    <a:pt x="12868" y="93623"/>
                  </a:lnTo>
                  <a:lnTo>
                    <a:pt x="11537" y="91405"/>
                  </a:lnTo>
                  <a:lnTo>
                    <a:pt x="10650" y="89186"/>
                  </a:lnTo>
                  <a:lnTo>
                    <a:pt x="9984" y="87189"/>
                  </a:lnTo>
                  <a:lnTo>
                    <a:pt x="9540" y="85193"/>
                  </a:lnTo>
                  <a:lnTo>
                    <a:pt x="9318" y="83418"/>
                  </a:lnTo>
                  <a:lnTo>
                    <a:pt x="9318" y="81643"/>
                  </a:lnTo>
                  <a:lnTo>
                    <a:pt x="9540" y="80090"/>
                  </a:lnTo>
                  <a:lnTo>
                    <a:pt x="9762" y="78759"/>
                  </a:lnTo>
                  <a:lnTo>
                    <a:pt x="10206" y="77206"/>
                  </a:lnTo>
                  <a:lnTo>
                    <a:pt x="11093" y="74765"/>
                  </a:lnTo>
                  <a:lnTo>
                    <a:pt x="12203" y="72991"/>
                  </a:lnTo>
                  <a:lnTo>
                    <a:pt x="13312" y="71438"/>
                  </a:lnTo>
                  <a:lnTo>
                    <a:pt x="179038" y="92070"/>
                  </a:lnTo>
                  <a:lnTo>
                    <a:pt x="270886" y="15752"/>
                  </a:lnTo>
                  <a:lnTo>
                    <a:pt x="271552" y="15086"/>
                  </a:lnTo>
                  <a:lnTo>
                    <a:pt x="271995" y="14421"/>
                  </a:lnTo>
                  <a:lnTo>
                    <a:pt x="272439" y="13533"/>
                  </a:lnTo>
                  <a:lnTo>
                    <a:pt x="272661" y="12646"/>
                  </a:lnTo>
                  <a:lnTo>
                    <a:pt x="272661" y="11758"/>
                  </a:lnTo>
                  <a:lnTo>
                    <a:pt x="272439" y="10871"/>
                  </a:lnTo>
                  <a:lnTo>
                    <a:pt x="271995" y="9984"/>
                  </a:lnTo>
                  <a:lnTo>
                    <a:pt x="271552" y="9096"/>
                  </a:lnTo>
                  <a:lnTo>
                    <a:pt x="270664" y="8431"/>
                  </a:lnTo>
                  <a:lnTo>
                    <a:pt x="269777" y="7765"/>
                  </a:lnTo>
                  <a:lnTo>
                    <a:pt x="268668" y="7543"/>
                  </a:lnTo>
                  <a:lnTo>
                    <a:pt x="267558" y="7543"/>
                  </a:lnTo>
                  <a:lnTo>
                    <a:pt x="244264" y="6212"/>
                  </a:lnTo>
                  <a:lnTo>
                    <a:pt x="192571" y="3106"/>
                  </a:lnTo>
                  <a:lnTo>
                    <a:pt x="164395" y="1775"/>
                  </a:lnTo>
                  <a:lnTo>
                    <a:pt x="139104" y="666"/>
                  </a:lnTo>
                  <a:lnTo>
                    <a:pt x="120468" y="0"/>
                  </a:lnTo>
                  <a:close/>
                </a:path>
              </a:pathLst>
            </a:custGeom>
            <a:solidFill>
              <a:srgbClr val="86C4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6" name="Google Shape;534;p32"/>
            <p:cNvSpPr/>
            <p:nvPr/>
          </p:nvSpPr>
          <p:spPr>
            <a:xfrm>
              <a:off x="360125" y="2136450"/>
              <a:ext cx="6589150" cy="2168650"/>
            </a:xfrm>
            <a:custGeom>
              <a:avLst/>
              <a:gdLst/>
              <a:ahLst/>
              <a:cxnLst/>
              <a:rect l="l" t="t" r="r" b="b"/>
              <a:pathLst>
                <a:path w="263566" h="86746" extrusionOk="0">
                  <a:moveTo>
                    <a:pt x="263565" y="0"/>
                  </a:moveTo>
                  <a:lnTo>
                    <a:pt x="97395" y="49252"/>
                  </a:lnTo>
                  <a:lnTo>
                    <a:pt x="7988" y="15530"/>
                  </a:lnTo>
                  <a:lnTo>
                    <a:pt x="6435" y="17527"/>
                  </a:lnTo>
                  <a:lnTo>
                    <a:pt x="5104" y="19302"/>
                  </a:lnTo>
                  <a:lnTo>
                    <a:pt x="3772" y="21298"/>
                  </a:lnTo>
                  <a:lnTo>
                    <a:pt x="2663" y="23073"/>
                  </a:lnTo>
                  <a:lnTo>
                    <a:pt x="1776" y="25070"/>
                  </a:lnTo>
                  <a:lnTo>
                    <a:pt x="1110" y="26845"/>
                  </a:lnTo>
                  <a:lnTo>
                    <a:pt x="666" y="28620"/>
                  </a:lnTo>
                  <a:lnTo>
                    <a:pt x="223" y="30394"/>
                  </a:lnTo>
                  <a:lnTo>
                    <a:pt x="1" y="33722"/>
                  </a:lnTo>
                  <a:lnTo>
                    <a:pt x="1" y="37050"/>
                  </a:lnTo>
                  <a:lnTo>
                    <a:pt x="445" y="40156"/>
                  </a:lnTo>
                  <a:lnTo>
                    <a:pt x="1332" y="43040"/>
                  </a:lnTo>
                  <a:lnTo>
                    <a:pt x="2441" y="45481"/>
                  </a:lnTo>
                  <a:lnTo>
                    <a:pt x="3551" y="47921"/>
                  </a:lnTo>
                  <a:lnTo>
                    <a:pt x="4882" y="49918"/>
                  </a:lnTo>
                  <a:lnTo>
                    <a:pt x="5991" y="51693"/>
                  </a:lnTo>
                  <a:lnTo>
                    <a:pt x="7988" y="54133"/>
                  </a:lnTo>
                  <a:lnTo>
                    <a:pt x="8653" y="54799"/>
                  </a:lnTo>
                  <a:lnTo>
                    <a:pt x="98061" y="86746"/>
                  </a:lnTo>
                  <a:lnTo>
                    <a:pt x="263565" y="34166"/>
                  </a:lnTo>
                  <a:lnTo>
                    <a:pt x="262234" y="31504"/>
                  </a:lnTo>
                  <a:lnTo>
                    <a:pt x="261125" y="28398"/>
                  </a:lnTo>
                  <a:lnTo>
                    <a:pt x="260459" y="25514"/>
                  </a:lnTo>
                  <a:lnTo>
                    <a:pt x="260016" y="22630"/>
                  </a:lnTo>
                  <a:lnTo>
                    <a:pt x="259794" y="19745"/>
                  </a:lnTo>
                  <a:lnTo>
                    <a:pt x="259794" y="16861"/>
                  </a:lnTo>
                  <a:lnTo>
                    <a:pt x="260016" y="13977"/>
                  </a:lnTo>
                  <a:lnTo>
                    <a:pt x="260459" y="11537"/>
                  </a:lnTo>
                  <a:lnTo>
                    <a:pt x="261347" y="6878"/>
                  </a:lnTo>
                  <a:lnTo>
                    <a:pt x="262456" y="3106"/>
                  </a:lnTo>
                  <a:lnTo>
                    <a:pt x="26356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7" name="Google Shape;535;p32"/>
            <p:cNvSpPr/>
            <p:nvPr/>
          </p:nvSpPr>
          <p:spPr>
            <a:xfrm>
              <a:off x="238125" y="1642825"/>
              <a:ext cx="6827625" cy="2812025"/>
            </a:xfrm>
            <a:custGeom>
              <a:avLst/>
              <a:gdLst/>
              <a:ahLst/>
              <a:cxnLst/>
              <a:rect l="l" t="t" r="r" b="b"/>
              <a:pathLst>
                <a:path w="273105" h="112481" extrusionOk="0">
                  <a:moveTo>
                    <a:pt x="155077" y="0"/>
                  </a:moveTo>
                  <a:lnTo>
                    <a:pt x="11758" y="30616"/>
                  </a:lnTo>
                  <a:lnTo>
                    <a:pt x="11536" y="30616"/>
                  </a:lnTo>
                  <a:lnTo>
                    <a:pt x="9540" y="33057"/>
                  </a:lnTo>
                  <a:lnTo>
                    <a:pt x="7543" y="35275"/>
                  </a:lnTo>
                  <a:lnTo>
                    <a:pt x="5990" y="37494"/>
                  </a:lnTo>
                  <a:lnTo>
                    <a:pt x="4437" y="39712"/>
                  </a:lnTo>
                  <a:lnTo>
                    <a:pt x="3328" y="41931"/>
                  </a:lnTo>
                  <a:lnTo>
                    <a:pt x="2440" y="43928"/>
                  </a:lnTo>
                  <a:lnTo>
                    <a:pt x="1553" y="46146"/>
                  </a:lnTo>
                  <a:lnTo>
                    <a:pt x="887" y="48143"/>
                  </a:lnTo>
                  <a:lnTo>
                    <a:pt x="444" y="50139"/>
                  </a:lnTo>
                  <a:lnTo>
                    <a:pt x="222" y="52136"/>
                  </a:lnTo>
                  <a:lnTo>
                    <a:pt x="0" y="54133"/>
                  </a:lnTo>
                  <a:lnTo>
                    <a:pt x="222" y="57904"/>
                  </a:lnTo>
                  <a:lnTo>
                    <a:pt x="887" y="61454"/>
                  </a:lnTo>
                  <a:lnTo>
                    <a:pt x="1775" y="64782"/>
                  </a:lnTo>
                  <a:lnTo>
                    <a:pt x="2884" y="67888"/>
                  </a:lnTo>
                  <a:lnTo>
                    <a:pt x="4215" y="70550"/>
                  </a:lnTo>
                  <a:lnTo>
                    <a:pt x="5768" y="72991"/>
                  </a:lnTo>
                  <a:lnTo>
                    <a:pt x="7099" y="74987"/>
                  </a:lnTo>
                  <a:lnTo>
                    <a:pt x="9318" y="77871"/>
                  </a:lnTo>
                  <a:lnTo>
                    <a:pt x="10427" y="78981"/>
                  </a:lnTo>
                  <a:lnTo>
                    <a:pt x="11093" y="79646"/>
                  </a:lnTo>
                  <a:lnTo>
                    <a:pt x="102941" y="112481"/>
                  </a:lnTo>
                  <a:lnTo>
                    <a:pt x="269998" y="59457"/>
                  </a:lnTo>
                  <a:lnTo>
                    <a:pt x="270886" y="59014"/>
                  </a:lnTo>
                  <a:lnTo>
                    <a:pt x="271551" y="58570"/>
                  </a:lnTo>
                  <a:lnTo>
                    <a:pt x="272217" y="57904"/>
                  </a:lnTo>
                  <a:lnTo>
                    <a:pt x="272661" y="57017"/>
                  </a:lnTo>
                  <a:lnTo>
                    <a:pt x="272882" y="56351"/>
                  </a:lnTo>
                  <a:lnTo>
                    <a:pt x="273104" y="55464"/>
                  </a:lnTo>
                  <a:lnTo>
                    <a:pt x="273104" y="54355"/>
                  </a:lnTo>
                  <a:lnTo>
                    <a:pt x="272882" y="53467"/>
                  </a:lnTo>
                  <a:lnTo>
                    <a:pt x="272661" y="52580"/>
                  </a:lnTo>
                  <a:lnTo>
                    <a:pt x="271995" y="51914"/>
                  </a:lnTo>
                  <a:lnTo>
                    <a:pt x="271329" y="51249"/>
                  </a:lnTo>
                  <a:lnTo>
                    <a:pt x="270664" y="50805"/>
                  </a:lnTo>
                  <a:lnTo>
                    <a:pt x="269776" y="50361"/>
                  </a:lnTo>
                  <a:lnTo>
                    <a:pt x="268002" y="50361"/>
                  </a:lnTo>
                  <a:lnTo>
                    <a:pt x="267114" y="50583"/>
                  </a:lnTo>
                  <a:lnTo>
                    <a:pt x="102941" y="102497"/>
                  </a:lnTo>
                  <a:lnTo>
                    <a:pt x="16195" y="71438"/>
                  </a:lnTo>
                  <a:lnTo>
                    <a:pt x="15086" y="70106"/>
                  </a:lnTo>
                  <a:lnTo>
                    <a:pt x="13533" y="67888"/>
                  </a:lnTo>
                  <a:lnTo>
                    <a:pt x="11980" y="65226"/>
                  </a:lnTo>
                  <a:lnTo>
                    <a:pt x="11315" y="63451"/>
                  </a:lnTo>
                  <a:lnTo>
                    <a:pt x="10649" y="61898"/>
                  </a:lnTo>
                  <a:lnTo>
                    <a:pt x="9984" y="59236"/>
                  </a:lnTo>
                  <a:lnTo>
                    <a:pt x="9540" y="56573"/>
                  </a:lnTo>
                  <a:lnTo>
                    <a:pt x="9540" y="54133"/>
                  </a:lnTo>
                  <a:lnTo>
                    <a:pt x="9762" y="51692"/>
                  </a:lnTo>
                  <a:lnTo>
                    <a:pt x="10427" y="49030"/>
                  </a:lnTo>
                  <a:lnTo>
                    <a:pt x="11536" y="46590"/>
                  </a:lnTo>
                  <a:lnTo>
                    <a:pt x="12868" y="44149"/>
                  </a:lnTo>
                  <a:lnTo>
                    <a:pt x="14421" y="41709"/>
                  </a:lnTo>
                  <a:lnTo>
                    <a:pt x="102054" y="74987"/>
                  </a:lnTo>
                  <a:lnTo>
                    <a:pt x="269776" y="25070"/>
                  </a:lnTo>
                  <a:lnTo>
                    <a:pt x="270664" y="24626"/>
                  </a:lnTo>
                  <a:lnTo>
                    <a:pt x="271551" y="24182"/>
                  </a:lnTo>
                  <a:lnTo>
                    <a:pt x="272217" y="23517"/>
                  </a:lnTo>
                  <a:lnTo>
                    <a:pt x="272661" y="22851"/>
                  </a:lnTo>
                  <a:lnTo>
                    <a:pt x="272882" y="21964"/>
                  </a:lnTo>
                  <a:lnTo>
                    <a:pt x="273104" y="21076"/>
                  </a:lnTo>
                  <a:lnTo>
                    <a:pt x="273104" y="20189"/>
                  </a:lnTo>
                  <a:lnTo>
                    <a:pt x="272882" y="19302"/>
                  </a:lnTo>
                  <a:lnTo>
                    <a:pt x="272217" y="17970"/>
                  </a:lnTo>
                  <a:lnTo>
                    <a:pt x="271329" y="16861"/>
                  </a:lnTo>
                  <a:lnTo>
                    <a:pt x="269998" y="16196"/>
                  </a:lnTo>
                  <a:lnTo>
                    <a:pt x="268667" y="15974"/>
                  </a:lnTo>
                  <a:lnTo>
                    <a:pt x="155077"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8" name="Google Shape;536;p32"/>
            <p:cNvSpPr/>
            <p:nvPr/>
          </p:nvSpPr>
          <p:spPr>
            <a:xfrm>
              <a:off x="859300" y="711025"/>
              <a:ext cx="6106600" cy="2041100"/>
            </a:xfrm>
            <a:custGeom>
              <a:avLst/>
              <a:gdLst/>
              <a:ahLst/>
              <a:cxnLst/>
              <a:rect l="l" t="t" r="r" b="b"/>
              <a:pathLst>
                <a:path w="244264" h="81644" extrusionOk="0">
                  <a:moveTo>
                    <a:pt x="244264" y="1"/>
                  </a:moveTo>
                  <a:lnTo>
                    <a:pt x="113369" y="44593"/>
                  </a:lnTo>
                  <a:lnTo>
                    <a:pt x="7100" y="21077"/>
                  </a:lnTo>
                  <a:lnTo>
                    <a:pt x="4660" y="23961"/>
                  </a:lnTo>
                  <a:lnTo>
                    <a:pt x="2885" y="27067"/>
                  </a:lnTo>
                  <a:lnTo>
                    <a:pt x="1554" y="30173"/>
                  </a:lnTo>
                  <a:lnTo>
                    <a:pt x="666" y="33279"/>
                  </a:lnTo>
                  <a:lnTo>
                    <a:pt x="223" y="36163"/>
                  </a:lnTo>
                  <a:lnTo>
                    <a:pt x="1" y="39047"/>
                  </a:lnTo>
                  <a:lnTo>
                    <a:pt x="1" y="41931"/>
                  </a:lnTo>
                  <a:lnTo>
                    <a:pt x="445" y="44593"/>
                  </a:lnTo>
                  <a:lnTo>
                    <a:pt x="1110" y="47256"/>
                  </a:lnTo>
                  <a:lnTo>
                    <a:pt x="1554" y="49474"/>
                  </a:lnTo>
                  <a:lnTo>
                    <a:pt x="3107" y="53246"/>
                  </a:lnTo>
                  <a:lnTo>
                    <a:pt x="4216" y="55908"/>
                  </a:lnTo>
                  <a:lnTo>
                    <a:pt x="4660" y="56795"/>
                  </a:lnTo>
                  <a:lnTo>
                    <a:pt x="115366" y="81643"/>
                  </a:lnTo>
                  <a:lnTo>
                    <a:pt x="243820" y="37050"/>
                  </a:lnTo>
                  <a:lnTo>
                    <a:pt x="242045" y="32835"/>
                  </a:lnTo>
                  <a:lnTo>
                    <a:pt x="240936" y="28620"/>
                  </a:lnTo>
                  <a:lnTo>
                    <a:pt x="240049" y="24848"/>
                  </a:lnTo>
                  <a:lnTo>
                    <a:pt x="239605" y="21299"/>
                  </a:lnTo>
                  <a:lnTo>
                    <a:pt x="239383" y="17971"/>
                  </a:lnTo>
                  <a:lnTo>
                    <a:pt x="239605" y="15087"/>
                  </a:lnTo>
                  <a:lnTo>
                    <a:pt x="239827" y="12203"/>
                  </a:lnTo>
                  <a:lnTo>
                    <a:pt x="240270" y="9762"/>
                  </a:lnTo>
                  <a:lnTo>
                    <a:pt x="240714" y="7544"/>
                  </a:lnTo>
                  <a:lnTo>
                    <a:pt x="241380" y="5547"/>
                  </a:lnTo>
                  <a:lnTo>
                    <a:pt x="242711" y="2441"/>
                  </a:lnTo>
                  <a:lnTo>
                    <a:pt x="243820" y="666"/>
                  </a:lnTo>
                  <a:lnTo>
                    <a:pt x="2442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9" name="Google Shape;537;p32"/>
            <p:cNvSpPr/>
            <p:nvPr/>
          </p:nvSpPr>
          <p:spPr>
            <a:xfrm>
              <a:off x="742825" y="272875"/>
              <a:ext cx="6339550" cy="2595725"/>
            </a:xfrm>
            <a:custGeom>
              <a:avLst/>
              <a:gdLst/>
              <a:ahLst/>
              <a:cxnLst/>
              <a:rect l="l" t="t" r="r" b="b"/>
              <a:pathLst>
                <a:path w="253582" h="103829" extrusionOk="0">
                  <a:moveTo>
                    <a:pt x="125127" y="0"/>
                  </a:moveTo>
                  <a:lnTo>
                    <a:pt x="107601" y="5325"/>
                  </a:lnTo>
                  <a:lnTo>
                    <a:pt x="68998" y="16417"/>
                  </a:lnTo>
                  <a:lnTo>
                    <a:pt x="10206" y="33500"/>
                  </a:lnTo>
                  <a:lnTo>
                    <a:pt x="8431" y="35497"/>
                  </a:lnTo>
                  <a:lnTo>
                    <a:pt x="5991" y="38159"/>
                  </a:lnTo>
                  <a:lnTo>
                    <a:pt x="4216" y="41043"/>
                  </a:lnTo>
                  <a:lnTo>
                    <a:pt x="2663" y="43927"/>
                  </a:lnTo>
                  <a:lnTo>
                    <a:pt x="1554" y="46811"/>
                  </a:lnTo>
                  <a:lnTo>
                    <a:pt x="666" y="49696"/>
                  </a:lnTo>
                  <a:lnTo>
                    <a:pt x="223" y="52580"/>
                  </a:lnTo>
                  <a:lnTo>
                    <a:pt x="1" y="55464"/>
                  </a:lnTo>
                  <a:lnTo>
                    <a:pt x="1" y="58348"/>
                  </a:lnTo>
                  <a:lnTo>
                    <a:pt x="223" y="61232"/>
                  </a:lnTo>
                  <a:lnTo>
                    <a:pt x="666" y="63894"/>
                  </a:lnTo>
                  <a:lnTo>
                    <a:pt x="1332" y="66335"/>
                  </a:lnTo>
                  <a:lnTo>
                    <a:pt x="1998" y="68775"/>
                  </a:lnTo>
                  <a:lnTo>
                    <a:pt x="2663" y="70994"/>
                  </a:lnTo>
                  <a:lnTo>
                    <a:pt x="3551" y="73212"/>
                  </a:lnTo>
                  <a:lnTo>
                    <a:pt x="5325" y="76762"/>
                  </a:lnTo>
                  <a:lnTo>
                    <a:pt x="6435" y="78315"/>
                  </a:lnTo>
                  <a:lnTo>
                    <a:pt x="118915" y="103606"/>
                  </a:lnTo>
                  <a:lnTo>
                    <a:pt x="120247" y="103828"/>
                  </a:lnTo>
                  <a:lnTo>
                    <a:pt x="249810" y="59013"/>
                  </a:lnTo>
                  <a:lnTo>
                    <a:pt x="250698" y="58570"/>
                  </a:lnTo>
                  <a:lnTo>
                    <a:pt x="251585" y="58126"/>
                  </a:lnTo>
                  <a:lnTo>
                    <a:pt x="252029" y="57460"/>
                  </a:lnTo>
                  <a:lnTo>
                    <a:pt x="252694" y="56573"/>
                  </a:lnTo>
                  <a:lnTo>
                    <a:pt x="252916" y="55686"/>
                  </a:lnTo>
                  <a:lnTo>
                    <a:pt x="253138" y="54798"/>
                  </a:lnTo>
                  <a:lnTo>
                    <a:pt x="252916" y="53911"/>
                  </a:lnTo>
                  <a:lnTo>
                    <a:pt x="252916" y="53023"/>
                  </a:lnTo>
                  <a:lnTo>
                    <a:pt x="252473" y="52136"/>
                  </a:lnTo>
                  <a:lnTo>
                    <a:pt x="251807" y="51470"/>
                  </a:lnTo>
                  <a:lnTo>
                    <a:pt x="251141" y="50805"/>
                  </a:lnTo>
                  <a:lnTo>
                    <a:pt x="250476" y="50361"/>
                  </a:lnTo>
                  <a:lnTo>
                    <a:pt x="249588" y="49917"/>
                  </a:lnTo>
                  <a:lnTo>
                    <a:pt x="247814" y="49917"/>
                  </a:lnTo>
                  <a:lnTo>
                    <a:pt x="246926" y="50139"/>
                  </a:lnTo>
                  <a:lnTo>
                    <a:pt x="119803" y="94288"/>
                  </a:lnTo>
                  <a:lnTo>
                    <a:pt x="12647" y="70106"/>
                  </a:lnTo>
                  <a:lnTo>
                    <a:pt x="11759" y="68110"/>
                  </a:lnTo>
                  <a:lnTo>
                    <a:pt x="10650" y="65669"/>
                  </a:lnTo>
                  <a:lnTo>
                    <a:pt x="9984" y="62563"/>
                  </a:lnTo>
                  <a:lnTo>
                    <a:pt x="9319" y="59013"/>
                  </a:lnTo>
                  <a:lnTo>
                    <a:pt x="9319" y="57239"/>
                  </a:lnTo>
                  <a:lnTo>
                    <a:pt x="9319" y="55464"/>
                  </a:lnTo>
                  <a:lnTo>
                    <a:pt x="9541" y="53467"/>
                  </a:lnTo>
                  <a:lnTo>
                    <a:pt x="9984" y="51470"/>
                  </a:lnTo>
                  <a:lnTo>
                    <a:pt x="10428" y="49696"/>
                  </a:lnTo>
                  <a:lnTo>
                    <a:pt x="11315" y="47699"/>
                  </a:lnTo>
                  <a:lnTo>
                    <a:pt x="12203" y="45702"/>
                  </a:lnTo>
                  <a:lnTo>
                    <a:pt x="13534" y="43705"/>
                  </a:lnTo>
                  <a:lnTo>
                    <a:pt x="118472" y="67000"/>
                  </a:lnTo>
                  <a:lnTo>
                    <a:pt x="250254" y="21964"/>
                  </a:lnTo>
                  <a:lnTo>
                    <a:pt x="251141" y="21520"/>
                  </a:lnTo>
                  <a:lnTo>
                    <a:pt x="252029" y="21076"/>
                  </a:lnTo>
                  <a:lnTo>
                    <a:pt x="252473" y="20411"/>
                  </a:lnTo>
                  <a:lnTo>
                    <a:pt x="253138" y="19523"/>
                  </a:lnTo>
                  <a:lnTo>
                    <a:pt x="253360" y="18858"/>
                  </a:lnTo>
                  <a:lnTo>
                    <a:pt x="253582" y="17970"/>
                  </a:lnTo>
                  <a:lnTo>
                    <a:pt x="253582" y="16861"/>
                  </a:lnTo>
                  <a:lnTo>
                    <a:pt x="253360" y="15974"/>
                  </a:lnTo>
                  <a:lnTo>
                    <a:pt x="252916" y="15308"/>
                  </a:lnTo>
                  <a:lnTo>
                    <a:pt x="252473" y="14642"/>
                  </a:lnTo>
                  <a:lnTo>
                    <a:pt x="251363" y="13533"/>
                  </a:lnTo>
                  <a:lnTo>
                    <a:pt x="250032" y="13089"/>
                  </a:lnTo>
                  <a:lnTo>
                    <a:pt x="248479" y="12868"/>
                  </a:lnTo>
                  <a:lnTo>
                    <a:pt x="183254" y="5990"/>
                  </a:lnTo>
                  <a:lnTo>
                    <a:pt x="143098" y="1775"/>
                  </a:lnTo>
                  <a:lnTo>
                    <a:pt x="125127" y="0"/>
                  </a:lnTo>
                  <a:close/>
                </a:path>
              </a:pathLst>
            </a:custGeom>
            <a:solidFill>
              <a:srgbClr val="2B8B8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33938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0"/>
          <p:cNvSpPr txBox="1">
            <a:spLocks noGrp="1"/>
          </p:cNvSpPr>
          <p:nvPr>
            <p:ph type="subTitle" idx="1"/>
          </p:nvPr>
        </p:nvSpPr>
        <p:spPr>
          <a:xfrm>
            <a:off x="1400850" y="3078992"/>
            <a:ext cx="2685600" cy="109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By creating a base description, we can inspire sellers what to add to their descriptions</a:t>
            </a:r>
            <a:endParaRPr dirty="0"/>
          </a:p>
        </p:txBody>
      </p:sp>
      <p:sp>
        <p:nvSpPr>
          <p:cNvPr id="542" name="Google Shape;542;p40"/>
          <p:cNvSpPr txBox="1">
            <a:spLocks noGrp="1"/>
          </p:cNvSpPr>
          <p:nvPr>
            <p:ph type="ctrTitle"/>
          </p:nvPr>
        </p:nvSpPr>
        <p:spPr>
          <a:xfrm>
            <a:off x="700315" y="655687"/>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t>WHY?</a:t>
            </a:r>
            <a:endParaRPr sz="3000" dirty="0"/>
          </a:p>
        </p:txBody>
      </p:sp>
      <p:sp>
        <p:nvSpPr>
          <p:cNvPr id="543" name="Google Shape;543;p40"/>
          <p:cNvSpPr txBox="1">
            <a:spLocks noGrp="1"/>
          </p:cNvSpPr>
          <p:nvPr>
            <p:ph type="subTitle" idx="4"/>
          </p:nvPr>
        </p:nvSpPr>
        <p:spPr>
          <a:xfrm>
            <a:off x="4922869" y="2404896"/>
            <a:ext cx="2954962" cy="7812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GB" dirty="0" smtClean="0"/>
              <a:t>Increase Traffic to Products</a:t>
            </a:r>
            <a:endParaRPr dirty="0"/>
          </a:p>
        </p:txBody>
      </p:sp>
      <p:sp>
        <p:nvSpPr>
          <p:cNvPr id="544" name="Google Shape;544;p40"/>
          <p:cNvSpPr txBox="1">
            <a:spLocks noGrp="1"/>
          </p:cNvSpPr>
          <p:nvPr>
            <p:ph type="subTitle" idx="3"/>
          </p:nvPr>
        </p:nvSpPr>
        <p:spPr>
          <a:xfrm>
            <a:off x="1400850" y="2409150"/>
            <a:ext cx="2685600" cy="7812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 dirty="0" smtClean="0">
                <a:latin typeface="Barlow Semi Condensed SemiBold" panose="020B0604020202020204" charset="0"/>
              </a:rPr>
              <a:t>Improve Vendor Relations</a:t>
            </a:r>
            <a:endParaRPr dirty="0">
              <a:latin typeface="Barlow Semi Condensed SemiBold" panose="020B0604020202020204" charset="0"/>
            </a:endParaRPr>
          </a:p>
        </p:txBody>
      </p:sp>
      <p:sp>
        <p:nvSpPr>
          <p:cNvPr id="545" name="Google Shape;545;p40"/>
          <p:cNvSpPr txBox="1">
            <a:spLocks noGrp="1"/>
          </p:cNvSpPr>
          <p:nvPr>
            <p:ph type="subTitle" idx="2"/>
          </p:nvPr>
        </p:nvSpPr>
        <p:spPr>
          <a:xfrm>
            <a:off x="4814324" y="3078992"/>
            <a:ext cx="3172051" cy="109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Descriptions with specific keywords help search engines identify and recommend products. </a:t>
            </a:r>
            <a:r>
              <a:rPr lang="en" dirty="0" smtClean="0"/>
              <a:t>&gt;50% of descriptions were empty, and ~34% didn’t have any associated bullet points</a:t>
            </a:r>
            <a:endParaRPr dirty="0"/>
          </a:p>
        </p:txBody>
      </p:sp>
      <p:grpSp>
        <p:nvGrpSpPr>
          <p:cNvPr id="546" name="Google Shape;546;p40"/>
          <p:cNvGrpSpPr/>
          <p:nvPr/>
        </p:nvGrpSpPr>
        <p:grpSpPr>
          <a:xfrm>
            <a:off x="2416120" y="1665736"/>
            <a:ext cx="655060" cy="649980"/>
            <a:chOff x="4886264" y="3366174"/>
            <a:chExt cx="350548" cy="350198"/>
          </a:xfrm>
        </p:grpSpPr>
        <p:sp>
          <p:nvSpPr>
            <p:cNvPr id="547" name="Google Shape;547;p40"/>
            <p:cNvSpPr/>
            <p:nvPr/>
          </p:nvSpPr>
          <p:spPr>
            <a:xfrm>
              <a:off x="4946132" y="342661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4886264" y="353670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5187894" y="353670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5056414" y="336617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4978723" y="365074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5121597" y="340338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4922643" y="345984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5169720" y="360233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5121597" y="365074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4978723" y="340338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5169720" y="345984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4922643" y="360233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5077993" y="345175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0278;p76"/>
          <p:cNvGrpSpPr/>
          <p:nvPr/>
        </p:nvGrpSpPr>
        <p:grpSpPr>
          <a:xfrm>
            <a:off x="6190203" y="1734791"/>
            <a:ext cx="513204" cy="580925"/>
            <a:chOff x="3539102" y="2427549"/>
            <a:chExt cx="355099" cy="355481"/>
          </a:xfrm>
          <a:solidFill>
            <a:schemeClr val="tx1"/>
          </a:solidFill>
        </p:grpSpPr>
        <p:sp>
          <p:nvSpPr>
            <p:cNvPr id="41" name="Google Shape;10279;p76"/>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280;p76"/>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071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3"/>
          <p:cNvSpPr txBox="1">
            <a:spLocks noGrp="1"/>
          </p:cNvSpPr>
          <p:nvPr>
            <p:ph type="title"/>
          </p:nvPr>
        </p:nvSpPr>
        <p:spPr>
          <a:xfrm>
            <a:off x="4578850" y="1724550"/>
            <a:ext cx="3845100" cy="169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TEHCNIQUES &amp; ANALYSIS</a:t>
            </a:r>
            <a:endParaRPr dirty="0"/>
          </a:p>
        </p:txBody>
      </p:sp>
      <p:sp>
        <p:nvSpPr>
          <p:cNvPr id="622" name="Google Shape;622;p43"/>
          <p:cNvSpPr txBox="1">
            <a:spLocks noGrp="1"/>
          </p:cNvSpPr>
          <p:nvPr>
            <p:ph type="title" idx="2"/>
          </p:nvPr>
        </p:nvSpPr>
        <p:spPr>
          <a:xfrm>
            <a:off x="6323650" y="315950"/>
            <a:ext cx="2100300" cy="97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21861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Google Shape;664;p34"/>
          <p:cNvSpPr/>
          <p:nvPr/>
        </p:nvSpPr>
        <p:spPr>
          <a:xfrm>
            <a:off x="5000625" y="1192450"/>
            <a:ext cx="3124200" cy="732000"/>
          </a:xfrm>
          <a:prstGeom prst="roundRect">
            <a:avLst>
              <a:gd name="adj" fmla="val 27325"/>
            </a:avLst>
          </a:pr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1" name="Google Shape;666;p34"/>
          <p:cNvSpPr/>
          <p:nvPr/>
        </p:nvSpPr>
        <p:spPr>
          <a:xfrm>
            <a:off x="5456641" y="1746868"/>
            <a:ext cx="3124200" cy="732000"/>
          </a:xfrm>
          <a:prstGeom prst="roundRect">
            <a:avLst>
              <a:gd name="adj" fmla="val 27325"/>
            </a:avLst>
          </a:pr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2" name="Google Shape;667;p34"/>
          <p:cNvSpPr/>
          <p:nvPr/>
        </p:nvSpPr>
        <p:spPr>
          <a:xfrm>
            <a:off x="5456641" y="1746843"/>
            <a:ext cx="638700" cy="732000"/>
          </a:xfrm>
          <a:prstGeom prst="roundRect">
            <a:avLst>
              <a:gd name="adj" fmla="val 31317"/>
            </a:avLst>
          </a:prstGeom>
          <a:solidFill>
            <a:srgbClr val="2B8B8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3" name="Google Shape;668;p34"/>
          <p:cNvSpPr/>
          <p:nvPr/>
        </p:nvSpPr>
        <p:spPr>
          <a:xfrm>
            <a:off x="5490241" y="3188873"/>
            <a:ext cx="3124200" cy="732000"/>
          </a:xfrm>
          <a:prstGeom prst="roundRect">
            <a:avLst>
              <a:gd name="adj" fmla="val 27325"/>
            </a:avLst>
          </a:pr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4" name="Google Shape;669;p34"/>
          <p:cNvSpPr/>
          <p:nvPr/>
        </p:nvSpPr>
        <p:spPr>
          <a:xfrm>
            <a:off x="5490241" y="3188848"/>
            <a:ext cx="638700" cy="732000"/>
          </a:xfrm>
          <a:prstGeom prst="roundRect">
            <a:avLst>
              <a:gd name="adj" fmla="val 31317"/>
            </a:avLst>
          </a:prstGeom>
          <a:solidFill>
            <a:srgbClr val="FFB74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7" name="Google Shape;672;p34"/>
          <p:cNvSpPr txBox="1">
            <a:spLocks/>
          </p:cNvSpPr>
          <p:nvPr/>
        </p:nvSpPr>
        <p:spPr>
          <a:xfrm>
            <a:off x="457200" y="295986"/>
            <a:ext cx="8229600" cy="596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1pPr>
            <a:lvl2pPr marR="0" lvl="1"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2pPr>
            <a:lvl3pPr marR="0" lvl="2"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3pPr>
            <a:lvl4pPr marR="0" lvl="3"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4pPr>
            <a:lvl5pPr marR="0" lvl="4"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5pPr>
            <a:lvl6pPr marR="0" lvl="5"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6pPr>
            <a:lvl7pPr marR="0" lvl="6"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7pPr>
            <a:lvl8pPr marR="0" lvl="7"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8pPr>
            <a:lvl9pPr marR="0" lvl="8"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9pPr>
          </a:lstStyle>
          <a:p>
            <a:pPr marL="0" marR="0" lvl="0" indent="0" algn="ctr" defTabSz="914400" rtl="0" eaLnBrk="1" fontAlgn="auto" latinLnBrk="0" hangingPunct="1">
              <a:lnSpc>
                <a:spcPct val="100000"/>
              </a:lnSpc>
              <a:spcBef>
                <a:spcPts val="0"/>
              </a:spcBef>
              <a:spcAft>
                <a:spcPts val="0"/>
              </a:spcAft>
              <a:buClr>
                <a:srgbClr val="000000"/>
              </a:buClr>
              <a:buSzPts val="1800"/>
              <a:buFont typeface="Fira Sans"/>
              <a:buNone/>
              <a:tabLst/>
              <a:defRPr/>
            </a:pPr>
            <a:r>
              <a:rPr kumimoji="0" lang="en-US" sz="3000" b="0" i="0" u="none" strike="noStrike" kern="0" cap="none" spc="0" normalizeH="0" baseline="0" noProof="0" dirty="0" smtClean="0">
                <a:ln>
                  <a:noFill/>
                </a:ln>
                <a:solidFill>
                  <a:schemeClr val="bg1"/>
                </a:solidFill>
                <a:effectLst/>
                <a:uLnTx/>
                <a:uFillTx/>
                <a:latin typeface="Barlow Semi Condensed SemiBold" panose="020B0604020202020204" charset="0"/>
                <a:sym typeface="Fira Sans"/>
              </a:rPr>
              <a:t>IDEAL SOLUTION</a:t>
            </a:r>
            <a:endParaRPr kumimoji="0" lang="en-US" sz="3000" b="0" i="0" u="none" strike="noStrike" kern="0" cap="none" spc="0" normalizeH="0" baseline="0" noProof="0" dirty="0">
              <a:ln>
                <a:noFill/>
              </a:ln>
              <a:solidFill>
                <a:schemeClr val="bg1"/>
              </a:solidFill>
              <a:effectLst/>
              <a:uLnTx/>
              <a:uFillTx/>
              <a:latin typeface="Barlow Semi Condensed SemiBold" panose="020B0604020202020204" charset="0"/>
              <a:sym typeface="Fira Sans"/>
            </a:endParaRPr>
          </a:p>
        </p:txBody>
      </p:sp>
      <p:sp>
        <p:nvSpPr>
          <p:cNvPr id="90" name="Google Shape;675;p34"/>
          <p:cNvSpPr txBox="1"/>
          <p:nvPr/>
        </p:nvSpPr>
        <p:spPr>
          <a:xfrm>
            <a:off x="6128941" y="1799443"/>
            <a:ext cx="2284150" cy="222000"/>
          </a:xfrm>
          <a:prstGeom prst="rect">
            <a:avLst/>
          </a:prstGeom>
          <a:noFill/>
          <a:ln>
            <a:noFill/>
          </a:ln>
        </p:spPr>
        <p:txBody>
          <a:bodyPr spcFirstLastPara="1" wrap="square" lIns="91425" tIns="91425" rIns="91425" bIns="91425" anchor="ctr" anchorCtr="0">
            <a:noAutofit/>
          </a:bodyPr>
          <a:lstStyle/>
          <a:p>
            <a:r>
              <a:rPr lang="en-US" sz="1600" b="1" dirty="0">
                <a:solidFill>
                  <a:schemeClr val="bg1"/>
                </a:solidFill>
                <a:latin typeface="Barlow Semi Condensed SemiBold" panose="020B0604020202020204" charset="0"/>
                <a:ea typeface="Roboto Condensed Light" panose="020B0604020202020204" charset="0"/>
                <a:cs typeface="Fira Sans"/>
                <a:sym typeface="Fira Sans"/>
              </a:rPr>
              <a:t>Extract keywords from title </a:t>
            </a:r>
            <a:endParaRPr lang="en-US" sz="1600" b="1" dirty="0">
              <a:solidFill>
                <a:schemeClr val="bg1"/>
              </a:solidFill>
              <a:latin typeface="Barlow Semi Condensed SemiBold" panose="020B0604020202020204" charset="0"/>
              <a:ea typeface="Roboto Condensed Light" panose="020B0604020202020204" charset="0"/>
              <a:cs typeface="Fira Sans"/>
              <a:sym typeface="Fira Sans"/>
            </a:endParaRPr>
          </a:p>
        </p:txBody>
      </p:sp>
      <p:sp>
        <p:nvSpPr>
          <p:cNvPr id="91" name="Google Shape;676;p34"/>
          <p:cNvSpPr txBox="1"/>
          <p:nvPr/>
        </p:nvSpPr>
        <p:spPr>
          <a:xfrm>
            <a:off x="6162540" y="3262335"/>
            <a:ext cx="2856470" cy="222000"/>
          </a:xfrm>
          <a:prstGeom prst="rect">
            <a:avLst/>
          </a:prstGeom>
          <a:noFill/>
          <a:ln>
            <a:noFill/>
          </a:ln>
        </p:spPr>
        <p:txBody>
          <a:bodyPr spcFirstLastPara="1" wrap="square" lIns="91425" tIns="91425" rIns="91425" bIns="91425" anchor="ctr" anchorCtr="0">
            <a:noAutofit/>
          </a:bodyPr>
          <a:lstStyle/>
          <a:p>
            <a:r>
              <a:rPr lang="en" sz="1600" b="1" dirty="0" smtClean="0">
                <a:solidFill>
                  <a:schemeClr val="bg1"/>
                </a:solidFill>
                <a:latin typeface="Barlow Semi Condensed SemiBold" panose="020B0604020202020204" charset="0"/>
                <a:ea typeface="Roboto Condensed Light" panose="020B0604020202020204" charset="0"/>
                <a:cs typeface="Fira Sans"/>
                <a:sym typeface="Fira Sans"/>
              </a:rPr>
              <a:t>Use GPT(-J) to Create Description</a:t>
            </a:r>
            <a:endParaRPr sz="1600" b="1" dirty="0">
              <a:solidFill>
                <a:schemeClr val="bg1"/>
              </a:solidFill>
              <a:latin typeface="Barlow Semi Condensed SemiBold" panose="020B0604020202020204" charset="0"/>
              <a:ea typeface="Roboto Condensed Light" panose="020B0604020202020204" charset="0"/>
              <a:cs typeface="Fira Sans"/>
              <a:sym typeface="Fira Sans"/>
            </a:endParaRPr>
          </a:p>
        </p:txBody>
      </p:sp>
      <p:sp>
        <p:nvSpPr>
          <p:cNvPr id="94" name="Google Shape;679;p34"/>
          <p:cNvSpPr txBox="1"/>
          <p:nvPr/>
        </p:nvSpPr>
        <p:spPr>
          <a:xfrm>
            <a:off x="6128940" y="2021442"/>
            <a:ext cx="2557859" cy="804355"/>
          </a:xfrm>
          <a:prstGeom prst="rect">
            <a:avLst/>
          </a:prstGeom>
          <a:noFill/>
          <a:ln>
            <a:noFill/>
          </a:ln>
        </p:spPr>
        <p:txBody>
          <a:bodyPr spcFirstLastPara="1" wrap="square" lIns="91425" tIns="91425" rIns="91425" bIns="91425" anchor="ctr" anchorCtr="0">
            <a:noAutofit/>
          </a:bodyPr>
          <a:lstStyle/>
          <a:p>
            <a:r>
              <a:rPr lang="en-US" dirty="0" smtClean="0">
                <a:solidFill>
                  <a:schemeClr val="bg1"/>
                </a:solidFill>
                <a:latin typeface="Roboto Condensed Light" panose="020B0604020202020204" charset="0"/>
                <a:ea typeface="Roboto Condensed Light" panose="020B0604020202020204" charset="0"/>
                <a:cs typeface="Roboto"/>
                <a:sym typeface="Roboto"/>
              </a:rPr>
              <a:t>Use </a:t>
            </a:r>
            <a:r>
              <a:rPr lang="en-US" dirty="0" err="1" smtClean="0">
                <a:solidFill>
                  <a:schemeClr val="bg1"/>
                </a:solidFill>
                <a:latin typeface="Roboto Condensed Light" panose="020B0604020202020204" charset="0"/>
                <a:ea typeface="Roboto Condensed Light" panose="020B0604020202020204" charset="0"/>
                <a:cs typeface="Roboto"/>
                <a:sym typeface="Roboto"/>
              </a:rPr>
              <a:t>spaCy</a:t>
            </a:r>
            <a:r>
              <a:rPr lang="en-US" dirty="0" smtClean="0">
                <a:solidFill>
                  <a:schemeClr val="bg1"/>
                </a:solidFill>
                <a:latin typeface="Roboto Condensed Light" panose="020B0604020202020204" charset="0"/>
                <a:ea typeface="Roboto Condensed Light" panose="020B0604020202020204" charset="0"/>
                <a:cs typeface="Roboto"/>
                <a:sym typeface="Roboto"/>
              </a:rPr>
              <a:t> to extract keywords, such as:</a:t>
            </a:r>
          </a:p>
          <a:p>
            <a:r>
              <a:rPr lang="en-US" dirty="0" smtClean="0">
                <a:solidFill>
                  <a:schemeClr val="bg1"/>
                </a:solidFill>
                <a:latin typeface="Roboto Condensed Light" panose="020B0604020202020204" charset="0"/>
                <a:ea typeface="Roboto Condensed Light" panose="020B0604020202020204" charset="0"/>
                <a:cs typeface="Roboto"/>
                <a:sym typeface="Roboto"/>
              </a:rPr>
              <a:t>“Insulating</a:t>
            </a:r>
            <a:r>
              <a:rPr lang="en-US" dirty="0">
                <a:solidFill>
                  <a:schemeClr val="bg1"/>
                </a:solidFill>
                <a:latin typeface="Roboto Condensed Light" panose="020B0604020202020204" charset="0"/>
                <a:ea typeface="Roboto Condensed Light" panose="020B0604020202020204" charset="0"/>
                <a:cs typeface="Roboto"/>
                <a:sym typeface="Roboto"/>
              </a:rPr>
              <a:t>”, “glass”, “mug”</a:t>
            </a:r>
            <a:endParaRPr lang="en-US" dirty="0">
              <a:solidFill>
                <a:schemeClr val="bg1"/>
              </a:solidFill>
              <a:latin typeface="Roboto Condensed Light" panose="020B0604020202020204" charset="0"/>
              <a:ea typeface="Roboto Condensed Light" panose="020B0604020202020204" charset="0"/>
              <a:cs typeface="Roboto"/>
              <a:sym typeface="Roboto"/>
            </a:endParaRPr>
          </a:p>
        </p:txBody>
      </p:sp>
      <p:sp>
        <p:nvSpPr>
          <p:cNvPr id="95" name="Google Shape;680;p34"/>
          <p:cNvSpPr txBox="1"/>
          <p:nvPr/>
        </p:nvSpPr>
        <p:spPr>
          <a:xfrm>
            <a:off x="6162540" y="3484334"/>
            <a:ext cx="2718323" cy="809476"/>
          </a:xfrm>
          <a:prstGeom prst="rect">
            <a:avLst/>
          </a:prstGeom>
          <a:noFill/>
          <a:ln>
            <a:noFill/>
          </a:ln>
        </p:spPr>
        <p:txBody>
          <a:bodyPr spcFirstLastPara="1" wrap="square" lIns="91425" tIns="91425" rIns="91425" bIns="91425" anchor="ctr" anchorCtr="0">
            <a:noAutofit/>
          </a:bodyPr>
          <a:lstStyle/>
          <a:p>
            <a:r>
              <a:rPr lang="en" dirty="0" smtClean="0">
                <a:solidFill>
                  <a:schemeClr val="bg1"/>
                </a:solidFill>
                <a:latin typeface="Roboto Condensed Light" panose="020B0604020202020204" charset="0"/>
                <a:ea typeface="Roboto Condensed Light" panose="020B0604020202020204" charset="0"/>
                <a:cs typeface="Roboto"/>
                <a:sym typeface="Roboto"/>
              </a:rPr>
              <a:t>“This glass mug is great for both hold and cold drinks! Perfect for all seasons”</a:t>
            </a:r>
            <a:endParaRPr dirty="0">
              <a:solidFill>
                <a:schemeClr val="bg1"/>
              </a:solidFill>
              <a:latin typeface="Roboto Condensed Light" panose="020B0604020202020204" charset="0"/>
              <a:ea typeface="Roboto Condensed Light" panose="020B0604020202020204" charset="0"/>
              <a:cs typeface="Roboto"/>
              <a:sym typeface="Roboto"/>
            </a:endParaRPr>
          </a:p>
        </p:txBody>
      </p:sp>
      <p:sp>
        <p:nvSpPr>
          <p:cNvPr id="96" name="Google Shape;681;p34"/>
          <p:cNvSpPr/>
          <p:nvPr/>
        </p:nvSpPr>
        <p:spPr>
          <a:xfrm>
            <a:off x="457200" y="1028700"/>
            <a:ext cx="3672000" cy="3672000"/>
          </a:xfrm>
          <a:prstGeom prst="arc">
            <a:avLst>
              <a:gd name="adj1" fmla="val 16200000"/>
              <a:gd name="adj2" fmla="val 5399945"/>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98" name="Google Shape;683;p34"/>
          <p:cNvSpPr txBox="1"/>
          <p:nvPr/>
        </p:nvSpPr>
        <p:spPr>
          <a:xfrm>
            <a:off x="5514079" y="1877893"/>
            <a:ext cx="523800" cy="481500"/>
          </a:xfrm>
          <a:prstGeom prst="rect">
            <a:avLst/>
          </a:prstGeom>
          <a:noFill/>
          <a:ln>
            <a:noFill/>
          </a:ln>
        </p:spPr>
        <p:txBody>
          <a:bodyPr spcFirstLastPara="1" wrap="square" lIns="91425" tIns="91425" rIns="91425" bIns="91425" anchor="ctr" anchorCtr="0">
            <a:noAutofit/>
          </a:bodyPr>
          <a:lstStyle/>
          <a:p>
            <a:pPr algn="ctr"/>
            <a:r>
              <a:rPr lang="en" sz="2400" b="1" dirty="0" smtClean="0">
                <a:solidFill>
                  <a:srgbClr val="FFFFFF"/>
                </a:solidFill>
                <a:latin typeface="Barlow Semi Condensed SemiBold" panose="020B0604020202020204" charset="0"/>
                <a:ea typeface="Fira Sans"/>
                <a:cs typeface="Fira Sans"/>
                <a:sym typeface="Fira Sans"/>
              </a:rPr>
              <a:t>01</a:t>
            </a:r>
            <a:endParaRPr sz="2400" b="1" dirty="0">
              <a:solidFill>
                <a:srgbClr val="FFFFFF"/>
              </a:solidFill>
              <a:latin typeface="Barlow Semi Condensed SemiBold" panose="020B0604020202020204" charset="0"/>
              <a:ea typeface="Fira Sans"/>
              <a:cs typeface="Fira Sans"/>
              <a:sym typeface="Fira Sans"/>
            </a:endParaRPr>
          </a:p>
        </p:txBody>
      </p:sp>
      <p:sp>
        <p:nvSpPr>
          <p:cNvPr id="99" name="Google Shape;684;p34"/>
          <p:cNvSpPr txBox="1"/>
          <p:nvPr/>
        </p:nvSpPr>
        <p:spPr>
          <a:xfrm>
            <a:off x="5547679" y="3308310"/>
            <a:ext cx="523800" cy="481500"/>
          </a:xfrm>
          <a:prstGeom prst="rect">
            <a:avLst/>
          </a:prstGeom>
          <a:noFill/>
          <a:ln>
            <a:noFill/>
          </a:ln>
        </p:spPr>
        <p:txBody>
          <a:bodyPr spcFirstLastPara="1" wrap="square" lIns="91425" tIns="91425" rIns="91425" bIns="91425" anchor="ctr" anchorCtr="0">
            <a:noAutofit/>
          </a:bodyPr>
          <a:lstStyle/>
          <a:p>
            <a:pPr algn="ctr"/>
            <a:r>
              <a:rPr lang="en" sz="2400" b="1" dirty="0" smtClean="0">
                <a:solidFill>
                  <a:srgbClr val="FFFFFF"/>
                </a:solidFill>
                <a:latin typeface="Barlow Semi Condensed SemiBold" panose="020B0604020202020204" charset="0"/>
                <a:ea typeface="Fira Sans"/>
                <a:cs typeface="Fira Sans"/>
                <a:sym typeface="Fira Sans"/>
              </a:rPr>
              <a:t>02</a:t>
            </a:r>
            <a:endParaRPr sz="2400" b="1" dirty="0">
              <a:solidFill>
                <a:srgbClr val="FFFFFF"/>
              </a:solidFill>
              <a:latin typeface="Barlow Semi Condensed SemiBold" panose="020B0604020202020204" charset="0"/>
              <a:ea typeface="Fira Sans"/>
              <a:cs typeface="Fira Sans"/>
              <a:sym typeface="Fira Sans"/>
            </a:endParaRPr>
          </a:p>
        </p:txBody>
      </p:sp>
      <p:cxnSp>
        <p:nvCxnSpPr>
          <p:cNvPr id="102" name="Google Shape;687;p34"/>
          <p:cNvCxnSpPr/>
          <p:nvPr/>
        </p:nvCxnSpPr>
        <p:spPr>
          <a:xfrm rot="10800000">
            <a:off x="3940891" y="2118643"/>
            <a:ext cx="1530600" cy="0"/>
          </a:xfrm>
          <a:prstGeom prst="straightConnector1">
            <a:avLst/>
          </a:prstGeom>
          <a:noFill/>
          <a:ln w="9525" cap="flat" cmpd="sng">
            <a:solidFill>
              <a:srgbClr val="2B8B87"/>
            </a:solidFill>
            <a:prstDash val="solid"/>
            <a:round/>
            <a:headEnd type="none" w="med" len="med"/>
            <a:tailEnd type="oval" w="med" len="med"/>
          </a:ln>
        </p:spPr>
      </p:cxnSp>
      <p:cxnSp>
        <p:nvCxnSpPr>
          <p:cNvPr id="103" name="Google Shape;688;p34"/>
          <p:cNvCxnSpPr/>
          <p:nvPr/>
        </p:nvCxnSpPr>
        <p:spPr>
          <a:xfrm rot="10800000">
            <a:off x="3974491" y="3549060"/>
            <a:ext cx="1530600" cy="0"/>
          </a:xfrm>
          <a:prstGeom prst="straightConnector1">
            <a:avLst/>
          </a:prstGeom>
          <a:noFill/>
          <a:ln w="9525" cap="flat" cmpd="sng">
            <a:solidFill>
              <a:srgbClr val="FFB74D"/>
            </a:solidFill>
            <a:prstDash val="solid"/>
            <a:round/>
            <a:headEnd type="none" w="med" len="med"/>
            <a:tailEnd type="oval" w="med" len="med"/>
          </a:ln>
        </p:spPr>
      </p:cxnSp>
      <p:grpSp>
        <p:nvGrpSpPr>
          <p:cNvPr id="124" name="Google Shape;709;p34"/>
          <p:cNvGrpSpPr/>
          <p:nvPr/>
        </p:nvGrpSpPr>
        <p:grpSpPr>
          <a:xfrm>
            <a:off x="1310829" y="2134099"/>
            <a:ext cx="1660312" cy="2348422"/>
            <a:chOff x="2046825" y="3539700"/>
            <a:chExt cx="719425" cy="1020550"/>
          </a:xfrm>
        </p:grpSpPr>
        <p:sp>
          <p:nvSpPr>
            <p:cNvPr id="125" name="Google Shape;710;p34"/>
            <p:cNvSpPr/>
            <p:nvPr/>
          </p:nvSpPr>
          <p:spPr>
            <a:xfrm>
              <a:off x="2117450" y="3625200"/>
              <a:ext cx="262150" cy="509375"/>
            </a:xfrm>
            <a:custGeom>
              <a:avLst/>
              <a:gdLst/>
              <a:ahLst/>
              <a:cxnLst/>
              <a:rect l="l" t="t" r="r" b="b"/>
              <a:pathLst>
                <a:path w="10486" h="20375" extrusionOk="0">
                  <a:moveTo>
                    <a:pt x="8106" y="1"/>
                  </a:moveTo>
                  <a:lnTo>
                    <a:pt x="7883" y="75"/>
                  </a:lnTo>
                  <a:lnTo>
                    <a:pt x="7660" y="224"/>
                  </a:lnTo>
                  <a:lnTo>
                    <a:pt x="7436" y="447"/>
                  </a:lnTo>
                  <a:lnTo>
                    <a:pt x="7288" y="670"/>
                  </a:lnTo>
                  <a:lnTo>
                    <a:pt x="1" y="18367"/>
                  </a:lnTo>
                  <a:lnTo>
                    <a:pt x="1" y="18664"/>
                  </a:lnTo>
                  <a:lnTo>
                    <a:pt x="1" y="18887"/>
                  </a:lnTo>
                  <a:lnTo>
                    <a:pt x="1" y="19185"/>
                  </a:lnTo>
                  <a:lnTo>
                    <a:pt x="150" y="19408"/>
                  </a:lnTo>
                  <a:lnTo>
                    <a:pt x="298" y="19631"/>
                  </a:lnTo>
                  <a:lnTo>
                    <a:pt x="521" y="19854"/>
                  </a:lnTo>
                  <a:lnTo>
                    <a:pt x="819" y="20077"/>
                  </a:lnTo>
                  <a:lnTo>
                    <a:pt x="1116" y="20226"/>
                  </a:lnTo>
                  <a:lnTo>
                    <a:pt x="1414" y="20300"/>
                  </a:lnTo>
                  <a:lnTo>
                    <a:pt x="1785" y="20375"/>
                  </a:lnTo>
                  <a:lnTo>
                    <a:pt x="2083" y="20375"/>
                  </a:lnTo>
                  <a:lnTo>
                    <a:pt x="2380" y="20300"/>
                  </a:lnTo>
                  <a:lnTo>
                    <a:pt x="2603" y="20226"/>
                  </a:lnTo>
                  <a:lnTo>
                    <a:pt x="2826" y="20077"/>
                  </a:lnTo>
                  <a:lnTo>
                    <a:pt x="3049" y="19928"/>
                  </a:lnTo>
                  <a:lnTo>
                    <a:pt x="3198" y="19705"/>
                  </a:lnTo>
                  <a:lnTo>
                    <a:pt x="10485" y="1934"/>
                  </a:lnTo>
                  <a:lnTo>
                    <a:pt x="10485" y="1711"/>
                  </a:lnTo>
                  <a:lnTo>
                    <a:pt x="10485" y="1414"/>
                  </a:lnTo>
                  <a:lnTo>
                    <a:pt x="10485" y="1191"/>
                  </a:lnTo>
                  <a:lnTo>
                    <a:pt x="10336" y="893"/>
                  </a:lnTo>
                  <a:lnTo>
                    <a:pt x="10188" y="670"/>
                  </a:lnTo>
                  <a:lnTo>
                    <a:pt x="9965" y="447"/>
                  </a:lnTo>
                  <a:lnTo>
                    <a:pt x="9667" y="298"/>
                  </a:lnTo>
                  <a:lnTo>
                    <a:pt x="9370" y="150"/>
                  </a:lnTo>
                  <a:lnTo>
                    <a:pt x="9072" y="1"/>
                  </a:lnTo>
                  <a:close/>
                </a:path>
              </a:pathLst>
            </a:custGeom>
            <a:solidFill>
              <a:srgbClr val="FFB74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6" name="Google Shape;711;p34"/>
            <p:cNvSpPr/>
            <p:nvPr/>
          </p:nvSpPr>
          <p:spPr>
            <a:xfrm>
              <a:off x="2130475" y="3539700"/>
              <a:ext cx="163600" cy="567000"/>
            </a:xfrm>
            <a:custGeom>
              <a:avLst/>
              <a:gdLst/>
              <a:ahLst/>
              <a:cxnLst/>
              <a:rect l="l" t="t" r="r" b="b"/>
              <a:pathLst>
                <a:path w="6544" h="22680" extrusionOk="0">
                  <a:moveTo>
                    <a:pt x="1785" y="1"/>
                  </a:moveTo>
                  <a:lnTo>
                    <a:pt x="1413" y="75"/>
                  </a:lnTo>
                  <a:lnTo>
                    <a:pt x="1116" y="149"/>
                  </a:lnTo>
                  <a:lnTo>
                    <a:pt x="818" y="224"/>
                  </a:lnTo>
                  <a:lnTo>
                    <a:pt x="521" y="447"/>
                  </a:lnTo>
                  <a:lnTo>
                    <a:pt x="298" y="595"/>
                  </a:lnTo>
                  <a:lnTo>
                    <a:pt x="149" y="819"/>
                  </a:lnTo>
                  <a:lnTo>
                    <a:pt x="0" y="1116"/>
                  </a:lnTo>
                  <a:lnTo>
                    <a:pt x="0" y="1339"/>
                  </a:lnTo>
                  <a:lnTo>
                    <a:pt x="0" y="1636"/>
                  </a:lnTo>
                  <a:lnTo>
                    <a:pt x="3198" y="21638"/>
                  </a:lnTo>
                  <a:lnTo>
                    <a:pt x="3272" y="21861"/>
                  </a:lnTo>
                  <a:lnTo>
                    <a:pt x="3421" y="22084"/>
                  </a:lnTo>
                  <a:lnTo>
                    <a:pt x="3569" y="22307"/>
                  </a:lnTo>
                  <a:lnTo>
                    <a:pt x="3793" y="22456"/>
                  </a:lnTo>
                  <a:lnTo>
                    <a:pt x="4090" y="22530"/>
                  </a:lnTo>
                  <a:lnTo>
                    <a:pt x="4387" y="22605"/>
                  </a:lnTo>
                  <a:lnTo>
                    <a:pt x="4759" y="22679"/>
                  </a:lnTo>
                  <a:lnTo>
                    <a:pt x="5057" y="22605"/>
                  </a:lnTo>
                  <a:lnTo>
                    <a:pt x="5428" y="22530"/>
                  </a:lnTo>
                  <a:lnTo>
                    <a:pt x="5726" y="22456"/>
                  </a:lnTo>
                  <a:lnTo>
                    <a:pt x="5949" y="22233"/>
                  </a:lnTo>
                  <a:lnTo>
                    <a:pt x="6172" y="22084"/>
                  </a:lnTo>
                  <a:lnTo>
                    <a:pt x="6395" y="21861"/>
                  </a:lnTo>
                  <a:lnTo>
                    <a:pt x="6469" y="21564"/>
                  </a:lnTo>
                  <a:lnTo>
                    <a:pt x="6544" y="21341"/>
                  </a:lnTo>
                  <a:lnTo>
                    <a:pt x="6544" y="21043"/>
                  </a:lnTo>
                  <a:lnTo>
                    <a:pt x="3346" y="1116"/>
                  </a:lnTo>
                  <a:lnTo>
                    <a:pt x="3272" y="819"/>
                  </a:lnTo>
                  <a:lnTo>
                    <a:pt x="3123" y="595"/>
                  </a:lnTo>
                  <a:lnTo>
                    <a:pt x="2900" y="372"/>
                  </a:lnTo>
                  <a:lnTo>
                    <a:pt x="2677" y="224"/>
                  </a:lnTo>
                  <a:lnTo>
                    <a:pt x="2454" y="149"/>
                  </a:lnTo>
                  <a:lnTo>
                    <a:pt x="2082" y="75"/>
                  </a:lnTo>
                  <a:lnTo>
                    <a:pt x="1785" y="1"/>
                  </a:lnTo>
                  <a:close/>
                </a:path>
              </a:pathLst>
            </a:custGeom>
            <a:solidFill>
              <a:srgbClr val="FFB74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7" name="Google Shape;712;p34"/>
            <p:cNvSpPr/>
            <p:nvPr/>
          </p:nvSpPr>
          <p:spPr>
            <a:xfrm>
              <a:off x="2169500" y="3751625"/>
              <a:ext cx="474050" cy="217500"/>
            </a:xfrm>
            <a:custGeom>
              <a:avLst/>
              <a:gdLst/>
              <a:ahLst/>
              <a:cxnLst/>
              <a:rect l="l" t="t" r="r" b="b"/>
              <a:pathLst>
                <a:path w="18962" h="8700" extrusionOk="0">
                  <a:moveTo>
                    <a:pt x="11898" y="0"/>
                  </a:moveTo>
                  <a:lnTo>
                    <a:pt x="11229" y="75"/>
                  </a:lnTo>
                  <a:lnTo>
                    <a:pt x="10634" y="298"/>
                  </a:lnTo>
                  <a:lnTo>
                    <a:pt x="10039" y="521"/>
                  </a:lnTo>
                  <a:lnTo>
                    <a:pt x="9444" y="892"/>
                  </a:lnTo>
                  <a:lnTo>
                    <a:pt x="9072" y="1116"/>
                  </a:lnTo>
                  <a:lnTo>
                    <a:pt x="8849" y="1339"/>
                  </a:lnTo>
                  <a:lnTo>
                    <a:pt x="8701" y="1487"/>
                  </a:lnTo>
                  <a:lnTo>
                    <a:pt x="8626" y="1710"/>
                  </a:lnTo>
                  <a:lnTo>
                    <a:pt x="8477" y="1710"/>
                  </a:lnTo>
                  <a:lnTo>
                    <a:pt x="7213" y="1413"/>
                  </a:lnTo>
                  <a:lnTo>
                    <a:pt x="6098" y="1264"/>
                  </a:lnTo>
                  <a:lnTo>
                    <a:pt x="5057" y="1190"/>
                  </a:lnTo>
                  <a:lnTo>
                    <a:pt x="4165" y="1264"/>
                  </a:lnTo>
                  <a:lnTo>
                    <a:pt x="3421" y="1413"/>
                  </a:lnTo>
                  <a:lnTo>
                    <a:pt x="2752" y="1636"/>
                  </a:lnTo>
                  <a:lnTo>
                    <a:pt x="2157" y="1933"/>
                  </a:lnTo>
                  <a:lnTo>
                    <a:pt x="1637" y="2231"/>
                  </a:lnTo>
                  <a:lnTo>
                    <a:pt x="1191" y="2603"/>
                  </a:lnTo>
                  <a:lnTo>
                    <a:pt x="819" y="2974"/>
                  </a:lnTo>
                  <a:lnTo>
                    <a:pt x="373" y="3569"/>
                  </a:lnTo>
                  <a:lnTo>
                    <a:pt x="75" y="4090"/>
                  </a:lnTo>
                  <a:lnTo>
                    <a:pt x="1" y="4313"/>
                  </a:lnTo>
                  <a:lnTo>
                    <a:pt x="18962" y="8700"/>
                  </a:lnTo>
                  <a:lnTo>
                    <a:pt x="18962" y="8700"/>
                  </a:lnTo>
                  <a:lnTo>
                    <a:pt x="18664" y="7287"/>
                  </a:lnTo>
                  <a:lnTo>
                    <a:pt x="18218" y="6023"/>
                  </a:lnTo>
                  <a:lnTo>
                    <a:pt x="17772" y="4833"/>
                  </a:lnTo>
                  <a:lnTo>
                    <a:pt x="17326" y="3792"/>
                  </a:lnTo>
                  <a:lnTo>
                    <a:pt x="16731" y="2974"/>
                  </a:lnTo>
                  <a:lnTo>
                    <a:pt x="16210" y="2157"/>
                  </a:lnTo>
                  <a:lnTo>
                    <a:pt x="15616" y="1562"/>
                  </a:lnTo>
                  <a:lnTo>
                    <a:pt x="15021" y="1041"/>
                  </a:lnTo>
                  <a:lnTo>
                    <a:pt x="14426" y="595"/>
                  </a:lnTo>
                  <a:lnTo>
                    <a:pt x="13757" y="298"/>
                  </a:lnTo>
                  <a:lnTo>
                    <a:pt x="13162" y="75"/>
                  </a:lnTo>
                  <a:lnTo>
                    <a:pt x="12493" y="0"/>
                  </a:lnTo>
                  <a:close/>
                </a:path>
              </a:pathLst>
            </a:custGeom>
            <a:solidFill>
              <a:srgbClr val="5AAD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8" name="Google Shape;713;p34"/>
            <p:cNvSpPr/>
            <p:nvPr/>
          </p:nvSpPr>
          <p:spPr>
            <a:xfrm>
              <a:off x="2446475" y="4099225"/>
              <a:ext cx="319775" cy="323475"/>
            </a:xfrm>
            <a:custGeom>
              <a:avLst/>
              <a:gdLst/>
              <a:ahLst/>
              <a:cxnLst/>
              <a:rect l="l" t="t" r="r" b="b"/>
              <a:pathLst>
                <a:path w="12791" h="12939" extrusionOk="0">
                  <a:moveTo>
                    <a:pt x="7734" y="1934"/>
                  </a:moveTo>
                  <a:lnTo>
                    <a:pt x="8552" y="2083"/>
                  </a:lnTo>
                  <a:lnTo>
                    <a:pt x="8924" y="2231"/>
                  </a:lnTo>
                  <a:lnTo>
                    <a:pt x="9295" y="2380"/>
                  </a:lnTo>
                  <a:lnTo>
                    <a:pt x="9593" y="2603"/>
                  </a:lnTo>
                  <a:lnTo>
                    <a:pt x="9890" y="2901"/>
                  </a:lnTo>
                  <a:lnTo>
                    <a:pt x="10188" y="3198"/>
                  </a:lnTo>
                  <a:lnTo>
                    <a:pt x="10411" y="3495"/>
                  </a:lnTo>
                  <a:lnTo>
                    <a:pt x="10634" y="3867"/>
                  </a:lnTo>
                  <a:lnTo>
                    <a:pt x="10708" y="4239"/>
                  </a:lnTo>
                  <a:lnTo>
                    <a:pt x="10857" y="4983"/>
                  </a:lnTo>
                  <a:lnTo>
                    <a:pt x="10857" y="5875"/>
                  </a:lnTo>
                  <a:lnTo>
                    <a:pt x="10708" y="6693"/>
                  </a:lnTo>
                  <a:lnTo>
                    <a:pt x="10336" y="7585"/>
                  </a:lnTo>
                  <a:lnTo>
                    <a:pt x="9816" y="8403"/>
                  </a:lnTo>
                  <a:lnTo>
                    <a:pt x="9221" y="9221"/>
                  </a:lnTo>
                  <a:lnTo>
                    <a:pt x="8403" y="9890"/>
                  </a:lnTo>
                  <a:lnTo>
                    <a:pt x="7585" y="10411"/>
                  </a:lnTo>
                  <a:lnTo>
                    <a:pt x="6767" y="10708"/>
                  </a:lnTo>
                  <a:lnTo>
                    <a:pt x="5875" y="10931"/>
                  </a:lnTo>
                  <a:lnTo>
                    <a:pt x="5057" y="11005"/>
                  </a:lnTo>
                  <a:lnTo>
                    <a:pt x="4239" y="10857"/>
                  </a:lnTo>
                  <a:lnTo>
                    <a:pt x="3867" y="10708"/>
                  </a:lnTo>
                  <a:lnTo>
                    <a:pt x="3496" y="10559"/>
                  </a:lnTo>
                  <a:lnTo>
                    <a:pt x="3198" y="10336"/>
                  </a:lnTo>
                  <a:lnTo>
                    <a:pt x="2901" y="10039"/>
                  </a:lnTo>
                  <a:lnTo>
                    <a:pt x="2603" y="9741"/>
                  </a:lnTo>
                  <a:lnTo>
                    <a:pt x="2380" y="9444"/>
                  </a:lnTo>
                  <a:lnTo>
                    <a:pt x="2232" y="9072"/>
                  </a:lnTo>
                  <a:lnTo>
                    <a:pt x="2083" y="8700"/>
                  </a:lnTo>
                  <a:lnTo>
                    <a:pt x="1934" y="7882"/>
                  </a:lnTo>
                  <a:lnTo>
                    <a:pt x="1934" y="7065"/>
                  </a:lnTo>
                  <a:lnTo>
                    <a:pt x="2083" y="6172"/>
                  </a:lnTo>
                  <a:lnTo>
                    <a:pt x="2455" y="5354"/>
                  </a:lnTo>
                  <a:lnTo>
                    <a:pt x="2975" y="4536"/>
                  </a:lnTo>
                  <a:lnTo>
                    <a:pt x="3644" y="3719"/>
                  </a:lnTo>
                  <a:lnTo>
                    <a:pt x="4388" y="3049"/>
                  </a:lnTo>
                  <a:lnTo>
                    <a:pt x="5206" y="2529"/>
                  </a:lnTo>
                  <a:lnTo>
                    <a:pt x="6024" y="2157"/>
                  </a:lnTo>
                  <a:lnTo>
                    <a:pt x="6916" y="2008"/>
                  </a:lnTo>
                  <a:lnTo>
                    <a:pt x="7734" y="1934"/>
                  </a:lnTo>
                  <a:close/>
                  <a:moveTo>
                    <a:pt x="7734" y="1"/>
                  </a:moveTo>
                  <a:lnTo>
                    <a:pt x="7139" y="75"/>
                  </a:lnTo>
                  <a:lnTo>
                    <a:pt x="6544" y="149"/>
                  </a:lnTo>
                  <a:lnTo>
                    <a:pt x="5875" y="373"/>
                  </a:lnTo>
                  <a:lnTo>
                    <a:pt x="5280" y="596"/>
                  </a:lnTo>
                  <a:lnTo>
                    <a:pt x="4685" y="819"/>
                  </a:lnTo>
                  <a:lnTo>
                    <a:pt x="4090" y="1190"/>
                  </a:lnTo>
                  <a:lnTo>
                    <a:pt x="3496" y="1562"/>
                  </a:lnTo>
                  <a:lnTo>
                    <a:pt x="2975" y="2008"/>
                  </a:lnTo>
                  <a:lnTo>
                    <a:pt x="2380" y="2529"/>
                  </a:lnTo>
                  <a:lnTo>
                    <a:pt x="1934" y="3124"/>
                  </a:lnTo>
                  <a:lnTo>
                    <a:pt x="1488" y="3644"/>
                  </a:lnTo>
                  <a:lnTo>
                    <a:pt x="1116" y="4239"/>
                  </a:lnTo>
                  <a:lnTo>
                    <a:pt x="744" y="4834"/>
                  </a:lnTo>
                  <a:lnTo>
                    <a:pt x="521" y="5429"/>
                  </a:lnTo>
                  <a:lnTo>
                    <a:pt x="298" y="6098"/>
                  </a:lnTo>
                  <a:lnTo>
                    <a:pt x="150" y="6693"/>
                  </a:lnTo>
                  <a:lnTo>
                    <a:pt x="1" y="7288"/>
                  </a:lnTo>
                  <a:lnTo>
                    <a:pt x="1" y="7957"/>
                  </a:lnTo>
                  <a:lnTo>
                    <a:pt x="1" y="8552"/>
                  </a:lnTo>
                  <a:lnTo>
                    <a:pt x="75" y="9072"/>
                  </a:lnTo>
                  <a:lnTo>
                    <a:pt x="224" y="9667"/>
                  </a:lnTo>
                  <a:lnTo>
                    <a:pt x="373" y="10188"/>
                  </a:lnTo>
                  <a:lnTo>
                    <a:pt x="670" y="10708"/>
                  </a:lnTo>
                  <a:lnTo>
                    <a:pt x="968" y="11154"/>
                  </a:lnTo>
                  <a:lnTo>
                    <a:pt x="1339" y="11600"/>
                  </a:lnTo>
                  <a:lnTo>
                    <a:pt x="1785" y="11972"/>
                  </a:lnTo>
                  <a:lnTo>
                    <a:pt x="2306" y="12269"/>
                  </a:lnTo>
                  <a:lnTo>
                    <a:pt x="2752" y="12493"/>
                  </a:lnTo>
                  <a:lnTo>
                    <a:pt x="3347" y="12716"/>
                  </a:lnTo>
                  <a:lnTo>
                    <a:pt x="3867" y="12864"/>
                  </a:lnTo>
                  <a:lnTo>
                    <a:pt x="4462" y="12939"/>
                  </a:lnTo>
                  <a:lnTo>
                    <a:pt x="5057" y="12939"/>
                  </a:lnTo>
                  <a:lnTo>
                    <a:pt x="5652" y="12864"/>
                  </a:lnTo>
                  <a:lnTo>
                    <a:pt x="6247" y="12716"/>
                  </a:lnTo>
                  <a:lnTo>
                    <a:pt x="6916" y="12567"/>
                  </a:lnTo>
                  <a:lnTo>
                    <a:pt x="7511" y="12344"/>
                  </a:lnTo>
                  <a:lnTo>
                    <a:pt x="8106" y="12046"/>
                  </a:lnTo>
                  <a:lnTo>
                    <a:pt x="8701" y="11749"/>
                  </a:lnTo>
                  <a:lnTo>
                    <a:pt x="9295" y="11303"/>
                  </a:lnTo>
                  <a:lnTo>
                    <a:pt x="9890" y="10857"/>
                  </a:lnTo>
                  <a:lnTo>
                    <a:pt x="10411" y="10411"/>
                  </a:lnTo>
                  <a:lnTo>
                    <a:pt x="10857" y="9816"/>
                  </a:lnTo>
                  <a:lnTo>
                    <a:pt x="11303" y="9295"/>
                  </a:lnTo>
                  <a:lnTo>
                    <a:pt x="11675" y="8700"/>
                  </a:lnTo>
                  <a:lnTo>
                    <a:pt x="12047" y="8106"/>
                  </a:lnTo>
                  <a:lnTo>
                    <a:pt x="12344" y="7436"/>
                  </a:lnTo>
                  <a:lnTo>
                    <a:pt x="12493" y="6841"/>
                  </a:lnTo>
                  <a:lnTo>
                    <a:pt x="12716" y="6247"/>
                  </a:lnTo>
                  <a:lnTo>
                    <a:pt x="12790" y="5577"/>
                  </a:lnTo>
                  <a:lnTo>
                    <a:pt x="12790" y="4983"/>
                  </a:lnTo>
                  <a:lnTo>
                    <a:pt x="12790" y="4388"/>
                  </a:lnTo>
                  <a:lnTo>
                    <a:pt x="12716" y="3793"/>
                  </a:lnTo>
                  <a:lnTo>
                    <a:pt x="12567" y="3272"/>
                  </a:lnTo>
                  <a:lnTo>
                    <a:pt x="12418" y="2752"/>
                  </a:lnTo>
                  <a:lnTo>
                    <a:pt x="12121" y="2231"/>
                  </a:lnTo>
                  <a:lnTo>
                    <a:pt x="11823" y="1785"/>
                  </a:lnTo>
                  <a:lnTo>
                    <a:pt x="11452" y="1339"/>
                  </a:lnTo>
                  <a:lnTo>
                    <a:pt x="11006" y="967"/>
                  </a:lnTo>
                  <a:lnTo>
                    <a:pt x="10559" y="670"/>
                  </a:lnTo>
                  <a:lnTo>
                    <a:pt x="10039" y="373"/>
                  </a:lnTo>
                  <a:lnTo>
                    <a:pt x="9518" y="224"/>
                  </a:lnTo>
                  <a:lnTo>
                    <a:pt x="8924" y="75"/>
                  </a:lnTo>
                  <a:lnTo>
                    <a:pt x="8329"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29" name="Google Shape;714;p34"/>
            <p:cNvSpPr/>
            <p:nvPr/>
          </p:nvSpPr>
          <p:spPr>
            <a:xfrm>
              <a:off x="2446475" y="4099225"/>
              <a:ext cx="319775" cy="323475"/>
            </a:xfrm>
            <a:custGeom>
              <a:avLst/>
              <a:gdLst/>
              <a:ahLst/>
              <a:cxnLst/>
              <a:rect l="l" t="t" r="r" b="b"/>
              <a:pathLst>
                <a:path w="12791" h="12939" fill="none" extrusionOk="0">
                  <a:moveTo>
                    <a:pt x="11452" y="1339"/>
                  </a:moveTo>
                  <a:lnTo>
                    <a:pt x="11452" y="1339"/>
                  </a:lnTo>
                  <a:lnTo>
                    <a:pt x="11006" y="967"/>
                  </a:lnTo>
                  <a:lnTo>
                    <a:pt x="10559" y="670"/>
                  </a:lnTo>
                  <a:lnTo>
                    <a:pt x="10039" y="373"/>
                  </a:lnTo>
                  <a:lnTo>
                    <a:pt x="9518" y="224"/>
                  </a:lnTo>
                  <a:lnTo>
                    <a:pt x="8924" y="75"/>
                  </a:lnTo>
                  <a:lnTo>
                    <a:pt x="8329" y="1"/>
                  </a:lnTo>
                  <a:lnTo>
                    <a:pt x="7734" y="1"/>
                  </a:lnTo>
                  <a:lnTo>
                    <a:pt x="7139" y="75"/>
                  </a:lnTo>
                  <a:lnTo>
                    <a:pt x="6544" y="149"/>
                  </a:lnTo>
                  <a:lnTo>
                    <a:pt x="5875" y="373"/>
                  </a:lnTo>
                  <a:lnTo>
                    <a:pt x="5280" y="596"/>
                  </a:lnTo>
                  <a:lnTo>
                    <a:pt x="4685" y="819"/>
                  </a:lnTo>
                  <a:lnTo>
                    <a:pt x="4090" y="1190"/>
                  </a:lnTo>
                  <a:lnTo>
                    <a:pt x="3496" y="1562"/>
                  </a:lnTo>
                  <a:lnTo>
                    <a:pt x="2975" y="2008"/>
                  </a:lnTo>
                  <a:lnTo>
                    <a:pt x="2380" y="2529"/>
                  </a:lnTo>
                  <a:lnTo>
                    <a:pt x="2380" y="2529"/>
                  </a:lnTo>
                  <a:lnTo>
                    <a:pt x="1934" y="3124"/>
                  </a:lnTo>
                  <a:lnTo>
                    <a:pt x="1488" y="3644"/>
                  </a:lnTo>
                  <a:lnTo>
                    <a:pt x="1116" y="4239"/>
                  </a:lnTo>
                  <a:lnTo>
                    <a:pt x="744" y="4834"/>
                  </a:lnTo>
                  <a:lnTo>
                    <a:pt x="521" y="5429"/>
                  </a:lnTo>
                  <a:lnTo>
                    <a:pt x="298" y="6098"/>
                  </a:lnTo>
                  <a:lnTo>
                    <a:pt x="150" y="6693"/>
                  </a:lnTo>
                  <a:lnTo>
                    <a:pt x="1" y="7288"/>
                  </a:lnTo>
                  <a:lnTo>
                    <a:pt x="1" y="7957"/>
                  </a:lnTo>
                  <a:lnTo>
                    <a:pt x="1" y="8552"/>
                  </a:lnTo>
                  <a:lnTo>
                    <a:pt x="75" y="9072"/>
                  </a:lnTo>
                  <a:lnTo>
                    <a:pt x="224" y="9667"/>
                  </a:lnTo>
                  <a:lnTo>
                    <a:pt x="373" y="10188"/>
                  </a:lnTo>
                  <a:lnTo>
                    <a:pt x="670" y="10708"/>
                  </a:lnTo>
                  <a:lnTo>
                    <a:pt x="968" y="11154"/>
                  </a:lnTo>
                  <a:lnTo>
                    <a:pt x="1339" y="11600"/>
                  </a:lnTo>
                  <a:lnTo>
                    <a:pt x="1339" y="11600"/>
                  </a:lnTo>
                  <a:lnTo>
                    <a:pt x="1785" y="11972"/>
                  </a:lnTo>
                  <a:lnTo>
                    <a:pt x="2306" y="12269"/>
                  </a:lnTo>
                  <a:lnTo>
                    <a:pt x="2752" y="12493"/>
                  </a:lnTo>
                  <a:lnTo>
                    <a:pt x="3347" y="12716"/>
                  </a:lnTo>
                  <a:lnTo>
                    <a:pt x="3867" y="12864"/>
                  </a:lnTo>
                  <a:lnTo>
                    <a:pt x="4462" y="12939"/>
                  </a:lnTo>
                  <a:lnTo>
                    <a:pt x="5057" y="12939"/>
                  </a:lnTo>
                  <a:lnTo>
                    <a:pt x="5652" y="12864"/>
                  </a:lnTo>
                  <a:lnTo>
                    <a:pt x="6247" y="12716"/>
                  </a:lnTo>
                  <a:lnTo>
                    <a:pt x="6916" y="12567"/>
                  </a:lnTo>
                  <a:lnTo>
                    <a:pt x="7511" y="12344"/>
                  </a:lnTo>
                  <a:lnTo>
                    <a:pt x="8106" y="12046"/>
                  </a:lnTo>
                  <a:lnTo>
                    <a:pt x="8701" y="11749"/>
                  </a:lnTo>
                  <a:lnTo>
                    <a:pt x="9295" y="11303"/>
                  </a:lnTo>
                  <a:lnTo>
                    <a:pt x="9890" y="10857"/>
                  </a:lnTo>
                  <a:lnTo>
                    <a:pt x="10411" y="10411"/>
                  </a:lnTo>
                  <a:lnTo>
                    <a:pt x="10411" y="10411"/>
                  </a:lnTo>
                  <a:lnTo>
                    <a:pt x="10857" y="9816"/>
                  </a:lnTo>
                  <a:lnTo>
                    <a:pt x="11303" y="9295"/>
                  </a:lnTo>
                  <a:lnTo>
                    <a:pt x="11675" y="8700"/>
                  </a:lnTo>
                  <a:lnTo>
                    <a:pt x="12047" y="8106"/>
                  </a:lnTo>
                  <a:lnTo>
                    <a:pt x="12344" y="7436"/>
                  </a:lnTo>
                  <a:lnTo>
                    <a:pt x="12493" y="6841"/>
                  </a:lnTo>
                  <a:lnTo>
                    <a:pt x="12716" y="6247"/>
                  </a:lnTo>
                  <a:lnTo>
                    <a:pt x="12790" y="5577"/>
                  </a:lnTo>
                  <a:lnTo>
                    <a:pt x="12790" y="4983"/>
                  </a:lnTo>
                  <a:lnTo>
                    <a:pt x="12790" y="4388"/>
                  </a:lnTo>
                  <a:lnTo>
                    <a:pt x="12716" y="3793"/>
                  </a:lnTo>
                  <a:lnTo>
                    <a:pt x="12567" y="3272"/>
                  </a:lnTo>
                  <a:lnTo>
                    <a:pt x="12418" y="2752"/>
                  </a:lnTo>
                  <a:lnTo>
                    <a:pt x="12121" y="2231"/>
                  </a:lnTo>
                  <a:lnTo>
                    <a:pt x="11823" y="1785"/>
                  </a:lnTo>
                  <a:lnTo>
                    <a:pt x="11452" y="1339"/>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0" name="Google Shape;715;p34"/>
            <p:cNvSpPr/>
            <p:nvPr/>
          </p:nvSpPr>
          <p:spPr>
            <a:xfrm>
              <a:off x="2494825" y="4147550"/>
              <a:ext cx="223075" cy="226825"/>
            </a:xfrm>
            <a:custGeom>
              <a:avLst/>
              <a:gdLst/>
              <a:ahLst/>
              <a:cxnLst/>
              <a:rect l="l" t="t" r="r" b="b"/>
              <a:pathLst>
                <a:path w="8923" h="9073" fill="none" extrusionOk="0">
                  <a:moveTo>
                    <a:pt x="7287" y="7288"/>
                  </a:moveTo>
                  <a:lnTo>
                    <a:pt x="7287" y="7288"/>
                  </a:lnTo>
                  <a:lnTo>
                    <a:pt x="6469" y="7957"/>
                  </a:lnTo>
                  <a:lnTo>
                    <a:pt x="5651" y="8478"/>
                  </a:lnTo>
                  <a:lnTo>
                    <a:pt x="4833" y="8775"/>
                  </a:lnTo>
                  <a:lnTo>
                    <a:pt x="3941" y="8998"/>
                  </a:lnTo>
                  <a:lnTo>
                    <a:pt x="3123" y="9072"/>
                  </a:lnTo>
                  <a:lnTo>
                    <a:pt x="2305" y="8924"/>
                  </a:lnTo>
                  <a:lnTo>
                    <a:pt x="1933" y="8775"/>
                  </a:lnTo>
                  <a:lnTo>
                    <a:pt x="1562" y="8626"/>
                  </a:lnTo>
                  <a:lnTo>
                    <a:pt x="1264" y="8403"/>
                  </a:lnTo>
                  <a:lnTo>
                    <a:pt x="967" y="8106"/>
                  </a:lnTo>
                  <a:lnTo>
                    <a:pt x="967" y="8106"/>
                  </a:lnTo>
                  <a:lnTo>
                    <a:pt x="669" y="7808"/>
                  </a:lnTo>
                  <a:lnTo>
                    <a:pt x="446" y="7511"/>
                  </a:lnTo>
                  <a:lnTo>
                    <a:pt x="298" y="7139"/>
                  </a:lnTo>
                  <a:lnTo>
                    <a:pt x="149" y="6767"/>
                  </a:lnTo>
                  <a:lnTo>
                    <a:pt x="0" y="5949"/>
                  </a:lnTo>
                  <a:lnTo>
                    <a:pt x="0" y="5132"/>
                  </a:lnTo>
                  <a:lnTo>
                    <a:pt x="149" y="4239"/>
                  </a:lnTo>
                  <a:lnTo>
                    <a:pt x="521" y="3421"/>
                  </a:lnTo>
                  <a:lnTo>
                    <a:pt x="1041" y="2603"/>
                  </a:lnTo>
                  <a:lnTo>
                    <a:pt x="1710" y="1786"/>
                  </a:lnTo>
                  <a:lnTo>
                    <a:pt x="1710" y="1786"/>
                  </a:lnTo>
                  <a:lnTo>
                    <a:pt x="2454" y="1116"/>
                  </a:lnTo>
                  <a:lnTo>
                    <a:pt x="3272" y="596"/>
                  </a:lnTo>
                  <a:lnTo>
                    <a:pt x="4090" y="224"/>
                  </a:lnTo>
                  <a:lnTo>
                    <a:pt x="4982" y="75"/>
                  </a:lnTo>
                  <a:lnTo>
                    <a:pt x="5800" y="1"/>
                  </a:lnTo>
                  <a:lnTo>
                    <a:pt x="6618" y="150"/>
                  </a:lnTo>
                  <a:lnTo>
                    <a:pt x="6990" y="298"/>
                  </a:lnTo>
                  <a:lnTo>
                    <a:pt x="7361" y="447"/>
                  </a:lnTo>
                  <a:lnTo>
                    <a:pt x="7659" y="670"/>
                  </a:lnTo>
                  <a:lnTo>
                    <a:pt x="7956" y="968"/>
                  </a:lnTo>
                  <a:lnTo>
                    <a:pt x="7956" y="968"/>
                  </a:lnTo>
                  <a:lnTo>
                    <a:pt x="8254" y="1265"/>
                  </a:lnTo>
                  <a:lnTo>
                    <a:pt x="8477" y="1562"/>
                  </a:lnTo>
                  <a:lnTo>
                    <a:pt x="8700" y="1934"/>
                  </a:lnTo>
                  <a:lnTo>
                    <a:pt x="8774" y="2306"/>
                  </a:lnTo>
                  <a:lnTo>
                    <a:pt x="8923" y="3050"/>
                  </a:lnTo>
                  <a:lnTo>
                    <a:pt x="8923" y="3942"/>
                  </a:lnTo>
                  <a:lnTo>
                    <a:pt x="8774" y="4760"/>
                  </a:lnTo>
                  <a:lnTo>
                    <a:pt x="8402" y="5652"/>
                  </a:lnTo>
                  <a:lnTo>
                    <a:pt x="7882" y="6470"/>
                  </a:lnTo>
                  <a:lnTo>
                    <a:pt x="7287" y="7288"/>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1" name="Google Shape;716;p34"/>
            <p:cNvSpPr/>
            <p:nvPr/>
          </p:nvSpPr>
          <p:spPr>
            <a:xfrm>
              <a:off x="2046825" y="3840850"/>
              <a:ext cx="650625" cy="719400"/>
            </a:xfrm>
            <a:custGeom>
              <a:avLst/>
              <a:gdLst/>
              <a:ahLst/>
              <a:cxnLst/>
              <a:rect l="l" t="t" r="r" b="b"/>
              <a:pathLst>
                <a:path w="26025" h="28776" extrusionOk="0">
                  <a:moveTo>
                    <a:pt x="2900" y="0"/>
                  </a:moveTo>
                  <a:lnTo>
                    <a:pt x="2677" y="893"/>
                  </a:lnTo>
                  <a:lnTo>
                    <a:pt x="2157" y="3198"/>
                  </a:lnTo>
                  <a:lnTo>
                    <a:pt x="1413" y="6618"/>
                  </a:lnTo>
                  <a:lnTo>
                    <a:pt x="1041" y="8551"/>
                  </a:lnTo>
                  <a:lnTo>
                    <a:pt x="670" y="10633"/>
                  </a:lnTo>
                  <a:lnTo>
                    <a:pt x="372" y="12789"/>
                  </a:lnTo>
                  <a:lnTo>
                    <a:pt x="149" y="14946"/>
                  </a:lnTo>
                  <a:lnTo>
                    <a:pt x="0" y="17028"/>
                  </a:lnTo>
                  <a:lnTo>
                    <a:pt x="0" y="19035"/>
                  </a:lnTo>
                  <a:lnTo>
                    <a:pt x="75" y="20894"/>
                  </a:lnTo>
                  <a:lnTo>
                    <a:pt x="149" y="21712"/>
                  </a:lnTo>
                  <a:lnTo>
                    <a:pt x="298" y="22530"/>
                  </a:lnTo>
                  <a:lnTo>
                    <a:pt x="447" y="23274"/>
                  </a:lnTo>
                  <a:lnTo>
                    <a:pt x="670" y="23943"/>
                  </a:lnTo>
                  <a:lnTo>
                    <a:pt x="967" y="24538"/>
                  </a:lnTo>
                  <a:lnTo>
                    <a:pt x="1264" y="25058"/>
                  </a:lnTo>
                  <a:lnTo>
                    <a:pt x="1636" y="25356"/>
                  </a:lnTo>
                  <a:lnTo>
                    <a:pt x="2231" y="25727"/>
                  </a:lnTo>
                  <a:lnTo>
                    <a:pt x="2975" y="26025"/>
                  </a:lnTo>
                  <a:lnTo>
                    <a:pt x="3867" y="26397"/>
                  </a:lnTo>
                  <a:lnTo>
                    <a:pt x="6098" y="27066"/>
                  </a:lnTo>
                  <a:lnTo>
                    <a:pt x="8626" y="27735"/>
                  </a:lnTo>
                  <a:lnTo>
                    <a:pt x="11154" y="28256"/>
                  </a:lnTo>
                  <a:lnTo>
                    <a:pt x="13459" y="28627"/>
                  </a:lnTo>
                  <a:lnTo>
                    <a:pt x="14425" y="28702"/>
                  </a:lnTo>
                  <a:lnTo>
                    <a:pt x="15243" y="28776"/>
                  </a:lnTo>
                  <a:lnTo>
                    <a:pt x="15913" y="28702"/>
                  </a:lnTo>
                  <a:lnTo>
                    <a:pt x="16359" y="28553"/>
                  </a:lnTo>
                  <a:lnTo>
                    <a:pt x="16879" y="28256"/>
                  </a:lnTo>
                  <a:lnTo>
                    <a:pt x="17400" y="27884"/>
                  </a:lnTo>
                  <a:lnTo>
                    <a:pt x="17846" y="27363"/>
                  </a:lnTo>
                  <a:lnTo>
                    <a:pt x="18366" y="26768"/>
                  </a:lnTo>
                  <a:lnTo>
                    <a:pt x="18812" y="26099"/>
                  </a:lnTo>
                  <a:lnTo>
                    <a:pt x="19333" y="25356"/>
                  </a:lnTo>
                  <a:lnTo>
                    <a:pt x="20225" y="23794"/>
                  </a:lnTo>
                  <a:lnTo>
                    <a:pt x="21043" y="21935"/>
                  </a:lnTo>
                  <a:lnTo>
                    <a:pt x="21861" y="20002"/>
                  </a:lnTo>
                  <a:lnTo>
                    <a:pt x="22605" y="17994"/>
                  </a:lnTo>
                  <a:lnTo>
                    <a:pt x="23274" y="15912"/>
                  </a:lnTo>
                  <a:lnTo>
                    <a:pt x="23869" y="13905"/>
                  </a:lnTo>
                  <a:lnTo>
                    <a:pt x="24463" y="11972"/>
                  </a:lnTo>
                  <a:lnTo>
                    <a:pt x="25281" y="8626"/>
                  </a:lnTo>
                  <a:lnTo>
                    <a:pt x="25802" y="6321"/>
                  </a:lnTo>
                  <a:lnTo>
                    <a:pt x="26025" y="5428"/>
                  </a:lnTo>
                  <a:lnTo>
                    <a:pt x="14500" y="2751"/>
                  </a:lnTo>
                  <a:lnTo>
                    <a:pt x="2900" y="0"/>
                  </a:lnTo>
                  <a:close/>
                </a:path>
              </a:pathLst>
            </a:custGeom>
            <a:solidFill>
              <a:srgbClr val="90A4A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2" name="Google Shape;717;p34"/>
            <p:cNvSpPr/>
            <p:nvPr/>
          </p:nvSpPr>
          <p:spPr>
            <a:xfrm>
              <a:off x="2046825" y="3840850"/>
              <a:ext cx="650625" cy="719400"/>
            </a:xfrm>
            <a:custGeom>
              <a:avLst/>
              <a:gdLst/>
              <a:ahLst/>
              <a:cxnLst/>
              <a:rect l="l" t="t" r="r" b="b"/>
              <a:pathLst>
                <a:path w="26025" h="28776" fill="none" extrusionOk="0">
                  <a:moveTo>
                    <a:pt x="14500" y="2751"/>
                  </a:moveTo>
                  <a:lnTo>
                    <a:pt x="2900" y="0"/>
                  </a:lnTo>
                  <a:lnTo>
                    <a:pt x="2900" y="0"/>
                  </a:lnTo>
                  <a:lnTo>
                    <a:pt x="2677" y="893"/>
                  </a:lnTo>
                  <a:lnTo>
                    <a:pt x="2157" y="3198"/>
                  </a:lnTo>
                  <a:lnTo>
                    <a:pt x="1413" y="6618"/>
                  </a:lnTo>
                  <a:lnTo>
                    <a:pt x="1041" y="8551"/>
                  </a:lnTo>
                  <a:lnTo>
                    <a:pt x="670" y="10633"/>
                  </a:lnTo>
                  <a:lnTo>
                    <a:pt x="372" y="12789"/>
                  </a:lnTo>
                  <a:lnTo>
                    <a:pt x="149" y="14946"/>
                  </a:lnTo>
                  <a:lnTo>
                    <a:pt x="0" y="17028"/>
                  </a:lnTo>
                  <a:lnTo>
                    <a:pt x="0" y="19035"/>
                  </a:lnTo>
                  <a:lnTo>
                    <a:pt x="75" y="20894"/>
                  </a:lnTo>
                  <a:lnTo>
                    <a:pt x="149" y="21712"/>
                  </a:lnTo>
                  <a:lnTo>
                    <a:pt x="298" y="22530"/>
                  </a:lnTo>
                  <a:lnTo>
                    <a:pt x="447" y="23274"/>
                  </a:lnTo>
                  <a:lnTo>
                    <a:pt x="670" y="23943"/>
                  </a:lnTo>
                  <a:lnTo>
                    <a:pt x="967" y="24538"/>
                  </a:lnTo>
                  <a:lnTo>
                    <a:pt x="1264" y="25058"/>
                  </a:lnTo>
                  <a:lnTo>
                    <a:pt x="1264" y="25058"/>
                  </a:lnTo>
                  <a:lnTo>
                    <a:pt x="1636" y="25356"/>
                  </a:lnTo>
                  <a:lnTo>
                    <a:pt x="2231" y="25727"/>
                  </a:lnTo>
                  <a:lnTo>
                    <a:pt x="2975" y="26025"/>
                  </a:lnTo>
                  <a:lnTo>
                    <a:pt x="3867" y="26397"/>
                  </a:lnTo>
                  <a:lnTo>
                    <a:pt x="6098" y="27066"/>
                  </a:lnTo>
                  <a:lnTo>
                    <a:pt x="8626" y="27735"/>
                  </a:lnTo>
                  <a:lnTo>
                    <a:pt x="11154" y="28256"/>
                  </a:lnTo>
                  <a:lnTo>
                    <a:pt x="13459" y="28627"/>
                  </a:lnTo>
                  <a:lnTo>
                    <a:pt x="14425" y="28702"/>
                  </a:lnTo>
                  <a:lnTo>
                    <a:pt x="15243" y="28776"/>
                  </a:lnTo>
                  <a:lnTo>
                    <a:pt x="15913" y="28702"/>
                  </a:lnTo>
                  <a:lnTo>
                    <a:pt x="16359" y="28553"/>
                  </a:lnTo>
                  <a:lnTo>
                    <a:pt x="16359" y="28553"/>
                  </a:lnTo>
                  <a:lnTo>
                    <a:pt x="16879" y="28256"/>
                  </a:lnTo>
                  <a:lnTo>
                    <a:pt x="17400" y="27884"/>
                  </a:lnTo>
                  <a:lnTo>
                    <a:pt x="17846" y="27363"/>
                  </a:lnTo>
                  <a:lnTo>
                    <a:pt x="18366" y="26768"/>
                  </a:lnTo>
                  <a:lnTo>
                    <a:pt x="18812" y="26099"/>
                  </a:lnTo>
                  <a:lnTo>
                    <a:pt x="19333" y="25356"/>
                  </a:lnTo>
                  <a:lnTo>
                    <a:pt x="20225" y="23794"/>
                  </a:lnTo>
                  <a:lnTo>
                    <a:pt x="21043" y="21935"/>
                  </a:lnTo>
                  <a:lnTo>
                    <a:pt x="21861" y="20002"/>
                  </a:lnTo>
                  <a:lnTo>
                    <a:pt x="22605" y="17994"/>
                  </a:lnTo>
                  <a:lnTo>
                    <a:pt x="23274" y="15912"/>
                  </a:lnTo>
                  <a:lnTo>
                    <a:pt x="23869" y="13905"/>
                  </a:lnTo>
                  <a:lnTo>
                    <a:pt x="24463" y="11972"/>
                  </a:lnTo>
                  <a:lnTo>
                    <a:pt x="25281" y="8626"/>
                  </a:lnTo>
                  <a:lnTo>
                    <a:pt x="25802" y="6321"/>
                  </a:lnTo>
                  <a:lnTo>
                    <a:pt x="26025" y="5428"/>
                  </a:lnTo>
                  <a:lnTo>
                    <a:pt x="14500" y="275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3" name="Google Shape;718;p34"/>
            <p:cNvSpPr/>
            <p:nvPr/>
          </p:nvSpPr>
          <p:spPr>
            <a:xfrm>
              <a:off x="2110025" y="3853850"/>
              <a:ext cx="535375" cy="598600"/>
            </a:xfrm>
            <a:custGeom>
              <a:avLst/>
              <a:gdLst/>
              <a:ahLst/>
              <a:cxnLst/>
              <a:rect l="l" t="t" r="r" b="b"/>
              <a:pathLst>
                <a:path w="21415" h="23944" extrusionOk="0">
                  <a:moveTo>
                    <a:pt x="2529" y="1"/>
                  </a:moveTo>
                  <a:lnTo>
                    <a:pt x="1859" y="2678"/>
                  </a:lnTo>
                  <a:lnTo>
                    <a:pt x="1190" y="5503"/>
                  </a:lnTo>
                  <a:lnTo>
                    <a:pt x="595" y="8923"/>
                  </a:lnTo>
                  <a:lnTo>
                    <a:pt x="372" y="10708"/>
                  </a:lnTo>
                  <a:lnTo>
                    <a:pt x="149" y="12493"/>
                  </a:lnTo>
                  <a:lnTo>
                    <a:pt x="0" y="14203"/>
                  </a:lnTo>
                  <a:lnTo>
                    <a:pt x="0" y="15913"/>
                  </a:lnTo>
                  <a:lnTo>
                    <a:pt x="0" y="17474"/>
                  </a:lnTo>
                  <a:lnTo>
                    <a:pt x="224" y="18813"/>
                  </a:lnTo>
                  <a:lnTo>
                    <a:pt x="372" y="19482"/>
                  </a:lnTo>
                  <a:lnTo>
                    <a:pt x="521" y="20003"/>
                  </a:lnTo>
                  <a:lnTo>
                    <a:pt x="818" y="20523"/>
                  </a:lnTo>
                  <a:lnTo>
                    <a:pt x="1041" y="20969"/>
                  </a:lnTo>
                  <a:lnTo>
                    <a:pt x="1339" y="21192"/>
                  </a:lnTo>
                  <a:lnTo>
                    <a:pt x="1785" y="21490"/>
                  </a:lnTo>
                  <a:lnTo>
                    <a:pt x="2454" y="21713"/>
                  </a:lnTo>
                  <a:lnTo>
                    <a:pt x="3198" y="22010"/>
                  </a:lnTo>
                  <a:lnTo>
                    <a:pt x="4982" y="22605"/>
                  </a:lnTo>
                  <a:lnTo>
                    <a:pt x="7064" y="23125"/>
                  </a:lnTo>
                  <a:lnTo>
                    <a:pt x="9072" y="23572"/>
                  </a:lnTo>
                  <a:lnTo>
                    <a:pt x="11005" y="23869"/>
                  </a:lnTo>
                  <a:lnTo>
                    <a:pt x="11823" y="23943"/>
                  </a:lnTo>
                  <a:lnTo>
                    <a:pt x="13013" y="23943"/>
                  </a:lnTo>
                  <a:lnTo>
                    <a:pt x="13385" y="23869"/>
                  </a:lnTo>
                  <a:lnTo>
                    <a:pt x="13831" y="23572"/>
                  </a:lnTo>
                  <a:lnTo>
                    <a:pt x="14202" y="23200"/>
                  </a:lnTo>
                  <a:lnTo>
                    <a:pt x="14649" y="22828"/>
                  </a:lnTo>
                  <a:lnTo>
                    <a:pt x="15020" y="22308"/>
                  </a:lnTo>
                  <a:lnTo>
                    <a:pt x="15838" y="21118"/>
                  </a:lnTo>
                  <a:lnTo>
                    <a:pt x="16582" y="19779"/>
                  </a:lnTo>
                  <a:lnTo>
                    <a:pt x="17325" y="18292"/>
                  </a:lnTo>
                  <a:lnTo>
                    <a:pt x="17920" y="16656"/>
                  </a:lnTo>
                  <a:lnTo>
                    <a:pt x="18589" y="14946"/>
                  </a:lnTo>
                  <a:lnTo>
                    <a:pt x="19110" y="13236"/>
                  </a:lnTo>
                  <a:lnTo>
                    <a:pt x="20077" y="9964"/>
                  </a:lnTo>
                  <a:lnTo>
                    <a:pt x="20820" y="7139"/>
                  </a:lnTo>
                  <a:lnTo>
                    <a:pt x="21415" y="4388"/>
                  </a:lnTo>
                  <a:lnTo>
                    <a:pt x="11972" y="2231"/>
                  </a:lnTo>
                  <a:lnTo>
                    <a:pt x="2529" y="1"/>
                  </a:lnTo>
                  <a:close/>
                </a:path>
              </a:pathLst>
            </a:custGeom>
            <a:solidFill>
              <a:srgbClr val="5AAD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4" name="Google Shape;719;p34"/>
            <p:cNvSpPr/>
            <p:nvPr/>
          </p:nvSpPr>
          <p:spPr>
            <a:xfrm>
              <a:off x="2110025" y="3853850"/>
              <a:ext cx="535375" cy="598600"/>
            </a:xfrm>
            <a:custGeom>
              <a:avLst/>
              <a:gdLst/>
              <a:ahLst/>
              <a:cxnLst/>
              <a:rect l="l" t="t" r="r" b="b"/>
              <a:pathLst>
                <a:path w="21415" h="23944" fill="none" extrusionOk="0">
                  <a:moveTo>
                    <a:pt x="11972" y="2231"/>
                  </a:moveTo>
                  <a:lnTo>
                    <a:pt x="2529" y="1"/>
                  </a:lnTo>
                  <a:lnTo>
                    <a:pt x="2529" y="1"/>
                  </a:lnTo>
                  <a:lnTo>
                    <a:pt x="1859" y="2678"/>
                  </a:lnTo>
                  <a:lnTo>
                    <a:pt x="1190" y="5503"/>
                  </a:lnTo>
                  <a:lnTo>
                    <a:pt x="595" y="8923"/>
                  </a:lnTo>
                  <a:lnTo>
                    <a:pt x="372" y="10708"/>
                  </a:lnTo>
                  <a:lnTo>
                    <a:pt x="149" y="12493"/>
                  </a:lnTo>
                  <a:lnTo>
                    <a:pt x="0" y="14203"/>
                  </a:lnTo>
                  <a:lnTo>
                    <a:pt x="0" y="15913"/>
                  </a:lnTo>
                  <a:lnTo>
                    <a:pt x="0" y="17474"/>
                  </a:lnTo>
                  <a:lnTo>
                    <a:pt x="224" y="18813"/>
                  </a:lnTo>
                  <a:lnTo>
                    <a:pt x="372" y="19482"/>
                  </a:lnTo>
                  <a:lnTo>
                    <a:pt x="521" y="20003"/>
                  </a:lnTo>
                  <a:lnTo>
                    <a:pt x="818" y="20523"/>
                  </a:lnTo>
                  <a:lnTo>
                    <a:pt x="1041" y="20969"/>
                  </a:lnTo>
                  <a:lnTo>
                    <a:pt x="1041" y="20969"/>
                  </a:lnTo>
                  <a:lnTo>
                    <a:pt x="1339" y="21192"/>
                  </a:lnTo>
                  <a:lnTo>
                    <a:pt x="1785" y="21490"/>
                  </a:lnTo>
                  <a:lnTo>
                    <a:pt x="2454" y="21713"/>
                  </a:lnTo>
                  <a:lnTo>
                    <a:pt x="3198" y="22010"/>
                  </a:lnTo>
                  <a:lnTo>
                    <a:pt x="4982" y="22605"/>
                  </a:lnTo>
                  <a:lnTo>
                    <a:pt x="7064" y="23125"/>
                  </a:lnTo>
                  <a:lnTo>
                    <a:pt x="9072" y="23572"/>
                  </a:lnTo>
                  <a:lnTo>
                    <a:pt x="11005" y="23869"/>
                  </a:lnTo>
                  <a:lnTo>
                    <a:pt x="11823" y="23943"/>
                  </a:lnTo>
                  <a:lnTo>
                    <a:pt x="12492" y="23943"/>
                  </a:lnTo>
                  <a:lnTo>
                    <a:pt x="13013" y="23943"/>
                  </a:lnTo>
                  <a:lnTo>
                    <a:pt x="13385" y="23869"/>
                  </a:lnTo>
                  <a:lnTo>
                    <a:pt x="13385" y="23869"/>
                  </a:lnTo>
                  <a:lnTo>
                    <a:pt x="13831" y="23572"/>
                  </a:lnTo>
                  <a:lnTo>
                    <a:pt x="14202" y="23200"/>
                  </a:lnTo>
                  <a:lnTo>
                    <a:pt x="14649" y="22828"/>
                  </a:lnTo>
                  <a:lnTo>
                    <a:pt x="15020" y="22308"/>
                  </a:lnTo>
                  <a:lnTo>
                    <a:pt x="15838" y="21118"/>
                  </a:lnTo>
                  <a:lnTo>
                    <a:pt x="16582" y="19779"/>
                  </a:lnTo>
                  <a:lnTo>
                    <a:pt x="17325" y="18292"/>
                  </a:lnTo>
                  <a:lnTo>
                    <a:pt x="17920" y="16656"/>
                  </a:lnTo>
                  <a:lnTo>
                    <a:pt x="18589" y="14946"/>
                  </a:lnTo>
                  <a:lnTo>
                    <a:pt x="19110" y="13236"/>
                  </a:lnTo>
                  <a:lnTo>
                    <a:pt x="20077" y="9964"/>
                  </a:lnTo>
                  <a:lnTo>
                    <a:pt x="20820" y="7139"/>
                  </a:lnTo>
                  <a:lnTo>
                    <a:pt x="21415" y="4388"/>
                  </a:lnTo>
                  <a:lnTo>
                    <a:pt x="11972" y="223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5" name="Google Shape;720;p34"/>
            <p:cNvSpPr/>
            <p:nvPr/>
          </p:nvSpPr>
          <p:spPr>
            <a:xfrm>
              <a:off x="2141625" y="3853850"/>
              <a:ext cx="503775" cy="239825"/>
            </a:xfrm>
            <a:custGeom>
              <a:avLst/>
              <a:gdLst/>
              <a:ahLst/>
              <a:cxnLst/>
              <a:rect l="l" t="t" r="r" b="b"/>
              <a:pathLst>
                <a:path w="20151" h="9593" extrusionOk="0">
                  <a:moveTo>
                    <a:pt x="1265" y="1"/>
                  </a:moveTo>
                  <a:lnTo>
                    <a:pt x="1" y="5280"/>
                  </a:lnTo>
                  <a:lnTo>
                    <a:pt x="18887" y="9593"/>
                  </a:lnTo>
                  <a:lnTo>
                    <a:pt x="20151" y="4388"/>
                  </a:lnTo>
                  <a:lnTo>
                    <a:pt x="10708" y="2231"/>
                  </a:lnTo>
                  <a:lnTo>
                    <a:pt x="1265" y="1"/>
                  </a:lnTo>
                  <a:close/>
                </a:path>
              </a:pathLst>
            </a:custGeom>
            <a:solidFill>
              <a:srgbClr val="86C4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6" name="Google Shape;721;p34"/>
            <p:cNvSpPr/>
            <p:nvPr/>
          </p:nvSpPr>
          <p:spPr>
            <a:xfrm>
              <a:off x="2141625" y="3853850"/>
              <a:ext cx="503775" cy="239825"/>
            </a:xfrm>
            <a:custGeom>
              <a:avLst/>
              <a:gdLst/>
              <a:ahLst/>
              <a:cxnLst/>
              <a:rect l="l" t="t" r="r" b="b"/>
              <a:pathLst>
                <a:path w="20151" h="9593" fill="none" extrusionOk="0">
                  <a:moveTo>
                    <a:pt x="20151" y="4388"/>
                  </a:moveTo>
                  <a:lnTo>
                    <a:pt x="10708" y="2231"/>
                  </a:lnTo>
                  <a:lnTo>
                    <a:pt x="1265" y="1"/>
                  </a:lnTo>
                  <a:lnTo>
                    <a:pt x="1" y="5280"/>
                  </a:lnTo>
                  <a:lnTo>
                    <a:pt x="18887" y="9593"/>
                  </a:lnTo>
                  <a:lnTo>
                    <a:pt x="20151" y="4388"/>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7" name="Google Shape;722;p34"/>
            <p:cNvSpPr/>
            <p:nvPr/>
          </p:nvSpPr>
          <p:spPr>
            <a:xfrm>
              <a:off x="2318225" y="4443125"/>
              <a:ext cx="91100" cy="92975"/>
            </a:xfrm>
            <a:custGeom>
              <a:avLst/>
              <a:gdLst/>
              <a:ahLst/>
              <a:cxnLst/>
              <a:rect l="l" t="t" r="r" b="b"/>
              <a:pathLst>
                <a:path w="3644" h="3719" extrusionOk="0">
                  <a:moveTo>
                    <a:pt x="893" y="1"/>
                  </a:moveTo>
                  <a:lnTo>
                    <a:pt x="0" y="3198"/>
                  </a:lnTo>
                  <a:lnTo>
                    <a:pt x="2231" y="3718"/>
                  </a:lnTo>
                  <a:lnTo>
                    <a:pt x="3644" y="372"/>
                  </a:lnTo>
                  <a:lnTo>
                    <a:pt x="2380" y="224"/>
                  </a:lnTo>
                  <a:lnTo>
                    <a:pt x="893" y="1"/>
                  </a:lnTo>
                  <a:close/>
                </a:path>
              </a:pathLst>
            </a:custGeom>
            <a:solidFill>
              <a:srgbClr val="B0BEC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8" name="Google Shape;723;p34"/>
            <p:cNvSpPr/>
            <p:nvPr/>
          </p:nvSpPr>
          <p:spPr>
            <a:xfrm>
              <a:off x="2318225" y="4443125"/>
              <a:ext cx="91100" cy="92975"/>
            </a:xfrm>
            <a:custGeom>
              <a:avLst/>
              <a:gdLst/>
              <a:ahLst/>
              <a:cxnLst/>
              <a:rect l="l" t="t" r="r" b="b"/>
              <a:pathLst>
                <a:path w="3644" h="3719" fill="none" extrusionOk="0">
                  <a:moveTo>
                    <a:pt x="893" y="1"/>
                  </a:moveTo>
                  <a:lnTo>
                    <a:pt x="0" y="3198"/>
                  </a:lnTo>
                  <a:lnTo>
                    <a:pt x="2231" y="3718"/>
                  </a:lnTo>
                  <a:lnTo>
                    <a:pt x="3644" y="372"/>
                  </a:lnTo>
                  <a:lnTo>
                    <a:pt x="3644" y="372"/>
                  </a:lnTo>
                  <a:lnTo>
                    <a:pt x="2380" y="224"/>
                  </a:lnTo>
                  <a:lnTo>
                    <a:pt x="893"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9" name="Google Shape;724;p34"/>
            <p:cNvSpPr/>
            <p:nvPr/>
          </p:nvSpPr>
          <p:spPr>
            <a:xfrm>
              <a:off x="2481800" y="3926350"/>
              <a:ext cx="132000" cy="31625"/>
            </a:xfrm>
            <a:custGeom>
              <a:avLst/>
              <a:gdLst/>
              <a:ahLst/>
              <a:cxnLst/>
              <a:rect l="l" t="t" r="r" b="b"/>
              <a:pathLst>
                <a:path w="5280" h="1265" fill="none" extrusionOk="0">
                  <a:moveTo>
                    <a:pt x="1" y="1"/>
                  </a:moveTo>
                  <a:lnTo>
                    <a:pt x="1" y="1"/>
                  </a:lnTo>
                  <a:lnTo>
                    <a:pt x="5280" y="1265"/>
                  </a:lnTo>
                  <a:lnTo>
                    <a:pt x="5280" y="1265"/>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0" name="Google Shape;725;p34"/>
            <p:cNvSpPr/>
            <p:nvPr/>
          </p:nvSpPr>
          <p:spPr>
            <a:xfrm>
              <a:off x="2340525" y="4056475"/>
              <a:ext cx="221225" cy="395975"/>
            </a:xfrm>
            <a:custGeom>
              <a:avLst/>
              <a:gdLst/>
              <a:ahLst/>
              <a:cxnLst/>
              <a:rect l="l" t="t" r="r" b="b"/>
              <a:pathLst>
                <a:path w="8849" h="15839" extrusionOk="0">
                  <a:moveTo>
                    <a:pt x="4239" y="1"/>
                  </a:moveTo>
                  <a:lnTo>
                    <a:pt x="1" y="15467"/>
                  </a:lnTo>
                  <a:lnTo>
                    <a:pt x="1488" y="15690"/>
                  </a:lnTo>
                  <a:lnTo>
                    <a:pt x="2752" y="15838"/>
                  </a:lnTo>
                  <a:lnTo>
                    <a:pt x="8849" y="1042"/>
                  </a:lnTo>
                  <a:lnTo>
                    <a:pt x="4239" y="1"/>
                  </a:lnTo>
                  <a:close/>
                </a:path>
              </a:pathLst>
            </a:custGeom>
            <a:solidFill>
              <a:srgbClr val="2B8B8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1" name="Google Shape;726;p34"/>
            <p:cNvSpPr/>
            <p:nvPr/>
          </p:nvSpPr>
          <p:spPr>
            <a:xfrm>
              <a:off x="2340525" y="4056475"/>
              <a:ext cx="221225" cy="395975"/>
            </a:xfrm>
            <a:custGeom>
              <a:avLst/>
              <a:gdLst/>
              <a:ahLst/>
              <a:cxnLst/>
              <a:rect l="l" t="t" r="r" b="b"/>
              <a:pathLst>
                <a:path w="8849" h="15839" fill="none" extrusionOk="0">
                  <a:moveTo>
                    <a:pt x="4239" y="1"/>
                  </a:moveTo>
                  <a:lnTo>
                    <a:pt x="1" y="15467"/>
                  </a:lnTo>
                  <a:lnTo>
                    <a:pt x="1" y="15467"/>
                  </a:lnTo>
                  <a:lnTo>
                    <a:pt x="1488" y="15690"/>
                  </a:lnTo>
                  <a:lnTo>
                    <a:pt x="2752" y="15838"/>
                  </a:lnTo>
                  <a:lnTo>
                    <a:pt x="8849" y="1042"/>
                  </a:lnTo>
                  <a:lnTo>
                    <a:pt x="4239"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2" name="Google Shape;727;p34"/>
            <p:cNvSpPr/>
            <p:nvPr/>
          </p:nvSpPr>
          <p:spPr>
            <a:xfrm>
              <a:off x="2446475" y="3926350"/>
              <a:ext cx="167325" cy="156175"/>
            </a:xfrm>
            <a:custGeom>
              <a:avLst/>
              <a:gdLst/>
              <a:ahLst/>
              <a:cxnLst/>
              <a:rect l="l" t="t" r="r" b="b"/>
              <a:pathLst>
                <a:path w="6693" h="6247" extrusionOk="0">
                  <a:moveTo>
                    <a:pt x="1414" y="1"/>
                  </a:moveTo>
                  <a:lnTo>
                    <a:pt x="1" y="5206"/>
                  </a:lnTo>
                  <a:lnTo>
                    <a:pt x="4611" y="6247"/>
                  </a:lnTo>
                  <a:lnTo>
                    <a:pt x="6693" y="1265"/>
                  </a:lnTo>
                  <a:lnTo>
                    <a:pt x="1414" y="1"/>
                  </a:lnTo>
                  <a:close/>
                </a:path>
              </a:pathLst>
            </a:custGeom>
            <a:solidFill>
              <a:srgbClr val="5AAD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3" name="Google Shape;728;p34"/>
            <p:cNvSpPr/>
            <p:nvPr/>
          </p:nvSpPr>
          <p:spPr>
            <a:xfrm>
              <a:off x="2446475" y="3926350"/>
              <a:ext cx="167325" cy="156175"/>
            </a:xfrm>
            <a:custGeom>
              <a:avLst/>
              <a:gdLst/>
              <a:ahLst/>
              <a:cxnLst/>
              <a:rect l="l" t="t" r="r" b="b"/>
              <a:pathLst>
                <a:path w="6693" h="6247" fill="none" extrusionOk="0">
                  <a:moveTo>
                    <a:pt x="1414" y="1"/>
                  </a:moveTo>
                  <a:lnTo>
                    <a:pt x="1" y="5206"/>
                  </a:lnTo>
                  <a:lnTo>
                    <a:pt x="4611" y="6247"/>
                  </a:lnTo>
                  <a:lnTo>
                    <a:pt x="6693" y="1265"/>
                  </a:lnTo>
                  <a:lnTo>
                    <a:pt x="1414"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4" name="Google Shape;729;p34"/>
            <p:cNvSpPr/>
            <p:nvPr/>
          </p:nvSpPr>
          <p:spPr>
            <a:xfrm>
              <a:off x="2312650" y="3846425"/>
              <a:ext cx="24175" cy="5600"/>
            </a:xfrm>
            <a:custGeom>
              <a:avLst/>
              <a:gdLst/>
              <a:ahLst/>
              <a:cxnLst/>
              <a:rect l="l" t="t" r="r" b="b"/>
              <a:pathLst>
                <a:path w="967" h="224" extrusionOk="0">
                  <a:moveTo>
                    <a:pt x="0" y="0"/>
                  </a:moveTo>
                  <a:lnTo>
                    <a:pt x="0" y="75"/>
                  </a:lnTo>
                  <a:lnTo>
                    <a:pt x="0" y="223"/>
                  </a:lnTo>
                  <a:lnTo>
                    <a:pt x="967" y="223"/>
                  </a:lnTo>
                  <a:lnTo>
                    <a:pt x="967" y="75"/>
                  </a:lnTo>
                  <a:lnTo>
                    <a:pt x="967"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5" name="Google Shape;730;p34"/>
            <p:cNvSpPr/>
            <p:nvPr/>
          </p:nvSpPr>
          <p:spPr>
            <a:xfrm>
              <a:off x="2431625" y="3842700"/>
              <a:ext cx="26050" cy="7475"/>
            </a:xfrm>
            <a:custGeom>
              <a:avLst/>
              <a:gdLst/>
              <a:ahLst/>
              <a:cxnLst/>
              <a:rect l="l" t="t" r="r" b="b"/>
              <a:pathLst>
                <a:path w="1042" h="299" extrusionOk="0">
                  <a:moveTo>
                    <a:pt x="223" y="1"/>
                  </a:moveTo>
                  <a:lnTo>
                    <a:pt x="0" y="75"/>
                  </a:lnTo>
                  <a:lnTo>
                    <a:pt x="0" y="149"/>
                  </a:lnTo>
                  <a:lnTo>
                    <a:pt x="0" y="298"/>
                  </a:lnTo>
                  <a:lnTo>
                    <a:pt x="967" y="298"/>
                  </a:lnTo>
                  <a:lnTo>
                    <a:pt x="1041" y="149"/>
                  </a:lnTo>
                  <a:lnTo>
                    <a:pt x="967" y="75"/>
                  </a:lnTo>
                  <a:lnTo>
                    <a:pt x="818"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6" name="Google Shape;731;p34"/>
            <p:cNvSpPr/>
            <p:nvPr/>
          </p:nvSpPr>
          <p:spPr>
            <a:xfrm>
              <a:off x="2494825" y="3814825"/>
              <a:ext cx="20475" cy="7450"/>
            </a:xfrm>
            <a:custGeom>
              <a:avLst/>
              <a:gdLst/>
              <a:ahLst/>
              <a:cxnLst/>
              <a:rect l="l" t="t" r="r" b="b"/>
              <a:pathLst>
                <a:path w="819" h="298" extrusionOk="0">
                  <a:moveTo>
                    <a:pt x="149" y="0"/>
                  </a:moveTo>
                  <a:lnTo>
                    <a:pt x="0" y="75"/>
                  </a:lnTo>
                  <a:lnTo>
                    <a:pt x="0" y="149"/>
                  </a:lnTo>
                  <a:lnTo>
                    <a:pt x="0" y="298"/>
                  </a:lnTo>
                  <a:lnTo>
                    <a:pt x="818" y="298"/>
                  </a:lnTo>
                  <a:lnTo>
                    <a:pt x="818" y="149"/>
                  </a:lnTo>
                  <a:lnTo>
                    <a:pt x="818" y="75"/>
                  </a:lnTo>
                  <a:lnTo>
                    <a:pt x="669"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7" name="Google Shape;732;p34"/>
            <p:cNvSpPr/>
            <p:nvPr/>
          </p:nvSpPr>
          <p:spPr>
            <a:xfrm>
              <a:off x="2379575" y="3859425"/>
              <a:ext cx="22325" cy="14900"/>
            </a:xfrm>
            <a:custGeom>
              <a:avLst/>
              <a:gdLst/>
              <a:ahLst/>
              <a:cxnLst/>
              <a:rect l="l" t="t" r="r" b="b"/>
              <a:pathLst>
                <a:path w="893" h="596" extrusionOk="0">
                  <a:moveTo>
                    <a:pt x="74" y="1"/>
                  </a:moveTo>
                  <a:lnTo>
                    <a:pt x="0" y="75"/>
                  </a:lnTo>
                  <a:lnTo>
                    <a:pt x="0" y="150"/>
                  </a:lnTo>
                  <a:lnTo>
                    <a:pt x="74" y="298"/>
                  </a:lnTo>
                  <a:lnTo>
                    <a:pt x="669" y="596"/>
                  </a:lnTo>
                  <a:lnTo>
                    <a:pt x="818" y="596"/>
                  </a:lnTo>
                  <a:lnTo>
                    <a:pt x="892" y="521"/>
                  </a:lnTo>
                  <a:lnTo>
                    <a:pt x="892" y="447"/>
                  </a:lnTo>
                  <a:lnTo>
                    <a:pt x="818" y="298"/>
                  </a:lnTo>
                  <a:lnTo>
                    <a:pt x="223"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8" name="Google Shape;733;p34"/>
            <p:cNvSpPr/>
            <p:nvPr/>
          </p:nvSpPr>
          <p:spPr>
            <a:xfrm>
              <a:off x="2437200" y="3779500"/>
              <a:ext cx="22325" cy="18625"/>
            </a:xfrm>
            <a:custGeom>
              <a:avLst/>
              <a:gdLst/>
              <a:ahLst/>
              <a:cxnLst/>
              <a:rect l="l" t="t" r="r" b="b"/>
              <a:pathLst>
                <a:path w="893" h="745" extrusionOk="0">
                  <a:moveTo>
                    <a:pt x="744" y="1"/>
                  </a:moveTo>
                  <a:lnTo>
                    <a:pt x="595" y="75"/>
                  </a:lnTo>
                  <a:lnTo>
                    <a:pt x="149" y="447"/>
                  </a:lnTo>
                  <a:lnTo>
                    <a:pt x="0" y="595"/>
                  </a:lnTo>
                  <a:lnTo>
                    <a:pt x="74" y="670"/>
                  </a:lnTo>
                  <a:lnTo>
                    <a:pt x="149" y="744"/>
                  </a:lnTo>
                  <a:lnTo>
                    <a:pt x="298" y="670"/>
                  </a:lnTo>
                  <a:lnTo>
                    <a:pt x="818" y="298"/>
                  </a:lnTo>
                  <a:lnTo>
                    <a:pt x="892" y="149"/>
                  </a:lnTo>
                  <a:lnTo>
                    <a:pt x="892"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9" name="Google Shape;734;p34"/>
            <p:cNvSpPr/>
            <p:nvPr/>
          </p:nvSpPr>
          <p:spPr>
            <a:xfrm>
              <a:off x="2498525" y="3891025"/>
              <a:ext cx="26050" cy="7475"/>
            </a:xfrm>
            <a:custGeom>
              <a:avLst/>
              <a:gdLst/>
              <a:ahLst/>
              <a:cxnLst/>
              <a:rect l="l" t="t" r="r" b="b"/>
              <a:pathLst>
                <a:path w="1042" h="299" extrusionOk="0">
                  <a:moveTo>
                    <a:pt x="75" y="1"/>
                  </a:moveTo>
                  <a:lnTo>
                    <a:pt x="1" y="150"/>
                  </a:lnTo>
                  <a:lnTo>
                    <a:pt x="75" y="224"/>
                  </a:lnTo>
                  <a:lnTo>
                    <a:pt x="224" y="298"/>
                  </a:lnTo>
                  <a:lnTo>
                    <a:pt x="819" y="298"/>
                  </a:lnTo>
                  <a:lnTo>
                    <a:pt x="967" y="224"/>
                  </a:lnTo>
                  <a:lnTo>
                    <a:pt x="1042" y="150"/>
                  </a:lnTo>
                  <a:lnTo>
                    <a:pt x="967"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0" name="Google Shape;735;p34"/>
            <p:cNvSpPr/>
            <p:nvPr/>
          </p:nvSpPr>
          <p:spPr>
            <a:xfrm>
              <a:off x="2251300" y="3818550"/>
              <a:ext cx="24200" cy="11175"/>
            </a:xfrm>
            <a:custGeom>
              <a:avLst/>
              <a:gdLst/>
              <a:ahLst/>
              <a:cxnLst/>
              <a:rect l="l" t="t" r="r" b="b"/>
              <a:pathLst>
                <a:path w="968" h="447" extrusionOk="0">
                  <a:moveTo>
                    <a:pt x="744" y="0"/>
                  </a:moveTo>
                  <a:lnTo>
                    <a:pt x="149" y="149"/>
                  </a:lnTo>
                  <a:lnTo>
                    <a:pt x="1" y="223"/>
                  </a:lnTo>
                  <a:lnTo>
                    <a:pt x="1" y="372"/>
                  </a:lnTo>
                  <a:lnTo>
                    <a:pt x="75" y="446"/>
                  </a:lnTo>
                  <a:lnTo>
                    <a:pt x="224" y="446"/>
                  </a:lnTo>
                  <a:lnTo>
                    <a:pt x="818" y="297"/>
                  </a:lnTo>
                  <a:lnTo>
                    <a:pt x="967" y="149"/>
                  </a:lnTo>
                  <a:lnTo>
                    <a:pt x="967" y="74"/>
                  </a:lnTo>
                  <a:lnTo>
                    <a:pt x="893"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1" name="Google Shape;736;p34"/>
            <p:cNvSpPr/>
            <p:nvPr/>
          </p:nvSpPr>
          <p:spPr>
            <a:xfrm>
              <a:off x="2351675" y="3803675"/>
              <a:ext cx="22350" cy="16750"/>
            </a:xfrm>
            <a:custGeom>
              <a:avLst/>
              <a:gdLst/>
              <a:ahLst/>
              <a:cxnLst/>
              <a:rect l="l" t="t" r="r" b="b"/>
              <a:pathLst>
                <a:path w="894" h="670" extrusionOk="0">
                  <a:moveTo>
                    <a:pt x="75" y="0"/>
                  </a:moveTo>
                  <a:lnTo>
                    <a:pt x="1" y="75"/>
                  </a:lnTo>
                  <a:lnTo>
                    <a:pt x="1" y="223"/>
                  </a:lnTo>
                  <a:lnTo>
                    <a:pt x="75" y="298"/>
                  </a:lnTo>
                  <a:lnTo>
                    <a:pt x="670" y="595"/>
                  </a:lnTo>
                  <a:lnTo>
                    <a:pt x="819" y="669"/>
                  </a:lnTo>
                  <a:lnTo>
                    <a:pt x="893" y="595"/>
                  </a:lnTo>
                  <a:lnTo>
                    <a:pt x="893" y="446"/>
                  </a:lnTo>
                  <a:lnTo>
                    <a:pt x="819" y="372"/>
                  </a:lnTo>
                  <a:lnTo>
                    <a:pt x="224" y="75"/>
                  </a:lnTo>
                  <a:lnTo>
                    <a:pt x="75"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52" name="Google Shape;737;p34"/>
            <p:cNvSpPr/>
            <p:nvPr/>
          </p:nvSpPr>
          <p:spPr>
            <a:xfrm>
              <a:off x="2552450" y="3848275"/>
              <a:ext cx="26050" cy="13050"/>
            </a:xfrm>
            <a:custGeom>
              <a:avLst/>
              <a:gdLst/>
              <a:ahLst/>
              <a:cxnLst/>
              <a:rect l="l" t="t" r="r" b="b"/>
              <a:pathLst>
                <a:path w="1042" h="522" extrusionOk="0">
                  <a:moveTo>
                    <a:pt x="149" y="1"/>
                  </a:moveTo>
                  <a:lnTo>
                    <a:pt x="0" y="75"/>
                  </a:lnTo>
                  <a:lnTo>
                    <a:pt x="75" y="224"/>
                  </a:lnTo>
                  <a:lnTo>
                    <a:pt x="149" y="298"/>
                  </a:lnTo>
                  <a:lnTo>
                    <a:pt x="744" y="521"/>
                  </a:lnTo>
                  <a:lnTo>
                    <a:pt x="892" y="521"/>
                  </a:lnTo>
                  <a:lnTo>
                    <a:pt x="1041" y="447"/>
                  </a:lnTo>
                  <a:lnTo>
                    <a:pt x="967" y="372"/>
                  </a:lnTo>
                  <a:lnTo>
                    <a:pt x="892" y="224"/>
                  </a:lnTo>
                  <a:lnTo>
                    <a:pt x="298" y="1"/>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157" name="Google Shape;520;p37"/>
          <p:cNvSpPr txBox="1">
            <a:spLocks/>
          </p:cNvSpPr>
          <p:nvPr/>
        </p:nvSpPr>
        <p:spPr>
          <a:xfrm>
            <a:off x="740844" y="1430507"/>
            <a:ext cx="3087404" cy="785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GB" sz="1800" b="1" dirty="0" smtClean="0">
                <a:solidFill>
                  <a:schemeClr val="bg1"/>
                </a:solidFill>
                <a:latin typeface="Roboto Condensed Light" panose="020B0604020202020204" charset="0"/>
                <a:ea typeface="Roboto Condensed Light" panose="020B0604020202020204" charset="0"/>
              </a:rPr>
              <a:t>Fake Title: </a:t>
            </a:r>
            <a:br>
              <a:rPr lang="en-GB" sz="1800" b="1" dirty="0" smtClean="0">
                <a:solidFill>
                  <a:schemeClr val="bg1"/>
                </a:solidFill>
                <a:latin typeface="Roboto Condensed Light" panose="020B0604020202020204" charset="0"/>
                <a:ea typeface="Roboto Condensed Light" panose="020B0604020202020204" charset="0"/>
              </a:rPr>
            </a:br>
            <a:r>
              <a:rPr lang="en-GB" sz="1800" b="1" dirty="0" smtClean="0">
                <a:solidFill>
                  <a:schemeClr val="bg1"/>
                </a:solidFill>
                <a:latin typeface="Roboto Condensed Light" panose="020B0604020202020204" charset="0"/>
                <a:ea typeface="Roboto Condensed Light" panose="020B0604020202020204" charset="0"/>
              </a:rPr>
              <a:t>Large, Insulating Glass Mug </a:t>
            </a:r>
            <a:endParaRPr lang="en-GB" sz="1800" b="1" dirty="0">
              <a:solidFill>
                <a:schemeClr val="bg1"/>
              </a:solidFill>
              <a:latin typeface="Roboto Condensed Light" panose="020B0604020202020204" charset="0"/>
              <a:ea typeface="Roboto Condensed Light" panose="020B0604020202020204" charset="0"/>
            </a:endParaRPr>
          </a:p>
        </p:txBody>
      </p:sp>
    </p:spTree>
    <p:extLst>
      <p:ext uri="{BB962C8B-B14F-4D97-AF65-F5344CB8AC3E}">
        <p14:creationId xmlns:p14="http://schemas.microsoft.com/office/powerpoint/2010/main" val="72220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1"/>
          <p:cNvSpPr txBox="1">
            <a:spLocks noGrp="1"/>
          </p:cNvSpPr>
          <p:nvPr>
            <p:ph type="subTitle" idx="1"/>
          </p:nvPr>
        </p:nvSpPr>
        <p:spPr>
          <a:xfrm>
            <a:off x="1081795" y="2403805"/>
            <a:ext cx="3168900" cy="2739695"/>
          </a:xfrm>
          <a:prstGeom prst="rect">
            <a:avLst/>
          </a:prstGeom>
        </p:spPr>
        <p:txBody>
          <a:bodyPr spcFirstLastPara="1" wrap="square" lIns="91425" tIns="182875" rIns="91425" bIns="0" anchor="ctr" anchorCtr="0">
            <a:noAutofit/>
          </a:bodyPr>
          <a:lstStyle/>
          <a:p>
            <a:pPr marL="0" lvl="0" indent="0" algn="ctr">
              <a:spcAft>
                <a:spcPts val="1600"/>
              </a:spcAft>
            </a:pPr>
            <a:r>
              <a:rPr lang="en" dirty="0" smtClean="0"/>
              <a:t>Description: </a:t>
            </a:r>
            <a:r>
              <a:rPr lang="en-GB" dirty="0"/>
              <a:t>"Building nations is one of the fundamental questions of sociology. While the nation-state has been the primary focus of social scientists for over a century, questions about how to construct a nation have now moved to the </a:t>
            </a:r>
            <a:r>
              <a:rPr lang="en-GB" dirty="0" err="1"/>
              <a:t>center</a:t>
            </a:r>
            <a:r>
              <a:rPr lang="en-GB" dirty="0"/>
              <a:t> of sociological research. This book is an attempt to answer those questions, with an attempt to understand the nature of nations and the role of sociological theory in the construction of the nation-state."</a:t>
            </a:r>
            <a:endParaRPr dirty="0"/>
          </a:p>
        </p:txBody>
      </p:sp>
      <p:sp>
        <p:nvSpPr>
          <p:cNvPr id="584" name="Google Shape;584;p41"/>
          <p:cNvSpPr txBox="1">
            <a:spLocks noGrp="1"/>
          </p:cNvSpPr>
          <p:nvPr>
            <p:ph type="subTitle" idx="2"/>
          </p:nvPr>
        </p:nvSpPr>
        <p:spPr>
          <a:xfrm>
            <a:off x="1081795" y="1687932"/>
            <a:ext cx="3168900" cy="775800"/>
          </a:xfrm>
          <a:prstGeom prst="rect">
            <a:avLst/>
          </a:prstGeom>
        </p:spPr>
        <p:txBody>
          <a:bodyPr spcFirstLastPara="1" wrap="square" lIns="91425" tIns="182875" rIns="91425" bIns="0" anchor="ctr" anchorCtr="0">
            <a:noAutofit/>
          </a:bodyPr>
          <a:lstStyle/>
          <a:p>
            <a:pPr marL="0" lvl="0" indent="0" algn="ctr">
              <a:spcAft>
                <a:spcPts val="1600"/>
              </a:spcAft>
            </a:pPr>
            <a:r>
              <a:rPr lang="en" dirty="0" smtClean="0"/>
              <a:t>Keywords: </a:t>
            </a:r>
            <a:r>
              <a:rPr lang="en-US" dirty="0"/>
              <a:t>nation, state, international, organization, prescriptive, action, contributions, sociology</a:t>
            </a:r>
            <a:endParaRPr dirty="0"/>
          </a:p>
        </p:txBody>
      </p:sp>
      <p:sp>
        <p:nvSpPr>
          <p:cNvPr id="585" name="Google Shape;585;p41"/>
          <p:cNvSpPr txBox="1">
            <a:spLocks noGrp="1"/>
          </p:cNvSpPr>
          <p:nvPr>
            <p:ph type="subTitle" idx="3"/>
          </p:nvPr>
        </p:nvSpPr>
        <p:spPr>
          <a:xfrm>
            <a:off x="1081795" y="611793"/>
            <a:ext cx="3168900" cy="1012622"/>
          </a:xfrm>
          <a:prstGeom prst="rect">
            <a:avLst/>
          </a:prstGeom>
        </p:spPr>
        <p:txBody>
          <a:bodyPr spcFirstLastPara="1" wrap="square" lIns="91425" tIns="182875" rIns="91425" bIns="0" anchor="ctr" anchorCtr="0">
            <a:noAutofit/>
          </a:bodyPr>
          <a:lstStyle/>
          <a:p>
            <a:pPr marL="0" lvl="0" indent="0" algn="ctr">
              <a:spcAft>
                <a:spcPts val="1600"/>
              </a:spcAft>
            </a:pPr>
            <a:r>
              <a:rPr lang="en" dirty="0" smtClean="0"/>
              <a:t>Title: C</a:t>
            </a:r>
            <a:r>
              <a:rPr lang="en-GB" dirty="0" err="1" smtClean="0"/>
              <a:t>onstructing</a:t>
            </a:r>
            <a:r>
              <a:rPr lang="en-GB" dirty="0" smtClean="0"/>
              <a:t> </a:t>
            </a:r>
            <a:r>
              <a:rPr lang="en-GB" dirty="0"/>
              <a:t>the </a:t>
            </a:r>
            <a:r>
              <a:rPr lang="en-GB" dirty="0" smtClean="0"/>
              <a:t>Nation-State</a:t>
            </a:r>
            <a:r>
              <a:rPr lang="en-GB" dirty="0"/>
              <a:t>: </a:t>
            </a:r>
            <a:r>
              <a:rPr lang="en-GB" dirty="0" smtClean="0"/>
              <a:t>International Organization </a:t>
            </a:r>
            <a:r>
              <a:rPr lang="en-GB" dirty="0"/>
              <a:t>and </a:t>
            </a:r>
            <a:r>
              <a:rPr lang="en-GB" dirty="0" smtClean="0"/>
              <a:t>Prescriptive Action (Contributions </a:t>
            </a:r>
            <a:r>
              <a:rPr lang="en-GB" dirty="0"/>
              <a:t>in </a:t>
            </a:r>
            <a:r>
              <a:rPr lang="en-GB" dirty="0" smtClean="0"/>
              <a:t>Sociology</a:t>
            </a:r>
            <a:r>
              <a:rPr lang="en-GB" dirty="0"/>
              <a:t>) </a:t>
            </a:r>
            <a:r>
              <a:rPr lang="en-GB" dirty="0" smtClean="0"/>
              <a:t>(Product ID = </a:t>
            </a:r>
            <a:r>
              <a:rPr lang="en-US" dirty="0" smtClean="0"/>
              <a:t>40305)</a:t>
            </a:r>
            <a:endParaRPr dirty="0"/>
          </a:p>
        </p:txBody>
      </p:sp>
      <p:sp>
        <p:nvSpPr>
          <p:cNvPr id="608" name="Google Shape;608;p41"/>
          <p:cNvSpPr txBox="1">
            <a:spLocks noGrp="1"/>
          </p:cNvSpPr>
          <p:nvPr>
            <p:ph type="ctrTitle"/>
          </p:nvPr>
        </p:nvSpPr>
        <p:spPr>
          <a:xfrm>
            <a:off x="5682000" y="1689354"/>
            <a:ext cx="2503800" cy="8322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t>Correctly extracts keywords</a:t>
            </a:r>
            <a:endParaRPr sz="2000" dirty="0"/>
          </a:p>
        </p:txBody>
      </p:sp>
      <p:sp>
        <p:nvSpPr>
          <p:cNvPr id="32" name="Google Shape;620;p43"/>
          <p:cNvSpPr txBox="1">
            <a:spLocks/>
          </p:cNvSpPr>
          <p:nvPr/>
        </p:nvSpPr>
        <p:spPr>
          <a:xfrm>
            <a:off x="1081795" y="36460"/>
            <a:ext cx="3118649" cy="65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400"/>
              <a:buFont typeface="Barlow Semi Condensed SemiBold"/>
              <a:buNone/>
              <a:defRPr sz="24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9pPr>
          </a:lstStyle>
          <a:p>
            <a:pPr algn="ctr"/>
            <a:r>
              <a:rPr lang="en-US" dirty="0" smtClean="0">
                <a:solidFill>
                  <a:schemeClr val="accent1"/>
                </a:solidFill>
              </a:rPr>
              <a:t>GOOD EXAMPLE</a:t>
            </a:r>
            <a:endParaRPr lang="en-US" dirty="0">
              <a:solidFill>
                <a:schemeClr val="accent1"/>
              </a:solidFill>
            </a:endParaRPr>
          </a:p>
        </p:txBody>
      </p:sp>
      <p:cxnSp>
        <p:nvCxnSpPr>
          <p:cNvPr id="34" name="Google Shape;687;p34"/>
          <p:cNvCxnSpPr/>
          <p:nvPr/>
        </p:nvCxnSpPr>
        <p:spPr>
          <a:xfrm rot="10800000">
            <a:off x="4151400" y="2105486"/>
            <a:ext cx="1530600" cy="0"/>
          </a:xfrm>
          <a:prstGeom prst="straightConnector1">
            <a:avLst/>
          </a:prstGeom>
          <a:noFill/>
          <a:ln w="9525" cap="flat" cmpd="sng">
            <a:solidFill>
              <a:srgbClr val="0070C0"/>
            </a:solidFill>
            <a:prstDash val="solid"/>
            <a:round/>
            <a:headEnd type="none" w="med" len="med"/>
            <a:tailEnd type="oval" w="med" len="med"/>
          </a:ln>
        </p:spPr>
      </p:cxnSp>
      <p:sp>
        <p:nvSpPr>
          <p:cNvPr id="35" name="Google Shape;608;p41"/>
          <p:cNvSpPr txBox="1">
            <a:spLocks/>
          </p:cNvSpPr>
          <p:nvPr/>
        </p:nvSpPr>
        <p:spPr>
          <a:xfrm>
            <a:off x="5682000" y="2610068"/>
            <a:ext cx="2503800" cy="17658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2400"/>
              <a:buFont typeface="Barlow Semi Condensed SemiBold"/>
              <a:buNone/>
              <a:defRPr sz="24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434343"/>
              </a:buClr>
              <a:buSzPts val="2400"/>
              <a:buFont typeface="Barlow Semi Condensed"/>
              <a:buNone/>
              <a:defRPr sz="2400" b="1" i="0" u="none" strike="noStrike" cap="none">
                <a:solidFill>
                  <a:srgbClr val="434343"/>
                </a:solidFill>
                <a:latin typeface="Barlow Semi Condensed"/>
                <a:ea typeface="Barlow Semi Condensed"/>
                <a:cs typeface="Barlow Semi Condensed"/>
                <a:sym typeface="Barlow Semi Condensed"/>
              </a:defRPr>
            </a:lvl9pPr>
          </a:lstStyle>
          <a:p>
            <a:pPr algn="ctr"/>
            <a:r>
              <a:rPr lang="en-US" sz="2000" dirty="0" smtClean="0"/>
              <a:t>Recognizes that product is a book, and creates a summary</a:t>
            </a:r>
          </a:p>
          <a:p>
            <a:pPr algn="ctr"/>
            <a:r>
              <a:rPr lang="en-GB" sz="2000" dirty="0" smtClean="0"/>
              <a:t>(Could be hallucinating!)</a:t>
            </a:r>
            <a:endParaRPr lang="en-US" sz="2000" dirty="0"/>
          </a:p>
        </p:txBody>
      </p:sp>
      <p:cxnSp>
        <p:nvCxnSpPr>
          <p:cNvPr id="36" name="Google Shape;687;p34"/>
          <p:cNvCxnSpPr/>
          <p:nvPr/>
        </p:nvCxnSpPr>
        <p:spPr>
          <a:xfrm rot="10800000">
            <a:off x="4151400" y="3353881"/>
            <a:ext cx="1530600" cy="0"/>
          </a:xfrm>
          <a:prstGeom prst="straightConnector1">
            <a:avLst/>
          </a:prstGeom>
          <a:noFill/>
          <a:ln w="9525" cap="flat" cmpd="sng">
            <a:solidFill>
              <a:srgbClr val="0070C0"/>
            </a:solidFill>
            <a:prstDash val="solid"/>
            <a:round/>
            <a:headEnd type="none" w="med" len="med"/>
            <a:tailEnd type="oval" w="med" len="med"/>
          </a:ln>
        </p:spPr>
      </p:cxnSp>
    </p:spTree>
    <p:extLst>
      <p:ext uri="{BB962C8B-B14F-4D97-AF65-F5344CB8AC3E}">
        <p14:creationId xmlns:p14="http://schemas.microsoft.com/office/powerpoint/2010/main" val="2904030862"/>
      </p:ext>
    </p:extLst>
  </p:cSld>
  <p:clrMapOvr>
    <a:masterClrMapping/>
  </p:clrMapOvr>
</p:sld>
</file>

<file path=ppt/theme/theme1.xml><?xml version="1.0" encoding="utf-8"?>
<a:theme xmlns:a="http://schemas.openxmlformats.org/drawingml/2006/main"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514</Words>
  <Application>Microsoft Office PowerPoint</Application>
  <PresentationFormat>On-screen Show (16:9)</PresentationFormat>
  <Paragraphs>56</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Barlow Semi Condensed SemiBold</vt:lpstr>
      <vt:lpstr>Fira Sans</vt:lpstr>
      <vt:lpstr>Bahiana</vt:lpstr>
      <vt:lpstr>Roboto Condensed Light</vt:lpstr>
      <vt:lpstr>Barlow Semi Condensed</vt:lpstr>
      <vt:lpstr>Fira Sans Extra Condensed Medium</vt:lpstr>
      <vt:lpstr>Arial</vt:lpstr>
      <vt:lpstr>Roboto</vt:lpstr>
      <vt:lpstr>Annual Report General by Slidesgo</vt:lpstr>
      <vt:lpstr>Creating Descriptions for Amazon Products</vt:lpstr>
      <vt:lpstr>SOLUTION</vt:lpstr>
      <vt:lpstr>PROBLEM STATEMENT</vt:lpstr>
      <vt:lpstr>Deriving Meaningful Insights</vt:lpstr>
      <vt:lpstr>SOLUTION</vt:lpstr>
      <vt:lpstr>WHY?</vt:lpstr>
      <vt:lpstr>TEHCNIQUES &amp; ANALYSIS</vt:lpstr>
      <vt:lpstr>PowerPoint Presentation</vt:lpstr>
      <vt:lpstr>Correctly extracts keywords</vt:lpstr>
      <vt:lpstr>Extracts too many “key”words</vt:lpstr>
      <vt:lpstr>LIMITATIONS &amp; LEARNINGS</vt:lpstr>
      <vt:lpstr>LIMITATIONS</vt:lpstr>
      <vt:lpstr>LEARNINGS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Descriptions for Amazon Products</dc:title>
  <dc:creator>henry jen</dc:creator>
  <cp:lastModifiedBy>Microsoft account</cp:lastModifiedBy>
  <cp:revision>12</cp:revision>
  <dcterms:modified xsi:type="dcterms:W3CDTF">2023-07-21T04:53:54Z</dcterms:modified>
</cp:coreProperties>
</file>