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514B-902F-4864-8B6B-17B8A1E94DD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CFC5-D525-4004-B364-4F825CD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514B-902F-4864-8B6B-17B8A1E94DD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CFC5-D525-4004-B364-4F825CD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514B-902F-4864-8B6B-17B8A1E94DD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CFC5-D525-4004-B364-4F825CD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6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514B-902F-4864-8B6B-17B8A1E94DD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CFC5-D525-4004-B364-4F825CD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514B-902F-4864-8B6B-17B8A1E94DD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CFC5-D525-4004-B364-4F825CD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514B-902F-4864-8B6B-17B8A1E94DD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CFC5-D525-4004-B364-4F825CD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514B-902F-4864-8B6B-17B8A1E94DD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CFC5-D525-4004-B364-4F825CD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514B-902F-4864-8B6B-17B8A1E94DD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CFC5-D525-4004-B364-4F825CD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6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514B-902F-4864-8B6B-17B8A1E94DD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CFC5-D525-4004-B364-4F825CD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514B-902F-4864-8B6B-17B8A1E94DD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CFC5-D525-4004-B364-4F825CD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9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514B-902F-4864-8B6B-17B8A1E94DD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CFC5-D525-4004-B364-4F825CD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514B-902F-4864-8B6B-17B8A1E94DD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9CFC5-D525-4004-B364-4F825CD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251" y="2133600"/>
            <a:ext cx="9144000" cy="1428614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2" descr="data:image/png;base64,iVBORw0KGgoAAAANSUhEUgAABb8AAAJfCAYAAABfZqvvAAAABHNCSVQICAgIfAhkiAAAAAlwSFlzAAALEgAACxIB0t1+/AAAADh0RVh0U29mdHdhcmUAbWF0cGxvdGxpYiB2ZXJzaW9uMy4yLjIsIGh0dHA6Ly9tYXRwbG90bGliLm9yZy+WH4yJAAAgAElEQVR4nOzdd5gV5dmA8fvZXVh6kSJNBAVU7IoaY9dobImxxJiosUVSNF9imiZfYiwxRvMlMdGYiNHYkth7ibH3BjZsGFQQFBWQKrCw7Pv9MbNyOG7FXRYO9++6zrU7M++888ycmVl4znueiZQSkiRJkiRJkiSVkrK2DkCSJEmSJEmSpJZm8luSJEmSJEmSVHJMfkuSJEmSJEmSSo7Jb0mSJEmSJElSyTH5LUmSJEmSJEkqOSa/JUmSJEmSJEklx+S3JEmrkIi4LCLGtnUcq7KIGBERp0VEjya0PS0iUv6qiYhZEfFMRJwVEf2K2g7J2+3fxDja5/1v0YzYJ0XE/xVMt9j7nccyo2C6zuMUEUfn+9mlJbbbhLiOLngPCl8Tm9HHrvk6mxTMSxFxYutE3Xx1xVhPu/+LiEkrKaz6Ytg/j3XICqw7IyJOW4H1jo+ItyKiOiIebO76jfS93DkdEX3zc39IS25nddXUc7NUtdY9LyIOjYijW7JPSZLU8iraOgBJkqRmGgH8ErgMmN2E9nOAvfPfuwNbAd8GRkfE3imlcfmyacD2wGtNjKN9Hsck4PkmrnMgMLOJbZvrb8BtBdP1Hac7yPZzQSvFUZ/dgYUF04tW8vZb27Nkx/WNtg5kVZN/0PQX4ALgOmBWK2+yL9m5/yDZ9bmmW9PPzda65x0K9Ca7x0qSpFWUyW9JklTqqlNKTxZM3x0RfwEeBq6OiA1TSktTSlXAk3V38elERMeU0sKU0nOt0T9ASmkqMLUJ7aYD01srjgY8k1Ka3wbbXSlSSnNppfOnBAwDyoFLU0ovtnUwa4qICKByTT832/Cet1LU/n1p6zgkSVpVWfZEkqRVXERsERH3RcSCvGzHPyJi7aI2v4mI8RExPyKm5m2Ky3pMyksunJS3mRURVzelfEhBH/tFxD0R8UFEzI2IJyNir6I2p+WlEbaLiLERsTAiHo2IoXk5gpvzOF+NiN2bE2NE7Mqy0c1v5V9ln9T0o5lJKc0GfkKWlNsz7/sTZU8i4osRMS4iPspjeSoidskXz8t//r2glMeQgn4Oj4grImJ2bczFZU8KtvOliHgtIhblx2pkwbI6y7FEUcmUKCh70tBxqqsEQET0jojLI2Jmfp49GBGjirb3qc+futR1TJpbpiAivpOfU12K5teWe9i8nvVqj+3XIuLKiJiXn9u/LGq3Yb6vU/Lj83JEfD8iygra1FWapUdE/DOPbVpE/G8T92f7iLg1X+ejiHg+Ig6v5xhtml+TH+Xn0EFF7SI/Nz7I9+8KoFsT49g5Il7Iz8txEfHZetodENm1vigi3ouIcyOiXb7sNOCRvOkLecxH58uact/6RHmbKCrxU7RsCDA+n3yg9tpsZD83i4jbImJ2HsvTEbFnwfKhkd235ubH8LaIGFZHnCdFxO/y62hGRPwoX3ZURLyZ939pRHQoWK/2fdwmIh6J7H75ekQcWNR/c+69O0bEM2TfrvhyPefmcRHxSr69GRHxUERsXLC81e4JTbmeCt6Xx/Pz6uWI2Dc/zy4raNOca6W2LE7tdX9oRFwUEXPy+E+P5a/pQRFxbX7MF0bEGxFxZr7sMuBgYJdYdv8/rYF9ThHxg4j4Y0R8mJ8L50dE++L3r551TyyYnpSfZ7+IiKnA3NqY8uNT79+TvF2niPhTZNfqoshKgRWfSzvm5+Pc/PV8RHy5qM038velKiImR8RP6tt/SZLakslvSZJWYRHRh+yr+52ArwHfBXYB7in8TzPZ1/x/DewHfB9YD7i/OJlA9jXtPYDRwMnA/vl6TTWULKl6JNl//B8H7oqIHYradQLGAH8AvgoMBq4E/gU8ChwEvANcFxGdmhHjs8CP8t8PIvsq+4GsmAeBauAzdS2MiPWB64H7gS8AhwO3A2vlTWoT97/K49ierHRKrf8jS5B/mYaP8brA74Ezyd7j7mSj0zs0sE5jmnucbgY+n6/zFbJ/Iz4QRQk+Pt35Ux4RFQWvaOJ6TfFPspHFhxTNPwZ4NqX0QiPr/5asJMIhwMXALyPihILlA4EJwHeAffM2p5Mdg4b8HdgHOInsmO0FHNbYzpCdE48Bx5GdezeQfcjy1Tra/hO4lez9/S/ZtxkGFSz/H+BUsuvxELLSM+c2FkBEDADuAj7M17sI+AfZtV3Y7lDgRuBp4Itkx2U0cHbe5G9A7bE8nOxcvCOfbup9qzmm5dsh327ttVmniNiQ7Fj3B75FdhxvAtbJl1cC9wEbAccDR5PdBx+KiLWKuvsh0IXsnvdP4LcRcW6+zv8AP8tj+34doVwD3EJ2vY4nuzcWfmjTnHvv5WTHfW+y96V4n3cG/kp2T94HODbvr3tBs9a8JzR6PeV/F+4GOpIdz1+R/T0ZXNRXc66VYucC88nO76vIrpPCe8gVZOfBaLLjdBZQmS87E3gAeI5l59jfGtneD4FBZOfAr/J+z2pCnHX5Gtm/Bb5D9v7Uasrfk4vJ7o1nkZ3vU4A7ImJHgIjoRva37k2yc+0QsnPl4w81IuLHZKWMbiZ7z/8CnBmr0HMYJEn6WErJly9fvnz58rWKvMhqh44tmP4NWb3mbgXztgMS8NV6+ignSy4kYOeC+ZPIar5WFMw7D3hvBWMtIyuhdjdZOYPa+afl296lYN538nmnFswbmc/bpzkxkv1HOwFDmhDjacCMBpZPA/6S/z4k73f/fPoQYGYD63bJ2x9dNL+2n5vqWGcS8H9F73cCPlswb12ypPy36oqrgXNluX2t7ziRJeIS0CWf3ruO96szWZmAiz7t+VOwveLXN+o6JvXEuGs+vUlBmwScWDB9FfBQ0fszv7BNHbHVHtv/FM2/mOzDmbI61gmy8/5nwJsF85eLEdg4n/5KUUwfApOacZ3Vbu8i4P46jtGxBfN6FZ075cC75Od4Qbt76jo3itqcS1afvlPBvMPz9U4riG0y8PeidY8lS7L3qu/9q2N79d23lnuf6znXi8+XTfLpXZtwfP9FVi6oYz3Lv5Uf0/UK5g0CFgM/LYrzgYLpMrL7yyyWv39fCzxVR+w/K1r3NeDqemJq7N57QFH74nPzR8C4Bo5Jq94Tmng9nZAf44EF87bN47psBa+V2vNjSD59RdH6zxcec7L7xxcaiP164MEm7mfK39Oygnn/S/ah21p1ndf1XQP5cZ8GdChqdxmN/z3ZCKgBjio6n14C7s6nR+X9dK1nX7rlx+aXRfPPAN4Dypv6/vvy5cuXL18r4+XIb0mSVm3bkiXm5tbOSCk9Rfaf3x1r50XEPvnXw+eQ/Ue3tvbziKL+HkgpVRdMvwL0jbxEQWPyr4FfHhHv5NtZQjaatXg7i1lW6gBgYv7z/jrmDWzJGJupodHH44Hu+f7uFRGdm9n3HY03AeCDlNLjtRMppcnAOLL3fmXYNo/hoYIYPiIb+bdjUdtP897sDGxT8Lr5U0X9SZcAO0XEevn0oWSJsH82Yd2biqZvBAaQJTmJiA55SYSJQBXZeX8WMDQi6nuGzjb5z1tqZ6Ss5vk9jQUTET3zsgST820tIRslWnydAfynoP+ZwAe1cZONWu1fGEPB/jVmW+CelFLhQwKLj9MIspG41xaO6ie7zjuQJaHr1Yz7VmvaHbgm1V8zeVuybw+8WTsjZfX1H+OT18d9BW1qgLfIksxzC9pM5JP3PCg4tvm6t1BwD2jGvTeRjdhvyPPAlhHxh8hK27QvWt6q94QmXk/bkB27dwpieBp4v6iv5lwrxf5TNP0Ky64dyI7T2ZGVTSkecb4ibsnf21o3ko1sb/A6qcd9KaW6Hhrc2N+Tbcj+7l1X0KYmn659b98gS27/M7KSRsVlbLYn+zDkujqu+7VZ/hhKktTmTH5LkrRq60/Rf/Zz75OX34iIbcjKHkwl+0r89iwr5VFcOmN20fRisv8IV9KIvBTBrcBnyb4evhvZf6TvqmM784r+k7+4ePsppdp5LRZjc+RfA+9F3ceXlNIE4ACyUgx3AjMiq9/cp4mbqLPfOnxQz7z+TVz/0+pfTwwfn2MFPs1781xKaWzBq86azZ/Cg2Rf0z86nz6GLNn0YRPWLd7/2una9+AcstGyY8jKNGxDVrYAPnn+1upHdh0UJ6jqOtbFLiMrZfBbsgTnNsCl9Wyrrvektl1t/ez69q8h/Yrb5YnwwoeW9s5/3smyxOMSsqQv5KVD6tLM+1Zr6sXy5YqKNXoPLlDXe9HQ+1OorveoPzT73jur4N5ap5TSvWTXx85k182MiPhzwQd8rX1PaMr11I+6H1JZPO8ymn6tFGvsvfkKMJas3MrkvO71Hk3otz6N3Weao76/L439PekPzC/6UKu2v04RUZlSmkX2LIx2ZN9UmB4RdxR8sFh73b/M8tf9A/n8eq97SZLaQn0jVSRJ0qphGlld3GJrk43mgqxm53Sy8grZd78j1m2FWIYBW5KVKfl37cyI6NgK21oZdiP7t9AT9TVIKd1BVgu1O1ld4vOA82la3ebUxDjqen/7kiUWIHtoHUDx6MyeTey/MQ2dY01JHH9ai2iBfUsppYi4FBgdEVeRjWLcp4mrF+9/7XRtUvTLwPkppY9rZUfEfo30+R7QNSI6FCXA6zrWH8s/lNkfOCGl9NeC+SsyaOW9erbZYAwF6y7XLq/DXPhQ0drzYzRZ7eNib9Uxr1ZT71tVtN65D1lpl4aSj9PIStgUa+nro28eS+F07fnXnHtvk+47KaXLgcvzD/MOIkvwzgNOofXvCU25nt4DNqhj3Y8/fGzha+UT8lHnR+f9bUtWluTWiBicf8uiuRq7z3ziXhgR9Z3r9b3Pjf09mQZ0iYhORQnwtYEFKaUqgJTSk8De+Tn2ObI64v8k+4Cq9hzYn7qT8BPqiU2SpDbhyG9JklZtTwGfj4iutTPyEZNDyB4cCdnXppfUJpByh9PyahMtVQWxrAsUP3CttdU3YrzJ8q9xn0NWguDextqnlOaklP5JVppgZEvFkesbEZ8tiG0wsBXLHlT3Admouo0K2nQhGwXakKbG91Qew84F/XciS/Y/Wu9aLWcqBfuW22sF+7qM7Cv3l5DV7G60xEiu+GGgB5EliWrLcHRk+fO+nMY/AHkm/3lAwXpdyEZUNqSS7N/ohdvrSvYwyeaaQpZEPKBo/kFNWPcZYM9Y/oG0xcdpAtlxHlI0qr/21VCCsKn3reXOjzwR2djo2+Zcm/cBh0b9D5h9Ctg6IoYWxDCQ7Ppryevj42Ob7+MBLLsHtNq9N6U0PaV0EVmZqtp7W2vfE5pyPT1DdtwHFrTblixJW6slr5V6pZRq8mTw6WQPFK39kKa+Ufz1OaAoMX8QWW38l/LpqWQfmBWWxWnuvbCxvyfPkCXODyloE/n0J97blNLClNJtZKPpa8+PJ/K4B9Rz3c9rZsySJLUqR35LkrRq+z3wbeDuiDiHbNTlb8jqUd+Qt7kH+H5EnAfcRpaUOaIVYnmN7D/nv4uIXwBdyZIB7zS4VsurHVX2zYi4mmy02vgG2ldERG05ha7A1mTHtBOwd0ppaV0rRcQ3yUox/JvsoYHDyUYsXgFZ2ZaIeIsscfYS2ai9F1dgf2YAV0XEz8kSCqeTJbwvy7dTExG3ACfldW1nAz/M2zakSccppXR3RDwOXBMRp5CNPv0RWYLqtyuwP811E3B+RPyMLDFzMHWPtG1USundiPg3WZLu7Pre2zpsHBEXkV1TOwPHAd8rKN1zD3BCXqP4Q7KH8TVY6iWl9HJE3Ar8JSK6kSXTf0z2gLuG1psTEc8Ap0bEXLKH050CzCF70FyTpZSWRsS5wP9FxAyyBOfBfPLDhrqcR7aft0fE78lqoP+UgvMuPzd/CFyZ7+NdZAnB9YAvAYfUUV6hVlPvWzeRHfvnyMrafIPGj8PbeZxH5fXEl6SUxtbT9nSy8+7hiPgd2fm/JdnDbi8luw5PBu6KiFOBpcAvya7bixqJozm+ERGLyRKh3yAb7f3VfFmL3nsj4nSy8iUPku3HlsAuZOfZyrgnNOV6+jvwc7Lz7/R826eTfVugJo+zxa6VYvm3fe4mu9+/nsf3Q7IPk17Nm71GltD+Etn7825K6d0Guu1KVif7YrJ73C+APxeUZvo32Xl7aX4uDiV74GpzNPb35NWI+BdwQf5BwRvA8cCGZH8Xa0fhH0v2XIa3yWrUf5P8mR0ppdkRcRrwx/xDmIfJPoQYAeyWUir+kEySpDblyG9JklZhKaXpZOU5FgH/Av5MlsDas7aua0rpTrLkzMFkdWF3Ifs6ckvHUkU2Uq0auB44EzgbeKih9VohjslkiZiDyB46d1sjq3QnG6n2ONlDvQ4BrgI2TSmNa2C9F8m+Yv97sgej/Ry4mOxY1/oWWf3Te8kSaAOauTsAtftzGnA1WemBzxeVyjiRbF8vJDsH/sXyDw/9hGYepy+RJaTOIztGAeyeUprYwDotZUy+3f8hqy9bxbL6vyui9kGaf2/GOj8hS5bdQJbkORO4oGD5d8muuz+TjYB8iezcb8zRZOfOeWSj0e8je48b8zWyRO8VwB/zuK5ownp1OQ/4Ndm5egPZB2g/aWylvOTDvmTn9w3Ad8iS0wuK2l1DNkp5C7Jz58a87bMsG4FdV/9NvW+dnvf7K7IE3vM08t7m187xZB90PcSyUfh1tZ1AViJnBvA3smT7IWTXZe1973Nkic5LgMvJEoK7NrGefFMdRjb6+2Zgc7JyMM8VxNCS995nyEbx/pUswfttsvvPHwvatOY9odHrKf/QZG+yBO41eXw/Ifvwr/ABoi15rRRaRPYh8/fIzs/Lyc79vQoejnoh2fV9KdkxHd1In78j+xDsX2S12y8Bfla7MH8OwsFk3165mex6+1oz427K35Pj8/05lezBqusC+6eUakd+TyQbHf7rfP/OJUvMH1sQ67n5/u6T9/Evsm9uFD7oWpKkVUIs/01DSZIkafUVEdcC/VNKOzWh7RCyutRfSCnd3sqhSZ8QEUeTJfO7ppTmN9J8jZaXnnkdGJ1Sas6HW20uIhLw3ZTSBY02XvFtXAZsklIa1VrbkCRpdWTZE0mSJK32ImJTYBTZCNmmPJBU0iosIn5KVnJqMjCYrOzOdJaV/JIkSWqUyW9JkgR8/NCxqG95Sql6JYYjNddtZCU6LkwpXd/WwUj61BJZffUBZOWQHgF+lFKa2+BakiRJBSx7IkmSAIiIB8nq7tYppVRvYlySJEmSpFWNyW9JkgRARGwAdK1veUpp7EoMR5IkSZKkT8Xkdx169+6dhgwZ0tZhSJIkSZIkSZIaMG7cuBkppT51LbPmdx2GDBnC2LEObpMkSZIkSZKkVVlETK5vWdnKDESSJEmSJEmSpJXB5LckSZIkSZIkqeSY/JYkSZIkSZIklRyT35IkSZIkSZKkkmPyW5IkSZIkSZJUckx+S5IkSZIkSZJKjslvSZIkSZIkSVLJMfktSZIkSZIkSSo5Jr8lSZIkSZIkSSXH5LckSZIkSZIkqeRUtHUAkiSpbY0ZN6ZF+xu99egW7U+SJEmSpBXhyG9JkiRJkiRJUskx+S1JkiRJkiRJKjkmvyVJkiRJkiRJJcfktyRJkiRJkiSp5Jj8liRJkiRJkiSVHJPfkiRJkiRJkqSSY/JbkiRJkiRJklRyTH5LkiRJkiRJkkqOyW9JkiRJkiRJUskx+S1JkiRJkiRJKjkmvyVJkiRJkiRJJcfktyRJkiRJkiSp5Jj8liRJkiRJkiSVHJPfkiRJkiRJkqSSY/JbkiRJkiRJklRyTH5LkiRJkiRJkkqOyW9JkiRJkiRJUslp1eR3ROwdERMiYmJEnFLH8sqIuCZf/lREDClY9tN8/oSI+HxjfUbEifm8FBG9C+YfHhEvRsT4iHg8IjZvvT2WJEmSJEmSJK0KWi35HRHlwJ+BfYCRwFcjYmRRs+OAWSmlYcAfgHPydUcChwEbA3sDF0ZEeSN9PgZ8DphctI23gF1SSpsCZwJjWnRHJUmSJEmSJEmrnNYc+b0tMDGl9GZKaTFwNXBAUZsDgMvz368H9oiIyOdfnVKqSim9BUzM+6u3z5TScymlScVBpJQeTynNyiefBAa15E5KkiRJkiRJklY9rZn8HghMKZiems+rs01KqRqYA/RqYN2m9NmQ44C76loQEaMjYmxEjJ0+fXozupQkSZIkSZIkrWrWmAdeRsRuZMnvk+tanlIak1IalVIa1adPn5UbnCRJkiRJkiSpRVW0Yt/vAOsUTA/K59XVZmpEVADdgZmNrNtYn58QEZsBfwP2SSnNbMY+SJIkSZIkSZJWQ6058vsZYHhEDI2I9mQPsLy1qM2twFH574cA96eUUj7/sIiojIihwHDg6Sb2uZyIGAzcCByZUnq9hfZNkiRJkiRJkrQKa7WR3yml6og4EbgbKAcuTSm9HBFnAGNTSrcClwBXRsRE4EOyZDZ5u2uBV4Bq4ISU0lKAuvrM5/8P8BOgH/BiRNyZUvoGcCpZHfELs2dpUp1SGtVa+y1JkiRJkiRJanuRDbRWoVGjRqWxY8e2dRiSJK0UY8aNadH+Rm89ukX7kyRJkiSpPhExrr7BzmvMAy8lSZIkSZIkSWsOk9+SJEmSJEmSpJJj8luSJEmSJEmSVHJMfkuSJEmSJEmSSo7Jb0mSJEmSJElSyTH5LUmSJEmSJEkqOSa/JUmSJEmSJEklx+S3JEmSJEmSJKnkmPyWJEmSJEmSJJUck9+SJEmSJEmSpJJj8luSJEmSJEmSVHJMfkuSJEmSJEmSSo7Jb0mSJEmSJElSyTH5LUmSJEmSJEkqOSa/JUmSJEmSJEklx+S3JEmSJEmSJKnkmPyWJEmSJEmSJJUck9+SJEmSJEmSpJJT0dYBSJJaxphxY1q0v9Fbj27R/iRJkiRJklYmR35LkiRJkiRJkkqOyW9JkiRJkiRJUskx+S1JkiRJkiRJKjkmvyVJkiRJkiRJJcfktyRJkiRJkiSp5Jj8liRJkiRJkiSVnIq2DkCStGoaM25Mi/c5euvRLd6nJEmSJElSXVp15HdE7B0REyJiYkScUsfyyoi4Jl/+VEQMKVj203z+hIj4fGN9RsSJ+bwUEb0L5kdE/Clf9mJEbNV6eyxJkiRJkiRJWhW0WvI7IsqBPwP7ACOBr0bEyKJmxwGzUkrDgD8A5+TrjgQOAzYG9gYujIjyRvp8DPgcMLloG/sAw/PXaOAvLbmfkiRJkiRJkqRVT2uO/N4WmJhSejOltBi4GjigqM0BwOX579cDe0RE5POvTilVpZTeAibm/dXbZ0rpuZTSpDriOAC4ImWeBHpERP8W3VNJkiRJkiRJ0iqlNZPfA4EpBdNT83l1tkkpVQNzgF4NrNuUPlckDkmSJEmSJElSCWnVmt+rk4gYHRFjI2Ls9OnT2zocSZIkSZIkSdKn0JrJ73eAdQqmB+Xz6mwTERVAd2BmA+s2pc8ViYOU0piU0qiU0qg+ffo00qUkSZIkSZIkaVXWmsnvZ4DhETE0ItqTPcDy1qI2twJH5b8fAtyfUkr5/MMiojIihpI9rPLpJvZZ7Fbg65H5DDAnpTStJXZQkiRJkiRJkrRqqmitjlNK1RFxInA3UA5cmlJ6OSLOAMamlG4FLgGujIiJwIdkyWzydtcCrwDVwAkppaUAdfWZz/8f4CdAP+DFiLgzpfQN4E5gX7KHZi4AjmmtfZYkSZIkSZIkrRpaLfkNkFK6kyz5XDjv1ILfFwFfrmfds4CzmtJnPv9PwJ/qmJ+AE5obuyRJkiRJkiRp9eUDLyVJkiRJkiRJJcfktyRJkiRJkiSp5Jj8liRJkiRJkiSVHJPfkiRJkiRJkqSSY/JbkiRJkiRJklRyTH5LkiRJkiRJkkqOyW9JkiRJkiRJUskx+S1JkiRJkiRJKjkmvyVJkiRJkiRJJcfktyRJkiRJkiSp5Jj8liRJkiRJkiSVnIq2DkCSpFXJmHFjWrS/0VuPbtH+JEmSJElS05j8liRJa5yW/pAD/KBDkiRJklY1lj2RJEmSJEmSJJUck9+SJEmSJEmSpJJj8luSJEmSJEmSVHJMfkuSJEmSJEmSSo7Jb0mSJEmSJElSyTH5LUmSJEmSJEkqOSa/JUmSJEmSJEklx+S3JEmSJEmSJKnkmPyWJEmSJEmSJJUck9+SJEmSJEmSpJJj8luSJEmSJEmSVHJMfkuSJEmSJEmSSo7Jb0mSJEmSJElSyTH5LUmSJEmSJEkqOa2a/I6IvSNiQkRMjIhT6lheGRHX5MufioghBct+ms+fEBGfb6zPiBia9zEx77N9Pn9wRDwQEc9FxIsRsW9r7rMkSZIkSZIkqe21WvI7IsqBPwP7ACOBr0bEyKJmxwGzUkrDgD8A5+TrjgQOAzYG9gYujIjyRvo8B/hD3tesvG+AnwPXppS2zPu8sDX2V5IkSZIkSZK06mjNkd/bAhNTSm+mlBYDVwMHFLU5ALg8//16YI+IiHz+1SmlqpTSW8DEvL86+8zX2T3vg7zPL+W/J6Bb/nt34N0W3k9JkiRJkiRJ0iqmNZPfA4EpBdNT83l1tkkpVQNzgF4NrFvf/F7A7LyP4m2dBhwREVOBO4Hv1hVsRIyOiLERMXb69OlN30tJkiRJkiRJ0ipnTXjg5VeBy1JKg4B9gSsj4hP7nVIak1IalVIa1adPn5UepCRJkiRJkiSp5bRm8vsdYJ2C6UH5vDrbREQFWVmSmQ2sW9/8mUCPvI/ibR0HXAuQUnoC6AD0/hT7JUmSJEmSJElaxbVm8vsZYHhEDI2I9mQPm7y1qM2twFH574cA96eUUj7/sIiojIihwHDg6fr6zNd5IO+DvM9b8t/fBvYAiIiNyJLf1jWRJEmSJEmSpBLWpOR3RNwYEfvVVS6kPnn97ROBu4FXgWtTSi9HxBkR8cW82SVAr4iYCPwAOCVf92Wy0dqvAP8GTkgpLa2vz7yvk4Ef5H31yvsG+CFwfES8APwLODpPlkuSJEmSJEmSSlRF400AuBA4BvhTRLC5FoQAACAASURBVFwH/D2lNKGxlVJKd5I9ZLJw3qkFvy8CvlzPumcBZzWlz3z+m8C2dcx/BdihsVglSSVozJhmr7Lh5IdbNoZxRdOjR7ds/5IkSZIkqU5NGsmdUro3pXQ4sBUwCbg3Ih6PiGMiol1rBihJkiRJkiRJUnM1deQ3EdELOAI4EngO+AewI1l97V1bIzhJUuuatXAWk+dMZtLsSUyeM5l5VfOorqlmSc0SlixdwpKaJVTXVNOlfRf6dOpD38596dO5D3079aVv577069KP8rLytt4NSSVkzLjmf2OjIaO39tsWkiRJ0pqqScnviLgJ2AC4EvhCSmlavuiaiBjbWsFJklrW3Kq5PP3O07w+83Umz57M7KrZAJRFGQO7DqRnx560K2tHu7J2VJRVUFFeQUVZBfOq5vHBRx/w3HvPMX/x/I/761jRkY36bMQmfTdhkz6b0L1D97baNUmSJEmSpOU0deT3xXmt7Y9FRGVKqSqlNKoV4pIktZDqmmrGvz+eJ6Y+wfgPxlOTaujbuS8jeo9gaI+hrNtjXdbptg7ty9s3qb8FSxYw/aPpvP/R+7w24zVe/uBlnp32LADrdFuHTfpuwjYDtmFgt4GtuVuSJEmSJEkNamry+1d88iGTT5DVAJckrYKmzZvGw28/zNPvPM38xfPpVtmNzw39HNuvsz0Dug5Y4X47tevEuj3WZd0e67LtwG1JKTF13lRe/uBlXvrgJe5+427umngX6/Vcj50G78SoAaOanFiXJEmSJElqKQ0mvyOiHzAQ6BgRWwKRL+oGdGrl2CRJK2D6R9O57fXbePqdpymLMjbvtzmfHfRZRvYZ2Sr1uSOCdbqtwzrd1mHvYXszf/F8npz6JI+8/QiXv3A51758LdsN3I6d1t2pxbctSZIkSZJUn8ZGfn8eOBoYBPy+YP484GetFJMkaQXMWjiLO/57B49NeYzyKGfP9fdkr/X2omtl15UaR5f2Xfjcep9jj6F7MPHDiTzy9iM8OuVRHpz8II+8/Qin7HAKe62/FxHReGdqfWPGsOHkh1u2z3GfYt3RPpxQkiRJktQyGkx+p5QuBy6PiINTSjespJgkSc0w/aPpnP3o2Zz/9PmklNh58M7sO3zfNn/4ZEQwvNdwhvcazlc2/gqPT3mcJ6Y+wd7/2Jst+23JKTuewsEbHdwqo9ElSZIkSZIaK3tyRErpKmBIRPygeHlK6fd1rCZJWglqUg2XPncpP77nx8ytmstnBn2G/YbvR+9Ovds6tE/o3L4ze66/J1cddBX/GP8PznnsHL5y/VcYttYwfvzZH3PU5kdRWVHZ1mFKkiRJkqQSUtbI8s75zy5A1zpekqQ28Or0V9n1sl05/rbj2WztzRj/7fEctflRq2Tiu1BlRSXHbnksr3znFW449AZ6dOjBN2//JsPOH8aFz1xIVXVVW4coSZIkSZJKRGNlTy7Kf56+csKRpDXDmHFjVmi9JUuXcNfEu/j3xH9TWVHJ1zf7Otuvsz2Pvv1oC0fYusrLyjloo4M4cMMDuffNezn9odM54c4T+PUjv+anO/6U47Y6jg4VHdo6TEmSJEmStBprbOQ3ABFxbkR0i4h2EXFfREyPiCNaOzhJ0jKvz3ydMx4+gzv+ewdbD9ia03c9nR0G70BZNOlWvkqKCPZcf08eOeYR7j3yXob2HMqJd53I+n9anwuevoBF1YvaOkRJkiRJkrSaanDkd4G9Uko/iYgDgUnAQcDDwFWtFZgkKVNdU82tE27lP2/8h16devG97b7HyD4jAdjwxofbOLrlvXbQziu0XkSwx3p7sPvQ3Xlg0gOc9uBpfPeu73L2o2dz8g4nc/xWx9OxXccWjlaSJEmSJJWypg4XrE2S7wdcl1Ka00rxSJIKvDf/Pc557BzufuNudhi8A7/Y+RcfJ75LUUSw+9Ddeejoh7j/6/czbK1hfO/f32P9P63PH5/8IwuXLGzrECVJkiRJ0mqiqcnv2yPiNWBr4L6I6AP4XXRJaiUpJR6a/BC/evhXzFwwk2+P+jZHbnbkGlMHOyLYbehuPHT0Qzxw1AOM6DWC79/9fdb703qc9+R5LFiyoK1DlCRJkiRJq7gmJb9TSqcAnwVGpZSWAB8BB7RmYJK0pppbNZcLx17IP8f/k+G9hnPqLqeyRb8t2jqsNrPrkF158OgHeeCoB9iw94acdPdJrHveupz50Jl8uPDDtg5PkiRJkiStoppa8xtgQ2BIRBSuc0ULxyNJa7Tx74/n8hcuZ2H1Qg4deSi7Dd1ttX6gZUvadciu7DpkVx59+1F+8+hvOPXBUznnsXP45tbf5Afb/4CB3Qa2dYiSJEmSJGkV0qTkd0RcCawPPA8szWcnTH5LUotYvHQxN7xyAw9OfpCBXQdy0mdOMplbjx0H78jtX7udF99/kXMfO5c/PvVHzn/6fI7c7EhO2v4kNum7SVuHKEmSJEmSVgFNHfk9ChiZUkqtGYwkrYmmzJnCJc9dwrT509hj6B4cuOGBtCtv19ZhrfI2W3szrjroKs7c7Ux+98TvuOS5S7j0+UvZY+gefG+777Hv8H0pb+sgJUmSJElSm2nqd+lfAvq1ZiCStKapSTX8543/cPajZ7NgyQK+t933OHTjQ018N9PQnkO5YN8LmHrSVM7e42wmzJzAF6/+IiMuGMF5H93L3JqFbR2iJEmSJElqA00d+d0beCUingaqamemlL7YKlFJUombtXAWf3/+70yYOYEt1t6CIzc/ki7tu7R1WKu1Xp16ccqOp/DD7X/ITa/dxB+f+iMnTbmOX8y7la913JZvdtqZrdoNbuswJUmSJEnSStLU5PdprRmEJK1Jrn/les54+Ayqa6o5crMj2WGdHYiItg6rZLQrb8ehGx/KoRsfytgLfsYFCx7kigVPMmbBI4xqty7f7LQzh3UYRZeyDm0dqiRJkiRJakVNKnuSUnoImAS0y39/Bni2FeOSpJIzr2oex9xyDF++7sv07dSXn+/0c3YcvKOJ71Y0qv0QLutxNO+ufQ5/6vYVFqYlHD/nSgZ8cDLfnvMPnlk8CR9nIUmSJElSaWrSyO+IOB4YDawFrA8MBP4K7NF6oUlS6Xhy6pMcfuPhTJo9if/d6X8Z2HUg5WU+jnFl6VnWme923p0TO+3GE0veZMyCR7hswRP8dcHDbFwxgKM7bs8RHbejX3n3tg5VkiRJkiS1kKY+8PIEYAdgLkBK6b9A39YKSpJKxZKlSzjtwdPY8dIdWVqzlAePepBf7f4rE99tJCL4bPv1uazH0by39m8Z0/0IukdHfjzvBgZ9cAr7f3gBD8bbLGZpW4cqSZIkSZI+pabW/K5KKS2u/Wp+RFQAfk9ckhrw2ozXOPKmIxn77liO2OwILtjnArp3cGTxqqJ7WUeO77QTx3faider3+eyBY9zxcInuaPdeLql9uxRM4R9atZjRFqLwNI0kiRJkiStbpqa/H4oIn4GdIyIPYHvALe1XliStPqqSTWc/9T5nHLfKXRu15nrvnwdh4w8pK3DUgNGVKzNr7sdyJldD+C8KddxZ9kb3FE2kZvKX2e9mh7sXbMee9YMYS06tnWokiRJkiSpiZqa/D4FOA4YD3wTuBP4W2MrRcTewB+BcuBvKaXfFC2vBK4AtgZmAl9JKU3Kl/003+ZS4H9SSnc31GdEDAWuBnoB44AjU0qL82WHAqeRjVZ/IaX0tSbutyQ1y5Q5UzjmlmO476372Hf4vvztC3+jf9f+bR1Wo2LpUqIm5d/pSUQCUiJSoqainJqKclgDHsxZHmVsk/qzzdL+zFu6mPvLJvHvsje5sOJZLkrPsW3qz141Q9mhZhCVTf4TunpYwlLeiNm8GjN4LT5kfixmCTVU568l1LCUGgamrmycejMy9WZY6kl7SruEz4Y3Ptz0xuNaL46PjR69EjYiSZIkSaWhSf9zTynVRMTNwM0ppelNWSciyoE/A3sCU4FnIuLWlNIrBc2OA2allIZFxGHAOcBXImIkcBiwMTAAuDciRuTr1NfnOcAfUkpXR8Rf877/EhHDgZ8CO6SUZkWEtcoltbiUEle9eBXfveu7VNdUM2b/MXxjq28QbZkwTon28xfScdY8OsyaT4fZ86mct4CKRYupWLiYdouqqFi4mIpFiymvbrjGdYpgafuK7NWuHUsrK6iubM/izh1Y3KXjx685g9dmQZ8ezO+3Fksr27X6Lo4ZN6bB5RtObkbiskhX2nNAzQgOqBnBJOZwd/mb3FM2iScqHqNzaseuNYP5fM1QNk19KVsNy6LMq5rH3W/czaNzruGeiheZGB+yOGoA6Jk60Ct1pIIyKggqKKcz7QjgpbLp3B+TAWifyhie1mJk6s2eNUPYIPVqwz2StKZr7G/Cihi9tR84SZIkrc4aTH5HlrX5JXAi+cMxI2IpcH5K6YxG+t4WmJhSejNf72rgAKAw+X0A2YhsgOuBC/JtHgBcnVKqAt6KiIl5f9TVZ0S8CuwO1I7ovjzv9y/A8cCfU0qzAFJKHzQStyQ1y4wFM/jW7d/ihldvYId1duCKA69gvZ7rrdQY2n20iC7vzaTrtA/p8t6HdJw5lw5zPlouqZ0iWNylA0s6VlLdoT0Le3ajekB7lnRoz9LKdtSU589AjiBFkOVzg1i6lPLF1ZQvXkLF4mrK8p8VixbTfep02s9fSNnSLGm60S2Pfbytj/r2YO7A3swb2Ie5A3szd1AfYGvYaCPo1GmlHp9Pawjd+ebSLfnG0s15Pj7gP2VvcX/ZZO4of4O1Uyd2rxnC7jXrMjz1XKXrg89YMINbJ9zKTa/dxD1v3EPV0io60o5h9ODAmg3YqKYXI1Nv+tKpwf2YzgJeiRm8UjaDl2MGt5T9l+vKX2PLmrU5bOlG7JhqKIumPlNbkiRJkqTW0djI75OAHYBtUkpvAUTEemQjqk9KKf2hgXUHAlMKpqcC29XXJqVUHRFzyMqWDASeLFp3YP57XX32AmanlKrraD8ij/sxslIpp6WU/l0cbESMBkYDDB48uIHdkrSqW5kjv+54/Q6Ou/U4Plz4Ib/Z4zf86LM/orysdctAxNIaer86mQFjJ7DePWPp+t6HdJjzEZBVLVm4VjcW9O7Oh8MGsqhHFxb17MrCnl2o6taZVN4KCcmUqFi0mPbzF/HelsPoPH0OXd+dQdd3ZtBt6nQGPfEynWfMydr+/JKsfMr668PGG8Mmmyx7jRgB7du3fHwtqJwytk792HppP76/dBseLZvCvWWTuLbsVf5V/gqDUld2r1mXPZYOYQirxsNNp8yZws2v3cyNr93Iw5MfpibVMLj7YL416lsctNFBbP/vl3ni7cea1WcfOrFLGswuS7O/l/NZzO1lE7m+/DVObvcgl8+YwI8678nXOm5LZbT+NwAkSZIkSapLY8nvI4E9U0ozameklN6MiCOA/wANJb9XFRXAcGBXYBDwcERsmlKaXdgopTQGGAMwatSotLKDlLR6mVc1jx/+54dc/OzFbNp3U/5z5H/YbO3NWm17Xd+ZwcCnXmHQk68y8JnXqJy3AICFPbswd0Bv3t16BPP691pp5UaWE0F1x0qqO1by7rYb1dmkfNFiur0zgy+XbwovvZS9Xn4Zbr8dluaj0ysqsgR4YUJ8442zRHn5qldXuiMV7FkzlD1rhjKHKh4um8L9ZZO4suwlrih/iSE13flMGkBN1drs0H4Y7WLl7cOEGRO48dUbuem1m3jm3WcAGNlnJD/d8acctNFBbNlvy2UleeK1T729LrTnsJqRHFyzAQ+Uvc1tFW9z7Jwr+N95t3BW1wM4uuNn27YEkCRJkiRpjdRY8rtdYeK7VkppekSjQ7neAdYpmB6Uz6urzdSIqAC6kz34sqF165o/E+gRERX56O/C9lOBp1JKS8hKqLxOlgx/ppH4JalOj779KF+/6etMmj2Jk3c4mdN3PZ3KisqW3UhNDWuPf4v17h3L4EdfovuUrGLT/LV78tZuWzL1Mxvx7jYbMuSB51p2u61kaYf2zFp/AGx9MBx88LIFVVUwYcKyZPhLL8HYsXDttcvadOoEm24KW2wBm2+e/dx0U+jSZeXvSD26U8kXaobxhZphzGQhD5a9zaNlU7i+bAJXf/gq3aIDe1WOZN/KTfjcnH0Y1G1QiyaDZy6YyeNTHueRtx/h9tdv59UZrwKwzYBtOHuPszlwwwPZoPcGLba9+rSjnL1qhnJm769z7+JXOW3e7Rw75wquWPgkF3U/ghEVa7d6DJIkSZIk1Wos+b14BZdBllweHhFDyRLRh7GsJnetW4GjgCeAQ4D7U0opIm4F/hkRvyd74OVw4GmyCrSf6DNf54G8j6vzPm/Jt3Ez8FXg7xHRm6wMypuNxC5Jn1BVXcWpD5zKbx//LUN6DOHhYx5mx8E7ttwGUqLPy5NY/56xrHfvOLq8P4vq9hW8s+1GvPSV3Zj6mZHMWXftrGxIqaishM02y16FPvoIXn0Vxo+HF1+E55/PEuIXXZQtj4Bhw/jc4K7MHLEOM0cMYuaIdfiob482Pz696MjBNRtwcM0GfMQSFq29Fncueok7q17i+kXPwnlX0KdTH7bqvxVb9d+KLfttyVb9t2K9nus1mhCvSTXMWDCDafOm8eL7L/Lo24/y6JRHeWV69jiNdmXt2HHwjnx71Lf50oZfYp3u6zTYX2uJCPasHMke7Tfkbwsf5Sdzb2Sz6Wfwv1325eQun6d9NOl525IkSZIkfSqN/e9z84iYW8f8ADo0tGJew/tE4G6yWtuXppRejogzgLEppVuBS4Ar8wdafkiWzCZvdy3ZwzGrgRNSSksB6uoz3+TJwNUR8Svgubxv8rZ7RcQrwFLgxymlmY3styQt58X3X+TIm47kxfdf5Pitjud3e/2OrpVdW6Tv7pPfZ4NbHmX9e8bRddpMllaUM3X7jXn6hC8xeefNWdKlY4tsZ7XSuTOMGpW9aqUEU6ZkifAXXoDnn6fX04+w3n3PftxkUffOHyfCZw4fROcPZrGgVzdSG5VN6Uw79umwJQd22JKUEi9UT+Wxbfrx7LRnefa9Z/nt47+luiZ7XEV5lNOtshs9OvSge4fudK/sTvcO3amuqea9+e/x3vz3eH/++yxNyx5i2r2yOzsM3oHDNz2cHQfvyDYDtqFju1XnfCmLMkZ32pkvVG7O9+dew6nzb+Vfi55hTPcj2LH9sLYOT5IkSZJU4hpMfqeUPlW2IKV0J3Bn0bxTC35fBHy5nnXPAs5qSp/5/DeBbeuYn4Af5C9JapaaVMM9b9zDd+/6Lj079OS2r97G/iP2/9T9li1ewtAHnmejGx9mwLjXqSkvY+p2Ixn7zS8weZfNWdy1UwtEX2IiYPDg7PXFLwJwzbgxtJu/kLUmvkOv16fQ679T6TVhKiOvf4iKqiUA1JSVsaBPd+b37clHfXuwoHf2QNCqbp1X6ijxiGCLduuwxbbLHp5aVV3FSx+8xLPTnmXynMnMWTSH2VWzmbNoDnOq5jBp9iTKo5z+XfuzZb8t6del38evEb1GsEnfTSiLVniIaQvrX96da3qO5uuLxvOduf9kp5m/5fud9+DsrgfSwQdiSpIkSZJaid87lqR6TP9oOpe9cBkTP5zIQRsdxF/3+yt9Ovf5dJ3+979w8cUcfvFf6Dh7PnMH9OLp7xzAhC/uwMLe3Vsm8DXMki4deX+LYby/xbKRxFG9lO5TPmDTq+6h8wez6PL+LHq++S79xi+rerW0XQULemWJ8AW9u/NR/nNRj85QtnISypUVlWw9YGu2HrD1StleW9uvw6a83P6XnDLvJs776D7uq3qNf/Q4jk3bDWzr0CRJkiRJJcjktyQVSSnx2JTHuPbla4kIjtniGC754iUr/oDClOChh+C3v4U774Tyct7beTNePWgnpm630UpLtK5JUkU5s4f2Z/rGQ5i+8ZCP51csqKLTzDl0mpG9Os+YQ4/J77P2S2993KamvGxZUrxXdxau1ZVFPbqwqEcXlnSqbPOa4qu7LmUduKD7V9m3chOOmXM528z4Ned0O4jvdtpttRjFLkmSJElafZj8lqQCc6vmcsULVzD+g/Fs0GsDjt7iaNbquNaKJb6XLoUbb8yS3s88A337wumnw/HHc8+7t7V88GpUdadK5nbqy9x1+i43v3zRYjrNnPtxUrzTjDl0fXcmfV+ZvPz67StY1CNLhi/smSXEF/XswsIeXajq3rnNaouvjvbtsCnj253KcXOu4Ptzr+Wuqpf4e/ej6d/WgUmSJEmSSobJb0nKPTvtWf4x/h9UVVdx6MhD2W3oCo5EXbAALrsMfv97eOMNGD4c/vpX+PrXoWP+MMJ3WzR0fUpLO7Rn3sDezBvYe7n5ZUuq6TB7fvaaNZ+Os+fTYfY8Os6cw1pvvEPZ0pqP26YIqrp1YlH3LlR160hV105Ude0Es7pBjx7Qsyd0bZmHpJaKvuXduLXnCVy04GF+MPc6NptxBn99ZT0OHnlwW4cmSZIkSSoBJr8lrfEWLlnI1S9fzZNTn2Rw98Ecu8Wx9O+6AuNPFy3Kktxnnw0ffADbbQfnngsHHACOCF4t1bSrYEGfHizo0+OTC1Oi/fyFy5Lis+ZlSfI58+n+9ge0n7+QspoEjF22TllZdn4MGrTsNXBg9howAPr3z16dO6+0fWxrEcG3Ou/CrpUbcMTsSzjkukP42qZf4/x9zmetjmu1dXiSJEmSpNWYyW9Ja7TJsydz8bMXM3PhTPYbvh/7Dd+P8rJmJqoXL4ZLLoGzzoJ33oHdd4df/hJ22sn60KUsgsVdO7G4ayfmDu77yeUp0e6jRWzfeQOYPRtmzcp+9ukDU6fCc8/BbbfBwoWfXLdbtywJXpsQL0yMF87r0qX193Ml2bCiH0/0OoXfbDiDMx4+gwfeeoCLv3Ax+43Yr61DkyRJkiStpkx+S2pzY8aNWenbTClx/1v3c8OrN9Ctshs/3P6HDFtrWPM6qa6GK6+EM86ASZNghx2y6d12a5WYtZqJYEmXjrDukOXnjx697PeUsoT4O+/AtGnZ6913l//5xBPZz0WLPrmNLl0+mRAfMADWWQcGD85+9uu32nzzoF2U84tdfsH+I/bnqJuPYv9/7c+xWxzLH/b+A90qu7V1eJIkSZKk1YzJb0lrnI8Wf8TlL1zOC++/wOZrb85Rmx9F5/bNKDOREtx8M5x8Mvz3vzBqFPzlL/D5zzvSW80TkdUC79kTNtmk/nYpwZw5n0yM1/6cNi17qOq7735yJHlFRVZWZfBgGDoU1ltv+VdKrbuPK2DL/lvyzPHPcPpDp3POY+dwz5v38PvP/56DNzp4xR4+K0mSJElaI5n8lrRGmfjhRP727N+YWzWXQ0ceyu5Dd29eMu3ZZ+EHP4CHHoKRI7Mk+Be/aNJbrSsie2hmjx7ZeVef/2fvvsOjqrY+jn/PlPTeKCEJBAg19A6CdAugAioiCopi12u7Xstrw4JiwwYioogiolhAKSogRXrvvRdp6T0zc94/TmhKJyEJ/D7Ps59p++yzN4Qws2adtY9kku/adazt3HnsdsYM6+qE4wPeTicNQ/zICgsiOzyIrIjgo/fd3s6iX9speDu8ea39a3Sr1o27J97Njd/dSKvYVrzT6R0aRzcutnnJPwwv/Ct3qu+Ydd7Hru/euhBnIiIiIiIipZ2C3yJyWTBNk2nbpjF+3XjCfcP5b8v/UjGk4tkPsHcvPPssjBoF4eFWpvddd1lZtSIlxfGZ5HXqnLxPbi7s2AFbt1rtxx/J2bEO/4MpRGzcjXFcYDw3wJfMqBAyo0LJKBNCZmQo2eFBmHbbRVoQNKvQjGX3LGPkspH834z/o8mIJvSp04fX279OhaAKF20eIiIiIiIiUvooaiMil7w8dx6jV45m4Z6F1Ctbj351++Hr9D2rY+05edQd/RuMftSq8f3EE1YQPDi4iGctUkS8vSEhwWoADgdrCjJtDbcbn+QM/A6nWe1QKv4HUgjZvh6bxwOAx24jKyKYjLJhpJcLI71cOJlRIZhFWFfcYXMwoOEAetXuxaA5g3hn3juMXzuex5s/zkNNHyLK/yQbjoqIiIiIiMhlT8FvEbmkHco6xLDFw9idtpvrql3HVVWuwmacXdZq7KwVtBz8LYH7DkOPHvDGG1C5chHPWKT4mHY72RHBZEcEc/i45w23B9/DaQQcSMb/QAr+B5IJ37ibsiu2AFZAPKNMKOnlwkmPjgD/mtYVEoVcDijIO4jX2r/GgIYDeHra07wy+xXenPsmPWv25L5G99EypqVqgouIiIiIiMhRCn6LyCVr/aH1DF8yHI/p4YHGD5BYJvGsjvP/O4mWg8dSceYKkuLLMfGTx+k64C3rxUKqb3shNW1Lsuo/nGFdSwr5fJfon2NJY9ptZEWFkBUVctyTJj6pmQTsPUzgvsME7j1M2ZVbiV6yESbMtUqvVKlifWFUpYq16aatcMqlVAypyDc9vuH51s8zbPEwRq0YxZhVY0iMSuS+RvfRp04fAr0DC+VcIiIiIiIiUnop+C0iJdoZg6knYWLynW09Q+3LiDWDeNXVmgp/JQOnH8twe4heuI64OavAhK1t67GnSXWCd/xdJJu6iZRqhkFOSAA5IQEcqhlnPefx4H8wlYaZQbBlC2zaBIsWWa/5+FilVqpVg+rVoXz5Cw6G14iswZCrh/Ba+9f4ZvU3fLzoY+6fdD9P/P4EV1a8ks6VO9O5cmcSwhOUES4iIiIiInIZUvBbRC4pLjy8Y1/Ir/YtXOGJ4RlXc/xwnvG4oJ0HqDplIf6HUjlUtQJbOjUkNzjgIsxY5BJis5FZJhTiWkPbtmCakJQEmzfDxo1WW7nS6hsYaAXDq1eHGjUgMvK8T+vv5c9dDe6if/3+LNyzkNErRzN1y1QmbZoEQFxwHJ0qd6JjfEeaVWimjTJFREREREQuEwp+i8glI4t8XnDMZqFtH33ctejvrouN02d72nPzqTRjGeWXbiInq31jygAAIABJREFUyI/VPduQlKDAmEihMAyr9nd4ODRtaj2XlAQbNsD69VZbUlALp0wZqF0bKlaE1q2tTPFzPp1B0wpNaVrBOtfW5K38tuU3pm6ZytjVY/l06acAlA0oS5R/FBVDKlIppBJxwXH4e/kXxopFRERERESkBFHwW0QuCQfJ4n+OP9lmpPCkqyldPFXOeEzItn0kTFqAd2omuxtXZ3ubuni89GtRpEiFhUHz5lYzTThwANasgdWrYdYsmDYN/PyszPGrr7ZafPx5nSo+NJ57G93LvY3uJd+dz9J9S1m0dxEL9yzkty2/sXL/yqN9jwTDKwZXpGJoRWKCYvCyexXWqkVEpIQbvqRwS9wNaDigUMcTERGR86Moj4iUeluMZJ5y/EkGeQxyXUkTs/xp+9tz8oifvpRyy7eQFRbIits6khYTdZFmKyJHGYaV8V2mDLRrB3l51gaZkybB5Mnw669Wv2rVjgXCzzMr3Gl3npAVPnzJcLLys9iRuoPtKdvZnrydjYc3snDPQgBsho3Y4Fja24JoaVYg3gzBOMOVJCIiIiIiIlKyKPgtIqXaImMfzztm4Y+TD12dqGKGnrZ/2OY9VJ28AK+MHHY1q8mOKxLxOPWrUKRE8PI6FuQGa8PMyZOtYPjQofDee1ZWeLt20KWL1aKjz/t0fk4/akTUoEZEjaPPJWcnHw2Irz+0npH2lXxmrKSs6U9LTwVaeSpQx4zCwYVt1ikiIiIiIiJFTxEfESm1/rBt5zX7XCqawQxytSUKv1P2tefmE//HEsqt2EJmRDBrerQho3z4RZytiJyzqlWt9vDDkJUFf/55LBj+yy9WnwYNoFs36NoV6te3sskvQKhvKKG+odQrWw+AyB+mMs+2hzm23Uy0bWa8fQMhpjfXexK43p1AKOeehS4iIiIiIiIXh4LfIlIqTbRt5m37AuqYUbzuuhJ/nKfsG7j7INUnzMUnNZOdLWqxo1UipsN+EWcrIhfMzw+uucZq778P69bBxIkwYQK89BK8+KKVBd61q9XatTuv8ij/FI4vXTxV6OKpQjYuFhv7+NW+hS/sqxhjW0NHTyVu9FSnkhly4WsUERERERGRQqXgt4iUOuNs6/jIsZSmnvK87LoCn1P8KjPcHmLnrCJ27hpyg/xY0aeDanuLXAoMA2rWtNpTT8HBg1Y2+IQJMHo0DBtmBcs7dbIC4ddea9UVv0C+OLjCjOEKVww7SeN7+3qm2Lbyq30LjT3leD03kvbeNc48kIiIiIiIiFwUCn6LSKlhYjLKtprPHStp44nl/1wtcHLyDG7fw2lUmzCXoH2H+btOPFs6NsLtferscBEpxSIjoW9fq+XmWuVRJkywMsN/+skKljdteiwrvHbtCz5lLEE85m5Cf3ddJto28YN9Ix2S3qOrdx3eCbqRKg590SYiIiIiIlLctFuTiJQKJibD7Mv43LGSq9zxPO9qefLAt2lSbukmGnw2Cd+UdNZ2v4KNXZor8C1yufD2hs6d4aOPYMcOWLbMKovidsOzz0KdOhAfT4vBY4mevxZbvuuCTheMN308tRmbfx1vBHZnRt4Gah18if+l/UC6J6eQFiUiIiIiIiLnQ5nfIlLieTB5176ICfZN3OBO4GF3I2z8e1M7e04eCZMWELl+J0mVyrGxSzPyAk+9CaaIXOIMA+rVs9r//R/s3Qu//goTJ1L9pynU/nYGef4+7Gpei51X1GFny9rkhgSc16m8sPPfgM7c5tuMp9N/5I3MqXyZPZ9BgTfQx7cpNkP5BiIiIiIiIhebgt8iUqJ5MHnHvpCJ9s3c6q7F3e66GCcJfAfuPUT1n/7COy2Tre3qs7tpDSvwJSJyRPnycPfdcPfdjPrrQ6IXriNu9kriZq2k8h9L8NgM9tetzI4r6rCjdV1SK5Y951OUswfzRUg/7vNrw8NpY+mb+gXDs2bzeUhfqjouvO64iIiIiIiInD0Fv0WkxDJNk/fti5lo38xt7lr0P1ng2zSJXrieSjOWkRfox4rbOpEeHVE8ExaRUsPt48XO1nXZ2bous5/2ELluJ7GzVxI3awXN3v+BZu//QGpMFBlRISRXLk9KbBk8Xmf/tqmpVyXmhT/FqOx5PJb2PfUOvcKbgd25z6+NssBFREREREQukiINfhuGcRUwBLADI0zTHPSP172BL4GGwGHgZtM0txe89jTQH3ADD5umOfV0YxqGUQkYC4QDS4DbTNPMO+5cPYDvgcamaS4uqjWLSOEwTZPv1n7HNPtGerlrnDTw7cjKodrEeYRv2cvBajFsuqYpLl/vYpqxiJRaNhsHa1XkYK2KLLm3G/5/JxE3awUxc9dQYcFaopdsxGO3kRoTRXJ8OZLiy5EVGXLGq0tsho07/FrSybsmd6WO5sG0sfyUs4KRIbcTYw+7SIsTERERERG5fBVZ8NswDDvwEdAR2A0sMgxjgmmaa4/r1h9INk2zimEYvYA3gJsNw6gJ9AJqAeWBPwzDSCg45lRjvgG8a5rmWMMwhhWMPbRgLoHAI8CColqviBQe0zT5Yd0PTNs2jRvd1bnXXf9fge+gXQeo8dMcnFm5bOrcmH0NqqrMiYgUisyyYay9qS1rb2pLjXEzCN51gNCt+wjbspf46cuIn76MPH8fUuLKkFKxLMkVy562Vni0PZRJoQ/xafZsHkv7ntoHX+L9oF7c7tsMQ7+3RETO3/DhhTZU9R2zCmWc9d1bF8o4IiIiUjiKMvO7CbDZNM2tAIZhjAWuA44Pfl8HvFhw/3vgQ8P6FHgdMNY0zVxgm2EYmwvG42RjGoaxDmgH9C7oM6pg3KEFjwdiBcefLOQ1ikghM02Tnzf8zG9bf6NNXBse2BR9YuDbNCm/aAPx05eSG+zPsn6dySyjDEoRKRqmw05KpXKkVCrHtvYN8E7LJGTb34Ru/5uQ7X8TtXYHANkhAVB7ByQkQJUqEBZ2whdyhmEwwK81Hbxq0C/1C/qlfsEPOcsYHtyHMvag4lpesXOZbhyGvbinISIiIiIil6iiDH5HA7uOe7wbaHqqPqZpugzDSMUqWxINzP/HsdEF9082ZjiQYpqm65/9DcNoAMSYpvmrYRinDH4bhjEAGAAQGxt7lksUkcL266Zfmbx5Mq1iW9Grdi+MTXOOvmbPzafqpPlErdvJoYQKbOjSHLePVzHOVkQuN7lB/uyvW5n9dSuDaeJ3KJWQ7fsJ2fE3vkuWwJyC31mhoVC5shUIr1IFoqPBZiPeEcmfYY8zJHM6T6f/SK2DLzIs+FZ6+jYs3oUVIZfpZkn+Tja69rPFfdBqLuv2gCedAMObKFsgUbZAytiCcNsziTT9aGqWo7oZftJNjkVERERERM7GJb3hpWEYNuAdoN+Z+pqmORwYDtCoUSOzaGcmIiczbes0Jm6cSPMKzbk18dYTNoXzO5hKzfGz8E1OZ2vbeuxuVlNlTuSyNXxJybvM+7JkGGRFhpAVGcLextVoHdMK9uyBzZthyxbYtAkWF2wz4u0NsbEQF4ctLo5H4xK5KqwGt6eP4saU4fTOacIHwb0Is/kX75oKSbaZx++56/gxZxkTc1Zy2MwEwMAgxh5KZXsk3bzrEm0PIc3MZr87nQOedLa6D7HHdphkcvjcWEmU6UdrTwytPTHUNiOxo81CLzklrGyFSlaIiIiIXFqKMvi9B4g57nGFgudO1me3YRgOIBhr48vTHXuy5w8DIYZhOAqyv488HwjUBv4sqKlZFphgGEY3bXopUrLM3z2fcWvH0aBsA26ve/sJge/INdtJmLQAt9PByt7tSY0rU4wzFRE5BZsNYmKs1rYtmCYkJVnB8K1bYccOmDkT8vMBqOHjw4LYGBZHVeKLkEX0j1rLA1VuoUN4o2JeyPnJMfP5IWcZ43OWMiV3DVlmHsGGL128E+nmU5c6zgpUsofjbThPO86sHbNII5e5tj3Msu1igm0T39s3EGb60NoTQy93Tcpx6hrrIiIiIiIiRxRl8HsRUNUwjEpYgeheHKvJfcQEoC8wD+gJTDdN0zQMYwIwxjCMd7A2vKwKLASMk41ZcMyMgjHGFoz5s2maqUDEkZMZhvEn8IQC3yIly6r9qxi1YhTVwqtxZ/07jwa+DZeb+D+WUGHhelIrRLLuhlbkBfoV82xFRM6SYUB4uNWaFlR+c7th717YuRN27MC2YwdNFu2jSa4JZACfkhrwBX7RcTjLlIeICOv4iAirmWaJu+pllzuJoZkzGZ41m8NmJuVswfT1bc4NPvVo45WAl3HubzeD8OYqTzxXeeLJIp/5tr3MMnYyybaFX21buN6TQB93LULwKYIViYiIiIjIpaLIgt8FNbwfBKYCdmCkaZprDMN4GVhsmuYE4DNgdMGGlklYwWwK+o3D2hzTBTxgmqYb4GRjFpzyKWCsYRivAMsKxhaRc1WIlx+fjb/yNvPpoaFUNUN4b19d/H6eB4A9J48aP80hbOs+9jRMYGuHhph2Xe4uIqWc3X4sO7xlS+s5jweSk8nfu4vft03nwJ4NJB7cSq1dO/HJyjvx+BdegLg4KFPm5C0kBIKCjrXAQOuchcw0TebsnMP7yZ/wY85yTEy6edflIf+2XOmVcMLVOxfKDyftPHG0I44D7iy+sK9kvG0Dk2xbuMVdk56e6vhe2pX8RERERETkPBXpJwXTNCcBk/7x3PPH3c8BbjzFsa8Cr57NmAXPbwWanGE+V57NvEXk4liVv4cuSR8RhR9vuNrih3UpvO/hNGp99yc+KZlsvLopf9evUswzFREpQjYbhIfjDA/nmsR6rM7fw32pY5iTv5mO7kp8lN+Rqql2OHQIypWzssb374cFC6zbzMzTj+/nB/7+4OVl1R4//tbLyzq/YRxrxz/+x303Hvak72NL6jZSc9Poa9h53hFBvCMSf7sdHHPBsRCcTqs5HNatt7c1Dz8/8PU9dt/fH3zOPns7Cj/+627GTe4afOpYzgjHCn4wN3CHuw5dPPq/QkRERERETqQ0GREpFttch+icNAQ/w4u38tsQWnDpeujWfdT4cTYem42VvduTFhtVzDMVEbm4ajujmRn+OKOy5/Fk2nhq2Efwn/D2vFCnC4H3PvzvAzIz4cABKxCemgppaZCebt0eaZmZkJcHubnW7fH3TdPKPj9y63Ide1zwXK4rl4MZ+zmceRC3201Zhw91fCsQmuXBZgIkHzvW5bLqmrtcx8Y/HR8fCA21stZDQ4kz0sgL9CM7LJCs8CDyAnz/VeqlIsG86mrDKuMAn9iX87ZjITM9O7kxpy4hPiGF9nchIiIiIiKlm4LfInLRHXSn0ylpCDlmPrPDn+Tw3s1gmkQv2kD8tKVkRgazpmcbckO0oZmIXJ5sho07/FrSzacu/0v7kbczf+fzrLncP/0gDzZ5kDIBx2386+8PlSpZrRB5TA+zdsziw4Uf8uP6HwG4rtp1PNz0YerHtcEwjLMrleV2Q04OZGdDVtaJLSMDUlKslpwM+/YRm5qKcVzA3OXtJCs8iOzwILLCg8iMDCG9XDj5Ab4kmlF84OrIRNtmPrIvYd3Ml+lTpw8NyjUo1D8LEREREREpnRT8FpGLKsvMo2vyR+x2JzMt/FFqOcsz27WBqlMXUXbFFg4lxLC+W3M8Xs7inqqISLELtwXwacht3O3XitcyJvPq7FcZPHcwfev25bHmj1Etolqhn3PtwbV8tfIrxqwaw47UHYT5hvFE8ye4v/H9xIXEnfuAdrsVoPf3P6vus7f9iXd6Nr5J6fgeTsXvcBp+h9MI2f43ZVZtO9ovJ8iP9HLhZJQL5/by4TQp25H/xqzjkyWf0CKmBTfXuhkfhzbEFBERERG5nCn4LSIXjdv0cGvyZyzM38740Hto4VUZ0tKoM2YawbsPsqNlbXa0rvOvy9tFRC53Tbwq8VPY/Wzo3oZ35r3DqBWj+HTpp3Sr1o1+9fpxRewVhPuFn/f4u9N2M27NOL5a+RXL/l6GzbDRqXInXmn3Ct1rdMfP6VeIqzkDm43cYH9yg/1JqVT2hJfsufn4H0gmcO9hAvdZLXLDLgASgbbVY5gVX4mRG+fy7p4N3Nz8ros3bxERERERKXEU/BaRi8I0TR5NG8dPucsZEnQzN/jUh1274KOPCEhPY931LTlYs2JxT1NEpESrFlGNT7p+wsB2A/lw4Yd8tOgjft7wMwC1o2rTOrY1reOsVi6w3EnH2J+xnyX7lrB47+Kjt3vT9wLQuHxjhlw1hJtr3XxiaZUSwu3tJC0mirSYY/tBOLJyCfz7MIF7DuGVmcv1v2+lRz64bIdZXP4NFrdfSsO+T2O0amVtvikiIiIiIpcNBb9F5KJ4L3MaH2TN4FH/9jzs3w6WLoXPPwd/f1bc1pGMcuefsSilx6wds4p7CiKXhCj/KF5u+zLPXvEsi/YuYtaOWczaMYsvV37Jx4s/Bqy64XbDjt1mx27YsRk2DMMgLTcNAAODahHVaFuxLQ3LNeTahGtJCE8ozmWdF5efN8nx5UmOL8/67q2x5+RRZuUWohauwXvWX9Qe/TvGqN8xg4MxOneGa6+Fq6+GyMjinrqIiIiIiBQxBb9FpMh9n72Ex9O/p4dPA97y7w4TJ8Ivv1ibs913HxkpK4p7iiIipZK3w5tWsa1oFduKZ654BpfHxbJ9y5izcw6Hsw/j9rhxm248pufo/UohlWhYviH1y9Yn0DuwuJdQ6Nw+XuxtUoO9TWrgeaA7v+7fxpLRb3LHHi+unfkn9nHjrPJaTZtC167QsycklL6gv4iIiIiInJmC3yJSpP7K20yflJE0d8Yz2rc3thGfWVnfzZpBnz7WJegpxT3LM1PGsoiUBg6bg8bRjWkc3bi4p1Ii2Awbz137BuMrNaH3T30J7hbIlFqfk7h4p/Ul7LPPWi0xEW680QqE16hR3NMWEREREZFCYivuCYjIpWuz6wDXJX1MrD2MidyC71tDYNkyK7jQr59qr4qIyEXRo2YP5vWfh4+3H42W3sPIrhVg4UJr74khQyAkBF54AWrWhFq14MUXYfVqMM3inrqIiIiIiFwAZX6LSJFI8mRybdKHAExP7kbYp0MgPx8efBBq1y7m2YmIyOVi+JLhR+8/2PhBPl36Kf0n9Gfs6rF0r9EdW0sfaNkHv4NdqDhjGfF/LKXcyy9jvPQSyRXLsq19A7Z2aEhSlWirXAowoOGA4lqOiIiIiIicAwW/RaTQ5ZkueiQPY7v7MKs2daDC2M8hPBwefxzKlSvu6YkUr+HDz9znDKqrDI/IefH38uehJg8xbu04ft/6O/sz99O/fn98HD5kRYaw9qa2rL2pLb6HUqn453Lipy2h3ueTafDZJFJio6xAePuG0MA8GggXEREREZGSS8FvETknZ6p9bWIyyD6f2Wxl5m/lSFgwheSKZVl3QytceZtgx6aLNFMREZF/s9vs3FL7FsoGlGXcmnEMnjuYBxo/QJhv2NE+2RHBrOvZhnU92+CTnG5lhE9bSt0vf6P+51PghbFWCa8bb4QGDRQIFxEREREpoRT8FpFC9bVtDfPytrLs+wASt+xjT6NqbOnQAGzaYkBEREqOthXbEuUXxfClw3l9zuvc3+h+KoVW+le/nNBA1ndvzfrurfFOyaDin8tps+gAvP02vPEGxMcfC4Q3bKhAuIiIiIhICaJolIgUmhnGDv5MWcHKEQ5qbcti49VN2dKpkQLfIiJSItWKqsVTLZ/Cy+7F2/PeZtHeRaftnxsSwIbrW8GUKfD33/DZZ5CQAO+8A40bW4HwJ5+0NtPUZpkiIiIiIsVOmd8iUijWGodYuGMui78z8LHZWdm7LWmxUcU9LREROc7xmz8Whkth28fygeX5X8v/MWzJMEYsHcGetD10q9YNm3GGL27Dw+HOO62WlAQ//wzffw9DhsBbb0FcnJUR3rMnNGmiL4JFRERERIqB3oWLyAXbZ6azc/E0JnztwQwOYtkdVynwLSIipUagdyD/afofWsa0ZPLmyQxdPJTs/OyzHyAsDO64A379Ffbvhy++gNq14f33oXlzqFAB7r4bJkyAzMwiW4eIiIiIiJxIwW8RuSCZrmyYPJnXprrYU7UMq27vTG5IQHFPS0RE5Jw47U5uq3MbvWr3YvWB1bzx1xvsz9h/7gOFhkLfvvDLL3DgAIweDVdcAePGwXXXQUQEXHstDBsGO3cW/kJEREREROQoBb9F5LwZmVmU+2YiNy/PZ0HLimzv0R6Pl7O4pyUiInJeDMOgbcW2/Kfpf0jLTWPQX4NYc2DN+Q8YEgJ9+sC338LBg/DHH3DvvbBhA9x3n1UaJSHBuj9+vFU+RURERERECo1qfovIefHbn0Ts978TkOlizA1VqFCjaXFPSURELnPVf5hVOOMATejAs46ZfLjgA+5216WXpyY2DKvDknMYbEBBZXQvL2jf3mrvvAPr18Nvv1kB8a++sjLBDQMaNIB27aBlS6tkStT5lREr9PruDS+FCu8iIiIicrlR8FtEzlnE+p1UnvgXB3w9fNgvng5RCnyLSNEq7ECeyJmUI4CPXJ0ZZJ/HJ47lLPcc4BlXc0LwufDBDQNq1LDaI49Afj4sWmQFwv/4A959FwYPtvrGx1tB8COtdm0rkC4iIiIiImek4LeInD2Ph9jZK6k4exXzKsDbN1bgQd9mxT0rEZFL0qwd/85iXn8uGcdywXxx8KK7FT+Zm/jYvoQ7nZN4ztWC1oV9IqcTWrSw2vPPQ3Y2LFkC8+ZZbdo0+PrrY32rV4fExBNbTIwVVD+D886O18+eiIiIiJRCCn6LyNnJzYUvvqDi0lWMrmvw3rVhDKLVsUvAReSkThbAFJHSw8DgBk8CiWYkLznm8JhjGgfTvHgpsCsOw140J/X1hVatrAZgmtbmmPPmwYoVsGoVzJkDY8YcOyYgACpVsjLFK1WilmMfaRUiySgXTlZEMLmBvmDTdj8iIiIicnlR8FtEziwpCT7+GHP3bp7v6GBkc2+Guq7EmyL60C8iIlLCVDFDGZ5/Ne/bF/Na5mT+zNvImJD+xDnCi/7khmFtjhkXB716HXs+JQVWr7aC4evXw7ZtsGUL/P47LbOyThjCY7eRHRqIabOR7+9Nnr8PLm8v3N5O3F4O3F7H3TodmDYbpt3AY7Nh2m1g2wX2f/y/b5onf3yq58+2n81mZbg7neBwWGVejtw/LoCf6clltWsvK127WZG/m9mONRwwrHXbMDAwsGF9gRFgelHdDKemGU5NTwTlCcDQF/giIiIilzwFv0Xk9DZvhmHDMPPzufe2EMZUyuTj/LaFU/NURESkFPHFwVPuZvQJv5J7Ur+m9qGXeCXwOh7wu7LossBPJyTkxAzxI0yTL/94m6A9hwjcexjfpDR8k9LxTUojcu12nJk5BCelY8/Nx5Gbj/HPIPRJTSmSJZwrl7cXqb4GB3zc7Pd2kewLdh+ID7ATHeCLK8Cfw4F2DgbaORxgJ98OJiZJRg6TbJv5wdgAQLDpTU0znPqesnT2VNL7GhEREZFLlILfInJypgmzZsHYsZjh4dzVP5IvQ7YzOL8tcQQX9+xERESKzS2+TWjmjOf+tDH8J20cX2bN55PgW2nkVbG4p2YxDHLCgsgJC+JAYvwJL/2r5rdpYnO5see5sOflY89zYct3YfN4MNwmhseD4fFQO7wGuN0nnOOf5zzp4/Pp5/GAywX5+bjyctmQvYu12TvZlr0XZ04eEdkGCXmBVMpxUD8V/P92YU/PxHBnABnHlgbkBfiSExpAdlgQmaHl2B5uY3lYPnPCMljmk8Q8x1I+NZdzpSeWbp6qOE0T4yxqp4uIiIhI6aDgt4j8W34+jB0Lc+Zg1q7Nf3oGMJL5fB7cl/iDruKenYjIZeu8NyssKnGFvvVjqVHJEcGk0If4LmcJj6R9S5PDg3jArw2vBF5PsM23uKd39gwDj9OBx+kg3/802c9x9S/enIDl+bv4JGsW32QvItXMJtDwoYt3PXr4NOAq71r427xPPMDjYd76P/DKyMI7PRuv9Gy807PwTsvENymdsM17KJuZQ2WgPfA4kB0SwMGoMswrm89PZXfxbtnt5P25hisqtaFpdFN8naXo7/EyM3zJcACqa18NESluw4cX9wxONGBAcc9ApMRR8FtETpSSAsOGWXVDr76at9v58H7mjzwbcDX9/FowC33IEBERATAMg5t8G9HZuxbPpv/ER1kzGZ+zjMFBPejl0xi7oQ0mz0WWmce32Yv4JGs2C/K34YOTnr4NuNmnER28a+BjOE99sM1Gvr8P+f4+ZJY5eRd7bj4+yen4JqXjl5SG/4EUIg6kcNPGNG4u6JPhvY9lZb5haex3ZDZuTF5YO7wqVv53xrqIiIiIlApFGvw2DOMqYAhgB0aYpjnoH697A18CDYHDwM2maW4veO1poD/gBh42TXPq6cY0DKMSMBYIB5YAt5mmmWcYxmPAXYALOAjcaZrmjqJct0ipNXcuvPoq5ObCPfcwvgY8mfIJN/s04uWAbsU9OxERkRIp2ObLh8G3cLtvM+5N/Zo+KSN5xT6J5wKv4WbPnThsyjc5nTX5e/kkaxZfZs8n1cymur0s7wXdxG2+zQiz+RfaedzeTjLLhpFZNuyE5235LvwPpuB/IIW8AF9iV22k6fx9eM2ZB+9WJSciBO+WbTCaNYPWraFRI2sTThEREREp8YrsnbhhGHbgI6AjsBtYZBjGBNM01x7XrT+QbJpmFcMwegFvADcbhlET6AXUAsoDfxiGkVBwzKnGfAN41zTNsYZhDCsYeyiwDGhkmmaWYRj3AW/C0eQOEQGrvvfw4fDQQ9bmWf/5Dwsi8+hz+G1aOCvzRUg/bMpeExEROa0mXpVYHPEM43OW8XLGL/RJGclLH83mudbP0Tuxt4Lgx8kx8xmfs5RhmbOYk78ZLxz09GnAPX5XcIVX1Ytad9vjdJBePoL08hGs726V8jFy80hdMIvcubOI27CfK+dNpcLPP1sH+PlB8+bQpo0oAeSLAAAgAElEQVTVmjQBH22YWeJ5PDiz83Bk52J3WfXrTUzSzFz2GRlkko/DsGP6eOP29cHw8sILB5H44c9prjoQERGREq0o34E3ATabprkVwDCMscB1wPHB7+uAFwvufw98aFjvdK8DxpqmmQtsMwxjc8F4nGxMwzDWAe2A3gV9RhWMO9Q0zRnHnW8+0KcwFylS6mVmwn33wejR0LkzdO7MJu8Muh5+l/L2YH4Kve/0lxmLiIjIUTbDxo2+DenhU5+fcpbzsnM+fX/qy8szX+ax5o9xS+1bCPUNLe5pFpuNrv0Mz5rNF1lzOWxmUsUexeDAHvTza0GELaC4p3eU6e1FUOsO3PnIGEYsHUGDGc/DgRyet11J//Sq+P61AF54wUog8PaGpk2PBcObN7cC5HJxmCaOnDx8UjLwScnEJzUDn+QMfFIzcGbl4sjJw5mdiyM3/5yGzbXDYV847AeZvg6yg/3whIUREF4Ge1gk2aEBmA57ES1KRC4Hs4pg34LWqOa3yD8VZfA7Gth13OPdQNNT9TFN02UYRipW2ZJorED18cdGF9w/2ZjhQIppmq6T9D9ef2DyySZrGMYAsH5LxMbGnm5dIpeODRugRw9YuxZeegmefZZ9w9+h0+EhmJhMDnuYSHtgcc9SRESk1LEZNrr7NuCGu4cyceNEBs4ayAOTHuDRqY/SrVo3bq9zO1dVuQqn/dL/gvmQJ4Nx2Yv5Onshc/O34MDGDT71ucfvCtp6VSvRV5c5bA7ubXQvvRN78/rs13l03lu8HLGGD+7/gJvKdcD46y+YOdNqr74KAweC02mVRjkSDG/RAoKCinspl4YDB2D1ampNnk7Y5j1EL1qP36HUfwW28329yAkOIM/fh/0RPmzxy2GVXwbbffNI8rWy/aPwI9L0pwx+RJn++OPE43Fjz8nFmZ2HMzsP7+xcyM7BOyubmG1pRK9MA7YD4DEgM8Sf3MhQ0qIjSKsQScY/SuqIiIhI8btsrr00DKMP0Ahoc7LXTdMcDgwHaNSokXkRpyZSPMaNg/79rWylKVOgUydSclK4Kul9DnkymBH2GAmOU+wYJSIiImfFMAy6VetG14SuLP97OaNWjGLMqjF8v/Z7ovyj6F27Nz1r9qRJdJNLKhCeZeYxMWcFX2UvYEruGlx4qO0oz6DAG+jr25yy9uDinuI5CfIO4vUOr3NL4i30n9CfXuN7MaZaNz6+5mOiuxXsi5KWBscHw996CwYNApsN6te36oW3aQOtWkF4ePEuqKQzTdi6FZYsgaVLrduVK63gN9ASyAn2Jyc4gAO1KpIdGkhOSAA5IdZzO3xymWrfygzbDnYZ6dhMg/pmGa70xNLdE00kvhicvrSOq6AdkYSbyXkHOZC0i9zkAzgPp1D1cCYt9uUSv3E3AB6bjaqTF7K/bmW4IRzatYPQy/dKDxERkZKgKIPfe4CY4x5XKHjuZH12G4bhAIKxNr483bEne/4wEGIYhqMg+/uEcxmG0QF4FmhTUEpF5PKVlwdPPgnvvw/NmllB8JgYsvOz6fZNN9a59jEp7CEaeVUs7pmKiIhcMgzDoH65+tQvV5/BHQczZfMURq0YxceLP+a9Be8R4BVA67jWtK/UnvaV2pNYJrFEZ0T/k2mabHEf5LfctfyWu5ZpeevJMHOJtoXwqH8H+vg2pY6zQnFP84LVKVOHef3nMWT+EP5vxv9R8+OaDO44mLsa3IUtKAiuvtpqYJWWmz/fCoTPmgUffwzvvmu9Vru2FQw/0sqVK75FFTePBzZvPjHQvXQppKZarzudUKcOdOkCiYlQuzaj3cvIDg+i+o+zTxhqjXGIsfb5zDZ2YWAFvG9y1+AKTwyhXFhddid2ErzKklC2LJSFA2Qxwb6Re2ybcWa5uH6nH7fsCqZ6pkHN7/6Er/8Au93K/L/2WqvVqgUXsZ69iIiIFG3wexFQ1TCMSliB6F4cq8l9xASgLzAP6AlMN03TNAxjAjDGMIx3sDa8rAosBIyTjVlwzIyCMcYWjPkzgGEY9YFPgKtM0zxQhOsVKfm2b4dbbrE+iD3yCLz5Jnh54fK4uGX8LczZOYdvQvrTwbtGcc9UREqxC6lfuH5JIU5EpIRy2p10rdaVrtW6kpydzPRt05m2bRrTtk1j0qZJAET4RdA0uimJUYkklkkkMSqRahHV8LJ7FfPsLR7Tww53Ekvzd/J73jp+y13LNvchACraw7nVtyk3+zSitVdV7KUoiH82HDYHj7d4nOurX8/dE+/mnl/u4ZvV3/BZt8+ID40/1tHfH9q3txpAbi4sWmQFwmfNgi+/tALiAFWqHAuEt2hhPb4Ug6Rut1V270iAe+lSWLYM0tOt1729oW5d6/1qw4bQoIH1RYHXiT/32Uu2Hr3vwWSesYdv7GtZZTtIgOnFrZ5adHdXIxzfIltKFH7c5a7Hbe5Epntv5/tqGxhRYx8hPiHcVKUPw8r0x5gyBX79Ff73P6vFxsI118B111k/F85L52oPERGRkqrIgt8FNbwfBKYCdmCkaZprDMN4GVhsmuYE4DNgdMGGlklYwWwK+o3D2hzTBTxgmqYb4GRjFpzyKWCsYRivAMsKxgYYDAQA3xXsGr/TNM1uRbVukRLr22/hnnusy0i//RZuugmwMrXu/eVeft7wMx9c/QE3Ly8ZH6pFREQuB6G+ofSo2YMeNXsAsCt1F9O3TWf69uks2buEqVum4vJYxRecNifVIqpRJawKMUExVgs+dhvpF4mvs3CDfVnkk0QOM3M3ssa1l5WuPazK38Mq1x7SzRwAAg0f2nlV4wn/jnTyrklleyTGpRi4/YfKYZWZdvs0Plv2GY9NfYw6Q+vwZsc3ubfRvSfP2vf2tkqetGoFzzwDLhcsX34sM/zHH2HkSKtvSIgV/G3c+FirUKF0BcTz82HduhMD3cuXQ1aW9bqvL9SrB337WkHuhg2hRo2zDgh7TA+/2bYx2r6anUYaZU1/HnI15BpPZfy4eEFlb+xc7anMVZ54lhsHeCd4I8NXf8Hq1I28f//7NHzlFdizByZPtgLho0fDsGFW6ZuePaFXL7jiCitLXERERAqdYZoqb/1PjRo1MhcvXlzc0xApHBkZ8NBD8MUXVpmTMWOgUiXACnw/M+0ZBv01iOeueI6B7QbC8OGnHa4odqQWETlifffWxT2FE1T/4ex/57WOK9y56/dtyXVOf9cDBlzQufLceWw4tIFVB1axav8qVh9czbbkbexK20Vabtq/+nvbvQn1DcXAwM/ph5/TDy+7F3abHYfNQcT2gzix4cCGB5N83OTjKWhu8gwPqeSQZOSQRDY5hvuE8UMMP+o4o6njiKaOswJ1HBVo4IzFaRR/4K4w/s3883fQgIZn9/e3M3Und024i9+3/k7bim0Zed1IKoZUPLeTezywZg0sWACLF1tZ4itXWkFygIgIq2xGrVpQs+axFhVVvEHx7Gwrm3vdOqutXWvdbtpkBcABAgKsuudHgtwNGkD16ucV8DVNk4cnP8yP639kT/oeqnhCucVTkys9sTgo/qsM1t7Qinm75jFlyxQOZh7kjnp38Gr7VykbUNbqkJsLU6fC2LHw88/WlwHlylmJKbfcAk2alK4vOUQud2f4/Hw6RfFer/WrXxX6mCKlgWEYS0zTbHSy1y6bDS9FLktLllhvojdvhueeg+efPyGb5sU/X2TQX4O4p+E9vNz25WKcqIhI6adgtRQFL7uXVfakTCIknvhaak4qu9J2sSt1F7vTdnMo6xDJOckkZyezdN9SMvMzSc1NJd+dj8vjsjLIbdnk48GFGxsGTuxHg+Fe2HGYNkLwpqYnglB8CDN9CMOXK6OaUNNRjmhbyGWR1X2uYoNjmdpnKiOWjuDx3x4ncWgigzsO5p6G95z9n5fNZtW0TkyEu+6ynsvJsQLgixZZ5UHWrYOvvz5WDxusDRUrVoSYmGMtNta6jYqCoCAIDgYfn3MLqubkQEoKJCdbt/v3w86dx9qOHdbt33+fuIb4eCso37WrVau7YUOoWtV67QLN3TWXp/54ijk75xDpF8nzrpa09cRhO8PmlReTzbDRMrYlH1zzAQNnDmTIgiF8t/Y7Xmn3Cg82eRCbtzd062a1zEwrG3zsWCsbfMgQK/v9rrvgttsgMrK4lyMiIlLqKfP7JJT5LaWexwPvvGNdUlumDHz1FbRpc0KXl/58iRdnvkj/+v0Z3nX4sctzlfktIiJSaM7maoazzS4+F8OXnPz/83O5muF4hX1lQ1Eozszv4+1I2cFdE+/ij61/0K5SOz7p8glVwqpc8NyOMk3Yt8/KsF6zxgqI79wJu3ZZ7fjA+PEcDisIHhRk1SMH6z2jaR5rHo9Vfzs52cpQPhkfHyu4fqTFxVlZ3DVqWEFunwvbWPJkVh9YzbPTn2XChgmUDShLu4rtaBXbilo//VXo57pQR36GjvzsbDy8kUemPMKUzVNoHdeakd1GUjms8r8PTE2F776Dzz6z9udxOq0Aef/+0KmTyqKIlFTK/BYpEZT5LXI52bYN7rwT/vwTuneHTz+FsLATugycOZAXZ75Iv3r9Tgx8i4iIiMgFiQuJ47c+v/Hp0k958vcnSRyayAttXuDx5o/jtBdCLWrDgPLlrdahw79fT08/Fgg/dMgKqqalWe3I/cxMa5zjm81m3QYGWjXHQ0KsrPIjtxERVqA7IuKileXYkbKDF/58gS9XfEmgdyCvtnuVR5o+wtervr4o5y8MCeEJTOo9iVErRvGfKf+hzrA6DGo/iAeaPHDie/DgYCvj+667rC81PvvMqg8+frxV7/2OO6xWUL5QREREzo6C3yKXCo8Hhg6Fp56yMkNGjLCC4P/4cPLa7Nd4/s/nub3u7YzoOkKBbxEREZFCZhgGAxoOoEtCFx6a/BBPT3uab1Z/w6ddP6VJdJOiPXlg4LF64IXtAjIcz8UhTwavZkzi48yZGMDj/h34X8BVhK8LgHVfU72UXYloGAb96vWjQ3wH7p54Nw9PeZjx68Yz8rqRxIfG//uAWrWsqzgHDYIJE6xA+CuvwMCB0L69lQ1+ww1FkmUvIiJyqVHwW+RScHy2d+fOVrZ3TMy/ug2aM4hnpz9Lnzp9GNltJHabLp8UEREpSmdVZmRJEZy3lAUHL1XlA8sz/qbx/LT+Jx6Y9ADNRjTj4aYPM7DtQAK9A4t7eiVOhieHdzOnMTjzNzLNXPr5tuDFwC7E2MPOfHApUCGoApN6T+Lz5Z/z6NRHqTO0Dm91euvUteG9vKBnT6vt2mVtYD9yJPTubWXj33qrlSlet+5FX4uIiEhpoZRPkdLM44GPPrI2Rlq61Mr2njz5X4Fv0zQZNGcQT097mt6Jvfniui8U+BYRERG5SK6vfj1r71/LfY3u4/0F71Ptw2qMXDYSt8dd3FMrEbLMPN7O+J1KB5/l+YwJdPCqzuqIF/gs5PZLJvB9hGEY3Fn/Tlbft5oWMS2479f76PJNF/7O+Pv0B8bEwP/9H2zZAr//biW8DB8O9epB48bWhpmnqvcuIiJyGVPwW6S0WrMG2raFBx+EVq1g9WrrEsh/ZI14TA+PTX3saOB71PWjFPgWERERuciCfYL56NqPmNt/LnEhcfSf0J+Gwxsybeu04p5asck18/kwcwaVDzzLE+nf08ARy/zw//FD2H3UcJYr7ukVqZjgGKb2mcoHV3/A9G3Tqf1xbX5Y98OZD7TZrFrv33xjbXz6/vvW5qT33QflykG/fjB7trWBqYiIiKjsiUipk5EBL70E771n1XQ8RW1vgFxXLn1/6su3a77lkaaP8E7nd1TjW0RERKQYNavQjLl3zmXcmnE89cdTdBjdgS4JXRjccTDVI6oX9/QuijzTxZfZ83k5/Rd2eZJp7VWVcYEDuMKranFP7aIyDIMHmzxIh/gO9PmhDz3G9aBfvX4MuWoIQd5BZx4gLAweeshKhlm82KoNPmYMjBoFCQlWSZTbb4cyZYp+MZex4UsKtxb+gIYDCnU8EZHLnYLfIqWFacL338Ojj8KePVaW96BBEBFx0u6pOanc8O0NzNg+g+41ulMjogYjlo4442lUI1REREQuV/+q0V4E9dgBDOBm4DrfJ3nfM51XN02i9sZa9PNtzpMBnajmKGt1HHBpBcFSPFkMz5rNkMzp7PWk0NRZiZEhfWnvVf3kNa8vE9UjqjOv/zxenvkyr815jRnbZjDq+lG0qdjm7AYwDKv0SePG8Pbb8N13ViD8v/+FZ56Brl2tzw6dO4NDIQAREbm86H8+kdJg40Yrq+O336y6ft99B82bn7L7vvR9XP311aw5uIY76t1BswrNLuJkRURERORs+BhO/hvQmTt8WzAw41c+zZrDyOy5XOddl/8GdOLU7/ZKl+2uQwzJms6IrDlkmLm096rOZ/630dm71mUd9D6e0+5kYLuBXFP1Gm778TauHHUlDzR+gEEdBhHgFXD2A/n7W6VP+vWD9eutIPioUfDjjxAdDXfcAX37QpUqRbWU0mX4hWdtF2by0PrurQttLBERsaj+gUhJduiQlemdmAjz58OQIbBo0WkD3+sPraf5Z83ZnLSZX3v/qsC3iIiISAkXaQ/k/eBe7Ih6jecCrmFm3kZaHH6T1p+35peNv+AxPcU9xXPmMT1Mz13PzcnDqXzwOT7MnMH1PvVYFvEcf4Q/ylU+tRX4PonmMc1Zce8KHmn6CB8v+pjEoYlM3zb9/AarXh0GD4bdu2H8eKhTB157DapWhaZNrXrhf59ho00REZFSTpnfIiVRZqZV0/uNN6z7/frBq69C2bKnPWz82vHc8fMd+Dp9mdlvJg3LNyz0GnQiIiIiUjSi7EG8HNiN//p34rPsv3hnzx90/aYrcfZwbvFpzK2+TajtjC7uaZ7W2vy9fJk9n6+zF7Lbk0yw4cvj/h152L8dFeyhxT29UsHfy5/3rnqPnjV7cufPd9L+y/bc2/Be3uz4JoHegec+oJcXdO9utd27YexY+PpreOQRK9GmQwfo3RtuuAGCzqLWuIiISCmizG+RkiQ/Hz75xLoM8bnnoF07WLXKulzxNIHvfHc+j019jJ7f9aRGZA0W3b2IhuUbXsSJi4iIiEhhCbD58Ih/ezZHvsKYkP7UcJRlcOZvJB56mboHB/JmxlR2uZOKe5oAmKbJFtdBhmROo9GhV6l16CXeyvydOs5oxobcxb4yb/JmUA8Fvs9Dq9hWLL93OY81e4xPlnxC7aG1mbhhIqZpnv+gFSrAE0/AsmWwZg08/TRs2mQl20RGwrXXwogRcOBAoa1DRESkOCnzW6QkcLmsOt4vvmjV927Z0trcsmXLMx66J20PN31/E3N3zeWhJg/xVqe38LJ7Ff2cRURERC5xswp5I/DWcedWz9dp2LnFtwm3+DbhgDuNcTlL+Dp7AU+l/8BT6T9Q11GBK70SaOOdQGuvqoTbzqE29AU47MlgWu56/shdx+9569juPgxAA0cs7wbdyC0+TShjVwZxYfBz+vF257fpUbMH/Sf0p9vYblxV5Sre7fwu1SOqX9jgNWvCK6/AwIFWicXvvrNqg0+aBPfcY30Wuf56q8XHF86CRERELjIFv0WKU04OfPGFVYtv61brDejPP1s7sp9FDcQ/tv5B7/G9yXZlM7bHWG6ufXPRz1lERERELrooexAP+rflQf+2bHEd5NucRUzLXc/wrNkMybJqQtd2lKeNVwJ1nNFUtZehiiOSaFsINuP8Lvj1mB52upNY69p3tC3P38Vy125MTIIMH9p5VecJ/4509K5JgqNMYS5ZjtMipgUr713Jhws/5MWZL5I4NJGHmzzM822eJ9gn+MIGNwxrT6HmzeHtt2HlSisI/tNP8PjjVktIgI4drda2rcqjiFwMponN5caW78Ke78Ked+y+4TnFXhDTp4Ofn7X5bUCAdevvbz2nfRbkMqXgt0hxSEuDoUPh3Xdh/35o0sR6o9mtG9jO/OEkx5XDwJkDeX3O69SMrMn3N31/4ZkfIiIiIlIqVHZE8kzANTwTcA15potF+dv5M3cjM/M28kX2PDKzco/29cZBZUckle2RhNr88De88TO8jjYfw0GmJ48UM4sUTzYpZhapnmwOeTLY6D5ApnlsrLK2IGo5yvNyQFc6eNegkTMOh2Evjj+Cy5LT7uTR5o9ya51beWbaM7w7/12+WvUVr7V7jX7/z96dx1dRnX8c/zzZyQIJhH1LQNnDGlSoIqJF2mpdSquWtmoVa6tVW0sX+6tbbdXutVpXrNpapbVSt1q1FUREhCAgAkVZJWHfQhKy3pzfH2eS3IQEEki4IXzfvs5r5p45M3PmJg65z5z7nJFXEB3VDD8LMxgxwpfbb/cDdF56CV5/3Q/aeeABiI72E2Z++tMwcSKMHeuDayJyeM7BgQOwbx9pa/NI2H+AuMJiYg+UEHugNGxZSmxxKdbUNEfPNDBBrhl07AhdutSUrl39snt3yMjwpXdviI8/2qsUaVUU/BY5ljZs8Dm9H3oI8vP9H4w/+pH/o7GRT2Hf3PAm33j5G6zds5YrRl7B/Z+5n6Q4/bEpIiIiLae5039A01OASP0WfrIAgDNI5gxGU8kodnKAPCsg1wr8srKAlXzCASunhApKCVFCBS7sz894F00ycXSJTSXV2tE9ugNnxg9gSEx3hsR0Z3BMdzpG6W/O1qBLUhce+/xjfDP7m9zw7xu4+qWr+cWCX/CDT/2Arwz/SvOmQOzXz0+MeeONUFYG774Lb7zhy513wh13+GD48OF+5Phpp/ll//4aZSonrtJS2LULdu6sXfbsgb17/XYgK2yX8nZxlLdLoDwxnuKO7dnfK57yxHhCcbGEYmMIxcVQGRvt12NjcNH1D5obedWPfXC9qAgKC/2yan33bj/4bscO/w2PHTt8f8KZQY8eNcHwgQN9GTQITj4Z2rVrkbdMpCUp+C3S0ioq4OWXfdD7tdf8PyYXXww//CGMafyklLsO7OJ7r3+PJ5c/Sf+0/rzx1Tc4p985LdhxERERORZaIrAsJ64ojK4k0dUlMdo1PGG6w1FGiFJCJBBDHH7U8IQeeihxvBjTYwzzr5zPP1b/g5+//XOuevEqbpt7GzePu5npo6c3/wCZuDg480xf7rrLB83efbemPPUU/PGPvm2nTpCVBcOG+ZKVBUOHQoejTNEi0lqUl/tvRixf7gPKVWXHDj/QLVxiIqSn+xHWQ4b4EdhpaSwt3URZ+0RKk9s1+A1wh2MPJeRaAfmUkG8l7KeU/VbKfsootDIMiHJGNFF03zOTmKgY4hLi6NqpK91TutMjZRA9UnrQPbk7XZO7EhMVFgosK4MtW2DTJti4saZs2gTz58PTT9e0NasJiA8bVvMtkUGDIDa2ed9fkWak4LdIS9m82c+U/thj/h+Tnj3h1lvhqqv8V4kayTnHnz/4M9997bvkl+Zzy+m38H8T/o92sXriKiIiIiJHxjDiiSFeHwmPa2bG1CFT+cLgL/Daute4e/7dfOe173DXvLu48dQbuXr01XRP6d4yJ09Lg89+1heAUAhWrvSTZy5eDB9+6FOlFBbW7NO7N5x0EmRm+iBaZmbNevfujUoBKXLMOAfbtsFHH8GaNbWX69f7gW5VkpN9GpEhQ3wqkc6da0oDaYEKNh2oXq/EsZn9fBS1h81WwGb2k2sFbLb9FFvFQfvGuWg6EEey89/0CEU5QjjWfTKfisoKSkOl7Dqwi0pXOzd4TFQMAzoNIKtLFsO6DCOrSxZZXbPImHAGUWeeeXAnDxyAjz+G//2vpqxe7XOLl5UFnYnzD7eqguFVpWPHJr7hIi1Df+mINKedO+H552HWLHjrLf+P5ZQpfgTE5z4HMY3/X845x2vrXuOOt+5gYe5CxvUaxyPnP8KwLsNa8AJEREREROR4Y2ZMOWkKU06awoLNC7h7/t3cOvdWbn/rdiZlTmJa1jQuHnwx7eNbbqLKR5bN9CtjgDFjgbHgHMnb9tBxbR5p67bQcV0eKXmbaP/BEhJ376+1f2V0FCWpyRSnpVDcMYWStBROGjTeBw/bt4eUlINLQoIPvNUt0dH+s1hDpbLSL4uL/cnD6w9XnPOB/mC9w5btmHNYpQNX6ZeAMwMzXJQBfunrwEVF+aUFdVFGZXQ0Sdv2+NQU7dr5a9PDgJZXWQm5ubBuHaxde/Ay/OFNQoJP/TF8OEyd6kdAr1rlg95NyHvvnGNtaAf/idrIGtvNR7aHj2wPB4Igd5QzupFEL5dCVmV/ersUeroU0kigg4unPfEkNBDOm3DjX6rXKyor2FG0gy0FW6rLJ/mf8OGOD1mUt4hZK2dVt02JS+HUXqcyrtc4xvcez2m9TiM1IdWPWq8KZocrL/cPApYvrymvvuofeFXp3bt2MHzUKJ9KSb/XcoyZa2ry/BNAdna2y8nJiXQ35HixZ4+fDX3WLP/0MxTy/whecglceaUfxdAEzjleXfsqd7x1B4vyFtGnQx9+MuEnfH3U14mypv8j8ciSR5rUftDz+uq1iIiISEtoiTznzZ0253jIxd6aUwX972L//l0z5poI9wTW7FrDXz74C3/98K+s37uehJgEzh9wPl/O+jJnZ55NSnxKs56vqZ87okvKSN62h5Qtu0jZspukHXtpt7eAdnsKSAiWHfJLoKCgWft5XElI8MHHxEQfEK+73qHDoUtqas16cvKJm4e9qMh/M3vDhoOD2xs2VOfgBnz6jsxM/w2F/v1hwAD/+X7AAB/MrRu4feTwv/clrpwl5Zt4p2wdC8rWsaB8PTsr/e91nIvmJJfGQNeRga4jA1xHerv21amommrCz/5y+EaBgtICVu1cxYodK1i6dSnv5r7L8u3LqXSVGMaQzkMY33s8EzMmMjFjIj1Sehz+oNu21Q6IL1/uR4uHQn57SooPgoeXwYOVNkWOmpktcc5l17dNI79Fmso5/xW+117zZe5c/3Wnfv3g+9/3Qe/hw5v8h4Vzjlc+foU73rqDnIfowt0AACAASURBVC05ZKRm8Mh5j3D5yMubd9IaEREREZEGaHLTtmNg+kB+Oumn3HnWnbyX9x5Pf/A0s1bO4u+r/k60RTOq+yjO7HsmE/pO4Iw+Z5DWLu2Y9i+UEEd+RjfyMxrOTX/NmGt8YLKgoHbZv98vS0t96oWyMj8StWq9osJ/HquvREXVrL/3nj9R2LbyKEch5RRaOYWUsd/KqvMr51sp+ylln5Wyl2L2Ucped4CiqApKohwhg1AUOCDKQbSD6Mqa9agGXkc7iK+AxHJIqYyhk0sgzSWQ6uJJcwmkuXg6hGJJCUWTVFFGQlEZCXt2E7Vqlc8vnZ9fOwVHfaKiDg6Kp6Y2bb0J32Rucc7Bvn0+x/aOHf5b2Dt2+LzbeXl+NPfmzX65b1/tfRMTfXB78GA4/3wf5K4Kdvfu7b85cBS2h/azoHxddbB7SfknlOF/PidHd+Fz8cMYH9ef6F17yHAdiCEyI6FT4v1o71N7nVpdV1hWyKK8RSzYvIAFmxcwa+UsHn3/UQAGdBrAxL4Tq4Ph9aZU6tbNl3PPrakrKfEpkZYtg/ffh6VL4dFHfUoVgPh4Py9AeEB8+HD/cxJpBhr5XQ+N/JaD7NkD//kP/PvfPuC9ZYuvHzrUpzP50pdg9OgjepL+Sf4n/Hn5n3ly+ZN8vOdj+qX148dn/JivDv8qsdFH//RTI79FREREJJKaO/jdmkd+V2k1Af9rao9ALw+VM2/TPOZunMu8T+bxXu57lIZKMYyhXYYyrMswBnQcwIBOAxiYPpCTO55Mh4TGTVLZ1M8djep+E0fQO+coC5VRVF7EgfIDFJUVsb90P3uK97C3ZC97i/dWr+8p3sPe1UvZ44rYW3mAvZUH2OOKOODKGjx+ssXTKSqZ9KgkOlkynaKSOFC0j0RiSXQxfkks7ZyfRDaGKKIxYogihiiiMCpxVFBJOZXVyzILcYBy1g/ryckdT/Z9Dfq4tWAreQV57C/df1B/eqT0oH9af/qlZjIwsQ8DYrrSPyqdPrQnrTQK27/fB36rAuR116te79vnHygcTlJS7eB5UlLNaPSqkpTkU8/ExtYsq9brpqPxPzSfeqSszAdJS0trllUPPvbvr+l31fq+fQ0H/Lt2hV69akrv3n7Zt68Pcnft2myj4MsffpAVFXksKtvAu+XreadsHetCOwGIJ4bs2L6Mj+vPp+L6Mz62P52ja75x0SIPG5sw8rsxQpUhlm1bxtyNc5m7aS7zNs2r/l0c2GkgEzMmclbGWZyZcSbdkht+kHXwgUM+l3hVMHzpUr++d6/fHhVVM7FmVRk61D+gaE0PYaTVONTIbwW/66Hg9wmustLnrlqwwM9avmCBn9AB/D/yn/60f4o5eXKTJq4MV1RWxPOrn+fJ5U/y5oY3cTjO7HsmV426ikuHXdosQe8qCn6LiIiISCQp+B1B1xw6eFxSUcKivEXM2zSPdza/w5pda9i4byOOmjhB58TOdEnqQnpieq3SsV1HEmISSIhJID46nnmb5hEbHUu0ReNwOOdqLStdZYN15ZXlVFRWEKoMUV5ZTqgyREVlBUM6D6E0VEppRSlllWWUVpRSUlFCUXkRRWVFtYLcVXUhFzrs25IYm0haQhppxY6OUUmkWaJfRiXS0ZJIj/KBbb/0652ikoi3gz+nNefv4/8untBgwL+wrJAtBVvI259H7v5cNuzbwPq961m3dx3r965nS8GWWu2T45Lpl9bPB8fT+lWXzNRM+qb2JSEmofYJQiEfaA4PiNdd1q07cKCmFBXVLMsafoDQKLGxfjRwfLxP19Khg8/7XjelS9XEkl261JT09BZLoRGqDLF2z1pytuSwKG8Ri7csZmluDiWUA9AlKoXxsT7Q/am4/oyO7VPv70yV4yH4XVeoMsTSbUt9MHyjD4YXlPkULoPSB3Fm3zP5VO9P8ak+nyIzNRNrykMG5+CTT2qC4cuW+RHj69fXPCyJj/cj9ocOrR0U79tXucRPcAp+N5GC3yeQigo/U/OKFfDBB/4Gu3BhzdPGjh3htNNg3Dg4+2wYO/aInzKu27OO/6z/D2+sf4PX1r1GYVkh/dL6cfmIy/nq8K+SmZbZjBdWQ8FvEREREYkkBb+PLyWunPUVO/kotIOPKraztmIHuyoL2eUK2VVZxK7KQnZXFlJJy8YSoi2adrHtiIuOIz463i9j4omPjicpLomk2KSaZWwSibGJB9fHJZESl0LHdh1Ja5fmlwlpxMfE+5M0Il/z4Ryr4PfhHCg/wMZ9G31AfM+6WoHx9XvXUxqqyWttGD1SevhgeFommamZ1YHxfmn96J7S/Yjmm6pWNSloVTqaqpQ0odDBaWjABy2rgt3x8REPYla6SrYWbGXlzpWs2L6CFTt8WbVzFSUVJYB/gDKm+xjG7o7nlNgMxsZmkBmd3qRg7/EY/K6rorKCZduWMWfDHOZumsv8T+ZXjwzvltyN8b3HM77XeMb1HseIriNIimv8xKDVior8gMSVK30K2qqSm1vTJinJB8EHD/aTkp50Us2yfctN9Cuth4LfTaTgdxuUn+8ntKgqq1f7YPfq1TWTW8TEwKBBPtA9bhyMH+8ntTiCr0M558gryGNh7kLeWPcGb6x/gw37NgDQq30vpvSfwtdGfI3T+5zetCehR0DBbxERERGR419rCqhXukoKXCklrpwSV04pFbyzZSFlVBLCT5YXBcHSMAiWRpSr8xqIJZpYosKWfmtruuaGtJbg96FUukq2FW5j/d71bNi7oXrUeNUyb39erdH+cdFx9EjpQY+UHvRM6Vm97J7Snc6Jnemc1Ll6edAI8uNARWUF2wu3s7VwK1sLtrJx30bW7V3ny551bNi3oTrIDT6Im9Uly5euWYzuPpohnYcQExVzVA9Q2kLwu65QZYhVO1fxzuZ3WLB5Ae9sfof1e9cD/n4wMH0go7qN8qX7KEZ0HUF6YtMeGlTbtw9WrfKB8JUr/aDGNWtq0tRW6dLFB8EzMnzp29eXjAzo08dPICvHvYhNeGlmU4DfA9HAY865e+psjweeAsYAu4FLnHMbg20/Aq4CQsANzrnXDnVMM8sEngU6AUuArzrnyg51Dmkjysr8zW3LFj+xRV6eX8/N9V+PWbcOdu2qvU+PHn4ChU9/2i+zsnzgOz6+yacvLCtk3Z51LN++nGXbllUv9xTvASAlLoWzMs/iu+O+yzn9zmFgp4EtHvAWERERERFpKVEWRQdrRwdqgkbb3LGdMFMaL8qiqoPZp/c5/aDtpRWlbMrfVB0Y37hvI3kFeWz532I+2LKOf1fmU+BK6jkyJFk86VHJdLB2pEa1878XwbK9JZBgsSRYLO2CZQLB0mKC+jgS8OuxFl0dgq9KjQN+AlGHgy9+sVZ9eaic4opiSipKKC4vpriimOLyYgrLCtlXsq+mlPrljqIdbC3Yyq4Du2oF+wGSYpPol9aPgekD+ezJn6V/Wn8GpQ8iq2sW6YnpzfazaOuio6LJ6uofElybfS0A2wq3sThvMUu3LeX9re8z/5P5PPPhM9X7pCWkMTB9IAM7BSV9IP3T+tO7Q2/SEtIajp+kpvpBi+PH164vKvJxoI8/9mXtWl8WLIBZs/w3EMJ16uRjRD16QPfuNevduvm0OlUlLe2oJ0OVyGixkd9mFg18BHwayAUWA5c551aFtfkWMNw5d62ZXQpc5Jy7xMyGAM8ApwA9gP8AA4Ld6j2mmf0NeN4596yZPQQsd8492NA5DtV3jfw+hior/cjr4uKasn9/TQmf0GLPHti92weyw0vdmZvBT6bRowf061d75uaqkpJy8D5hnHMUlRex68Audh/Y7ZfFu9lRtINN+zaxKd+Xjfs2Vge5AdrFtGNYl2GM7DaSEV1HMLr7aLJ7ZDdrDu+m0shvEREREZHjn9LHHL0T8ZqbS0FlCVsr89lZWcDcbe+xz0rJpyRYllJk5RRRRiHlFFoZRZRzgHJCFrlsA+1i2pGakFpd0hPT6Z7cne4p3Wste3foTdekrkc2SE0jv4/IrgO7WLp1KR/u+JA1u9fw0e6PWLN7zUG56xNjE+ndvje9O/SmV/te9EjucdD8A+mJ6aQmpJISn+JH4x9KKOQHS27cCJs2+ZKXB1u31gyq3Lr14AA5+HQ8HTv6QHhV7vn27Wvy0dddD69LSfEjzBMSfFEQvdlFJO2JmY0DbnfOnRu8/hGAc+7usDavBW3eNbMYYBvQGfhheNuqdsFuBx0TuAfYCXRzzlWEn7uhc7hDXPgJG/zeuxdmzvT/k1dU1F42Zr2+upISX6oC23XXS0sP369ARXwsxanJFHdIorhDIsUdEjnQIYkDqYnsT09hf6dk8jslk98piaKUBCqDCVQqXSUhF6Is5CdIKQ35UhYq85OlBJOjFJYVUlTmlwVlBZSF6p+kIyk2ib6pfenbwZeM1Awy0zIZ3nU4J3c8meio1nUTU/BbRERERETk+NASwe9IBv0rqKScSsoIVZdSC9V6XUaIkzoPpIwQBkGiHOqsV63VrMdYdPWI8nYEo8gtlmSLZ0XuEuJoXZ/Nj4XjJfjdkILSAj7a/REb9m1gc/5mNu/fTO7+XDbv38zm/M1sK9x2yEltE2ISSIlLISU+hZS4FBJjE6vnC4iLjqs9h0B0WF2w/bRepzGl32TYuRO2bfPLnTv9wMvw9fz82oM19+/3I84bKyamJhDeUImL8+2aUiZMgHPPbYafxPEnUmlPegKbw17nAqc21CYIWufj05b0BBbW2bdnsF7fMTsB+5xzFfW0b+gctfJgmNk1QFVyrUIzW9PoK5Vjo7Qctu/1JYKKKGJV8N8xlE6d31kRkVZE9ygRac10jxKR1qqe+9PTEelI5L0V6Q60DT8/UX9/vJLgv53sjHRXDq2iAgoLfWlOP/958x7v+Pobqm9DG1o05/fxxDn3CHD0Uz2LtAAzy2noCZaISKTpHiUirZnuUSLSWun+JCKtWVu5R0W14LHzgN5hr3sFdfW2CVKSdMBPStnQvg3V7wZSg2PUPVdD5xARERERERERERGRNqolg9+LgZPNLNPM4oBLgRfrtHkRuDxYnwq8GeTifhG41MzizSwTOBlY1NAxg33mBMcgOOYLhzmHiIiIiIiIiIiIiLRRLZb2JMivfT3wGhANPO6cW2lmdwI5zrkXgZnAn81sLbAHH8wmaPc3YBVQAVznnM9oX98xg1P+AHjWzO4ClgbHpqFziBxnlJJHRFoz3aNEpDXTPUpEWivdn0SkNWsT9yjTIGgRERERERERERERaWtaMu2JiIiIiIiIiIiIiEhEKPgtIiIiIiIiIiIiIm2Ogt8irZiZTTGzNWa21sx+GOn+iEjbZWaPm9kOM/swrK6jmb1hZh8Hy7Sg3szsvuDe9IGZjQ7b5/Kg/cdmdnlY/RgzWxHsc5+Z2bG9QhE5nplZbzObY2arzGylmd0Y1Os+JSIRZWYJZrbIzJYH96c7gvpMM3svuKfMMrO4oD4+eL022J4RdqwfBfVrzOzcsHp9LhSRo2Jm0Wa21MxeDl6fMPcoBb9FWikziwYeAD4DDAEuM7Mhke2ViLRhTwBT6tT9EPivc+5k4L/Ba/D3pZODcg3wIPggFHAbcCpwCnBbVSAqaDM9bL+65xIROZQK4Gbn3BDgNOC64O8i3adEJNJKgUnOuRHASGCKmZ0G3Av81jl3ErAXuCpofxWwN6j/bdCO4J52KTAUf//5YxCs0udCEWkONwKrw16fMPcoBb9FWq9TgLXOufXOuTLgWeCCCPdJRNoo59w8YE+d6guAJ4P1J4ELw+qfct5CINXMugPnAm845/Y45/YCb+A/AHYH2jvnFjo/0/ZTYccSETks59xW59z7wXoB/sNbT3SfEpEIC+4zhcHL2KA4YBLwXFBf9/5Udd96Djg7+KbJBcCzzrlS59wGYC3+M6E+F4rIUTGzXsDngMeC18YJdI9S8Fuk9eoJbA57nRvUiYgcK12dc1uD9W1A12C9ofvToepz66kXEWmy4Ou3o4D30H1KRFqBYPTjMmAH/qHaOmCfc64iaBJ+T6m+DwXb84FONP2+JSLSWL8Dvg9UBq87cQLdoxT8FhERkcMKRkK6SPdDRE5sZpYM/AO4yTm3P3yb7lMiEinOuZBzbiTQCz8KclCEuyQiAoCZnQfscM4tiXRfIkXBb5HWKw/oHfa6V1AnInKsbA9SARAsdwT1Dd2fDlXfq556EZFGM7NYfOD7aefc80G17lMi0mo45/YBc4Bx+HRLMcGm8HtK9X0o2N4B2E3T71siIo3xKeDzZrYRn5JkEvB7TqB7lILfIq3XYuDkYAbeOPzEAi9GuE8icmJ5Ebg8WL8ceCGs/mvmnQbkB2kHXgMmm1laMIHcZOC1YNt+MzstyBf3tbBjiYgcVnDvmAmsds79JmyT7lMiElFm1tnMUoP1dsCn8fMSzAGmBs3q3p+q7ltTgTeDb668CFxqZvFmlomfeHcR+lwoIkfBOfcj51wv51wG/v7xpnNuGifQPSrm8E1EJBKccxVmdj3+Q1o08LhzbmWEuyUibZSZPQNMBNLNLBe4DbgH+JuZXQVsAr4UNP8X8Fn8JCcHgCsBnHN7zOyn+D+AAO50zlVNovkt4AmgHfBqUEREGutTwFeBFUFeXYBb0H1KRCKvO/CkmUXjBxj+zTn3spmtAp41s7uApfgHeATLP5vZWvxk45cCOOdWmtnfgFVABXCdcy4EoM+FItICfsAJco8yH7wXEREREREREREREWk7lPZERERERERERERERNocBb9FREREREREREREpM1R8FtERERERERERERE2hwFv0VERERERERERESkzVHwW0RERERERERERETaHAW/RURERERERERERKTNUfBbRERERKQVMLPCSPfhaJjZhWY2JNL9EBERERGpouC3iIiIiIg0hwsBBb9FREREpNVQ8FtEREREpBUx75dm9qGZrTCzS4L6ZDP7r5m9H9RfENRnmNlqM3vUzFaa2etm1u4Qx59uZovNbLmZ/cPMEoP6J8zsQTNbaGbrzWyimT0eHPuJsP0Lzexnwf4LzayrmY0HPg/80syWmVn/Fn2TREREREQaQcFvEREREZHW5WJgJDACOAcfUO4OlAAXOedGA2cBvzYzC/Y5GXjAOTcU2Ad84RDHf945N9Y5NwJYDVwVti0NGAd8B3gR+C0wFMgys5FBmyRgYbD/PGC6c25B0H6Gc26kc27d0b0FIiIiIiJHT8FvEREREZHW5XTgGedcyDm3HXgLGAsY8HMz+wD4D9AT6Brss8E5tyxYXwJkHOL4w8zsbTNbAUzDB7ervOScc8AKYLtzboVzrhJYGXbMMuDlRp5LRERERCRiYiLdARERERERaZRpQGdgjHOu3Mw2AgnBttKwdiGgwbQnwBPAhc655WZ2BTAxbFvVcSrrHLOSms8O5UGAvOpc+kwhIiIiIq2SRn6LiIiIiLQubwOXmFm0mXUGJgCLgA7AjiDwfRbQ9wiPnwJsNbNYfEC9uRQExxYRERERaRUU/BYRERERaV1mAx8Ay4E3ge8757YBTwPZQbqSrwH/O8Lj/wR4D3jnKI5Rn2eBGWa2VBNeioiIiEhrYDXfWBQRERERERERERERaRs08ltERERERERERERE2hwFv0VERERE2iAze8DMlpnZ/8zMmdlaM7uygbYTgzbDjnU/j5SZDTCz280s9Qj27RLsm9H8PRMRERGR1kLBbxERERGRNsg5d51zbiQwNai62jn3p0j2qZkNAG4Dmhz8BroE+2Y0Z4dEREREpHVR8FtERERE2hzzEiLdDxERERERiRwFv0VEREQkIszsCTPLMbMLg9QcJWY238yGhLXJCNJxnFffvmGvbzezXWZ2upktBkqAL4al85hsZi+bWZGZfWJm19bTny+Z2QozKzWzzWb2MzOLCdueamaPmdmWoK+fmNmjdY4xzMxeMbOCoPzdzLod5n0YZGbPBuc8YGYrzewmM4sKa1N1HRODYxaa2Xoz+1Y9x/tWcKwiM3sJ6H7IH0TD/Uo0s/vMbFtwvYvNbHKdNp8zszfMbIeZ7TezhfW0qfrZjAq2HzCzpWZ2RiP68KMgXUuJmW03s3+bWTczmwi8FDTbELw3G4N9upvZ48H7U2xmH5nZXWYWF2zPAFYE+84J9nXBtiuC18l1+rHRzH4V9vp0M3s7uOb9QXqZLzb+3RURERGRY0HBbxERERGJpL7Ab4CfAl8GOgCvHeGo7UTgSeAxYAqwKGzbTOAD4GLgX8CD4QH1IGA7C3gfuAD4A/A94P6wY/wGOB34DnAucAvgwo5xEvAOkAB8BbgCGAq8ZGZ2iH73BNYA3wI+CzwK3AH8oJ62jwLLgYuAucADZnZKWB8uAB4AXg6udQXw+CHOfSiPAlcCPwvOtxl4xcxOD2uTiQ9CfxX4ArAAeNXMPlXnWFU/m4eDdqXA82aW2NDJzexr+Pf4N/j3+5vAWiAJ/3P6XtD0YmBc0EeAdGAP8F3878Evg+v4Q7B9KzAtWL8u2Hfc4d6MsH61x7+/64NrmQr8mSNLvyIiIiIiLSjm8E1ERERERFpMOnCBc24BgJktAdbhA8cPNfFY7YDvOudeqKows6pRz686524J1l8zs/7A/+GDmAB3AnOdc5cHr/8dxKvvNrO7nHO5wCnAA865WWHn/EvY+m3ANuAzzrmy4PwfAP/DB7Vfqa/Tzrn/Av8N2hswHx8sng7cXaf5M865u4K2c4Hz8cHfqkD/j4F/O+e+GXatnYGr6zt3Q8xsMHAZcKVz7smg7jX8A4Sf4IPROOfuD9snCpiDD/hfhX8QUKUdcJNz7s2g7VZgKTAB+HcD3TgFeN0598ewuufDzrcmWF3qnNtYVe+cW0FNYBwzewcoAh43s28750qDnwvAKufcwsO+IbUNwD+kud45VxDUvd7EY4iIiIjIMaCR3yIiIiISSTuqAt8AzrlNwBJ84LOpHPBqA9tm13n9PDDGzKLNLBoYDfy9TptZ+L+Xq0YFLwNmBGlFBtRzjnOC81SaWUyQMmUDsBHIbqjTZpZgZneY2Vr8iOhy/GjrzPC0K4HqIKtzrhz4GOgVHCcmuI4X6uzzPE03FjDC3hPnXGXwunrkt5n1MrMnzSwPqAj6PhkfIA5Xhh+pXmVVsOx1iD4sAz4bvDenBD+nwzLvJjNbZWbFQZ+eBuKBPo05xmGsAwqBv5rZBWamEd8iIiIirZSC3yIiIiISSTsaqDuSPNV7q0ZcN+I8O/DfgkwPSiywvU6bqtcdg+X1wD+BW4E1ZvaxmV0a1j4dn6qkvE7pB/Q+RL/vxY9UfgQ/QnwscFewrW76l311XpeFtUkHoqn/WpuqO1DonDtQp347kGhm8cFI7xeB8fj35Kyg76/W0++CIHgOQNjP6VDpbR7Hpz35EvAesD3I3X24IPhNwK/wDyIuwD9Iua4R52sU59xe4NP435m/ATvN53nvd7THFhEREZHmpbQnIiIiIhJJXRqoWxmslwTLuDpt0urZz9VT19B5uuBHKu8KXpfX06ZrsNwD4JzbB9wA3GBmw4HvA0+b2QfOuVVBu9n4nON17aqnrsoXgT84535RVWFmnztE+4bsAkL1XEd97/HhbAWSzSyxTgC8K3AgSB0yABiFT/NSnbrEzNodwfkOEgTLfwv81sx64/N0/wzI5dApcb4IPOec+3FYn4Ycon24Rv2+BalSpgTXeg4+L/lfgdMaeR4REREROQY08ltEREREIqmLmY2vemFmffCpO6pyWO/AB6YHh7VJxo82boqL6nm9xDkXcs6F8KlWvlinzZeASuDdugdzzn0AzMD/PT0oqP4vPt/1EudcTp2y8RB9a4dPdwJAMLL50oab1885V4HPo31BnU0XN/VYwGL8w4SpYf2y4PX8oKoqyB3e975A3ckuj5pzbrNz7h78hJdVgeyGRo/Xej8D0+q8bmjf3GAZ/vt2KtC+gX4VO+dewo9Sb2yAXURERESOEY38FhEREZFI2gX8xcz+DygG7sAHvJ8AP/rXzF4AvmNmm/BpP24O2jbFZ8zsZ8Bb+GDwp6kdJL4NPznkn4BngSzgp8CjwWSXmNl8/MjuD/GB4en4iRSrAvW3B+uvmNnjwbX1DM71hHNubgN9ewO4Lsj5vQefoiO+iddX5efA82b2YNDXM4EpTT2Ic261mT0D3G9mKfg819Pxgf6qyTT/hw8W/9rMfgKk4H9+eUfY91rM7GH8+7EQyMenVTkZn1oGoGrCy2+Y2bP4Eekr8O/nDWb2XtDvacBJdQ7/Cf536HIzywfKnXM5+J9fHnBfcE0d8SP894f163PA1/EpcD7B/4y/AbzZHNctIiIiIs1HI79FREREJJI24fNd344POhcA5zrnSsLaXA+8A/wReAB4hqYHGq/Gjyj/J3AecJ1z7sWqjc651/GjrbOBl/B5o38dnLvKu8AVwHP4XM/p+JQfucExPsKnvTiAz9/9Kj4YXIofsdyQbwNvB9f2OD64fncTr6/qOmYHxzs/uNZRwFVHcix8sPtJfD7vF4C+wHnOufnBuUrxDxIq8O/JT4N+v3WE56vrXWAC8CfgX/jR+tOdc/8Mzl/1u3Mx/vfjpWC/O/G/I3cFyzJ8uppqwe/XdGBM0N/FQX1ZcJ7K4Jpuxgf794btvhb/8OPn+AlIfwH8Gx8QFxEREZFWxJw7VGpEEREREZGWYWZPAMOcc9kteI6JwBwgyzn3YUudR0REREREWh+N/BYRERERERERERGRNkfBbxERERERERERERFpcyIe/Dazx81sh5l9WKf+22b2PzNbaWa/CKv/kZmtNbM1ZnZuWP2UoG6tmf0wrD7TzN4L6meZWdyxuTIRERERORTn3BUtmfIkOMdc55wp5YmIiIiIyIkn4sFv4AnqzEBvZmcBFwAjnHNDgV8F9UPwExENDfb5o5lFm1k0foKgzwBDgMuCtgD3Ar91zp2En6jmSCf8KZRa9AAAIABJREFUEREREREREREREZHjREykO+Ccm2dmGXWqvwncE8wgj3NuR1B/AfBsUL/BzNYCpwTb1jrn1gOY2bPABWa2GpgEfDlo8yRwO/DgofqUnp7uMjLqdklEREREREREREREWpMlS5bscs51rm9bxIPfDRgAnGFmPwNKgO855xYDPYGFYe1ygzqAzXXqTwU6AfuccxX1tK/FzK4BrgHo06cPOTk5zXQpIiIiIiIiIiIiItISzGxTQ9taQ9qT+sQAHYHTgBnA38zMWvKEzrlHnHPZzrnszp3rfVAgIiIiIiIiIiIiIseJ1jryOxd43jnngEVmVgmkA3lA77B2vYI6GqjfDaSaWUww+ju8vYiIiIiIiIiIiIi0Ua115Pc/gbMAzGwAEAfsAl4ELjWzeDPLBE4GFgGLgZPNLNPM4vCTYr4YBM/nAFOD414OvHBMr0REREREREREREREjrmIj/w2s2eAiUC6meUCtwGPA4+b2YdAGXB5EMheaWZ/A1YBFcB1zrlQcJzrgdeAaOBx59zK4BQ/AJ41s7uApcDMY3ZxIiIiIiIiIiIi0maUl5eTm5tLSUlJpLtywklISKBXr17ExsY2eh/zMWUJl52d7TThpYiIiIiIiIiIiITbsGEDKSkpdOrUiRaeolDCOOfYvXs3BQUFZGZm1tpmZkucc9n17dda056IiIiIiIiIiIiItColJSUKfEeAmdGpU6cmj7hX8FtERERERERERESkkRT4jowjed8V/BYRERERERERERGRNkfBbxERERERERERERFpcxT8FhEREREREREREYmA5OTkiJ177ty5LFiwoNnatUYxke6AiIiISCTk3HBtpLtwSNn3PRTpLoiIiIiISBs2d+5ckpOTGT9+fLO0a4008ltEREREREREREQkgpxzzJgxg2HDhpGVlcWsWbMAKCws5Oyzz2b06NFkZWXxwgsvALBx40YGDx7M9OnTGTp0KJMnT6a4uLjB4993330MGTKE4cOHc+mll7Jx40Yeeughfvvb3zJy5EjefvttXnrpJU499VRGjRrFOeecw/bt2+ttd8UVV/Dcc89VH7tq9PrWrVuZMGECI0eOZNiwYbz99tst+I41jkZ+i4iIiIiIiIiIiETQ888/z7Jly1i+fDm7du1i7NixTJgwgc6dOzN79mzat2/Prl27OO200/j85z8PwMcff8wzzzzDo48+ype+9CX+8Y9/8JWvfKXe499zzz1s2LCB+Ph49u3bR2pqKtdeey3Jycl873vfA2Dv3r0sXLgQM+Oxxx7jF7/4Bb/+9a8Pajdz5sx6z/HXv/6Vc889lx//+MeEQiEOHDjQAu9U0yj4LSIiIiIiIiIiIhJB8+fP57LLLiM6OpquXbty5plnsnjxYj7zmc9wyy23MG/ePKKiosjLy2P79u0AZGZmMnLkSADGjBnDxo0bGzz+8OHDmTZtGhdeeCEXXnhhvW1yc3O55JJL2Lp1K2VlZWRmZjbpGsaOHcvXv/51ysvLufDCC6v7FklKeyIiIiIiIiIiIiLSCj399NPs3LmTJUuWsGzZMrp27UpJSQkA8fHx1e2io6OpqKho8DivvPIK1113He+//z5jx46tt+23v/1trr/+elasWMHDDz9cfZ66YmJiqKysBKCyspKysjIAJkyYwLx58+jZsydXXHEFTz311BFfd3NR8FtEREREREREREQkgs444wxmzZpFKBRi586dzJs3j1NOOYX8/Hy6dOlCbGwsc+bMYdOmTU0+dmVlJZs3b+ass87i3nvvJT8/n8LCQlJSUigoKKhul5+fT8+ePQF48sknq+vrtsvIyGDJkiUAvPjii5SXlwOwadMmunbtyvTp07n66qt5//33j+i9aE4KfouIiIiIiIiIiIhE0EUXXcTw4cMZMWIEkyZN4he/+AXdunVj2rRp5OTkkJWVxVNPPcWgQYOafOxQKMRXvvIVsrKyGDVqFDfccAOpqamcf/75zJ49u3oiy9tvv50vfvGLjBkzhvT09Or967abPn06b731FiNGjODdd98lKSkJgLlz5zJixAhGjRrFrFmzuPHGG5vt/TlS5pyLdB9anezsbJeTkxPpboiIiEgLyrnh2kh34ZCy73so0l0QEREREZE6Vq9ezeDBgyPdjRNWfe+/mS1xzmXX114jv0VERERERERERESkzYmJdAdERERERERERERE5Ohdd911vPPOO7XqbrzxRq688soI9SiyFPwWERERERERERERaQMeeOCBSHehVVHaExERERERERERERFpcxT8FhEREREREREREZE2R8FvEREREREREREREWlzlPNbRERERERERERE5Ajk3HBtsx4v+76HDtsmOjqarKys6tf//Oc/ycjIqLftE088QU5ODvfffz+33347ycnJfO9732tUX6644greeustOnToQFRUFA888ADjxo1rsP348eNZsGBBvcc577zzmDp1aqPO25wU/BYRERERERERERE5TrRr145ly5Ydk3P98pe/ZOrUqbz++ut84xvf4IMPPmiwbX2B70iLeNoTM3vczHaY2Yf1bLvZzJyZpQevzczuM7O1ZvaBmY0Oa3u5mX0clMvD6seY2Ypgn/vMzI7NlYmIiIiIiIiIiIi0vIyMDHbt2gVATk4OEydObLDtunXrGD26OqzKxx9/XOt1fSZMmMDatWspLCzk7LPPZvTo0WRlZfHCCy9Ut0lOTgbAOcf111/PwIEDOeecc9ixY8dRXNnRiXjwG3gCmFK30sx6A5OBT8KqPwOcHJRrgAeDth2B24BTgVOA28wsLdjnQWB62H4HnUtERERERERERETkeFBcXMzIkSMZOXIkF110UZP379+/Px06dKgePf6nP/2JK6+88pD7vPTSS2RlZZGQkMDs2bN5//33mTNnDjfffDPOuVptZ8+ezZo1a1i1ahVPPfVUREeERzztiXNunpll1LPpt8D3gRfC6i4AnnL+HV1oZqlm1h2YCLzhnNsDYGZvAFPMbC7Q3jm3MKh/CrgQeLVlrkZERERERERERESk5TRH2pOrr76aP/3pT/zmN79h1qxZLFq0qN52M2bM4K677qJz587MnDkT5xy33HIL8+bNIyoqiry8PLZv3063bt2q95k3bx6XXXYZ0dHR9OjRg0mTJh1VX49GxIPf9TGzC4A859zyOllKegKbw17nBnWHqs+tp76+c16DH01Onz59jvIKRERERERERERERI6NmJgYKisrASgpKTls+y984QvccccdTJo0iTFjxtCpU6d621Xl/K7yxBNPsHPnTpYsWUJsbCwZGRmNOl+ktIa0J7WYWSJwC3DrsTyvc+4R51y2cy67c+fOx/LUIiIiIiIiIiIiIkcsIyODJUuWAPCPf/zjsO0TEhI499xz+eY3v3nYlCfh8vPz6dKlC7GxscyZM4dNmzYd1GbChAnMmjWLUCjE1q1bmTNnTuMvpJm1xpHf/YFMoGrUdy/gfTM7BcgDeoe17RXU5eFTn4TXzw3qe9XTXkREREREREREROSoZN/3UKS7AMBtt93GVVddxU9+8pNDTnYZbtq0acyePZvJkyc3+jzTpk3j/PPPJysri+zsbAYNGnRQm4suuog333yTIUOG0KdPH8aNG9fo4zc3q5uQPCKd8Dm/X3bODatn20Yg2zm3y8w+B1wPfBY/ueV9zrlTggkvlwBV05K+D4xxzu0xs0XADcB7wL+APzjn/nWo/mRnZ7ucnJxmuTYRERFpnXJuuDbSXTik1vJHtIiIiIiI1Fi9ejWDBw+OdDeaxa9+9Svy8/P56U9/GumuNFp977+ZLXHOZdfXPuIjv83sGfyo7XQzywVuc87NbKD5v/CB77XAAeBKgCDI/VNgcdDuzqrJL4FvAU8A7fATXWqySxERERERERERETlhXXTRRaxbt44333wz0l1pUREPfjvnLjvM9oywdQdc10C7x4HH66nPAQ4aUS4iIiIiIiIiIiJyIpo9e3aku3BMtLoJL0VEREREREREREREjpaC3yIiIiIiIiIiIiLS5ij4LSIiIiIiIiIiIiJtjoLfIiIiIiIiIiIiItLmRHzCSxEREREREREREZHj0bULcpr1eA+Nzz5sm23btnHTTTexePFiUlNT6dq1K7/73e/YsmULv/rVr3j55ZebtU9NccUVV3DeeecxderUWvXOOX72s5/x5JNPYmb07NmT+++/n6FDhwLw97//nVtvvZVu3boxZ84cLrvsMlauXMmVV17Jd77znSPuj4LfIiIiIiIiIiIiIscB5xwXXXQRl19+Oc8++ywAy5cvZ/v27Ud97IqKCmJiWiZc/MADD7BgwQKWL19OYmIir7/+Op///OdZuXIlCQkJzJw5k0cffZTTTz+dbdu2sXjxYtauXXvU51XaExEREREREREREZHjwJw5c4iNjeXaa6+trhsxYgRnnHEGAIWFhUydOpVBgwYxbdo0nHMA3HnnnYwdO5Zhw4ZxzTXXVNdPnDiRm266iezsbH7/+9+zePFihg8fzsiRI5kxYwbDhg0DIBQKMWPGDMaOHcvw4cN5+OGHAR+Mv/766xk4cCDnnHMOO3bsqLff9957L/fffz+JiYkATJ48mfHjx/P0009z5513Mn/+fK666ipmzJjB5MmTycvLY+TIkbz99ttH9X4p+C0iIiIiIiIiIiJyHPjwww8ZM2ZMg9uXLl3K7373O1atWsX69et55513ALj++utZvHgxH374IcXFxbVSo5SVlZGTk8PNN9/MlVdeycMPP8yyZcuIjo6ubjNz5kw6dOjA4sWLWbx4MY8++igbNmxg9uzZrFmzhlWrVvHUU0+xYMGCg/q0f/9+ioqK6NevX6367OxsVq5cya233kp2djZPP/00v/zlL3nxxRfp378/y5Ytqw7qHykFv0VERERERERERETagFNOOYVevXoRFRXFyJEj2bhxI+BHjJ966qlkZWXx5ptvsnLlyup9LrnkEgD27dtHQUEB48aNA+DLX/5ydZvXX3+dp556ipEjR3Lqqaeye/duPv74Y+bNm8dll11GdHQ0PXr0YNKkScfuYhtBwW8RERERERERERGR48DQoUNZsmRJg9vj4+Or16Ojo6moqKCkpIRvfetbPPfcc6xYsYLp06dTUlJS3S4pKemw53XO8Yc//IFly5axbNkyNmzYwOTJkxvV5/bt25OUlMT69etr1S9ZsqR6wsuWouC3iIiIiIiIiIiIyHFg0qRJlJaW8sgjj1TXffDBB4fMjV0V6E5PT6ewsJDnnnuu3napqamkpKTw3nvvAVRPqAlw7rnn8uCDD1JeXg7ARx99RFFRERMmTGDWrFmEQiG2bt3KnDlz6j32jBkzuOGGGyguLgbgP//5D/Pnz681urwltMz0nSIiIiIiIiIiIiJt3EPjs4/p+cyM2bNnc9NNN3HvvfeSkJBARkYGv/vd78jLy6t3n9TUVKZPn86wYcPo1q0bY8eObfD4M2fOZPr06URFRXHmmWfSoUMHAK6++mo2btzI6NGjcc7RuXNn/vnPf3LRRRfx5ptvMmTIEPr06VOdMqWub3/72+zdu5esrCyio6Pp1q0bL7zwAu3atTv6N+UQrGpmT6mRnZ3tcnJyIt0NERERaUE5N1x7+EYRlH3fQ5HugoiIiIiI1LF69WoGDx4c6W60mMLCQpKTkwG455572Lp1K7///e8j3Ksa9b3/ZrbEOVfvUwiN/BYRERERERERERERXnnlFe6++24qKiro27cvTzzxRKS7dFQU/BYRERERERERERERLrnkEi655JJId6PZaMJLERERERERERERkUZSGunIOJL3XcFvERERERERERERkUZISEhg9+7dCoAfY845du/eTUJCQpP2U9oTERERERERERERkUbo1asXubm57Ny5M9JdOeEkJCTQq1evJu2j4LeIiIiIiIiIiIhII8TGxpKZmRnpbkgjKe2JiIiIiIiIiIiIiLQ5Cn6LiIiIiIiIiIiISJuj4LeIiIiIiIiIiIiItDkRD36b2eNmtsPMPgyr+6WZ/c/MPjCz2WaWGrbtR2a21szWmNm5YfVTgrq1ZvbDsPpMM3svqJ9lZnHH7upEREREREREREREJBIiHvwGngCm1Kl7AxjmnBsOfAT8CMDMhgCXAkODff5oZtFmFg08AHwGGAJcFrQFuBf4rXPuJGAvcFXLXo6IiIiIiIiIiIiIRFrEg9/OuXnAnjp1rzvnKoKXC4FewfoFwLPOuVLn3AZgLXBKUNY659Y758qAZ4ELzMyAScBzwf5PAhe26AWJiIiIiIiIiIiISMRFPPjdCF8HXg3WewKbw7blBnUN1XcC9oUF0qvqD2Jm15hZjpnl7Ny5sxm7LyIiIiIiIiIiIiLHWqsOfpvZj4EK4OmWPpdz7hHnXLZzLrtz584tfToRERERERERERERaUExke5AQ8zsCuA84GznnAuq84DeYc16BXU0UL8bSDWzmGD0d3h7EREREREREREREWmjWuXIbzObAnwf+Lxz7kDYpheBS80s3swygZOBRcBi4GQzyzSzOPykmC8GQfM5wNRg/8uBF47VdYiIiIiIiIiIiIhIZEQ8+G1mzwDvAgPNLNfMrgLuB1KAN8xsmZk9BOCcWwn8DVgF/Bu4zjkXCkZ1Xw+8BqwG/ha0BfgB8F0zW4vPAT7zGF6eiIiIiIiIiPx/e/ceb0dVHnz890AQEOWeUgRsUFGLVlFTxEstFYuILWDFW1USaqVUFLW1Rd/6SuRSoWpRqEIpUEBpEVEuVQpEIEIjtwAhQADhBRQoagTEC6CCz/vHWjtncrL3uSQ7Z+/M+X0/n/M5M2sue82s2bPWPDOztiRJAzDwbk8y8x1dknsGqDPzSODILukXABd0Sb8L2Hl18ihJkiRJkiRJWrsM/MlvSZIkSZIkSZL6zeC3JEmSJEmSJKl1DH5LkiRJkiRJklrH4LckSZIkSZIkqXUMfkuSJEmSJEmSWsfgtyRJkiRJkiSpdQx+S5IkSZIkSZJax+C3JEmSJEmSJKl1DH5LkiRJkiRJklrH4LckSZIkSZIkqXUMfkuSJEmSJEmSWsfgtyRJkiRJkiSpdQx+S5IkSZIkSZJax+C3JEmSJEmSJKl1DH5LkiRJkiRJklrH4LckSZIkSZIkqXUMfkuSJEmSJEmSWsfgtyRJkiRJkiSpdQx+S5IkSZIkSZJax+C3JEmSJEmSJKl1DH5LkiRJkiRJklrH4LckSZIkSZIkqXUGHvyOiFMi4kcRcXMjbfOImB8Rd9T/m9X0iIhjI+LOiFgSES9tLDOnzn9HRMxppL8sIm6qyxwbETG1WyhJkiRJkiRJmmoDD34DpwJ7jEr7KHBJZu4AXFLHAd4A7FD/DgCOhxIsBw4FXg7sDBzaCZjXed7bWG70Z0mSJEmSJEmSWmbgwe/MvBx4aFTy3sBpdfg0YJ9G+ulZXAVsGhFbA68H5mfmQ5n5MDAf2KNO2zgzr8rMBE5vrEuSJEmSJEmS1FIDD373sFVmPlCHfwBsVYe3Ae5tzHdfTRsr/b4u6SuJiAMiYlFELFq2bNnqb4EkSZIkSZIkaWCGNfi9XH1iO6fgc07MzNmZOXvmzJlr+uMkSZIkSZIkSWvQsAa/f1i7LKH+/1FNvx/YrjHftjVtrPRtu6RLkiRJkiRJklpsWIPf5wNz6vAc4LxG+n5R7AI8UrtHuQjYPSI2qz90uTtwUZ3204jYJSIC2K+xLkmSJEmSJElSS80YdAYi4j+BXYEtI+I+4FDgKOCsiHgP8D3grXX2C4A9gTuBR4H9ATLzoYg4HLi2zndYZnZ+RPN9wKnAhsB/1z9JkiRJkiRJUosNPPidme/oMWm3LvMmcFCP9ZwCnNIlfRHwwtXJoyRJkiRJkiRp7TKs3Z5IkiRJkiRJkrTKDH5LkiRJkiRJklrH4LckSZIkSZIkqXUMfkuSJEmSJEmSWsfgtyRJkiRJkiSpdQx+S5IkSZIkSZJax+C3JEmSJEmSJKl1DH5LkiRJkiRJklrH4LckSZIkSZIkqXUMfkuSJEmSJEmSWsfgtyRJkiRJkiSpdQx+S5IkSZIkSZJax+C3JEmSJEmSJKl1+hb8johLJpImSZIkSZIkSdKaNmN1VxARGwBPBbaMiM2AqJM2BrZZ3fVLkiRJkiRJkjRZqx38Bv4K+BDwDOA6RoLfPwX+pQ/rlyRJkiRJkiRpUlY7+J2Znwc+HxEfyMzj+pAnSZIkSZIkSZJWSz+e/AYgM4+LiFcCs5rrzczT+/UZkiRJkiRJkiRNRN+C3xHxJeDZwGLgyZqcgMFvSZIkSZIkSdKU6lvwG5gN7JiZ2cd1SpIkSZIkSZI0aev0cV03A7/dx/VJkiRJkiRJkrRK+vnk95bA0oi4BvhlJzEz9+rjZ0iSJEmSJEmSNK5+Br/n9XFdAETEh4G/pPQdfhOwP7A1cCawBXAd8O7M/FVErE/pX/xlwIPA2zLznrqejwHvofRFfnBmXtTvvEqSJEmSJEmShkffgt+Z+e1+rQsgIrYBDqb0I/5YRJwFvB3YEzgmM8+MiBMoQe3j6/+HM/M5EfF24GjgbRGxY13uBcAzgG9FxHMz88kuHytJkiRJkiRJaoG+9fkdET+LiJ/Wv8cj4smI+OlqrnYGsGFEzACeCjwAvBY4u04/DdinDu9dx6nTd4uIqOlnZuYvM/Nu4E5g59XMlyRJkiRJkiRpiPXzye+nd4YbQeddVmN990fEZ4DvA48BF1O6OflJZj5RZ7sP2KYObwPcW5d9IiIeoXSNsg1wVWPVzWWWi4gDgAMAnvnMZ65qtiVJkiRJkiRJQ6BvT343ZXEu8PpVXUdEbEYJoG9P6a5kI2CP/uRwZZl5YmbOzszZM2fOXFMfI0mSJEmSJEmaAn178jsi/qwxug4wG3h8NVb5OuDuzFxW1/914FXAphExoz79vS1wf53/fmA74L7aTcomlB++7KR3NJeRJEmSJEmSJLVQP5/8/tPG3+uBn1Ge3F5V3wd2iYin1m5UdgOWApcB+9Z55gDn1eHz6zh1+qWZmTX97RGxfkRsD+wAXLMa+ZIkSZIkSZIkDbl+9vm9f7/WVdd3dUScDVwPPAHcAJwIfBM4MyKOqGkn10VOBr4UEXcCDwFvr+u5JSLOogTOnwAOyswn+5lXSZIkSZIkSdJw6We3J9sCx1G6JgG4AvhgZt63quvMzEOBQ0cl3wXs3GXex4G39FjPkcCRq5oPSZIkSZIkSdLapZ/dnvw7pYuRZ9S//6ppkiRJkiRJkiRNqX4Gv2dm5r9n5hP171RgZh/XL0mSJEmSJEnShPQz+P1gRLwrItatf+8CHuzj+iVJkiRJkiRJmpB+Br//Angr8APgAWBfYG4f1y9JkiRJkiRJ0oT07QcvgcOAOZn5MEBEbA58hhIUlyRJkiRJkiRpyvTzye8XdQLfAJn5EPCSPq5fkiRJkiRJkqQJ6Wfwe52I2KwzUp/87ueT5ZIkSZIkSZIkTUg/g9OfBa6MiK/W8bcAR/Zx/ZIkSZIkSZIkTUjfgt+ZeXpELAJeW5P+LDOX9mv9kiRJkiRJkiRNVF+7JanBbgPekiRJkiRJkqSB6mef35IkSZIkSZIkDQWD35IkSZIkSZKk1jH4LUmSJEmSJElqHYPfkiRJkiRJkqTWMfgtSZIkSZIkSWodg9+SJEmSJEmSpNYx+C1JkiRJkiRJah2D35IkSZIkSZKk1jH4LUmSJEmSJElqHYPfkiRJkiRJkqTWMfgtSZIkSZIkSWqdoQ5+R8SmEXF2RNwWEbdGxCsiYvOImB8Rd9T/m9V5IyKOjYg7I2JJRLy0sZ45df47ImLO4LZIkiRJkiRJkjQVhjr4DXweuDAznw+8GLgV+ChwSWbuAFxSxwHeAOxQ/w4AjgeIiM2BQ4GXAzsDh3YC5pIkSZIkSZKkdhra4HdEbAK8BjgZIDN/lZk/AfYGTquznQbsU4f3Bk7P4ipg04jYGng9MD8zH8rMh4H5wB5TuCmSJEmSJEmSpCk2tMFvYHtgGfDvEXFDRJwUERsBW2XmA3WeHwBb1eFtgHsby99X03qlS5IkSZIkSZJaapiD3zOAlwLHZ+ZLgF8w0sUJAJmZQPbjwyLigIhYFBGLli1b1o9VSpIkSZIkSZIGZJiD3/cB92Xm1XX8bEow/Ie1OxPq/x/V6fcD2zWW37am9UpfQWaemJmzM3P2zJkz+7ohkiRJkiRJkqSpNbTB78z8AXBvRDyvJu0GLAXOB+bUtDnAeXX4fGC/KHYBHqndo1wE7B4Rm9Ufuty9pkmSJEmSJEmSWmrGoDMwjg8AZ0TEU4C7gP0pAfuzIuI9wPeAt9Z5LwD2BO4EHq3zkpkPRcThwLV1vsMy86Gp2wRJkiRJkiRJ0lQb6uB3Zi4GZneZtFuXeRM4qMd6TgFO6W/uJEmSJEmSJEnDami7PZEkSZIkSZIkaVUZ/JYkSZIkSZIktY7Bb0mSJEmSJElS6xj8liRJkiRJkiS1jsFvSZIkSZIkSVLrGPyWJEmSJEmSJLWOwW9JkiRJkiRJUusY/JYkSZIkSZIktY7Bb0mSJEmSJElS6xj8liRJkiRJkiS1jsFvSZIkSZIkSVLrGPyWJEmSJEmSJLWOwW9JkiRJkiRJUusY/JYkSZIkSZIktY7Bb0mSJEmSJElS6xj8liRJkiRJkiS1jsFvSZIkSZIkSVLrGPyWJEmSJEmSJLXOjEFnYG226OADB52FMc0+9oRBZ0GSJEmSJEmSBsInvyVJkiRJkiRJrWPwW5IkSZIkSZLUOga/JUmSJEmSJEmtM/TB74hYNyJuiIhv1PHtI+LqiLgzIr4SEU+p6evX8Tvr9FmNdXyspt8eEa8fzJZIkiRJkiRJkqbK0Ae/gQ8CtzbGjwaOycznAA8D76np7wEerunH1PmIiB2BtwMvAPYAvhgR605R3iVJkiRJkiRJAzDUwe+I2BZnHy42AAAgAElEQVR4I3BSHQ/gtcDZdZbTgH3q8N51nDp9tzr/3sCZmfnLzLwbuBPYeWq2QJIkSZIkSZI0CEMd/AY+B/w98Js6vgXwk8x8oo7fB2xTh7cB7gWo0x+p8y9P77LMchFxQEQsiohFy5Yt6/d2SJIkSZIkSZKm0NAGvyPiT4AfZeZ1U/F5mXliZs7OzNkzZ86cio+UJEmSJEmSJK0hMwadgTG8CtgrIvYENgA2Bj4PbBoRM+rT3dsC99f57we2A+6LiBnAJsCDjfSO5jKSJEmSJEmSpBYa2ie/M/NjmbltZs6i/GDlpZn5TuAyYN862xzgvDp8fh2nTr80M7Omvz0i1o+I7YEdgGumaDMkSZIkSZIkSQMwzE9+93IIcGZEHAHcAJxc008GvhQRdwIPUQLmZOYtEXEWsBR4AjgoM5+c+mxLkiRJkiRJkqbKWhH8zswFwII6fBewc5d5Hgfe0mP5I4Ej11wOJUmSJEmSJEnDZGi7PZEkSZIkSZIkaVUZ/JYkSZIkSZIktY7Bb0mSJEmSJElS6xj8liRJkiRJkiS1jsFvSZIkSZIkSVLrGPyWJEmSJEmSJLXOjEFnQJK0Zi06+MBBZ2FMs489YdBZkCRJkiRJLeST35IkSZIkSZKk1jH4LUmSJEmSJElqHYPfkiRJkiRJkqTWMfgtSZIkSZIkSWodg9+SJEmSJEmSpNYx+C1JkiRJkiRJap0Zg86AJEmSVnbgdxYNOgtjOuGVswedBUmSJEkak09+S5IkSZIkSZJax+C3JEmSJEmSJKl1DH5LkiRJkiRJklrHPr8lSZI0cIsOPnDQWRjT7GNPGHQWJEmSJE2ST35LkiRJkiRJklrH4LckSZIkSZIkqXUMfkuSJEmSJEmSWsfgtyRJkiRJkiSpdYY2+B0R20XEZRGxNCJuiYgP1vTNI2J+RNxR/29W0yMijo2IOyNiSUS8tLGuOXX+OyJizqC2SZIkSZIkSZI0NYY2+A08AfxtZu4I7AIcFBE7Ah8FLsnMHYBL6jjAG4Ad6t8BwPFQguXAocDLgZ2BQzsBc0mSJEmSJElSOw1t8DszH8jM6+vwz4BbgW2AvYHT6mynAfvU4b2B07O4Ctg0IrYGXg/Mz8yHMvNhYD6wxxRuiiRJkiRJkiRpig1t8LspImYBLwGuBrbKzAfqpB8AW9XhbYB7G4vdV9N6pY/+jAMiYlFELFq2bFlf8y9JkiRJkiRJmlozBp2B8UTE04CvAR/KzJ9GxPJpmZkRkf34nMw8ETgRYPbs2X1ZpyRJkrQ2WnTwgYPOwphmH3vCoLMgSZKktcBQP/kdEetRAt9nZObXa/IPa3cm1P8/qun3A9s1Ft+2pvVKlyRJkiRJkiS11NAGv6M84n0ycGtm/nNj0vnAnDo8Bzivkb5fFLsAj9TuUS4Cdo+IzeoPXe5e0yRJkiRJkiRJLTXM3Z68Cng3cFNELK5p/wc4CjgrIt4DfA94a512AbAncCfwKLA/QGY+FBGHA9fW+Q7LzIemZhMkSZIkSZIkSYMwtMHvzPwfIHpM3q3L/Akc1GNdpwCn9C93kiRJkiRJkqRhNrTdnkiSJEmSJEmStKoMfkuSJEmSJEmSWsfgtyRJkiRJkiSpdQx+S5IkSZIkSZJaZ2h/8FKarEUHHzjoLIxp9rEnDDoLkiRJkiRJ0rRh8FtS33kjQpIkSZIkSYNmtyeSJEmSJEmSpNYx+C1JkiRJkiRJah2D35IkSZIkSZKk1jH4LUmSJEmSJElqHYPfkiRJkiRJkqTWMfgtSZIkSZIkSWqdGYPOgCRJ08migw8cdBbGNPvYEwadBUmSJEmS+sInvyVJkiRJkiRJrWPwW5IkSZIkSZLUOnZ7IkkaqAO/s2jQWRjTCa+cPegsSJIkSZKkVWDwW5IkSZKGlL8VIUmStOoMfreYT1NKkiRJUv94M0KSpLWLwW9J0443hiRJkiRJktrPH7yUJEmSJEmSJLWOT35LkiRJ4/CtIUkaPsPcDc1064JmmMsCpl95SBph8FuSJEnSWmWYb0Z4I0KSJDUN882h6XBjaNoEvyNiD+DzwLrASZl51ICzpGlmmC/SwAs1SZIkSZIktcu0CH5HxLrAF4A/Bu4Dro2I8zNz6WBzJknScBnmG3XepJOk4TPM9QZMv7rD8pAkaUXTIvgN7AzcmZl3AUTEmcDegMFvSZIkSZLUV96IGC7TrTyGuZsNmB5dbawtpsN3IzKzD1kZbhGxL7BHZv5lHX838PLMfH9jngOAA+ro84Dbpzyj/bcl8ONBZ0LLWR7Dw7IYLpbHcLE8hodlMVwsj+FieQwPy2K4WB7Dw7IYLpbHcLE8hkdbyuJ3MnNmtwnT5cnvcWXmicCJg85HP0XEosycXrdzh5jlMTwsi+FieQwXy2N4WBbDxfIYLpbH8LAshovlMTwsi+FieQwXy2N4TIeyWGfQGZgi9wPbNca3rWmSJEmSJEmSpBaaLsHva4EdImL7iHgK8Hbg/AHnSZIkSZIkSZK0hkyLbk8y84mIeD9wEbAucEpm3jLgbE2FVnXj0gKWx/CwLIaL5TFcLI/hYVkMF8tjuFgew8OyGC6Wx/CwLIaL5TFcLI/h0fqymBY/eClJkiRJkiRJml6mS7cnkiRJkiRJkqRpxOC3JEmSJEmSJKl1DH5LktaoiNg0It7XGN81Ir4xyDxpxFjlERH3RMSWdfg7U5szSdLaICIWRMTsOnxBRGy6CuuYGxH/0v/cTW8RcWBE7DfofEx3ta31ysa45bIaImJWRNw86HxIg7Qm6s2I2CcidmyMHxYRr+vzZwwkFmDwey0WET+v/58REWfX4Z0iYs8pzINBrNUUEdPih2f7qXHsj9nw6VeFEBF7RcRHV3c909imwPvGnWuC/M4MRma+cvy51g4RMS8iPjLG9FMjYt8u6VNax05Usy4e63zVOXeOsZ7RN6qWty/6kMeBX6iualBubVf3/Z8P4HNnR8SxU/25E2Wwdc3IzD0z8yeDzoeKzDwhM08fdD7ErsDydpTlorYbq44drz2qgdoHWB78zsxPZOa3BpifvjH4PWRWJaiTmf+bmZ2L9J2ANXZhHhHrrql1t0FE7BcRSyLixoj4UkT8aURcHRE3RMS3ImKrOt+8On0h8KUBZ1vjyMzzM/OoQedjbRERfxMRN9e/DwFHAc+OiMUR8ek629Mi4uyIuC0izoiIqMu+LCK+HRHXRcRFEbF1TV8QEZ+LiEXABwezZcMnIv4uIg6uw8dExKV1+LV1v+4eEVdGxPUR8dWIeFqdvkfd99cDf9ZY3xYRcXFE3BIRJwHRmNa56bRrLY9u5bdnTbsuIo5t4c3RNVrH9sNqnq9WuFE1qn2x1lsTQbm15GbcLGDKg9+ZuSgzD57o/GtqX64lZTTl6k2R2+rNvu/Wc/nrImJhRNwRETtHxEYRcUpEXFPbsnvXZTeMiDMj4taIOAfYsLHe5htDK7SLa1rXtrEmXCabR8S5db9eFREvioh16n7ftLGuOyJiq2jc7K1199G1PL8bEX9Q058aEWdFxNKIOKeWz+xB7YdBiYijIuKgxvi8iPh4RFxS21E3db4DdfqEju+ImAUcCHw4Slv4D0aVy061LJfU/b9ZTe9aXlpu3Yj4t9pmvbiel8bal523U7aMiHvq8Avq/l1cl9mhpr+rkf6vsZbFQKIw1jcBw9xG6HYcRsT+9XxwDfCqxrwrPLgTjRsMEXFIPX/dGBFH1bT3RsS1Ne1rtR54JbAX8On6mc9urjcidqvntpuitA3Wr+n3RMQnG+fJ59f0naNch94QEd+JiOdNyY7rJTP9m+I/YD9gCXAjJfB5KnACcDXwz8CzgQuB64ArgOfX5bYHrgRuAo4Afl7TZwE3A08Bvg8sAxYDb+vx+U8D/r2uZwnw5pp+PLAIuAX4ZGP+e4CjgeuBtwN7ALfV8WOBbwx6nw7DH/AC4LvAlnV8c2AzIOr4XwKfrcPzavluOOh8T8F+2Qj4Zj3ebwbeVo+pT9XjdBHwUuAi4P8BBzaO00vqcXYTsHdjnSsc+2N89lzgPGABcAdwaLflgI8A8+rwwcDS+t04s7Gef6nDp9bj/jvAXcC+jfX8HXBtXfaTvba/ph/V+JzPDLqc+ljeL6vltVEtw1uAl4za37sCjwDbUm7CXgm8Gliv7teZdb63AafU4QXAFwe9fcP2B+wCfLUOXwFcU/fjocAhwOXARnX6IcAngA2Ae4EdKMHts6jn8Xpsf6IOvxFIRs5pne9dr/LrrHf7Ot9/MkT1A/APlHP0/9S8fYTe9e2plHp5UV3mT1j9OvYdNe1m4OjG/D8HjqzniKuArWr6W+q8NwKX17QNGuu+AfijRpl0ynAuI+erXu2GrudX4Ezgsbp9n6Zxrhzjs+cCX6/78Q7gn3rsl1nArcC/Uc4LF1MCZjvV7V4CnANsVudfABxTy+BW4Pfr59wBHNFY77sox/1i4F+Bdcc4Bu4Btqx5ua2W83eBM4DXAQvr+neu88+jtNOurOnvbezvK4Dz6/K99s1VwAsan78AmE05P55S831DY//PBc4F5te8vh/4mzrPVcDmdb6xjtuV6qe67CN1H314kt+bcfdV/buy5vM7wPO6HJeb121bUvPzolH7eCHwnz3yMJfJ1+ULgM9Rjp+/pRw/36F8n64Bns4Yxy6928Qr1d3ATOBrlPr/WuBVgz7fTaJsnwB+j3Iuv64elwHsXcvrH4F31fk3rcfARvW47NTPL6rrmT3qe7ZSu7j+79U2nks9d03XvwmWyXGN78BrgcV1+PPA/nX45cC36vA84CON70Vnf+/ZmOcjwL/W4Rc2y3M6/VHaq99ujC8FtgM2ruNbAnfW8pjs8b28HLqUyxLgD+vwYcDnxiov/1b4ruxUx8+itAfG2pedc9SWwD11+DjgnXX4KZR2ye8C/wWsV9O/COw36G2e4D65HTidUncdysrXpbPo0har01ZqWwDrAnfXY35T4EngNXX+yynXEr3aAHPpUnfXaT9vDK90/TzGNnZt89G7Ld21fmZU26PON7/uk5OA79Xj5DDgQ43PPxL44BSVZ7fjcA7lWmRmPV4XsmKMohmX6LT531DL5al1vHOu2qIx7xHAB3qs51RgX0au855b00/v7BtKvd9Z/n3ASXV4Y2BGHX4d8LU6vCsDuEYc+Jd0uv3RPUB6KvCNxpf3EmCHOvxy4NI6fD71xAscRJcAIBNoOFIC2Z9rjHcuNDtfhHUpJ6nOhck9wN/X4Z5Bk+n+B3wAOHJU2u9RKpWbKJXRhTV9Ho0KoM1/wJuBf2uMb1KPqb+u48dQKrunU07kP6zpM+jS2Kzjkwl+PwBsQWnM3EwJPKywHCteMP8vsH4d3rSxnmbF8lXKRcmOwJ01fXfgxPq9WKd+p1/TY/u3qMdDND+nDX+Up7IPa4wfTrmhMDr4Pb8xfjylMfNC4KeUBs3i+r25uM6zgNqY9W+F/b0eJci1MfAtysXvK+rwwcCPG/tzKXAyJdh4eWMdezESoFoMPKsx7SG6B7+7ld9OrHjRuHy9g/5j5KbMU+u+urN+73vVt6dSLgDWodR391Hqv+XngjE+a6U6FngGI43VGcClwD51egJ/Wof/Cfh4Hb4J2KYOd85Ff8tIwOn5dZ0b0Dv43avd0PX8ysrnxuXjY3z23HoMblLHvwds12W/zGLyF6pH1+EPUs7NWwPr1/LYgkleoLJi8HvMAFOdfx7lQmrDuty9tSx3BX7ByI2eXvvmw4xccG4N3F6HewUU59ay6NSHjzByQ/gYRi4yxjpuu9VPu7KK38WJ7CsmcHFD74DdPMZ5GIBVq8sXUG+YUi4Q7wJ+v45vTPkOzKXHsUuXNjE96m7gP4BX1+FnArcO+pw3ibK9ozF+OiNBoGcx8oDCzYzUI9+nfO/OBV7bWPZ6Vg5+r9QurtN7tY3nYvB7ImVyAyvW0/fWY/qVjX15DCM36+axYvC7E/zZipFzxLnUm3ajy3O6/VECg88AXkwJLK0H/AulrlpMuUH826twfC8vh+Z4Pf98v5H+bOD6scrLv67flUMowd6x9mW34PefUwKehzBSr76f0ubonPdup9Ytw/xX98lvKA/G9LounUWXtlgd7tW2uJASw/oTSgD5Hyhtsbvr9F5tgLl0qbvrtE57tGs+e2xfzzYfvdvSXetnRrU9KN/xj9XhPer6Ou3FzjG0DuVBvS3GK4s+lWe343AxcHpjnoMZP/j9WWp9MGr9f0i5yXET5QbHCT3Wcyol+P1iVrx+3A34eh2+h5FrlubN1+0oD7bcXD/ntpq+KwO4RhzaR/xb7LWUp/R+DJCZD0V5W/yrmflklFfSXwl8taZDOblAea3hzXX4S5QL7FXxOsoT3NQ8PFwH3xoRB1AuCLamXDgtqdO+Uv8/n3KiuwMgIr4MHLCK+ZgOjgP+OTPPj4hdKSfajl8MJEdT7ybgsxFxNOUkd0U9ts9vTH9aZv4M+FlE/LK+tvkL4B8j4jWUinwbSsPvB5P8/PmZ+SBARHyd8oTquWPMvwQ4IyLOHWO+czPzN8DSGHldd/f6d0MdfxolaHYFK2//DOBx4OQo3UK0rWuIifhlY/hJynkngFsy8xU9lpku35kJy8xfR8TdlAbmdyjH7x8Bz6E0ZOZn5juay0TETn346G7lN8z+ADgnMx8FiIjzKcGuXvUtwFn1e35HRNxFqf8mYqU6tp7HFmTmsvr5Z1AuQs4FfsXIOeA64I/r8ELg1Ig4i/J0KpTz13F1vbdFxPeA546Rl17thqD7+XUsY332JZn5SN22pcDvUAIyo92dmYsb2/psSgDx2zXtNErwtqNZT9ySmQ/Uz7iL0qB+NeXGxrW1DDcEfjTOdjTzclNd3y11GzIibqJc7HScl5mPAY9FxGWUJ5x+AlyTmXePs2/OogRBDgXeCnT6T98d2CtG+p3fgHJRBnBZoz58hHKh19kHLxqnnQjd66fVNd6+2gQ4rb4unpRg0Wivph6LmXlplC6WNq7Tzq/7eCyTrcthpO36POCBzLy2fv5P63qg97HbrU28lO519+uAHRvlsXFEPC0z14Y+TZvn8t80xn9D2fYnKW+v3N5cqLGtq2KstrHGL5Nf91juSuA5ETGT0mfrEeOsf22ouwfhq5RAz29TziHvpNyMfFltc91DOWf30u/j2/LqbXRbdKzf9HiCkS5/l5dfZv5HRFxNedvxgoj4K0ob6bTM/Fif8zsVvpeZV0XEZ+h+Xfp9Vm6LzRqnbXEFpc26PeXN7fcC36YEwmHsNkC3untRY3qv6+fLu2zbbvRu8/VqS3etn+tws+3xauBNAJl5YUQ8XIfviYgHI+IllHbyDZ3tmQIrHYcRsQ+N7ipHWX6M1y5vnjLO+k+lPIhzY0TMpQSkV0e3c9XhlHbtm6J0/7RgNT9jtdgP0PDoBHXWAX6SmTs1/n63MV+uiQ+PiO0pd593y8wXUbppaFbsBp3GdynwlojYAiAiNqdUBvfX6XMGlbFByszvUro1uQk4IiI+USc1G/OjG/ozWLGxuRPwQ8ZubPbMQpfxZgOIUet9I/CFmudre/QD1sxvNP5/qvG9fU5mntxt+zPzCUoA5WzKXfQLV2G7htUVwD6137CNKA2JhZQnGcdzOzAzIl4BEBHrRcQL1lxWW+MKyvn78jp8ICPdJLwqIp4DEKXv1udSujCYFRHPrss3g+OXU/sGjog3UJ5anqjbgWfVxg2UbmuG2WTr2zVS/wK/zvoYBI0GY2YeCHycEuS9rlO3rIJu+e7X+bVjojdDJnOh2py/Vz3RuTDolN/zMnPeKuS5W4Cpo9dxMG67KDPvBx6MiBdRvg+dYGxQAoqdfD8zM2+dYL7GO2671U+ra7w8dS5uXgj8KZM/libSxpxsXT7R9a507PZqE49Rd68D7NIoj23WksD3RFwEfCBi+e86vKSmN+uKF1KejB+tW7sYbBuvriso53BqcPXHmfnTWo+cQ+lC89ZJBmgWUm7QERE7Up5enq6+QrmBvS8lEL4J8KMa+P4jyg0ymPzx/TO6tIXrzbeHY6Q/73dTAouavLH25T2UwCmUsgUgIp4F3JWZx1K66HgR5QnofSPit+o8m0dEp9yHXafe63pdWqd1a7ON1ba4nPIQyc7ABZS2266UcxGM3QYYry09Vj5HG6vN17Utzdj180TjWydRHjLan/Lm21RZ6TikXN/9YX2AYD1KF4kd9zByjO/FyE2I+cD+EfHUxnqgnI8eqOt5Z2M9Xc9VlOu8WZ3rSiZ2rmqeD+eOM+8aZ/B76vWqKIHlT6PcHRFvqdMjIl5cJy9k5Gmy5gHa1OtgbZpPef2Z+hmbUV5X+QXwSH1S6A09lh0raDKtZeYtlH6gvh0RN1Ian/Mod1Cvo3Q/MO1ExDOARzPzy5Q+ZF86wUV7NTYn649ro2VDypMwCymBnt+qFcf6lIvYzl3S7TLzMsrrb5tQ7kBPxEXAX8TIDwpuExG/1W376zybZOYFlNfiX9xzrWuZzLyecif5GsrvGJyUmdcBC6P8AOanx1j2V5QG6dH1O7SY8hSCxnYF5cnEKzPzh5QnE6/I8pTxXOA/I2IJ5amw52fm45Q3dr4Z5Qcvm0/KfhJ4TX26888oT4hMSH164n3AhfWc9zPKhcgwuJxyU2bDiHg6pXH+KL3rWyh19Tq1vnsWpdG3qnXsNZTG6pZRfjTpHYzTYIyIZ2fm1Zn5CUo/49uxYtDjuZSnhW/vvZae7YZe59extm+ynz0Rq3vRPxUXqHtHxAa13bYrI086NY21b74C/D3lnN95m65XQHFc47QTe5nIcbs6JnJx0zVgN4nPmHBd3sXtwNYR8fv185/e48Z2R9c28Rh198WULhCo8/Xj7ZphcTjlAnpJrRcOr+nHU364+lZKd0XXjV6wR7sYbBuvrnnAy2q9fhQrBli/QulO6itdlhvLFykPHyylPDF+C8NTf0+petw+Hbg/y9tGZwCzo7zpsh/lWnhVju//At4U9QcvR33sHMoPzC2hdCF32BrZuOmh1778DPDXEXEDpTuLjrcCN0fEYkr3i6dn5lLKwwcX1/XMp7Sz1yZdr0t7zTxO2+IayvXYb+o1xGLgrxh5OnusNkC3untV87kqbb6J1s/NG4C7s+LDP+dQukL5/ZrfKTHGcTiPck23kNJNU8e/Ua41bqR0gfmLup4LKW9SLqrHeeetw/9LuVZfSD2vVWcCfxflRyo7MT9q2e9POb/dRHkA4oRxNuOfgE/V793A31wZeAamm8y8JSI6FeWTjLzi0fRO4PiI+DilwXkmpc/JDwL/ERGHUO5MdnMZ8NF6YH8qM7s1fo4AvhARN1PujH0yM79eD8rbKK97jj4xdfL/eJTXQL8ZEY9SLmbW5AXVWiUzT6O8tt20UllN4sm0Nvg9SiPkN5RXNf+akVe/x3IG8F/15LqIFU/Kk3EN5YcutgW+nJmLACLisDrt/sa61wW+HBGbUO4uH5uZP4kJvN6bmRdHxO8CV9b5f065AHkOK2//04HzImKD+jl/s4rbNpQy858ZuQjopP35qNkWNKa9vzG8mPJq3eh17trXTLZIZl5C4xXDzHxuY/hSSmNt9DIX0qUbj/qk2O49Pudp9f8CepQf5cmP59eg3hdY8dXGgcnM6yPiK5S69EeMBDB71bdQAv/XUAJhB9b6b3Xq2I9S6ugAvpmZverxjk9HeYU0KA3+GynnquPrefEJYG5m/nKMc1SvdkPX82tmPhgRC2ve/5tShh1fnORnT9Qc4IQoT6TcRWlYT0hmLq1ld3GUm5e/ptx4+N7qZqphCaXctgQOz8z/rQHupq77pk47m9IX/+GN+Q+n/Bjjkprvu+kduO1mrOO21zY8WS+ITs3MYybxWRPxT5RXnj9OeUq6qfMk1jzglHoB9yiTf+J3MnX5ihnI/FVEvA04rl6AP0Z5FbqrLK8Ad2sT96q7D6Z855dQrq0up7yBM9Qy8x5KsKczPrfHtL/qsuxjNLp3GjVtVmN4pXZxPfd1axufSrl5Pm1Nokz26bH8Ika98dG85mi2pbJ0wTmrjj5O6ff38Rrs+Bb9PY+uVTLz9xrDP6YEkrrNN5nj+7us+IbEFY1piyn9NI9eZtdR+Zg1wU1ovS7flc80Jnfbl7ex4v7/eE0/inITafT8X2HyN5GGxhjXpU+OsVjXtkVt691LeaMUyrHb+RF3GLsN0LXunkA+V+rCbhXbfBOtnz9JeVjo3ZTA8g8oDw502hCXUZ6MH2v/9V2P4/Aqyo+sj573h6x47B/SmLbScZ6Zx1NuZI9ez0JKV28dcxvTLqH8MPDoZWY1hhdRu1DJzCtZsXvGzvduAQPoAqXzgy2SJEmrJSI+TAlqPYVyc/e9WfvZltY2ETGP8oNBnxlvXq0sIt4M7JWZq9W1RZS+KGePutEmqU+ivBF1GSXgFcAhmfnfg82VJE2N+vbYk5n5RJTuN4/P0i1g583w64G3ZP3dO62dfPJbkiT1RX2itN9PlUpay0TEXpQuAf5i0HmRNLYsP7I7e9D5kKQBeSZwVg10/4ryo56d30D4BnCOge+1n09+t1hE7E955blpYWYe1G1+aW0VEa8Hjh6VfHdmvmkQ+ZHUftaxwysirgbWH5X87sy8qdv8Gg7W5ZIkTW9RfmPlki6TdsvJ/ZCvtAKD35IkSZIkSZKk1lln0BmQJEmSJEmSJKnfDH5LkiRJkiRJklrH4LckSZIkSZIkqXUMfkuSJEktFBEzBp0HSZIkaZAMfkuSJElDKiJmRcRtEXFGRNwaEWdHxFMj4p6I2LLOMzsiFtTheRHxpYhYCHwpIuZGxHkRsSAi7oiIQxvr/puIuLn+faimbRQR34yIG2v622r6yyLi2xFxXURcFBFbT/3ekCRJkibHp0EkSZKk4fY84D2ZuTAiTgHeN878OwKvzszHImIusDPwQuBR4NqI+CaQwP7Ay4EAro6IbwPPAv43My4BU4kAAAHASURBVN8IEBGbRMR6wHHA3pm5rAbEjwT+ot8bKkmSJPWTwW9JkiRpuN2bmQvr8JeBg8eZ//zMfKwxPj8zHwSIiK8Dr6YEv8/JzF800v8AuBD4bEQcDXwjM6+IiBdSgufzIwJgXeCB/myaJEmStOYY/JYkSZKGW3YZf4KRLgw3GDX9FxNYvvsHZX43Il4K7AkcERGXAOcAt2TmKyaVa0mSJGnA7PNbkiRJGm7PjIhO4PnPgf8B7gFeVtPePM7yfxwRm0fEhsA+wELgCmCf2n/4RsCbgCsi4hnAo5n5ZeDTwEuB24GZnTxExHoR8YL+bZ4kSZK0ZvjktyRJkjTcbgcOqv19LwWOB64BTo6Iw4EF4yx/DfA1YFvgy5m5CCAiTq3TAE7KzBsi4vXApyPiN8Cvgb/OzF9FxL7AsRGxCeUa4nPALX3cRkmSJKnvIrPnW4+SJEmSBigiZlH63n7hKi4/F5idme/vY7YkSZKktYLdnkiSJEmSJEmSWscnvyVJkiRJkiRJreOT35IkSZIkSZKk1jH4LUmSJEmSJElqHYPfkiRJkiRJkqTWMfgtSZIkSZIkSWodg9+SJEmSJEmSpNb5//BifiB84yd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Bb8AAAJfCAYAAABfZqvvAAAABHNCSVQICAgIfAhkiAAAAAlwSFlzAAALEgAACxIB0t1+/AAAADh0RVh0U29mdHdhcmUAbWF0cGxvdGxpYiB2ZXJzaW9uMy4yLjIsIGh0dHA6Ly9tYXRwbG90bGliLm9yZy+WH4yJAAAgAElEQVR4nOzdd5gV5dmA8fvZXVh6kSJNBAVU7IoaY9dobImxxJiosUVSNF9imiZfYiwxRvMlMdGYiNHYkth7ibH3BjZsGFQQFBWQKrCw7Pv9MbNyOG7FXRYO9++6zrU7M++888ycmVl4znueiZQSkiRJkiRJkiSVkrK2DkCSJEmSJEmSpJZm8luSJEmSJEmSVHJMfkuSJEmSJEmSSo7Jb0mSJEmSJElSyTH5LUmSJEmSJEkqOSa/JUmSJEmSJEklx+S3JEmrkIi4LCLGtnUcq7KIGBERp0VEjya0PS0iUv6qiYhZEfFMRJwVEf2K2g7J2+3fxDja5/1v0YzYJ0XE/xVMt9j7nccyo2C6zuMUEUfn+9mlJbbbhLiOLngPCl8Tm9HHrvk6mxTMSxFxYutE3Xx1xVhPu/+LiEkrKaz6Ytg/j3XICqw7IyJOW4H1jo+ItyKiOiIebO76jfS93DkdEX3zc39IS25nddXUc7NUtdY9LyIOjYijW7JPSZLU8iraOgBJkqRmGgH8ErgMmN2E9nOAvfPfuwNbAd8GRkfE3imlcfmyacD2wGtNjKN9Hsck4PkmrnMgMLOJbZvrb8BtBdP1Hac7yPZzQSvFUZ/dgYUF04tW8vZb27Nkx/WNtg5kVZN/0PQX4ALgOmBWK2+yL9m5/yDZ9bmmW9PPzda65x0K9Ca7x0qSpFWUyW9JklTqqlNKTxZM3x0RfwEeBq6OiA1TSktTSlXAk3V38elERMeU0sKU0nOt0T9ASmkqMLUJ7aYD01srjgY8k1Ka3wbbXSlSSnNppfOnBAwDyoFLU0ovtnUwa4qICKByTT832/Cet1LU/n1p6zgkSVpVWfZEkqRVXERsERH3RcSCvGzHPyJi7aI2v4mI8RExPyKm5m2Ky3pMyksunJS3mRURVzelfEhBH/tFxD0R8UFEzI2IJyNir6I2p+WlEbaLiLERsTAiHo2IoXk5gpvzOF+NiN2bE2NE7Mqy0c1v5V9ln9T0o5lJKc0GfkKWlNsz7/sTZU8i4osRMS4iPspjeSoidskXz8t//r2glMeQgn4Oj4grImJ2bczFZU8KtvOliHgtIhblx2pkwbI6y7FEUcmUKCh70tBxqqsEQET0jojLI2Jmfp49GBGjirb3qc+futR1TJpbpiAivpOfU12K5teWe9i8nvVqj+3XIuLKiJiXn9u/LGq3Yb6vU/Lj83JEfD8iygra1FWapUdE/DOPbVpE/G8T92f7iLg1X+ejiHg+Ig6v5xhtml+TH+Xn0EFF7SI/Nz7I9+8KoFsT49g5Il7Iz8txEfHZetodENm1vigi3ouIcyOiXb7sNOCRvOkLecxH58uact/6RHmbKCrxU7RsCDA+n3yg9tpsZD83i4jbImJ2HsvTEbFnwfKhkd235ubH8LaIGFZHnCdFxO/y62hGRPwoX3ZURLyZ939pRHQoWK/2fdwmIh6J7H75ekQcWNR/c+69O0bEM2TfrvhyPefmcRHxSr69GRHxUERsXLC81e4JTbmeCt6Xx/Pz6uWI2Dc/zy4raNOca6W2LE7tdX9oRFwUEXPy+E+P5a/pQRFxbX7MF0bEGxFxZr7sMuBgYJdYdv8/rYF9ThHxg4j4Y0R8mJ8L50dE++L3r551TyyYnpSfZ7+IiKnA3NqY8uNT79+TvF2niPhTZNfqoshKgRWfSzvm5+Pc/PV8RHy5qM038velKiImR8RP6tt/SZLakslvSZJWYRHRh+yr+52ArwHfBXYB7in8TzPZ1/x/DewHfB9YD7i/OJlA9jXtPYDRwMnA/vl6TTWULKl6JNl//B8H7oqIHYradQLGAH8AvgoMBq4E/gU8ChwEvANcFxGdmhHjs8CP8t8PIvsq+4GsmAeBauAzdS2MiPWB64H7gS8AhwO3A2vlTWoT97/K49ierHRKrf8jS5B/mYaP8brA74Ezyd7j7mSj0zs0sE5jmnucbgY+n6/zFbJ/Iz4QRQk+Pt35Ux4RFQWvaOJ6TfFPspHFhxTNPwZ4NqX0QiPr/5asJMIhwMXALyPihILlA4EJwHeAffM2p5Mdg4b8HdgHOInsmO0FHNbYzpCdE48Bx5GdezeQfcjy1Tra/hO4lez9/S/ZtxkGFSz/H+BUsuvxELLSM+c2FkBEDADuAj7M17sI+AfZtV3Y7lDgRuBp4Itkx2U0cHbe5G9A7bE8nOxcvCOfbup9qzmm5dsh327ttVmniNiQ7Fj3B75FdhxvAtbJl1cC9wEbAccDR5PdBx+KiLWKuvsh0IXsnvdP4LcRcW6+zv8AP8tj+34doVwD3EJ2vY4nuzcWfmjTnHvv5WTHfW+y96V4n3cG/kp2T94HODbvr3tBs9a8JzR6PeV/F+4GOpIdz1+R/T0ZXNRXc66VYucC88nO76vIrpPCe8gVZOfBaLLjdBZQmS87E3gAeI5l59jfGtneD4FBZOfAr/J+z2pCnHX5Gtm/Bb5D9v7Uasrfk4vJ7o1nkZ3vU4A7ImJHgIjoRva37k2yc+0QsnPl4w81IuLHZKWMbiZ7z/8CnBmr0HMYJEn6WErJly9fvnz58rWKvMhqh44tmP4NWb3mbgXztgMS8NV6+ignSy4kYOeC+ZPIar5WFMw7D3hvBWMtIyuhdjdZOYPa+afl296lYN538nmnFswbmc/bpzkxkv1HOwFDmhDjacCMBpZPA/6S/z4k73f/fPoQYGYD63bJ2x9dNL+2n5vqWGcS8H9F73cCPlswb12ypPy36oqrgXNluX2t7ziRJeIS0CWf3ruO96szWZmAiz7t+VOwveLXN+o6JvXEuGs+vUlBmwScWDB9FfBQ0fszv7BNHbHVHtv/FM2/mOzDmbI61gmy8/5nwJsF85eLEdg4n/5KUUwfApOacZ3Vbu8i4P46jtGxBfN6FZ075cC75Od4Qbt76jo3itqcS1afvlPBvMPz9U4riG0y8PeidY8lS7L3qu/9q2N79d23lnuf6znXi8+XTfLpXZtwfP9FVi6oYz3Lv5Uf0/UK5g0CFgM/LYrzgYLpMrL7yyyWv39fCzxVR+w/K1r3NeDqemJq7N57QFH74nPzR8C4Bo5Jq94Tmng9nZAf44EF87bN47psBa+V2vNjSD59RdH6zxcec7L7xxcaiP164MEm7mfK39Oygnn/S/ah21p1ndf1XQP5cZ8GdChqdxmN/z3ZCKgBjio6n14C7s6nR+X9dK1nX7rlx+aXRfPPAN4Dypv6/vvy5cuXL18r4+XIb0mSVm3bkiXm5tbOSCk9Rfaf3x1r50XEPvnXw+eQ/Ue3tvbziKL+HkgpVRdMvwL0jbxEQWPyr4FfHhHv5NtZQjaatXg7i1lW6gBgYv7z/jrmDWzJGJupodHH44Hu+f7uFRGdm9n3HY03AeCDlNLjtRMppcnAOLL3fmXYNo/hoYIYPiIb+bdjUdtP897sDGxT8Lr5U0X9SZcAO0XEevn0oWSJsH82Yd2biqZvBAaQJTmJiA55SYSJQBXZeX8WMDQi6nuGzjb5z1tqZ6Ss5vk9jQUTET3zsgST820tIRslWnydAfynoP+ZwAe1cZONWu1fGEPB/jVmW+CelFLhQwKLj9MIspG41xaO6ie7zjuQJaHr1Yz7VmvaHbgm1V8zeVuybw+8WTsjZfX1H+OT18d9BW1qgLfIksxzC9pM5JP3PCg4tvm6t1BwD2jGvTeRjdhvyPPAlhHxh8hK27QvWt6q94QmXk/bkB27dwpieBp4v6iv5lwrxf5TNP0Ky64dyI7T2ZGVTSkecb4ibsnf21o3ko1sb/A6qcd9KaW6Hhrc2N+Tbcj+7l1X0KYmn659b98gS27/M7KSRsVlbLYn+zDkujqu+7VZ/hhKktTmTH5LkrRq60/Rf/Zz75OX34iIbcjKHkwl+0r89iwr5VFcOmN20fRisv8IV9KIvBTBrcBnyb4evhvZf6TvqmM784r+k7+4ePsppdp5LRZjc+RfA+9F3ceXlNIE4ACyUgx3AjMiq9/cp4mbqLPfOnxQz7z+TVz/0+pfTwwfn2MFPs1781xKaWzBq86azZ/Cg2Rf0z86nz6GLNn0YRPWLd7/2una9+AcstGyY8jKNGxDVrYAPnn+1upHdh0UJ6jqOtbFLiMrZfBbsgTnNsCl9Wyrrvektl1t/ez69q8h/Yrb5YnwwoeW9s5/3smyxOMSsqQv5KVD6tLM+1Zr6sXy5YqKNXoPLlDXe9HQ+1OorveoPzT73jur4N5ap5TSvWTXx85k182MiPhzwQd8rX1PaMr11I+6H1JZPO8ymn6tFGvsvfkKMJas3MrkvO71Hk3otz6N3Weao76/L439PekPzC/6UKu2v04RUZlSmkX2LIx2ZN9UmB4RdxR8sFh73b/M8tf9A/n8eq97SZLaQn0jVSRJ0qphGlld3GJrk43mgqxm53Sy8grZd78j1m2FWIYBW5KVKfl37cyI6NgK21oZdiP7t9AT9TVIKd1BVgu1O1ld4vOA82la3ebUxDjqen/7kiUWIHtoHUDx6MyeTey/MQ2dY01JHH9ai2iBfUsppYi4FBgdEVeRjWLcp4mrF+9/7XRtUvTLwPkppY9rZUfEfo30+R7QNSI6FCXA6zrWH8s/lNkfOCGl9NeC+SsyaOW9erbZYAwF6y7XLq/DXPhQ0drzYzRZ7eNib9Uxr1ZT71tVtN65D1lpl4aSj9PIStgUa+nro28eS+F07fnXnHtvk+47KaXLgcvzD/MOIkvwzgNOofXvCU25nt4DNqhj3Y8/fGzha+UT8lHnR+f9bUtWluTWiBicf8uiuRq7z3ziXhgR9Z3r9b3Pjf09mQZ0iYhORQnwtYEFKaUqgJTSk8De+Tn2ObI64v8k+4Cq9hzYn7qT8BPqiU2SpDbhyG9JklZtTwGfj4iutTPyEZNDyB4cCdnXppfUJpByh9PyahMtVQWxrAsUP3CttdU3YrzJ8q9xn0NWguDextqnlOaklP5JVppgZEvFkesbEZ8tiG0wsBXLHlT3Admouo0K2nQhGwXakKbG91Qew84F/XciS/Y/Wu9aLWcqBfuW22sF+7qM7Cv3l5DV7G60xEiu+GGgB5EliWrLcHRk+fO+nMY/AHkm/3lAwXpdyEZUNqSS7N/ohdvrSvYwyeaaQpZEPKBo/kFNWPcZYM9Y/oG0xcdpAtlxHlI0qr/21VCCsKn3reXOjzwR2djo2+Zcm/cBh0b9D5h9Ctg6IoYWxDCQ7Ppryevj42Ob7+MBLLsHtNq9N6U0PaV0EVmZqtp7W2vfE5pyPT1DdtwHFrTblixJW6slr5V6pZRq8mTw6WQPFK39kKa+Ufz1OaAoMX8QWW38l/LpqWQfmBWWxWnuvbCxvyfPkCXODyloE/n0J97blNLClNJtZKPpa8+PJ/K4B9Rz3c9rZsySJLUqR35LkrRq+z3wbeDuiDiHbNTlb8jqUd+Qt7kH+H5EnAfcRpaUOaIVYnmN7D/nv4uIXwBdyZIB7zS4VsurHVX2zYi4mmy02vgG2ldERG05ha7A1mTHtBOwd0ppaV0rRcQ3yUox/JvsoYHDyUYsXgFZ2ZaIeIsscfYS2ai9F1dgf2YAV0XEz8kSCqeTJbwvy7dTExG3ACfldW1nAz/M2zakSccppXR3RDwOXBMRp5CNPv0RWYLqtyuwP811E3B+RPyMLDFzMHWPtG1USundiPg3WZLu7Pre2zpsHBEXkV1TOwPHAd8rKN1zD3BCXqP4Q7KH8TVY6iWl9HJE3Ar8JSK6kSXTf0z2gLuG1psTEc8Ap0bEXLKH050CzCF70FyTpZSWRsS5wP9FxAyyBOfBfPLDhrqcR7aft0fE78lqoP+UgvMuPzd/CFyZ7+NdZAnB9YAvAYfUUV6hVlPvWzeRHfvnyMrafIPGj8PbeZxH5fXEl6SUxtbT9nSy8+7hiPgd2fm/JdnDbi8luw5PBu6KiFOBpcAvya7bixqJozm+ERGLyRKh3yAb7f3VfFmL3nsj4nSy8iUPku3HlsAuZOfZyrgnNOV6+jvwc7Lz7/R826eTfVugJo+zxa6VYvm3fe4mu9+/nsf3Q7IPk17Nm71GltD+Etn7825K6d0Guu1KVif7YrJ73C+APxeUZvo32Xl7aX4uDiV74GpzNPb35NWI+BdwQf5BwRvA8cCGZH8Xa0fhH0v2XIa3yWrUf5P8mR0ppdkRcRrwx/xDmIfJPoQYAeyWUir+kEySpDblyG9JklZhKaXpZOU5FgH/Av5MlsDas7aua0rpTrLkzMFkdWF3Ifs6ckvHUkU2Uq0auB44EzgbeKih9VohjslkiZiDyB46d1sjq3QnG6n2ONlDvQ4BrgI2TSmNa2C9F8m+Yv97sgej/Ry4mOxY1/oWWf3Te8kSaAOauTsAtftzGnA1WemBzxeVyjiRbF8vJDsH/sXyDw/9hGYepy+RJaTOIztGAeyeUprYwDotZUy+3f8hqy9bxbL6vyui9kGaf2/GOj8hS5bdQJbkORO4oGD5d8muuz+TjYB8iezcb8zRZOfOeWSj0e8je48b8zWyRO8VwB/zuK5ownp1OQ/4Ndm5egPZB2g/aWylvOTDvmTn9w3Ad8iS0wuK2l1DNkp5C7Jz58a87bMsG4FdV/9NvW+dnvf7K7IE3vM08t7m187xZB90PcSyUfh1tZ1AViJnBvA3smT7IWTXZe1973Nkic5LgMvJEoK7NrGefFMdRjb6+2Zgc7JyMM8VxNCS995nyEbx/pUswfttsvvPHwvatOY9odHrKf/QZG+yBO41eXw/Ifvwr/ABoi15rRRaRPYh8/fIzs/Lyc79vQoejnoh2fV9KdkxHd1In78j+xDsX2S12y8Bfla7MH8OwsFk3165mex6+1oz427K35Pj8/05lezBqusC+6eUakd+TyQbHf7rfP/OJUvMH1sQ67n5/u6T9/Evsm9uFD7oWpKkVUIs/01DSZIkafUVEdcC/VNKOzWh7RCyutRfSCnd3sqhSZ8QEUeTJfO7ppTmN9J8jZaXnnkdGJ1Sas6HW20uIhLw3ZTSBY02XvFtXAZsklIa1VrbkCRpdWTZE0mSJK32ImJTYBTZCNmmPJBU0iosIn5KVnJqMjCYrOzOdJaV/JIkSWqUyW9JkgR8/NCxqG95Sql6JYYjNddtZCU6LkwpXd/WwUj61BJZffUBZOWQHgF+lFKa2+BakiRJBSx7IkmSAIiIB8nq7tYppVRvYlySJEmSpFWNyW9JkgRARGwAdK1veUpp7EoMR5IkSZKkT8Xkdx169+6dhgwZ0tZhSJIkSZIkSZIaMG7cuBkppT51LbPmdx2GDBnC2LEObpMkSZIkSZKkVVlETK5vWdnKDESSJEmSJEmSpJXB5LckSZIkSZIkqeSY/JYkSZIkSZIklRyT35IkSZIkSZKkkmPyW5IkSZIkSZJUckx+S5IkSZIkSZJKjslvSZIkSZIkSVLJMfktSZIkSZIkSSo5Jr8lSZIkSZIkSSXH5LckSZIkSZIkqeRUtHUAkiSpbY0ZN6ZF+xu99egW7U+SJEmSpBXhyG9JkiRJkiRJUskx+S1JkiRJkiRJKjkmvyVJkiRJkiRJJcfktyRJkiRJkiSp5Jj8liRJkiRJkiSVHJPfkiRJkiRJkqSSY/JbkiRJkiRJklRyTH5LkiRJkiRJkkqOyW9JkiRJkiRJUskx+S1JkiRJkiRJKjkmvyVJkiRJkiRJJcfktyRJkiRJkiSp5Jj8liRJkiRJkiSVHJPfkiRJkiRJkqSSY/JbkiRJkiRJklRyTH5LkiRJkiRJkkqOyW9JkiRJkiRJUslp1eR3ROwdERMiYmJEnFLH8sqIuCZf/lREDClY9tN8/oSI+HxjfUbEifm8FBG9C+YfHhEvRsT4iHg8IjZvvT2WJEmSJEmSJK0KWi35HRHlwJ+BfYCRwFcjYmRRs+OAWSmlYcAfgHPydUcChwEbA3sDF0ZEeSN9PgZ8DphctI23gF1SSpsCZwJjWnRHJUmSJEmSJEmrnNYc+b0tMDGl9GZKaTFwNXBAUZsDgMvz368H9oiIyOdfnVKqSim9BUzM+6u3z5TScymlScVBpJQeTynNyiefBAa15E5KkiRJkiRJklY9rZn8HghMKZiems+rs01KqRqYA/RqYN2m9NmQ44C76loQEaMjYmxEjJ0+fXozupQkSZIkSZIkrWrWmAdeRsRuZMnvk+tanlIak1IalVIa1adPn5UbnCRJkiRJkiSpRVW0Yt/vAOsUTA/K59XVZmpEVADdgZmNrNtYn58QEZsBfwP2SSnNbMY+SJIkSZIkSZJWQ6058vsZYHhEDI2I9mQPsLy1qM2twFH574cA96eUUj7/sIiojIihwHDg6Sb2uZyIGAzcCByZUnq9hfZNkiRJkiRJkrQKa7WR3yml6og4EbgbKAcuTSm9HBFnAGNTSrcClwBXRsRE4EOyZDZ5u2uBV4Bq4ISU0lKAuvrM5/8P8BOgH/BiRNyZUvoGcCpZHfELs2dpUp1SGtVa+y1JkiRJkiRJanuRDbRWoVGjRqWxY8e2dRiSJK0UY8aNadH+Rm89ukX7kyRJkiSpPhExrr7BzmvMAy8lSZIkSZIkSWsOk9+SJEmSJEmSpJJj8luSJEmSJEmSVHJMfkuSJEmSJEmSSo7Jb0mSJEmSJElSyTH5LUmSJEmSJEkqOSa/JUmSJEmSJEklx+S3JEmSJEmSJKnkmPyWJEmSJEmSJJUck9+SJEmSJEmSpJJj8luSJEmSJEmSVHJMfkuSJEmSJEmSSo7Jb0mSJEmSJElSyTH5LUmSJEmSJEkqOSa/JUmSJEmSJEklx+S3JEmSJEmSJKnkmPyWJEmSJEmSJJUck9+SJEmSJEmSpJJT0dYBSJJaxphxY1q0v9Fbj27R/iRJkiRJklYmR35LkiRJkiRJkkqOyW9JkiRJkiRJUskx+S1JkiRJkiRJKjkmvyVJkiRJkiRJJcfktyRJkiRJkiSp5Jj8liRJkiRJkiSVnIq2DkCStGoaM25Mi/c5euvRLd6nJEmSJElSXVp15HdE7B0REyJiYkScUsfyyoi4Jl/+VEQMKVj203z+hIj4fGN9RsSJ+bwUEb0L5kdE/Clf9mJEbNV6eyxJkiRJkiRJWhW0WvI7IsqBPwP7ACOBr0bEyKJmxwGzUkrDgD8A5+TrjgQOAzYG9gYujIjyRvp8DPgcMLloG/sAw/PXaOAvLbmfkiRJkiRJkqRVT2uO/N4WmJhSejOltBi4GjigqM0BwOX579cDe0RE5POvTilVpZTeAibm/dXbZ0rpuZTSpDriOAC4ImWeBHpERP8W3VNJkiRJkiRJ0iqlNZPfA4EpBdNT83l1tkkpVQNzgF4NrNuUPlckDkmSJEmSJElSCWnVmt+rk4gYHRFjI2Ls9OnT2zocSZIkSZIkSdKn0JrJ73eAdQqmB+Xz6mwTERVAd2BmA+s2pc8ViYOU0piU0qiU0qg+ffo00qUkSZIkSZIkaVXWmsnvZ4DhETE0ItqTPcDy1qI2twJH5b8fAtyfUkr5/MMiojIihpI9rPLpJvZZ7Fbg65H5DDAnpTStJXZQkiRJkiRJkrRqqmitjlNK1RFxInA3UA5cmlJ6OSLOAMamlG4FLgGujIiJwIdkyWzydtcCrwDVwAkppaUAdfWZz/8f4CdAP+DFiLgzpfQN4E5gX7KHZi4AjmmtfZYkSZIkSZIkrRpaLfkNkFK6kyz5XDjv1ILfFwFfrmfds4CzmtJnPv9PwJ/qmJ+AE5obuyRJkiRJkiRp9eUDLyVJkiRJkiRJJcfktyRJkiRJkiSp5Jj8liRJkiRJkiSVHJPfkiRJkiRJkqSSY/JbkiRJkiRJklRyTH5LkiRJkiRJkkqOyW9JkiRJkiRJUskx+S1JkiRJkiRJKjkmvyVJkiRJkiRJJcfktyRJkiRJkiSp5Jj8liRJkiRJkiSVnIq2DkCSpFXJmHFjWrS/0VuPbtH+JEmSJElS05j8liRJa5yW/pAD/KBDkiRJklY1lj2RJEmSJEmSJJUck9+SJEmSJEmSpJJj8luSJEmSJEmSVHJMfkuSJEmSJEmSSo7Jb0mSJEmSJElSyTH5LUmSJEmSJEkqOSa/JUmSJEmSJEklx+S3JEmSJEmSJKnkmPyWJEmSJEmSJJUck9+SJEmSJEmSpJJj8luSJEmSJEmSVHJMfkuSJEmSJEmSSo7Jb0mSJEmSJElSyTH5LUmSJEmSJEkqOa2a/I6IvSNiQkRMjIhT6lheGRHX5MufioghBct+ms+fEBGfb6zPiBia9zEx77N9Pn9wRDwQEc9FxIsRsW9r7rMkSZIkSZIkqe21WvI7IsqBPwP7ACOBr0bEyKJmxwGzUkrDgD8A5+TrjgQOAzYG9gYujIjyRvo8B/hD3tesvG+AnwPXppS2zPu8sDX2V5IkSZIkSZK06mjNkd/bAhNTSm+mlBYDVwMHFLU5ALg8//16YI+IiHz+1SmlqpTSW8DEvL86+8zX2T3vg7zPL+W/J6Bb/nt34N0W3k9JkiRJkiRJ0iqmNZPfA4EpBdNT83l1tkkpVQNzgF4NrFvf/F7A7LyP4m2dBhwREVOBO4Hv1hVsRIyOiLERMXb69OlN30tJkiRJkiRJ0ipnTXjg5VeBy1JKg4B9gSsj4hP7nVIak1IalVIa1adPn5UepCRJkiRJkiSp5bRm8vsdYJ2C6UH5vDrbREQFWVmSmQ2sW9/8mUCPvI/ibR0HXAuQUnoC6AD0/hT7JUmSJEmSJElaxbVm8vsZYHhEDI2I9mQPm7y1qM2twFH574cA96eUUj7/sIiojIihwHDg6fr6zNd5IO+DvM9b8t/fBvYAiIiNyJLf1jWRJEmSJEmSpBLWpOR3RNwYEfvVVS6kPnn97ROBu4FXgWtTSi9HxBkR8cW82SVAr4iYCPwAOCVf92Wy0dqvAP8GTkgpLa2vz7yvk4Ef5H31yvsG+CFwfES8APwLODpPlkuSJEmSJEmSSlRF400AuBA4BvhTRLC5FoQAACAASURBVFwH/D2lNKGxlVJKd5I9ZLJw3qkFvy8CvlzPumcBZzWlz3z+m8C2dcx/BdihsVglSSVozJhmr7Lh5IdbNoZxRdOjR7ds/5IkSZIkqU5NGsmdUro3pXQ4sBUwCbg3Ih6PiGMiol1rBihJkiRJkiRJUnM1deQ3EdELOAI4EngO+AewI1l97V1bIzhJUuuatXAWk+dMZtLsSUyeM5l5VfOorqlmSc0SlixdwpKaJVTXVNOlfRf6dOpD38596dO5D3079aVv577069KP8rLytt4NSSVkzLjmf2OjIaO39tsWkiRJ0pqqScnviLgJ2AC4EvhCSmlavuiaiBjbWsFJklrW3Kq5PP3O07w+83Umz57M7KrZAJRFGQO7DqRnx560K2tHu7J2VJRVUFFeQUVZBfOq5vHBRx/w3HvPMX/x/I/761jRkY36bMQmfTdhkz6b0L1D97baNUmSJEmSpOU0deT3xXmt7Y9FRGVKqSqlNKoV4pIktZDqmmrGvz+eJ6Y+wfgPxlOTaujbuS8jeo9gaI+hrNtjXdbptg7ty9s3qb8FSxYw/aPpvP/R+7w24zVe/uBlnp32LADrdFuHTfpuwjYDtmFgt4GtuVuSJEmSJEkNamry+1d88iGTT5DVAJckrYKmzZvGw28/zNPvPM38xfPpVtmNzw39HNuvsz0Dug5Y4X47tevEuj3WZd0e67LtwG1JKTF13lRe/uBlXvrgJe5+427umngX6/Vcj50G78SoAaOanFiXJEmSJElqKQ0mvyOiHzAQ6BgRWwKRL+oGdGrl2CRJK2D6R9O57fXbePqdpymLMjbvtzmfHfRZRvYZ2Sr1uSOCdbqtwzrd1mHvYXszf/F8npz6JI+8/QiXv3A51758LdsN3I6d1t2pxbctSZIkSZJUn8ZGfn8eOBoYBPy+YP484GetFJMkaQXMWjiLO/57B49NeYzyKGfP9fdkr/X2omtl15UaR5f2Xfjcep9jj6F7MPHDiTzy9iM8OuVRHpz8II+8/Qin7HAKe62/FxHReGdqfWPGsOHkh1u2z3GfYt3RPpxQkiRJktQyGkx+p5QuBy6PiINTSjespJgkSc0w/aPpnP3o2Zz/9PmklNh58M7sO3zfNn/4ZEQwvNdwhvcazlc2/gqPT3mcJ6Y+wd7/2Jst+23JKTuewsEbHdwqo9ElSZIkSZIaK3tyRErpKmBIRPygeHlK6fd1rCZJWglqUg2XPncpP77nx8ytmstnBn2G/YbvR+9Ovds6tE/o3L4ze66/J1cddBX/GP8PznnsHL5y/VcYttYwfvzZH3PU5kdRWVHZ1mFKkiRJkqQSUtbI8s75zy5A1zpekqQ28Or0V9n1sl05/rbj2WztzRj/7fEctflRq2Tiu1BlRSXHbnksr3znFW449AZ6dOjBN2//JsPOH8aFz1xIVXVVW4coSZIkSZJKRGNlTy7Kf56+csKRpDXDmHFjVmi9JUuXcNfEu/j3xH9TWVHJ1zf7Otuvsz2Pvv1oC0fYusrLyjloo4M4cMMDuffNezn9odM54c4T+PUjv+anO/6U47Y6jg4VHdo6TEmSJEmStBprbOQ3ABFxbkR0i4h2EXFfREyPiCNaOzhJ0jKvz3ydMx4+gzv+ewdbD9ia03c9nR0G70BZNOlWvkqKCPZcf08eOeYR7j3yXob2HMqJd53I+n9anwuevoBF1YvaOkRJkiRJkrSaanDkd4G9Uko/iYgDgUnAQcDDwFWtFZgkKVNdU82tE27lP2/8h16devG97b7HyD4jAdjwxofbOLrlvXbQziu0XkSwx3p7sPvQ3Xlg0gOc9uBpfPeu73L2o2dz8g4nc/xWx9OxXccWjlaSJEmSJJWypg4XrE2S7wdcl1Ka00rxSJIKvDf/Pc557BzufuNudhi8A7/Y+RcfJ75LUUSw+9Ddeejoh7j/6/czbK1hfO/f32P9P63PH5/8IwuXLGzrECVJkiRJ0mqiqcnv2yPiNWBr4L6I6AP4XXRJaiUpJR6a/BC/evhXzFwwk2+P+jZHbnbkGlMHOyLYbehuPHT0Qzxw1AOM6DWC79/9fdb703qc9+R5LFiyoK1DlCRJkiRJq7gmJb9TSqcAnwVGpZSWAB8BB7RmYJK0pppbNZcLx17IP8f/k+G9hnPqLqeyRb8t2jqsNrPrkF158OgHeeCoB9iw94acdPdJrHveupz50Jl8uPDDtg5PkiRJkiStoppa8xtgQ2BIRBSuc0ULxyNJa7Tx74/n8hcuZ2H1Qg4deSi7Dd1ttX6gZUvadciu7DpkVx59+1F+8+hvOPXBUznnsXP45tbf5Afb/4CB3Qa2dYiSJEmSJGkV0qTkd0RcCawPPA8szWcnTH5LUotYvHQxN7xyAw9OfpCBXQdy0mdOMplbjx0H78jtX7udF99/kXMfO5c/PvVHzn/6fI7c7EhO2v4kNum7SVuHKEmSJEmSVgFNHfk9ChiZUkqtGYwkrYmmzJnCJc9dwrT509hj6B4cuOGBtCtv19ZhrfI2W3szrjroKs7c7Ux+98TvuOS5S7j0+UvZY+gefG+777Hv8H0pb+sgJUmSJElSm2nqd+lfAvq1ZiCStKapSTX8543/cPajZ7NgyQK+t933OHTjQ018N9PQnkO5YN8LmHrSVM7e42wmzJzAF6/+IiMuGMF5H93L3JqFbR2iJEmSJElqA00d+d0beCUingaqamemlL7YKlFJUombtXAWf3/+70yYOYEt1t6CIzc/ki7tu7R1WKu1Xp16ccqOp/DD7X/ITa/dxB+f+iMnTbmOX8y7la913JZvdtqZrdoNbuswJUmSJEnSStLU5PdprRmEJK1Jrn/les54+Ayqa6o5crMj2WGdHYiItg6rZLQrb8ehGx/KoRsfytgLfsYFCx7kigVPMmbBI4xqty7f7LQzh3UYRZeyDm0dqiRJkiRJakVNKnuSUnoImAS0y39/Bni2FeOSpJIzr2oex9xyDF++7sv07dSXn+/0c3YcvKOJ71Y0qv0QLutxNO+ufQ5/6vYVFqYlHD/nSgZ8cDLfnvMPnlk8CR9nIUmSJElSaWrSyO+IOB4YDawFrA8MBP4K7NF6oUlS6Xhy6pMcfuPhTJo9if/d6X8Z2HUg5WU+jnFl6VnWme923p0TO+3GE0veZMyCR7hswRP8dcHDbFwxgKM7bs8RHbejX3n3tg5VkiRJkiS1kKY+8PIEYAdgLkBK6b9A39YKSpJKxZKlSzjtwdPY8dIdWVqzlAePepBf7f4rE99tJCL4bPv1uazH0by39m8Z0/0IukdHfjzvBgZ9cAr7f3gBD8bbLGZpW4cqSZIkSZI+pabW/K5KKS2u/Wp+RFQAfk9ckhrw2ozXOPKmIxn77liO2OwILtjnArp3cGTxqqJ7WUeO77QTx3faider3+eyBY9zxcInuaPdeLql9uxRM4R9atZjRFqLwNI0kiRJkiStbpqa/H4oIn4GdIyIPYHvALe1XliStPqqSTWc/9T5nHLfKXRu15nrvnwdh4w8pK3DUgNGVKzNr7sdyJldD+C8KddxZ9kb3FE2kZvKX2e9mh7sXbMee9YMYS06tnWokiRJkiSpiZqa/D4FOA4YD3wTuBP4W2MrRcTewB+BcuBvKaXfFC2vBK4AtgZmAl9JKU3Kl/003+ZS4H9SSnc31GdEDAWuBnoB44AjU0qL82WHAqeRjVZ/IaX0tSbutyQ1y5Q5UzjmlmO476372Hf4vvztC3+jf9f+bR1Wo2LpUqIm5d/pSUQCUiJSoqainJqKclgDHsxZHmVsk/qzzdL+zFu6mPvLJvHvsje5sOJZLkrPsW3qz141Q9mhZhCVTf4TunpYwlLeiNm8GjN4LT5kfixmCTVU568l1LCUGgamrmycejMy9WZY6kl7SruEz4Y3Ptz0xuNaL46PjR69EjYiSZIkSaWhSf9zTynVRMTNwM0ppelNWSciyoE/A3sCU4FnIuLWlNIrBc2OA2allIZFxGHAOcBXImIkcBiwMTAAuDciRuTr1NfnOcAfUkpXR8Rf877/EhHDgZ8CO6SUZkWEtcoltbiUEle9eBXfveu7VNdUM2b/MXxjq28QbZkwTon28xfScdY8OsyaT4fZ86mct4CKRYupWLiYdouqqFi4mIpFiymvbrjGdYpgafuK7NWuHUsrK6iubM/izh1Y3KXjx685g9dmQZ8ezO+3Fksr27X6Lo4ZN6bB5RtObkbiskhX2nNAzQgOqBnBJOZwd/mb3FM2iScqHqNzaseuNYP5fM1QNk19KVsNy6LMq5rH3W/czaNzruGeiheZGB+yOGoA6Jk60Ct1pIIyKggqKKcz7QjgpbLp3B+TAWifyhie1mJk6s2eNUPYIPVqwz2StKZr7G/Cihi9tR84SZIkrc4aTH5HlrX5JXAi+cMxI2IpcH5K6YxG+t4WmJhSejNf72rgAKAw+X0A2YhsgOuBC/JtHgBcnVKqAt6KiIl5f9TVZ0S8CuwO1I7ovjzv9y/A8cCfU0qzAFJKHzQStyQ1y4wFM/jW7d/ihldvYId1duCKA69gvZ7rrdQY2n20iC7vzaTrtA/p8t6HdJw5lw5zPlouqZ0iWNylA0s6VlLdoT0Le3ajekB7lnRoz9LKdtSU589AjiBFkOVzg1i6lPLF1ZQvXkLF4mrK8p8VixbTfep02s9fSNnSLGm60S2Pfbytj/r2YO7A3swb2Ie5A3szd1AfYGvYaCPo1GmlHp9Pawjd+ebSLfnG0s15Pj7gP2VvcX/ZZO4of4O1Uyd2rxnC7jXrMjz1XKXrg89YMINbJ9zKTa/dxD1v3EPV0io60o5h9ODAmg3YqKYXI1Nv+tKpwf2YzgJeiRm8UjaDl2MGt5T9l+vKX2PLmrU5bOlG7JhqKIumPlNbkiRJkqTW0djI75OAHYBtUkpvAUTEemQjqk9KKf2hgXUHAlMKpqcC29XXJqVUHRFzyMqWDASeLFp3YP57XX32AmanlKrraD8ij/sxslIpp6WU/l0cbESMBkYDDB48uIHdkrSqW5kjv+54/Q6Ou/U4Plz4Ib/Z4zf86LM/orysdctAxNIaer86mQFjJ7DePWPp+t6HdJjzEZBVLVm4VjcW9O7Oh8MGsqhHFxb17MrCnl2o6taZVN4KCcmUqFi0mPbzF/HelsPoPH0OXd+dQdd3ZtBt6nQGPfEynWfMydr+/JKsfMr668PGG8Mmmyx7jRgB7du3fHwtqJwytk792HppP76/dBseLZvCvWWTuLbsVf5V/gqDUld2r1mXPZYOYQirxsNNp8yZws2v3cyNr93Iw5MfpibVMLj7YL416lsctNFBbP/vl3ni7cea1WcfOrFLGswuS7O/l/NZzO1lE7m+/DVObvcgl8+YwI8678nXOm5LZbT+NwAkSZIkSapLY8nvI4E9U0ozameklN6MiCOA/wANJb9XFRXAcGBXYBDwcERsmlKaXdgopTQGGAMwatSotLKDlLR6mVc1jx/+54dc/OzFbNp3U/5z5H/YbO3NWm17Xd+ZwcCnXmHQk68y8JnXqJy3AICFPbswd0Bv3t16BPP691pp5UaWE0F1x0qqO1by7rYb1dmkfNFiur0zgy+XbwovvZS9Xn4Zbr8dluaj0ysqsgR4YUJ8442zRHn5qldXuiMV7FkzlD1rhjKHKh4um8L9ZZO4suwlrih/iSE13flMGkBN1drs0H4Y7WLl7cOEGRO48dUbuem1m3jm3WcAGNlnJD/d8acctNFBbNlvy2UleeK1T729LrTnsJqRHFyzAQ+Uvc1tFW9z7Jwr+N95t3BW1wM4uuNn27YEkCRJkiRpjdRY8rtdYeK7VkppekSjQ7neAdYpmB6Uz6urzdSIqAC6kz34sqF165o/E+gRERX56O/C9lOBp1JKS8hKqLxOlgx/ppH4JalOj779KF+/6etMmj2Jk3c4mdN3PZ3KisqW3UhNDWuPf4v17h3L4EdfovuUrGLT/LV78tZuWzL1Mxvx7jYbMuSB51p2u61kaYf2zFp/AGx9MBx88LIFVVUwYcKyZPhLL8HYsXDttcvadOoEm24KW2wBm2+e/dx0U+jSZeXvSD26U8kXaobxhZphzGQhD5a9zaNlU7i+bAJXf/gq3aIDe1WOZN/KTfjcnH0Y1G1QiyaDZy6YyeNTHueRtx/h9tdv59UZrwKwzYBtOHuPszlwwwPZoPcGLba9+rSjnL1qhnJm769z7+JXOW3e7Rw75wquWPgkF3U/ghEVa7d6DJIkSZIk1Wos+b14BZdBllweHhFDyRLRh7GsJnetW4GjgCeAQ4D7U0opIm4F/hkRvyd74OVw4GmyCrSf6DNf54G8j6vzPm/Jt3Ez8FXg7xHRm6wMypuNxC5Jn1BVXcWpD5zKbx//LUN6DOHhYx5mx8E7ttwGUqLPy5NY/56xrHfvOLq8P4vq9hW8s+1GvPSV3Zj6mZHMWXftrGxIqaishM02y16FPvoIXn0Vxo+HF1+E55/PEuIXXZQtj4Bhw/jc4K7MHLEOM0cMYuaIdfiob482Pz696MjBNRtwcM0GfMQSFq29Fncueok7q17i+kXPwnlX0KdTH7bqvxVb9d+KLfttyVb9t2K9nus1mhCvSTXMWDCDafOm8eL7L/Lo24/y6JRHeWV69jiNdmXt2HHwjnx71Lf50oZfYp3u6zTYX2uJCPasHMke7Tfkbwsf5Sdzb2Sz6Wfwv1325eQun6d9NOl525IkSZIkfSqN/e9z84iYW8f8ADo0tGJew/tE4G6yWtuXppRejogzgLEppVuBS4Ar8wdafkiWzCZvdy3ZwzGrgRNSSksB6uoz3+TJwNUR8Svgubxv8rZ7RcQrwFLgxymlmY3styQt58X3X+TIm47kxfdf5Pitjud3e/2OrpVdW6Tv7pPfZ4NbHmX9e8bRddpMllaUM3X7jXn6hC8xeefNWdKlY4tsZ7XSuTOMGpW9aqUEU6ZkifAXXoDnn6fX04+w3n3PftxkUffOHyfCZw4fROcPZrGgVzdSG5VN6Uw79umwJQd22JKUEi9UT+Wxbfrx7LRnefa9Z/nt47+luiZ7XEV5lNOtshs9OvSge4fudK/sTvcO3amuqea9+e/x3vz3eH/++yxNyx5i2r2yOzsM3oHDNz2cHQfvyDYDtqFju1XnfCmLMkZ32pkvVG7O9+dew6nzb+Vfi55hTPcj2LH9sLYOT5IkSZJU4hpMfqeUPlW2IKV0J3Bn0bxTC35fBHy5nnXPAs5qSp/5/DeBbeuYn4Af5C9JapaaVMM9b9zDd+/6Lj079OS2r97G/iP2/9T9li1ewtAHnmejGx9mwLjXqSkvY+p2Ixn7zS8weZfNWdy1UwtEX2IiYPDg7PXFLwJwzbgxtJu/kLUmvkOv16fQ679T6TVhKiOvf4iKqiUA1JSVsaBPd+b37clHfXuwoHf2QNCqbp1X6ijxiGCLduuwxbbLHp5aVV3FSx+8xLPTnmXynMnMWTSH2VWzmbNoDnOq5jBp9iTKo5z+XfuzZb8t6del38evEb1GsEnfTSiLVniIaQvrX96da3qO5uuLxvOduf9kp5m/5fud9+DsrgfSwQdiSpIkSZJaid87lqR6TP9oOpe9cBkTP5zIQRsdxF/3+yt9Ovf5dJ3+979w8cUcfvFf6Dh7PnMH9OLp7xzAhC/uwMLe3Vsm8DXMki4deX+LYby/xbKRxFG9lO5TPmDTq+6h8wez6PL+LHq++S79xi+rerW0XQULemWJ8AW9u/NR/nNRj85QtnISypUVlWw9YGu2HrD1StleW9uvw6a83P6XnDLvJs776D7uq3qNf/Q4jk3bDWzr0CRJkiRJJcjktyQVSSnx2JTHuPbla4kIjtniGC754iUr/oDClOChh+C3v4U774Tyct7beTNePWgnpm630UpLtK5JUkU5s4f2Z/rGQ5i+8ZCP51csqKLTzDl0mpG9Os+YQ4/J77P2S2993KamvGxZUrxXdxau1ZVFPbqwqEcXlnSqbPOa4qu7LmUduKD7V9m3chOOmXM528z4Ned0O4jvdtpttRjFLkmSJElafZj8lqQCc6vmcsULVzD+g/Fs0GsDjt7iaNbquNaKJb6XLoUbb8yS3s88A337wumnw/HHc8+7t7V88GpUdadK5nbqy9x1+i43v3zRYjrNnPtxUrzTjDl0fXcmfV+ZvPz67StY1CNLhi/smSXEF/XswsIeXajq3rnNaouvjvbtsCnj253KcXOu4Ptzr+Wuqpf4e/ej6d/WgUmSJEmSSobJb0nKPTvtWf4x/h9UVVdx6MhD2W3oCo5EXbAALrsMfv97eOMNGD4c/vpX+PrXoWP+MMJ3WzR0fUpLO7Rn3sDezBvYe7n5ZUuq6TB7fvaaNZ+Os+fTYfY8Os6cw1pvvEPZ0pqP26YIqrp1YlH3LlR160hV105Ude0Es7pBjx7Qsyd0bZmHpJaKvuXduLXnCVy04GF+MPc6NptxBn99ZT0OHnlwW4cmSZIkSSoBJr8lrfEWLlnI1S9fzZNTn2Rw98Ecu8Wx9O+6AuNPFy3Kktxnnw0ffADbbQfnngsHHACOCF4t1bSrYEGfHizo0+OTC1Oi/fyFy5Lis+ZlSfI58+n+9ge0n7+QspoEjF22TllZdn4MGrTsNXBg9howAPr3z16dO6+0fWxrEcG3Ou/CrpUbcMTsSzjkukP42qZf4/x9zmetjmu1dXiSJEmSpNWYyW9Ja7TJsydz8bMXM3PhTPYbvh/7Dd+P8rJmJqoXL4ZLLoGzzoJ33oHdd4df/hJ22sn60KUsgsVdO7G4ayfmDu77yeUp0e6jRWzfeQOYPRtmzcp+9ukDU6fCc8/BbbfBwoWfXLdbtywJXpsQL0yMF87r0qX193Ml2bCiH0/0OoXfbDiDMx4+gwfeeoCLv3Ax+43Yr61DkyRJkiStpkx+S2pzY8aNWenbTClx/1v3c8OrN9Ctshs/3P6HDFtrWPM6qa6GK6+EM86ASZNghx2y6d12a5WYtZqJYEmXjrDukOXnjx697PeUsoT4O+/AtGnZ6913l//5xBPZz0WLPrmNLl0+mRAfMADWWQcGD85+9uu32nzzoF2U84tdfsH+I/bnqJuPYv9/7c+xWxzLH/b+A90qu7V1eJIkSZKk1YzJb0lrnI8Wf8TlL1zOC++/wOZrb85Rmx9F5/bNKDOREtx8M5x8Mvz3vzBqFPzlL/D5zzvSW80TkdUC79kTNtmk/nYpwZw5n0yM1/6cNi17qOq7735yJHlFRVZWZfBgGDoU1ltv+VdKrbuPK2DL/lvyzPHPcPpDp3POY+dwz5v38PvP/56DNzp4xR4+K0mSJElaI5n8lrRGmfjhRP727N+YWzWXQ0ceyu5Dd29eMu3ZZ+EHP4CHHoKRI7Mk+Be/aNJbrSsie2hmjx7ZeVef/2fvvsOjqrY+jn/PlPTeKCEJBAg19A6CdAugAioiCopi12u7Xstrw4JiwwYioogiolhAKSogRXrvvRdp6T0zc94/TmhKJyEJ/D7Ps59p++yzN4Qws2adtY9kku/adazt3HnsdsYM6+qE4wPeTicNQ/zICgsiOzyIrIjgo/fd3s6iX9speDu8ea39a3Sr1o27J97Njd/dSKvYVrzT6R0aRzcutnnJPwwv/Ct3qu+Ydd7Hru/euhBnIiIiIiIipZ2C3yJyWTBNk2nbpjF+3XjCfcP5b8v/UjGk4tkPsHcvPPssjBoF4eFWpvddd1lZtSIlxfGZ5HXqnLxPbi7s2AFbt1rtxx/J2bEO/4MpRGzcjXFcYDw3wJfMqBAyo0LJKBNCZmQo2eFBmHbbRVoQNKvQjGX3LGPkspH834z/o8mIJvSp04fX279OhaAKF20eIiIiIiIiUvooaiMil7w8dx6jV45m4Z6F1Ctbj351++Hr9D2rY+05edQd/RuMftSq8f3EE1YQPDi4iGctUkS8vSEhwWoADgdrCjJtDbcbn+QM/A6nWe1QKv4HUgjZvh6bxwOAx24jKyKYjLJhpJcLI71cOJlRIZhFWFfcYXMwoOEAetXuxaA5g3hn3juMXzuex5s/zkNNHyLK/yQbjoqIiIiIiMhlT8FvEbmkHco6xLDFw9idtpvrql3HVVWuwmacXdZq7KwVtBz8LYH7DkOPHvDGG1C5chHPWKT4mHY72RHBZEcEc/i45w23B9/DaQQcSMb/QAr+B5IJ37ibsiu2AFZAPKNMKOnlwkmPjgD/mtYVEoVcDijIO4jX2r/GgIYDeHra07wy+xXenPsmPWv25L5G99EypqVqgouIiIiIiMhRCn6LyCVr/aH1DF8yHI/p4YHGD5BYJvGsjvP/O4mWg8dSceYKkuLLMfGTx+k64C3rxUKqb3shNW1Lsuo/nGFdSwr5fJfon2NJY9ptZEWFkBUVctyTJj6pmQTsPUzgvsME7j1M2ZVbiV6yESbMtUqvVKlifWFUpYq16aatcMqlVAypyDc9vuH51s8zbPEwRq0YxZhVY0iMSuS+RvfRp04fAr0DC+VcIiIiIiIiUnop+C0iJdoZg6knYWLynW09Q+3LiDWDeNXVmgp/JQOnH8twe4heuI64OavAhK1t67GnSXWCd/xdJJu6iZRqhkFOSAA5IQEcqhlnPefx4H8wlYaZQbBlC2zaBIsWWa/5+FilVqpVg+rVoXz5Cw6G14iswZCrh/Ba+9f4ZvU3fLzoY+6fdD9P/P4EV1a8ks6VO9O5cmcSwhOUES4iIiIiInIZUvBbRC4pLjy8Y1/Ir/YtXOGJ4RlXc/xwnvG4oJ0HqDplIf6HUjlUtQJbOjUkNzjgIsxY5BJis5FZJhTiWkPbtmCakJQEmzfDxo1WW7nS6hsYaAXDq1eHGjUgMvK8T+vv5c9dDe6if/3+LNyzkNErRzN1y1QmbZoEQFxwHJ0qd6JjfEeaVWimjTJFREREREQuEwp+i8glI4t8XnDMZqFtH33ctejvrouN02d72nPzqTRjGeWXbiInq31jygAAIABJREFUyI/VPduQlKDAmEihMAyr9nd4ODRtaj2XlAQbNsD69VZbUlALp0wZqF0bKlaE1q2tTPFzPp1B0wpNaVrBOtfW5K38tuU3pm6ZytjVY/l06acAlA0oS5R/FBVDKlIppBJxwXH4e/kXxopFRERERESkBFHwW0QuCQfJ4n+OP9lmpPCkqyldPFXOeEzItn0kTFqAd2omuxtXZ3ubuni89GtRpEiFhUHz5lYzTThwANasgdWrYdYsmDYN/PyszPGrr7ZafPx5nSo+NJ57G93LvY3uJd+dz9J9S1m0dxEL9yzkty2/sXL/yqN9jwTDKwZXpGJoRWKCYvCyexXWqkVEpIQbvqRwS9wNaDigUMcTERGR86Moj4iUeluMZJ5y/EkGeQxyXUkTs/xp+9tz8oifvpRyy7eQFRbIits6khYTdZFmKyJHGYaV8V2mDLRrB3l51gaZkybB5Mnw669Wv2rVjgXCzzMr3Gl3npAVPnzJcLLys9iRuoPtKdvZnrydjYc3snDPQgBsho3Y4Fja24JoaVYg3gzBOMOVJCIiIiIiIlKyKPgtIqXaImMfzztm4Y+TD12dqGKGnrZ/2OY9VJ28AK+MHHY1q8mOKxLxOPWrUKRE8PI6FuQGa8PMyZOtYPjQofDee1ZWeLt20KWL1aKjz/t0fk4/akTUoEZEjaPPJWcnHw2Irz+0npH2lXxmrKSs6U9LTwVaeSpQx4zCwYVt1ikiIiIiIiJFTxEfESm1/rBt5zX7XCqawQxytSUKv1P2tefmE//HEsqt2EJmRDBrerQho3z4RZytiJyzqlWt9vDDkJUFf/55LBj+yy9WnwYNoFs36NoV6te3sskvQKhvKKG+odQrWw+AyB+mMs+2hzm23Uy0bWa8fQMhpjfXexK43p1AKOeehS4iIiIiIiIXh4LfIlIqTbRt5m37AuqYUbzuuhJ/nKfsG7j7INUnzMUnNZOdLWqxo1UipsN+EWcrIhfMzw+uucZq778P69bBxIkwYQK89BK8+KKVBd61q9XatTuv8ij/FI4vXTxV6OKpQjYuFhv7+NW+hS/sqxhjW0NHTyVu9FSnkhly4WsUERERERGRQqXgt4iUOuNs6/jIsZSmnvK87LoCn1P8KjPcHmLnrCJ27hpyg/xY0aeDanuLXAoMA2rWtNpTT8HBg1Y2+IQJMHo0DBtmBcs7dbIC4ddea9UVv0C+OLjCjOEKVww7SeN7+3qm2Lbyq30LjT3leD03kvbeNc48kIiIiIiIiFwUCn6LSKlhYjLKtprPHStp44nl/1wtcHLyDG7fw2lUmzCXoH2H+btOPFs6NsLtferscBEpxSIjoW9fq+XmWuVRJkywMsN/+skKljdteiwrvHbtCz5lLEE85m5Cf3ddJto28YN9Ix2S3qOrdx3eCbqRKg590SYiIiIiIlLctFuTiJQKJibD7Mv43LGSq9zxPO9qefLAt2lSbukmGnw2Cd+UdNZ2v4KNXZor8C1yufD2hs6d4aOPYMcOWLbMKovidsOzz0KdOhAfT4vBY4mevxZbvuuCTheMN308tRmbfx1vBHZnRt4Gah18if+l/UC6J6eQFiUiIiIiIiLnQ5nfIlLieTB5176ICfZN3OBO4GF3I2z8e1M7e04eCZMWELl+J0mVyrGxSzPyAk+9CaaIXOIMA+rVs9r//R/s3Qu//goTJ1L9pynU/nYGef4+7Gpei51X1GFny9rkhgSc16m8sPPfgM7c5tuMp9N/5I3MqXyZPZ9BgTfQx7cpNkP5BiIiIiIiIhebgt8iUqJ5MHnHvpCJ9s3c6q7F3e66GCcJfAfuPUT1n/7COy2Tre3qs7tpDSvwJSJyRPnycPfdcPfdjPrrQ6IXriNu9kriZq2k8h9L8NgM9tetzI4r6rCjdV1SK5Y951OUswfzRUg/7vNrw8NpY+mb+gXDs2bzeUhfqjouvO64iIiIiIiInD0Fv0WkxDJNk/fti5lo38xt7lr0P1ng2zSJXrieSjOWkRfox4rbOpEeHVE8ExaRUsPt48XO1nXZ2bous5/2ELluJ7GzVxI3awXN3v+BZu//QGpMFBlRISRXLk9KbBk8Xmf/tqmpVyXmhT/FqOx5PJb2PfUOvcKbgd25z6+NssBFREREREQukiINfhuGcRUwBLADI0zTHPSP172BL4GGwGHgZtM0txe89jTQH3ADD5umOfV0YxqGUQkYC4QDS4DbTNPMO+5cPYDvgcamaS4uqjWLSOEwTZPv1n7HNPtGerlrnDTw7cjKodrEeYRv2cvBajFsuqYpLl/vYpqxiJRaNhsHa1XkYK2KLLm3G/5/JxE3awUxc9dQYcFaopdsxGO3kRoTRXJ8OZLiy5EVGXLGq0tsho07/FrSybsmd6WO5sG0sfyUs4KRIbcTYw+7SIsTERERERG5fBVZ8NswDDvwEdAR2A0sMgxjgmmaa4/r1h9INk2zimEYvYA3gJsNw6gJ9AJqAeWBPwzDSCg45lRjvgG8a5rmWMMwhhWMPbRgLoHAI8CColqviBQe0zT5Yd0PTNs2jRvd1bnXXf9fge+gXQeo8dMcnFm5bOrcmH0NqqrMiYgUisyyYay9qS1rb2pLjXEzCN51gNCt+wjbspf46cuIn76MPH8fUuLKkFKxLMkVy562Vni0PZRJoQ/xafZsHkv7ntoHX+L9oF7c7tsMQ7+3RETO3/DhhTZU9R2zCmWc9d1bF8o4IiIiUjiKMvO7CbDZNM2tAIZhjAWuA44Pfl8HvFhw/3vgQ8P6FHgdMNY0zVxgm2EYmwvG42RjGoaxDmgH9C7oM6pg3KEFjwdiBcefLOQ1ikghM02Tnzf8zG9bf6NNXBse2BR9YuDbNCm/aAPx05eSG+zPsn6dySyjDEoRKRqmw05KpXKkVCrHtvYN8E7LJGTb34Ru/5uQ7X8TtXYHANkhAVB7ByQkQJUqEBZ2whdyhmEwwK81Hbxq0C/1C/qlfsEPOcsYHtyHMvag4lpesXOZbhyGvbinISIiIiIil6iiDH5HA7uOe7wbaHqqPqZpugzDSMUqWxINzP/HsdEF9082ZjiQYpqm65/9DcNoAMSYpvmrYRinDH4bhjEAGAAQGxt7lksUkcL266Zfmbx5Mq1iW9Grdi+MTXOOvmbPzafqpPlErdvJoYQKbOjSHLePVzHOVkQuN7lB/uyvW5n9dSuDaeJ3KJWQ7fsJ2fE3vkuWwJyC31mhoVC5shUIr1IFoqPBZiPeEcmfYY8zJHM6T6f/SK2DLzIs+FZ6+jYs3oUVIZfpZkn+Tja69rPFfdBqLuv2gCedAMObKFsgUbZAytiCcNsziTT9aGqWo7oZftJNjkVERERERM7GJb3hpWEYNuAdoN+Z+pqmORwYDtCoUSOzaGcmIiczbes0Jm6cSPMKzbk18dYTNoXzO5hKzfGz8E1OZ2vbeuxuVlNlTuSyNXxJybvM+7JkGGRFhpAVGcLextVoHdMK9uyBzZthyxbYtAkWF2wz4u0NsbEQF4ctLo5H4xK5KqwGt6eP4saU4fTOacIHwb0Is/kX75oKSbaZx++56/gxZxkTc1Zy2MwEwMAgxh5KZXsk3bzrEm0PIc3MZr87nQOedLa6D7HHdphkcvjcWEmU6UdrTwytPTHUNiOxo81CLzklrGyFSlaIiIiIXFqKMvi9B4g57nGFgudO1me3YRgOIBhr48vTHXuy5w8DIYZhOAqyv488HwjUBv4sqKlZFphgGEY3bXopUrLM3z2fcWvH0aBsA26ve/sJge/INdtJmLQAt9PByt7tSY0rU4wzFRE5BZsNYmKs1rYtmCYkJVnB8K1bYccOmDkT8vMBqOHjw4LYGBZHVeKLkEX0j1rLA1VuoUN4o2JeyPnJMfP5IWcZ43OWMiV3DVlmHsGGL128E+nmU5c6zgpUsofjbThPO86sHbNII5e5tj3Msu1igm0T39s3EGb60NoTQy93Tcpx6hrrIiIiIiIiRxRl8HsRUNUwjEpYgeheHKvJfcQEoC8wD+gJTDdN0zQMYwIwxjCMd7A2vKwKLASMk41ZcMyMgjHGFoz5s2maqUDEkZMZhvEn8IQC3yIly6r9qxi1YhTVwqtxZ/07jwa+DZeb+D+WUGHhelIrRLLuhlbkBfoV82xFRM6SYUB4uNWaFlR+c7th717YuRN27MC2YwdNFu2jSa4JZACfkhrwBX7RcTjLlIeICOv4iAirmWaJu+pllzuJoZkzGZ41m8NmJuVswfT1bc4NPvVo45WAl3HubzeD8OYqTzxXeeLJIp/5tr3MMnYyybaFX21buN6TQB93LULwKYIViYiIiIjIpaLIgt8FNbwfBKYCdmCkaZprDMN4GVhsmuYE4DNgdMGGlklYwWwK+o3D2hzTBTxgmqYb4GRjFpzyKWCsYRivAMsKxhaRc1WIlx+fjb/yNvPpoaFUNUN4b19d/H6eB4A9J48aP80hbOs+9jRMYGuHhph2Xe4uIqWc3X4sO7xlS+s5jweSk8nfu4vft03nwJ4NJB7cSq1dO/HJyjvx+BdegLg4KFPm5C0kBIKCjrXAQOuchcw0TebsnMP7yZ/wY85yTEy6edflIf+2XOmVcMLVOxfKDyftPHG0I44D7iy+sK9kvG0Dk2xbuMVdk56e6vhe2pX8RERERETkPBXpJwXTNCcBk/7x3PPH3c8BbjzFsa8Cr57NmAXPbwWanGE+V57NvEXk4liVv4cuSR8RhR9vuNrih3UpvO/hNGp99yc+KZlsvLopf9evUswzFREpQjYbhIfjDA/nmsR6rM7fw32pY5iTv5mO7kp8lN+Rqql2OHQIypWzssb374cFC6zbzMzTj+/nB/7+4OVl1R4//tbLyzq/YRxrxz/+x303Hvak72NL6jZSc9Poa9h53hFBvCMSf7sdHHPBsRCcTqs5HNatt7c1Dz8/8PU9dt/fH3zOPns7Cj/+627GTe4afOpYzgjHCn4wN3CHuw5dPPq/QkRERERETqQ0GREpFttch+icNAQ/w4u38tsQWnDpeujWfdT4cTYem42VvduTFhtVzDMVEbm4ajujmRn+OKOy5/Fk2nhq2Efwn/D2vFCnC4H3PvzvAzIz4cABKxCemgppaZCebt0eaZmZkJcHubnW7fH3TdPKPj9y63Ide1zwXK4rl4MZ+zmceRC3201Zhw91fCsQmuXBZgIkHzvW5bLqmrtcx8Y/HR8fCA21stZDQ4kz0sgL9CM7LJCs8CDyAnz/VeqlIsG86mrDKuMAn9iX87ZjITM9O7kxpy4hPiGF9nchIiIiIiKlm4LfInLRHXSn0ylpCDlmPrPDn+Tw3s1gmkQv2kD8tKVkRgazpmcbckO0oZmIXJ5sho07/FrSzacu/0v7kbczf+fzrLncP/0gDzZ5kDIBx2386+8PlSpZrRB5TA+zdsziw4Uf8uP6HwG4rtp1PNz0YerHtcEwjLMrleV2Q04OZGdDVtaJLSMDUlKslpwM+/YRm5qKcVzA3OXtJCs8iOzwILLCg8iMDCG9XDj5Ab4kmlF84OrIRNtmPrIvYd3Ml+lTpw8NyjUo1D8LEREREREpnRT8FpGLKsvMo2vyR+x2JzMt/FFqOcsz27WBqlMXUXbFFg4lxLC+W3M8Xs7inqqISLELtwXwacht3O3XitcyJvPq7FcZPHcwfev25bHmj1Etolqhn3PtwbV8tfIrxqwaw47UHYT5hvFE8ye4v/H9xIXEnfuAdrsVoPf3P6vus7f9iXd6Nr5J6fgeTsXvcBp+h9MI2f43ZVZtO9ovJ8iP9HLhZJQL5/by4TQp25H/xqzjkyWf0CKmBTfXuhkfhzbEFBERERG5nCn4LSIXjdv0cGvyZyzM38740Hto4VUZ0tKoM2YawbsPsqNlbXa0rvOvy9tFRC53Tbwq8VPY/Wzo3oZ35r3DqBWj+HTpp3Sr1o1+9fpxRewVhPuFn/f4u9N2M27NOL5a+RXL/l6GzbDRqXInXmn3Ct1rdMfP6VeIqzkDm43cYH9yg/1JqVT2hJfsufn4H0gmcO9hAvdZLXLDLgASgbbVY5gVX4mRG+fy7p4N3Nz8ros3bxERERERKXEU/BaRi8I0TR5NG8dPucsZEnQzN/jUh1274KOPCEhPY931LTlYs2JxT1NEpESrFlGNT7p+wsB2A/lw4Yd8tOgjft7wMwC1o2rTOrY1reOsVi6w3EnH2J+xnyX7lrB47+Kjt3vT9wLQuHxjhlw1hJtr3XxiaZUSwu3tJC0mirSYY/tBOLJyCfz7MIF7DuGVmcv1v2+lRz64bIdZXP4NFrdfSsO+T2O0amVtvikiIiIiIpcNBb9F5KJ4L3MaH2TN4FH/9jzs3w6WLoXPPwd/f1bc1pGMcuefsSilx6wds4p7CiKXhCj/KF5u+zLPXvEsi/YuYtaOWczaMYsvV37Jx4s/Bqy64XbDjt1mx27YsRk2DMMgLTcNAAODahHVaFuxLQ3LNeTahGtJCE8ozmWdF5efN8nx5UmOL8/67q2x5+RRZuUWohauwXvWX9Qe/TvGqN8xg4MxOneGa6+Fq6+GyMjinrqIiIiIiBQxBb9FpMh9n72Ex9O/p4dPA97y7w4TJ8Ivv1ibs913HxkpK4p7iiIipZK3w5tWsa1oFduKZ654BpfHxbJ9y5izcw6Hsw/j9rhxm248pufo/UohlWhYviH1y9Yn0DuwuJdQ6Nw+XuxtUoO9TWrgeaA7v+7fxpLRb3LHHi+unfkn9nHjrPJaTZtC167QsycklL6gv4iIiIiInJmC3yJSpP7K20yflJE0d8Yz2rc3thGfWVnfzZpBnz7WJegpxT3LM1PGsoiUBg6bg8bRjWkc3bi4p1Ii2Awbz137BuMrNaH3T30J7hbIlFqfk7h4p/Ul7LPPWi0xEW680QqE16hR3NMWEREREZFCYivuCYjIpWuz6wDXJX1MrD2MidyC71tDYNkyK7jQr59qr4qIyEXRo2YP5vWfh4+3H42W3sPIrhVg4UJr74khQyAkBF54AWrWhFq14MUXYfVqMM3inrqIiIiIiFwAZX6LSJFI8mRybdKHAExP7kbYp0MgPx8efBBq1y7m2YmIyOVi+JLhR+8/2PhBPl36Kf0n9Gfs6rF0r9EdW0sfaNkHv4NdqDhjGfF/LKXcyy9jvPQSyRXLsq19A7Z2aEhSlWirXAowoOGA4lqOiIiIiIicAwW/RaTQ5ZkueiQPY7v7MKs2daDC2M8hPBwefxzKlSvu6YkUr+HDz9znDKqrDI/IefH38uehJg8xbu04ft/6O/sz99O/fn98HD5kRYaw9qa2rL2pLb6HUqn453Lipy2h3ueTafDZJFJio6xAePuG0MA8GggXEREREZGSS8FvETknZ6p9bWIyyD6f2Wxl5m/lSFgwheSKZVl3QytceZtgx6aLNFMREZF/s9vs3FL7FsoGlGXcmnEMnjuYBxo/QJhv2NE+2RHBrOvZhnU92+CTnG5lhE9bSt0vf6P+51PghbFWCa8bb4QGDRQIFxEREREpoRT8FpFC9bVtDfPytrLs+wASt+xjT6NqbOnQAGzaYkBEREqOthXbEuUXxfClw3l9zuvc3+h+KoVW+le/nNBA1ndvzfrurfFOyaDin8tps+gAvP02vPEGxMcfC4Q3bKhAuIiIiIhICaJolIgUmhnGDv5MWcHKEQ5qbcti49VN2dKpkQLfIiJSItWKqsVTLZ/Cy+7F2/PeZtHeRaftnxsSwIbrW8GUKfD33/DZZ5CQAO+8A40bW4HwJ5+0NtPUZpkiIiIiIsVOmd8iUijWGodYuGMui78z8LHZWdm7LWmxUcU9LREROc7xmz8Whkth28fygeX5X8v/MWzJMEYsHcGetD10q9YNm3GGL27Dw+HOO62WlAQ//wzffw9DhsBbb0FcnJUR3rMnNGmiL4JFRERERIqB3oWLyAXbZ6azc/E0JnztwQwOYtkdVynwLSIipUagdyD/afofWsa0ZPLmyQxdPJTs/OyzHyAsDO64A379Ffbvhy++gNq14f33oXlzqFAB7r4bJkyAzMwiW4eIiIiIiJxIwW8RuSCZrmyYPJnXprrYU7UMq27vTG5IQHFPS0RE5Jw47U5uq3MbvWr3YvWB1bzx1xvsz9h/7gOFhkLfvvDLL3DgAIweDVdcAePGwXXXQUQEXHstDBsGO3cW/kJEREREROQoBb9F5LwZmVmU+2YiNy/PZ0HLimzv0R6Pl7O4pyUiInJeDMOgbcW2/Kfpf0jLTWPQX4NYc2DN+Q8YEgJ9+sC338LBg/DHH3DvvbBhA9x3n1UaJSHBuj9+vFU+RURERERECo1qfovIefHbn0Ts978TkOlizA1VqFCjaXFPSURELnPVf5hVOOMATejAs46ZfLjgA+5216WXpyY2DKvDknMYbEBBZXQvL2jf3mrvvAPr18Nvv1kB8a++sjLBDQMaNIB27aBlS6tkStT5lREr9PruDS+FCu8iIiIicrlR8FtEzlnE+p1UnvgXB3w9fNgvng5RCnyLSNEq7ECeyJmUI4CPXJ0ZZJ/HJ47lLPcc4BlXc0LwufDBDQNq1LDaI49Afj4sWmQFwv/4A959FwYPtvrGx1tB8COtdm0rkC4iIiIiImek4LeInD2Ph9jZK6k4exXzKsDbN1bgQd9mxT0rEZFL0qwd/85iXn8uGcdywXxx8KK7FT+Zm/jYvoQ7nZN4ztWC1oV9IqcTWrSw2vPPQ3Y2LFkC8+ZZbdo0+PrrY32rV4fExBNbTIwVVD+D886O18+eiIiIiJRCCn6LyNnJzYUvvqDi0lWMrmvw3rVhDKLVsUvAReSkThbAFJHSw8DgBk8CiWYkLznm8JhjGgfTvHgpsCsOw140J/X1hVatrAZgmtbmmPPmwYoVsGoVzJkDY8YcOyYgACpVsjLFK1WilmMfaRUiySgXTlZEMLmBvmDTdj8iIiIicnlR8FtEziwpCT7+GHP3bp7v6GBkc2+Guq7EmyL60C8iIlLCVDFDGZ5/Ne/bF/Na5mT+zNvImJD+xDnCi/7khmFtjhkXB716HXs+JQVWr7aC4evXw7ZtsGUL/P47LbOyThjCY7eRHRqIabOR7+9Nnr8PLm8v3N5O3F4O3F7H3TodmDYbpt3AY7Nh2m1g2wX2f/y/b5onf3yq58+2n81mZbg7neBwWGVejtw/LoCf6clltWsvK127WZG/m9mONRwwrHXbMDAwsGF9gRFgelHdDKemGU5NTwTlCcDQF/giIiIilzwFv0Xk9DZvhmHDMPPzufe2EMZUyuTj/LaFU/NURESkFPHFwVPuZvQJv5J7Ur+m9qGXeCXwOh7wu7LossBPJyTkxAzxI0yTL/94m6A9hwjcexjfpDR8k9LxTUojcu12nJk5BCelY8/Nx5Gbj/HPIPRJTSmSJZwrl7cXqb4GB3zc7Pd2kewLdh+ID7ATHeCLK8Cfw4F2DgbaORxgJ98OJiZJRg6TbJv5wdgAQLDpTU0znPqesnT2VNL7GhEREZFLlILfInJypgmzZsHYsZjh4dzVP5IvQ7YzOL8tcQQX9+xERESKzS2+TWjmjOf+tDH8J20cX2bN55PgW2nkVbG4p2YxDHLCgsgJC+JAYvwJL/2r5rdpYnO5see5sOflY89zYct3YfN4MNwmhseD4fFQO7wGuN0nnOOf5zzp4/Pp5/GAywX5+bjyctmQvYu12TvZlr0XZ04eEdkGCXmBVMpxUD8V/P92YU/PxHBnABnHlgbkBfiSExpAdlgQmaHl2B5uY3lYPnPCMljmk8Q8x1I+NZdzpSeWbp6qOE0T4yxqp4uIiIhI6aDgt4j8W34+jB0Lc+Zg1q7Nf3oGMJL5fB7cl/iDruKenYjIZeu8NyssKnGFvvVjqVHJEcGk0If4LmcJj6R9S5PDg3jArw2vBF5PsM23uKd39gwDj9OBx+kg3/802c9x9S/enIDl+bv4JGsW32QvItXMJtDwoYt3PXr4NOAq71r427xPPMDjYd76P/DKyMI7PRuv9Gy807PwTsvENymdsM17KJuZQ2WgPfA4kB0SwMGoMswrm89PZXfxbtnt5P25hisqtaFpdFN8naXo7/EyM3zJcACqa18NESluw4cX9wxONGBAcc9ApMRR8FtETpSSAsOGWXVDr76at9v58H7mjzwbcDX9/FowC33IEBERATAMg5t8G9HZuxbPpv/ER1kzGZ+zjMFBPejl0xi7oQ0mz0WWmce32Yv4JGs2C/K34YOTnr4NuNmnER28a+BjOE99sM1Gvr8P+f4+ZJY5eRd7bj4+yen4JqXjl5SG/4EUIg6kcNPGNG4u6JPhvY9lZb5haex3ZDZuTF5YO7wqVv53xrqIiIiIlApFGvw2DOMqYAhgB0aYpjnoH697A18CDYHDwM2maW4veO1poD/gBh42TXPq6cY0DKMSMBYIB5YAt5mmmWcYxmPAXYALOAjcaZrmjqJct0ipNXcuvPoq5ObCPfcwvgY8mfIJN/s04uWAbsU9OxERkRIp2ObLh8G3cLtvM+5N/Zo+KSN5xT6J5wKv4WbPnThsyjc5nTX5e/kkaxZfZs8n1cymur0s7wXdxG2+zQiz+RfaedzeTjLLhpFZNuyE5235LvwPpuB/IIW8AF9iV22k6fx9eM2ZB+9WJSciBO+WbTCaNYPWraFRI2sTThEREREp8YrsnbhhGHbgI6AjsBtYZBjGBNM01x7XrT+QbJpmFcMwegFvADcbhlET6AXUAsoDfxiGkVBwzKnGfAN41zTNsYZhDCsYeyiwDGhkmmaWYRj3AW/C0eQOEQGrvvfw4fDQQ9bmWf/5Dwsi8+hz+G1aOCvzRUg/bMpeExEROa0mXpVYHPEM43OW8XLGL/RJGclLH83mudbP0Tuxt4Lgx8kx8xmfs5RhmbOYk78ZLxz09GnAPX5XcIVX1Ytad9vjdJBePoL08hGs726V8jFy80hdMIvcubOI27CfK+dNpcLPP1sH+PlB8+bQpo0oAeSLAAAgAElEQVTVmjQBH22YWeJ5PDiz83Bk52J3WfXrTUzSzFz2GRlkko/DsGP6eOP29cHw8sILB5H44c9prjoQERGREq0o34E3ATabprkVwDCMscB1wPHB7+uAFwvufw98aFjvdK8DxpqmmQtsMwxjc8F4nGxMwzDWAe2A3gV9RhWMO9Q0zRnHnW8+0KcwFylS6mVmwn33wejR0LkzdO7MJu8Muh5+l/L2YH4Kve/0lxmLiIjIUTbDxo2+DenhU5+fcpbzsnM+fX/qy8szX+ax5o9xS+1bCPUNLe5pFpuNrv0Mz5rNF1lzOWxmUsUexeDAHvTza0GELaC4p3eU6e1FUOsO3PnIGEYsHUGDGc/DgRyet11J//Sq+P61AF54wUog8PaGpk2PBcObN7cC5HJxmCaOnDx8UjLwScnEJzUDn+QMfFIzcGbl4sjJw5mdiyM3/5yGzbXDYV847AeZvg6yg/3whIUREF4Ge1gk2aEBmA57ES1KRC4Hs4pg34LWqOa3yD8VZfA7Gth13OPdQNNT9TFN02UYRipW2ZJorED18cdGF9w/2ZjhQIppmq6T9D9ef2DyySZrGMYAsH5LxMbGnm5dIpeODRugRw9YuxZeegmefZZ9w9+h0+EhmJhMDnuYSHtgcc9SRESk1LEZNrr7NuCGu4cyceNEBs4ayAOTHuDRqY/SrVo3bq9zO1dVuQqn/dL/gvmQJ4Nx2Yv5Onshc/O34MDGDT71ucfvCtp6VSvRV5c5bA7ubXQvvRN78/rs13l03lu8HLGGD+7/gJvKdcD46y+YOdNqr74KAweC02mVRjkSDG/RAoKCinspl4YDB2D1ampNnk7Y5j1EL1qP36HUfwW28329yAkOIM/fh/0RPmzxy2GVXwbbffNI8rWy/aPwI9L0pwx+RJn++OPE43Fjz8nFmZ2HMzsP7+xcyM7BOyubmG1pRK9MA7YD4DEgM8Sf3MhQ0qIjSKsQScY/SuqIiIhI8btsrr00DKMP0Ahoc7LXTdMcDgwHaNSokXkRpyZSPMaNg/79rWylKVOgUydSclK4Kul9DnkymBH2GAmOU+wYJSIiImfFMAy6VetG14SuLP97OaNWjGLMqjF8v/Z7ovyj6F27Nz1r9qRJdJNLKhCeZeYxMWcFX2UvYEruGlx4qO0oz6DAG+jr25yy9uDinuI5CfIO4vUOr3NL4i30n9CfXuN7MaZaNz6+5mOiuxXsi5KWBscHw996CwYNApsN6te36oW3aQOtWkF4ePEuqKQzTdi6FZYsgaVLrduVK63gN9ASyAn2Jyc4gAO1KpIdGkhOSAA5IdZzO3xymWrfygzbDnYZ6dhMg/pmGa70xNLdE00kvhicvrSOq6AdkYSbyXkHOZC0i9zkAzgPp1D1cCYt9uUSv3E3AB6bjaqTF7K/bmW4IRzatYPQy/dKDxERkZKgKIPfe4CY4x5XKHjuZH12G4bhAIKxNr483bEne/4wEGIYhqMg+/uEcxmG0QF4FmhTUEpF5PKVlwdPPgnvvw/NmllB8JgYsvOz6fZNN9a59jEp7CEaeVUs7pmKiIhcMgzDoH65+tQvV5/BHQczZfMURq0YxceLP+a9Be8R4BVA67jWtK/UnvaV2pNYJrFEZ0T/k2mabHEf5LfctfyWu5ZpeevJMHOJtoXwqH8H+vg2pY6zQnFP84LVKVOHef3nMWT+EP5vxv9R8+OaDO44mLsa3IUtKAiuvtpqYJWWmz/fCoTPmgUffwzvvmu9Vru2FQw/0sqVK75FFTePBzZvPjHQvXQppKZarzudUKcOdOkCiYlQuzaj3cvIDg+i+o+zTxhqjXGIsfb5zDZ2YWAFvG9y1+AKTwyhXFhddid2ErzKklC2LJSFA2Qxwb6Re2ybcWa5uH6nH7fsCqZ6pkHN7/6Er/8Au93K/L/2WqvVqgUXsZ69iIiIFG3wexFQ1TCMSliB6F4cq8l9xASgLzAP6AlMN03TNAxjAjDGMIx3sDa8rAosBIyTjVlwzIyCMcYWjPkzgGEY9YFPgKtM0zxQhOsVKfm2b4dbbrE+iD3yCLz5Jnh54fK4uGX8LczZOYdvQvrTwbtGcc9UREqxC6lfuH5JIU5EpIRy2p10rdaVrtW6kpydzPRt05m2bRrTtk1j0qZJAET4RdA0uimJUYkklkkkMSqRahHV8LJ7FfPsLR7Tww53Ekvzd/J73jp+y13LNvchACraw7nVtyk3+zSitVdV7KUoiH82HDYHj7d4nOurX8/dE+/mnl/u4ZvV3/BZt8+ID40/1tHfH9q3txpAbi4sWmQFwmfNgi+/tALiAFWqHAuEt2hhPb4Ug6Rut1V270iAe+lSWLYM0tOt1729oW5d6/1qw4bQoIH1RYHXiT/32Uu2Hr3vwWSesYdv7GtZZTtIgOnFrZ5adHdXIxzfIltKFH7c5a7Hbe5Epntv5/tqGxhRYx8hPiHcVKUPw8r0x5gyBX79Ff73P6vFxsI118B111k/F85L52oPERGRkqrIgt8FNbwfBKYCdmCkaZprDMN4GVhsmuYE4DNgdMGGlklYwWwK+o3D2hzTBTxgmqYb4GRjFpzyKWCsYRivAMsKxgYYDAQA3xXsGr/TNM1uRbVukRLr22/hnnusy0i//RZuugmwMrXu/eVeft7wMx9c/QE3Ly8ZH6pFREQuB6G+ofSo2YMeNXsAsCt1F9O3TWf69uks2buEqVum4vJYxRecNifVIqpRJawKMUExVgs+dhvpF4mvs3CDfVnkk0QOM3M3ssa1l5WuPazK38Mq1x7SzRwAAg0f2nlV4wn/jnTyrklleyTGpRi4/YfKYZWZdvs0Plv2GY9NfYw6Q+vwZsc3ubfRvSfP2vf2tkqetGoFzzwDLhcsX34sM/zHH2HkSKtvSIgV/G3c+FirUKF0BcTz82HduhMD3cuXQ1aW9bqvL9SrB337WkHuhg2hRo2zDgh7TA+/2bYx2r6anUYaZU1/HnI15BpPZfy4eEFlb+xc7anMVZ54lhsHeCd4I8NXf8Hq1I28f//7NHzlFdizByZPtgLho0fDsGFW6ZuePaFXL7jiCitLXERERAqdYZoqb/1PjRo1MhcvXlzc0xApHBkZ8NBD8MUXVpmTMWOgUiXACnw/M+0ZBv01iOeueI6B7QbC8OGnHa4odqQWETlifffWxT2FE1T/4ex/57WOK9y56/dtyXVOf9cDBlzQufLceWw4tIFVB1axav8qVh9czbbkbexK20Vabtq/+nvbvQn1DcXAwM/ph5/TDy+7F3abHYfNQcT2gzix4cCGB5N83OTjKWhu8gwPqeSQZOSQRDY5hvuE8UMMP+o4o6njiKaOswJ1HBVo4IzFaRR/4K4w/s3883fQgIZn9/e3M3Und024i9+3/k7bim0Zed1IKoZUPLeTezywZg0sWACLF1tZ4itXWkFygIgIq2xGrVpQs+axFhVVvEHx7Gwrm3vdOqutXWvdbtpkBcABAgKsuudHgtwNGkD16ucV8DVNk4cnP8yP639kT/oeqnhCucVTkys9sTgo/qsM1t7Qinm75jFlyxQOZh7kjnp38Gr7VykbUNbqkJsLU6fC2LHw88/WlwHlylmJKbfcAk2alK4vOUQud2f4/Hw6RfFer/WrXxX6mCKlgWEYS0zTbHSy1y6bDS9FLktLllhvojdvhueeg+efPyGb5sU/X2TQX4O4p+E9vNz25WKcqIhI6adgtRQFL7uXVfakTCIknvhaak4qu9J2sSt1F7vTdnMo6xDJOckkZyezdN9SMvMzSc1NJd+dj8vjsjLIbdnk48GFGxsGTuxHg+Fe2HGYNkLwpqYnglB8CDN9CMOXK6OaUNNRjmhbyGWR1X2uYoNjmdpnKiOWjuDx3x4ncWgigzsO5p6G95z9n5fNZtW0TkyEu+6ynsvJsQLgixZZ5UHWrYOvvz5WDxusDRUrVoSYmGMtNta6jYqCoCAIDgYfn3MLqubkQEoKJCdbt/v3w86dx9qOHdbt33+fuIb4eCso37WrVau7YUOoWtV67QLN3TWXp/54ijk75xDpF8nzrpa09cRhO8PmlReTzbDRMrYlH1zzAQNnDmTIgiF8t/Y7Xmn3Cg82eRCbtzd062a1zEwrG3zsWCsbfMgQK/v9rrvgttsgMrK4lyMiIlLqKfP7JJT5LaWexwPvvGNdUlumDHz1FbRpc0KXl/58iRdnvkj/+v0Z3nX4sctzlfktIiJSaM7maoazzS4+F8OXnPz/83O5muF4hX1lQ1Eozszv4+1I2cFdE+/ij61/0K5SOz7p8glVwqpc8NyOMk3Yt8/KsF6zxgqI79wJu3ZZ7fjA+PEcDisIHhRk1SMH6z2jaR5rHo9Vfzs52cpQPhkfHyu4fqTFxVlZ3DVqWEFunwvbWPJkVh9YzbPTn2XChgmUDShLu4rtaBXbilo//VXo57pQR36GjvzsbDy8kUemPMKUzVNoHdeakd1GUjms8r8PTE2F776Dzz6z9udxOq0Aef/+0KmTyqKIlFTK/BYpEZT5LXI52bYN7rwT/vwTuneHTz+FsLATugycOZAXZ75Iv3r9Tgx8i4iIiMgFiQuJ47c+v/Hp0k958vcnSRyayAttXuDx5o/jtBdCLWrDgPLlrdahw79fT08/Fgg/dMgKqqalWe3I/cxMa5zjm81m3QYGWjXHQ0KsrPIjtxERVqA7IuKileXYkbKDF/58gS9XfEmgdyCvtnuVR5o+wtervr4o5y8MCeEJTOo9iVErRvGfKf+hzrA6DGo/iAeaPHDie/DgYCvj+667rC81PvvMqg8+frxV7/2OO6xWUL5QREREzo6C3yKXCo8Hhg6Fp56yMkNGjLCC4P/4cPLa7Nd4/s/nub3u7YzoOkKBbxEREZFCZhgGAxoOoEtCFx6a/BBPT3uab1Z/w6ddP6VJdJOiPXlg4LF64IXtAjIcz8UhTwavZkzi48yZGMDj/h34X8BVhK8LgHVfU72UXYloGAb96vWjQ3wH7p54Nw9PeZjx68Yz8rqRxIfG//uAWrWsqzgHDYIJE6xA+CuvwMCB0L69lQ1+ww1FkmUvIiJyqVHwW+RScHy2d+fOVrZ3TMy/ug2aM4hnpz9Lnzp9GNltJHabLp8UEREpSmdVZmRJEZy3lAUHL1XlA8sz/qbx/LT+Jx6Y9ADNRjTj4aYPM7DtQAK9A4t7eiVOhieHdzOnMTjzNzLNXPr5tuDFwC7E2MPOfHApUCGoApN6T+Lz5Z/z6NRHqTO0Dm91euvUteG9vKBnT6vt2mVtYD9yJPTubWXj33qrlSlet+5FX4uIiEhpoZRPkdLM44GPPrI2Rlq61Mr2njz5X4Fv0zQZNGcQT097mt6Jvfniui8U+BYRERG5SK6vfj1r71/LfY3u4/0F71Ptw2qMXDYSt8dd3FMrEbLMPN7O+J1KB5/l+YwJdPCqzuqIF/gs5PZLJvB9hGEY3Fn/Tlbft5oWMS2479f76PJNF/7O+Pv0B8bEwP/9H2zZAr//biW8DB8O9epB48bWhpmnqvcuIiJyGVPwW6S0WrMG2raFBx+EVq1g9WrrEsh/ZI14TA+PTX3saOB71PWjFPgWERERuciCfYL56NqPmNt/LnEhcfSf0J+Gwxsybeu04p5asck18/kwcwaVDzzLE+nf08ARy/zw//FD2H3UcJYr7ukVqZjgGKb2mcoHV3/A9G3Tqf1xbX5Y98OZD7TZrFrv33xjbXz6/vvW5qT33QflykG/fjB7trWBqYiIiKjsiUipk5EBL70E771n1XQ8RW1vgFxXLn1/6su3a77lkaaP8E7nd1TjW0RERKQYNavQjLl3zmXcmnE89cdTdBjdgS4JXRjccTDVI6oX9/QuijzTxZfZ83k5/Rd2eZJp7VWVcYEDuMKranFP7aIyDIMHmzxIh/gO9PmhDz3G9aBfvX4MuWoIQd5BZx4gLAweeshKhlm82KoNPmYMjBoFCQlWSZTbb4cyZYp+MZex4UsKtxb+gIYDCnU8EZHLnYLfIqWFacL338Ojj8KePVaW96BBEBFx0u6pOanc8O0NzNg+g+41ulMjogYjlo4442lUI1REREQuV/+q0V4E9dgBDOBm4DrfJ3nfM51XN02i9sZa9PNtzpMBnajmKGt1HHBpBcFSPFkMz5rNkMzp7PWk0NRZiZEhfWnvVf3kNa8vE9UjqjOv/zxenvkyr815jRnbZjDq+lG0qdjm7AYwDKv0SePG8Pbb8N13ViD8v/+FZ56Brl2tzw6dO4NDIQAREbm86H8+kdJg40Yrq+O336y6ft99B82bn7L7vvR9XP311aw5uIY76t1BswrNLuJkRURERORs+BhO/hvQmTt8WzAw41c+zZrDyOy5XOddl/8GdOLU7/ZKl+2uQwzJms6IrDlkmLm096rOZ/630dm71mUd9D6e0+5kYLuBXFP1Gm778TauHHUlDzR+gEEdBhHgFXD2A/n7W6VP+vWD9eutIPioUfDjjxAdDXfcAX37QpUqRbWU0mX4hWdtF2by0PrurQttLBERsaj+gUhJduiQlemdmAjz58OQIbBo0WkD3+sPraf5Z83ZnLSZX3v/qsC3iIiISAkXaQ/k/eBe7Ih6jecCrmFm3kZaHH6T1p+35peNv+AxPcU9xXPmMT1Mz13PzcnDqXzwOT7MnMH1PvVYFvEcf4Q/ylU+tRX4PonmMc1Zce8KHmn6CB8v+pjEoYlM3zb9/AarXh0GD4bdu2H8eKhTB157DapWhaZNrXrhf59ho00REZFSTpnfIiVRZqZV0/uNN6z7/frBq69C2bKnPWz82vHc8fMd+Dp9mdlvJg3LNyz0GnQiIiIiUjSi7EG8HNiN//p34rPsv3hnzx90/aYrcfZwbvFpzK2+TajtjC7uaZ7W2vy9fJk9n6+zF7Lbk0yw4cvj/h152L8dFeyhxT29UsHfy5/3rnqPnjV7cufPd9L+y/bc2/Be3uz4JoHegec+oJcXdO9utd27YexY+PpreOQRK9GmQwfo3RtuuAGCzqLWuIiISCmizG+RkiQ/Hz75xLoM8bnnoF07WLXKulzxNIHvfHc+j019jJ7f9aRGZA0W3b2IhuUbXsSJi4iIiEhhCbD58Ih/ezZHvsKYkP7UcJRlcOZvJB56mboHB/JmxlR2uZOKe5oAmKbJFtdBhmROo9GhV6l16CXeyvydOs5oxobcxb4yb/JmUA8Fvs9Dq9hWLL93OY81e4xPlnxC7aG1mbhhIqZpnv+gFSrAE0/AsmWwZg08/TRs2mQl20RGwrXXwogRcOBAoa1DRESkOCnzW6QkcLmsOt4vvmjV927Z0trcsmXLMx66J20PN31/E3N3zeWhJg/xVqe38LJ7Ff2cRURERC5xswp5I/DWcedWz9dp2LnFtwm3+DbhgDuNcTlL+Dp7AU+l/8BT6T9Q11GBK70SaOOdQGuvqoTbzqE29AU47MlgWu56/shdx+9569juPgxAA0cs7wbdyC0+TShjVwZxYfBz+vF257fpUbMH/Sf0p9vYblxV5Sre7fwu1SOqX9jgNWvCK6/AwIFWicXvvrNqg0+aBPfcY30Wuf56q8XHF86CRERELjIFv0WKU04OfPGFVYtv61brDejPP1s7sp9FDcQ/tv5B7/G9yXZlM7bHWG6ufXPRz1lERERELrooexAP+rflQf+2bHEd5NucRUzLXc/wrNkMybJqQtd2lKeNVwJ1nNFUtZehiiOSaFsINuP8Lvj1mB52upNY69p3tC3P38Vy125MTIIMH9p5VecJ/4509K5JgqNMYS5ZjtMipgUr713Jhws/5MWZL5I4NJGHmzzM822eJ9gn+MIGNwxrT6HmzeHtt2HlSisI/tNP8PjjVktIgI4drda2rcqjiFwMponN5caW78Ke78Ked+y+4TnFXhDTp4Ofn7X5bUCAdevvbz2nfRbkMqXgt0hxSEuDoUPh3Xdh/35o0sR6o9mtG9jO/OEkx5XDwJkDeX3O69SMrMn3N31/4ZkfIiIiIlIqVHZE8kzANTwTcA15potF+dv5M3cjM/M28kX2PDKzco/29cZBZUckle2RhNr88De88TO8jjYfw0GmJ48UM4sUTzYpZhapnmwOeTLY6D5ApnlsrLK2IGo5yvNyQFc6eNegkTMOh2Evjj+Cy5LT7uTR5o9ya51beWbaM7w7/12+WvUVr7V7jX7/z96dx1dRnX8c/zzZyQIJhH1LQNnDGlSoIqJF2mpdSquWtmoVa6tVW0sX+6tbbdXutVpXrNpapbVSt1q1FUREhCAgAkVZJWHfQhKy3pzfH2eS3IQEEki4IXzfvs5r5p45M3PmJg65z5z7nJFXEB3VDD8LMxgxwpfbb/cDdF56CV5/3Q/aeeABiI72E2Z++tMwcSKMHeuDayJyeM7BgQOwbx9pa/NI2H+AuMJiYg+UEHugNGxZSmxxKdbUNEfPNDBBrhl07AhdutSUrl39snt3yMjwpXdviI8/2qsUaVUU/BY5ljZs8Dm9H3oI8vP9H4w/+pH/o7GRT2Hf3PAm33j5G6zds5YrRl7B/Z+5n6Q4/bEpIiIiLae5039A01OASP0WfrIAgDNI5gxGU8kodnKAPCsg1wr8srKAlXzCASunhApKCVFCBS7sz894F00ycXSJTSXV2tE9ugNnxg9gSEx3hsR0Z3BMdzpG6W/O1qBLUhce+/xjfDP7m9zw7xu4+qWr+cWCX/CDT/2Arwz/SvOmQOzXz0+MeeONUFYG774Lb7zhy513wh13+GD48OF+5Phpp/ll//4aZSonrtJS2LULdu6sXfbsgb17/XYgK2yX8nZxlLdLoDwxnuKO7dnfK57yxHhCcbGEYmMIxcVQGRvt12NjcNH1D5obedWPfXC9qAgKC/2yan33bj/4bscO/w2PHTt8f8KZQY8eNcHwgQN9GTQITj4Z2rVrkbdMpCUp+C3S0ioq4OWXfdD7tdf8PyYXXww//CGMafyklLsO7OJ7r3+PJ5c/Sf+0/rzx1Tc4p985LdhxERERORZaIrAsJ64ojK4k0dUlMdo1PGG6w1FGiFJCJBBDHH7U8IQeeihxvBjTYwzzr5zPP1b/g5+//XOuevEqbpt7GzePu5npo6c3/wCZuDg480xf7rrLB83efbemPPUU/PGPvm2nTpCVBcOG+ZKVBUOHQoejTNEi0lqUl/tvRixf7gPKVWXHDj/QLVxiIqSn+xHWQ4b4EdhpaSwt3URZ+0RKk9s1+A1wh2MPJeRaAfmUkG8l7KeU/VbKfsootDIMiHJGNFF03zOTmKgY4hLi6NqpK91TutMjZRA9UnrQPbk7XZO7EhMVFgosK4MtW2DTJti4saZs2gTz58PTT9e0NasJiA8bVvMtkUGDIDa2ed9fkWak4LdIS9m82c+U/thj/h+Tnj3h1lvhqqv8V4kayTnHnz/4M9997bvkl+Zzy+m38H8T/o92sXriKiIiIiJHxjDiiSFeHwmPa2bG1CFT+cLgL/Daute4e/7dfOe173DXvLu48dQbuXr01XRP6d4yJ09Lg89+1heAUAhWrvSTZy5eDB9+6FOlFBbW7NO7N5x0EmRm+iBaZmbNevfujUoBKXLMOAfbtsFHH8GaNbWX69f7gW5VkpN9GpEhQ3wqkc6da0oDaYEKNh2oXq/EsZn9fBS1h81WwGb2k2sFbLb9FFvFQfvGuWg6EEey89/0CEU5QjjWfTKfisoKSkOl7Dqwi0pXOzd4TFQMAzoNIKtLFsO6DCOrSxZZXbPImHAGUWeeeXAnDxyAjz+G//2vpqxe7XOLl5UFnYnzD7eqguFVpWPHJr7hIi1Df+mINKedO+H552HWLHjrLf+P5ZQpfgTE5z4HMY3/X845x2vrXuOOt+5gYe5CxvUaxyPnP8KwLsNa8AJEREREROR4Y2ZMOWkKU06awoLNC7h7/t3cOvdWbn/rdiZlTmJa1jQuHnwx7eNbbqLKR5bN9CtjgDFjgbHgHMnb9tBxbR5p67bQcV0eKXmbaP/BEhJ376+1f2V0FCWpyRSnpVDcMYWStBROGjTeBw/bt4eUlINLQoIPvNUt0dH+s1hDpbLSL4uL/cnD6w9XnPOB/mC9w5btmHNYpQNX6ZeAMwMzXJQBfunrwEVF+aUFdVFGZXQ0Sdv2+NQU7dr5a9PDgJZXWQm5ubBuHaxde/Ay/OFNQoJP/TF8OEyd6kdAr1rlg95NyHvvnGNtaAf/idrIGtvNR7aHj2wPB4Igd5QzupFEL5dCVmV/ersUeroU0kigg4unPfEkNBDOm3DjX6rXKyor2FG0gy0FW6rLJ/mf8OGOD1mUt4hZK2dVt02JS+HUXqcyrtc4xvcez2m9TiM1IdWPWq8KZocrL/cPApYvrymvvuofeFXp3bt2MHzUKJ9KSb/XcoyZa2ry/BNAdna2y8nJiXQ35HixZ4+fDX3WLP/0MxTy/whecglceaUfxdAEzjleXfsqd7x1B4vyFtGnQx9+MuEnfH3U14mypv8j8ciSR5rUftDz+uq1iIiISEtoiTznzZ0253jIxd6aUwX972L//l0z5poI9wTW7FrDXz74C3/98K+s37uehJgEzh9wPl/O+jJnZ55NSnxKs56vqZ87okvKSN62h5Qtu0jZspukHXtpt7eAdnsKSAiWHfJLoKCgWft5XElI8MHHxEQfEK+73qHDoUtqas16cvKJm4e9qMh/M3vDhoOD2xs2VOfgBnz6jsxM/w2F/v1hwAD/+X7AAB/MrRu4feTwv/clrpwl5Zt4p2wdC8rWsaB8PTsr/e91nIvmJJfGQNeRga4jA1xHerv21amommrCz/5y+EaBgtICVu1cxYodK1i6dSnv5r7L8u3LqXSVGMaQzkMY33s8EzMmMjFjIj1Sehz+oNu21Q6IL1/uR4uHQn57SooPgoeXwYOVNkWOmpktcc5l17dNI79Fmso5/xW+117zZe5c/3Wnfv3g+9/3Qe/hw5v8h4Vzjlc+foU73rqDnIfowt0AACAASURBVC05ZKRm8Mh5j3D5yMubd9IaEREREZEGaHLTtmNg+kB+Oumn3HnWnbyX9x5Pf/A0s1bO4u+r/k60RTOq+yjO7HsmE/pO4Iw+Z5DWLu2Y9i+UEEd+RjfyMxrOTX/NmGt8YLKgoHbZv98vS0t96oWyMj8StWq9osJ/HquvREXVrL/3nj9R2LbyKEch5RRaOYWUsd/KqvMr51sp+ylln5Wyl2L2Ucped4CiqApKohwhg1AUOCDKQbSD6Mqa9agGXkc7iK+AxHJIqYyhk0sgzSWQ6uJJcwmkuXg6hGJJCUWTVFFGQlEZCXt2E7Vqlc8vnZ9fOwVHfaKiDg6Kp6Y2bb0J32Rucc7Bvn0+x/aOHf5b2Dt2+LzbeXl+NPfmzX65b1/tfRMTfXB78GA4/3wf5K4Kdvfu7b85cBS2h/azoHxddbB7SfknlOF/PidHd+Fz8cMYH9ef6F17yHAdiCEyI6FT4v1o71N7nVpdV1hWyKK8RSzYvIAFmxcwa+UsHn3/UQAGdBrAxL4Tq4Ph9aZU6tbNl3PPrakrKfEpkZYtg/ffh6VL4dFHfUoVgPh4Py9AeEB8+HD/cxJpBhr5XQ+N/JaD7NkD//kP/PvfPuC9ZYuvHzrUpzP50pdg9OgjepL+Sf4n/Hn5n3ly+ZN8vOdj+qX148dn/JivDv8qsdFH//RTI79FREREJJKaO/jdmkd+V2k1Af9rao9ALw+VM2/TPOZunMu8T+bxXu57lIZKMYyhXYYyrMswBnQcwIBOAxiYPpCTO55Mh4TGTVLZ1M8djep+E0fQO+coC5VRVF7EgfIDFJUVsb90P3uK97C3ZC97i/dWr+8p3sPe1UvZ44rYW3mAvZUH2OOKOODKGjx+ssXTKSqZ9KgkOlkynaKSOFC0j0RiSXQxfkks7ZyfRDaGKKIxYogihiiiMCpxVFBJOZXVyzILcYBy1g/ryckdT/Z9Dfq4tWAreQV57C/df1B/eqT0oH9af/qlZjIwsQ8DYrrSPyqdPrQnrTQK27/fB36rAuR116te79vnHygcTlJS7eB5UlLNaPSqkpTkU8/ExtYsq9brpqPxPzSfeqSszAdJS0trllUPPvbvr+l31fq+fQ0H/Lt2hV69akrv3n7Zt68Pcnft2myj4MsffpAVFXksKtvAu+XreadsHetCOwGIJ4bs2L6Mj+vPp+L6Mz62P52ja75x0SIPG5sw8rsxQpUhlm1bxtyNc5m7aS7zNs2r/l0c2GkgEzMmclbGWZyZcSbdkht+kHXwgUM+l3hVMHzpUr++d6/fHhVVM7FmVRk61D+gaE0PYaTVONTIbwW/66Hg9wmustLnrlqwwM9avmCBn9AB/D/yn/60f4o5eXKTJq4MV1RWxPOrn+fJ5U/y5oY3cTjO7HsmV426ikuHXdosQe8qCn6LiIiISCQp+B1B1xw6eFxSUcKivEXM2zSPdza/w5pda9i4byOOmjhB58TOdEnqQnpieq3SsV1HEmISSIhJID46nnmb5hEbHUu0ReNwOOdqLStdZYN15ZXlVFRWEKoMUV5ZTqgyREVlBUM6D6E0VEppRSlllWWUVpRSUlFCUXkRRWVFtYLcVXUhFzrs25IYm0haQhppxY6OUUmkWaJfRiXS0ZJIj/KBbb/0652ikoi3gz+nNefv4/8untBgwL+wrJAtBVvI259H7v5cNuzbwPq961m3dx3r965nS8GWWu2T45Lpl9bPB8fT+lWXzNRM+qb2JSEmofYJQiEfaA4PiNdd1q07cKCmFBXVLMsafoDQKLGxfjRwfLxP19Khg8/7XjelS9XEkl261JT09BZLoRGqDLF2z1pytuSwKG8Ri7csZmluDiWUA9AlKoXxsT7Q/am4/oyO7VPv70yV4yH4XVeoMsTSbUt9MHyjD4YXlPkULoPSB3Fm3zP5VO9P8ak+nyIzNRNrykMG5+CTT2qC4cuW+RHj69fXPCyJj/cj9ocOrR0U79tXucRPcAp+N5GC3yeQigo/U/OKFfDBB/4Gu3BhzdPGjh3htNNg3Dg4+2wYO/aInzKu27OO/6z/D2+sf4PX1r1GYVkh/dL6cfmIy/nq8K+SmZbZjBdWQ8FvEREREYkkBb+PLyWunPUVO/kotIOPKraztmIHuyoL2eUK2VVZxK7KQnZXFlJJy8YSoi2adrHtiIuOIz463i9j4omPjicpLomk2KSaZWwSibGJB9fHJZESl0LHdh1Ja5fmlwlpxMfE+5M0Il/z4Ryr4PfhHCg/wMZ9G31AfM+6WoHx9XvXUxqqyWttGD1SevhgeFommamZ1YHxfmn96J7S/Yjmm6pWNSloVTqaqpQ0odDBaWjABy2rgt3x8REPYla6SrYWbGXlzpWs2L6CFTt8WbVzFSUVJYB/gDKm+xjG7o7nlNgMxsZmkBmd3qRg7/EY/K6rorKCZduWMWfDHOZumsv8T+ZXjwzvltyN8b3HM77XeMb1HseIriNIimv8xKDVior8gMSVK30K2qqSm1vTJinJB8EHD/aTkp50Us2yfctN9Cuth4LfTaTgdxuUn+8ntKgqq1f7YPfq1TWTW8TEwKBBPtA9bhyMH+8ntTiCr0M558gryGNh7kLeWPcGb6x/gw37NgDQq30vpvSfwtdGfI3T+5zetCehR0DBbxERERGR419rCqhXukoKXCklrpwSV04pFbyzZSFlVBLCT5YXBcHSMAiWRpSr8xqIJZpYosKWfmtruuaGtJbg96FUukq2FW5j/d71bNi7oXrUeNUyb39erdH+cdFx9EjpQY+UHvRM6Vm97J7Snc6Jnemc1Ll6edAI8uNARWUF2wu3s7VwK1sLtrJx30bW7V3ny551bNi3oTrIDT6Im9Uly5euWYzuPpohnYcQExVzVA9Q2kLwu65QZYhVO1fxzuZ3WLB5Ae9sfof1e9cD/n4wMH0go7qN8qX7KEZ0HUF6YtMeGlTbtw9WrfKB8JUr/aDGNWtq0tRW6dLFB8EzMnzp29eXjAzo08dPICvHvYhNeGlmU4DfA9HAY865e+psjweeAsYAu4FLnHMbg20/Aq4CQsANzrnXDnVMM8sEngU6AUuArzrnyg51Dmkjysr8zW3LFj+xRV6eX8/N9V+PWbcOdu2qvU+PHn4ChU9/2i+zsnzgOz6+yacvLCtk3Z51LN++nGXbllUv9xTvASAlLoWzMs/iu+O+yzn9zmFgp4EtHvAWERERERFpKVEWRQdrRwdqgkbb3LGdMFMaL8qiqoPZp/c5/aDtpRWlbMrfVB0Y37hvI3kFeWz532I+2LKOf1fmU+BK6jkyJFk86VHJdLB2pEa1878XwbK9JZBgsSRYLO2CZQLB0mKC+jgS8OuxFl0dgq9KjQN+AlGHgy9+sVZ9eaic4opiSipKKC4vpriimOLyYgrLCtlXsq+mlPrljqIdbC3Yyq4Du2oF+wGSYpPol9aPgekD+ezJn6V/Wn8GpQ8iq2sW6YnpzfazaOuio6LJ6uofElybfS0A2wq3sThvMUu3LeX9re8z/5P5PPPhM9X7pCWkMTB9IAM7BSV9IP3T+tO7Q2/SEtIajp+kpvpBi+PH164vKvJxoI8/9mXtWl8WLIBZs/w3EMJ16uRjRD16QPfuNevduvm0OlUlLe2oJ0OVyGixkd9mFg18BHwayAUWA5c551aFtfkWMNw5d62ZXQpc5Jy7xMyGAM8ApwA9gP8AA4Ld6j2mmf0NeN4596yZPQQsd8492NA5DtV3jfw+hior/cjr4uKasn9/TQmf0GLPHti92weyw0vdmZvBT6bRowf061d75uaqkpJy8D5hnHMUlRex68Audh/Y7ZfFu9lRtINN+zaxKd+Xjfs2Vge5AdrFtGNYl2GM7DaSEV1HMLr7aLJ7ZDdrDu+m0shvEREREZHjn9LHHL0T8ZqbS0FlCVsr89lZWcDcbe+xz0rJpyRYllJk5RRRRiHlFFoZRZRzgHJCFrlsA+1i2pGakFpd0hPT6Z7cne4p3Wste3foTdekrkc2SE0jv4/IrgO7WLp1KR/u+JA1u9fw0e6PWLN7zUG56xNjE+ndvje9O/SmV/te9EjucdD8A+mJ6aQmpJISn+JH4x9KKOQHS27cCJs2+ZKXB1u31gyq3Lr14AA5+HQ8HTv6QHhV7vn27Wvy0dddD69LSfEjzBMSfFEQvdlFJO2JmY0DbnfOnRu8/hGAc+7usDavBW3eNbMYYBvQGfhheNuqdsFuBx0TuAfYCXRzzlWEn7uhc7hDXPgJG/zeuxdmzvT/k1dU1F42Zr2+upISX6oC23XXS0sP369ARXwsxanJFHdIorhDIsUdEjnQIYkDqYnsT09hf6dk8jslk98piaKUBCqDCVQqXSUhF6Is5CdIKQ35UhYq85OlBJOjFJYVUlTmlwVlBZSF6p+kIyk2ib6pfenbwZeM1Awy0zIZ3nU4J3c8meio1nUTU/BbRERERETk+NASwe9IBv0rqKScSsoIVZdSC9V6XUaIkzoPpIwQBkGiHOqsV63VrMdYdPWI8nYEo8gtlmSLZ0XuEuJoXZ/Nj4XjJfjdkILSAj7a/REb9m1gc/5mNu/fTO7+XDbv38zm/M1sK9x2yEltE2ISSIlLISU+hZS4FBJjE6vnC4iLjqs9h0B0WF2w/bRepzGl32TYuRO2bfPLnTv9wMvw9fz82oM19+/3I84bKyamJhDeUImL8+2aUiZMgHPPbYafxPEnUmlPegKbw17nAqc21CYIWufj05b0BBbW2bdnsF7fMTsB+5xzFfW0b+gctfJgmNk1QFVyrUIzW9PoK5Vjo7Qctu/1JYKKKGJV8N8xlE6d31kRkVZE9ygRac10jxKR1qqe+9PTEelI5L0V6Q60DT8/UX9/vJLgv53sjHRXDq2iAgoLfWlOP/958x7v+Pobqm9DG1o05/fxxDn3CHD0Uz2LtAAzy2noCZaISKTpHiUirZnuUSLSWun+JCKtWVu5R0W14LHzgN5hr3sFdfW2CVKSdMBPStnQvg3V7wZSg2PUPVdD5xARERERERERERGRNqolg9+LgZPNLNPM4oBLgRfrtHkRuDxYnwq8GeTifhG41MzizSwTOBlY1NAxg33mBMcgOOYLhzmHiIiIiIiIiIiIiLRRLZb2JMivfT3wGhANPO6cW2lmdwI5zrkXgZnAn81sLbAHH8wmaPc3YBVQAVznnM9oX98xg1P+AHjWzO4ClgbHpqFziBxnlJJHRFoz3aNEpDXTPUpEWivdn0SkNWsT9yjTIGgRERERERERERERaWtaMu2JiIiIiIiIiIiIiEhEKPgtIiIiIiIiIiIiIm2Ogt8irZiZTTGzNWa21sx+GOn+iEjbZWaPm9kOM/swrK6jmb1hZh8Hy7Sg3szsvuDe9IGZjQ7b5/Kg/cdmdnlY/RgzWxHsc5+Z2bG9QhE5nplZbzObY2arzGylmd0Y1Os+JSIRZWYJZrbIzJYH96c7gvpMM3svuKfMMrO4oD4+eL022J4RdqwfBfVrzOzcsHp9LhSRo2Jm0Wa21MxeDl6fMPcoBb9FWikziwYeAD4DDAEuM7Mhke2ViLRhTwBT6tT9EPivc+5k4L/Ba/D3pZODcg3wIPggFHAbcCpwCnBbVSAqaDM9bL+65xIROZQK4Gbn3BDgNOC64O8i3adEJNJKgUnOuRHASGCKmZ0G3Av81jl3ErAXuCpofxWwN6j/bdCO4J52KTAUf//5YxCs0udCEWkONwKrw16fMPcoBb9FWq9TgLXOufXOuTLgWeCCCPdJRNoo59w8YE+d6guAJ4P1J4ELw+qfct5CINXMugPnAm845/Y45/YCb+A/AHYH2jvnFjo/0/ZTYccSETks59xW59z7wXoB/sNbT3SfEpEIC+4zhcHL2KA4YBLwXFBf9/5Udd96Djg7+KbJBcCzzrlS59wGYC3+M6E+F4rIUTGzXsDngMeC18YJdI9S8Fuk9eoJbA57nRvUiYgcK12dc1uD9W1A12C9ofvToepz66kXEWmy4Ou3o4D30H1KRFqBYPTjMmAH/qHaOmCfc64iaBJ+T6m+DwXb84FONP2+JSLSWL8Dvg9UBq87cQLdoxT8FhERkcMKRkK6SPdDRE5sZpYM/AO4yTm3P3yb7lMiEinOuZBzbiTQCz8KclCEuyQiAoCZnQfscM4tiXRfIkXBb5HWKw/oHfa6V1AnInKsbA9SARAsdwT1Dd2fDlXfq556EZFGM7NYfOD7aefc80G17lMi0mo45/YBc4Bx+HRLMcGm8HtK9X0o2N4B2E3T71siIo3xKeDzZrYRn5JkEvB7TqB7lILfIq3XYuDkYAbeOPzEAi9GuE8icmJ5Ebg8WL8ceCGs/mvmnQbkB2kHXgMmm1laMIHcZOC1YNt+MzstyBf3tbBjiYgcVnDvmAmsds79JmyT7lMiElFm1tnMUoP1dsCn8fMSzAGmBs3q3p+q7ltTgTeDb668CFxqZvFmlomfeHcR+lwoIkfBOfcj51wv51wG/v7xpnNuGifQPSrm8E1EJBKccxVmdj3+Q1o08LhzbmWEuyUibZSZPQNMBNLNLBe4DbgH+JuZXQVsAr4UNP8X8Fn8JCcHgCsBnHN7zOyn+D+AAO50zlVNovkt4AmgHfBqUEREGutTwFeBFUFeXYBb0H1KRCKvO/CkmUXjBxj+zTn3spmtAp41s7uApfgHeATLP5vZWvxk45cCOOdWmtnfgFVABXCdcy4EoM+FItICfsAJco8yH7wXEREREREREREREWk7lPZERERERERERERERNocBb9FREREREREREREpM1R8FtERERERERERERE2hwFv0VERERERERERESkzVHwW0RERERERERERETaHAW/RURERERERERERKTNUfBbRERERKQVMLPCSPfhaJjZhWY2JNL9EBERERGpouC3iIiIiIg0hwsBBb9FREREpNVQ8FtEREREpBUx75dm9qGZrTCzS4L6ZDP7r5m9H9RfENRnmNlqM3vUzFaa2etm1u4Qx59uZovNbLmZ/cPMEoP6J8zsQTNbaGbrzWyimT0eHPuJsP0Lzexnwf4LzayrmY0HPg/80syWmVn/Fn2TREREREQaQcFvEREREZHW5WJgJDACOAcfUO4OlAAXOedGA2cBvzYzC/Y5GXjAOTcU2Ad84RDHf945N9Y5NwJYDVwVti0NGAd8B3gR+C0wFMgys5FBmyRgYbD/PGC6c25B0H6Gc26kc27d0b0FIiIiIiJHT8FvEREREZHW5XTgGedcyDm3HXgLGAsY8HMz+wD4D9AT6Brss8E5tyxYXwJkHOL4w8zsbTNbAUzDB7ervOScc8AKYLtzboVzrhJYGXbMMuDlRp5LRERERCRiYiLdARERERERaZRpQGdgjHOu3Mw2AgnBttKwdiGgwbQnwBPAhc655WZ2BTAxbFvVcSrrHLOSms8O5UGAvOpc+kwhIiIiIq2SRn6LiIiIiLQubwOXmFm0mXUGJgCLgA7AjiDwfRbQ9wiPnwJsNbNYfEC9uRQExxYRERERaRUU/BYRERERaV1mAx8Ay4E3ge8757YBTwPZQbqSrwH/O8Lj/wR4D3jnKI5Rn2eBGWa2VBNeioiIiEhrYDXfWBQRERERERERERERaRs08ltERERERERERERE2hwFv0VERERE2iAze8DMlpnZ/8zMmdlaM7uygbYTgzbDjnU/j5SZDTCz280s9Qj27RLsm9H8PRMRERGR1kLBbxERERGRNsg5d51zbiQwNai62jn3p0j2qZkNAG4Dmhz8BroE+2Y0Z4dEREREpHVR8FtERERE2hzzEiLdDxERERERiRwFv0VEREQkIszsCTPLMbMLg9QcJWY238yGhLXJCNJxnFffvmGvbzezXWZ2upktBkqAL4al85hsZi+bWZGZfWJm19bTny+Z2QozKzWzzWb2MzOLCdueamaPmdmWoK+fmNmjdY4xzMxeMbOCoPzdzLod5n0YZGbPBuc8YGYrzewmM4sKa1N1HRODYxaa2Xoz+1Y9x/tWcKwiM3sJ6H7IH0TD/Uo0s/vMbFtwvYvNbHKdNp8zszfMbIeZ7TezhfW0qfrZjAq2HzCzpWZ2RiP68KMgXUuJmW03s3+bWTczmwi8FDTbELw3G4N9upvZ48H7U2xmH5nZXWYWF2zPAFYE+84J9nXBtiuC18l1+rHRzH4V9vp0M3s7uOb9QXqZLzb+3RURERGRY0HBbxERERGJpL7Ab4CfAl8GOgCvHeGo7UTgSeAxYAqwKGzbTOAD4GLgX8CD4QH1IGA7C3gfuAD4A/A94P6wY/wGOB34DnAucAvgwo5xEvAOkAB8BbgCGAq8ZGZ2iH73BNYA3wI+CzwK3AH8oJ62jwLLgYuAucADZnZKWB8uAB4AXg6udQXw+CHOfSiPAlcCPwvOtxl4xcxOD2uTiQ9CfxX4ArAAeNXMPlXnWFU/m4eDdqXA82aW2NDJzexr+Pf4N/j3+5vAWiAJ/3P6XtD0YmBc0EeAdGAP8F3878Evg+v4Q7B9KzAtWL8u2Hfc4d6MsH61x7+/64NrmQr8mSNLvyIiIiIiLSjm8E1ERERERFpMOnCBc24BgJktAdbhA8cPNfFY7YDvOudeqKows6pRz686524J1l8zs/7A/+GDmAB3AnOdc5cHr/8dxKvvNrO7nHO5wCnAA865WWHn/EvY+m3ANuAzzrmy4PwfAP/DB7Vfqa/Tzrn/Av8N2hswHx8sng7cXaf5M865u4K2c4Hz8cHfqkD/j4F/O+e+GXatnYGr6zt3Q8xsMHAZcKVz7smg7jX8A4Sf4IPROOfuD9snCpiDD/hfhX8QUKUdcJNz7s2g7VZgKTAB+HcD3TgFeN0598ewuufDzrcmWF3qnNtYVe+cW0FNYBwzewcoAh43s28750qDnwvAKufcwsO+IbUNwD+kud45VxDUvd7EY4iIiIjIMaCR3yIiIiISSTuqAt8AzrlNwBJ84LOpHPBqA9tm13n9PDDGzKLNLBoYDfy9TptZ+L+Xq0YFLwNmBGlFBtRzjnOC81SaWUyQMmUDsBHIbqjTZpZgZneY2Vr8iOhy/GjrzPC0K4HqIKtzrhz4GOgVHCcmuI4X6uzzPE03FjDC3hPnXGXwunrkt5n1MrMnzSwPqAj6PhkfIA5Xhh+pXmVVsOx1iD4sAz4bvDenBD+nwzLvJjNbZWbFQZ+eBuKBPo05xmGsAwqBv5rZBWamEd8iIiIirZSC3yIiIiISSTsaqDuSPNV7q0ZcN+I8O/DfgkwPSiywvU6bqtcdg+X1wD+BW4E1ZvaxmV0a1j4dn6qkvE7pB/Q+RL/vxY9UfgQ/QnwscFewrW76l311XpeFtUkHoqn/WpuqO1DonDtQp347kGhm8cFI7xeB8fj35Kyg76/W0++CIHgOQNjP6VDpbR7Hpz35EvAesD3I3X24IPhNwK/wDyIuwD9Iua4R52sU59xe4NP435m/ATvN53nvd7THFhEREZHmpbQnIiIiIhJJXRqoWxmslwTLuDpt0urZz9VT19B5uuBHKu8KXpfX06ZrsNwD4JzbB9wA3GBmw4HvA0+b2QfOuVVBu9n4nON17aqnrsoXgT84535RVWFmnztE+4bsAkL1XEd97/HhbAWSzSyxTgC8K3AgSB0yABiFT/NSnbrEzNodwfkOEgTLfwv81sx64/N0/wzI5dApcb4IPOec+3FYn4Ycon24Rv2+BalSpgTXeg4+L/lfgdMaeR4REREROQY08ltEREREIqmLmY2vemFmffCpO6pyWO/AB6YHh7VJxo82boqL6nm9xDkXcs6F8KlWvlinzZeASuDdugdzzn0AzMD/PT0oqP4vPt/1EudcTp2y8RB9a4dPdwJAMLL50oab1885V4HPo31BnU0XN/VYwGL8w4SpYf2y4PX8oKoqyB3e975A3ckuj5pzbrNz7h78hJdVgeyGRo/Xej8D0+q8bmjf3GAZ/vt2KtC+gX4VO+dewo9Sb2yAXURERESOEY38FhEREZFI2gX8xcz+DygG7sAHvJ8AP/rXzF4AvmNmm/BpP24O2jbFZ8zsZ8Bb+GDwp6kdJL4NPznkn4BngSzgp8CjwWSXmNl8/MjuD/GB4en4iRSrAvW3B+uvmNnjwbX1DM71hHNubgN9ewO4Lsj5vQefoiO+iddX5efA82b2YNDXM4EpTT2Ic261mT0D3G9mKfg819Pxgf6qyTT/hw8W/9rMfgKk4H9+eUfY91rM7GH8+7EQyMenVTkZn1oGoGrCy2+Y2bP4Eekr8O/nDWb2XtDvacBJdQ7/Cf536HIzywfKnXM5+J9fHnBfcE0d8SP894f163PA1/EpcD7B/4y/AbzZHNctIiIiIs1HI79FREREJJI24fNd344POhcA5zrnSsLaXA+8A/wReAB4hqYHGq/Gjyj/J3AecJ1z7sWqjc651/GjrbOBl/B5o38dnLvKu8AVwHP4XM/p+JQfucExPsKnvTiAz9/9Kj4YXIofsdyQbwNvB9f2OD64fncTr6/qOmYHxzs/uNZRwFVHcix8sPtJfD7vF4C+wHnOufnBuUrxDxIq8O/JT4N+v3WE56vrXWAC8CfgX/jR+tOdc/8Mzl/1u3Mx/vfjpWC/O/G/I3cFyzJ8uppqwe/XdGBM0N/FQX1ZcJ7K4Jpuxgf794btvhb/8OPn+AlIfwH8Gx8QFxEREZFWxJw7VGpEEREREZGWYWZPAMOcc9kteI6JwBwgyzn3YUudR0REREREWh+N/BYRERERERERERGRNkfBbxERERERERERERFpcyIe/Dazx81sh5l9WKf+22b2PzNbaWa/CKv/kZmtNbM1ZnZuWP2UoG6tmf0wrD7TzN4L6meZWdyxuTIRERERORTn3BUtmfIkOMdc55wp5YmIiIiIyIkn4sFv4AnqzEBvZmcBFwAjnHNDgV8F9UPwExENDfb5o5lFm1k0foKgzwBDgMuCtgD3Ar91zp2En6jmSCf8KZRa9AAAIABJREFUEREREREREREREZHjREykO+Ccm2dmGXWqvwncE8wgj3NuR1B/AfBsUL/BzNYCpwTb1jrn1gOY2bPABWa2GpgEfDlo8yRwO/DgofqUnp7uMjLqdklEREREREREREREWpMlS5bscs51rm9bxIPfDRgAnGFmPwNKgO855xYDPYGFYe1ygzqAzXXqTwU6AfuccxX1tK/FzK4BrgHo06cPOTk5zXQpIiIiIiIiIiIiItISzGxTQ9taQ9qT+sQAHYHTgBnA38zMWvKEzrlHnHPZzrnszp3rfVAgIiIiIiIiIiIiIseJ1jryOxd43jnngEVmVgmkA3lA77B2vYI6GqjfDaSaWUww+ju8vYiIiIiIiIiIiIi0Ua115Pc/gbMAzGwAEAfsAl4ELjWzeDPLBE4GFgGLgZPNLNPM4vCTYr4YBM/nAFOD414OvHBMr0REREREREREREREjrmIj/w2s2eAiUC6meUCtwGPA4+b2YdAGXB5EMheaWZ/A1YBFcB1zrlQcJzrgdeAaOBx59zK4BQ/AJ41s7uApcDMY3ZxIiIiIiIiIiIi0maUl5eTm5tLSUlJpLtywklISKBXr17ExsY2eh/zMWUJl52d7TThpYiIiIiIiIiIiITbsGEDKSkpdOrUiRaeolDCOOfYvXs3BQUFZGZm1tpmZkucc9n17dda056IiIiIiIiIiIiItColJSUKfEeAmdGpU6cmj7hX8FtERERERERERESkkRT4jowjed8V/BYRERERERERERGRNkfBbxERERERERERERFpcxT8FhEREREREREREYmA5OTkiJ177ty5LFiwoNnatUYxke6AiIiISCTk3HBtpLtwSNn3PRTpLoiIiIiISBs2d+5ckpOTGT9+fLO0a4008ltEREREREREREQkgpxzzJgxg2HDhpGVlcWsWbMAKCws5Oyzz2b06NFkZWXxwgsvALBx40YGDx7M9OnTGTp0KJMnT6a4uLjB4993330MGTKE4cOHc+mll7Jx40Yeeughfvvb3zJy5EjefvttXnrpJU499VRGjRrFOeecw/bt2+ttd8UVV/Dcc89VH7tq9PrWrVuZMGECI0eOZNiwYbz99tst+I41jkZ+i4iIiIiIiIiIiETQ888/z7Jly1i+fDm7du1i7NixTJgwgc6dOzN79mzat2/Prl27OO200/j85z8PwMcff8wzzzzDo48+ype+9CX+8Y9/8JWvfKXe499zzz1s2LCB+Ph49u3bR2pqKtdeey3Jycl873vfA2Dv3r0sXLgQM+Oxxx7jF7/4Bb/+9a8Pajdz5sx6z/HXv/6Vc889lx//+MeEQiEOHDjQAu9U0yj4LSIiIiIiIiIiIhJB8+fP57LLLiM6OpquXbty5plnsnjxYj7zmc9wyy23MG/ePKKiosjLy2P79u0AZGZmMnLkSADGjBnDxo0bGzz+8OHDmTZtGhdeeCEXXnhhvW1yc3O55JJL2Lp1K2VlZWRmZjbpGsaOHcvXv/51ysvLufDCC6v7FklKeyIiIiIiIiIiIiLSCj399NPs3LmTJUuWsGzZMrp27UpJSQkA8fHx1e2io6OpqKho8DivvPIK1113He+//z5jx46tt+23v/1trr/+elasWMHDDz9cfZ66YmJiqKysBKCyspKysjIAJkyYwLx58+jZsydXXHEFTz311BFfd3NR8FtEREREREREREQkgs444wxmzZpFKBRi586dzJs3j1NOOYX8/Hy6dOlCbGwsc+bMYdOmTU0+dmVlJZs3b+ass87i3nvvJT8/n8LCQlJSUigoKKhul5+fT8+ePQF48sknq+vrtsvIyGDJkiUAvPjii5SXlwOwadMmunbtyvTp07n66qt5//33j+i9aE4KfouIiIiIiIiIiIhE0EUXXcTw4cMZMWIEkyZN4he/+AXdunVj2rRp5OTkkJWVxVNPPcWgQYOafOxQKMRXvvIVsrKyGDVqFDfccAOpqamcf/75zJ49u3oiy9tvv50vfvGLjBkzhvT09Or967abPn06b731FiNGjODdd98lKSkJgLlz5zJixAhGjRrFrFmzuPHGG5vt/TlS5pyLdB9anezsbJeTkxPpboiIiEgLyrnh2kh34ZCy73so0l0QEREREZE6Vq9ezeDBgyPdjRNWfe+/mS1xzmXX114jv0VERERERERERESkzYmJdAdERERERERERERE5Ohdd911vPPOO7XqbrzxRq688soI9SiyFPwWERERERERERERaQMeeOCBSHehVVHaExERERERERERERFpcxT8FhEREREREREREZE2R8FvEREREREREREREWlzlPNbRERERERERERE5Ajk3HBtsx4v+76HDtsmOjqarKys6tf//Oc/ycjIqLftE088QU5ODvfffz+33347ycnJfO9732tUX6644greeustOnToQFRUFA888ADjxo1rsP348eNZsGBBvcc577zzmDp1aqPO25wU/BYRERERERERERE5TrRr145ly5Ydk3P98pe/ZOrUqbz++ut84xvf4IMPPmiwbX2B70iLeNoTM3vczHaY2Yf1bLvZzJyZpQevzczuM7O1ZvaBmY0Oa3u5mX0clMvD6seY2Ypgn/vMzI7NlYmIiIiIiIiIiIi0vIyMDHbt2gVATk4OEydObLDtunXrGD26OqzKxx9/XOt1fSZMmMDatWspLCzk7LPPZvTo0WRlZfHCCy9Ut0lOTgbAOcf111/PwIEDOeecc9ixY8dRXNnRiXjwG3gCmFK30sx6A5OBT8KqPwOcHJRrgAeDth2B24BTgVOA28wsLdjnQWB62H4HnUtERERERERERETkeFBcXMzIkSMZOXIkF110UZP379+/Px06dKgePf6nP/2JK6+88pD7vPTSS2RlZZGQkMDs2bN5//33mTNnDjfffDPOuVptZ8+ezZo1a1i1ahVPPfVUREeERzztiXNunpll1LPpt8D3gRfC6i4AnnL+HV1oZqlm1h2YCLzhnNsDYGZvAFPMbC7Q3jm3MKh/CrgQeLVlrkZERERERERERESk5TRH2pOrr76aP/3pT/zmN79h1qxZLFq0qN52M2bM4K677qJz587MnDkT5xy33HIL8+bNIyoqiry8PLZv3063bt2q95k3bx6XXXYZ0dHR9OjRg0mTJh1VX49GxIPf9TGzC4A859zyOllKegKbw17nBnWHqs+tp76+c16DH01Onz59jvIKRERERERERERERI6NmJgYKisrASgpKTls+y984QvccccdTJo0iTFjxtCpU6d621Xl/K7yxBNPsHPnTpYsWUJsbCwZGRmNOl+ktIa0J7WYWSJwC3DrsTyvc+4R51y2cy67c+fOx/LUIiIiIiIiIiIiIkcsIyODJUuWAPCPf/zjsO0TEhI499xz+eY3v3nYlCfh8vPz6dKlC7GxscyZM4dNmzYd1GbChAnMmjWLUCjE1q1bmTNnTuMvpJm1xpHf/YFMoGrUdy/gfTM7BcgDeoe17RXU5eFTn4TXzw3qe9XTXkREREREREREROSoZN/3UKS7AMBtt93GVVddxU9+8pNDTnYZbtq0acyePZvJkyc3+jzTpk3j/PPPJysri+zsbAYNGnRQm4suuog333yTIUOG0KdPH8aNG9fo4zc3q5uQPCKd8Dm/X3bODatn20Yg2zm3y8w+B1wPfBY/ueV9zrlTggkvlwBV05K+D4xxzu0xs0XADcB7wL+APzjn/nWo/mRnZ7ucnJxmuTYRERFpnXJuuDbSXTik1vJHtIiIiIiI1Fi9ejWDBw+OdDeaxa9+9Svy8/P56U9/GumuNFp977+ZLXHOZdfXPuIjv83sGfyo7XQzywVuc87NbKD5v/CB77XAAeBKgCDI/VNgcdDuzqrJL4FvAU8A7fATXWqySxERERERERERETlhXXTRRaxbt44333wz0l1pUREPfjvnLjvM9oywdQdc10C7x4HH66nPAQ4aUS4iIiIiIiIiIiJyIpo9e3aku3BMtLoJL0VEREREREREREREjpaC3yIiIiIiIiIiIiLS5ij4LSIiIiIiIiIiIiJtjoLfIiIiIiIiIiIiItLmRHzCSxEREREREREREZHj0bULcpr1eA+Nzz5sm23btnHTTTexePFiUlNT6dq1K7/73e/YsmULv/rVr3j55ZebtU9NccUVV3DeeecxderUWvXOOX72s5/x5JNPYmb07NmT+++/n6FDhwLw97//nVtvvZVu3boxZ84cLrvsMlauXMmVV17Jd77znSPuj4LfIiIiIiIiIiIiIscB5xwXXXQRl19+Oc8++ywAy5cvZ/v27Ud97IqKCmJiWiZc/MADD7BgwQKWL19OYmIir7/+Op///OdZuXIlCQkJzJw5k0cffZTTTz+dbdu2sXjxYtauXXvU51XaExEREREREREREZHjwJw5c4iNjeXaa6+trhsxYgRnnHEGAIWFhUydOpVBgwYxbdo0nHMA3HnnnYwdO5Zhw4ZxzTXXVNdPnDiRm266iezsbH7/+9+zePFihg8fzsiRI5kxYwbDhg0DIBQKMWPGDMaOHcvw4cN5+OGHAR+Mv/766xk4cCDnnHMOO3bsqLff9957L/fffz+JiYkATJ48mfHjx/P0009z5513Mn/+fK666ipmzJjB5MmTycvLY+TIkbz99ttH9X4p+C0iIiIiIiIiIiJyHPjwww8ZM2ZMg9uXLl3K7373O1atWsX69et55513ALj++utZvHgxH374IcXFxbVSo5SVlZGTk8PNN9/MlVdeycMPP8yyZcuIjo6ubjNz5kw6dOjA4sWLWbx4MY8++igbNmxg9uzZrFmzhlWrVvHUU0+xYMGCg/q0f/9+ioqK6NevX6367OxsVq5cya233kp2djZPP/00v/zlL3nxxRfp378/y5Ytqw7qHykFv0VERERERERERETagFNOOYVevXoRFRXFyJEj2bhxI+BHjJ966qlkZWXx5ptvsnLlyup9LrnkEgD27dtHQUEB48aNA+DLX/5ydZvXX3+dp556ipEjR3Lqqaeye/duPv74Y+bNm8dll11GdHQ0PXr0YNKkScfuYhtBwW8RERERERERERGR48DQoUNZsmRJg9vj4+Or16Ojo6moqKCkpIRvfetbPPfcc6xYsYLp06dTUlJS3S4pKemw53XO8Yc//IFly5axbNkyNmzYwOTJkxvV5/bt25OUlMT69etr1S9ZsqR6wsuWouC3iIiIiIiIiIiIyHFg0qRJlJaW8sgjj1TXffDBB4fMjV0V6E5PT6ewsJDnnnuu3napqamkpKTw3nvvAVRPqAlw7rnn8uCDD1JeXg7ARx99RFFRERMmTGDWrFmEQiG2bt3KnDlz6j32jBkzuOGGGyguLgbgP//5D/Pnz681urwltMz0nSIiIiIiIiIiIiJt3EPjs4/p+cyM2bNnc9NNN3HvvfeSkJBARkYGv/vd78jLy6t3n9TUVKZPn86wYcPo1q0bY8eObfD4M2fOZPr06URFRXHmmWfSoUMHAK6++mo2btzI6NGjcc7RuXNn/vnPf3LRRRfx5ptvMmTIEPr06VOdMqWub3/72+zdu5esrCyio6Pp1q0bL7zwAu3atTv6N+UQrGpmT6mRnZ3tcnJyIt0NERERaUE5N1x7+EYRlH3fQ5HugoiIiIiI1LF69WoGDx4c6W60mMLCQpKTkwG455572Lp1K7///e8j3Ksa9b3/ZrbEOVfvUwiN/BYRERERERERERERXnnlFe6++24qKiro27cvTzzxRKS7dFQU/BYRERERERERERERLrnkEi655JJId6PZaMJLERERERERERERkUZSGunIOJL3XcFvERERERERERERkUZISEhg9+7dCoAfY845du/eTUJCQpP2U9oTERERERERERERkUbo1asXubm57Ny5M9JdOeEkJCTQq1evJu2j4LeIiIiIiIiIiIhII8TGxpKZmRnpbkgjKe2JiIiIiIiIiIiIiLQ5Cn6LiIiIiIiIiIiISJuj4LeIiIiIiIiIiIiItDkRD36b2eNmtsPMPgyr+6WZ/c/MPjCz2WaWGrbtR2a21szWmNm5YfVTgrq1ZvbDsPpMM3svqJ9lZnHH7upEREREREREREREJBIiHvwGngCm1Kl7AxjmnBsOfAT8CMDMhgCXAkODff5oZtFmFg08AHwGGAJcFrQFuBf4rXPuJGAvcFXLXo6IiIiIiIiIiIiIRFrEg9/OuXnAnjp1rzvnKoKXC4FewfoFwLPOuVLn3AZgLXBKUNY659Y758qAZ4ELzMyAScBzwf5PAhe26AWJiIiIiIiIiIiISMRFPPjdCF8HXg3WewKbw7blBnUN1XcC9oUF0qvqD2Jm15hZjpnl7Ny5sxm7LyIiIiIiIiIiIiLHWqsOfpvZj4EK4OmWPpdz7hHnXLZzLrtz584tfToRERERERERERERaUExke5AQ8zsCuA84GznnAuq84DeYc16BXU0UL8bSDWzmGD0d3h7EREREREREREREWmjWuXIbzObAnwf+Lxz7kDYpheBS80s3swygZOBRcBi4GQzyzSzOPykmC8GQfM5wNRg/8uBF47VdYiIiIiIiIiIiIhIZEQ8+G1mzwDvAgPNLNfMrgLuB1KAN8xsmZk9BOCcWwn8DVgF/Bu4zjkXCkZ1Xw+8BqwG/ha0BfgB8F0zW4vPAT7zGF6eiIiIiIiIiPx/e/ceb0dVHnz890AQEOWeUgRsUFGLVlFTxEstFYuILWDFW1USaqVUFLW1Rd/6SuRSoWpRqEIpUEBpEVEuVQpEIEIjtwAhQADhBRQoagTEC6CCz/vHWjtncrL3uSQ7Z+/M+X0/n/M5M2sue82s2bPWPDOztiRJAzDwbk8y8x1dknsGqDPzSODILukXABd0Sb8L2Hl18ihJkiRJkiRJWrsM/MlvSZIkSZIkSZL6zeC3JEmSJEmSJKl1DH5LkiRJkiRJklrH4LckSZIkSZIkqXUMfkuSJEmSJEmSWsfgtyRJkiRJkiSpdQx+S5IkSZIkSZJax+C3JEmSJEmSJKl1DH5LkiRJkiRJklrH4LckSZIkSZIkqXUMfkuSJEmSJEmSWsfgtyRJkiRJkiSpdQx+S5IkSZIkSZJax+C3JEmSJEmSJKl1DH5LkiRJkiRJklrH4LckSZIkSZIkqXUMfkuSJEmSJEmSWsfgtyRJkiRJkiSpdQx+S5IkSZIkSZJax+C3JEmSJEmSJKl1DH5LkiRJkiRJklrH4LckSZIkSZIkqXUGHvyOiFMi4kcRcXMjbfOImB8Rd9T/m9X0iIhjI+LOiFgSES9tLDOnzn9HRMxppL8sIm6qyxwbETG1WyhJkiRJkiRJmmoDD34DpwJ7jEr7KHBJZu4AXFLHAd4A7FD/DgCOhxIsBw4FXg7sDBzaCZjXed7bWG70Z0mSJEmSJEmSWmbgwe/MvBx4aFTy3sBpdfg0YJ9G+ulZXAVsGhFbA68H5mfmQ5n5MDAf2KNO2zgzr8rMBE5vrEuSJEmSJEmS1FIDD373sFVmPlCHfwBsVYe3Ae5tzHdfTRsr/b4u6SuJiAMiYlFELFq2bNnqb4EkSZIkSZIkaWCGNfi9XH1iO6fgc07MzNmZOXvmzJlr+uMkSZIkSZIkSWvQsAa/f1i7LKH+/1FNvx/YrjHftjVtrPRtu6RLkiRJkiRJklpsWIPf5wNz6vAc4LxG+n5R7AI8UrtHuQjYPSI2qz90uTtwUZ3204jYJSIC2K+xLkmSJEmSJElSS80YdAYi4j+BXYEtI+I+4FDgKOCsiHgP8D3grXX2C4A9gTuBR4H9ATLzoYg4HLi2zndYZnZ+RPN9wKnAhsB/1z9JkiRJkiRJUosNPPidme/oMWm3LvMmcFCP9ZwCnNIlfRHwwtXJoyRJkiRJkiRp7TKs3Z5IkiRJkiRJkrTKDH5LkiRJkiRJklrH4LckSZIkSZIkqXUMfkuSJEmSJEmSWsfgtyRJkiRJkiSpdQx+S5IkSZIkSZJax+C3JEmSJEmSJKl1DH5LkiRJkiRJklrH4LckSZIkSZIkqXUMfkuSJEmSJEmSWsfgtyRJkiRJkiSpdQx+S5IkSZIkSZJax+C3JEmSJEmSJKl1+hb8johLJpImSZIkSZIkSdKaNmN1VxARGwBPBbaMiM2AqJM2BrZZ3fVLkiRJkiRJkjRZqx38Bv4K+BDwDOA6RoLfPwX+pQ/rlyRJkiRJkiRpUlY7+J2Znwc+HxEfyMzj+pAnSZIkSZIkSZJWSz+e/AYgM4+LiFcCs5rrzczT+/UZkiRJkiRJkiRNRN+C3xHxJeDZwGLgyZqcgMFvSZIkSZIkSdKU6lvwG5gN7JiZ2cd1SpIkSZIkSZI0aev0cV03A7/dx/VJkiRJkiRJkrRK+vnk95bA0oi4BvhlJzEz9+rjZ0iSJEmSJEmSNK5+Br/n9XFdAETEh4G/pPQdfhOwP7A1cCawBXAd8O7M/FVErE/pX/xlwIPA2zLznrqejwHvofRFfnBmXtTvvEqSJEmSJEmShkffgt+Z+e1+rQsgIrYBDqb0I/5YRJwFvB3YEzgmM8+MiBMoQe3j6/+HM/M5EfF24GjgbRGxY13uBcAzgG9FxHMz88kuHytJkiRJkiRJaoG+9fkdET+LiJ/Wv8cj4smI+OlqrnYGsGFEzACeCjwAvBY4u04/DdinDu9dx6nTd4uIqOlnZuYvM/Nu4E5g59XMlyRJkiRJkiRpiPXzye+nd4YbQeddVmN990fEZ4DvA48BF1O6OflJZj5RZ7sP2KYObwPcW5d9IiIeoXSNsg1wVWPVzWWWi4gDgAMAnvnMZ65qtiVJkiRJkiRJQ6BvT343ZXEu8PpVXUdEbEYJoG9P6a5kI2CP/uRwZZl5YmbOzszZM2fOXFMfI0mSJEmSJEmaAn178jsi/qwxug4wG3h8NVb5OuDuzFxW1/914FXAphExoz79vS1wf53/fmA74L7aTcomlB++7KR3NJeRJEmSJEmSJLVQP5/8/tPG3+uBn1Ge3F5V3wd2iYin1m5UdgOWApcB+9Z55gDn1eHz6zh1+qWZmTX97RGxfkRsD+wAXLMa+ZIkSZIkSZIkDbl+9vm9f7/WVdd3dUScDVwPPAHcAJwIfBM4MyKOqGkn10VOBr4UEXcCDwFvr+u5JSLOogTOnwAOyswn+5lXSZIkSZIkSdJw6We3J9sCx1G6JgG4AvhgZt63quvMzEOBQ0cl3wXs3GXex4G39FjPkcCRq5oPSZIkSZIkSdLapZ/dnvw7pYuRZ9S//6ppkiRJkiRJkiRNqX4Gv2dm5r9n5hP171RgZh/XL0mSJEmSJEnShPQz+P1gRLwrItatf+8CHuzj+iVJkiRJkiRJmpB+Br//Angr8APgAWBfYG4f1y9JkiRJkiRJ0oT07QcvgcOAOZn5MEBEbA58hhIUlyRJkiRJkiRpyvTzye8XdQLfAJn5EPCSPq5fkiRJkiRJkqQJ6Wfwe52I2KwzUp/87ueT5ZIkSZIkSZIkTUg/g9OfBa6MiK/W8bcAR/Zx/ZIkSZIkSZIkTUjfgt+ZeXpELAJeW5P+LDOX9mv9kiRJkiRJkiRNVF+7JanBbgPekiRJkiRJkqSB6mef35IkSZIkSZIkDQWD35IkSZIkSZKk1jH4LUmSJEmSJElqHYPfkiRJkiRJkqTWMfgtSZIkSZIkSWodg9+SJEmSJEmSpNYx+C1JkiRJkiRJah2D35IkSZIkSZKk1jH4LUmSJEmSJElqHYPfkiRJkiRJkqTWMfgtSZIkSZIkSWqdoQ5+R8SmEXF2RNwWEbdGxCsiYvOImB8Rd9T/m9V5IyKOjYg7I2JJRLy0sZ45df47ImLO4LZIkiRJkiRJkjQVhjr4DXweuDAznw+8GLgV+ChwSWbuAFxSxwHeAOxQ/w4AjgeIiM2BQ4GXAzsDh3YC5pIkSZIkSZKkdhra4HdEbAK8BjgZIDN/lZk/AfYGTquznQbsU4f3Bk7P4ipg04jYGng9MD8zH8rMh4H5wB5TuCmSJEmSJEmSpCk2tMFvYHtgGfDvEXFDRJwUERsBW2XmA3WeHwBb1eFtgHsby99X03qlS5IkSZIkSZJaapiD3zOAlwLHZ+ZLgF8w0sUJAJmZQPbjwyLigIhYFBGLli1b1o9VSpIkSZIkSZIGZJiD3/cB92Xm1XX8bEow/Ie1OxPq/x/V6fcD2zWW37am9UpfQWaemJmzM3P2zJkz+7ohkiRJkiRJkqSpNbTB78z8AXBvRDyvJu0GLAXOB+bUtDnAeXX4fGC/KHYBHqndo1wE7B4Rm9Ufuty9pkmSJEmSJEmSWmrGoDMwjg8AZ0TEU4C7gP0pAfuzIuI9wPeAt9Z5LwD2BO4EHq3zkpkPRcThwLV1vsMy86Gp2wRJkiRJkiRJ0lQb6uB3Zi4GZneZtFuXeRM4qMd6TgFO6W/uJEmSJEmSJEnDami7PZEkSZIkSZIkaVUZ/JYkSZIkSZIktY7Bb0mSJEmSJElS6xj8liRJkiRJkiS1jsFvSZIkSZIkSVLrGPyWJEmSJEmSJLWOwW9JkiRJkiRJUusY/JYkSZIkSZIktY7Bb0mSJEmSJElS6xj8liRJkiRJkiS1jsFvSZIkSZIkSVLrGPyWJEmSJEmSJLWOwW9JkiRJkiRJUusY/JYkSZIkSZIktY7Bb0mSJEmSJElS6xj8liRJkiRJkiS1jsFvSZIkSZIkSVLrGPyWJEmSJEmSJLXOjEFnYG226OADB52FMc0+9oRBZ0GSJEmSJEmSBsInvyVJkiRJkiRJrWPwW5IkSZIkSZLUOga/JUmSJEmSJEmtM/TB74hYNyJuiIhv1PHtI+LqiLgzIr4SEU+p6evX8Tvr9FmNdXyspt8eEa8fzJZIkiRJkiRJkqbK0Ae/gQ8CtzbGjwaOycznAA8D76np7wEerunH1PmIiB2BtwMvAPYAvhgR605R3iVJkiRJkiRJAzDUwe+I2BZnHy42AAAgAElEQVR4I3BSHQ/gtcDZdZbTgH3q8N51nDp9tzr/3sCZmfnLzLwbuBPYeWq2QJIkSZIkSZI0CEMd/AY+B/w98Js6vgXwk8x8oo7fB2xTh7cB7gWo0x+p8y9P77LMchFxQEQsiohFy5Yt6/d2SJIkSZIkSZKm0NAGvyPiT4AfZeZ1U/F5mXliZs7OzNkzZ86cio+UJEmSJEmSJK0hMwadgTG8CtgrIvYENgA2Bj4PbBoRM+rT3dsC99f57we2A+6LiBnAJsCDjfSO5jKSJEmSJEmSpBYa2ie/M/NjmbltZs6i/GDlpZn5TuAyYN862xzgvDp8fh2nTr80M7Omvz0i1o+I7YEdgGumaDMkSZIkSZIkSQMwzE9+93IIcGZEHAHcAJxc008GvhQRdwIPUQLmZOYtEXEWsBR4AjgoM5+c+mxLkiRJkiRJkqbKWhH8zswFwII6fBewc5d5Hgfe0mP5I4Ej11wOJUmSJEmSJEnDZGi7PZEkSZIkSZIkaVUZ/JYkSZIkSZIktY7Bb0mSJEmSJElS6xj8liRJkiRJkiS1jsFvSZIkSZIkSVLrGPyWJEmSJEmSJLXOjEFnQJK0Zi06+MBBZ2FMs489YdBZkCRJkiRJLeST35IkSZIkSZKk1jH4LUmSJEmSJElqHYPfkiRJkiRJkqTWMfgtSZIkSZIkSWodg9+SJEmSJEmSpNYx+C1JkiRJkiRJap0Zg86AJEmSVnbgdxYNOgtjOuGVswedBUmSJEkak09+S5IkSZIkSZJax+C3JEmSJEmSJKl1DH5LkiRJkiRJklrHPr8lSZI0cIsOPnDQWRjT7GNPGHQWJEmSJE2ST35LkiRJkiRJklrH4LckSZIkSZIkqXUMfkuSJEmSJEmSWsfgtyRJkiRJkiSpdYY2+B0R20XEZRGxNCJuiYgP1vTNI2J+RNxR/29W0yMijo2IOyNiSUS8tLGuOXX+OyJizqC2SZIkSZIkSZI0NYY2+A08AfxtZu4I7AIcFBE7Ah8FLsnMHYBL6jjAG4Ad6t8BwPFQguXAocDLgZ2BQzsBc0mSJEmSJElSOw1t8DszH8jM6+vwz4BbgW2AvYHT6mynAfvU4b2B07O4Ctg0IrYGXg/Mz8yHMvNhYD6wxxRuiiRJkiRJkiRpig1t8LspImYBLwGuBrbKzAfqpB8AW9XhbYB7G4vdV9N6pY/+jAMiYlFELFq2bFlf8y9JkiRJkiRJmlozBp2B8UTE04CvAR/KzJ9GxPJpmZkRkf34nMw8ETgRYPbs2X1ZpyRJkrQ2WnTwgYPOwphmH3vCoLMgSZKktcBQP/kdEetRAt9nZObXa/IPa3cm1P8/qun3A9s1Ft+2pvVKlyRJkiRJkiS11NAGv6M84n0ycGtm/nNj0vnAnDo8Bzivkb5fFLsAj9TuUS4Cdo+IzeoPXe5e0yRJkiRJkiRJLTXM3Z68Cng3cFNELK5p/wc4CjgrIt4DfA94a512AbAncCfwKLA/QGY+FBGHA9fW+Q7LzIemZhMkSZIkSZIkSYMwtMHvzPwfIHpM3q3L/Akc1GNdpwCn9C93kiRJkiRJkqRhNrTdnkiSJEmSJEmStKoMfkuSJEmSJEmSWsfgtyRJkiRJkiSpdQx+S5IkSZIkSZJaZ2h/8FKarEUHHzjoLIxp9rEnDDoLkiRJkiRJ0rRh8FtS33kjQpIkSZIkSYNmtyeSJEmSJEmSpNYx+C1JkiRJkiRJah2D35IkSZIkSZKk1jH4LUmSJEmSJElqHYPfkiRJkiRJkqTWMfgtSZIkSZIkSWqdGYPOgCRJ08migw8cdBbGNPvYEwadBUmSJEmS+sInvyVJkiRJkiRJrWPwW5IkSZIkSZLUOnZ7IkkaqAO/s2jQWRjTCa+cPegsSJIkSZKkVWDwW5IkSZKGlL8VIUmStOoMfreYT1NKkiRJUv94M0KSpLWLwW9J0443hiRJkiRJktrPH7yUJEmSJEmSJLWOT35LkiRJ4/CtIUkaPsPcDc1064JmmMsCpl95SBph8FuSJEnSWmWYb0Z4I0KSJDUN882h6XBjaNoEvyNiD+DzwLrASZl51ICzpGlmmC/SwAs1SZIkSZIktcu0CH5HxLrAF4A/Bu4Dro2I8zNz6WBzJknScBnmG3XepJOk4TPM9QZMv7rD8pAkaUXTIvgN7AzcmZl3AUTEmcDegMFvSZIkSZLUV96IGC7TrTyGuZsNmB5dbawtpsN3IzKzD1kZbhGxL7BHZv5lHX838PLMfH9jngOAA+ro84Dbpzyj/bcl8ONBZ0LLWR7Dw7IYLpbHcLE8hodlMVwsj+FieQwPy2K4WB7Dw7IYLpbHcLE8hkdbyuJ3MnNmtwnT5cnvcWXmicCJg85HP0XEosycXrdzh5jlMTwsi+FieQwXy2N4WBbDxfIYLpbH8LAshovlMTwsi+FieQwXy2N4TIeyWGfQGZgi9wPbNca3rWmSJEmSJEmSpBaaLsHva4EdImL7iHgK8Hbg/AHnSZIkSZIkSZK0hkyLbk8y84mIeD9wEbAucEpm3jLgbE2FVnXj0gKWx/CwLIaL5TFcLI/hYVkMF8tjuFgew8OyGC6Wx/CwLIaL5TFcLI/h0fqymBY/eClJkiRJkiRJml6mS7cnkiRJkiRJkqRpxOC3JEmSJEmSJKl1DH5LktaoiNg0It7XGN81Ir4xyDxpxFjlERH3RMSWdfg7U5szSdLaICIWRMTsOnxBRGy6CuuYGxH/0v/cTW8RcWBE7DfofEx3ta31ysa45bIaImJWRNw86HxIg7Qm6s2I2CcidmyMHxYRr+vzZwwkFmDwey0WET+v/58REWfX4Z0iYs8pzINBrNUUEdPih2f7qXHsj9nw6VeFEBF7RcRHV3c909imwPvGnWuC/M4MRma+cvy51g4RMS8iPjLG9FMjYt8u6VNax05Usy4e63zVOXeOsZ7RN6qWty/6kMeBX6iualBubVf3/Z8P4HNnR8SxU/25E2Wwdc3IzD0z8yeDzoeKzDwhM08fdD7ErsDydpTlorYbq44drz2qgdoHWB78zsxPZOa3BpifvjH4PWRWJaiTmf+bmZ2L9J2ANXZhHhHrrql1t0FE7BcRSyLixoj4UkT8aURcHRE3RMS3ImKrOt+8On0h8KUBZ1vjyMzzM/OoQedjbRERfxMRN9e/DwFHAc+OiMUR8ek629Mi4uyIuC0izoiIqMu+LCK+HRHXRcRFEbF1TV8QEZ+LiEXABwezZcMnIv4uIg6uw8dExKV1+LV1v+4eEVdGxPUR8dWIeFqdvkfd99cDf9ZY3xYRcXFE3BIRJwHRmNa56bRrLY9u5bdnTbsuIo5t4c3RNVrH9sNqnq9WuFE1qn2x1lsTQbm15GbcLGDKg9+ZuSgzD57o/GtqX64lZTTl6k2R2+rNvu/Wc/nrImJhRNwRETtHxEYRcUpEXFPbsnvXZTeMiDMj4taIOAfYsLHe5htDK7SLa1rXtrEmXCabR8S5db9eFREvioh16n7ftLGuOyJiq2jc7K1199G1PL8bEX9Q058aEWdFxNKIOKeWz+xB7YdBiYijIuKgxvi8iPh4RFxS21E3db4DdfqEju+ImAUcCHw4Slv4D0aVy061LJfU/b9ZTe9aXlpu3Yj4t9pmvbiel8bal523U7aMiHvq8Avq/l1cl9mhpr+rkf6vsZbFQKIw1jcBw9xG6HYcRsT+9XxwDfCqxrwrPLgTjRsMEXFIPX/dGBFH1bT3RsS1Ne1rtR54JbAX8On6mc9urjcidqvntpuitA3Wr+n3RMQnG+fJ59f0naNch94QEd+JiOdNyY7rJTP9m+I/YD9gCXAjJfB5KnACcDXwz8CzgQuB64ArgOfX5bYHrgRuAo4Afl7TZwE3A08Bvg8sAxYDb+vx+U8D/r2uZwnw5pp+PLAIuAX4ZGP+e4CjgeuBtwN7ALfV8WOBbwx6nw7DH/AC4LvAlnV8c2AzIOr4XwKfrcPzavluOOh8T8F+2Qj4Zj3ebwbeVo+pT9XjdBHwUuAi4P8BBzaO00vqcXYTsHdjnSsc+2N89lzgPGABcAdwaLflgI8A8+rwwcDS+t04s7Gef6nDp9bj/jvAXcC+jfX8HXBtXfaTvba/ph/V+JzPDLqc+ljeL6vltVEtw1uAl4za37sCjwDbUm7CXgm8Gliv7teZdb63AafU4QXAFwe9fcP2B+wCfLUOXwFcU/fjocAhwOXARnX6IcAngA2Ae4EdKMHts6jn8Xpsf6IOvxFIRs5pne9dr/LrrHf7Ot9/MkT1A/APlHP0/9S8fYTe9e2plHp5UV3mT1j9OvYdNe1m4OjG/D8HjqzniKuArWr6W+q8NwKX17QNGuu+AfijRpl0ynAuI+erXu2GrudX4Ezgsbp9n6Zxrhzjs+cCX6/78Q7gn3rsl1nArcC/Uc4LF1MCZjvV7V4CnANsVudfABxTy+BW4Pfr59wBHNFY77sox/1i4F+Bdcc4Bu4Btqx5ua2W83eBM4DXAQvr+neu88+jtNOurOnvbezvK4Dz6/K99s1VwAsan78AmE05P55S831DY//PBc4F5te8vh/4mzrPVcDmdb6xjtuV6qe67CN1H314kt+bcfdV/buy5vM7wPO6HJeb121bUvPzolH7eCHwnz3yMJfJ1+ULgM9Rjp+/pRw/36F8n64Bns4Yxy6928Qr1d3ATOBrlPr/WuBVgz7fTaJsnwB+j3Iuv64elwHsXcvrH4F31fk3rcfARvW47NTPL6rrmT3qe7ZSu7j+79U2nks9d03XvwmWyXGN78BrgcV1+PPA/nX45cC36vA84CON70Vnf+/ZmOcjwL/W4Rc2y3M6/VHaq99ujC8FtgM2ruNbAnfW8pjs8b28HLqUyxLgD+vwYcDnxiov/1b4ruxUx8+itAfG2pedc9SWwD11+DjgnXX4KZR2ye8C/wWsV9O/COw36G2e4D65HTidUncdysrXpbPo0har01ZqWwDrAnfXY35T4EngNXX+yynXEr3aAHPpUnfXaT9vDK90/TzGNnZt89G7Ld21fmZU26PON7/uk5OA79Xj5DDgQ43PPxL44BSVZ7fjcA7lWmRmPV4XsmKMohmX6LT531DL5al1vHOu2qIx7xHAB3qs51RgX0au855b00/v7BtKvd9Z/n3ASXV4Y2BGHX4d8LU6vCsDuEYc+Jd0uv3RPUB6KvCNxpf3EmCHOvxy4NI6fD71xAscRJcAIBNoOFIC2Z9rjHcuNDtfhHUpJ6nOhck9wN/X4Z5Bk+n+B3wAOHJU2u9RKpWbKJXRhTV9Ho0KoM1/wJuBf2uMb1KPqb+u48dQKrunU07kP6zpM+jS2Kzjkwl+PwBsQWnM3EwJPKywHCteMP8vsH4d3rSxnmbF8lXKRcmOwJ01fXfgxPq9WKd+p1/TY/u3qMdDND+nDX+Up7IPa4wfTrmhMDr4Pb8xfjylMfNC4KeUBs3i+r25uM6zgNqY9W+F/b0eJci1MfAtysXvK+rwwcCPG/tzKXAyJdh4eWMdezESoFoMPKsx7SG6B7+7ld9OrHjRuHy9g/5j5KbMU+u+urN+73vVt6dSLgDWodR391Hqv+XngjE+a6U6FngGI43VGcClwD51egJ/Wof/Cfh4Hb4J2KYOd85Ff8tIwOn5dZ0b0Dv43avd0PX8ysrnxuXjY3z23HoMblLHvwds12W/zGLyF6pH1+EPUs7NWwPr1/LYgkleoLJi8HvMAFOdfx7lQmrDuty9tSx3BX7ByI2eXvvmw4xccG4N3F6HewUU59ay6NSHjzByQ/gYRi4yxjpuu9VPu7KK38WJ7CsmcHFD74DdPMZ5GIBVq8sXUG+YUi4Q7wJ+v45vTPkOzKXHsUuXNjE96m7gP4BX1+FnArcO+pw3ibK9ozF+OiNBoGcx8oDCzYzUI9+nfO/OBV7bWPZ6Vg5+r9QurtN7tY3nYvB7ImVyAyvW0/fWY/qVjX15DCM36+axYvC7E/zZipFzxLnUm3ajy3O6/VECg88AXkwJLK0H/AulrlpMuUH826twfC8vh+Z4Pf98v5H+bOD6scrLv67flUMowd6x9mW34PefUwKehzBSr76f0ubonPdup9Ytw/xX98lvKA/G9LounUWXtlgd7tW2uJASw/oTSgD5Hyhtsbvr9F5tgLl0qbvrtE57tGs+e2xfzzYfvdvSXetnRrU9KN/xj9XhPer6Ou3FzjG0DuVBvS3GK4s+lWe343AxcHpjnoMZP/j9WWp9MGr9f0i5yXET5QbHCT3Wcyol+P1iVrx+3A34eh2+h5FrlubN1+0oD7bcXD/ntpq+KwO4RhzaR/xb7LWUp/R+DJCZD0V5W/yrmflklFfSXwl8taZDOblAea3hzXX4S5QL7FXxOsoT3NQ8PFwH3xoRB1AuCLamXDgtqdO+Uv8/n3KiuwMgIr4MHLCK+ZgOjgP+OTPPj4hdKSfajl8MJEdT7ybgsxFxNOUkd0U9ts9vTH9aZv4M+FlE/LK+tvkL4B8j4jWUinwbSsPvB5P8/PmZ+SBARHyd8oTquWPMvwQ4IyLOHWO+czPzN8DSGHldd/f6d0MdfxolaHYFK2//DOBx4OQo3UK0rWuIifhlY/hJynkngFsy8xU9lpku35kJy8xfR8TdlAbmdyjH7x8Bz6E0ZOZn5juay0TETn346G7lN8z+ADgnMx8FiIjzKcGuXvUtwFn1e35HRNxFqf8mYqU6tp7HFmTmsvr5Z1AuQs4FfsXIOeA64I/r8ELg1Ig4i/J0KpTz13F1vbdFxPeA546Rl17thqD7+XUsY332JZn5SN22pcDvUAIyo92dmYsb2/psSgDx2zXtNErwtqNZT9ySmQ/Uz7iL0qB+NeXGxrW1DDcEfjTOdjTzclNd3y11GzIibqJc7HScl5mPAY9FxGWUJ5x+AlyTmXePs2/OogRBDgXeCnT6T98d2CtG+p3fgHJRBnBZoz58hHKh19kHLxqnnQjd66fVNd6+2gQ4rb4unpRg0Wivph6LmXlplC6WNq7Tzq/7eCyTrcthpO36POCBzLy2fv5P63qg97HbrU28lO519+uAHRvlsXFEPC0z14Y+TZvn8t80xn9D2fYnKW+v3N5cqLGtq2KstrHGL5Nf91juSuA5ETGT0mfrEeOsf22ouwfhq5RAz29TziHvpNyMfFltc91DOWf30u/j2/LqbXRbdKzf9HiCkS5/l5dfZv5HRFxNedvxgoj4K0ob6bTM/Fif8zsVvpeZV0XEZ+h+Xfp9Vm6LzRqnbXEFpc26PeXN7fcC36YEwmHsNkC3untRY3qv6+fLu2zbbvRu8/VqS3etn+tws+3xauBNAJl5YUQ8XIfviYgHI+IllHbyDZ3tmQIrHYcRsQ+N7ipHWX6M1y5vnjLO+k+lPIhzY0TMpQSkV0e3c9XhlHbtm6J0/7RgNT9jtdgP0PDoBHXWAX6SmTs1/n63MV+uiQ+PiO0pd593y8wXUbppaFbsBp3GdynwlojYAiAiNqdUBvfX6XMGlbFByszvUro1uQk4IiI+USc1G/OjG/ozWLGxuRPwQ8ZubPbMQpfxZgOIUet9I/CFmudre/QD1sxvNP5/qvG9fU5mntxt+zPzCUoA5WzKXfQLV2G7htUVwD6137CNKA2JhZQnGcdzOzAzIl4BEBHrRcQL1lxWW+MKyvn78jp8ICPdJLwqIp4DEKXv1udSujCYFRHPrss3g+OXU/sGjog3UJ5anqjbgWfVxg2UbmuG2WTr2zVS/wK/zvoYBI0GY2YeCHycEuS9rlO3rIJu+e7X+bVjojdDJnOh2py/Vz3RuTDolN/zMnPeKuS5W4Cpo9dxMG67KDPvBx6MiBdRvg+dYGxQAoqdfD8zM2+dYL7GO2671U+ra7w8dS5uXgj8KZM/libSxpxsXT7R9a507PZqE49Rd68D7NIoj23WksD3RFwEfCBi+e86vKSmN+uKF1KejB+tW7sYbBuvriso53BqcPXHmfnTWo+cQ+lC89ZJBmgWUm7QERE7Up5enq6+QrmBvS8lEL4J8KMa+P4jyg0ymPzx/TO6tIXrzbeHY6Q/73dTAouavLH25T2UwCmUsgUgIp4F3JWZx1K66HgR5QnofSPit+o8m0dEp9yHXafe63pdWqd1a7ON1ba4nPIQyc7ABZS2266UcxGM3QYYry09Vj5HG6vN17Utzdj180TjWydRHjLan/Lm21RZ6TikXN/9YX2AYD1KF4kd9zByjO/FyE2I+cD+EfHUxnqgnI8eqOt5Z2M9Xc9VlOu8WZ3rSiZ2rmqeD+eOM+8aZ/B76vWqKIHlT6PcHRFvqdMjIl5cJy9k5Gmy5gHa1OtgbZpPef2Z+hmbUV5X+QXwSH1S6A09lh0raDKtZeYtlH6gvh0RN1Ian/Mod1Cvo3Q/MO1ExDOARzPzy5Q+ZF86wUV7NTYn649ro2VDypMwCymBnt+qFcf6lIvYzl3S7TLzMsrrb5tQ7kBPxEXAX8TIDwpuExG/1W376zybZOYFlNfiX9xzrWuZzLyecif5GsrvGJyUmdcBC6P8AOanx1j2V5QG6dH1O7SY8hSCxnYF5cnEKzPzh5QnE6/I8pTxXOA/I2IJ5amw52fm45Q3dr4Z5Qcvm0/KfhJ4TX26888oT4hMSH164n3AhfWc9zPKhcgwuJxyU2bDiHg6pXH+KL3rWyh19Tq1vnsWpdG3qnXsNZTG6pZRfjTpHYzTYIyIZ2fm1Zn5CUo/49uxYtDjuZSnhW/vvZae7YZe59extm+ynz0Rq3vRPxUXqHtHxAa13bYrI086NY21b74C/D3lnN95m65XQHFc47QTe5nIcbs6JnJx0zVgN4nPmHBd3sXtwNYR8fv185/e48Z2R9c28Rh198WULhCo8/Xj7ZphcTjlAnpJrRcOr+nHU364+lZKd0XXjV6wR7sYbBuvrnnAy2q9fhQrBli/QulO6itdlhvLFykPHyylPDF+C8NTf0+petw+Hbg/y9tGZwCzo7zpsh/lWnhVju//At4U9QcvR33sHMoPzC2hdCF32BrZuOmh1778DPDXEXEDpTuLjrcCN0fEYkr3i6dn5lLKwwcX1/XMp7Sz1yZdr0t7zTxO2+IayvXYb+o1xGLgrxh5OnusNkC3untV87kqbb6J1s/NG4C7s+LDP+dQukL5/ZrfKTHGcTiPck23kNJNU8e/Ua41bqR0gfmLup4LKW9SLqrHeeetw/9LuVZfSD2vVWcCfxflRyo7MT9q2e9POb/dRHkA4oRxNuOfgE/V793A31wZeAamm8y8JSI6FeWTjLzi0fRO4PiI+DilwXkmpc/JDwL/ERGHUO5MdnMZ8NF6YH8qM7s1fo4AvhARN1PujH0yM79eD8rbKK97jj4xdfL/eJTXQL8ZEY9SLmbW5AXVWiUzT6O8tt20UllN4sm0Nvg9SiPkN5RXNf+akVe/x3IG8F/15LqIFU/Kk3EN5YcutgW+nJmLACLisDrt/sa61wW+HBGbUO4uH5uZP4kJvN6bmRdHxO8CV9b5f065AHkOK2//04HzImKD+jl/s4rbNpQy858ZuQjopP35qNkWNKa9vzG8mPJq3eh17trXTLZIZl5C4xXDzHxuY/hSSmNt9DIX0qUbj/qk2O49Pudp9f8CepQf5cmP59eg3hdY8dXGgcnM6yPiK5S69EeMBDB71bdQAv/XUAJhB9b6b3Xq2I9S6ugAvpmZverxjk9HeYU0KA3+GynnquPrefEJYG5m/nKMc1SvdkPX82tmPhgRC2ve/5tShh1fnORnT9Qc4IQoT6TcRWlYT0hmLq1ld3GUm5e/ptx4+N7qZqphCaXctgQOz8z/rQHupq77pk47m9IX/+GN+Q+n/Bjjkprvu+kduO1mrOO21zY8WS+ITs3MYybxWRPxT5RXnj9OeUq6qfMk1jzglHoB9yiTf+J3MnX5ihnI/FVEvA04rl6AP0Z5FbqrLK8Ad2sT96q7D6Z855dQrq0up7yBM9Qy8x5KsKczPrfHtL/qsuxjNLp3GjVtVmN4pXZxPfd1axufSrl5Pm1Nokz26bH8Ika98dG85mi2pbJ0wTmrjj5O6ff38Rrs+Bb9PY+uVTLz9xrDP6YEkrrNN5nj+7us+IbEFY1piyn9NI9eZtdR+Zg1wU1ovS7flc80Jnfbl7ex4v7/eE0/inITafT8X2HyN5GGxhjXpU+OsVjXtkVt691LeaMUyrHb+RF3GLsN0LXunkA+V+rCbhXbfBOtnz9JeVjo3ZTA8g8oDw502hCXUZ6MH2v/9V2P4/Aqyo+sj573h6x47B/SmLbScZ6Zx1NuZI9ez0JKV28dcxvTLqH8MPDoZWY1hhdRu1DJzCtZsXvGzvduAQPoAqXzgy2SJEmrJSI+TAlqPYVyc/e9WfvZltY2ETGP8oNBnxlvXq0sIt4M7JWZq9W1RZS+KGePutEmqU+ivBF1GSXgFcAhmfnfg82VJE2N+vbYk5n5RJTuN4/P0i1g583w64G3ZP3dO62dfPJbkiT1RX2itN9PlUpay0TEXpQuAf5i0HmRNLYsP7I7e9D5kKQBeSZwVg10/4ryo56d30D4BnCOge+1n09+t1hE7E955blpYWYe1G1+aW0VEa8Hjh6VfHdmvmkQ+ZHUftaxwysirgbWH5X87sy8qdv8Gg7W5ZIkTW9RfmPlki6TdsvJ/ZCvtAKD35IkSZIkSZKk1lln0BmQJEmSJEmSJKnfDH5LkiRJkiRJklrH4LckSZIkSZIkqXUMfkuSJEktFBEzBp0HSZIkaZAMfkuSJElDKiJmRcRtEXFGRNwaEWdHxFMj4p6I2LLOMzsiFtTheRHxpYhYCHwpIuZGxHkRsSAi7oiIQxvr/puIuLn+faimbRQR34yIG2v622r6yyLi2xFxXURcFBFbT/3ekCRJkibHp0EkSZKk4fY84D2ZuTAiTgHeN878OwKvzszHImIusDPwQuBR4NqI+CaQwP7Ay4EAro6IbwPPAv43My4BU4kAAAHASURBVN8IEBGbRMR6wHHA3pm5rAbEjwT+ot8bKkmSJPWTwW9JkiRpuN2bmQvr8JeBg8eZ//zMfKwxPj8zHwSIiK8Dr6YEv8/JzF800v8AuBD4bEQcDXwjM6+IiBdSgufzIwJgXeCB/myaJEmStOYY/JYkSZKGW3YZf4KRLgw3GDX9FxNYvvsHZX43Il4K7AkcERGXAOcAt2TmKyaVa0mSJGnA7PNbkiRJGm7PjIhO4PnPgf8B7gFeVtPePM7yfxwRm0fEhsA+wELgCmCf2n/4RsCbgCsi4hnAo5n5ZeDTwEuB24GZnTxExHoR8YL+bZ4kSZK0ZvjktyRJkjTcbgcOqv19LwWOB64BTo6Iw4EF4yx/DfA1YFvgy5m5CCAiTq3TAE7KzBsi4vXApyPiN8Cvgb/OzF9FxL7AsRGxCeUa4nPALX3cRkmSJKnvIrPnW4+SJEmSBigiZlH63n7hKi4/F5idme/vY7YkSZKktYLdnkiSJEmSJEmSWscnvyVJkiRJkiRJreOT35IkSZIkSZKk1jH4LUmSJEmSJElqHYPfkiRJkiRJkqTWMfgtSZIkSZIkSWodg9+SJEmSJEmSpNb5//BifiB84yd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Bb8AAAJfCAYAAABfZqvvAAAABHNCSVQICAgIfAhkiAAAAAlwSFlzAAALEgAACxIB0t1+/AAAADh0RVh0U29mdHdhcmUAbWF0cGxvdGxpYiB2ZXJzaW9uMy4yLjIsIGh0dHA6Ly9tYXRwbG90bGliLm9yZy+WH4yJAAAgAElEQVR4nOzdd5gV5dmA8fvZXVh6kSJNBAVU7IoaY9dobImxxJiosUVSNF9imiZfYiwxRvMlMdGYiNHYkth7ibH3BjZsGFQQFBWQKrCw7Pv9MbNyOG7FXRYO9++6zrU7M++888ycmVl4znueiZQSkiRJkiRJkiSVkrK2DkCSJEmSJEmSpJZm8luSJEmSJEmSVHJMfkuSJEmSJEmSSo7Jb0mSJEmSJElSyTH5LUmSJEmSJEkqOSa/JUmSJEmSJEklx+S3JEmrkIi4LCLGtnUcq7KIGBERp0VEjya0PS0iUv6qiYhZEfFMRJwVEf2K2g7J2+3fxDja5/1v0YzYJ0XE/xVMt9j7nccyo2C6zuMUEUfn+9mlJbbbhLiOLngPCl8Tm9HHrvk6mxTMSxFxYutE3Xx1xVhPu/+LiEkrKaz6Ytg/j3XICqw7IyJOW4H1jo+ItyKiOiIebO76jfS93DkdEX3zc39IS25nddXUc7NUtdY9LyIOjYijW7JPSZLU8iraOgBJkqRmGgH8ErgMmN2E9nOAvfPfuwNbAd8GRkfE3imlcfmyacD2wGtNjKN9Hsck4PkmrnMgMLOJbZvrb8BtBdP1Hac7yPZzQSvFUZ/dgYUF04tW8vZb27Nkx/WNtg5kVZN/0PQX4ALgOmBWK2+yL9m5/yDZ9bmmW9PPzda65x0K9Ca7x0qSpFWUyW9JklTqqlNKTxZM3x0RfwEeBq6OiA1TSktTSlXAk3V38elERMeU0sKU0nOt0T9ASmkqMLUJ7aYD01srjgY8k1Ka3wbbXSlSSnNppfOnBAwDyoFLU0ovtnUwa4qICKByTT832/Cet1LU/n1p6zgkSVpVWfZEkqRVXERsERH3RcSCvGzHPyJi7aI2v4mI8RExPyKm5m2Ky3pMyksunJS3mRURVzelfEhBH/tFxD0R8UFEzI2IJyNir6I2p+WlEbaLiLERsTAiHo2IoXk5gpvzOF+NiN2bE2NE7Mqy0c1v5V9ln9T0o5lJKc0GfkKWlNsz7/sTZU8i4osRMS4iPspjeSoidskXz8t//r2glMeQgn4Oj4grImJ2bczFZU8KtvOliHgtIhblx2pkwbI6y7FEUcmUKCh70tBxqqsEQET0jojLI2Jmfp49GBGjirb3qc+futR1TJpbpiAivpOfU12K5teWe9i8nvVqj+3XIuLKiJiXn9u/LGq3Yb6vU/Lj83JEfD8iygra1FWapUdE/DOPbVpE/G8T92f7iLg1X+ejiHg+Ig6v5xhtml+TH+Xn0EFF7SI/Nz7I9+8KoFsT49g5Il7Iz8txEfHZetodENm1vigi3ouIcyOiXb7sNOCRvOkLecxH58uact/6RHmbKCrxU7RsCDA+n3yg9tpsZD83i4jbImJ2HsvTEbFnwfKhkd235ubH8LaIGFZHnCdFxO/y62hGRPwoX3ZURLyZ939pRHQoWK/2fdwmIh6J7H75ekQcWNR/c+69O0bEM2TfrvhyPefmcRHxSr69GRHxUERsXLC81e4JTbmeCt6Xx/Pz6uWI2Dc/zy4raNOca6W2LE7tdX9oRFwUEXPy+E+P5a/pQRFxbX7MF0bEGxFxZr7sMuBgYJdYdv8/rYF9ThHxg4j4Y0R8mJ8L50dE++L3r551TyyYnpSfZ7+IiKnA3NqY8uNT79+TvF2niPhTZNfqoshKgRWfSzvm5+Pc/PV8RHy5qM038velKiImR8RP6tt/SZLakslvSZJWYRHRh+yr+52ArwHfBXYB7in8TzPZ1/x/DewHfB9YD7i/OJlA9jXtPYDRwMnA/vl6TTWULKl6JNl//B8H7oqIHYradQLGAH8AvgoMBq4E/gU8ChwEvANcFxGdmhHjs8CP8t8PIvsq+4GsmAeBauAzdS2MiPWB64H7gS8AhwO3A2vlTWoT97/K49ierHRKrf8jS5B/mYaP8brA74Ezyd7j7mSj0zs0sE5jmnucbgY+n6/zFbJ/Iz4QRQk+Pt35Ux4RFQWvaOJ6TfFPspHFhxTNPwZ4NqX0QiPr/5asJMIhwMXALyPihILlA4EJwHeAffM2p5Mdg4b8HdgHOInsmO0FHNbYzpCdE48Bx5GdezeQfcjy1Tra/hO4lez9/S/ZtxkGFSz/H+BUsuvxELLSM+c2FkBEDADuAj7M17sI+AfZtV3Y7lDgRuBp4Itkx2U0cHbe5G9A7bE8nOxcvCOfbup9qzmm5dsh327ttVmniNiQ7Fj3B75FdhxvAtbJl1cC9wEbAccDR5PdBx+KiLWKuvsh0IXsnvdP4LcRcW6+zv8AP8tj+34doVwD3EJ2vY4nuzcWfmjTnHvv5WTHfW+y96V4n3cG/kp2T94HODbvr3tBs9a8JzR6PeV/F+4GOpIdz1+R/T0ZXNRXc66VYucC88nO76vIrpPCe8gVZOfBaLLjdBZQmS87E3gAeI5l59jfGtneD4FBZOfAr/J+z2pCnHX5Gtm/Bb5D9v7Uasrfk4vJ7o1nkZ3vU4A7ImJHgIjoRva37k2yc+0QsnPl4w81IuLHZKWMbiZ7z/8CnBmr0HMYJEn6WErJly9fvnz58rWKvMhqh44tmP4NWb3mbgXztgMS8NV6+ignSy4kYOeC+ZPIar5WFMw7D3hvBWMtIyuhdjdZOYPa+afl296lYN538nmnFswbmc/bpzkxkv1HOwFDmhDjacCMBpZPA/6S/z4k73f/fPoQYGYD63bJ2x9dNL+2n5vqWGcS8H9F73cCPlswb12ypPy36oqrgXNluX2t7ziRJeIS0CWf3ruO96szWZmAiz7t+VOwveLXN+o6JvXEuGs+vUlBmwScWDB9FfBQ0fszv7BNHbHVHtv/FM2/mOzDmbI61gmy8/5nwJsF85eLEdg4n/5KUUwfApOacZ3Vbu8i4P46jtGxBfN6FZ075cC75Od4Qbt76jo3itqcS1afvlPBvMPz9U4riG0y8PeidY8lS7L3qu/9q2N79d23lnuf6znXi8+XTfLpXZtwfP9FVi6oYz3Lv5Uf0/UK5g0CFgM/LYrzgYLpMrL7yyyWv39fCzxVR+w/K1r3NeDqemJq7N57QFH74nPzR8C4Bo5Jq94Tmng9nZAf44EF87bN47psBa+V2vNjSD59RdH6zxcec7L7xxcaiP164MEm7mfK39Oygnn/S/ah21p1ndf1XQP5cZ8GdChqdxmN/z3ZCKgBjio6n14C7s6nR+X9dK1nX7rlx+aXRfPPAN4Dypv6/vvy5cuXL18r4+XIb0mSVm3bkiXm5tbOSCk9Rfaf3x1r50XEPvnXw+eQ/Ue3tvbziKL+HkgpVRdMvwL0jbxEQWPyr4FfHhHv5NtZQjaatXg7i1lW6gBgYv7z/jrmDWzJGJupodHH44Hu+f7uFRGdm9n3HY03AeCDlNLjtRMppcnAOLL3fmXYNo/hoYIYPiIb+bdjUdtP897sDGxT8Lr5U0X9SZcAO0XEevn0oWSJsH82Yd2biqZvBAaQJTmJiA55SYSJQBXZeX8WMDQi6nuGzjb5z1tqZ6Ss5vk9jQUTET3zsgST820tIRslWnydAfynoP+ZwAe1cZONWu1fGEPB/jVmW+CelFLhQwKLj9MIspG41xaO6ie7zjuQJaHr1Yz7VmvaHbgm1V8zeVuybw+8WTsjZfX1H+OT18d9BW1qgLfIksxzC9pM5JP3PCg4tvm6t1BwD2jGvTeRjdhvyPPAlhHxh8hK27QvWt6q94QmXk/bkB27dwpieBp4v6iv5lwrxf5TNP0Ky64dyI7T2ZGVTSkecb4ibsnf21o3ko1sb/A6qcd9KaW6Hhrc2N+Tbcj+7l1X0KYmn659b98gS27/M7KSRsVlbLYn+zDkujqu+7VZ/hhKktTmTH5LkrRq60/Rf/Zz75OX34iIbcjKHkwl+0r89iwr5VFcOmN20fRisv8IV9KIvBTBrcBnyb4evhvZf6TvqmM784r+k7+4ePsppdp5LRZjc+RfA+9F3ceXlNIE4ACyUgx3AjMiq9/cp4mbqLPfOnxQz7z+TVz/0+pfTwwfn2MFPs1781xKaWzBq86azZ/Cg2Rf0z86nz6GLNn0YRPWLd7/2una9+AcstGyY8jKNGxDVrYAPnn+1upHdh0UJ6jqOtbFLiMrZfBbsgTnNsCl9Wyrrvektl1t/ez69q8h/Yrb5YnwwoeW9s5/3smyxOMSsqQv5KVD6tLM+1Zr6sXy5YqKNXoPLlDXe9HQ+1OorveoPzT73jur4N5ap5TSvWTXx85k182MiPhzwQd8rX1PaMr11I+6H1JZPO8ymn6tFGvsvfkKMJas3MrkvO71Hk3otz6N3Weao76/L439PekPzC/6UKu2v04RUZlSmkX2LIx2ZN9UmB4RdxR8sFh73b/M8tf9A/n8eq97SZLaQn0jVSRJ0qphGlld3GJrk43mgqxm53Sy8grZd78j1m2FWIYBW5KVKfl37cyI6NgK21oZdiP7t9AT9TVIKd1BVgu1O1ld4vOA82la3ebUxDjqen/7kiUWIHtoHUDx6MyeTey/MQ2dY01JHH9ai2iBfUsppYi4FBgdEVeRjWLcp4mrF+9/7XRtUvTLwPkppY9rZUfEfo30+R7QNSI6FCXA6zrWH8s/lNkfOCGl9NeC+SsyaOW9erbZYAwF6y7XLq/DXPhQ0drzYzRZ7eNib9Uxr1ZT71tVtN65D1lpl4aSj9PIStgUa+nro28eS+F07fnXnHtvk+47KaXLgcvzD/MOIkvwzgNOofXvCU25nt4DNqhj3Y8/fGzha+UT8lHnR+f9bUtWluTWiBicf8uiuRq7z3ziXhgR9Z3r9b3Pjf09mQZ0iYhORQnwtYEFKaUqgJTSk8De+Tn2ObI64v8k+4Cq9hzYn7qT8BPqiU2SpDbhyG9JklZtTwGfj4iutTPyEZNDyB4cCdnXppfUJpByh9PyahMtVQWxrAsUP3CttdU3YrzJ8q9xn0NWguDextqnlOaklP5JVppgZEvFkesbEZ8tiG0wsBXLHlT3Admouo0K2nQhGwXakKbG91Qew84F/XciS/Y/Wu9aLWcqBfuW22sF+7qM7Cv3l5DV7G60xEiu+GGgB5EliWrLcHRk+fO+nMY/AHkm/3lAwXpdyEZUNqSS7N/ohdvrSvYwyeaaQpZEPKBo/kFNWPcZYM9Y/oG0xcdpAtlxHlI0qr/21VCCsKn3reXOjzwR2djo2+Zcm/cBh0b9D5h9Ctg6IoYWxDCQ7Ppryevj42Ob7+MBLLsHtNq9N6U0PaV0EVmZqtp7W2vfE5pyPT1DdtwHFrTblixJW6slr5V6pZRq8mTw6WQPFK39kKa+Ufz1OaAoMX8QWW38l/LpqWQfmBWWxWnuvbCxvyfPkCXODyloE/n0J97blNLClNJtZKPpa8+PJ/K4B9Rz3c9rZsySJLUqR35LkrRq+z3wbeDuiDiHbNTlb8jqUd+Qt7kH+H5EnAfcRpaUOaIVYnmN7D/nv4uIXwBdyZIB7zS4VsurHVX2zYi4mmy02vgG2ldERG05ha7A1mTHtBOwd0ppaV0rRcQ3yUox/JvsoYHDyUYsXgFZ2ZaIeIsscfYS2ai9F1dgf2YAV0XEz8kSCqeTJbwvy7dTExG3ACfldW1nAz/M2zakSccppXR3RDwOXBMRp5CNPv0RWYLqtyuwP811E3B+RPyMLDFzMHWPtG1USundiPg3WZLu7Pre2zpsHBEXkV1TOwPHAd8rKN1zD3BCXqP4Q7KH8TVY6iWl9HJE3Ar8JSK6kSXTf0z2gLuG1psTEc8Ap0bEXLKH050CzCF70FyTpZSWRsS5wP9FxAyyBOfBfPLDhrqcR7aft0fE78lqoP+UgvMuPzd/CFyZ7+NdZAnB9YAvAYfUUV6hVlPvWzeRHfvnyMrafIPGj8PbeZxH5fXEl6SUxtbT9nSy8+7hiPgd2fm/JdnDbi8luw5PBu6KiFOBpcAvya7bixqJozm+ERGLyRKh3yAb7f3VfFmL3nsj4nSy8iUPku3HlsAuZOfZyrgnNOV6+jvwc7Lz7/R826eTfVugJo+zxa6VYvm3fe4mu9+/nsf3Q7IPk17Nm71GltD+Etn7825K6d0Guu1KVif7YrJ73C+APxeUZvo32Xl7aX4uDiV74GpzNPb35NWI+BdwQf5BwRvA8cCGZH8Xa0fhH0v2XIa3yWrUf5P8mR0ppdkRcRrwx/xDmIfJPoQYAeyWUir+kEySpDblyG9JklZhKaXpZOU5FgH/Av5MlsDas7aua0rpTrLkzMFkdWF3Ifs6ckvHUkU2Uq0auB44EzgbeKih9VohjslkiZiDyB46d1sjq3QnG6n2ONlDvQ4BrgI2TSmNa2C9F8m+Yv97sgej/Ry4mOxY1/oWWf3Te8kSaAOauTsAtftzGnA1WemBzxeVyjiRbF8vJDsH/sXyDw/9hGYepy+RJaTOIztGAeyeUprYwDotZUy+3f8hqy9bxbL6vyui9kGaf2/GOj8hS5bdQJbkORO4oGD5d8muuz+TjYB8iezcb8zRZOfOeWSj0e8je48b8zWyRO8VwB/zuK5ownp1OQ/4Ndm5egPZB2g/aWylvOTDvmTn9w3Ad8iS0wuK2l1DNkp5C7Jz58a87bMsG4FdV/9NvW+dnvf7K7IE3vM08t7m187xZB90PcSyUfh1tZ1AViJnBvA3smT7IWTXZe1973Nkic5LgMvJEoK7NrGefFMdRjb6+2Zgc7JyMM8VxNCS995nyEbx/pUswfttsvvPHwvatOY9odHrKf/QZG+yBO41eXw/Ifvwr/ABoi15rRRaRPYh8/fIzs/Lyc79vQoejnoh2fV9KdkxHd1In78j+xDsX2S12y8Bfla7MH8OwsFk3165mex6+1oz427K35Pj8/05lezBqusC+6eUakd+TyQbHf7rfP/OJUvMH1sQ67n5/u6T9/Evsm9uFD7oWpKkVUIs/01DSZIkafUVEdcC/VNKOzWh7RCyutRfSCnd3sqhSZ8QEUeTJfO7ppTmN9J8jZaXnnkdGJ1Sas6HW20uIhLw3ZTSBY02XvFtXAZsklIa1VrbkCRpdWTZE0mSJK32ImJTYBTZCNmmPJBU0iosIn5KVnJqMjCYrOzOdJaV/JIkSWqUyW9JkgR8/NCxqG95Sql6JYYjNddtZCU6LkwpXd/WwUj61BJZffUBZOWQHgF+lFKa2+BakiRJBSx7IkmSAIiIB8nq7tYppVRvYlySJEmSpFWNyW9JkgRARGwAdK1veUpp7EoMR5IkSZKkT8Xkdx169+6dhgwZ0tZhSJIkSZIkSZIaMG7cuBkppT51LbPmdx2GDBnC2LEObpMkSZIkSZKkVVlETK5vWdnKDESSJEmSJEmSpJXB5LckSZIkSZIkqeSY/JYkSZIkSZIklRyT35IkSZIkSZKkkmPyW5IkSZIkSZJUckx+S5IkSZIkSZJKjslvSZIkSZIkSVLJMfktSZIkSZIkSSo5Jr8lSZIkSZIkSSXH5LckSZIkSZIkqeRUtHUAkiSpbY0ZN6ZF+xu99egW7U+SJEmSpBXhyG9JkiRJkiRJUskx+S1JkiRJkiRJKjkmvyVJkiRJkiRJJcfktyRJkiRJkiSp5Jj8liRJkiRJkiSVHJPfkiRJkiRJkqSSY/JbkiRJkiRJklRyTH5LkiRJkiRJkkqOyW9JkiRJkiRJUskx+S1JkiRJkiRJKjkmvyVJkiRJkiRJJcfktyRJkiRJkiSp5Jj8liRJkiRJkiSVHJPfkiRJkiRJkqSSY/JbkiRJkiRJklRyTH5LkiRJkiRJkkqOyW9JkiRJkiRJUslp1eR3ROwdERMiYmJEnFLH8sqIuCZf/lREDClY9tN8/oSI+HxjfUbEifm8FBG9C+YfHhEvRsT4iHg8IjZvvT2WJEmSJEmSJK0KWi35HRHlwJ+BfYCRwFcjYmRRs+OAWSmlYcAfgHPydUcChwEbA3sDF0ZEeSN9PgZ8DphctI23gF1SSpsCZwJjWnRHJUmSJEmSJEmrnNYc+b0tMDGl9GZKaTFwNXBAUZsDgMvz368H9oiIyOdfnVKqSim9BUzM+6u3z5TScymlScVBpJQeTynNyiefBAa15E5KkiRJkiRJklY9rZn8HghMKZiems+rs01KqRqYA/RqYN2m9NmQ44C76loQEaMjYmxEjJ0+fXozupQkSZIkSZIkrWrWmAdeRsRuZMnvk+tanlIak1IalVIa1adPn5UbnCRJkiRJkiSpRVW0Yt/vAOsUTA/K59XVZmpEVADdgZmNrNtYn58QEZsBfwP2SSnNbMY+SJIkSZIkSZJWQ6058vsZYHhEDI2I9mQPsLy1qM2twFH574cA96eUUj7/sIiojIihwHDg6Sb2uZyIGAzcCByZUnq9hfZNkiRJkiRJkrQKa7WR3yml6og4EbgbKAcuTSm9HBFnAGNTSrcClwBXRsRE4EOyZDZ5u2uBV4Bq4ISU0lKAuvrM5/8P8BOgH/BiRNyZUvoGcCpZHfELs2dpUp1SGtVa+y1JkiRJkiRJanuRDbRWoVGjRqWxY8e2dRiSJK0UY8aNadH+Rm89ukX7kyRJkiSpPhExrr7BzmvMAy8lSZIkSZIkSWsOk9+SJEmSJEmSpJJj8luSJEmSJEmSVHJMfkuSJEmSJEmSSo7Jb0mSJEmSJElSyTH5LUmSJEmSJEkqOSa/JUmSJEmSJEklx+S3JEmSJEmSJKnkmPyWJEmSJEmSJJUck9+SJEmSJEmSpJJj8luSJEmSJEmSVHJMfkuSJEmSJEmSSo7Jb0mSJEmSJElSyTH5LUmSJEmSJEkqOSa/JUmSJEmSJEklx+S3JEmSJEmSJKnkmPyWJEmSJEmSJJUck9+SJEmSJEmSpJJT0dYBSJJaxphxY1q0v9Fbj27R/iRJkiRJklYmR35LkiRJkiRJkkqOyW9JkiRJkiRJUskx+S1JkiRJkiRJKjkmvyVJkiRJkiRJJcfktyRJkiRJkiSp5Jj8liRJkiRJkiSVnIq2DkCStGoaM25Mi/c5euvRLd6nJEmSJElSXVp15HdE7B0REyJiYkScUsfyyoi4Jl/+VEQMKVj203z+hIj4fGN9RsSJ+bwUEb0L5kdE/Clf9mJEbNV6eyxJkiRJkiRJWhW0WvI7IsqBPwP7ACOBr0bEyKJmxwGzUkrDgD8A5+TrjgQOAzYG9gYujIjyRvp8DPgcMLloG/sAw/PXaOAvLbmfkiRJkiRJkqRVT2uO/N4WmJhSejOltBi4GjigqM0BwOX579cDe0RE5POvTilVpZTeAibm/dXbZ0rpuZTSpDriOAC4ImWeBHpERP8W3VNJkiRJkiRJ0iqlNZPfA4EpBdNT83l1tkkpVQNzgF4NrNuUPlckDkmSJEmSJElSCWnVmt+rk4gYHRFjI2Ls9OnT2zocSZIkSZIkSdKn0JrJ73eAdQqmB+Xz6mwTERVAd2BmA+s2pc8ViYOU0piU0qiU0qg+ffo00qUkSZIkSZIkaVXWmsnvZ4DhETE0ItqTPcDy1qI2twJH5b8fAtyfUkr5/MMiojIihpI9rPLpJvZZ7Fbg65H5DDAnpTStJXZQkiRJkiRJkrRqqmitjlNK1RFxInA3UA5cmlJ6OSLOAMamlG4FLgGujIiJwIdkyWzydtcCrwDVwAkppaUAdfWZz/8f4CdAP+DFiLgzpfQN4E5gX7KHZi4AjmmtfZYkSZIkSZIkrRpaLfkNkFK6kyz5XDjv1ILfFwFfrmfds4CzmtJnPv9PwJ/qmJ+AE5obuyRJkiRJkiRp9eUDLyVJkiRJkiRJJcfktyRJkiRJkiSp5Jj8liRJkiRJkiSVHJPfkiRJkiRJkqSSY/JbkiRJkiRJklRyTH5LkiRJkiRJkkqOyW9JkiRJkiRJUskx+S1JkiRJkiRJKjkmvyVJkiRJkiRJJcfktyRJkiRJkiSp5Jj8liRJkiRJkiSVnIq2DkCSpFXJmHFjWrS/0VuPbtH+JEmSJElS05j8liRJa5yW/pAD/KBDkiRJklY1lj2RJEmSJEmSJJUck9+SJEmSJEmSpJJj8luSJEmSJEmSVHJMfkuSJEmSJEmSSo7Jb0mSJEmSJElSyTH5LUmSJEmSJEkqOSa/JUmSJEmSJEklx+S3JEmSJEmSJKnkmPyWJEmSJEmSJJUck9+SJEmSJEmSpJJj8luSJEmSJEmSVHJMfkuSJEmSJEmSSo7Jb0mSJEmSJElSyTH5LUmSJEmSJEkqOa2a/I6IvSNiQkRMjIhT6lheGRHX5MufioghBct+ms+fEBGfb6zPiBia9zEx77N9Pn9wRDwQEc9FxIsRsW9r7rMkSZIkSZIkqe21WvI7IsqBPwP7ACOBr0bEyKJmxwGzUkrDgD8A5+TrjgQOAzYG9gYujIjyRvo8B/hD3tesvG+AnwPXppS2zPu8sDX2V5IkSZIkSZK06mjNkd/bAhNTSm+mlBYDVwMHFLU5ALg8//16YI+IiHz+1SmlqpTSW8DEvL86+8zX2T3vg7zPL+W/J6Bb/nt34N0W3k9JkiRJkiRJ0iqmNZPfA4EpBdNT83l1tkkpVQNzgF4NrFvf/F7A7LyP4m2dBhwREVOBO4Hv1hVsRIyOiLERMXb69OlN30tJkiRJkiRJ0ipnTXjg5VeBy1JKg4B9gSsj4hP7nVIak1IalVIa1adPn5UepCRJkiRJkiSp5bRm8vsdYJ2C6UH5vDrbREQFWVmSmQ2sW9/8mUCPvI/ibR0HXAuQUnoC6AD0/hT7JUmSJEmSJElaxbVm8vsZYHhEDI2I9mQPm7y1qM2twFH574cA96eUUj7/sIiojIihwHDg6fr6zNd5IO+DvM9b8t/fBvYAiIiNyJLf1jWRJEmSJEmSpBLWpOR3RNwYEfvVVS6kPnn97ROBu4FXgWtTSi9HxBkR8cW82SVAr4iYCPwAOCVf92Wy0dqvAP8GTkgpLa2vz7yvk4Ef5H31yvsG+CFwfES8APwLODpPlkuSJEmSJEmSSlRF400AuBA4BvhTRLC5FoQAACAASURBVFwH/D2lNKGxlVJKd5I9ZLJw3qkFvy8CvlzPumcBZzWlz3z+m8C2dcx/BdihsVglSSVozJhmr7Lh5IdbNoZxRdOjR7ds/5IkSZIkqU5NGsmdUro3pXQ4sBUwCbg3Ih6PiGMiol1rBihJkiRJkiRJUnM1deQ3EdELOAI4EngO+AewI1l97V1bIzhJUuuatXAWk+dMZtLsSUyeM5l5VfOorqlmSc0SlixdwpKaJVTXVNOlfRf6dOpD38596dO5D3079aVv577069KP8rLytt4NSSVkzLjmf2OjIaO39tsWkiRJ0pqqScnviLgJ2AC4EvhCSmlavuiaiBjbWsFJklrW3Kq5PP3O07w+83Umz57M7KrZAJRFGQO7DqRnx560K2tHu7J2VJRVUFFeQUVZBfOq5vHBRx/w3HvPMX/x/I/761jRkY36bMQmfTdhkz6b0L1D97baNUmSJEmSpOU0deT3xXmt7Y9FRGVKqSqlNKoV4pIktZDqmmrGvz+eJ6Y+wfgPxlOTaujbuS8jeo9gaI+hrNtjXdbptg7ty9s3qb8FSxYw/aPpvP/R+7w24zVe/uBlnp32LADrdFuHTfpuwjYDtmFgt4GtuVuSJEmSJEkNamry+1d88iGTT5DVAJckrYKmzZvGw28/zNPvPM38xfPpVtmNzw39HNuvsz0Dug5Y4X47tevEuj3WZd0e67LtwG1JKTF13lRe/uBlXvrgJe5+427umngX6/Vcj50G78SoAaOanFiXJEmSJElqKQ0mvyOiHzAQ6BgRWwKRL+oGdGrl2CRJK2D6R9O57fXbePqdpymLMjbvtzmfHfRZRvYZ2Sr1uSOCdbqtwzrd1mHvYXszf/F8npz6JI+8/QiXv3A51758LdsN3I6d1t2pxbctSZIkSZJUn8ZGfn8eOBoYBPy+YP484GetFJMkaQXMWjiLO/57B49NeYzyKGfP9fdkr/X2omtl15UaR5f2Xfjcep9jj6F7MPHDiTzy9iM8OuVRHpz8II+8/Qin7HAKe62/FxHReGdqfWPGsOHkh1u2z3GfYt3RPpxQkiRJktQyGkx+p5QuBy6PiINTSjespJgkSc0w/aPpnP3o2Zz/9PmklNh58M7sO3zfNn/4ZEQwvNdwhvcazlc2/gqPT3mcJ6Y+wd7/2Jst+23JKTuewsEbHdwqo9ElSZIkSZIaK3tyRErpKmBIRPygeHlK6fd1rCZJWglqUg2XPncpP77nx8ytmstnBn2G/YbvR+9Ovds6tE/o3L4ze66/J1cddBX/GP8PznnsHL5y/VcYttYwfvzZH3PU5kdRWVHZ1mFKkiRJkqQSUtbI8s75zy5A1zpekqQ28Or0V9n1sl05/rbj2WztzRj/7fEctflRq2Tiu1BlRSXHbnksr3znFW449AZ6dOjBN2//JsPOH8aFz1xIVXVVW4coSZIkSZJKRGNlTy7Kf56+csKRpDXDmHFjVmi9JUuXcNfEu/j3xH9TWVHJ1zf7Otuvsz2Pvv1oC0fYusrLyjloo4M4cMMDuffNezn9odM54c4T+PUjv+anO/6U47Y6jg4VHdo6TEmSJEmStBprbOQ3ABFxbkR0i4h2EXFfREyPiCNaOzhJ0jKvz3ydMx4+gzv+ewdbD9ia03c9nR0G70BZNOlWvkqKCPZcf08eOeYR7j3yXob2HMqJd53I+n9anwuevoBF1YvaOkRJkiRJkrSaanDkd4G9Uko/iYgDgUnAQcDDwFWtFZgkKVNdU82tE27lP2/8h16devG97b7HyD4jAdjwxofbOLrlvXbQziu0XkSwx3p7sPvQ3Xlg0gOc9uBpfPeu73L2o2dz8g4nc/xWx9OxXccWjlaSJEmSJJWypg4XrE2S7wdcl1Ka00rxSJIKvDf/Pc557BzufuNudhi8A7/Y+RcfJ75LUUSw+9Ddeejoh7j/6/czbK1hfO/f32P9P63PH5/8IwuXLGzrECVJkiRJ0mqiqcnv2yPiNWBr4L6I6AP4XXRJaiUpJR6a/BC/evhXzFwwk2+P+jZHbnbkGlMHOyLYbehuPHT0Qzxw1AOM6DWC79/9fdb703qc9+R5LFiyoK1DlCRJkiRJq7gmJb9TSqcAnwVGpZSWAB8BB7RmYJK0pppbNZcLx17IP8f/k+G9hnPqLqeyRb8t2jqsNrPrkF158OgHeeCoB9iw94acdPdJrHveupz50Jl8uPDDtg5PkiRJkiStoppa8xtgQ2BIRBSuc0ULxyNJa7Tx74/n8hcuZ2H1Qg4deSi7Dd1ttX6gZUvadciu7DpkVx59+1F+8+hvOPXBUznnsXP45tbf5Afb/4CB3Qa2dYiSJEmSJGkV0qTkd0RcCawPPA8szWcnTH5LUotYvHQxN7xyAw9OfpCBXQdy0mdOMplbjx0H78jtX7udF99/kXMfO5c/PvVHzn/6fI7c7EhO2v4kNum7SVuHKEmSJEmSVgFNHfk9ChiZUkqtGYwkrYmmzJnCJc9dwrT509hj6B4cuOGBtCtv19ZhrfI2W3szrjroKs7c7Ux+98TvuOS5S7j0+UvZY+gefG+777Hv8H0pb+sgJUmSJElSm2nqd+lfAvq1ZiCStKapSTX8543/cPajZ7NgyQK+t933OHTjQ018N9PQnkO5YN8LmHrSVM7e42wmzJzAF6/+IiMuGMF5H93L3JqFbR2iJEmSJElqA00d+d0beCUingaqamemlL7YKlFJUombtXAWf3/+70yYOYEt1t6CIzc/ki7tu7R1WKu1Xp16ccqOp/DD7X/ITa/dxB+f+iMnTbmOX8y7la913JZvdtqZrdoNbuswJUmSJEnSStLU5PdprRmEJK1Jrn/les54+Ayqa6o5crMj2WGdHYiItg6rZLQrb8ehGx/KoRsfytgLfsYFCx7kigVPMmbBI4xqty7f7LQzh3UYRZeyDm0dqiRJkiRJakVNKnuSUnoImAS0y39/Bni2FeOSpJIzr2oex9xyDF++7sv07dSXn+/0c3YcvKOJ71Y0qv0QLutxNO+ufQ5/6vYVFqYlHD/nSgZ8cDLfnvMPnlk8CR9nIUmSJElSaWrSyO+IOB4YDawFrA8MBP4K7NF6oUlS6Xhy6pMcfuPhTJo9if/d6X8Z2HUg5WU+jnFl6VnWme923p0TO+3GE0veZMyCR7hswRP8dcHDbFwxgKM7bs8RHbejX3n3tg5VkiRJkiS1kKY+8PIEYAdgLkBK6b9A39YKSpJKxZKlSzjtwdPY8dIdWVqzlAePepBf7f4rE99tJCL4bPv1uazH0by39m8Z0/0IukdHfjzvBgZ9cAr7f3gBD8bbLGZpW4cqSZIkSZI+pabW/K5KKS2u/Wp+RFQAfk9ckhrw2ozXOPKmIxn77liO2OwILtjnArp3cGTxqqJ7WUeO77QTx3faider3+eyBY9zxcInuaPdeLql9uxRM4R9atZjRFqLwNI0kiRJkiStbpqa/H4oIn4GdIyIPYHvALe1XliStPqqSTWc/9T5nHLfKXRu15nrvnwdh4w8pK3DUgNGVKzNr7sdyJldD+C8KddxZ9kb3FE2kZvKX2e9mh7sXbMee9YMYS06tnWokiRJkiSpiZqa/D4FOA4YD3wTuBP4W2MrRcTewB+BcuBvKaXfFC2vBK4AtgZmAl9JKU3Kl/003+ZS4H9SSnc31GdEDAWuBnoB44AjU0qL82WHAqeRjVZ/IaX0tSbutyQ1y5Q5UzjmlmO476372Hf4vvztC3+jf9f+bR1Wo2LpUqIm5d/pSUQCUiJSoqainJqKclgDHsxZHmVsk/qzzdL+zFu6mPvLJvHvsje5sOJZLkrPsW3qz141Q9mhZhCVTf4TunpYwlLeiNm8GjN4LT5kfixmCTVU568l1LCUGgamrmycejMy9WZY6kl7SruEz4Y3Ptz0xuNaL46PjR69EjYiSZIkSaWhSf9zTynVRMTNwM0ppelNWSciyoE/A3sCU4FnIuLWlNIrBc2OA2allIZFxGHAOcBXImIkcBiwMTAAuDciRuTr1NfnOcAfUkpXR8Rf877/EhHDgZ8CO6SUZkWEtcoltbiUEle9eBXfveu7VNdUM2b/MXxjq28QbZkwTon28xfScdY8OsyaT4fZ86mct4CKRYupWLiYdouqqFi4mIpFiymvbrjGdYpgafuK7NWuHUsrK6iubM/izh1Y3KXjx685g9dmQZ8ezO+3Fksr27X6Lo4ZN6bB5RtObkbiskhX2nNAzQgOqBnBJOZwd/mb3FM2iScqHqNzaseuNYP5fM1QNk19KVsNy6LMq5rH3W/czaNzruGeiheZGB+yOGoA6Jk60Ct1pIIyKggqKKcz7QjgpbLp3B+TAWifyhie1mJk6s2eNUPYIPVqwz2StKZr7G/Cihi9tR84SZIkrc4aTH5HlrX5JXAi+cMxI2IpcH5K6YxG+t4WmJhSejNf72rgAKAw+X0A2YhsgOuBC/JtHgBcnVKqAt6KiIl5f9TVZ0S8CuwO1I7ovjzv9y/A8cCfU0qzAFJKHzQStyQ1y4wFM/jW7d/ihldvYId1duCKA69gvZ7rrdQY2n20iC7vzaTrtA/p8t6HdJw5lw5zPlouqZ0iWNylA0s6VlLdoT0Le3ajekB7lnRoz9LKdtSU589AjiBFkOVzg1i6lPLF1ZQvXkLF4mrK8p8VixbTfep02s9fSNnSLGm60S2Pfbytj/r2YO7A3swb2Ie5A3szd1AfYGvYaCPo1GmlHp9Pawjd+ebSLfnG0s15Pj7gP2VvcX/ZZO4of4O1Uyd2rxnC7jXrMjz1XKXrg89YMINbJ9zKTa/dxD1v3EPV0io60o5h9ODAmg3YqKYXI1Nv+tKpwf2YzgJeiRm8UjaDl2MGt5T9l+vKX2PLmrU5bOlG7JhqKIumPlNbkiRJkqTW0djI75OAHYBtUkpvAUTEemQjqk9KKf2hgXUHAlMKpqcC29XXJqVUHRFzyMqWDASeLFp3YP57XX32AmanlKrraD8ij/sxslIpp6WU/l0cbESMBkYDDB48uIHdkrSqW5kjv+54/Q6Ou/U4Plz4Ib/Z4zf86LM/orysdctAxNIaer86mQFjJ7DePWPp+t6HdJjzEZBVLVm4VjcW9O7Oh8MGsqhHFxb17MrCnl2o6taZVN4KCcmUqFi0mPbzF/HelsPoPH0OXd+dQdd3ZtBt6nQGPfEynWfMydr+/JKsfMr668PGG8Mmmyx7jRgB7du3fHwtqJwytk792HppP76/dBseLZvCvWWTuLbsVf5V/gqDUld2r1mXPZYOYQirxsNNp8yZws2v3cyNr93Iw5MfpibVMLj7YL416lsctNFBbP/vl3ni7cea1WcfOrFLGswuS7O/l/NZzO1lE7m+/DVObvcgl8+YwI8678nXOm5LZbT+NwAkSZIkSapLY8nvI4E9U0ozameklN6MiCOA/wANJb9XFRXAcGBXYBDwcERsmlKaXdgopTQGGAMwatSotLKDlLR6mVc1jx/+54dc/OzFbNp3U/5z5H/YbO3NWm17Xd+ZwcCnXmHQk68y8JnXqJy3AICFPbswd0Bv3t16BPP691pp5UaWE0F1x0qqO1by7rYb1dmkfNFiur0zgy+XbwovvZS9Xn4Zbr8dluaj0ysqsgR4YUJ8442zRHn5qldXuiMV7FkzlD1rhjKHKh4um8L9ZZO4suwlrih/iSE13flMGkBN1drs0H4Y7WLl7cOEGRO48dUbuem1m3jm3WcAGNlnJD/d8acctNFBbNlvy2UleeK1T729LrTnsJqRHFyzAQ+Uvc1tFW9z7Jwr+N95t3BW1wM4uuNn27YEkCRJkiRpjdRY8rtdYeK7VkppekSjQ7neAdYpmB6Uz6urzdSIqAC6kz34sqF165o/E+gRERX56O/C9lOBp1JKS8hKqLxOlgx/ppH4JalOj779KF+/6etMmj2Jk3c4mdN3PZ3KisqW3UhNDWuPf4v17h3L4EdfovuUrGLT/LV78tZuWzL1Mxvx7jYbMuSB51p2u61kaYf2zFp/AGx9MBx88LIFVVUwYcKyZPhLL8HYsXDttcvadOoEm24KW2wBm2+e/dx0U+jSZeXvSD26U8kXaobxhZphzGQhD5a9zaNlU7i+bAJXf/gq3aIDe1WOZN/KTfjcnH0Y1G1QiyaDZy6YyeNTHueRtx/h9tdv59UZrwKwzYBtOHuPszlwwwPZoPcGLba9+rSjnL1qhnJm769z7+JXOW3e7Rw75wquWPgkF3U/ghEVa7d6DJIkSZIk1Wos+b14BZdBllweHhFDyRLRh7GsJnetW4GjgCeAQ4D7U0opIm4F/hkRvyd74OVw4GmyCrSf6DNf54G8j6vzPm/Jt3Ez8FXg7xHRm6wMypuNxC5Jn1BVXcWpD5zKbx//LUN6DOHhYx5mx8E7ttwGUqLPy5NY/56xrHfvOLq8P4vq9hW8s+1GvPSV3Zj6mZHMWXftrGxIqaishM02y16FPvoIXn0Vxo+HF1+E55/PEuIXXZQtj4Bhw/jc4K7MHLEOM0cMYuaIdfiob482Pz696MjBNRtwcM0GfMQSFq29Fncueok7q17i+kXPwnlX0KdTH7bqvxVb9d+KLfttyVb9t2K9nus1mhCvSTXMWDCDafOm8eL7L/Lo24/y6JRHeWV69jiNdmXt2HHwjnx71Lf50oZfYp3u6zTYX2uJCPasHMke7Tfkbwsf5Sdzb2Sz6Wfwv1325eQun6d9NOl525IkSZIkfSqN/e9z84iYW8f8ADo0tGJew/tE4G6yWtuXppRejogzgLEppVuBS4Ar8wdafkiWzCZvdy3ZwzGrgRNSSksB6uoz3+TJwNUR8Svgubxv8rZ7RcQrwFLgxymlmY3styQt58X3X+TIm47kxfdf5Pitjud3e/2OrpVdW6Tv7pPfZ4NbHmX9e8bRddpMllaUM3X7jXn6hC8xeefNWdKlY4tsZ7XSuTOMGpW9aqUEU6ZkifAXXoDnn6fX04+w3n3PftxkUffOHyfCZw4fROcPZrGgVzdSG5VN6Uw79umwJQd22JKUEi9UT+Wxbfrx7LRnefa9Z/nt47+luiZ7XEV5lNOtshs9OvSge4fudK/sTvcO3amuqea9+e/x3vz3eH/++yxNyx5i2r2yOzsM3oHDNz2cHQfvyDYDtqFju1XnfCmLMkZ32pkvVG7O9+dew6nzb+Vfi55hTPcj2LH9sLYOT5IkSZJU4hpMfqeUPlW2IKV0J3Bn0bxTC35fBHy5nnXPAs5qSp/5/DeBbeuYn4Af5C9JapaaVMM9b9zDd+/6Lj079OS2r97G/iP2/9T9li1ewtAHnmejGx9mwLjXqSkvY+p2Ixn7zS8weZfNWdy1UwtEX2IiYPDg7PXFLwJwzbgxtJu/kLUmvkOv16fQ679T6TVhKiOvf4iKqiUA1JSVsaBPd+b37clHfXuwoHf2QNCqbp1X6ijxiGCLduuwxbbLHp5aVV3FSx+8xLPTnmXynMnMWTSH2VWzmbNoDnOq5jBp9iTKo5z+XfuzZb8t6del38evEb1GsEnfTSiLVniIaQvrX96da3qO5uuLxvOduf9kp5m/5fud9+DsrgfSwQdiSpIkSZJaid87lqR6TP9oOpe9cBkTP5zIQRsdxF/3+yt9Ovf5dJ3+979w8cUcfvFf6Dh7PnMH9OLp7xzAhC/uwMLe3Vsm8DXMki4deX+LYby/xbKRxFG9lO5TPmDTq+6h8wez6PL+LHq++S79xi+rerW0XQULemWJ8AW9u/NR/nNRj85QtnISypUVlWw9YGu2HrD1StleW9uvw6a83P6XnDLvJs776D7uq3qNf/Q4jk3bDWzr0CRJkiRJJcjktyQVSSnx2JTHuPbla4kIjtniGC754iUr/oDClOChh+C3v4U774Tyct7beTNePWgnpm630UpLtK5JUkU5s4f2Z/rGQ5i+8ZCP51csqKLTzDl0mpG9Os+YQ4/J77P2S2993KamvGxZUrxXdxau1ZVFPbqwqEcXlnSqbPOa4qu7LmUduKD7V9m3chOOmXM528z4Ned0O4jvdtpttRjFLkmSJElafZj8lqQCc6vmcsULVzD+g/Fs0GsDjt7iaNbquNaKJb6XLoUbb8yS3s88A337wumnw/HHc8+7t7V88GpUdadK5nbqy9x1+i43v3zRYjrNnPtxUrzTjDl0fXcmfV+ZvPz67StY1CNLhi/smSXEF/XswsIeXajq3rnNaouvjvbtsCnj253KcXOu4Ptzr+Wuqpf4e/ej6d/WgUmSJEmSSobJb0nKPTvtWf4x/h9UVVdx6MhD2W3oCo5EXbAALrsMfv97eOMNGD4c/vpX+PrXoWP+MMJ3WzR0fUpLO7Rn3sDezBvYe7n5ZUuq6TB7fvaaNZ+Os+fTYfY8Os6cw1pvvEPZ0pqP26YIqrp1YlH3LlR160hV105Ude0Es7pBjx7Qsyd0bZmHpJaKvuXduLXnCVy04GF+MPc6NptxBn99ZT0OHnlwW4cmSZIkSSoBJr8lrfEWLlnI1S9fzZNTn2Rw98Ecu8Wx9O+6AuNPFy3Kktxnnw0ffADbbQfnngsHHACOCF4t1bSrYEGfHizo0+OTC1Oi/fyFy5Lis+ZlSfI58+n+9ge0n7+QspoEjF22TllZdn4MGrTsNXBg9howAPr3z16dO6+0fWxrEcG3Ou/CrpUbcMTsSzjkukP42qZf4/x9zmetjmu1dXiSJEmSpNWYyW9Ja7TJsydz8bMXM3PhTPYbvh/7Dd+P8rJmJqoXL4ZLLoGzzoJ33oHdd4df/hJ22sn60KUsgsVdO7G4ayfmDu77yeUp0e6jRWzfeQOYPRtmzcp+9ukDU6fCc8/BbbfBwoWfXLdbtywJXpsQL0yMF87r0qX193Ml2bCiH0/0OoXfbDiDMx4+gwfeeoCLv3Ax+43Yr61DkyRJkiStpkx+S2pzY8aNWenbTClx/1v3c8OrN9Ctshs/3P6HDFtrWPM6qa6GK6+EM86ASZNghx2y6d12a5WYtZqJYEmXjrDukOXnjx697PeUsoT4O+/AtGnZ6913l//5xBPZz0WLPrmNLl0+mRAfMADWWQcGD85+9uu32nzzoF2U84tdfsH+I/bnqJuPYv9/7c+xWxzLH/b+A90qu7V1eJIkSZKk1YzJb0lrnI8Wf8TlL1zOC++/wOZrb85Rmx9F5/bNKDOREtx8M5x8Mvz3vzBqFPzlL/D5zzvSW80TkdUC79kTNtmk/nYpwZw5n0yM1/6cNi17qOq7735yJHlFRVZWZfBgGDoU1ltv+VdKrbuPK2DL/lvyzPHPcPpDp3POY+dwz5v38PvP/56DNzp4xR4+K0mSJElaI5n8lrRGmfjhRP727N+YWzWXQ0ceyu5Dd29eMu3ZZ+EHP4CHHoKRI7Mk+Be/aNJbrSsie2hmjx7ZeVef/2fvvsOjqrY+jn/PlPTeKCEJBAg19A6CdAugAioiCopi12u7Xstrw4JiwwYioogiolhAKSogRXrvvRdp6T0zc94/TmhKJyEJ/D7Ps59p++yzN4Qws2adtY9kku/adazt3HnsdsYM6+qE4wPeTicNQ/zICgsiOzyIrIjgo/fd3s6iX9speDu8ea39a3Sr1o27J97Njd/dSKvYVrzT6R0aRzcutnnJPwwv/Ct3qu+Ydd7Hru/euhBnIiIiIiIipZ2C3yJyWTBNk2nbpjF+3XjCfcP5b8v/UjGk4tkPsHcvPPssjBoF4eFWpvddd1lZtSIlxfGZ5HXqnLxPbi7s2AFbt1rtxx/J2bEO/4MpRGzcjXFcYDw3wJfMqBAyo0LJKBNCZmQo2eFBmHbbRVoQNKvQjGX3LGPkspH834z/o8mIJvSp04fX279OhaAKF20eIiIiIiIiUvooaiMil7w8dx6jV45m4Z6F1Ctbj351++Hr9D2rY+05edQd/RuMftSq8f3EE1YQPDi4iGctUkS8vSEhwWoADgdrCjJtDbcbn+QM/A6nWe1QKv4HUgjZvh6bxwOAx24jKyKYjLJhpJcLI71cOJlRIZhFWFfcYXMwoOEAetXuxaA5g3hn3juMXzuex5s/zkNNHyLK/yQbjoqIiIiIiMhlT8FvEbmkHco6xLDFw9idtpvrql3HVVWuwmacXdZq7KwVtBz8LYH7DkOPHvDGG1C5chHPWKT4mHY72RHBZEcEc/i45w23B9/DaQQcSMb/QAr+B5IJ37ibsiu2AFZAPKNMKOnlwkmPjgD/mtYVEoVcDijIO4jX2r/GgIYDeHra07wy+xXenPsmPWv25L5G99EypqVqgouIiIiIiMhRCn6LyCVr/aH1DF8yHI/p4YHGD5BYJvGsjvP/O4mWg8dSceYKkuLLMfGTx+k64C3rxUKqb3shNW1Lsuo/nGFdSwr5fJfon2NJY9ptZEWFkBUVctyTJj6pmQTsPUzgvsME7j1M2ZVbiV6yESbMtUqvVKlifWFUpYq16aatcMqlVAypyDc9vuH51s8zbPEwRq0YxZhVY0iMSuS+RvfRp04fAr0DC+VcIiIiIiIiUnop+C0iJdoZg6knYWLynW09Q+3LiDWDeNXVmgp/JQOnH8twe4heuI64OavAhK1t67GnSXWCd/xdJJu6iZRqhkFOSAA5IQEcqhlnPefx4H8wlYaZQbBlC2zaBIsWWa/5+FilVqpVg+rVoXz5Cw6G14iswZCrh/Ba+9f4ZvU3fLzoY+6fdD9P/P4EV1a8ks6VO9O5cmcSwhOUES4iIiIiInIZUvBbRC4pLjy8Y1/Ir/YtXOGJ4RlXc/xwnvG4oJ0HqDplIf6HUjlUtQJbOjUkNzjgIsxY5BJis5FZJhTiWkPbtmCakJQEmzfDxo1WW7nS6hsYaAXDq1eHGjUgMvK8T+vv5c9dDe6if/3+LNyzkNErRzN1y1QmbZoEQFxwHJ0qd6JjfEeaVWimjTJFREREREQuEwp+i8glI4t8XnDMZqFtH33ctejvrouN02d72nPzqTRjGeWXbiInq31jygAAIABJREFUyI/VPduQlKDAmEihMAyr9nd4ODRtaj2XlAQbNsD69VZbUlALp0wZqF0bKlaE1q2tTPFzPp1B0wpNaVrBOtfW5K38tuU3pm6ZytjVY/l06acAlA0oS5R/FBVDKlIppBJxwXH4e/kXxopFRERERESkBFHwW0QuCQfJ4n+OP9lmpPCkqyldPFXOeEzItn0kTFqAd2omuxtXZ3ubuni89GtRpEiFhUHz5lYzTThwANasgdWrYdYsmDYN/PyszPGrr7ZafPx5nSo+NJ57G93LvY3uJd+dz9J9S1m0dxEL9yzkty2/sXL/yqN9jwTDKwZXpGJoRWKCYvCyexXWqkVEpIQbvqRwS9wNaDigUMcTERGR86Moj4iUeluMZJ5y/EkGeQxyXUkTs/xp+9tz8oifvpRyy7eQFRbIits6khYTdZFmKyJHGYaV8V2mDLRrB3l51gaZkybB5Mnw669Wv2rVjgXCzzMr3Gl3npAVPnzJcLLys9iRuoPtKdvZnrydjYc3snDPQgBsho3Y4Fja24JoaVYg3gzBOMOVJCIiIiIiIlKyKPgtIqXaImMfzztm4Y+TD12dqGKGnrZ/2OY9VJ28AK+MHHY1q8mOKxLxOPWrUKRE8PI6FuQGa8PMyZOtYPjQofDee1ZWeLt20KWL1aKjz/t0fk4/akTUoEZEjaPPJWcnHw2Irz+0npH2lXxmrKSs6U9LTwVaeSpQx4zCwYVt1ikiIiIiIiJFTxEfESm1/rBt5zX7XCqawQxytSUKv1P2tefmE//HEsqt2EJmRDBrerQho3z4RZytiJyzqlWt9vDDkJUFf/55LBj+yy9WnwYNoFs36NoV6te3sskvQKhvKKG+odQrWw+AyB+mMs+2hzm23Uy0bWa8fQMhpjfXexK43p1AKOeehS4iIiIiIiIXh4LfIlIqTbRt5m37AuqYUbzuuhJ/nKfsG7j7INUnzMUnNZOdLWqxo1UipsN+EWcrIhfMzw+uucZq778P69bBxIkwYQK89BK8+KKVBd61q9XatTuv8ij/FI4vXTxV6OKpQjYuFhv7+NW+hS/sqxhjW0NHTyVu9FSnkhly4WsUERERERGRQqXgt4iUOuNs6/jIsZSmnvK87LoCn1P8KjPcHmLnrCJ27hpyg/xY0aeDanuLXAoMA2rWtNpTT8HBg1Y2+IQJMHo0DBtmBcs7dbIC4ddea9UVv0C+OLjCjOEKVww7SeN7+3qm2Lbyq30LjT3leD03kvbeNc48kIiIiIiIiFwUCn6LSKlhYjLKtprPHStp44nl/1wtcHLyDG7fw2lUmzCXoH2H+btOPFs6NsLtferscBEpxSIjoW9fq+XmWuVRJkywMsN/+skKljdteiwrvHbtCz5lLEE85m5Cf3ddJto28YN9Ix2S3qOrdx3eCbqRKg590SYiIiIiIlLctFuTiJQKJibD7Mv43LGSq9zxPO9qefLAt2lSbukmGnw2Cd+UdNZ2v4KNXZor8C1yufD2hs6d4aOPYMcOWLbMKovidsOzz0KdOhAfT4vBY4mevxZbvuuCTheMN308tRmbfx1vBHZnRt4Gah18if+l/UC6J6eQFiUiIiIiIiLnQ5nfIlLieTB5176ICfZN3OBO4GF3I2z8e1M7e04eCZMWELl+J0mVyrGxSzPyAk+9CaaIXOIMA+rVs9r//R/s3Qu//goTJ1L9pynU/nYGef4+7Gpei51X1GFny9rkhgSc16m8sPPfgM7c5tuMp9N/5I3MqXyZPZ9BgTfQx7cpNkP5BiIiIiIiIhebgt8iUqJ5MHnHvpCJ9s3c6q7F3e66GCcJfAfuPUT1n/7COy2Tre3qs7tpDSvwJSJyRPnycPfdcPfdjPrrQ6IXriNu9kriZq2k8h9L8NgM9tetzI4r6rCjdV1SK5Y951OUswfzRUg/7vNrw8NpY+mb+gXDs2bzeUhfqjouvO64iIiIiIiInD0Fv0WkxDJNk/fti5lo38xt7lr0P1ng2zSJXrieSjOWkRfox4rbOpEeHVE8ExaRUsPt48XO1nXZ2bous5/2ELluJ7GzVxI3awXN3v+BZu//QGpMFBlRISRXLk9KbBk8Xmf/tqmpVyXmhT/FqOx5PJb2PfUOvcKbgd25z6+NssBFREREREQukiINfhuGcRUwBLADI0zTHPSP172BL4GGwGHgZtM0txe89jTQH3ADD5umOfV0YxqGUQkYC4QDS4DbTNPMO+5cPYDvgcamaS4uqjWLSOEwTZPv1n7HNPtGerlrnDTw7cjKodrEeYRv2cvBajFsuqYpLl/vYpqxiJRaNhsHa1XkYK2KLLm3G/5/JxE3awUxc9dQYcFaopdsxGO3kRoTRXJ8OZLiy5EVGXLGq0tsho07/FrSybsmd6WO5sG0sfyUs4KRIbcTYw+7SIsTERERERG5fBVZ8NswDDvwEdAR2A0sMgxjgmmaa4/r1h9INk2zimEYvYA3gJsNw6gJ9AJqAeWBPwzDSCg45lRjvgG8a5rmWMMwhhWMPbRgLoHAI8CColqviBQe0zT5Yd0PTNs2jRvd1bnXXf9fge+gXQeo8dMcnFm5bOrcmH0NqqrMiYgUisyyYay9qS1rb2pLjXEzCN51gNCt+wjbspf46cuIn76MPH8fUuLKkFKxLMkVy562Vni0PZRJoQ/xafZsHkv7ntoHX+L9oF7c7tsMQ7+3RETO3/DhhTZU9R2zCmWc9d1bF8o4IiIiUjiKMvO7CbDZNM2tAIZhjAWuA44Pfl8HvFhw/3vgQ8P6FHgdMNY0zVxgm2EYmwvG42RjGoaxDmgH9C7oM6pg3KEFjwdiBcefLOQ1ikghM02Tnzf8zG9bf6NNXBse2BR9YuDbNCm/aAPx05eSG+zPsn6dySyjDEoRKRqmw05KpXKkVCrHtvYN8E7LJGTb34Ru/5uQ7X8TtXYHANkhAVB7ByQkQJUqEBZ2whdyhmEwwK81Hbxq0C/1C/qlfsEPOcsYHtyHMvag4lpesXOZbhyGvbinISIiIiIil6iiDH5HA7uOe7wbaHqqPqZpugzDSMUqWxINzP/HsdEF9082ZjiQYpqm65/9DcNoAMSYpvmrYRinDH4bhjEAGAAQGxt7lksUkcL266Zfmbx5Mq1iW9Grdi+MTXOOvmbPzafqpPlErdvJoYQKbOjSHLePVzHOVkQuN7lB/uyvW5n9dSuDaeJ3KJWQ7fsJ2fE3vkuWwJyC31mhoVC5shUIr1IFoqPBZiPeEcmfYY8zJHM6T6f/SK2DLzIs+FZ6+jYs3oUVIZfpZkn+Tja69rPFfdBqLuv2gCedAMObKFsgUbZAytiCcNsziTT9aGqWo7oZftJNjkVERERERM7GJb3hpWEYNuAdoN+Z+pqmORwYDtCoUSOzaGcmIiczbes0Jm6cSPMKzbk18dYTNoXzO5hKzfGz8E1OZ2vbeuxuVlNlTuSyNXxJybvM+7JkGGRFhpAVGcLextVoHdMK9uyBzZthyxbYtAkWF2wz4u0NsbEQF4ctLo5H4xK5KqwGt6eP4saU4fTOacIHwb0Is/kX75oKSbaZx++56/gxZxkTc1Zy2MwEwMAgxh5KZXsk3bzrEm0PIc3MZr87nQOedLa6D7HHdphkcvjcWEmU6UdrTwytPTHUNiOxo81CLzklrGyFSlaIiIiIXFqKMvi9B4g57nGFgudO1me3YRgOIBhr48vTHXuy5w8DIYZhOAqyv488HwjUBv4sqKlZFphgGEY3bXopUrLM3z2fcWvH0aBsA26ve/sJge/INdtJmLQAt9PByt7tSY0rU4wzFRE5BZsNYmKs1rYtmCYkJVnB8K1bYccOmDkT8vMBqOHjw4LYGBZHVeKLkEX0j1rLA1VuoUN4o2JeyPnJMfP5IWcZ43OWMiV3DVlmHsGGL128E+nmU5c6zgpUsofjbThPO86sHbNII5e5tj3Msu1igm0T39s3EGb60NoTQy93Tcpx6hrrIiIiIiIiRxRl8HsRUNUwjEpYgeheHKvJfcQEoC8wD+gJTDdN0zQMYwIwxjCMd7A2vKwKLASMk41ZcMyMgjHGFoz5s2maqUDEkZMZhvEn8IQC3yIly6r9qxi1YhTVwqtxZ/07jwa+DZeb+D+WUGHhelIrRLLuhlbkBfoV82xFRM6SYUB4uNWaFlR+c7th717YuRN27MC2YwdNFu2jSa4JZACfkhrwBX7RcTjLlIeICOv4iAirmWaJu+pllzuJoZkzGZ41m8NmJuVswfT1bc4NPvVo45WAl3HubzeD8OYqTzxXeeLJIp/5tr3MMnYyybaFX21buN6TQB93LULwKYIViYiIiIjIpaLIgt8FNbwfBKYCdmCkaZprDMN4GVhsmuYE4DNgdMGGlklYwWwK+o3D2hzTBTxgmqYb4GRjFpzyKWCsYRivAMsKxhaRc1WIlx+fjb/yNvPpoaFUNUN4b19d/H6eB4A9J48aP80hbOs+9jRMYGuHhph2Xe4uIqWc3X4sO7xlS+s5jweSk8nfu4vft03nwJ4NJB7cSq1dO/HJyjvx+BdegLg4KFPm5C0kBIKCjrXAQOuchcw0TebsnMP7yZ/wY85yTEy6edflIf+2XOmVcMLVOxfKDyftPHG0I44D7iy+sK9kvG0Dk2xbuMVdk56e6vhe2pX8RERERETkPBXpJwXTNCcBk/7x3PPH3c8BbjzFsa8Cr57NmAXPbwWanGE+V57NvEXk4liVv4cuSR8RhR9vuNrih3UpvO/hNGp99yc+KZlsvLopf9evUswzFREpQjYbhIfjDA/nmsR6rM7fw32pY5iTv5mO7kp8lN+Rqql2OHQIypWzssb374cFC6zbzMzTj+/nB/7+4OVl1R4//tbLyzq/YRxrxz/+x303Hvak72NL6jZSc9Poa9h53hFBvCMSf7sdHHPBsRCcTqs5HNatt7c1Dz8/8PU9dt/fH3zOPns7Cj/+627GTe4afOpYzgjHCn4wN3CHuw5dPPq/QkRERERETqQ0GREpFttch+icNAQ/w4u38tsQWnDpeujWfdT4cTYem42VvduTFhtVzDMVEbm4ajujmRn+OKOy5/Fk2nhq2Efwn/D2vFCnC4H3PvzvAzIz4cABKxCemgppaZCebt0eaZmZkJcHubnW7fH3TdPKPj9y63Ide1zwXK4rl4MZ+zmceRC3201Zhw91fCsQmuXBZgIkHzvW5bLqmrtcx8Y/HR8fCA21stZDQ4kz0sgL9CM7LJCs8CDyAnz/VeqlIsG86mrDKuMAn9iX87ZjITM9O7kxpy4hPiGF9nchIiIiIiKlm4LfInLRHXSn0ylpCDlmPrPDn+Tw3s1gmkQv2kD8tKVkRgazpmcbckO0oZmIXJ5sho07/FrSzacu/0v7kbczf+fzrLncP/0gDzZ5kDIBx2386+8PlSpZrRB5TA+zdsziw4Uf8uP6HwG4rtp1PNz0YerHtcEwjLMrleV2Q04OZGdDVtaJLSMDUlKslpwM+/YRm5qKcVzA3OXtJCs8iOzwILLCg8iMDCG9XDj5Ab4kmlF84OrIRNtmPrIvYd3Ml+lTpw8NyjUo1D8LEREREREpnRT8FpGLKsvMo2vyR+x2JzMt/FFqOcsz27WBqlMXUXbFFg4lxLC+W3M8Xs7inqqISLELtwXwacht3O3XitcyJvPq7FcZPHcwfev25bHmj1Etolqhn3PtwbV8tfIrxqwaw47UHYT5hvFE8ye4v/H9xIXEnfuAdrsVoPf3P6vus7f9iXd6Nr5J6fgeTsXvcBp+h9MI2f43ZVZtO9ovJ8iP9HLhZJQL5/by4TQp25H/xqzjkyWf0CKmBTfXuhkfhzbEFBERERG5nCn4LSIXjdv0cGvyZyzM38740Hto4VUZ0tKoM2YawbsPsqNlbXa0rvOvy9tFRC53Tbwq8VPY/Wzo3oZ35r3DqBWj+HTpp3Sr1o1+9fpxRewVhPuFn/f4u9N2M27NOL5a+RXL/l6GzbDRqXInXmn3Ct1rdMfP6VeIqzkDm43cYH9yg/1JqVT2hJfsufn4H0gmcO9hAvdZLXLDLgASgbbVY5gVX4mRG+fy7p4N3Nz8ros3bxERERERKXEU/BaRi8I0TR5NG8dPucsZEnQzN/jUh1274KOPCEhPY931LTlYs2JxT1NEpESrFlGNT7p+wsB2A/lw4Yd8tOgjft7wMwC1o2rTOrY1reOsVi6w3EnH2J+xnyX7lrB47+Kjt3vT9wLQuHxjhlw1hJtr3XxiaZUSwu3tJC0mirSYY/tBOLJyCfz7MIF7DuGVmcv1v2+lRz64bIdZXP4NFrdfSsO+T2O0amVtvikiIiIiIpcNBb9F5KJ4L3MaH2TN4FH/9jzs3w6WLoXPPwd/f1bc1pGMcuefsSilx6wds4p7CiKXhCj/KF5u+zLPXvEsi/YuYtaOWczaMYsvV37Jx4s/Bqy64XbDjt1mx27YsRk2DMMgLTcNAAODahHVaFuxLQ3LNeTahGtJCE8ozmWdF5efN8nx5UmOL8/67q2x5+RRZuUWohauwXvWX9Qe/TvGqN8xg4MxOneGa6+Fq6+GyMjinrqIiIiIiBQxBb9FpMh9n72Ex9O/p4dPA97y7w4TJ8Ivv1ibs913HxkpK4p7iiIipZK3w5tWsa1oFduKZ654BpfHxbJ9y5izcw6Hsw/j9rhxm248pufo/UohlWhYviH1y9Yn0DuwuJdQ6Nw+XuxtUoO9TWrgeaA7v+7fxpLRb3LHHi+unfkn9nHjrPJaTZtC167QsycklL6gv4iIiIiInJmC3yJSpP7K20yflJE0d8Yz2rc3thGfWVnfzZpBnz7WJegpxT3LM1PGsoiUBg6bg8bRjWkc3bi4p1Ii2Awbz137BuMrNaH3T30J7hbIlFqfk7h4p/Ul7LPPWi0xEW680QqE16hR3NMWEREREZFCYivuCYjIpWuz6wDXJX1MrD2MidyC71tDYNkyK7jQr59qr4qIyEXRo2YP5vWfh4+3H42W3sPIrhVg4UJr74khQyAkBF54AWrWhFq14MUXYfVqMM3inrqIiIiIiFwAZX6LSJFI8mRybdKHAExP7kbYp0MgPx8efBBq1y7m2YmIyOVi+JLhR+8/2PhBPl36Kf0n9Gfs6rF0r9EdW0sfaNkHv4NdqDhjGfF/LKXcyy9jvPQSyRXLsq19A7Z2aEhSlWirXAowoOGA4lqOiIiIiIicAwW/RaTQ5ZkueiQPY7v7MKs2daDC2M8hPBwefxzKlSvu6YkUr+HDz9znDKqrDI/IefH38uehJg8xbu04ft/6O/sz99O/fn98HD5kRYaw9qa2rL2pLb6HUqn453Lipy2h3ueTafDZJFJio6xAePuG0MA8GggXEREREZGSS8FvETknZ6p9bWIyyD6f2Wxl5m/lSFgwheSKZVl3QytceZtgx6aLNFMREZF/s9vs3FL7FsoGlGXcmnEMnjuYBxo/QJhv2NE+2RHBrOvZhnU92+CTnG5lhE9bSt0vf6P+51PghbFWCa8bb4QGDRQIFxEREREpoRT8FpFC9bVtDfPytrLs+wASt+xjT6NqbOnQAGzaYkBEREqOthXbEuUXxfClw3l9zuvc3+h+KoVW+le/nNBA1ndvzfrurfFOyaDin8tps+gAvP02vPEGxMcfC4Q3bKhAuIiIiIhICaJolIgUmhnGDv5MWcHKEQ5qbcti49VN2dKpkQLfIiJSItWKqsVTLZ/Cy+7F2/PeZtHeRaftnxsSwIbrW8GUKfD33/DZZ5CQAO+8A40bW4HwJ5+0NtPUZpkiIiIiIsVOmd8iUijWGodYuGMui78z8LHZWdm7LWmxUcU9LREROc7xmz8Whkth28fygeX5X8v/MWzJMEYsHcGetD10q9YNm3GGL27Dw+HOO62WlAQ//wzffw9DhsBbb0FcnJUR3rMnNGmiL4JFRERERIqB3oWLyAXbZ6azc/E0JnztwQwOYtkdVynwLSIipUagdyD/afofWsa0ZPLmyQxdPJTs/OyzHyAsDO64A379Ffbvhy++gNq14f33oXlzqFAB7r4bJkyAzMwiW4eIiIiIiJxIwW8RuSCZrmyYPJnXprrYU7UMq27vTG5IQHFPS0RE5Jw47U5uq3MbvWr3YvWB1bzx1xvsz9h/7gOFhkLfvvDLL3DgAIweDVdcAePGwXXXQUQEXHstDBsGO3cW/kJEREREROQoBb9F5LwZmVmU+2YiNy/PZ0HLimzv0R6Pl7O4pyUiInJeDMOgbcW2/Kfpf0jLTWPQX4NYc2DN+Q8YEgJ9+sC338LBg/DHH3DvvbBhA9x3n1UaJSHBuj9+vFU+RURERERECo1qfovIefHbn0Ts978TkOlizA1VqFCjaXFPSURELnPVf5hVOOMATejAs46ZfLjgA+5216WXpyY2DKvDknMYbEBBZXQvL2jf3mrvvAPr18Nvv1kB8a++sjLBDQMaNIB27aBlS6tkStT5lREr9PruDS+FCu8iIiIicrlR8FtEzlnE+p1UnvgXB3w9fNgvng5RCnyLSNEq7ECeyJmUI4CPXJ0ZZJ/HJ47lLPcc4BlXc0LwufDBDQNq1LDaI49Afj4sWmQFwv/4A959FwYPtvrGx1tB8COtdm0rkC4iIiIiImek4LeInD2Ph9jZK6k4exXzKsDbN1bgQd9mxT0rEZFL0qwd/85iXn8uGcdywXxx8KK7FT+Zm/jYvoQ7nZN4ztWC1oV9IqcTWrSw2vPPQ3Y2LFkC8+ZZbdo0+PrrY32rV4fExBNbTIwVVD+D886O18+eiIiIiJRCCn6LyNnJzYUvvqDi0lWMrmvw3rVhDKLVsUvAReSkThbAFJHSw8DgBk8CiWYkLznm8JhjGgfTvHgpsCsOw140J/X1hVatrAZgmtbmmPPmwYoVsGoVzJkDY8YcOyYgACpVsjLFK1WilmMfaRUiySgXTlZEMLmBvmDTdj8iIiIicnlR8FtEziwpCT7+GHP3bp7v6GBkc2+Guq7EmyL60C8iIlLCVDFDGZ5/Ne/bF/Na5mT+zNvImJD+xDnCi/7khmFtjhkXB716HXs+JQVWr7aC4evXw7ZtsGUL/P47LbOyThjCY7eRHRqIabOR7+9Nnr8PLm8v3N5O3F4O3F7H3TodmDYbpt3AY7Nh2m1g2wX2f/y/b5onf3yq58+2n81mZbg7neBwWGVejtw/LoCf6clltWsvK127WZG/m9mONRwwrHXbMDAwsGF9gRFgelHdDKemGU5NTwTlCcDQF/giIiIilzwFv0Xk9DZvhmHDMPPzufe2EMZUyuTj/LaFU/NURESkFPHFwVPuZvQJv5J7Ur+m9qGXeCXwOh7wu7LossBPJyTkxAzxI0yTL/94m6A9hwjcexjfpDR8k9LxTUojcu12nJk5BCelY8/Nx5Gbj/HPIPRJTSmSJZwrl7cXqb4GB3zc7Pd2kewLdh+ID7ATHeCLK8Cfw4F2DgbaORxgJ98OJiZJRg6TbJv5wdgAQLDpTU0znPqesnT2VNL7GhEREZFLlILfInJypgmzZsHYsZjh4dzVP5IvQ7YzOL8tcQQX9+xERESKzS2+TWjmjOf+tDH8J20cX2bN55PgW2nkVbG4p2YxDHLCgsgJC+JAYvwJL/2r5rdpYnO5see5sOflY89zYct3YfN4MNwmhseD4fFQO7wGuN0nnOOf5zzp4/Pp5/GAywX5+bjyctmQvYu12TvZlr0XZ04eEdkGCXmBVMpxUD8V/P92YU/PxHBnABnHlgbkBfiSExpAdlgQmaHl2B5uY3lYPnPCMljmk8Q8x1I+NZdzpSeWbp6qOE0T4yxqp4uIiIhI6aDgt4j8W34+jB0Lc+Zg1q7Nf3oGMJL5fB7cl/iDruKenYjIZeu8NyssKnGFvvVjqVHJEcGk0If4LmcJj6R9S5PDg3jArw2vBF5PsM23uKd39gwDj9OBx+kg3/802c9x9S/enIDl+bv4JGsW32QvItXMJtDwoYt3PXr4NOAq71r427xPPMDjYd76P/DKyMI7PRuv9Gy807PwTsvENymdsM17KJuZQ2WgPfA4kB0SwMGoMswrm89PZXfxbtnt5P25hisqtaFpdFN8naXo7/EyM3zJcACqa18NESluw4cX9wxONGBAcc9ApMRR8FtETpSSAsOGWXVDr76at9v58H7mjzwbcDX9/FowC33IEBERATAMg5t8G9HZuxbPpv/ER1kzGZ+zjMFBPejl0xi7oQ0mz0WWmce32Yv4JGs2C/K34YOTnr4NuNmnER28a+BjOE99sM1Gvr8P+f4+ZJY5eRd7bj4+yen4JqXjl5SG/4EUIg6kcNPGNG4u6JPhvY9lZb5haex3ZDZuTF5YO7wqVv53xrqIiIiIlApFGvw2DOMqYAhgB0aYpjnoH697A18CDYHDwM2maW4veO1poD/gBh42TXPq6cY0DKMSMBYIB5YAt5mmmWcYxmPAXYALOAjcaZrmjqJct0ipNXcuvPoq5ObCPfcwvgY8mfIJN/s04uWAbsU9OxERkRIp2ObLh8G3cLtvM+5N/Zo+KSN5xT6J5wKv4WbPnThsyjc5nTX5e/kkaxZfZs8n1cymur0s7wXdxG2+zQiz+RfaedzeTjLLhpFZNuyE5235LvwPpuB/IIW8AF9iV22k6fx9eM2ZB+9WJSciBO+WbTCaNYPWraFRI2sTThEREREp8YrsnbhhGHbgI6AjsBtYZBjGBNM01x7XrT+QbJpmFcMwegFvADcbhlET6AXUAsoDfxiGkVBwzKnGfAN41zTNsYZhDCsYeyiwDGhkmmaWYRj3AW/C0eQOEQGrvvfw4fDQQ9bmWf/5Dwsi8+hz+G1aOCvzRUg/bMpeExEROa0mXpVYHPEM43OW8XLGL/RJGclLH83mudbP0Tuxt4Lgx8kx8xmfs5RhmbOYk78ZLxz09GnAPX5XcIVX1Ytad9vjdJBePoL08hGs726V8jFy80hdMIvcubOI27CfK+dNpcLPP1sH+PlB8+bQpo0oAeSLAAAgAElEQVTVmjQBH22YWeJ5PDiz83Bk52J3WfXrTUzSzFz2GRlkko/DsGP6eOP29cHw8sILB5H44c9prjoQERGREq0o34E3ATabprkVwDCMscB1wPHB7+uAFwvufw98aFjvdK8DxpqmmQtsMwxjc8F4nGxMwzDWAe2A3gV9RhWMO9Q0zRnHnW8+0KcwFylS6mVmwn33wejR0LkzdO7MJu8Muh5+l/L2YH4Kve/0lxmLiIjIUTbDxo2+DenhU5+fcpbzsnM+fX/qy8szX+ax5o9xS+1bCPUNLe5pFpuNrv0Mz5rNF1lzOWxmUsUexeDAHvTza0GELaC4p3eU6e1FUOsO3PnIGEYsHUGDGc/DgRyet11J//Sq+P61AF54wUog8PaGpk2PBcObN7cC5HJxmCaOnDx8UjLwScnEJzUDn+QMfFIzcGbl4sjJw5mdiyM3/5yGzbXDYV847AeZvg6yg/3whIUREF4Ge1gk2aEBmA57ES1KRC4Hs4pg34LWqOa3yD8VZfA7Gth13OPdQNNT9TFN02UYRipW2ZJorED18cdGF9w/2ZjhQIppmq6T9D9ef2DyySZrGMYAsH5LxMbGnm5dIpeODRugRw9YuxZeegmefZZ9w9+h0+EhmJhMDnuYSHtgcc9SRESk1LEZNrr7NuCGu4cyceNEBs4ayAOTHuDRqY/SrVo3bq9zO1dVuQqn/dL/gvmQJ4Nx2Yv5Onshc/O34MDGDT71ucfvCtp6VSvRV5c5bA7ubXQvvRN78/rs13l03lu8HLGGD+7/gJvKdcD46y+YOdNqr74KAweC02mVRjkSDG/RAoKCinspl4YDB2D1ampNnk7Y5j1EL1qP36HUfwW28329yAkOIM/fh/0RPmzxy2GVXwbbffNI8rWy/aPwI9L0pwx+RJn++OPE43Fjz8nFmZ2HMzsP7+xcyM7BOyubmG1pRK9MA7YD4DEgM8Sf3MhQ0qIjSKsQScY/SuqIiIhI8btsrr00DKMP0Ahoc7LXTdMcDgwHaNSokXkRpyZSPMaNg/79rWylKVOgUydSclK4Kul9DnkymBH2GAmOU+wYJSIiImfFMAy6VetG14SuLP97OaNWjGLMqjF8v/Z7ovyj6F27Nz1r9qRJdJNLKhCeZeYxMWcFX2UvYEruGlx4qO0oz6DAG+jr25yy9uDinuI5CfIO4vUOr3NL4i30n9CfXuN7MaZaNz6+5mOiuxXsi5KWBscHw996CwYNApsN6te36oW3aQOtWkF4ePEuqKQzTdi6FZYsgaVLrduVK63gN9ASyAn2Jyc4gAO1KpIdGkhOSAA5IdZzO3xymWrfygzbDnYZ6dhMg/pmGa70xNLdE00kvhicvrSOq6AdkYSbyXkHOZC0i9zkAzgPp1D1cCYt9uUSv3E3AB6bjaqTF7K/bmW4IRzatYPQy/dKDxERkZKgKIPfe4CY4x5XKHjuZH12G4bhAIKxNr483bEne/4wEGIYhqMg+/uEcxmG0QF4FmhTUEpF5PKVlwdPPgnvvw/NmllB8JgYsvOz6fZNN9a59jEp7CEaeVUs7pmKiIhcMgzDoH65+tQvV5/BHQczZfMURq0YxceLP+a9Be8R4BVA67jWtK/UnvaV2pNYJrFEZ0T/k2mabHEf5LfctfyWu5ZpeevJMHOJtoXwqH8H+vg2pY6zQnFP84LVKVOHef3nMWT+EP5vxv9R8+OaDO44mLsa3IUtKAiuvtpqYJWWmz/fCoTPmgUffwzvvmu9Vru2FQw/0sqVK75FFTePBzZvPjHQvXQppKZarzudUKcOdOkCiYlQuzaj3cvIDg+i+o+zTxhqjXGIsfb5zDZ2YWAFvG9y1+AKTwyhXFhddid2ErzKklC2LJSFA2Qxwb6Re2ybcWa5uH6nH7fsCqZ6pkHN7/6Er/8Au93K/L/2WqvVqgUXsZ69iIiIFG3wexFQ1TCMSliB6F4cq8l9xASgLzAP6AlMN03TNAxjAjDGMIx3sDa8rAosBIyTjVlwzIyCMcYWjPkzgGEY9YFPgKtM0zxQhOsVKfm2b4dbbrE+iD3yCLz5Jnh54fK4uGX8LczZOYdvQvrTwbtGcc9UREqxC6lfuH5JIU5EpIRy2p10rdaVrtW6kpydzPRt05m2bRrTtk1j0qZJAET4RdA0uimJUYkklkkkMSqRahHV8LJ7FfPsLR7Tww53Ekvzd/J73jp+y13LNvchACraw7nVtyk3+zSitVdV7KUoiH82HDYHj7d4nOurX8/dE+/mnl/u4ZvV3/BZt8+ID40/1tHfH9q3txpAbi4sWmQFwmfNgi+/tALiAFWqHAuEt2hhPb4Ug6Rut1V270iAe+lSWLYM0tOt1729oW5d6/1qw4bQoIH1RYHXiT/32Uu2Hr3vwWSesYdv7GtZZTtIgOnFrZ5adHdXIxzfIltKFH7c5a7Hbe5Epntv5/tqGxhRYx8hPiHcVKUPw8r0x5gyBX79Ff73P6vFxsI118B111k/F85L52oPERGRkqrIgt8FNbwfBKYCdmCkaZprDMN4GVhsmuYE4DNgdMGGlklYwWwK+o3D2hzTBTxgmqYb4GRjFpzyKWCsYRivAMsKxgYYDAQA3xXsGr/TNM1uRbVukRLr22/hnnusy0i//RZuugmwMrXu/eVeft7wMx9c/QE3Ly8ZH6pFREQuB6G+ofSo2YMeNXsAsCt1F9O3TWf69uks2buEqVum4vJYxRecNifVIqpRJawKMUExVgs+dhvpF4mvs3CDfVnkk0QOM3M3ssa1l5WuPazK38Mq1x7SzRwAAg0f2nlV4wn/jnTyrklleyTGpRi4/YfKYZWZdvs0Plv2GY9NfYw6Q+vwZsc3ubfRvSfP2vf2tkqetGoFzzwDLhcsX34sM/zHH2HkSKtvSIgV/G3c+FirUKF0BcTz82HduhMD3cuXQ1aW9bqvL9SrB337WkHuhg2hRo2zDgh7TA+/2bYx2r6anUYaZU1/HnI15BpPZfy4eEFlb+xc7anMVZ54lhsHeCd4I8NXf8Hq1I28f//7NHzlFdizByZPtgLho0fDsGFW6ZuePaFXL7jiCitLXERERAqdYZoqb/1PjRo1MhcvXlzc0xApHBkZ8NBD8MUXVpmTMWOgUiXACnw/M+0ZBv01iOeueI6B7QbC8OGnHa4odqQWETlifffWxT2FE1T/4ex/57WOK9y56/dtyXVOf9cDBlzQufLceWw4tIFVB1axav8qVh9czbbkbexK20Vabtq/+nvbvQn1DcXAwM/ph5/TDy+7F3abHYfNQcT2gzix4cCGB5N83OTjKWhu8gwPqeSQZOSQRDY5hvuE8UMMP+o4o6njiKaOswJ1HBVo4IzFaRR/4K4w/s3883fQgIZn9/e3M3Und024i9+3/k7bim0Zed1IKoZUPLeTezywZg0sWACLF1tZ4itXWkFygIgIq2xGrVpQs+axFhVVvEHx7Gwrm3vdOqutXWvdbtpkBcABAgKsuudHgtwNGkD16ucV8DVNk4cnP8yP639kT/oeqnhCucVTkys9sTgo/qsM1t7Qinm75jFlyxQOZh7kjnp38Gr7VykbUNbqkJsLU6fC2LHw88/WlwHlylmJKbfcAk2alK4vOUQud2f4/Hw6RfFer/WrXxX6mCKlgWEYS0zTbHSy1y6bDS9FLktLllhvojdvhueeg+efPyGb5sU/X2TQX4O4p+E9vNz25WKcqIhI6adgtRQFL7uXVfakTCIknvhaak4qu9J2sSt1F7vTdnMo6xDJOckkZyezdN9SMvMzSc1NJd+dj8vjsjLIbdnk48GFGxsGTuxHg+Fe2HGYNkLwpqYnglB8CDN9CMOXK6OaUNNRjmhbyGWR1X2uYoNjmdpnKiOWjuDx3x4ncWgigzsO5p6G95z9n5fNZtW0TkyEu+6ynsvJsQLgixZZ5UHWrYOvvz5WDxusDRUrVoSYmGMtNta6jYqCoCAIDgYfn3MLqubkQEoKJCdbt/v3w86dx9qOHdbt33+fuIb4eCso37WrVau7YUOoWtV67QLN3TWXp/54ijk75xDpF8nzrpa09cRhO8PmlReTzbDRMrYlH1zzAQNnDmTIgiF8t/Y7Xmn3Cg82eRCbtzd062a1zEwrG3zsWCsbfMgQK/v9rrvgttsgMrK4lyMiIlLqKfP7JJT5LaWexwPvvGNdUlumDHz1FbRpc0KXl/58iRdnvkj/+v0Z3nX4sctzlfktIiJSaM7maoazzS4+F8OXnPz/83O5muF4hX1lQ1Eozszv4+1I2cFdE+/ij61/0K5SOz7p8glVwqpc8NyOMk3Yt8/KsF6zxgqI79wJu3ZZ7fjA+PEcDisIHhRk1SMH6z2jaR5rHo9Vfzs52cpQPhkfHyu4fqTFxVlZ3DVqWEFunwvbWPJkVh9YzbPTn2XChgmUDShLu4rtaBXbilo//VXo57pQR36GjvzsbDy8kUemPMKUzVNoHdeakd1GUjms8r8PTE2F776Dzz6z9udxOq0Aef/+0KmTyqKIlFTK/BYpEZT5LXI52bYN7rwT/vwTuneHTz+FsLATugycOZAXZ75Iv3r9Tgx8i4iIiMgFiQuJ47c+v/Hp0k958vcnSRyayAttXuDx5o/jtBdCLWrDgPLlrdahw79fT08/Fgg/dMgKqqalWe3I/cxMa5zjm81m3QYGWjXHQ0KsrPIjtxERVqA7IuKileXYkbKDF/58gS9XfEmgdyCvtnuVR5o+wtervr4o5y8MCeEJTOo9iVErRvGfKf+hzrA6DGo/iAeaPHDie/DgYCvj+667rC81PvvMqg8+frxV7/2OO6xWUL5QREREzo6C3yKXCo8Hhg6Fp56yMkNGjLCC4P/4cPLa7Nd4/s/nub3u7YzoOkKBbxEREZFCZhgGAxoOoEtCFx6a/BBPT3uab1Z/w6ddP6VJdJOiPXlg4LF64IXtAjIcz8UhTwavZkzi48yZGMDj/h34X8BVhK8LgHVfU72UXYloGAb96vWjQ3wH7p54Nw9PeZjx68Yz8rqRxIfG//uAWrWsqzgHDYIJE6xA+CuvwMCB0L69lQ1+ww1FkmUvIiJyqVHwW+RScHy2d+fOVrZ3TMy/ug2aM4hnpz9Lnzp9GNltJHabLp8UEREpSmdVZmRJEZy3lAUHL1XlA8sz/qbx/LT+Jx6Y9ADNRjTj4aYPM7DtQAK9A4t7eiVOhieHdzOnMTjzNzLNXPr5tuDFwC7E2MPOfHApUCGoApN6T+Lz5Z/z6NRHqTO0Dm91euvUteG9vKBnT6vt2mVtYD9yJPTubWXj33qrlSlet+5FX4uIiEhpoZRPkdLM44GPPrI2Rlq61Mr2njz5X4Fv0zQZNGcQT097mt6Jvfniui8U+BYRERG5SK6vfj1r71/LfY3u4/0F71Ptw2qMXDYSt8dd3FMrEbLMPN7O+J1KB5/l+YwJdPCqzuqIF/gs5PZLJvB9hGEY3Fn/Tlbft5oWMS2479f76PJNF/7O+Pv0B8bEwP/9H2zZAr//biW8DB8O9epB48bWhpmnqvcuIiJyGVPwW6S0WrMG2raFBx+EVq1g9WrrEsh/ZI14TA+PTX3saOB71PWjFPgWERERuciCfYL56NqPmNt/LnEhcfSf0J+Gwxsybeu04p5asck18/kwcwaVDzzLE+nf08ARy/zw//FD2H3UcJYr7ukVqZjgGKb2mcoHV3/A9G3Tqf1xbX5Y98OZD7TZrFrv33xjbXz6/vvW5qT33QflykG/fjB7trWBqYiIiKjsiUipk5EBL70E771n1XQ8RW1vgFxXLn1/6su3a77lkaaP8E7nd1TjW0RERKQYNavQjLl3zmXcmnE89cdTdBjdgS4JXRjccTDVI6oX9/QuijzTxZfZ83k5/Rd2eZJp7VWVcYEDuMKranFP7aIyDIMHmzxIh/gO9PmhDz3G9aBfvX4MuWoIQd5BZx4gLAweeshKhlm82KoNPmYMjBoFCQlWSZTbb4cyZYp+MZex4UsKtxb+gIYDCnU8EZHLnYLfIqWFacL338Ojj8KePVaW96BBEBFx0u6pOanc8O0NzNg+g+41ulMjogYjlo4442lUI1REREQuV/+q0V4E9dgBDOBm4DrfJ3nfM51XN02i9sZa9PNtzpMBnajmKGt1HHBpBcFSPFkMz5rNkMzp7PWk0NRZiZEhfWnvVf3kNa8vE9UjqjOv/zxenvkyr815jRnbZjDq+lG0qdjm7AYwDKv0SePG8Pbb8N13ViD8v/+FZ56Brl2tzw6dO4NDIQAREbm86H8+kdJg40Yrq+O336y6ft99B82bn7L7vvR9XP311aw5uIY76t1BswrNLuJkRURERORs+BhO/hvQmTt8WzAw41c+zZrDyOy5XOddl/8GdOLU7/ZKl+2uQwzJms6IrDlkmLm096rOZ/630dm71mUd9D6e0+5kYLuBXFP1Gm778TauHHUlDzR+gEEdBhHgFXD2A/n7W6VP+vWD9eutIPioUfDjjxAdDXfcAX37QpUqRbWU0mX4hWdtF2by0PrurQttLBERsaj+gUhJduiQlemdmAjz58OQIbBo0WkD3+sPraf5Z83ZnLSZX3v/qsC3iIiISAkXaQ/k/eBe7Ih6jecCrmFm3kZaHH6T1p+35peNv+AxPcU9xXPmMT1Mz13PzcnDqXzwOT7MnMH1PvVYFvEcf4Q/ylU+tRX4PonmMc1Zce8KHmn6CB8v+pjEoYlM3zb9/AarXh0GD4bdu2H8eKhTB157DapWhaZNrXrhf59ho00REZFSTpnfIiVRZqZV0/uNN6z7/frBq69C2bKnPWz82vHc8fMd+Dp9mdlvJg3LNyz0GnQiIiIiUjSi7EG8HNiN//p34rPsv3hnzx90/aYrcfZwbvFpzK2+TajtjC7uaZ7W2vy9fJk9n6+zF7Lbk0yw4cvj/h152L8dFeyhxT29UsHfy5/3rnqPnjV7cufPd9L+y/bc2/Be3uz4JoHegec+oJcXdO9utd27YexY+PpreOQRK9GmQwfo3RtuuAGCzqLWuIiISCmizG+RkiQ/Hz75xLoM8bnnoF07WLXKulzxNIHvfHc+j019jJ7f9aRGZA0W3b2IhuUbXsSJi4iIiEhhCbD58Ih/ezZHvsKYkP7UcJRlcOZvJB56mboHB/JmxlR2uZOKe5oAmKbJFtdBhmROo9GhV6l16CXeyvydOs5oxobcxb4yb/JmUA8Fvs9Dq9hWLL93OY81e4xPlnxC7aG1mbhhIqZpnv+gFSrAE0/AsmWwZg08/TRs2mQl20RGwrXXwogRcOBAoa1DRESkOCnzW6QkcLmsOt4vvmjV927Z0trcsmXLMx66J20PN31/E3N3zeWhJg/xVqe38LJ7Ff2cRURERC5xswp5I/DWcedWz9dp2LnFtwm3+DbhgDuNcTlL+Dp7AU+l/8BT6T9Q11GBK70SaOOdQGuvqoTbzqE29AU47MlgWu56/shdx+9569juPgxAA0cs7wbdyC0+TShjVwZxYfBz+vF257fpUbMH/Sf0p9vYblxV5Sre7fwu1SOqX9jgNWvCK6/AwIFWicXvvrNqg0+aBPfcY30Wuf56q8XHF86CRERELjIFv0WKU04OfPGFVYtv61brDejPP1s7sp9FDcQ/tv5B7/G9yXZlM7bHWG6ufXPRz1lERERELrooexAP+rflQf+2bHEd5NucRUzLXc/wrNkMybJqQtd2lKeNVwJ1nNFUtZehiiOSaFsINuP8Lvj1mB52upNY69p3tC3P38Vy125MTIIMH9p5VecJ/4509K5JgqNMYS5ZjtMipgUr713Jhws/5MWZL5I4NJGHmzzM822eJ9gn+MIGNwxrT6HmzeHtt2HlSisI/tNP8PjjVktIgI4drda2rcqjiFwMponN5caW78Ke78Ked+y+4TnFXhDTp4Ofn7X5bUCAdevvbz2nfRbkMqXgt0hxSEuDoUPh3Xdh/35o0sR6o9mtG9jO/OEkx5XDwJkDeX3O69SMrMn3N31/4ZkfIiIiIlIqVHZE8kzANTwTcA15potF+dv5M3cjM/M28kX2PDKzco/29cZBZUckle2RhNr88De88TO8jjYfw0GmJ48UM4sUTzYpZhapnmwOeTLY6D5ApnlsrLK2IGo5yvNyQFc6eNegkTMOh2Evjj+Cy5LT7uTR5o9ya51beWbaM7w7/12+WvUVr7V7jX7/z96dx1dRnX8c/zzZyQIJhH1LQNnDGlSoIqJF2mpdSquWtmoVa6tVW0sX+6tbbdXutVpXrNpapbVSt1q1FUREhCAgAkVZJWHfQhKy3pzfH2eS3IQEEki4IXzfvs5r5p45M3PmJg65z5z7nJFXEB3VDD8LMxgxwpfbb/cDdF56CV5/3Q/aeeABiI72E2Z++tMwcSKMHeuDayJyeM7BgQOwbx9pa/NI2H+AuMJiYg+UEHugNGxZSmxxKdbUNEfPNDBBrhl07AhdutSUrl39snt3yMjwpXdviI8/2qsUaVUU/BY5ljZs8Dm9H3oI8vP9H4w/+pH/o7GRT2Hf3PAm33j5G6zds5YrRl7B/Z+5n6Q4/bEpIiIiLae5039A01OASP0WfrIAgDNI5gxGU8kodnKAPCsg1wr8srKAlXzCASunhApKCVFCBS7sz894F00ycXSJTSXV2tE9ugNnxg9gSEx3hsR0Z3BMdzpG6W/O1qBLUhce+/xjfDP7m9zw7xu4+qWr+cWCX/CDT/2Arwz/SvOmQOzXz0+MeeONUFYG774Lb7zhy513wh13+GD48OF+5Phpp/ll//4aZSonrtJS2LULdu6sXfbsgb17/XYgK2yX8nZxlLdLoDwxnuKO7dnfK57yxHhCcbGEYmMIxcVQGRvt12NjcNH1D5obedWPfXC9qAgKC/2yan33bj/4bscO/w2PHTt8f8KZQY8eNcHwgQN9GTQITj4Z2rVrkbdMpCUp+C3S0ioq4OWXfdD7tdf8PyYXXww//CGMafyklLsO7OJ7r3+PJ5c/Sf+0/rzx1Tc4p985LdhxERERORZaIrAsJ64ojK4k0dUlMdo1PGG6w1FGiFJCJBBDHH7U8IQeeihxvBjTYwzzr5zPP1b/g5+//XOuevEqbpt7GzePu5npo6c3/wCZuDg480xf7rrLB83efbemPPUU/PGPvm2nTpCVBcOG+ZKVBUOHQoejTNEi0lqUl/tvRixf7gPKVWXHDj/QLVxiIqSn+xHWQ4b4EdhpaSwt3URZ+0RKk9s1+A1wh2MPJeRaAfmUkG8l7KeU/VbKfsootDIMiHJGNFF03zOTmKgY4hLi6NqpK91TutMjZRA9UnrQPbk7XZO7EhMVFgosK4MtW2DTJti4saZs2gTz58PTT9e0NasJiA8bVvMtkUGDIDa2ed9fkWak4LdIS9m82c+U/thj/h+Tnj3h1lvhqqv8V4kayTnHnz/4M9997bvkl+Zzy+m38H8T/o92sXriKiIiIiJHxjDiiSFeHwmPa2bG1CFT+cLgL/Daute4e/7dfOe173DXvLu48dQbuXr01XRP6d4yJ09Lg89+1heAUAhWrvSTZy5eDB9+6FOlFBbW7NO7N5x0EmRm+iBaZmbNevfujUoBKXLMOAfbtsFHH8GaNbWX69f7gW5VkpN9GpEhQ3wqkc6da0oDaYEKNh2oXq/EsZn9fBS1h81WwGb2k2sFbLb9FFvFQfvGuWg6EEey89/0CEU5QjjWfTKfisoKSkOl7Dqwi0pXOzd4TFQMAzoNIKtLFsO6DCOrSxZZXbPImHAGUWeeeXAnDxyAjz+G//2vpqxe7XOLl5UFnYnzD7eqguFVpWPHJr7hIi1Df+mINKedO+H552HWLHjrLf+P5ZQpfgTE5z4HMY3/X845x2vrXuOOt+5gYe5CxvUaxyPnP8KwLsNa8AJEREREROR4Y2ZMOWkKU06awoLNC7h7/t3cOvdWbn/rdiZlTmJa1jQuHnwx7eNbbqLKR5bN9CtjgDFjgbHgHMnb9tBxbR5p67bQcV0eKXmbaP/BEhJ376+1f2V0FCWpyRSnpVDcMYWStBROGjTeBw/bt4eUlINLQoIPvNUt0dH+s1hDpbLSL4uL/cnD6w9XnPOB/mC9w5btmHNYpQNX6ZeAMwMzXJQBfunrwEVF+aUFdVFGZXQ0Sdv2+NQU7dr5a9PDgJZXWQm5ubBuHaxde/Ay/OFNQoJP/TF8OEyd6kdAr1rlg95NyHvvnGNtaAf/idrIGtvNR7aHj2wPB4Igd5QzupFEL5dCVmV/ersUeroU0kigg4unPfEkNBDOm3DjX6rXKyor2FG0gy0FW6rLJ/mf8OGOD1mUt4hZK2dVt02JS+HUXqcyrtc4xvcez2m9TiM1IdWPWq8KZocrL/cPApYvrymvvuofeFXp3bt2MHzUKJ9KSb/XcoyZa2ry/BNAdna2y8nJiXQ35HixZ4+fDX3WLP/0MxTy/whecglceaUfxdAEzjleXfsqd7x1B4vyFtGnQx9+MuEnfH3U14mypv8j8ciSR5rUftDz+uq1iIiISEtoiTznzZ0253jIxd6aUwX972L//l0z5poI9wTW7FrDXz74C3/98K+s37uehJgEzh9wPl/O+jJnZ55NSnxKs56vqZ87okvKSN62h5Qtu0jZspukHXtpt7eAdnsKSAiWHfJLoKCgWft5XElI8MHHxEQfEK+73qHDoUtqas16cvKJm4e9qMh/M3vDhoOD2xs2VOfgBnz6jsxM/w2F/v1hwAD/+X7AAB/MrRu4feTwv/clrpwl5Zt4p2wdC8rWsaB8PTsr/e91nIvmJJfGQNeRga4jA1xHerv21amommrCz/5y+EaBgtICVu1cxYodK1i6dSnv5r7L8u3LqXSVGMaQzkMY33s8EzMmMjFjIj1Sehz+oNu21Q6IL1/uR4uHQn57SooPgoeXwYOVNkWOmpktcc5l17dNI79Fmso5/xW+117zZe5c/3Wnfv3g+9/3Qe/hw5v8h4Vzjlc+foU73rqDnIfowt0AACAASURBVC05ZKRm8Mh5j3D5yMubd9IaEREREZEGaHLTtmNg+kB+Oumn3HnWnbyX9x5Pf/A0s1bO4u+r/k60RTOq+yjO7HsmE/pO4Iw+Z5DWLu2Y9i+UEEd+RjfyMxrOTX/NmGt8YLKgoHbZv98vS0t96oWyMj8StWq9osJ/HquvREXVrL/3nj9R2LbyKEch5RRaOYWUsd/KqvMr51sp+ylln5Wyl2L2Ucped4CiqApKohwhg1AUOCDKQbSD6Mqa9agGXkc7iK+AxHJIqYyhk0sgzSWQ6uJJcwmkuXg6hGJJCUWTVFFGQlEZCXt2E7Vqlc8vnZ9fOwVHfaKiDg6Kp6Y2bb0J32Rucc7Bvn0+x/aOHf5b2Dt2+LzbeXl+NPfmzX65b1/tfRMTfXB78GA4/3wf5K4Kdvfu7b85cBS2h/azoHxddbB7SfknlOF/PidHd+Fz8cMYH9ef6F17yHAdiCEyI6FT4v1o71N7nVpdV1hWyKK8RSzYvIAFmxcwa+UsHn3/UQAGdBrAxL4Tq4Ph9aZU6tbNl3PPrakrKfEpkZYtg/ffh6VL4dFHfUoVgPh4Py9AeEB8+HD/cxJpBhr5XQ+N/JaD7NkD//kP/PvfPuC9ZYuvHzrUpzP50pdg9OgjepL+Sf4n/Hn5n3ly+ZN8vOdj+qX148dn/JivDv8qsdFH//RTI79FREREJJKaO/jdmkd+V2k1Af9rao9ALw+VM2/TPOZunMu8T+bxXu57lIZKMYyhXYYyrMswBnQcwIBOAxiYPpCTO55Mh4TGTVLZ1M8djep+E0fQO+coC5VRVF7EgfIDFJUVsb90P3uK97C3ZC97i/dWr+8p3sPe1UvZ44rYW3mAvZUH2OOKOODKGjx+ssXTKSqZ9KgkOlkynaKSOFC0j0RiSXQxfkks7ZyfRDaGKKIxYogihiiiMCpxVFBJOZXVyzILcYBy1g/ryckdT/Z9Dfq4tWAreQV57C/df1B/eqT0oH9af/qlZjIwsQ8DYrrSPyqdPrQnrTQK27/fB36rAuR116te79vnHygcTlJS7eB5UlLNaPSqkpTkU8/ExtYsq9brpqPxPzSfeqSszAdJS0trllUPPvbvr+l31fq+fQ0H/Lt2hV69akrv3n7Zt68Pcnft2myj4MsffpAVFXksKtvAu+XreadsHetCOwGIJ4bs2L6Mj+vPp+L6Mz62P52ja75x0SIPG5sw8rsxQpUhlm1bxtyNc5m7aS7zNs2r/l0c2GkgEzMmclbGWZyZcSbdkht+kHXwgUM+l3hVMHzpUr++d6/fHhVVM7FmVRk61D+gaE0PYaTVONTIbwW/66Hg9wmustLnrlqwwM9avmCBn9AB/D/yn/60f4o5eXKTJq4MV1RWxPOrn+fJ5U/y5oY3cTjO7HsmV426ikuHXdosQe8qCn6LiIiISCQp+B1B1xw6eFxSUcKivEXM2zSPdza/w5pda9i4byOOmjhB58TOdEnqQnpieq3SsV1HEmISSIhJID46nnmb5hEbHUu0ReNwOOdqLStdZYN15ZXlVFRWEKoMUV5ZTqgyREVlBUM6D6E0VEppRSlllWWUVpRSUlFCUXkRRWVFtYLcVXUhFzrs25IYm0haQhppxY6OUUmkWaJfRiXS0ZJIj/KBbb/0652ikoi3gz+nNefv4/8untBgwL+wrJAtBVvI259H7v5cNuzbwPq961m3dx3r965nS8GWWu2T45Lpl9bPB8fT+lWXzNRM+qb2JSEmofYJQiEfaA4PiNdd1q07cKCmFBXVLMsafoDQKLGxfjRwfLxP19Khg8/7XjelS9XEkl261JT09BZLoRGqDLF2z1pytuSwKG8Ri7csZmluDiWUA9AlKoXxsT7Q/am4/oyO7VPv70yV4yH4XVeoMsTSbUt9MHyjD4YXlPkULoPSB3Fm3zP5VO9P8ak+nyIzNRNrykMG5+CTT2qC4cuW+RHj69fXPCyJj/cj9ocOrR0U79tXucRPcAp+N5GC3yeQigo/U/OKFfDBB/4Gu3BhzdPGjh3htNNg3Dg4+2wYO/aInzKu27OO/6z/D2+sf4PX1r1GYVkh/dL6cfmIy/nq8K+SmZbZjBdWQ8FvEREREYkkBb+PLyWunPUVO/kotIOPKraztmIHuyoL2eUK2VVZxK7KQnZXFlJJy8YSoi2adrHtiIuOIz463i9j4omPjicpLomk2KSaZWwSibGJB9fHJZESl0LHdh1Ja5fmlwlpxMfE+5M0Il/z4Ryr4PfhHCg/wMZ9G31AfM+6WoHx9XvXUxqqyWttGD1SevhgeFommamZ1YHxfmn96J7S/Yjmm6pWNSloVTqaqpQ0odDBaWjABy2rgt3x8REPYla6SrYWbGXlzpWs2L6CFTt8WbVzFSUVJYB/gDKm+xjG7o7nlNgMxsZmkBmd3qRg7/EY/K6rorKCZduWMWfDHOZumsv8T+ZXjwzvltyN8b3HM77XeMb1HseIriNIimv8xKDVior8gMSVK30K2qqSm1vTJinJB8EHD/aTkp50Us2yfctN9Cuth4LfTaTgdxuUn+8ntKgqq1f7YPfq1TWTW8TEwKBBPtA9bhyMH+8ntTiCr0M558gryGNh7kLeWPcGb6x/gw37NgDQq30vpvSfwtdGfI3T+5zetCehR0DBbxERERGR419rCqhXukoKXCklrpwSV04pFbyzZSFlVBLCT5YXBcHSMAiWRpSr8xqIJZpYosKWfmtruuaGtJbg96FUukq2FW5j/d71bNi7oXrUeNUyb39erdH+cdFx9EjpQY+UHvRM6Vm97J7Snc6Jnemc1Ll6edAI8uNARWUF2wu3s7VwK1sLtrJx30bW7V3ny551bNi3oTrIDT6Im9Uly5euWYzuPpohnYcQExVzVA9Q2kLwu65QZYhVO1fxzuZ3WLB5Ae9sfof1e9cD/n4wMH0go7qN8qX7KEZ0HUF6YtMeGlTbtw9WrfKB8JUr/aDGNWtq0tRW6dLFB8EzMnzp29eXjAzo08dPICvHvYhNeGlmU4DfA9HAY865e+psjweeAsYAu4FLnHMbg20/Aq4CQsANzrnXDnVMM8sEngU6AUuArzrnyg51Dmkjysr8zW3LFj+xRV6eX8/N9V+PWbcOdu2qvU+PHn4ChU9/2i+zsnzgOz6+yacvLCtk3Z51LN++nGXbllUv9xTvASAlLoWzMs/iu+O+yzn9zmFgp4EtHvAWERERERFpKVEWRQdrRwdqgkbb3LGdMFMaL8qiqoPZp/c5/aDtpRWlbMrfVB0Y37hvI3kFeWz532I+2LKOf1fmU+BK6jkyJFk86VHJdLB2pEa1878XwbK9JZBgsSRYLO2CZQLB0mKC+jgS8OuxFl0dgq9KjQN+AlGHgy9+sVZ9eaic4opiSipKKC4vpriimOLyYgrLCtlXsq+mlPrljqIdbC3Yyq4Du2oF+wGSYpPol9aPgekD+ezJn6V/Wn8GpQ8iq2sW6YnpzfazaOuio6LJ6uofElybfS0A2wq3sThvMUu3LeX9re8z/5P5PPPhM9X7pCWkMTB9IAM7BSV9IP3T+tO7Q2/SEtIajp+kpvpBi+PH164vKvJxoI8/9mXtWl8WLIBZs/w3EMJ16uRjRD16QPfuNevduvm0OlUlLe2oJ0OVyGixkd9mFg18BHwayAUWA5c551aFtfkWMNw5d62ZXQpc5Jy7xMyGAM8ApwA9gP8AA4Ld6j2mmf0NeN4596yZPQQsd8492NA5DtV3jfw+hior/cjr4uKasn9/TQmf0GLPHti92weyw0vdmZvBT6bRowf061d75uaqkpJy8D5hnHMUlRex68Audh/Y7ZfFu9lRtINN+zaxKd+Xjfs2Vge5AdrFtGNYl2GM7DaSEV1HMLr7aLJ7ZDdrDu+m0shvEREREZHjn9LHHL0T8ZqbS0FlCVsr89lZWcDcbe+xz0rJpyRYllJk5RRRRiHlFFoZRZRzgHJCFrlsA+1i2pGakFpd0hPT6Z7cne4p3Wste3foTdekrkc2SE0jv4/IrgO7WLp1KR/u+JA1u9fw0e6PWLN7zUG56xNjE+ndvje9O/SmV/te9EjucdD8A+mJ6aQmpJISn+JH4x9KKOQHS27cCJs2+ZKXB1u31gyq3Lr14AA5+HQ8HTv6QHhV7vn27Wvy0dddD69LSfEjzBMSfFEQvdlFJO2JmY0DbnfOnRu8/hGAc+7usDavBW3eNbMYYBvQGfhheNuqdsFuBx0TuAfYCXRzzlWEn7uhc7hDXPgJG/zeuxdmzvT/k1dU1F42Zr2+upISX6oC23XXS0sP369ARXwsxanJFHdIorhDIsUdEjnQIYkDqYnsT09hf6dk8jslk98piaKUBCqDCVQqXSUhF6Is5CdIKQ35UhYq85OlBJOjFJYVUlTmlwVlBZSF6p+kIyk2ib6pfenbwZeM1Awy0zIZ3nU4J3c8meio1nUTU/BbRERERETk+NASwe9IBv0rqKScSsoIVZdSC9V6XUaIkzoPpIwQBkGiHOqsV63VrMdYdPWI8nYEo8gtlmSLZ0XuEuJoXZ/Nj4XjJfjdkILSAj7a/REb9m1gc/5mNu/fTO7+XDbv38zm/M1sK9x2yEltE2ISSIlLISU+hZS4FBJjE6vnC4iLjqs9h0B0WF2w/bRepzGl32TYuRO2bfPLnTv9wMvw9fz82oM19+/3I84bKyamJhDeUImL8+2aUiZMgHPPbYafxPEnUmlPegKbw17nAqc21CYIWufj05b0BBbW2bdnsF7fMTsB+5xzFfW0b+gctfJgmNk1QFVyrUIzW9PoK5Vjo7Qctu/1JYKKKGJV8N8xlE6d31kRkVZE9ygRac10jxKR1qqe+9PTEelI5L0V6Q60DT8/UX9/vJLgv53sjHRXDq2iAgoLfWlOP/958x7v+Pobqm9DG1o05/fxxDn3CHD0Uz2LtAAzy2noCZaISKTpHiUirZnuUSLSWun+JCKtWVu5R0W14LHzgN5hr3sFdfW2CVKSdMBPStnQvg3V7wZSg2PUPVdD5xARERERERERERGRNqolg9+LgZPNLNPM4oBLgRfrtHkRuDxYnwq8GeTifhG41MzizSwTOBlY1NAxg33mBMcgOOYLhzmHiIiIiIiIiIiIiLRRLZb2JMivfT3wGhANPO6cW2lmdwI5zrkXgZnAn81sLbAHH8wmaPc3YBVQAVznnM9oX98xg1P+AHjWzO4ClgbHpqFziBxnlJJHRFoz3aNEpDXTPUpEWivdn0SkNWsT9yjTIGgRERERERERERERaWtaMu2JiIiIiIiIiIiIiEhEKPgtIiIiIiIiIiIiIm2Ogt8irZiZTTGzNWa21sx+GOn+iEjbZWaPm9kOM/swrK6jmb1hZh8Hy7Sg3szsvuDe9IGZjQ7b5/Kg/cdmdnlY/RgzWxHsc5+Z2bG9QhE5nplZbzObY2arzGylmd0Y1Os+JSIRZWYJZrbIzJYH96c7gvpMM3svuKfMMrO4oD4+eL022J4RdqwfBfVrzOzcsHp9LhSRo2Jm0Wa21MxeDl6fMPcoBb9FWikziwYeAD4DDAEuM7Mhke2ViLRhTwBT6tT9EPivc+5k4L/Ba/D3pZODcg3wIPggFHAbcCpwCnBbVSAqaDM9bL+65xIROZQK4Gbn3BDgNOC64O8i3adEJNJKgUnOuRHASGCKmZ0G3Av81jl3ErAXuCpofxWwN6j/bdCO4J52KTAUf//5YxCs0udCEWkONwKrw16fMPcoBb9FWq9TgLXOufXOuTLgWeCCCPdJRNoo59w8YE+d6guAJ4P1J4ELw+qfct5CINXMugPnAm845/Y45/YCb+A/AHYH2jvnFjo/0/ZTYccSETks59xW59z7wXoB/sNbT3SfEpEIC+4zhcHL2KA4YBLwXFBf9/5Udd96Djg7+KbJBcCzzrlS59wGYC3+M6E+F4rIUTGzXsDngMeC18YJdI9S8Fuk9eoJbA57nRvUiYgcK12dc1uD9W1A12C9ofvToepz66kXEWmy4Ou3o4D30H1KRFqBYPTjMmAH/qHaOmCfc64iaBJ+T6m+DwXb84FONP2+JSLSWL8Dvg9UBq87cQLdoxT8FhERkcMKRkK6SPdDRE5sZpYM/AO4yTm3P3yb7lMiEinOuZBzbiTQCz8KclCEuyQiAoCZnQfscM4tiXRfIkXBb5HWKw/oHfa6V1AnInKsbA9SARAsdwT1Dd2fDlXfq556EZFGM7NYfOD7aefc80G17lMi0mo45/YBc4Bx+HRLMcGm8HtK9X0o2N4B2E3T71siIo3xKeDzZrYRn5JkEvB7TqB7lILfIq3XYuDkYAbeOPzEAi9GuE8icmJ5Ebg8WL8ceCGs/mvmnQbkB2kHXgMmm1laMIHcZOC1YNt+MzstyBf3tbBjiYgcVnDvmAmsds79JmyT7lMiElFm1tnMUoP1dsCn8fMSzAGmBs3q3p+q7ltTgTeDb668CFxqZvFmlomfeHcR+lwoIkfBOfcj51wv51wG/v7xpnNuGifQPSrm8E1EJBKccxVmdj3+Q1o08LhzbmWEuyUibZSZPQNMBNLNLBe4DbgH+JuZXQVsAr4UNP8X8Fn8JCcHgCsBnHN7zOyn+D+AAO50zlVNovkt4AmgHfBqUEREGutTwFeBFUFeXYBb0H1KRCKvO/CkmUXjBxj+zTn3spmtAp41s7uApfgHeATLP5vZWvxk45cCOOdWmtnfgFVABXCdcy4EoM+FItICfsAJco8yH7wXEREREREREREREWk7lPZERERERERERERERNocBb9FREREREREREREpM1R8FtERERERERERERE2hwFv0VERERERERERESkzVHwW0RERERERERERETaHAW/RURERERERERERKTNUfBbRERERKQVMLPCSPfhaJjZhWY2JNL9EBERERGpouC3iIiIiIg0hwsBBb9FREREpNVQ8FtEREREpBUx75dm9qGZrTCzS4L6ZDP7r5m9H9RfENRnmNlqM3vUzFaa2etm1u4Qx59uZovNbLmZ/cPMEoP6J8zsQTNbaGbrzWyimT0eHPuJsP0Lzexnwf4LzayrmY0HPg/80syWmVn/Fn2TREREREQaQcFvEREREZHW5WJgJDACOAcfUO4OlAAXOedGA2cBvzYzC/Y5GXjAOTcU2Ad84RDHf945N9Y5NwJYDVwVti0NGAd8B3gR+C0wFMgys5FBmyRgYbD/PGC6c25B0H6Gc26kc27d0b0FIiIiIiJHT8FvEREREZHW5XTgGedcyDm3HXgLGAsY8HMz+wD4D9AT6Brss8E5tyxYXwJkHOL4w8zsbTNbAUzDB7ervOScc8AKYLtzboVzrhJYGXbMMuDlRp5LRERERCRiYiLdARERERERaZRpQGdgjHOu3Mw2AgnBttKwdiGgwbQnwBPAhc655WZ2BTAxbFvVcSrrHLOSms8O5UGAvOpc+kwhIiIiIq2SRn6LiIiIiLQubwOXmFm0mXUGJgCLgA7AjiDwfRbQ9wiPnwJsNbNYfEC9uRQExxYRERERaRUU/BYRERERaV1mAx8Ay4E3ge8757YBTwPZQbqSrwH/O8Lj/wR4D3jnKI5Rn2eBGWa2VBNeioiIiEhrYDXfWBQRERERERERERERaRs08ltERERERERERERE2hwFv0VERERE2iAze8DMlpnZ/8zMmdlaM7uygbYTgzbDjnU/j5SZDTCz280s9Qj27RLsm9H8PRMRERGR1kLBbxERERGRNsg5d51zbiQwNai62jn3p0j2qZkNAG4Dmhz8BroE+2Y0Z4dEREREpHVR8FtERERE2hzzEiLdDxERERERiRwFv0VEREQkIszsCTPLMbMLg9QcJWY238yGhLXJCNJxnFffvmGvbzezXWZ2upktBkqAL4al85hsZi+bWZGZfWJm19bTny+Z2QozKzWzzWb2MzOLCdueamaPmdmWoK+fmNmjdY4xzMxeMbOCoPzdzLod5n0YZGbPBuc8YGYrzewmM4sKa1N1HRODYxaa2Xoz+1Y9x/tWcKwiM3sJ6H7IH0TD/Uo0s/vMbFtwvYvNbHKdNp8zszfMbIeZ7TezhfW0qfrZjAq2HzCzpWZ2RiP68KMgXUuJmW03s3+bWTczmwi8FDTbELw3G4N9upvZ48H7U2xmH5nZXWYWF2zPAFYE+84J9nXBtiuC18l1+rHRzH4V9vp0M3s7uOb9QXqZLzb+3RURERGRY0HBbxERERGJpL7Ab4CfAl8GOgCvHeGo7UTgSeAxYAqwKGzbTOAD4GLgX8CD4QH1IGA7C3gfuAD4A/A94P6wY/wGOB34DnAucAvgwo5xEvAOkAB8BbgCGAq8ZGZ2iH73BNYA3wI+CzwK3AH8oJ62jwLLgYuAucADZnZKWB8uAB4AXg6udQXw+CHOfSiPAlcCPwvOtxl4xcxOD2uTiQ9CfxX4ArAAeNXMPlXnWFU/m4eDdqXA82aW2NDJzexr+Pf4N/j3+5vAWiAJ/3P6XtD0YmBc0EeAdGAP8F3878Evg+v4Q7B9KzAtWL8u2Hfc4d6MsH61x7+/64NrmQr8mSNLvyIiIiIiLSjm8E1ERERERFpMOnCBc24BgJktAdbhA8cPNfFY7YDvOudeqKows6pRz686524J1l8zs/7A/+GDmAB3AnOdc5cHr/8dxKvvNrO7nHO5wCnAA865WWHn/EvY+m3ANuAzzrmy4PwfAP/DB7Vfqa/Tzrn/Av8N2hswHx8sng7cXaf5M865u4K2c4Hz8cHfqkD/j4F/O+e+GXatnYGr6zt3Q8xsMHAZcKVz7smg7jX8A4Sf4IPROOfuD9snCpiDD/hfhX8QUKUdcJNz7s2g7VZgKTAB+HcD3TgFeN0598ewuufDzrcmWF3qnNtYVe+cW0FNYBwzewcoAh43s28750qDnwvAKufcwsO+IbUNwD+kud45VxDUvd7EY4iIiIjIMaCR3yIiIiISSTuqAt8AzrlNwBJ84LOpHPBqA9tm13n9PDDGzKLNLBoYDfy9TptZ+L+Xq0YFLwNmBGlFBtRzjnOC81SaWUyQMmUDsBHIbqjTZpZgZneY2Vr8iOhy/GjrzPC0K4HqIKtzrhz4GOgVHCcmuI4X6uzzPE03FjDC3hPnXGXwunrkt5n1MrMnzSwPqAj6PhkfIA5Xhh+pXmVVsOx1iD4sAz4bvDenBD+nwzLvJjNbZWbFQZ+eBuKBPo05xmGsAwqBv5rZBWamEd8iIiIirZSC3yIiIiISSTsaqDuSPNV7q0ZcN+I8O/DfgkwPSiywvU6bqtcdg+X1wD+BW4E1ZvaxmV0a1j4dn6qkvE7pB/Q+RL/vxY9UfgQ/QnwscFewrW76l311XpeFtUkHoqn/WpuqO1DonDtQp347kGhm8cFI7xeB8fj35Kyg76/W0++CIHgOQNjP6VDpbR7Hpz35EvAesD3I3X24IPhNwK/wDyIuwD9Iua4R52sU59xe4NP435m/ATvN53nvd7THFhEREZHmpbQnIiIiIhJJXRqoWxmslwTLuDpt0urZz9VT19B5uuBHKu8KXpfX06ZrsNwD4JzbB9wA3GBmw4HvA0+b2QfOuVVBu9n4nON17aqnrsoXgT84535RVWFmnztE+4bsAkL1XEd97/HhbAWSzSyxTgC8K3AgSB0yABiFT/NSnbrEzNodwfkOEgTLfwv81sx64/N0/wzI5dApcb4IPOec+3FYn4Ycon24Rv2+BalSpgTXeg4+L/lfgdMaeR4REREROQY08ltEREREIqmLmY2vemFmffCpO6pyWO/AB6YHh7VJxo82boqL6nm9xDkXcs6F8KlWvlinzZeASuDdugdzzn0AzMD/PT0oqP4vPt/1EudcTp2y8RB9a4dPdwJAMLL50oab1885V4HPo31BnU0XN/VYwGL8w4SpYf2y4PX8oKoqyB3e975A3ckuj5pzbrNz7h78hJdVgeyGRo/Xej8D0+q8bmjf3GAZ/vt2KtC+gX4VO+dewo9Sb2yAXURERESOEY38FhEREZFI2gX8xcz+DygG7sAHvJ8AP/rXzF4AvmNmm/BpP24O2jbFZ8zsZ8Bb+GDwp6kdJL4NPznkn4BngSzgp8CjwWSXmNl8/MjuD/GB4en4iRSrAvW3B+uvmNnjwbX1DM71hHNubgN9ewO4Lsj5vQefoiO+iddX5efA82b2YNDXM4EpTT2Ic261mT0D3G9mKfg819Pxgf6qyTT/hw8W/9rMfgKk4H9+eUfY91rM7GH8+7EQyMenVTkZn1oGoGrCy2+Y2bP4Eekr8O/nDWb2XtDvacBJdQ7/Cf536HIzywfKnXM5+J9fHnBfcE0d8SP894f163PA1/EpcD7B/4y/AbzZHNctIiIiIs1HI79FREREJJI24fNd344POhcA5zrnSsLaXA+8A/wReAB4hqYHGq/Gjyj/J3AecJ1z7sWqjc651/GjrbOBl/B5o38dnLvKu8AVwHP4XM/p+JQfucExPsKnvTiAz9/9Kj4YXIofsdyQbwNvB9f2OD64fncTr6/qOmYHxzs/uNZRwFVHcix8sPtJfD7vF4C+wHnOufnBuUrxDxIq8O/JT4N+v3WE56vrXWAC8CfgX/jR+tOdc/8Mzl/1u3Mx/vfjpWC/O/G/I3cFyzJ8uppqwe/XdGBM0N/FQX1ZcJ7K4Jpuxgf794btvhb/8OPn+AlIfwH8Gx8QFxEREZFWxJw7VGpEEREREZGWYWZPAMOcc9kteI6JwBwgyzn3YUudR0REREREWh+N/BYRERERERERERGRNkfBbxERERERERERERFpcyIe/Dazx81sh5l9WKf+22b2PzNbaWa/CKv/kZmtNbM1ZnZuWP2UoG6tmf0wrD7TzN4L6meZWdyxuTIRERERORTn3BUtmfIkOMdc55wp5YmIiIiIyIkn4sFv4AnqzEBvZmcBFwAjnHNDgV8F9UPwExENDfb5o5lFm1k0foKgzwBDgMuCtgD3Ar91zp2En6jmSCf8KZRa9AAAIABJREFUEREREREREREREZHjREykO+Ccm2dmGXWqvwncE8wgj3NuR1B/AfBsUL/BzNYCpwTb1jrn1gOY2bPABWa2GpgEfDlo8yRwO/DgofqUnp7uMjLqdklEREREREREREREWpMlS5bscs51rm9bxIPfDRgAnGFmPwNKgO855xYDPYGFYe1ygzqAzXXqTwU6AfuccxX1tK/FzK4BrgHo06cPOTk5zXQpIiIiIiIiIiIiItISzGxTQ9taQ9qT+sQAHYHTgBnA38zMWvKEzrlHnHPZzrnszp3rfVAgIiIiIiIiIiIiIseJ1jryOxd43jnngEVmVgmkA3lA77B2vYI6GqjfDaSaWUww+ju8vYiIiIiIiIiIiIi0Ua115Pc/gbMAzGwAEAfsAl4ELjWzeDPLBE4GFgGLgZPNLNPM4vCTYr4YBM/nAFOD414OvHBMr0REREREREREREREjrmIj/w2s2eAiUC6meUCtwGPA4+b2YdAGXB5EMheaWZ/A1YBFcB1zrlQcJzrgdeAaOBx59zK4BQ/AJ41s7uApcDMY3ZxIiIiIiIiIiIi0maUl5eTm5tLSUlJpLtywklISKBXr17ExsY2eh/zMWUJl52d7TThpYiIiIiIiIiIiITbsGEDKSkpdOrUiRaeolDCOOfYvXs3BQUFZGZm1tpmZkucc9n17dda056IiIiIiIiIiIiItColJSUKfEeAmdGpU6cmj7hX8FtERERERERERESkkRT4jowjed8V/BYRERERERERERGRNkfBbxERERERERERERFpcxT8FhEREREREREREYmA5OTkiJ177ty5LFiwoNnatUYxke6AiIiISCTk3HBtpLtwSNn3PRTpLoiIiIiISBs2d+5ckpOTGT9+fLO0a4008ltEREREREREREQkgpxzzJgxg2HDhpGVlcWsWbMAKCws5Oyzz2b06NFkZWXxwgsvALBx40YGDx7M9OnTGTp0KJMnT6a4uLjB4993330MGTKE4cOHc+mll7Jx40Yeeughfvvb3zJy5EjefvttXnrpJU499VRGjRrFOeecw/bt2+ttd8UVV/Dcc89VH7tq9PrWrVuZMGECI0eOZNiwYbz99tst+I41jkZ+i4iIiIiIiIiIiETQ888/z7Jly1i+fDm7du1i7NixTJgwgc6dOzN79mzat2/Prl27OO200/j85z8PwMcff8wzzzzDo48+ype+9CX+8Y9/8JWvfKXe499zzz1s2LCB+Ph49u3bR2pqKtdeey3Jycl873vfA2Dv3r0sXLgQM+Oxxx7jF7/4Bb/+9a8Pajdz5sx6z/HXv/6Vc889lx//+MeEQiEOHDjQAu9U0yj4LSIiIiIiIiIiIhJB8+fP57LLLiM6OpquXbty5plnsnjxYj7zmc9wyy23MG/ePKKiosjLy2P79u0AZGZmMnLkSADGjBnDxo0bGzz+8OHDmTZtGhdeeCEXXnhhvW1yc3O55JJL2Lp1K2VlZWRmZjbpGsaOHcvXv/51ysvLufDCC6v7FklKeyIiIiIiIiIiIiLSCj399NPs3LmTJUuWsGzZMrp27UpJSQkA8fHx1e2io6OpqKho8DivvPIK1113He+//z5jx46tt+23v/1trr/+elasWMHDDz9cfZ66YmJiqKysBKCyspKysjIAJkyYwLx58+jZsydXXHEFTz311BFfd3NR8FtEREREREREREQkgs444wxmzZpFKBRi586dzJs3j1NOOYX8/Hy6dOlCbGwsc+bMYdOmTU0+dmVlJZs3b+ass87i3nvvJT8/n8LCQlJSUigoKKhul5+fT8+ePQF48sknq+vrtsvIyGDJkiUAvPjii5SXlwOwadMmunbtyvTp07n66qt5//33j+i9aE4KfouIiIiIiIiIiIhE0EUXXcTw4cMZMWIEkyZN4he/+AXdunVj2rRp5OTkkJWVxVNPPcWgQYOafOxQKMRXvvIVsrKyGDVqFDfccAOpqamcf/75zJ49u3oiy9tvv50vfvGLjBkzhvT09Or967abPn06b731FiNGjODdd98lKSkJgLlz5zJixAhGjRrFrFmzuPHGG5vt/TlS5pyLdB9anezsbJeTkxPpboiIiEgLyrnh2kh34ZCy73so0l0QEREREZE6Vq9ezeDBgyPdjRNWfe+/mS1xzmXX114jv0VERERERERERESkzYmJdAdERERERERERERE5Ohdd911vPPOO7XqbrzxRq688soI9SiyFPwWERERERERERERaQMeeOCBSHehVVHaExERERERERERERFpcxT8FhEREREREREREZE2R8FvEREREREREREREWlzlPNbRERERERERERE5Ajk3HBtsx4v+76HDtsmOjqarKys6tf//Oc/ycjIqLftE088QU5ODvfffz+33347ycnJfO9732tUX6644greeustOnToQFRUFA888ADjxo1rsP348eNZsGBBvcc577zzmDp1aqPO25wU/BYRERERERERERE5TrRr145ly5Ydk3P98pe/ZOrUqbz++ut84xvf4IMPPmiwbX2B70iLeNoTM3vczHaY2Yf1bLvZzJyZpQevzczuM7O1ZvaBmY0Oa3u5mX0clMvD6seY2Ypgn/vMzI7NlYmIiIiIiIiIiIi0vIyMDHbt2gVATk4OEydObLDtunXrGD26OqzKxx9/XOt1fSZMmMDatWspLCzk7LPPZvTo0WRlZfHCCy9Ut0lOTgbAOcf111/PwIEDOeecc9ixY8dRXNnRiXjwG3gCmFK30sx6A5OBT8KqPwOcHJRrgAeDth2B24BTgVOA28wsLdjnQWB62H4HnUtERERERERERETkeFBcXMzIkSMZOXIkF110UZP379+/Px06dKgePf6nP/2JK6+88pD7vPTSS2RlZZGQkMDs2bN5//33mTNnDjfffDPOuVptZ8+ezZo1a1i1ahVPPfVUREeERzztiXNunpll1LPpt8D3gRfC6i4AnnL+HV1oZqlm1h2YCLzhnNsDYGZvAFPMbC7Q3jm3MKh/CrgQeLVlrkZERERERERERESk5TRH2pOrr76aP/3pT/zmN79h1qxZLFq0qN52M2bM4K677qJz587MnDkT5xy33HIL8+bNIyoqiry8PLZv3063bt2q95k3bx6XXXYZ0dHR9OjRg0mTJh1VX49GxIPf9TGzC4A859zyOllKegKbw17nBnWHqs+tp76+c16DH01Onz59jvIKRERERERERERERI6NmJgYKisrASgpKTls+y984QvccccdTJo0iTFjxtCpU6d621Xl/K7yxBNPsHPnTpYsWUJsbCwZGRmNOl+ktIa0J7WYWSJwC3DrsTyvc+4R51y2cy67c+fOx/LUIiIiIiIiIiIiIkcsIyODJUuWAPCPf/zjsO0TEhI499xz+eY3v3nYlCfh8vPz6dKlC7GxscyZM4dNmzYd1GbChAnMmjWLUCjE1q1bmTNnTuMvpJm1xpHf/YFMoGrUdy/gfTM7BcgDeoe17RXU5eFTn4TXzw3qe9XTXkREREREREREROSoZN/3UKS7AMBtt93GVVddxU9+8pNDTnYZbtq0acyePZvJkyc3+jzTpk3j/PPPJysri+zsbAYNGnRQm4suuog333yTIUOG0KdPH8aNG9fo4zc3q5uQPCKd8Dm/X3bODatn20Yg2zm3y8w+B1wPfBY/ueV9zrlTggkvlwBV05K+D4xxzu0xs0XADcB7wL+APzjn/nWo/mRnZ7ucnJxmuTYRERFpnXJuuDbSXTik1vJHtIiIiIiI1Fi9ejWDBw+OdDeaxa9+9Svy8/P56U9/GumuNFp977+ZLXHOZdfXPuIjv83sGfyo7XQzywVuc87NbKD5v/CB77XAAeBKgCDI/VNgcdDuzqrJL4FvAU8A7fATXWqySxERERERERERETlhXXTRRaxbt44333wz0l1pUREPfjvnLjvM9oywdQdc10C7x4HH66nPAQ4aUS4iIiIiIiIiIiJyIpo9e3aku3BMtLoJL0VEREREREREREREjpaC3yIiIiIiIiIiIiLS5ij4LSIiIiIiIiIiIiJtjoLfIiIiIiIiIiIiItLmRHzCSxEREREREREREZHj0bULcpr1eA+Nzz5sm23btnHTTTexePFiUlNT6dq1K7/73e/YsmULv/rVr3j55ZebtU9NccUVV3DeeecxderUWvXOOX72s5/x5JNPYmb07NmT+++/n6FDhwLw97//nVtvvZVu3boxZ84cLrvsMlauXMmVV17Jd77znSPuj4LfIiIiIiIiIiIiIscB5xwXXXQRl19+Oc8++ywAy5cvZ/v27Ud97IqKCmJiWiZc/MADD7BgwQKWL19OYmIir7/+Op///OdZuXIlCQkJzJw5k0cffZTTTz+dbdu2sXjxYtauXXvU51XaExEREREREREREZHjwJw5c4iNjeXaa6+trhsxYgRnnHEGAIWFhUydOpVBgwYxbdo0nHMA3HnnnYwdO5Zhw4ZxzTXXVNdPnDiRm266iezsbH7/+9+zePFihg8fzsiRI5kxYwbDhg0DIBQKMWPGDMaOHcvw4cN5+OGHAR+Mv/766xk4cCDnnHMOO3bsqLff9957L/fffz+JiYkATJ48mfHjx/P0009z5513Mn/+fK666ipmzJjB5MmTycvLY+TIkbz99ttH9X4p+C0iIiIiIiIiIiJyHPjwww8ZM2ZMg9uXLl3K7373O1atWsX69et55513ALj++utZvHgxH374IcXFxbVSo5SVlZGTk8PNN9/MlVdeycMPP8yyZcuIjo6ubjNz5kw6dOjA4sWLWbx4MY8++igbNmxg9uzZrFmzhlWrVvHUU0+xYMGCg/q0f/9+ioqK6NevX6367OxsVq5cya233kp2djZPP/00v/zlL3nxxRfp378/y5Ytqw7qHykFv0VERERERERERETagFNOOYVevXoRFRXFyJEj2bhxI+BHjJ966qlkZWXx5ptvsnLlyup9LrnkEgD27dtHQUEB48aNA+DLX/5ydZvXX3+dp556ipEjR3Lqqaeye/duPv74Y+bNm8dll11GdHQ0PXr0YNKkScfuYhtBwW8RERERERERERGR48DQoUNZsmRJg9vj4+Or16Ojo6moqKCkpIRvfetbPPfcc6xYsYLp06dTUlJS3S4pKemw53XO8Yc//IFly5axbNkyNmzYwOTJkxvV5/bt25OUlMT69etr1S9ZsqR6wsuWouC3iIiIiIiIiIiIyHFg0qRJlJaW8sgjj1TXffDBB4fMjV0V6E5PT6ewsJDnnnuu3napqamkpKTw3nvvAVRPqAlw7rnn8uCDD1JeXg7ARx99RFFRERMmTGDWrFmEQiG2bt3KnDlz6j32jBkzuOGGGyguLgbgP//5D/Pnz681urwltMz0nSIiIiIiIiIiIiJt3EPjs4/p+cyM2bNnc9NNN3HvvfeSkJBARkYGv/vd78jLy6t3n9TUVKZPn86wYcPo1q0bY8eObfD4M2fOZPr06URFRXHmmWfSoUMHAK6++mo2btzI6NGjcc7RuXNn/vnPf3LRRRfx5ptvMmTIEPr06VOdMqWub3/72+zdu5esrCyio6Pp1q0bL7zwAu3atTv6N+UQrGpmT6mRnZ3tcnJyIt0NERERaUE5N1x7+EYRlH3fQ5HugoiIiIiI1LF69WoGDx4c6W60mMLCQpKTkwG455572Lp1K7///e8j3Ksa9b3/ZrbEOVfvUwiN/BYRERERERERERERXnnlFe6++24qKiro27cvTzzxRKS7dFQU/BYRERERERERERERLrnkEi655JJId6PZaMJLERERERERERERkUZSGunIOJL3XcFvERERERERERERkUZISEhg9+7dCoAfY845du/eTUJCQpP2U9oTERERERERERERkUbo1asXubm57Ny5M9JdOeEkJCTQq1evJu2j4LeIiIiIiIiIiIhII8TGxpKZmRnpbkgjKe2JiIiIiIiIiIiIiLQ5Cn6LiIiIiIiIiIiISJuj4LeIiIiIiIiIiIiItDkRD36b2eNmtsPMPgyr+6WZ/c/MPjCz2WaWGrbtR2a21szWmNm5YfVTgrq1ZvbDsPpMM3svqJ9lZnHH7upEREREREREREREJBIiHvwGngCm1Kl7AxjmnBsOfAT8CMDMhgCXAkODff5oZtFmFg08AHwGGAJcFrQFuBf4rXPuJGAvcFXLXo6IiIiIiIiIiIiIRFrEg9/OuXnAnjp1rzvnKoKXC4FewfoFwLPOuVLn3AZgLXBKUNY659Y758qAZ4ELzMyAScBzwf5PAhe26AWJiIiIiIiIiIiISMRFPPjdCF8HXg3WewKbw7blBnUN1XcC9oUF0qvqD2Jm15hZjpnl7Ny5sxm7LyIiIiIiIiIiIiLHWqsOfpvZj4EK4OmWPpdz7hHnXLZzLrtz584tfToRERERERERERERaUExke5AQ8zsCuA84GznnAuq84DeYc16BXU0UL8bSDWzmGD0d3h7EREREREREREREWmjWuXIbzObAnwf+Lxz7kDYpheBS80s3swygZOBRcBi4GQzyzSzOPykmC8GQfM5wNRg/8uBF47VdYiIiIiIiIiIiIhIZEQ8+G1mzwDvAgPNLNfMrgLuB1KAN8xsmZk9BOCcWwn8DVgF/Bu4zjkXCkZ1Xw+8BqwG/ha0BfgB8F0zW4vPAT7zGF6eiIiIiIiIiPx/e/ceb0dVHnz890AQEOWeUgRsUFGLVlFTxEstFYuILWDFW1USaqVUFLW1Rd/6SuRSoWpRqEIpUEBpEVEuVQpEIEIjtwAhQADhBRQoagTEC6CCz/vHWjtncrL3uSQ7Z+/M+X0/n/M5M2sue82s2bPWPDOztiRJAzDwbk8y8x1dknsGqDPzSODILukXABd0Sb8L2Hl18ihJkiRJkiRJWrsM/MlvSZIkSZIkSZL6zeC3JEmSJEmSJKl1DH5LkiRJkiRJklrH4LckSZIkSZIkqXUMfkuSJEmSJEmSWsfgtyRJkiRJkiSpdQx+S5IkSZIkSZJax+C3JEmSJEmSJKl1DH5LkiRJkiRJklrH4LckSZIkSZIkqXUMfkuSJEmSJEmSWsfgtyRJkiRJkiSpdQx+S5IkSZIkSZJax+C3JEmSJEmSJKl1DH5LkiRJkiRJklrH4LckSZIkSZIkqXUMfkuSJEmSJEmSWsfgtyRJkiRJkiSpdQx+S5IkSZIkSZJax+C3JEmSJEmSJKl1DH5LkiRJkiRJklrH4LckSZIkSZIkqXUGHvyOiFMi4kcRcXMjbfOImB8Rd9T/m9X0iIhjI+LOiFgSES9tLDOnzn9HRMxppL8sIm6qyxwbETG1WyhJkiRJkiRJmmoDD34DpwJ7jEr7KHBJZu4AXFLHAd4A7FD/DgCOhxIsBw4FXg7sDBzaCZjXed7bWG70Z0mSJEmSJEmSWmbgwe/MvBx4aFTy3sBpdfg0YJ9G+ulZXAVsGhFbA68H5mfmQ5n5MDAf2KNO2zgzr8rMBE5vrEuSJEmSJEmS1FIDD373sFVmPlCHfwBsVYe3Ae5tzHdfTRsr/b4u6SuJiAMiYlFELFq2bNnqb4EkSZIkSZIkaWCGNfi9XH1iO6fgc07MzNmZOXvmzJlr+uMkSZIkSZIkSWvQsAa/f1i7LKH+/1FNvx/YrjHftjVtrPRtu6RLkiRJkiRJklpsWIPf5wNz6vAc4LxG+n5R7AI8UrtHuQjYPSI2qz90uTtwUZ3204jYJSIC2K+xLkmSJEmSJElSS80YdAYi4j+BXYEtI+I+4FDgKOCsiHgP8D3grXX2C4A9gTuBR4H9ATLzoYg4HLi2zndYZnZ+RPN9wKnAhsB/1z9JkiRJkiRJUosNPPidme/oMWm3LvMmcFCP9ZwCnNIlfRHwwtXJoyRJkiRJkiRp7TKs3Z5IkiRJkiRJkrTKDH5LkiRJkiRJklrH4LckSZIkSZIkqXUMfkuSJEmSJEmSWsfgtyRJkiRJkiSpdQx+S5IkSZIkSZJax+C3JEmSJEmSJKl1DH5LkiRJkiRJklrH4LckSZIkSZIkqXUMfkuSJEmSJEmSWsfgtyRJkiRJkiSpdQx+S5IkSZIkSZJax+C3JEmSJEmSJKl1+hb8johLJpImSZIkSZIkSdKaNmN1VxARGwBPBbaMiM2AqJM2BrZZ3fVLkiRJkiRJkjRZqx38Bv4K+BDwDOA6RoLfPwX+pQ/rlyRJkiRJkiRpUlY7+J2Znwc+HxEfyMzj+pAnSZIkSZIkSZJWSz+e/AYgM4+LiFcCs5rrzczT+/UZkiRJkiRJkiRNRN+C3xHxJeDZwGLgyZqcgMFvSZIkSZIkSdKU6lvwG5gN7JiZ2cd1SpIkSZIkSZI0aev0cV03A7/dx/VJkiRJkiRJkrRK+vnk95bA0oi4BvhlJzEz9+rjZ0iSJEmSJEmSNK5+Br/n9XFdAETEh4G/pPQdfhOwP7A1cCawBXAd8O7M/FVErE/pX/xlwIPA2zLznrqejwHvofRFfnBmXtTvvEqSJEmSJEmShkffgt+Z+e1+rQsgIrYBDqb0I/5YRJwFvB3YEzgmM8+MiBMoQe3j6/+HM/M5EfF24GjgbRGxY13uBcAzgG9FxHMz88kuHytJkiRJkiRJaoG+9fkdET+LiJ/Wv8cj4smI+OlqrnYGsGFEzACeCjwAvBY4u04/DdinDu9dx6nTd4uIqOlnZuYvM/Nu4E5g59XMlyRJkiRJkiRpiPXzye+nd4YbQeddVmN990fEZ4DvA48BF1O6OflJZj5RZ7sP2KYObwPcW5d9IiIeoXSNsg1wVWPVzWWWi4gDgAMAnvnMZ65qtiVJkiRJkiRJQ6BvT343ZXEu8PpVXUdEbEYJoG9P6a5kI2CP/uRwZZl5YmbOzszZM2fOXFMfI0mSJEmSJEmaAn178jsi/qwxug4wG3h8NVb5OuDuzFxW1/914FXAphExoz79vS1wf53/fmA74L7aTcomlB++7KR3NJeRJEmSJEmSJLVQP5/8/tPG3+uBn1Ge3F5V3wd2iYin1m5UdgOWApcB+9Z55gDn1eHz6zh1+qWZmTX97RGxfkRsD+wAXLMa+ZIkSZIkSZIkDbl+9vm9f7/WVdd3dUScDVwPPAHcAJwIfBM4MyKOqGkn10VOBr4UEXcCDwFvr+u5JSLOogTOnwAOyswn+5lXSZIkSZIkSdJw6We3J9sCx1G6JgG4AvhgZt63quvMzEOBQ0cl3wXs3GXex4G39FjPkcCRq5oPSZIkSZIkSdLapZ/dnvw7pYuRZ9S//6ppkiRJkiRJkiRNqX4Gv2dm5r9n5hP171RgZh/XL0mSJEmSJEnShPQz+P1gRLwrItatf+8CHuzj+iVJkiRJkiRJmpB+Br//Angr8APgAWBfYG4f1y9JkiRJkiRJ0oT07QcvgcOAOZn5MEBEbA58hhIUlyRJkiRJkiRpyvTzye8XdQLfAJn5EPCSPq5fkiRJkiRJkqQJ6Wfwe52I2KwzUp/87ueT5ZIkSZIkSZIkTUg/g9OfBa6MiK/W8bcAR/Zx/ZIkSZIkSZIkTUjfgt+ZeXpELAJeW5P+LDOX9mv9kiRJkiRJkiRNVF+7JanBbgPekiRJkiRJkqSB6mef35IkSZIkSZIkDQWD35IkSZIkSZKk1jH4LUmSJEmSJElqHYPfkiRJkiRJkqTWMfgtSZIkSZIkSWodg9+SJEmSJEmSpNYx+C1JkiRJkiRJah2D35IkSZIkSZKk1jH4LUmSJEmSJElqHYPfkiRJkiRJkqTWMfgtSZIkSZIkSWqdoQ5+R8SmEXF2RNwWEbdGxCsiYvOImB8Rd9T/m9V5IyKOjYg7I2JJRLy0sZ45df47ImLO4LZIkiRJkiRJkjQVhjr4DXweuDAznw+8GLgV+ChwSWbuAFxSxwHeAOxQ/w4AjgeIiM2BQ4GXAzsDh3YC5pIkSZIkSZKkdhra4HdEbAK8BjgZIDN/lZk/AfYGTquznQbsU4f3Bk7P4ipg04jYGng9MD8zH8rMh4H5wB5TuCmSJEmSJEmSpCk2tMFvYHtgGfDvEXFDRJwUERsBW2XmA3WeHwBb1eFtgHsby99X03qlS5IkSZIkSZJaapiD3zOAlwLHZ+ZLgF8w0sUJAJmZQPbjwyLigIhYFBGLli1b1o9VSpIkSZIkSZIGZJiD3/cB92Xm1XX8bEow/Ie1OxPq/x/V6fcD2zWW37am9UpfQWaemJmzM3P2zJkz+7ohkiRJkiRJkqSpNbTB78z8AXBvRDyvJu0GLAXOB+bUtDnAeXX4fGC/KHYBHqndo1wE7B4Rm9Ufuty9pkmSJEmSJEmSWmrGoDMwjg8AZ0TEU4C7gP0pAfuzIuI9wPeAt9Z5LwD2BO4EHq3zkpkPRcThwLV1vsMy86Gp2wRJkiRJkiRJ0lQb6uB3Zi4GZneZtFuXeRM4qMd6TgFO6W/uJEmSJEmSJEnDami7PZEkSZIkSZIkaVUZ/JYkSZIkSZIktY7Bb0mSJEmSJElS6xj8liRJkiRJkiS1jsFvSZIkSZIkSVLrGPyWJEmSJEmSJLWOwW9JkiRJkiRJUusY/JYkSZIkSZIktY7Bb0mSJEmSJElS6xj8liRJkiRJkiS1jsFvSZIkSZIkSVLrGPyWJEmSJEmSJLWOwW9JkiRJkiRJUusY/JYkSZIkSZIktY7Bb0mSJEmSJElS6xj8liRJkiRJkiS1jsFvSZIkSZIkSVLrGPyWJEmSJEmSJLXOjEFnYG226OADB52FMc0+9oRBZ0GSJEmSJEmSBsInvyVJkiRJkiRJrWPwW5IkSZIkSZLUOga/JUmSJEmSJEmtM/TB74hYNyJuiIhv1PHtI+LqiLgzIr4SEU+p6evX8Tvr9FmNdXyspt8eEa8fzJZIkiRJkiRJkqbK0Ae/gQ8CtzbGjwaOycznAA8D76np7wEerunH1PmIiB2BtwMvAPYAvhgR605R3iVJkiRJkiRJAzDUwe+I2BZnHy42AAAgAElEQVR4I3BSHQ/gtcDZdZbTgH3q8N51nDp9tzr/3sCZmfnLzLwbuBPYeWq2QJIkSZIkSZI0CEMd/AY+B/w98Js6vgXwk8x8oo7fB2xTh7cB7gWo0x+p8y9P77LMchFxQEQsiohFy5Yt6/d2SJIkSZIkSZKm0NAGvyPiT4AfZeZ1U/F5mXliZs7OzNkzZ86cio+UJEmSJEmSJK0hMwadgTG8CtgrIvYENgA2Bj4PbBoRM+rT3dsC99f57we2A+6LiBnAJsCDjfSO5jKSJEmSJEmSpBYa2ie/M/NjmbltZs6i/GDlpZn5TuAyYN862xzgvDp8fh2nTr80M7Omvz0i1o+I7YEdgGumaDMkSZIkSZIkSQMwzE9+93IIcGZEHAHcAJxc008GvhQRdwIPUQLmZOYtEXEWsBR4AjgoM5+c+mxLkiRJkiRJkqbKWhH8zswFwII6fBewc5d5Hgfe0mP5I4Ej11wOJUmSJEmSJEnDZGi7PZEkSZIkSZIkaVUZ/JYkSZIkSZIktY7Bb0mSJEmSJElS6xj8liRJkiRJkiS1jsFvSZIkSZIkSVLrGPyWJEmSJEmSJLXOjEFnQJK0Zi06+MBBZ2FMs489YdBZkCRJkiRJLeST35IkSZIkSZKk1jH4LUmSJEmSJElqHYPfkiRJkiRJkqTWMfgtSZIkSZIkSWodg9+SJEmSJEmSpNYx+C1JkiRJkiRJap0Zg86AJEmSVnbgdxYNOgtjOuGVswedBUmSJEkak09+S5IkSZIkSZJax+C3JEmSJEmSJKl1DH5LkiRJkiRJklrHPr8lSZI0cIsOPnDQWRjT7GNPGHQWJEmSJE2ST35LkiRJkiRJklrH4LckSZIkSZIkqXUMfkuSJEmSJEmSWsfgtyRJkiRJkiSpdYY2+B0R20XEZRGxNCJuiYgP1vTNI2J+RNxR/29W0yMijo2IOyNiSUS8tLGuOXX+OyJizqC2SZIkSZIkSZI0NYY2+A08AfxtZu4I7AIcFBE7Ah8FLsnMHYBL6jjAG4Ad6t8BwPFQguXAocDLgZ2BQzsBc0mSJEmSJElSOw1t8DszH8jM6+vwz4BbgW2AvYHT6mynAfvU4b2B07O4Ctg0IrYGXg/Mz8yHMvNhYD6wxxRuiiRJkiRJkiRpig1t8LspImYBLwGuBrbKzAfqpB8AW9XhbYB7G4vdV9N6pY/+jAMiYlFELFq2bFlf8y9JkiRJkiRJmlozBp2B8UTE04CvAR/KzJ9GxPJpmZkRkf34nMw8ETgRYPbs2X1ZpyRJkrQ2WnTwgYPOwphmH3vCoLMgSZKktcBQP/kdEetRAt9nZObXa/IPa3cm1P8/qun3A9s1Ft+2pvVKlyRJkiRJkiS11NAGv6M84n0ycGtm/nNj0vnAnDo8Bzivkb5fFLsAj9TuUS4Cdo+IzeoPXe5e0yRJkiRJkiRJLTXM3Z68Cng3cFNELK5p/wc4CjgrIt4DfA94a512AbAncCfwKLA/QGY+FBGHA9fW+Q7LzIemZhMkSZIkSZIkSYMwtMHvzPwfIHpM3q3L/Akc1GNdpwCn9C93kiRJkiRJkqRhNrTdnkiSJEmSJEmStKoMfkuSJEmSJEmSWsfgtyRJkiRJkiSpdQx+S5IkSZIkSZJaZ2h/8FKarEUHHzjoLIxp9rEnDDoLkiRJkiRJ0rRh8FtS33kjQpIkSZIkSYNmtyeSJEmSJEmSpNYx+C1JkiRJkiRJah2D35IkSZIkSZKk1jH4LUmSJEmSJElqHYPfkiRJkiRJkqTWMfgtSZIkSZIkSWqdGYPOgCRJ08migw8cdBbGNPvYEwadBUmSJEmS+sInvyVJkiRJkiRJrWPwW5IkSZIkSZLUOnZ7IkkaqAO/s2jQWRjTCa+cPegsSJIkSZKkVWDwW5IkSZKGlL8VIUmStOoMfreYT1NKkiRJUv94M0KSpLWLwW9J0443hiRJkiRJktrPH7yUJEmSJEmSJLWOT35LkiRJ4/CtIUkaPsPcDc1064JmmMsCpl95SBph8FuSJEnSWmWYb0Z4I0KSJDUN882h6XBjaNoEvyNiD+DzwLrASZl51ICzpGlmmC/SwAs1SZIkSZIktcu0CH5HxLrAF4A/Bu4Dro2I8zNz6WBzJknScBnmG3XepJOk4TPM9QZMv7rD8pAkaUXTIvgN7AzcmZl3AUTEmcDegMFvSZIkSZLUV96IGC7TrTyGuZsNmB5dbawtpsN3IzKzD1kZbhGxL7BHZv5lHX838PLMfH9jngOAA+ro84Dbpzyj/bcl8ONBZ0LLWR7Dw7IYLpbHcLE8hodlMVwsj+FieQwPy2K4WB7Dw7IYLpbHcLE8hkdbyuJ3MnNmtwnT5cnvcWXmicCJg85HP0XEosycXrdzh5jlMTwsi+FieQwXy2N4WBbDxfIYLpbH8LAshovlMTwsi+FieQwXy2N4TIeyWGfQGZgi9wPbNca3rWmSJEmSJEmSpBaaLsHva4EdImL7iHgK8Hbg/AHnSZIkSZIkSZK0hkyLbk8y84mIeD9wEbAucEpm3jLgbE2FVnXj0gKWx/CwLIaL5TFcLI/hYVkMF8tjuFgew8OyGC6Wx/CwLIaL5TFcLI/h0fqymBY/eClJkiRJkiRJml6mS7cnkiRJkiRJkqRpxOC3JEmSJEmSJKl1DH5LktaoiNg0It7XGN81Ir4xyDxpxFjlERH3RMSWdfg7U5szSdLaICIWRMTsOnxBRGy6CuuYGxH/0v/cTW8RcWBE7DfofEx3ta31ysa45bIaImJWRNw86HxIg7Qm6s2I2CcidmyMHxYRr+vzZwwkFmDwey0WET+v/58REWfX4Z0iYs8pzINBrNUUEdPih2f7qXHsj9nw6VeFEBF7RcRHV3c909imwPvGnWuC/M4MRma+cvy51g4RMS8iPjLG9FMjYt8u6VNax05Usy4e63zVOXeOsZ7RN6qWty/6kMeBX6iualBubVf3/Z8P4HNnR8SxU/25E2Wwdc3IzD0z8yeDzoeKzDwhM08fdD7ErsDydpTlorYbq44drz2qgdoHWB78zsxPZOa3BpifvjH4PWRWJaiTmf+bmZ2L9J2ANXZhHhHrrql1t0FE7BcRSyLixoj4UkT8aURcHRE3RMS3ImKrOt+8On0h8KUBZ1vjyMzzM/OoQedjbRERfxMRN9e/DwFHAc+OiMUR8ek629Mi4uyIuC0izoiIqMu+LCK+HRHXRcRFEbF1TV8QEZ+LiEXABwezZcMnIv4uIg6uw8dExKV1+LV1v+4eEVdGxPUR8dWIeFqdvkfd99cDf9ZY3xYRcXFE3BIRJwHRmNa56bRrLY9u5bdnTbsuIo5t4c3RNVrH9sNqnq9WuFE1qn2x1lsTQbm15GbcLGDKg9+ZuSgzD57o/GtqX64lZTTl6k2R2+rNvu/Wc/nrImJhRNwRETtHxEYRcUpEXFPbsnvXZTeMiDMj4taIOAfYsLHe5htDK7SLa1rXtrEmXCabR8S5db9eFREvioh16n7ftLGuOyJiq2jc7K1199G1PL8bEX9Q058aEWdFxNKIOKeWz+xB7YdBiYijIuKgxvi8iPh4RFxS21E3db4DdfqEju+ImAUcCHw4Slv4D0aVy061LJfU/b9ZTe9aXlpu3Yj4t9pmvbiel8bal523U7aMiHvq8Avq/l1cl9mhpr+rkf6vsZbFQKIw1jcBw9xG6HYcRsT+9XxwDfCqxrwrPLgTjRsMEXFIPX/dGBFH1bT3RsS1Ne1rtR54JbAX8On6mc9urjcidqvntpuitA3Wr+n3RMQnG+fJ59f0naNch94QEd+JiOdNyY7rJTP9m+I/YD9gCXAjJfB5KnACcDXwz8CzgQuB64ArgOfX5bYHrgRuAo4Afl7TZwE3A08Bvg8sAxYDb+vx+U8D/r2uZwnw5pp+PLAIuAX4ZGP+e4CjgeuBtwN7ALfV8WOBbwx6nw7DH/AC4LvAlnV8c2AzIOr4XwKfrcPzavluOOh8T8F+2Qj4Zj3ebwbeVo+pT9XjdBHwUuAi4P8BBzaO00vqcXYTsHdjnSsc+2N89lzgPGABcAdwaLflgI8A8+rwwcDS+t04s7Gef6nDp9bj/jvAXcC+jfX8HXBtXfaTvba/ph/V+JzPDLqc+ljeL6vltVEtw1uAl4za37sCjwDbUm7CXgm8Gliv7teZdb63AafU4QXAFwe9fcP2B+wCfLUOXwFcU/fjocAhwOXARnX6IcAngA2Ae4EdKMHts6jn8Xpsf6IOvxFIRs5pne9dr/LrrHf7Ot9/MkT1A/APlHP0/9S8fYTe9e2plHp5UV3mT1j9OvYdNe1m4OjG/D8HjqzniKuArWr6W+q8NwKX17QNGuu+AfijRpl0ynAuI+erXu2GrudX4Ezgsbp9n6Zxrhzjs+cCX6/78Q7gn3rsl1nArcC/Uc4LF1MCZjvV7V4CnANsVudfABxTy+BW4Pfr59wBHNFY77sox/1i4F+Bdcc4Bu4Btqx5ua2W83eBM4DXAQvr+neu88+jtNOurOnvbezvK4Dz6/K99s1VwAsan78AmE05P55S831DY//PBc4F5te8vh/4mzrPVcDmdb6xjtuV6qe67CN1H314kt+bcfdV/buy5vM7wPO6HJeb121bUvPzolH7eCHwnz3yMJfJ1+ULgM9Rjp+/pRw/36F8n64Bns4Yxy6928Qr1d3ATOBrlPr/WuBVgz7fTaJsnwB+j3Iuv64elwHsXcvrH4F31fk3rcfARvW47NTPL6rrmT3qe7ZSu7j+79U2nks9d03XvwmWyXGN78BrgcV1+PPA/nX45cC36vA84CON70Vnf+/ZmOcjwL/W4Rc2y3M6/VHaq99ujC8FtgM2ruNbAnfW8pjs8b28HLqUyxLgD+vwYcDnxiov/1b4ruxUx8+itAfG2pedc9SWwD11+DjgnXX4KZR2ye8C/wWsV9O/COw36G2e4D65HTidUncdysrXpbPo0har01ZqWwDrAnfXY35T4EngNXX+yynXEr3aAHPpUnfXaT9vDK90/TzGNnZt89G7Ld21fmZU26PON7/uk5OA79Xj5DDgQ43PPxL44BSVZ7fjcA7lWmRmPV4XsmKMohmX6LT531DL5al1vHOu2qIx7xHAB3qs51RgX0au855b00/v7BtKvd9Z/n3ASXV4Y2BGHX4d8LU6vCsDuEYc+Jd0uv3RPUB6KvCNxpf3EmCHOvxy4NI6fD71xAscRJcAIBNoOFIC2Z9rjHcuNDtfhHUpJ6nOhck9wN/X4Z5Bk+n+B3wAOHJU2u9RKpWbKJXRhTV9Ho0KoM1/wJuBf2uMb1KPqb+u48dQKrunU07kP6zpM+jS2Kzjkwl+PwBsQWnM3EwJPKywHCteMP8vsH4d3rSxnmbF8lXKRcmOwJ01fXfgxPq9WKd+p1/TY/u3qMdDND+nDX+Up7IPa4wfTrmhMDr4Pb8xfjylMfNC4KeUBs3i+r25uM6zgNqY9W+F/b0eJci1MfAtysXvK+rwwcCPG/tzKXAyJdh4eWMdezESoFoMPKsx7SG6B7+7ld9OrHjRuHy9g/5j5KbMU+u+urN+73vVt6dSLgDWodR391Hqv+XngjE+a6U6FngGI43VGcClwD51egJ/Wof/Cfh4Hb4J2KYOd85Ff8tIwOn5dZ0b0Dv43avd0PX8ysrnxuXjY3z23HoMblLHvwds12W/zGLyF6pH1+EPUs7NWwPr1/LYgkleoLJi8HvMAFOdfx7lQmrDuty9tSx3BX7ByI2eXvvmw4xccG4N3F6HewUU59ay6NSHjzByQ/gYRi4yxjpuu9VPu7KK38WJ7CsmcHFD74DdPMZ5GIBVq8sXUG+YUi4Q7wJ+v45vTPkOzKXHsUuXNjE96m7gP4BX1+FnArcO+pw3ibK9ozF+OiNBoGcx8oDCzYzUI9+nfO/OBV7bWPZ6Vg5+r9QurtN7tY3nYvB7ImVyAyvW0/fWY/qVjX15DCM36+axYvC7E/zZipFzxLnUm3ajy3O6/VECg88AXkwJLK0H/AulrlpMuUH826twfC8vh+Z4Pf98v5H+bOD6scrLv67flUMowd6x9mW34PefUwKehzBSr76f0ubonPdup9Ytw/xX98lvKA/G9LounUWXtlgd7tW2uJASw/oTSgD5Hyhtsbvr9F5tgLl0qbvrtE57tGs+e2xfzzYfvdvSXetnRrU9KN/xj9XhPer6Ou3FzjG0DuVBvS3GK4s+lWe343AxcHpjnoMZP/j9WWp9MGr9f0i5yXET5QbHCT3Wcyol+P1iVrx+3A34eh2+h5FrlubN1+0oD7bcXD/ntpq+KwO4RhzaR/xb7LWUp/R+DJCZD0V5W/yrmflklFfSXwl8taZDOblAea3hzXX4S5QL7FXxOsoT3NQ8PFwH3xoRB1AuCLamXDgtqdO+Uv8/n3KiuwMgIr4MHLCK+ZgOjgP+OTPPj4hdKSfajl8MJEdT7ybgsxFxNOUkd0U9ts9vTH9aZv4M+FlE/LK+tvkL4B8j4jWUinwbSsPvB5P8/PmZ+SBARHyd8oTquWPMvwQ4IyLOHWO+czPzN8DSGHldd/f6d0MdfxolaHYFK2//DOBx4OQo3UK0rWuIifhlY/hJynkngFsy8xU9lpku35kJy8xfR8TdlAbmdyjH7x8Bz6E0ZOZn5juay0TETn346G7lN8z+ADgnMx8FiIjzKcGuXvUtwFn1e35HRNxFqf8mYqU6tp7HFmTmsvr5Z1AuQs4FfsXIOeA64I/r8ELg1Ig4i/J0KpTz13F1vbdFxPeA546Rl17thqD7+XUsY332JZn5SN22pcDvUAIyo92dmYsb2/psSgDx2zXtNErwtqNZT9ySmQ/Uz7iL0qB+NeXGxrW1DDcEfjTOdjTzclNd3y11GzIibqJc7HScl5mPAY9FxGWUJ5x+AlyTmXePs2/OogRBDgXeCnT6T98d2CtG+p3fgHJRBnBZoz58hHKh19kHLxqnnQjd66fVNd6+2gQ4rb4unpRg0Wivph6LmXlplC6WNq7Tzq/7eCyTrcthpO36POCBzLy2fv5P63qg97HbrU28lO519+uAHRvlsXFEPC0z14Y+TZvn8t80xn9D2fYnKW+v3N5cqLGtq2KstrHGL5Nf91juSuA5ETGT0mfrEeOsf22ouwfhq5RAz29TziHvpNyMfFltc91DOWf30u/j2/LqbXRbdKzf9HiCkS5/l5dfZv5HRFxNedvxgoj4K0ob6bTM/Fif8zsVvpeZV0XEZ+h+Xfp9Vm6LzRqnbXEFpc26PeXN7fcC36YEwmHsNkC3untRY3qv6+fLu2zbbvRu8/VqS3etn+tws+3xauBNAJl5YUQ8XIfviYgHI+IllHbyDZ3tmQIrHYcRsQ+N7ipHWX6M1y5vnjLO+k+lPIhzY0TMpQSkV0e3c9XhlHbtm6J0/7RgNT9jtdgP0PDoBHXWAX6SmTs1/n63MV+uiQ+PiO0pd593y8wXUbppaFbsBp3GdynwlojYAiAiNqdUBvfX6XMGlbFByszvUro1uQk4IiI+USc1G/OjG/ozWLGxuRPwQ8ZubPbMQpfxZgOIUet9I/CFmudre/QD1sxvNP5/qvG9fU5mntxt+zPzCUoA5WzKXfQLV2G7htUVwD6137CNKA2JhZQnGcdzOzAzIl4BEBHrRcQL1lxWW+MKyvn78jp8ICPdJLwqIp4DEKXv1udSujCYFRHPrss3g+OXU/sGjog3UJ5anqjbgWfVxg2UbmuG2WTr2zVS/wK/zvoYBI0GY2YeCHycEuS9rlO3rIJu+e7X+bVjojdDJnOh2py/Vz3RuTDolN/zMnPeKuS5W4Cpo9dxMG67KDPvBx6MiBdRvg+dYGxQAoqdfD8zM2+dYL7GO2671U+ra7w8dS5uXgj8KZM/libSxpxsXT7R9a507PZqE49Rd68D7NIoj23WksD3RFwEfCBi+e86vKSmN+uKF1KejB+tW7sYbBuvriso53BqcPXHmfnTWo+cQ+lC89ZJBmgWUm7QERE7Up5enq6+QrmBvS8lEL4J8KMa+P4jyg0ymPzx/TO6tIXrzbeHY6Q/73dTAouavLH25T2UwCmUsgUgIp4F3JWZx1K66HgR5QnofSPit+o8m0dEp9yHXafe63pdWqd1a7ON1ba4nPIQyc7ABZS2266UcxGM3QYYry09Vj5HG6vN17Utzdj180TjWydRHjLan/Lm21RZ6TikXN/9YX2AYD1KF4kd9zByjO/FyE2I+cD+EfHUxnqgnI8eqOt5Z2M9Xc9VlOu8WZ3rSiZ2rmqeD+eOM+8aZ/B76vWqKIHlT6PcHRFvqdMjIl5cJy9k5Gmy5gHa1OtgbZpPef2Z+hmbUV5X+QXwSH1S6A09lh0raDKtZeYtlH6gvh0RN1Ian/Mod1Cvo3Q/MO1ExDOARzPzy5Q+ZF86wUV7NTYn649ro2VDypMwCymBnt+qFcf6lIvYzl3S7TLzMsrrb5tQ7kBPxEXAX8TIDwpuExG/1W376zybZOYFlNfiX9xzrWuZzLyecif5GsrvGJyUmdcBC6P8AOanx1j2V5QG6dH1O7SY8hSCxnYF5cnEKzPzh5QnE6/I8pTxXOA/I2IJ5amw52fm45Q3dr4Z5Qcvm0/KfhJ4TX26888oT4hMSH164n3AhfWc9zPKhcgwuJxyU2bDiHg6pXH+KL3rWyh19Tq1vnsWpdG3qnXsNZTG6pZRfjTpHYzTYIyIZ2fm1Zn5CUo/49uxYtDjuZSnhW/vvZae7YZe59extm+ynz0Rq3vRPxUXqHtHxAa13bYrI086NY21b74C/D3lnN95m65XQHFc47QTe5nIcbs6JnJx0zVgN4nPmHBd3sXtwNYR8fv185/e48Z2R9c28Rh198WULhCo8/Xj7ZphcTjlAnpJrRcOr+nHU364+lZKd0XXjV6wR7sYbBuvrnnAy2q9fhQrBli/QulO6itdlhvLFykPHyylPDF+C8NTf0+petw+Hbg/y9tGZwCzo7zpsh/lWnhVju//At4U9QcvR33sHMoPzC2hdCF32BrZuOmh1778DPDXEXEDpTuLjrcCN0fEYkr3i6dn5lLKwwcX1/XMp7Sz1yZdr0t7zTxO2+IayvXYb+o1xGLgrxh5OnusNkC3untV87kqbb6J1s/NG4C7s+LDP+dQukL5/ZrfKTHGcTiPck23kNJNU8e/Ua41bqR0gfmLup4LKW9SLqrHeeetw/9LuVZfSD2vVWcCfxflRyo7MT9q2e9POb/dRHkA4oRxNuOfgE/V793A31wZeAamm8y8JSI6FeWTjLzi0fRO4PiI+DilwXkmpc/JDwL/ERGHUO5MdnMZ8NF6YH8qM7s1fo4AvhARN1PujH0yM79eD8rbKK97jj4xdfL/eJTXQL8ZEY9SLmbW5AXVWiUzT6O8tt20UllN4sm0Nvg9SiPkN5RXNf+akVe/x3IG8F/15LqIFU/Kk3EN5YcutgW+nJmLACLisDrt/sa61wW+HBGbUO4uH5uZP4kJvN6bmRdHxO8CV9b5f065AHkOK2//04HzImKD+jl/s4rbNpQy858ZuQjopP35qNkWNKa9vzG8mPJq3eh17trXTLZIZl5C4xXDzHxuY/hSSmNt9DIX0qUbj/qk2O49Pudp9f8CepQf5cmP59eg3hdY8dXGgcnM6yPiK5S69EeMBDB71bdQAv/XUAJhB9b6b3Xq2I9S6ugAvpmZverxjk9HeYU0KA3+GynnquPrefEJYG5m/nKMc1SvdkPX82tmPhgRC2ve/5tShh1fnORnT9Qc4IQoT6TcRWlYT0hmLq1ld3GUm5e/ptx4+N7qZqphCaXctgQOz8z/rQHupq77pk47m9IX/+GN+Q+n/Bjjkprvu+kduO1mrOO21zY8WS+ITs3MYybxWRPxT5RXnj9OeUq6qfMk1jzglHoB9yiTf+J3MnX5ihnI/FVEvA04rl6AP0Z5FbqrLK8Ad2sT96q7D6Z855dQrq0up7yBM9Qy8x5KsKczPrfHtL/qsuxjNLp3GjVtVmN4pXZxPfd1axufSrl5Pm1Nokz26bH8Ika98dG85mi2pbJ0wTmrjj5O6ff38Rrs+Bb9PY+uVTLz9xrDP6YEkrrNN5nj+7us+IbEFY1piyn9NI9eZtdR+Zg1wU1ovS7flc80Jnfbl7ex4v7/eE0/inITafT8X2HyN5GGxhjXpU+OsVjXtkVt691LeaMUyrHb+RF3GLsN0LXunkA+V+rCbhXbfBOtnz9JeVjo3ZTA8g8oDw502hCXUZ6MH2v/9V2P4/Aqyo+sj573h6x47B/SmLbScZ6Zx1NuZI9ez0JKV28dcxvTLqH8MPDoZWY1hhdRu1DJzCtZsXvGzvduAQPoAqXzgy2SJEmrJSI+TAlqPYVyc/e9WfvZltY2ETGP8oNBnxlvXq0sIt4M7JWZq9W1RZS+KGePutEmqU+ivBF1GSXgFcAhmfnfg82VJE2N+vbYk5n5RJTuN4/P0i1g583w64G3ZP3dO62dfPJbkiT1RX2itN9PlUpay0TEXpQuAf5i0HmRNLYsP7I7e9D5kKQBeSZwVg10/4ryo56d30D4BnCOge+1n09+t1hE7E955blpYWYe1G1+aW0VEa8Hjh6VfHdmvmkQ+ZHUftaxwysirgbWH5X87sy8qdv8Gg7W5ZIkTW9RfmPlki6TdsvJ/ZCvtAKD35IkSZIkSZKk1lln0BmQJEmSJEmSJKnfDH5LkiRJkiRJklrH4LckSZIkSZIkqXUMfkuSJEktFBEzBp0HSZIkaZAMfkuSJElDKiJmRcRtEXFGRNwaEWdHxFMj4p6I2LLOMzsiFtTheRHxpYhYCHwpIuZGxHkRsSAi7oiIQxvr/puIuLn+faimbRQR34yIG2v622r6yyLi2xFxXURcFBFbT/3ekCRJkibHp0EkSZKk4fY84D2ZuTAiTgHeN878OwKvzszHImIusDPwQuBR4NqI+CaQwP7Ay4EAro6IbwPPAv43My4BU4kAAAHASURBVN8IEBGbRMR6wHHA3pm5rAbEjwT+ot8bKkmSJPWTwW9JkiRpuN2bmQvr8JeBg8eZ//zMfKwxPj8zHwSIiK8Dr6YEv8/JzF800v8AuBD4bEQcDXwjM6+IiBdSgufzIwJgXeCB/myaJEmStOYY/JYkSZKGW3YZf4KRLgw3GDX9FxNYvvsHZX43Il4K7AkcERGXAOcAt2TmKyaVa0mSJGnA7PNbkiRJGm7PjIhO4PnPgf8B7gFeVtPePM7yfxwRm0fEhsA+wELgCmCf2n/4RsCbgCsi4hnAo5n5ZeDTwEuB24GZnTxExHoR8YL+bZ4kSZK0ZvjktyRJkjTcbgcOqv19LwWOB64BTo6Iw4EF4yx/DfA1YFvgy5m5CCAiTq3TAE7KzBsi4vXApyPiN8Cvgb/OzF9FxL7AsRGxCeUa4nPALX3cRkmSJKnvIrPnW4+SJEmSBigiZlH63n7hKi4/F5idme/vY7YkSZKktYLdnkiSJEmSJEmSWscnvyVJkiRJkiRJreOT35IkSZIkSZKk1jH4LUmSJEmSJElqHYPfkiRJkiRJkqTWMfgtSZIkSZIkSWodg9+SJEmSJEmSpNb5//BifiB84ydt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ata:image/png;base64,iVBORw0KGgoAAAANSUhEUgAABb8AAAJfCAYAAABfZqvvAAAABHNCSVQICAgIfAhkiAAAAAlwSFlzAAALEgAACxIB0t1+/AAAADh0RVh0U29mdHdhcmUAbWF0cGxvdGxpYiB2ZXJzaW9uMy4yLjIsIGh0dHA6Ly9tYXRwbG90bGliLm9yZy+WH4yJAAAgAElEQVR4nOzdd5gV5dmA8fvZXVh6kSJNBAVU7IoaY9dobImxxJiosUVSNF9imiZfYiwxRvMlMdGYiNHYkth7ibH3BjZsGFQQFBWQKrCw7Pv9MbNyOG7FXRYO9++6zrU7M++888ycmVl4znueiZQSkiRJkiRJkiSVkrK2DkCSJEmSJEmSpJZm8luSJEmSJEmSVHJMfkuSJEmSJEmSSo7Jb0mSJEmSJElSyTH5LUmSJEmSJEkqOSa/JUmSJEmSJEklx+S3JEmrkIi4LCLGtnUcq7KIGBERp0VEjya0PS0iUv6qiYhZEfFMRJwVEf2K2g7J2+3fxDja5/1v0YzYJ0XE/xVMt9j7nccyo2C6zuMUEUfn+9mlJbbbhLiOLngPCl8Tm9HHrvk6mxTMSxFxYutE3Xx1xVhPu/+LiEkrKaz6Ytg/j3XICqw7IyJOW4H1jo+ItyKiOiIebO76jfS93DkdEX3zc39IS25nddXUc7NUtdY9LyIOjYijW7JPSZLU8iraOgBJkqRmGgH8ErgMmN2E9nOAvfPfuwNbAd8GRkfE3imlcfmyacD2wGtNjKN9Hsck4PkmrnMgMLOJbZvrb8BtBdP1Hac7yPZzQSvFUZ/dgYUF04tW8vZb27Nkx/WNtg5kVZN/0PQX4ALgOmBWK2+yL9m5/yDZ9bmmW9PPzda65x0K9Ca7x0qSpFWUyW9JklTqqlNKTxZM3x0RfwEeBq6OiA1TSktTSlXAk3V38elERMeU0sKU0nOt0T9ASmkqMLUJ7aYD01srjgY8k1Ka3wbbXSlSSnNppfOnBAwDyoFLU0ovtnUwa4qICKByTT832/Cet1LU/n1p6zgkSVpVWfZEkqRVXERsERH3RcSCvGzHPyJi7aI2v4mI8RExPyKm5m2Ky3pMyksunJS3mRURVzelfEhBH/tFxD0R8UFEzI2IJyNir6I2p+WlEbaLiLERsTAiHo2IoXk5gpvzOF+NiN2bE2NE7Mqy0c1v5V9ln9T0o5lJKc0GfkKWlNsz7/sTZU8i4osRMS4iPspjeSoidskXz8t//r2glMeQgn4Oj4grImJ2bczFZU8KtvOliHgtIhblx2pkwbI6y7FEUcmUKCh70tBxqqsEQET0jojLI2Jmfp49GBGjirb3qc+futR1TJpbpiAivpOfU12K5teWe9i8nvVqj+3XIuLKiJiXn9u/LGq3Yb6vU/Lj83JEfD8iygra1FWapUdE/DOPbVpE/G8T92f7iLg1X+ejiHg+Ig6v5xhtml+TH+Xn0EFF7SI/Nz7I9+8KoFsT49g5Il7Iz8txEfHZetodENm1vigi3ouIcyOiXb7sNOCRvOkLecxH58uact/6RHmbKCrxU7RsCDA+n3yg9tpsZD83i4jbImJ2HsvTEbFnwfKhkd235ubH8LaIGFZHnCdFxO/y62hGRPwoX3ZURLyZ939pRHQoWK/2fdwmIh6J7H75ekQcWNR/c+69O0bEM2TfrvhyPefmcRHxSr69GRHxUERsXLC81e4JTbmeCt6Xx/Pz6uWI2Dc/zy4raNOca6W2LE7tdX9oRFwUEXPy+E+P5a/pQRFxbX7MF0bEGxFxZr7sMuBgYJdYdv8/rYF9ThHxg4j4Y0R8mJ8L50dE++L3r551TyyYnpSfZ7+IiKnA3NqY8uNT79+TvF2niPhTZNfqoshKgRWfSzvm5+Pc/PV8RHy5qM038velKiImR8RP6tt/SZLakslvSZJWYRHRh+yr+52ArwHfBXYB7in8TzPZ1/x/DewHfB9YD7i/OJlA9jXtPYDRwMnA/vl6TTWULKl6JNl//B8H7oqIHYradQLGAH8AvgoMBq4E/gU8ChwEvANcFxGdmhHjs8CP8t8PIvsq+4GsmAeBauAzdS2MiPWB64H7gS8AhwO3A2vlTWoT97/K49ierHRKrf8jS5B/mYaP8brA74Ezyd7j7mSj0zs0sE5jmnucbgY+n6/zFbJ/Iz4QRQk+Pt35Ux4RFQWvaOJ6TfFPspHFhxTNPwZ4NqX0QiPr/5asJMIhwMXALyPihILlA4EJwHeAffM2p5Mdg4b8HdgHOInsmO0FHNbYzpCdE48Bx5GdezeQfcjy1Tra/hO4lez9/S/ZtxkGFSz/H+BUsuvxELLSM+c2FkBEDADuAj7M17sI+AfZtV3Y7lDgRuBp4Itkx2U0cHbe5G9A7bE8nOxcvCOfbup9qzmm5dsh327ttVmniNiQ7Fj3B75FdhxvAtbJl1cC9wEbAccDR5PdBx+KiLWKuvsh0IXsnvdP4LcRcW6+zv8AP8tj+34doVwD3EJ2vY4nuzcWfmjTnHvv5WTHfW+y96V4n3cG/kp2T94HODbvr3tBs9a8JzR6PeV/F+4GOpIdz1+R/T0ZXNRXc66VYucC88nO76vIrpPCe8gVZOfBaLLjdBZQmS87E3gAeI5l59jfGtneD4FBZOfAr/J+z2pCnHX5Gtm/Bb5D9v7Uasrfk4vJ7o1nkZ3vU4A7ImJHgIjoRva37k2yc+0QsnPl4w81IuLHZKWMbiZ7z/8CnBmr0HMYJEn6WErJly9fvnz58rWKvMhqh44tmP4NWb3mbgXztgMS8NV6+ignSy4kYOeC+ZPIar5WFMw7D3hvBWMtIyuhdjdZOYPa+afl296lYN538nmnFswbmc/bpzkxkv1HOwFDmhDjacCMBpZPA/6S/z4k73f/fPoQYGYD63bJ2x9dNL+2n5vqWGcS8H9F73cCPlswb12ypPy36oqrgXNluX2t7ziRJeIS0CWf3ruO96szWZmAiz7t+VOwveLXN+o6JvXEuGs+vUlBmwScWDB9FfBQ0fszv7BNHbHVHtv/FM2/mOzDmbI61gmy8/5nwJsF85eLEdg4n/5KUUwfApOacZ3Vbu8i4P46jtGxBfN6FZ075cC75Od4Qbt76jo3itqcS1afvlPBvMPz9U4riG0y8PeidY8lS7L3qu/9q2N79d23lnuf6znXi8+XTfLpXZtwfP9FVi6oYz3Lv5Uf0/UK5g0CFgM/LYrzgYLpMrL7yyyWv39fCzxVR+w/K1r3NeDqemJq7N57QFH74nPzR8C4Bo5Jq94Tmng9nZAf44EF87bN47psBa+V2vNjSD59RdH6zxcec7L7xxcaiP164MEm7mfK39Oygnn/S/ah21p1ndf1XQP5cZ8GdChqdxmN/z3ZCKgBjio6n14C7s6nR+X9dK1nX7rlx+aXRfPPAN4Dypv6/vvy5cuXL18r4+XIb0mSVm3bkiXm5tbOSCk9Rfaf3x1r50XEPvnXw+eQ/Ue3tvbziKL+HkgpVRdMvwL0jbxEQWPyr4FfHhHv5NtZQjaatXg7i1lW6gBgYv7z/jrmDWzJGJupodHH44Hu+f7uFRGdm9n3HY03AeCDlNLjtRMppcnAOLL3fmXYNo/hoYIYPiIb+bdjUdtP897sDGxT8Lr5U0X9SZcAO0XEevn0oWSJsH82Yd2biqZvBAaQJTmJiA55SYSJQBXZeX8WMDQi6nuGzjb5z1tqZ6Ss5vk9jQUTET3zsgST820tIRslWnydAfynoP+ZwAe1cZONWu1fGEPB/jVmW+CelFLhQwKLj9MIspG41xaO6ie7zjuQJaHr1Yz7VmvaHbgm1V8zeVuybw+8WTsjZfX1H+OT18d9BW1qgLfIksxzC9pM5JP3PCg4tvm6t1BwD2jGvTeRjdhvyPPAlhHxh8hK27QvWt6q94QmXk/bkB27dwpieBp4v6iv5lwrxf5TNP0Ky64dyI7T2ZGVTSkecb4ibsnf21o3ko1sb/A6qcd9KaW6Hhrc2N+Tbcj+7l1X0KYmn659b98gS27/M7KSRsVlbLYn+zDkujqu+7VZ/hhKktTmTH5LkrRq60/Rf/Zz75OX34iIbcjKHkwl+0r89iwr5VFcOmN20fRisv8IV9KIvBTBrcBnyb4evhvZf6TvqmM784r+k7+4ePsppdp5LRZjc+RfA+9F3ceXlNIE4ACyUgx3AjMiq9/cp4mbqLPfOnxQz7z+TVz/0+pfTwwfn2MFPs1781xKaWzBq86azZ/Cg2Rf0z86nz6GLNn0YRPWLd7/2una9+AcstGyY8jKNGxDVrYAPnn+1upHdh0UJ6jqOtbFLiMrZfBbsgTnNsCl9Wyrrvektl1t/ez69q8h/Yrb5YnwwoeW9s5/3smyxOMSsqQv5KVD6tLM+1Zr6sXy5YqKNXoPLlDXe9HQ+1OorveoPzT73jur4N5ap5TSvWTXx85k182MiPhzwQd8rX1PaMr11I+6H1JZPO8ymn6tFGvsvfkKMJas3MrkvO71Hk3otz6N3Weao76/L439PekPzC/6UKu2v04RUZlSmkX2LIx2ZN9UmB4RdxR8sFh73b/M8tf9A/n8eq97SZLaQn0jVSRJ0qphGlld3GJrk43mgqxm53Sy8grZd78j1m2FWIYBW5KVKfl37cyI6NgK21oZdiP7t9AT9TVIKd1BVgu1O1ld4vOA82la3ebUxDjqen/7kiUWIHtoHUDx6MyeTey/MQ2dY01JHH9ai2iBfUsppYi4FBgdEVeRjWLcp4mrF+9/7XRtUvTLwPkppY9rZUfEfo30+R7QNSI6FCXA6zrWH8s/lNkfOCGl9NeC+SsyaOW9erbZYAwF6y7XLq/DXPhQ0drzYzRZ7eNib9Uxr1ZT71tVtN65D1lpl4aSj9PIStgUa+nro28eS+F07fnXnHtvk+47KaXLgcvzD/MOIkvwzgNOofXvCU25nt4DNqhj3Y8/fGzha+UT8lHnR+f9bUtWluTWiBicf8uiuRq7z3ziXhgR9Z3r9b3Pjf09mQZ0iYhORQnwtYEFKaUqgJTSk8De+Tn2ObI64v8k+4Cq9hzYn7qT8BPqiU2SpDbhyG9JklZtTwGfj4iutTPyEZNDyB4cCdnXppfUJpByh9PyahMtVQWxrAsUP3CttdU3YrzJ8q9xn0NWguDextqnlOaklP5JVppgZEvFkesbEZ8tiG0wsBXLHlT3Admouo0K2nQhGwXakKbG91Qew84F/XciS/Y/Wu9aLWcqBfuW22sF+7qM7Cv3l5DV7G60xEiu+GGgB5EliWrLcHRk+fO+nMY/AHkm/3lAwXpdyEZUNqSS7N/ohdvrSvYwyeaaQpZEPKBo/kFNWPcZYM9Y/oG0xcdpAtlxHlI0qr/21VCCsKn3reXOjzwR2djo2+Zcm/cBh0b9D5h9Ctg6IoYWxDCQ7Ppryevj42Ob7+MBLLsHtNq9N6U0PaV0EVmZqtp7W2vfE5pyPT1DdtwHFrTblixJW6slr5V6pZRq8mTw6WQPFK39kKa+Ufz1OaAoMX8QWW38l/LpqWQfmBWWxWnuvbCxvyfPkCXODyloE/n0J97blNLClNJtZKPpa8+PJ/K4B9Rz3c9rZsySJLUqR35LkrRq+z3wbeDuiDiHbNTlb8jqUd+Qt7kH+H5EnAfcRpaUOaIVYnmN7D/nv4uIXwBdyZIB7zS4VsurHVX2zYi4mmy02vgG2ldERG05ha7A1mTHtBOwd0ppaV0rRcQ3yUox/JvsoYHDyUYsXgFZ2ZaIeIsscfYS2ai9F1dgf2YAV0XEz8kSCqeTJbwvy7dTExG3ACfldW1nAz/M2zakSccppXR3RDwOXBMRp5CNPv0RWYLqtyuwP811E3B+RPyMLDFzMHWPtG1USundiPg3WZLu7Pre2zpsHBEXkV1TOwPHAd8rKN1zD3BCXqP4Q7KH8TVY6iWl9HJE3Ar8JSK6kSXTf0z2gLuG1psTEc8Ap0bEXLKH050CzCF70FyTpZSWRsS5wP9FxAyyBOfBfPLDhrqcR7aft0fE78lqoP+UgvMuPzd/CFyZ7+NdZAnB9YAvAYfUUV6hVlPvWzeRHfvnyMrafIPGj8PbeZxH5fXEl6SUxtbT9nSy8+7hiPgd2fm/JdnDbi8luw5PBu6KiFOBpcAvya7bixqJozm+ERGLyRKh3yAb7f3VfFmL3nsj4nSy8iUPku3HlsAuZOfZyrgnNOV6+jvwc7Lz7/R826eTfVugJo+zxa6VYvm3fe4mu9+/nsf3Q7IPk17Nm71GltD+Etn7825K6d0Guu1KVif7YrJ73C+APxeUZvo32Xl7aX4uDiV74GpzNPb35NWI+BdwQf5BwRvA8cCGZH8Xa0fhH0v2XIa3yWrUf5P8mR0ppdkRcRrwx/xDmIfJPoQYAeyWUir+kEySpDblyG9JklZhKaXpZOU5FgH/Av5MlsDas7aua0rpTrLkzMFkdWF3Ifs6ckvHUkU2Uq0auB44EzgbeKih9VohjslkiZiDyB46d1sjq3QnG6n2ONlDvQ4BrgI2TSmNa2C9F8m+Yv97sgej/Ry4mOxY1/oWWf3Te8kSaAOauTsAtftzGnA1WemBzxeVyjiRbF8vJDsH/sXyDw/9hGYepy+RJaTOIztGAeyeUprYwDotZUy+3f8hqy9bxbL6vyui9kGaf2/GOj8hS5bdQJbkORO4oGD5d8muuz+TjYB8iezcb8zRZOfOeWSj0e8je48b8zWyRO8VwB/zuK5ownp1OQ/4Ndm5egPZB2g/aWylvOTDvmTn9w3Ad8iS0wuK2l1DNkp5C7Jz58a87bMsG4FdV/9NvW+dnvf7K7IE3vM08t7m187xZB90PcSyUfh1tZ1AViJnBvA3smT7IWTXZe1973Nkic5LgMvJEoK7NrGefFMdRjb6+2Zgc7JyMM8VxNCS995nyEbx/pUswfttsvvPHwvatOY9odHrKf/QZG+yBO41eXw/Ifvwr/ABoi15rRRaRPYh8/fIzs/Lyc79vQoejnoh2fV9KdkxHd1In78j+xDsX2S12y8Bfla7MH8OwsFk3165mex6+1oz427K35Pj8/05lezBqusC+6eUakd+TyQbHf7rfP/OJUvMH1sQ67n5/u6T9/Evsm9uFD7oWpKkVUIs/01DSZIkafUVEdcC/VNKOzWh7RCyutRfSCnd3sqhSZ8QEUeTJfO7ppTmN9J8jZaXnnkdGJ1Sas6HW20uIhLw3ZTSBY02XvFtXAZsklIa1VrbkCRpdWTZE0mSJK32ImJTYBTZCNmmPJBU0iosIn5KVnJqMjCYrOzOdJaV/JIkSWqUyW9JkgR8/NCxqG95Sql6JYYjNddtZCU6LkwpXd/WwUj61BJZffUBZOWQHgF+lFKa2+BakiRJBSx7IkmSAIiIB8nq7tYppVRvYlySJEmSpFWNyW9JkgRARGwAdK1veUpp7EoMR5IkSZKkT8Xkdx169+6dhgwZ0tZhSJIkSZIkSZIaMG7cuBkppT51LbPmdx2GDBnC2LEObpMkSZIkSZKkVVlETK5vWdnKDESSJEmSJEmSpJXB5LckSZIkSZIkqeSY/JYkSZIkSZIklRyT35IkSZIkSZKkkmPyW5IkSZIkSZJUckx+S5IkSZIkSZJKjslvSZIkSZIkSVLJMfktSZIkSZIkSSo5Jr8lSZIkSZIkSSXH5LckSZIkSZIkqeRUtHUAkiSpbY0ZN6ZF+xu99egW7U+SJEmSpBXhyG9JkiRJkiRJUskx+S1JkiRJkiRJKjkmvyVJkiRJkiRJJcfktyRJkiRJkiSp5Jj8liRJkiRJkiSVHJPfkiRJkiRJkqSSY/JbkiRJkiRJklRyTH5LkiRJkiRJkkqOyW9JkiRJkiRJUskx+S1JkiRJkiRJKjkmvyVJkiRJkiRJJcfktyRJkiRJkiSp5Jj8liRJkiRJkiSVHJPfkiRJkiRJkqSSY/JbkiRJkiRJklRyTH5LkiRJkiRJkkqOyW9JkiRJkiRJUslp1eR3ROwdERMiYmJEnFLH8sqIuCZf/lREDClY9tN8/oSI+HxjfUbEifm8FBG9C+YfHhEvRsT4iHg8IjZvvT2WJEmSJEmSJK0KWi35HRHlwJ+BfYCRwFcjYmRRs+OAWSmlYcAfgHPydUcChwEbA3sDF0ZEeSN9PgZ8DphctI23gF1SSpsCZwJjWnRHJUmSJEmSJEmrnNYc+b0tMDGl9GZKaTFwNXBAUZsDgMvz368H9oiIyOdfnVKqSim9BUzM+6u3z5TScymlScVBpJQeTynNyiefBAa15E5KkiRJkiRJklY9rZn8HghMKZiems+rs01KqRqYA/RqYN2m9NmQ44C76loQEaMjYmxEjJ0+fXozupQkSZIkSZIkrWrWmAdeRsRuZMnvk+tanlIak1IalVIa1adPn5UbnCRJkiRJkiSpRVW0Yt/vAOsUTA/K59XVZmpEVADdgZmNrNtYn58QEZsBfwP2SSnNbMY+SJIkSZIkSZJWQ6058vsZYHhEDI2I9mQPsLy1qM2twFH574cA96eUUj7/sIiojIihwHDg6Sb2uZyIGAzcCByZUnq9hfZNkiRJkiRJkrQKa7WR3yml6og4EbgbKAcuTSm9HBFnAGNTSrcClwBXRsRE4EOyZDZ5u2uBV4Bq4ISU0lKAuvrM5/8P8BOgH/BiRNyZUvoGcCpZHfELs2dpUp1SGtVa+y1JkiRJkiRJanuRDbRWoVGjRqWxY8e2dRiSJK0UY8aNadH+Rm89ukX7kyRJkiSpPhExrr7BzmvMAy8lSZIkSZIkSWsOk9+SJEmSJEmSpJJj8luSJEmSJEmSVHJMfkuSJEmSJEmSSo7Jb0mSJEmSJElSyTH5LUmSJEmSJEkqOSa/JUmSJEmSJEklx+S3JEmSJEmSJKnkmPyWJEmSJEmSJJUck9+SJEmSJEmSpJJj8luSJEmSJEmSVHJMfkuSJEmSJEmSSo7Jb0mSJEmSJElSyTH5LUmSJEmSJEkqOSa/JUmSJEmSJEklx+S3JEmSJEmSJKnkmPyWJEmSJEmSJJUck9+SJEmSJEmSpJJT0dYBSJJaxphxY1q0v9Fbj27R/iRJkiRJklYmR35LkiRJkiRJkkqOyW9JkiRJkiRJUskx+S1JkiRJkiRJKjkmvyVJkiRJkiRJJcfktyRJkiRJkiSp5Jj8liRJkiRJkiSVnIq2DkCStGoaM25Mi/c5euvRLd6nJEmSJElSXVp15HdE7B0REyJiYkScUsfyyoi4Jl/+VEQMKVj203z+hIj4fGN9RsSJ+bwUEb0L5kdE/Clf9mJEbNV6eyxJkiRJkiRJWhW0WvI7IsqBPwP7ACOBr0bEyKJmxwGzUkrDgD8A5+TrjgQOAzYG9gYujIjyRvp8DPgcMLloG/sAw/PXaOAvLbmfkiRJkiRJkqRVT2uO/N4WmJhSejOltBi4GjigqM0BwOX579cDe0RE5POvTilVpZTeAibm/dXbZ0rpuZTSpDriOAC4ImWeBHpERP8W3VNJkiRJkiRJ0iqlNZPfA4EpBdNT83l1tkkpVQNzgF4NrNuUPlckDkmSJEmSJElSCWnVmt+rk4gYHRFjI2Ls9OnT2zocSZIkSZIkSdKn0JrJ73eAdQqmB+Xz6mwTERVAd2BmA+s2pc8ViYOU0piU0qiU0qg+ffo00qUkSZIkSZIkaVXWmsnvZ4DhETE0ItqTPcDy1qI2twJH5b8fAtyfUkr5/MMiojIihpI9rPLpJvZZ7Fbg65H5DDAnpTStJXZQkiRJkiRJkrRqqmitjlNK1RFxInA3UA5cmlJ6OSLOAMamlG4FLgGujIiJwIdkyWzydtcCrwDVwAkppaUAdfWZz/8f4CdAP+DFiLgzpfQN4E5gX7KHZi4AjmmtfZYkSZIkSZIkrRpaLfkNkFK6kyz5XDjv1ILfFwFfrmfds4CzmtJnPv9PwJ/qmJ+AE5obuyRJkiRJkiRp9eUDLyVJkiRJkiRJJcfktyRJkiRJkiSp5Jj8liRJkiRJkiSVHJPfkiRJkiRJkqSSY/JbkiRJkiRJklRyTH5LkiRJkiRJkkqOyW9JkiRJkiRJUskx+S1JkiRJkiRJKjkmvyVJkiRJkiRJJcfktyRJkiRJkiSp5Jj8liRJkiRJkiSVnIq2DkCSpFXJmHFjWrS/0VuPbtH+JEmSJElS05j8liRJa5yW/pAD/KBDkiRJklY1lj2RJEmSJEmSJJUck9+SJEmSJEmSpJJj8luSJEmSJEmSVHJMfkuSJEmSJEmSSo7Jb0mSJEmSJElSyTH5LUmSJEmSJEkqOSa/JUmSJEmSJEklx+S3JEmSJEmSJKnkmPyWJEmSJEmSJJUck9+SJEmSJEmSpJJj8luSJEmSJEmSVHJMfkuSJEmSJEmSSo7Jb0mSJEmSJElSyTH5LUmSJEmSJEkqOa2a/I6IvSNiQkRMjIhT6lheGRHX5MufioghBct+ms+fEBGfb6zPiBia9zEx77N9Pn9wRDwQEc9FxIsRsW9r7rMkSZIkSZIkqe21WvI7IsqBPwP7ACOBr0bEyKJmxwGzUkrDgD8A5+TrjgQOAzYG9gYujIjyRvo8B/hD3tesvG+AnwPXppS2zPu8sDX2V5IkSZIkSZK06mjNkd/bAhNTSm+mlBYDVwMHFLU5ALg8//16YI+IiHz+1SmlqpTSW8DEvL86+8zX2T3vg7zPL+W/J6Bb/nt34N0W3k9JkiRJkiRJ0iqmNZPfA4EpBdNT83l1tkkpVQNzgF4NrFvf/F7A7LyP4m2dBhwREVOBO4Hv1hVsRIyOiLERMXb69OlN30tJkiRJkiRJ0ipnTXjg5VeBy1JKg4B9gSsj4hP7nVIak1IalVIa1adPn5UepCRJkiRJkiSp5bRm8vsdYJ2C6UH5vDrbREQFWVmSmQ2sW9/8mUCPvI/ibR0HXAuQUnoC6AD0/hT7JUmSJEmSJElaxbVm8vsZYHhEDI2I9mQPm7y1qM2twFH574cA96eUUj7/sIiojIihwHDg6fr6zNd5IO+DvM9b8t/fBvYAiIiNyJLf1jWRJEmSJEmSpBLWpOR3RNwYEfvVVS6kPnn97ROBu4FXgWtTSi9HxBkR8cW82SVAr4iYCPwAOCVf92Wy0dqvAP8GTkgpLa2vz7yvk4Ef5H31yvsG+CFwfES8APwLODpPlkuSJEmSJEmSSlRF400AuBA4BvhTRLC5FoQAACAASURBVFwH/D2lNKGxlVJKd5I9ZLJw3qkFvy8CvlzPumcBZzWlz3z+m8C2dcx/BdihsVglSSVozJhmr7Lh5IdbNoZxRdOjR7ds/5IkSZIkqU5NGsmdUro3pXQ4sBUwCbg3Ih6PiGMiol1rBihJkiRJkiRJUnM1deQ3EdELOAI4EngO+AewI1l97V1bIzhJUuuatXAWk+dMZtLsSUyeM5l5VfOorqlmSc0SlixdwpKaJVTXVNOlfRf6dOpD38596dO5D3079aVv577069KP8rLytt4NSSVkzLjmf2OjIaO39tsWkiRJ0pqqScnviLgJ2AC4EvhCSmlavuiaiBjbWsFJklrW3Kq5PP3O07w+83Umz57M7KrZAJRFGQO7DqRnx560K2tHu7J2VJRVUFFeQUVZBfOq5vHBRx/w3HvPMX/x/I/761jRkY36bMQmfTdhkz6b0L1D97baNUmSJEmSpOU0deT3xXmt7Y9FRGVKqSqlNKoV4pIktZDqmmrGvz+eJ6Y+wfgPxlOTaujbuS8jeo9gaI+hrNtjXdbptg7ty9s3qb8FSxYw/aPpvP/R+7w24zVe/uBlnp32LADrdFuHTfpuwjYDtmFgt4GtuVuSJEmSJEkNamry+1d88iGTT5DVAJckrYKmzZvGw28/zNPvPM38xfPpVtmNzw39HNuvsz0Dug5Y4X47tevEuj3WZd0e67LtwG1JKTF13lRe/uBlXvrgJe5+427umngX6/Vcj50G78SoAaOanFiXJEmSJElqKQ0mvyOiHzAQ6BgRWwKRL+oGdGrl2CRJK2D6R9O57fXbePqdpymLMjbvtzmfHfRZRvYZ2Sr1uSOCdbqtwzrd1mHvYXszf/F8npz6JI+8/QiXv3A51758LdsN3I6d1t2pxbctSZIkSZJUn8ZGfn8eOBoYBPy+YP484GetFJMkaQXMWjiLO/57B49NeYzyKGfP9fdkr/X2omtl15UaR5f2Xfjcep9jj6F7MPHDiTzy9iM8OuVRHpz8II+8/Qin7HAKe62/FxHReGdqfWPGsOHkh1u2z3GfYt3RPpxQkiRJktQyGkx+p5QuBy6PiINTSjespJgkSc0w/aPpnP3o2Zz/9PmklNh58M7sO3zfNn/4ZEQwvNdwhvcazlc2/gqPT3mcJ6Y+wd7/2Jst+23JKTuewsEbHdwqo9ElSZIkSZIaK3tyRErpKmBIRPygeHlK6fd1rCZJWglqUg2XPncpP77nx8ytmstnBn2G/YbvR+9Ovds6tE/o3L4ze66/J1cddBX/GP8PznnsHL5y/VcYttYwfvzZH3PU5kdRWVHZ1mFKkiRJkqQSUtbI8s75zy5A1zpekqQ28Or0V9n1sl05/rbj2WztzRj/7fEctflRq2Tiu1BlRSXHbnksr3znFW449AZ6dOjBN2//JsPOH8aFz1xIVXVVW4coSZIkSZJKRGNlTy7Kf56+csKRpDXDmHFjVmi9JUuXcNfEu/j3xH9TWVHJ1zf7Otuvsz2Pvv1oC0fYusrLyjloo4M4cMMDuffNezn9odM54c4T+PUjv+anO/6U47Y6jg4VHdo6TEmSJEmStBprbOQ3ABFxbkR0i4h2EXFfREyPiCNaOzhJ0jKvz3ydMx4+gzv+ewdbD9ia03c9nR0G70BZNOlWvkqKCPZcf08eOeYR7j3yXob2HMqJd53I+n9anwuevoBF1YvaOkRJkiRJkrSaanDkd4G9Uko/iYgDgUnAQcDDwFWtFZgkKVNdU82tE27lP2/8h16devG97b7HyD4jAdjwxofbOLrlvXbQziu0XkSwx3p7sPvQ3Xlg0gOc9uBpfPeu73L2o2dz8g4nc/xWx9OxXccWjlaSJEmSJJWypg4XrE2S7wdcl1Ka00rxSJIKvDf/Pc557BzufuNudhi8A7/Y+RcfJ75LUUSw+9Ddeejoh7j/6/czbK1hfO/f32P9P63PH5/8IwuXLGzrECVJkiRJ0mqiqcnv2yPiNWBr4L6I6AP4XXRJaiUpJR6a/BC/evhXzFwwk2+P+jZHbnbkGlMHOyLYbehuPHT0Qzxw1AOM6DWC79/9fdb703qc9+R5LFiyoK1DlCRJkiRJq7gmJb9TSqcAnwVGpZSWAB8BB7RmYJK0pppbNZcLx17IP8f/k+G9hnPqLqeyRb8t2jqsNrPrkF158OgHeeCoB9iw94acdPdJrHveupz50Jl8uPDDtg5PkiRJkiStoppa8xtgQ2BIRBSuc0ULxyNJa7Tx74/n8hcuZ2H1Qg4deSi7Dd1ttX6gZUvadciu7DpkVx59+1F+8+hvOPXBUznnsXP45tbf5Afb/4CB3Qa2dYiSJEmSJGkV0qTkd0RcCawPPA8szWcnTH5LUotYvHQxN7xyAw9OfpCBXQdy0mdOMplbjx0H78jtX7udF99/kXMfO5c/PvVHzn/6fI7c7EhO2v4kNum7SVuHKEmSJEmSVgFNHfk9ChiZUkqtGYwkrYmmzJnCJc9dwrT509hj6B4cuOGBtCtv19ZhrfI2W3szrjroKs7c7Ux+98TvuOS5S7j0+UvZY+gefG+777Hv8H0pb+sgJUmSJElSm2nqd+lfAvq1ZiCStKapSTX8543/cPajZ7NgyQK+t933OHTjQ018N9PQnkO5YN8LmHrSVM7e42wmzJzAF6/+IiMuGMF5H93L3JqFbR2iJEmSJElqA00d+d0beCUingaqamemlL7YKlFJUombtXAWf3/+70yYOYEt1t6CIzc/ki7tu7R1WKu1Xp16ccqOp/DD7X/ITa/dxB+f+iMnTbmOX8y7la913JZvdtqZrdoNbuswJUmSJEnSStLU5PdprRmEJK1Jrn/les54+Ayqa6o5crMj2WGdHYiItg6rZLQrb8ehGx/KoRsfytgLfsYFCx7kigVPMmbBI4xqty7f7LQzh3UYRZeyDm0dqiRJkiRJakVNKnuSUnoImAS0y39/Bni2FeOSpJIzr2oex9xyDF++7sv07dSXn+/0c3YcvKOJ71Y0qv0QLutxNO+ufQ5/6vYVFqYlHD/nSgZ8cDLfnvMPnlk8CR9nIUmSJElSaWrSyO+IOB4YDawFrA8MBP4K7NF6oUlS6Xhy6pMcfuPhTJo9if/d6X8Z2HUg5WU+jnFl6VnWme923p0TO+3GE0veZMyCR7hswRP8dcHDbFwxgKM7bs8RHbejX3n3tg5VkiRJkiS1kKY+8PIEYAdgLkBK6b9A39YKSpJKxZKlSzjtwdPY8dIdWVqzlAePepBf7f4rE99tJCL4bPv1uazH0by39m8Z0/0IukdHfjzvBgZ9cAr7f3gBD8bbLGZpW4cqSZIkSZI+pabW/K5KKS2u/Wp+RFQAfk9ckhrw2ozXOPKmIxn77liO2OwILtjnArp3cGTxqqJ7WUeO77QTx3faider3+eyBY9zxcInuaPdeLql9uxRM4R9atZjRFqLwNI0kiRJkiStbpqa/H4oIn4GdIyIPYHvALe1XliStPqqSTWc/9T5nHLfKXRu15nrvnwdh4w8pK3DUgNGVKzNr7sdyJldD+C8KddxZ9kb3FE2kZvKX2e9mh7sXbMee9YMYS06tnWokiRJkiSpiZqa/D4FOA4YD3wTuBP4W2MrRcTewB+BcuBvKaXfFC2vBK4AtgZmAl9JKU3Kl/003+ZS4H9SSnc31GdEDAWuBnoB44AjU0qL82WHAqeRjVZ/IaX0tSbutyQ1y5Q5UzjmlmO476372Hf4vvztC3+jf9f+bR1Wo2LpUqIm5d/pSUQCUiJSoqainJqKclgDHsxZHmVsk/qzzdL+zFu6mPvLJvHvsje5sOJZLkrPsW3qz141Q9mhZhCVTf4TunpYwlLeiNm8GjN4LT5kfixmCTVU568l1LCUGgamrmycejMy9WZY6kl7SruEz4Y3Ptz0xuNaL46PjR69EjYiSZIkSaWhSf9zTynVRMTNwM0ppelNWSciyoE/A3sCU4FnIuLWlNIrBc2OA2allIZFxGHAOcBXImIkcBiwMTAAuDciRuTr1NfnOcAfUkpXR8Rf877/EhHDgZ8CO6SUZkWEtcoltbiUEle9eBXfveu7VNdUM2b/MXxjq28QbZkwTon28xfScdY8OsyaT4fZ86mct4CKRYupWLiYdouqqFi4mIpFiymvbrjGdYpgafuK7NWuHUsrK6iubM/izh1Y3KXjx685g9dmQZ8ezO+3Fksr27X6Lo4ZN6bB5RtObkbiskhX2nNAzQgOqBnBJOZwd/mb3FM2iScqHqNzaseuNYP5fM1QNk19KVsNy6LMq5rH3W/czaNzruGeiheZGB+yOGoA6Jk60Ct1pIIyKggqKKcz7QjgpbLp3B+TAWifyhie1mJk6s2eNUPYIPVqwz2StKZr7G/Cihi9tR84SZIkrc4aTH5HlrX5JXAi+cMxI2IpcH5K6YxG+t4WmJhSejNf72rgAKAw+X0A2YhsgOuBC/JtHgBcnVKqAt6KiIl5f9TVZ0S8CuwO1I7ovjzv9y/A8cCfU0qzAFJKHzQStyQ1y4wFM/jW7d/ihldvYId1duCKA69gvZ7rrdQY2n20iC7vzaTrtA/p8t6HdJw5lw5zPlouqZ0iWNylA0s6VlLdoT0Le3ajekB7lnRoz9LKdtSU589AjiBFkOVzg1i6lPLF1ZQvXkLF4mrK8p8VixbTfep02s9fSNnSLGm60S2Pfbytj/r2YO7A3swb2Ie5A3szd1AfYGvYaCPo1GmlHp9Pawjd+ebSLfnG0s15Pj7gP2VvcX/ZZO4of4O1Uyd2rxnC7jXrMjz1XKXrg89YMINbJ9zKTa/dxD1v3EPV0io60o5h9ODAmg3YqKYXI1Nv+tKpwf2YzgJeiRm8UjaDl2MGt5T9l+vKX2PLmrU5bOlG7JhqKIumPlNbkiRJkqTW0djI75OAHYBtUkpvAUTEemQjqk9KKf2hgXUHAlMKpqcC29XXJqVUHRFzyMqWDASeLFp3YP57XX32AmanlKrraD8ij/sxslIpp6WU/l0cbESMBkYDDB48uIHdkrSqW5kjv+54/Q6Ou/U4Plz4Ib/Z4zf86LM/orysdctAxNIaer86mQFjJ7DePWPp+t6HdJjzEZBVLVm4VjcW9O7Oh8MGsqhHFxb17MrCnl2o6taZVN4KCcmUqFi0mPbzF/HelsPoPH0OXd+dQdd3ZtBt6nQGPfEynWfMydr+/JKsfMr668PGG8Mmmyx7jRgB7du3fHwtqJwytk792HppP76/dBseLZvCvWWTuLbsVf5V/gqDUld2r1mXPZYOYQirxsNNp8yZws2v3cyNr93Iw5MfpibVMLj7YL416lsctNFBbP/vl3ni7cea1WcfOrFLGswuS7O/l/NZzO1lE7m+/DVObvcgl8+YwI8678nXOm5LZbT+NwAkSZIkSapLY8nvI4E9U0ozameklN6MiCOA/wANJb9XFRXAcGBXYBDwcERsmlKaXdgopTQGGAMwatSotLKDlLR6mVc1jx/+54dc/OzFbNp3U/5z5H/YbO3NWm17Xd+ZwcCnXmHQk68y8JnXqJy3AICFPbswd0Bv3t16BPP691pp5UaWE0F1x0qqO1by7rYb1dmkfNFiur0zgy+XbwovvZS9Xn4Zbr8dluaj0ysqsgR4YUJ8442zRHn5qldXuiMV7FkzlD1rhjKHKh4um8L9ZZO4suwlrih/iSE13flMGkBN1drs0H4Y7WLl7cOEGRO48dUbuem1m3jm3WcAGNlnJD/d8acctNFBbNlvy2UleeK1T729LrTnsJqRHFyzAQ+Uvc1tFW9z7Jwr+N95t3BW1wM4uuNn27YEkCRJkiRpjdRY8rtdYeK7VkppekSjQ7neAdYpmB6Uz6urzdSIqAC6kz34sqF165o/E+gRERX56O/C9lOBp1JKS8hKqLxOlgx/ppH4JalOj779KF+/6etMmj2Jk3c4mdN3PZ3KisqW3UhNDWuPf4v17h3L4EdfovuUrGLT/LV78tZuWzL1Mxvx7jYbMuSB51p2u61kaYf2zFp/AGx9MBx88LIFVVUwYcKyZPhLL8HYsXDttcvadOoEm24KW2wBm2+e/dx0U+jSZeXvSD26U8kXaobxhZphzGQhD5a9zaNlU7i+bAJXf/gq3aIDe1WOZN/KTfjcnH0Y1G1QiyaDZy6YyeNTHueRtx/h9tdv59UZrwKwzYBtOHuPszlwwwPZoPcGLba9+rSjnL1qhnJm769z7+JXOW3e7Rw75wquWPgkF3U/ghEVa7d6DJIkSZIk1Wos+b14BZdBllweHhFDyRLRh7GsJnetW4GjgCeAQ4D7U0opIm4F/hkRvyd74OVw4GmyCrSf6DNf54G8j6vzPm/Jt3Ez8FXg7xHRm6wMypuNxC5Jn1BVXcWpD5zKbx//LUN6DOHhYx5mx8E7ttwGUqLPy5NY/56xrHfvOLq8P4vq9hW8s+1GvPSV3Zj6mZHMWXftrGxIqaishM02y16FPvoIXn0Vxo+HF1+E55/PEuIXXZQtj4Bhw/jc4K7MHLEOM0cMYuaIdfiob482Pz696MjBNRtwcM0GfMQSFq29Fncueok7q17i+kXPwnlX0KdTH7bqvxVb9d+KLfttyVb9t2K9nus1mhCvSTXMWDCDafOm8eL7L/Lo24/y6JRHeWV69jiNdmXt2HHwjnx71Lf50oZfYp3u6zTYX2uJCPasHMke7Tfkbwsf5Sdzb2Sz6Wfwv1325eQun6d9NOl525IkSZIkfSqN/e9z84iYW8f8ADo0tGJew/tE4G6yWtuXppRejogzgLEppVuBS4Ar8wdafkiWzCZvdy3ZwzGrgRNSSksB6uoz3+TJwNUR8Svgubxv8rZ7RcQrwFLgxymlmY3styQt58X3X+TIm47kxfdf5Pitjud3e/2OrpVdW6Tv7pPfZ4NbHmX9e8bRddpMllaUM3X7jXn6hC8xeefNWdKlY4tsZ7XSuTOMGpW9aqUEU6ZkifAXXoDnn6fX04+w3n3PftxkUffOHyfCZw4fROcPZrGgVzdSG5VN6Uw79umwJQd22JKUEi9UT+Wxbfrx7LRnefa9Z/nt47+luiZ7XEV5lNOtshs9OvSge4fudK/sTvcO3amuqea9+e/x3vz3eH/++yxNyx5i2r2yOzsM3oHDNz2cHQfvyDYDtqFju1XnfCmLMkZ32pkvVG7O9+dew6nzb+Vfi55hTPcj2LH9sLYOT5IkSZJU4hpMfqeUPlW2IKV0J3Bn0bxTC35fBHy5nnXPAs5qSp/5/DeBbeuYn4Af5C9JapaaVMM9b9zDd+/6Lj079OS2r97G/iP2/9T9li1ewtAHnmejGx9mwLjXqSkvY+p2Ixn7zS8weZfNWdy1UwtEX2IiYPDg7PXFLwJwzbgxtJu/kLUmvkOv16fQ679T6TVhKiOvf4iKqiUA1JSVsaBPd+b37clHfXuwoHf2QNCqbp1X6ijxiGCLduuwxbbLHp5aVV3FSx+8xLPTnmXynMnMWTSH2VWzmbNoDnOq5jBp9iTKo5z+XfuzZb8t6del38evEb1GsEnfTSiLVniIaQvrX96da3qO5uuLxvOduf9kp5m/5fud9+DsrgfSwQdiSpIkSZJaid87lqR6TP9oOpe9cBkTP5zIQRsdxF/3+yt9Ovf5dJ3+979w8cUcfvFf6Dh7PnMH9OLp7xzAhC/uwMLe3Vsm8DXMki4deX+LYby/xbKRxFG9lO5TPmDTq+6h8wez6PL+LHq++S79xi+rerW0XQULemWJ8AW9u/NR/nNRj85QtnISypUVlWw9YGu2HrD1StleW9uvw6a83P6XnDLvJs776D7uq3qNf/Q4jk3bDWzr0CRJkiRJJcjktyQVSSnx2JTHuPbla4kIjtniGC754iUr/oDClOChh+C3v4U774Tyct7beTNePWgnpm630UpLtK5JUkU5s4f2Z/rGQ5i+8ZCP51csqKLTzDl0mpG9Os+YQ4/J77P2S2993KamvGxZUrxXdxau1ZVFPbqwqEcXlnSqbPOa4qu7LmUduKD7V9m3chOOmXM528z4Ned0O4jvdtpttRjFLkmSJElafZj8lqQCc6vmcsULVzD+g/Fs0GsDjt7iaNbquNaKJb6XLoUbb8yS3s88A337wumnw/HHc8+7t7V88GpUdadK5nbqy9x1+i43v3zRYjrNnPtxUrzTjDl0fXcmfV+ZvPz67StY1CNLhi/smSXEF/XswsIeXajq3rnNaouvjvbtsCnj253KcXOu4Ptzr+Wuqpf4e/ej6d/WgUmSJEmSSobJb0nKPTvtWf4x/h9UVVdx6MhD2W3oCo5EXbAALrsMfv97eOMNGD4c/vpX+PrXoWP+MMJ3WzR0fUpLO7Rn3sDezBvYe7n5ZUuq6TB7fvaaNZ+Os+fTYfY8Os6cw1pvvEPZ0pqP26YIqrp1YlH3LlR160hV105Ude0Es7pBjx7Qsyd0bZmHpJaKvuXduLXnCVy04GF+MPc6NptxBn99ZT0OHnlwW4cmSZIkSSoBJr8lrfEWLlnI1S9fzZNTn2Rw98Ecu8Wx9O+6AuNPFy3Kktxnnw0ffADbbQfnngsHHACOCF4t1bSrYEGfHizo0+OTC1Oi/fyFy5Lis+ZlSfI58+n+9ge0n7+QspoEjF22TllZdn4MGrTsNXBg9howAPr3z16dO6+0fWxrEcG3Ou/CrpUbcMTsSzjkukP42qZf4/x9zmetjmu1dXiSJEmSpNWYyW9Ja7TJsydz8bMXM3PhTPYbvh/7Dd+P8rJmJqoXL4ZLLoGzzoJ33oHdd4df/hJ22sn60KUsgsVdO7G4ayfmDu77yeUp0e6jRWzfeQOYPRtmzcp+9ukDU6fCc8/BbbfBwoWfXLdbtywJXpsQL0yMF87r0qX193Ml2bCiH0/0OoXfbDiDMx4+gwfeeoCLv3Ax+43Yr61DkyRJkiStpkx+S2pzY8aNWenbTClx/1v3c8OrN9Ctshs/3P6HDFtrWPM6qa6GK6+EM86ASZNghx2y6d12a5WYtZqJYEmXjrDukOXnjx697PeUsoT4O+/AtGnZ6913l//5xBPZz0WLPrmNLl0+mRAfMADWWQcGD85+9uu32nzzoF2U84tdfsH+I/bnqJuPYv9/7c+xWxzLH/b+A90qu7V1eJIkSZKk1YzJb0lrnI8Wf8TlL1zOC++/wOZrb85Rmx9F5/bNKDOREtx8M5x8Mvz3vzBqFPzlL/D5zzvSW80TkdUC79kTNtmk/nYpwZw5n0yM1/6cNi17qOq7735yJHlFRVZWZfBgGDoU1ltv+VdKrbuPK2DL/lvyzPHPcPpDp3POY+dwz5v38PvP/56DNzp4xR4+K0mSJElaI5n8lrRGmfjhRP727N+YWzWXQ0ceyu5Dd29eMu3ZZ+EHP4CHHoKRI7Mk+Be/aNJbrSsie2hmjx7ZeVef/2fvvsOjqrY+jn/PlPTeKCEJBAg19A6CdAugAioiCopi12u7Xstrw4JiwwYioogiolhAKSogRXrvvRdp6T0zc94/TmhKJyEJ/D7Ps59p++yzN4Qws2adtY9kku/adazt3HnsdsYM6+qE4wPeTicNQ/zICgsiOzyIrIjgo/fd3s6iX9speDu8ea39a3Sr1o27J97Njd/dSKvYVrzT6R0aRzcutnnJPwwv/Ct3qu+Ydd7Hru/euhBnIiIiIiIipZ2C3yJyWTBNk2nbpjF+3XjCfcP5b8v/UjGk4tkPsHcvPPssjBoF4eFWpvddd1lZtSIlxfGZ5HXqnLxPbi7s2AFbt1rtxx/J2bEO/4MpRGzcjXFcYDw3wJfMqBAyo0LJKBNCZmQo2eFBmHbbRVoQNKvQjGX3LGPkspH834z/o8mIJvSp04fX279OhaAKF20eIiIiIiIiUvooaiMil7w8dx6jV45m4Z6F1Ctbj351++Hr9D2rY+05edQd/RuMftSq8f3EE1YQPDi4iGctUkS8vSEhwWoADgdrCjJtDbcbn+QM/A6nWe1QKv4HUgjZvh6bxwOAx24jKyKYjLJhpJcLI71cOJlRIZhFWFfcYXMwoOEAetXuxaA5g3hn3juMXzuex5s/zkNNHyLK/yQbjoqIiIiIiMhlT8FvEbmkHco6xLDFw9idtpvrql3HVVWuwmacXdZq7KwVtBz8LYH7DkOPHvDGG1C5chHPWKT4mHY72RHBZEcEc/i45w23B9/DaQQcSMb/QAr+B5IJ37ibsiu2AFZAPKNMKOnlwkmPjgD/mtYVEoVcDijIO4jX2r/GgIYDeHra07wy+xXenPsmPWv25L5G99EypqVqgouIiIiIiMhRCn6LyCVr/aH1DF8yHI/p4YHGD5BYJvGsjvP/O4mWg8dSceYKkuLLMfGTx+k64C3rxUKqb3shNW1Lsuo/nGFdSwr5fJfon2NJY9ptZEWFkBUVctyTJj6pmQTsPUzgvsME7j1M2ZVbiV6yESbMtUqvVKlifWFUpYq16aatcMqlVAypyDc9vuH51s8zbPEwRq0YxZhVY0iMSuS+RvfRp04fAr0DC+VcIiIiIiIiUnop+C0iJdoZg6knYWLynW09Q+3LiDWDeNXVmgp/JQOnH8twe4heuI64OavAhK1t67GnSXWCd/xdJJu6iZRqhkFOSAA5IQEcqhlnPefx4H8wlYaZQbBlC2zaBIsWWa/5+FilVqpVg+rVoXz5Cw6G14iswZCrh/Ba+9f4ZvU3fLzoY+6fdD9P/P4EV1a8ks6VO9O5cmcSwhOUES4iIiIiInIZUvBbRC4pLjy8Y1/Ir/YtXOGJ4RlXc/xwnvG4oJ0HqDplIf6HUjlUtQJbOjUkNzjgIsxY5BJis5FZJhTiWkPbtmCakJQEmzfDxo1WW7nS6hsYaAXDq1eHGjUgMvK8T+vv5c9dDe6if/3+LNyzkNErRzN1y1QmbZoEQFxwHJ0qd6JjfEeaVWimjTJFREREREQuEwp+i8glI4t8XnDMZqFtH33ctejvrouN02d72nPzqTRjGeWXbiInq31jygAAIABJREFUyI/VPduQlKDAmEihMAyr9nd4ODRtaj2XlAQbNsD69VZbUlALp0wZqF0bKlaE1q2tTPFzPp1B0wpNaVrBOtfW5K38tuU3pm6ZytjVY/l06acAlA0oS5R/FBVDKlIppBJxwXH4e/kXxopFRERERESkBFHwW0QuCQfJ4n+OP9lmpPCkqyldPFXOeEzItn0kTFqAd2omuxtXZ3ubuni89GtRpEiFhUHz5lYzTThwANasgdWrYdYsmDYN/PyszPGrr7ZafPx5nSo+NJ57G93LvY3uJd+dz9J9S1m0dxEL9yzkty2/sXL/yqN9jwTDKwZXpGJoRWKCYvCyexXWqkVEpIQbvqRwS9wNaDigUMcTERGR86Moj4iUeluMZJ5y/EkGeQxyXUkTs/xp+9tz8oifvpRyy7eQFRbIits6khYTdZFmKyJHGYaV8V2mDLRrB3l51gaZkybB5Mnw669Wv2rVjgXCzzMr3Gl3npAVPnzJcLLys9iRuoPtKdvZnrydjYc3snDPQgBsho3Y4Fja24JoaVYg3gzBOMOVJCIiIiIiIlKyKPgtIqXaImMfzztm4Y+TD12dqGKGnrZ/2OY9VJ28AK+MHHY1q8mOKxLxOPWrUKRE8PI6FuQGa8PMyZOtYPjQofDee1ZWeLt20KWL1aKjz/t0fk4/akTUoEZEjaPPJWcnHw2Irz+0npH2lXxmrKSs6U9LTwVaeSpQx4zCwYVt1ikiIiIiIiJFTxEfESm1/rBt5zX7XCqawQxytSUKv1P2tefmE//HEsqt2EJmRDBrerQho3z4RZytiJyzqlWt9vDDkJUFf/55LBj+yy9WnwYNoFs36NoV6te3sskvQKhvKKG+odQrWw+AyB+mMs+2hzm23Uy0bWa8fQMhpjfXexK43p1AKOeehS4iIiIiIiIXh4LfIlIqTbRt5m37AuqYUbzuuhJ/nKfsG7j7INUnzMUnNZOdLWqxo1UipsN+EWcrIhfMzw+uucZq778P69bBxIkwYQK89BK8+KKVBd61q9XatTuv8ij/FI4vXTxV6OKpQjYuFhv7+NW+hS/sqxhjW0NHTyVu9FSnkhly4WsUERERERGRQqXgt4iUOuNs6/jIsZSmnvK87LoCn1P8KjPcHmLnrCJ27hpyg/xY0aeDanuLXAoMA2rWtNpTT8HBg1Y2+IQJMHo0DBtmBcs7dbIC4ddea9UVv0C+OLjCjOEKVww7SeN7+3qm2Lbyq30LjT3leD03kvbeNc48kIiIiIiIiFwUCn6LSKlhYjLKtprPHStp44nl/1wtcHLyDG7fw2lUmzCXoH2H+btOPFs6NsLtferscBEpxSIjoW9fq+XmWuVRJkywMsN/+skKljdteiwrvHbtCz5lLEE85m5Cf3ddJto28YN9Ix2S3qOrdx3eCbqRKg590SYiIiIiIlLctFuTiJQKJibD7Mv43LGSq9zxPO9qefLAt2lSbukmGnw2Cd+UdNZ2v4KNXZor8C1yufD2hs6d4aOPYMcOWLbMKovidsOzz0KdOhAfT4vBY4mevxZbvuuCTheMN308tRmbfx1vBHZnRt4Gah18if+l/UC6J6eQFiUiIiIiIiLnQ5nfIlLieTB5176ICfZN3OBO4GF3I2z8e1M7e04eCZMWELl+J0mVyrGxSzPyAk+9CaaIXOIMA+rVs9r//R/s3Qu//goTJ1L9pynU/nYGef4+7Gpei51X1GFny9rkhgSc16m8sPPfgM7c5tuMp9N/5I3MqXyZPZ9BgTfQx7cpNkP5BiIiIiIiIhebgt8iUqJ5MHnHvpCJ9s3c6q7F3e66GCcJfAfuPUT1n/7COy2Tre3qs7tpDSvwJSJyRPnycPfdcPfdjPrrQ6IXriNu9kriZq2k8h9L8NgM9tetzI4r6rCjdV1SK5Y951OUswfzRUg/7vNrw8NpY+mb+gXDs2bzeUhfqjouvO64iIiIiIiInD0Fv0WkxDJNk/fti5lo38xt7lr0P1ng2zSJXrieSjOWkRfox4rbOpEeHVE8ExaRUsPt48XO1nXZ2bous5/2ELluJ7GzVxI3awXN3v+BZu//QGpMFBlRISRXLk9KbBk8Xmf/tqmpVyXmhT/FqOx5PJb2PfUOvcKbgd25z6+NssBFREREREQukiINfhuGcRUwBLADI0zTHPSP172BL4GGwGHgZtM0txe89jTQH3ADD5umOfV0YxqGUQkYC4QDS4DbTNPMO+5cPYDvgcamaS4uqjWLSOEwTZPv1n7HNPtGerlrnDTw7cjKodrEeYRv2cvBajFsuqYpLl/vYpqxiJRaNhsHa1XkYK2KLLm3G/5/JxE3awUxc9dQYcFaopdsxGO3kRoTRXJ8OZLiy5EVGXLGq0tsho07/FrSybsmd6WO5sG0sfyUs4KRIbcTYw+7SIsTERERERG5fBVZ8NswDDvwEdAR2A0sMgxjgmmaa4/r1h9INk2zimEYvYA3gJsNw6gJ9AJqAeWBPwzDSCg45lRjvgG8a5rmWMMwhhWMPbRgLoHAI8CColqviBQe0zT5Yd0PTNs2jRvd1bnXXf9fge+gXQeo8dMcnFm5bOrcmH0NqqrMiYgUisyyYay9qS1rb2pLjXEzCN51gNCt+wjbspf46cuIn76MPH8fUuLKkFKxLMkVy562Vni0PZRJoQ/xafZsHkv7ntoHX+L9oF7c7tsMQ7+3RETO3/DhhTZU9R2zCmWc9d1bF8o4IiIiUjiKMvO7CbDZNM2tAIZhjAWuA44Pfl8HvFhw/3vgQ8P6FHgdMNY0zVxgm2EYmwvG42RjGoaxDmgH9C7oM6pg3KEFjwdiBcefLOQ1ikghM02Tnzf8zG9bf6NNXBse2BR9YuDbNCm/aAPx05eSG+zPsn6dySyjDEoRKRqmw05KpXKkVCrHtvYN8E7LJGTb34Ru/5uQ7X8TtXYHANkhAVB7ByQkQJUqEBZ2whdyhmEwwK81Hbxq0C/1C/qlfsEPOcsYHtyHMvag4lpesXOZbhyGvbinISIiIiIil6iiDH5HA7uOe7wbaHqqPqZpugzDSMUqWxINzP/HsdEF9082ZjiQYpqm65/9DcNoAMSYpvmrYRinDH4bhjEAGAAQGxt7lksUkcL266Zfmbx5Mq1iW9Grdi+MTXOOvmbPzafqpPlErdvJoYQKbOjSHLePVzHOVkQuN7lB/uyvW5n9dSuDaeJ3KJWQ7fsJ2fE3vkuWwJyC31mhoVC5shUIr1IFoqPBZiPeEcmfYY8zJHM6T6f/SK2DLzIs+FZ6+jYs3oUVIZfpZkn+Tja69rPFfdBqLuv2gCedAMObKFsgUbZAytiCcNsziTT9aGqWo7oZftJNjkVERERERM7GJb3hpWEYNuAdoN+Z+pqmORwYDtCoUSOzaGcmIiczbes0Jm6cSPMKzbk18dYTNoXzO5hKzfGz8E1OZ2vbeuxuVlNlTuSyNXxJybvM+7JkGGRFhpAVGcLextVoHdMK9uyBzZthyxbYtAkWF2wz4u0NsbEQF4ctLo5H4xK5KqwGt6eP4saU4fTOacIHwb0Is/kX75oKSbaZx++56/gxZxkTc1Zy2MwEwMAgxh5KZXsk3bzrEm0PIc3MZr87nQOedLa6D7HHdphkcvjcWEmU6UdrTwytPTHUNiOxo81CLzklrGyFSlaIiIiIXFqKMvi9B4g57nGFgudO1me3YRgOIBhr48vTHXuy5w8DIYZhOAqyv488HwjUBv4sqKlZFphgGEY3bXopUrLM3z2fcWvH0aBsA26ve/sJge/INdtJmLQAt9PByt7tSY0rU4wzFRE5BZsNYmKs1rYtmCYkJVnB8K1bYccOmDkT8vMBqOHjw4LYGBZHVeKLkEX0j1rLA1VuoUN4o2JeyPnJMfP5IWcZ43OWMiV3DVlmHsGGL128E+nmU5c6zgpUsofjbThPO86sHbNII5e5tj3Msu1igm0T39s3EGb60NoTQy93Tcpx6hrrIiIiIiIiRxRl8HsRUNUwjEpYgeheHKvJfcQEoC8wD+gJTDdN0zQMYwIwxjCMd7A2vKwKLASMk41ZcMyMgjHGFoz5s2maqUDEkZMZhvEn8IQC3yIly6r9qxi1YhTVwqtxZ/07jwa+DZeb+D+WUGHhelIrRLLuhlbkBfoV82xFRM6SYUB4uNWaFlR+c7th717YuRN27MC2YwdNFu2jSa4JZACfkhrwBX7RcTjLlIeICOv4iAirmWaJu+pllzuJoZkzGZ41m8NmJuVswfT1bc4NPvVo45WAl3HubzeD8OYqTzxXeeLJIp/5tr3MMnYyybaFX21buN6TQB93LULwKYIViYiIiIjIpaLIgt8FNbwfBKYCdmCkaZprDMN4GVhsmuYE4DNgdMGGlklYwWwK+o3D2hzTBTxgmqYb4GRjFpzyKWCsYRivAMsKxhaRc1WIlx+fjb/yNvPpoaFUNUN4b19d/H6eB4A9J48aP80hbOs+9jRMYGuHhph2Xe4uIqWc3X4sO7xlS+s5jweSk8nfu4vft03nwJ4NJB7cSq1dO/HJyjvx+BdegLg4KFPm5C0kBIKCjrXAQOuchcw0TebsnMP7yZ/wY85yTEy6edflIf+2XOmVcMLVOxfKDyftPHG0I44D7iy+sK9kvG0Dk2xbuMVdk56e6vhe2pX8RERERETkPBXpJwXTNCcBk/7x3PPH3c8BbjzFsa8Cr57NmAXPbwWanGE+V57NvEXk4liVv4cuSR8RhR9vuNrih3UpvO/hNGp99yc+KZlsvLopf9evUswzFREpQjYbhIfjDA/nmsR6rM7fw32pY5iTv5mO7kp8lN+Rqql2OHQIypWzssb374cFC6zbzMzTj+/nB/7+4OVl1R4//tbLyzq/YRxrxz/+x303Hvak72NL6jZSc9Poa9h53hFBvCMSf7sdHHPBsRCcTqs5HNatt7c1Dz8/8PU9dt/fH3zOPns7Cj/+627GTe4afOpYzgjHCn4wN3CHuw5dPPq/QkRERERETqQ0GREpFttch+icNAQ/w4u38tsQWnDpeujWfdT4cTYem42VvduTFhtVzDMVEbm4ajujmRn+OKOy5/Fk2nhq2Efwn/D2vFCnC4H3PvzvAzIz4cABKxCemgppaZCebt0eaZmZkJcHubnW7fH3TdPKPj9y63Ide1zwXK4rl4MZ+zmceRC3201Zhw91fCsQmuXBZgIkHzvW5bLqmrtcx8Y/HR8fCA21stZDQ4kz0sgL9CM7LJCs8CDyAnz/VeqlIsG86mrDKuMAn9iX87ZjITM9O7kxpy4hPiGF9nchIiIiIiKlm4LfInLRHXSn0ylpCDlmPrPDn+Tw3s1gmkQv2kD8tKVkRgazpmcbckO0oZmIXJ5sho07/FrSzacu/0v7kbczf+fzrLncP/0gDzZ5kDIBx2386+8PlSpZrRB5TA+zdsziw4Uf8uP6HwG4rtp1PNz0YerHtcEwjLMrleV2Q04OZGdDVtaJLSMDUlKslpwM+/YRm5qKcVzA3OXtJCs8iOzwILLCg8iMDCG9XDj5Ab4kmlF84OrIRNtmPrIvYd3Ml+lTpw8NyjUo1D8LEREREREpnRT8FpGLKsvMo2vyR+x2JzMt/FFqOcsz27WBqlMXUXbFFg4lxLC+W3M8Xs7inqqISLELtwXwacht3O3XitcyJvPq7FcZPHcwfev25bHmj1Etolqhn3PtwbV8tfIrxqwaw47UHYT5hvFE8ye4v/H9xIXEnfuAdrsVoPf3P6vus7f9iXd6Nr5J6fgeTsXvcBp+h9MI2f43ZVZtO9ovJ8iP9HLhZJQL5/by4TQp25H/xqzjkyWf0CKmBTfXuhkfhzbEFBERERG5nCn4LSIXjdv0cGvyZyzM38740Hto4VUZ0tKoM2YawbsPsqNlbXa0rvOvy9tFRC53Tbwq8VPY/Wzo3oZ35r3DqBWj+HTpp3Sr1o1+9fpxRewVhPuFn/f4u9N2M27NOL5a+RXL/l6GzbDRqXInXmn3Ct1rdMfP6VeIqzkDm43cYH9yg/1JqVT2hJfsufn4H0gmcO9hAvdZLXLDLgASgbbVY5gVX4mRG+fy7p4N3Nz8ros3bxERERERKXEU/BaRi8I0TR5NG8dPucsZEnQzN/jUh1274KOPCEhPY931LTlYs2JxT1NEpESrFlGNT7p+wsB2A/lw4Yd8tOgjft7wMwC1o2rTOrY1reOsVi6w3EnH2J+xnyX7lrB47+Kjt3vT9wLQuHxjhlw1hJtr3XxiaZUSwu3tJC0mirSYY/tBOLJyCfz7MIF7DuGVmcv1v2+lRz64bIdZXP4NFrdfSsO+T2O0amVtvikiIiIiIpcNBb9F5KJ4L3MaH2TN4FH/9jzs3w6WLoXPPwd/f1bc1pGMcuefsSilx6wds4p7CiKXhCj/KF5u+zLPXvEsi/YuYtaOWczaMYsvV37Jx4s/Bqy64XbDjt1mx27YsRk2DMMgLTcNAAODahHVaFuxLQ3LNeTahGtJCE8ozmWdF5efN8nx5UmOL8/67q2x5+RRZuUWohauwXvWX9Qe/TvGqN8xg4MxOneGa6+Fq6+GyMjinrqIiIiIiBQxBb9FpMh9n72Ex9O/p4dPA97y7w4TJ8Ivv1ibs913HxkpK4p7iiIipZK3w5tWsa1oFduKZ654BpfHxbJ9y5izcw6Hsw/j9rhxm248pufo/UohlWhYviH1y9Yn0DuwuJdQ6Nw+XuxtUoO9TWrgeaA7v+7fxpLRb3LHHi+unfkn9nHjrPJaTZtC167QsycklL6gv4iIiIiInJmC3yJSpP7K20yflJE0d8Yz2rc3thGfWVnfzZpBnz7WJegpxT3LM1PGsoiUBg6bg8bRjWkc3bi4p1Ii2Awbz137BuMrNaH3T30J7hbIlFqfk7h4p/Ul7LPPWi0xEW680QqE16hR3NMWEREREZFCYivuCYjIpWuz6wDXJX1MrD2MidyC71tDYNkyK7jQr59qr4qIyEXRo2YP5vWfh4+3H42W3sPIrhVg4UJr74khQyAkBF54AWrWhFq14MUXYfVqMM3inrqIiIiIiFwAZX6LSJFI8mRybdKHAExP7kbYp0MgPx8efBBq1y7m2YmIyOVi+JLhR+8/2PhBPl36Kf0n9Gfs6rF0r9EdW0sfaNkHv4NdqDhjGfF/LKXcyy9jvPQSyRXLsq19A7Z2aEhSlWirXAowoOGA4lqOiIiIiIicAwW/RaTQ5ZkueiQPY7v7MKs2daDC2M8hPBwefxzKlSvu6YkUr+HDz9znDKqrDI/IefH38uehJg8xbu04ft/6O/sz99O/fn98HD5kRYaw9qa2rL2pLb6HUqn453Lipy2h3ueTafDZJFJio6xAePuG0MA8GggXEREREZGSS8FvETknZ6p9bWIyyD6f2Wxl5m/lSFgwheSKZVl3QytceZtgx6aLNFMREZF/s9vs3FL7FsoGlGXcmnEMnjuYBxo/QJhv2NE+2RHBrOvZhnU92+CTnG5lhE9bSt0vf6P+51PghbFWCa8bb4QGDRQIFxEREREpoRT8FpFC9bVtDfPytrLs+wASt+xjT6NqbOnQAGzaYkBEREqOthXbEuUXxfClw3l9zuvc3+h+KoVW+le/nNBA1ndvzfrurfFOyaDin8tps+gAvP02vPEGxMcfC4Q3bKhAuIiIiIhICaJolIgUmhnGDv5MWcHKEQ5qbcti49VN2dKpkQLfIiJSItWKqsVTLZ/Cy+7F2/PeZtHeRaftnxsSwIbrW8GUKfD33/DZZ5CQAO+8A40bW4HwJ5+0NtPUZpkiIiIiIsVOmd8iUijWGodYuGMui78z8LHZWdm7LWmxUcU9LREROc7xmz8Whkth28fygeX5X8v/MWzJMEYsHcGetD10q9YNm3GGL27Dw+HOO62WlAQ//wzffw9DhsBbb0FcnJUR3rMnNGmiL4JFRERERIqB3oWLyAXbZ6azc/E0JnztwQwOYtkdVynwLSIipUagdyD/afofWsa0ZPLmyQxdPJTs/OyzHyAsDO64A379Ffbvhy++gNq14f33oXlzqFAB7r4bJkyAzMwiW4eIiIiIiJxIwW8RuSCZrmyYPJnXprrYU7UMq27vTG5IQHFPS0RE5Jw47U5uq3MbvWr3YvWB1bzx1xvsz9h/7gOFhkLfvvDLL3DgAIweDVdcAePGwXXXQUQEXHstDBsGO3cW/kJEREREROQoBb9F5LwZmVmU+2YiNy/PZ0HLimzv0R6Pl7O4pyUiInJeDMOgbcW2/Kfpf0jLTWPQX4NYc2DN+Q8YEgJ9+sC338LBg/DHH3DvvbBhA9x3n1UaJSHBuj9+vFU+RURERERECo1qfovIefHbn0Ts978TkOlizA1VqFCjaXFPSURELnPVf5hVOOMATejAs46ZfLjgA+5216WXpyY2DKvDknMYbEBBZXQvL2jf3mrvvAPr18Nvv1kB8a++sjLBDQMaNIB27aBlS6tkStT5lREr9PruDS+FCu8iIiIicrlR8FtEzlnE+p1UnvgXB3w9fNgvng5RCnyLSNEq7ECeyJmUI4CPXJ0ZZJ/HJ47lLPcc4BlXc0LwufDBDQNq1LDaI49Afj4sWmQFwv/4A959FwYPtvrGx1tB8COtdm0rkC4iIiIiImek4LeInD2Ph9jZK6k4exXzKsDbN1bgQd9mxT0rEZFL0qwd/85iXn8uGcdywXxx8KK7FT+Zm/jYvoQ7nZN4ztWC1oV9IqcTWrSw2vPPQ3Y2LFkC8+ZZbdo0+PrrY32rV4fExBNbTIwVVD+D886O18+eiIiIiJRCCn6LyNnJzYUvvqDi0lWMrmvw3rVhDKLVsUvAReSkThbAFJHSw8DgBk8CiWYkLznm8JhjGgfTvHgpsCsOw140J/X1hVatrAZgmtbmmPPmwYoVsGoVzJkDY8YcOyYgACpVsjLFK1WilmMfaRUiySgXTlZEMLmBvmDTdj8iIiIicnlR8FtEziwpCT7+GHP3bp7v6GBkc2+Guq7EmyL60C8iIlLCVDFDGZ5/Ne/bF/Na5mT+zNvImJD+xDnCi/7khmFtjhkXB716HXs+JQVWr7aC4evXw7ZtsGUL/P47LbOyThjCY7eRHRqIabOR7+9Nnr8PLm8v3N5O3F4O3F7H3TodmDYbpt3AY7Nh2m1g2wX2f/y/b5onf3yq58+2n81mZbg7neBwWGVejtw/LoCf6clltWsvK127WZG/m9mONRwwrHXbMDAwsGF9gRFgelHdDKemGU5NTwTlCcDQF/giIiIilzwFv0Xk9DZvhmHDMPPzufe2EMZUyuTj/LaFU/NURESkFPHFwVPuZvQJv5J7Ur+m9qGXeCXwOh7wu7LossBPJyTkxAzxI0yTL/94m6A9hwjcexjfpDR8k9LxTUojcu12nJk5BCelY8/Nx5Gbj/HPIPRJTSmSJZwrl7cXqb4GB3zc7Pd2kewLdh+ID7ATHeCLK8Cfw4F2DgbaORxgJ98OJiZJRg6TbJv5wdgAQLDpTU0znPqesnT2VNL7GhEREZFLlILfInJypgmzZsHYsZjh4dzVP5IvQ7YzOL8tcQQX9+xERESKzS2+TWjmjOf+tDH8J20cX2bN55PgW2nkVbG4p2YxDHLCgsgJC+JAYvwJL/2r5rdpYnO5see5sOflY89zYct3YfN4MNwmhseD4fFQO7wGuN0nnOOf5zzp4/Pp5/GAywX5+bjyctmQvYu12TvZlr0XZ04eEdkGCXmBVMpxUD8V/P92YU/PxHBnABnHlgbkBfiSExpAdlgQmaHl2B5uY3lYPnPCMljmk8Q8x1I+NZdzpSeWbp6qOE0T4yxqp4uIiIhI6aDgt4j8W34+jB0Lc+Zg1q7Nf3oGMJL5fB7cl/iDruKenYjIZeu8NyssKnGFvvVjqVHJEcGk0If4LmcJj6R9S5PDg3jArw2vBF5PsM23uKd39gwDj9OBx+kg3/802c9x9S/enIDl+bv4JGsW32QvItXMJtDwoYt3PXr4NOAq71r427xPPMDjYd76P/DKyMI7PRuv9Gy807PwTsvENymdsM17KJuZQ2WgPfA4kB0SwMGoMswrm89PZXfxbtnt5P25hisqtaFpdFN8naXo7/EyM3zJcACqa18NESluw4cX9wxONGBAcc9ApMRR8FtETpSSAsOGWXVDr76at9v58H7mjzwbcDX9/FowC33IEBERATAMg5t8G9HZuxbPpv/ER1kzGZ+zjMFBPejl0xi7oQ0mz0WWmce32Yv4JGs2C/K34YOTnr4NuNmnER28a+BjOE99sM1Gvr8P+f4+ZJY5eRd7bj4+yen4JqXjl5SG/4EUIg6kcNPGNG4u6JPhvY9lZb5haex3ZDZuTF5YO7wqVv53xrqIiIiIlApFGvw2DOMqYAhgB0aYpjnoH697A18CDYHDwM2maW4veO1poD/gBh42TXPq6cY0DKMSMBYIB5YAt5mmmWcYxmPAXYALOAjcaZrmjqJct0ipNXcuvPoq5ObCPfcwvgY8mfIJN/s04uWAbsU9OxERkRIp2ObLh8G3cLtvM+5N/Zo+KSN5xT6J5wKv4WbPnThsyjc5nTX5e/kkaxZfZs8n1cymur0s7wXdxG2+zQiz+RfaedzeTjLLhpFZNuyE5235LvwPpuB/IIW8AF9iV22k6fx9eM2ZB+9WJSciBO+WbTCaNYPWraFRI2sTThEREREp8YrsnbhhGHbgI6AjsBtYZBjGBNM01x7XrT+QbJpmFcMwegFvADcbhlET6AXUAsoDfxiGkVBwzKnGfAN41zTNsYZhDCsYeyiwDGhkmmaWYRj3AW/C0eQOEQGrvvfw4fDQQ9bmWf/5Dwsi8+hz+G1aOCvzRUg/bMpeExEROa0mXpVYHPEM43OW8XLGL/RJGclLH83mudbP0Tuxt4Lgx8kx8xmfs5RhmbOYk78ZLxz09GnAPX5XcIVX1Ytad9vjdJBePoL08hGs726V8jFy80hdMIvcubOI27CfK+dNpcLPP1sH+PlB8+bQpo0oAeSLAAAgAElEQVTVmjQBH22YWeJ5PDiz83Bk52J3WfXrTUzSzFz2GRlkko/DsGP6eOP29cHw8sILB5H44c9prjoQERGREq0o34E3ATabprkVwDCMscB1wPHB7+uAFwvufw98aFjvdK8DxpqmmQtsMwxjc8F4nGxMwzDWAe2A3gV9RhWMO9Q0zRnHnW8+0KcwFylS6mVmwn33wejR0LkzdO7MJu8Muh5+l/L2YH4Kve/0lxmLiIjIUTbDxo2+DenhU5+fcpbzsnM+fX/qy8szX+ax5o9xS+1bCPUNLe5pFpuNrv0Mz5rNF1lzOWxmUsUexeDAHvTza0GELaC4p3eU6e1FUOsO3PnIGEYsHUGDGc/DgRyet11J//Sq+P61AF54wUog8PaGpk2PBcObN7cC5HJxmCaOnDx8UjLwScnEJzUDn+QMfFIzcGbl4sjJw5mdiyM3/5yGzbXDYV847AeZvg6yg/3whIUREF4Ge1gk2aEBmA57ES1KRC4Hs4pg34LWqOa3yD8VZfA7Gth13OPdQNNT9TFN02UYRipW2ZJorED18cdGF9w/2ZjhQIppmq6T9D9ef2DyySZrGMYAsH5LxMbGnm5dIpeODRugRw9YuxZeegmefZZ9w9+h0+EhmJhMDnuYSHtgcc9SRESk1LEZNrr7NuCGu4cyceNEBs4ayAOTHuDRqY/SrVo3bq9zO1dVuQqn/dL/gvmQJ4Nx2Yv5Onshc/O34MDGDT71ucfvCtp6VSvRV5c5bA7ubXQvvRN78/rs13l03lu8HLGGD+7/gJvKdcD46y+YOdNqr74KAweC02mVRjkSDG/RAoKCinspl4YDB2D1ampNnk7Y5j1EL1qP36HUfwW28329yAkOIM/fh/0RPmzxy2GVXwbbffNI8rWy/aPwI9L0pwx+RJn++OPE43Fjz8nFmZ2HMzsP7+xcyM7BOyubmG1pRK9MA7YD4DEgM8Sf3MhQ0qIjSKsQScY/SuqIiIhI8btsrr00DKMP0Ahoc7LXTdMcDgwHaNSokXkRpyZSPMaNg/79rWylKVOgUydSclK4Kul9DnkymBH2GAmOU+wYJSIiImfFMAy6VetG14SuLP97OaNWjGLMqjF8v/Z7ovyj6F27Nz1r9qRJdJNLKhCeZeYxMWcFX2UvYEruGlx4qO0oz6DAG+jr25yy9uDinuI5CfIO4vUOr3NL4i30n9CfXuN7MaZaNz6+5mOiuxXsi5KWBscHw996CwYNApsN6te36oW3aQOtWkF4ePEuqKQzTdi6FZYsgaVLrduVK63gN9ASyAn2Jyc4gAO1KpIdGkhOSAA5IdZzO3xymWrfygzbDnYZ6dhMg/pmGa70xNLdE00kvhicvrSOq6AdkYSbyXkHOZC0i9zkAzgPp1D1cCYt9uUSv3E3AB6bjaqTF7K/bmW4IRzatYPQy/dKDxERkZKgKIPfe4CY4x5XKHjuZH12G4bhAIKxNr483bEne/4wEGIYhqMg+/uEcxmG0QF4FmhTUEpF5PKVlwdPPgnvvw/NmllB8JgYsvOz6fZNN9a59jEp7CEaeVUs7pmKiIhcMgzDoH65+tQvV5/BHQczZfMURq0YxceLP+a9Be8R4BVA67jWtK/UnvaV2pNYJrFEZ0T/k2mabHEf5LfctfyWu5ZpeevJMHOJtoXwqH8H+vg2pY6zQnFP84LVKVOHef3nMWT+EP5vxv9R8+OaDO44mLsa3IUtKAiuvtpqYJWWmz/fCoTPmgUffwzvvmu9Vru2FQw/0sqVK75FFTePBzZvPjHQvXQppKZarzudUKcOdOkCiYlQuzaj3cvIDg+i+o+zTxhqjXGIsfb5zDZ2YWAFvG9y1+AKTwyhXFhddid2ErzKklC2LJSFA2Qxwb6Re2ybcWa5uH6nH7fsCqZ6pkHN7/6Er/8Au93K/L/2WqvVqgUXsZ69iIiIFG3wexFQ1TCMSliB6F4cq8l9xASgLzAP6AlMN03TNAxjAjDGMIx3sDa8rAosBIyTjVlwzIyCMcYWjPkzgGEY9YFPgKtM0zxQhOsVKfm2b4dbbrE+iD3yCLz5Jnh54fK4uGX8LczZOYdvQvrTwbtGcc9UREqxC6lfuH5JIU5EpIRy2p10rdaVrtW6kpydzPRt05m2bRrTtk1j0qZJAET4RdA0uimJUYkklkkkMSqRahHV8LJ7FfPsLR7Tww53Ekvzd/J73jp+y13LNvchACraw7nVtyk3+zSitVdV7KUoiH82HDYHj7d4nOurX8/dE+/mnl/u4ZvV3/BZt8+ID40/1tHfH9q3txpAbi4sWmQFwmfNgi+/tALiAFWqHAuEt2hhPb4Ug6Rut1V270iAe+lSWLYM0tOt1729oW5d6/1qw4bQoIH1RYHXiT/32Uu2Hr3vwWSesYdv7GtZZTtIgOnFrZ5adHdXIxzfIltKFH7c5a7Hbe5Epntv5/tqGxhRYx8hPiHcVKUPw8r0x5gyBX79Ff73P6vFxsI118B111k/F85L52oPERGRkqrIgt8FNbwfBKYCdmCkaZprDMN4GVhsmuYE4DNgdMGGlklYwWwK+o3D2hzTBTxgmqYb4GRjFpzyKWCsYRivAMsKxgYYDAQA3xXsGr/TNM1uRbVukRLr22/hnnusy0i//RZuugmwMrXu/eVeft7wMx9c/QE3Ly8ZH6pFREQuB6G+ofSo2YMeNXsAsCt1F9O3TWf69uks2buEqVum4vJYxRecNifVIqpRJawKMUExVgs+dhvpF4mvs3CDfVnkk0QOM3M3ssa1l5WuPazK38Mq1x7SzRwAAg0f2nlV4wn/jnTyrklleyTGpRi4/YfKYZWZdvs0Plv2GY9NfYw6Q+vwZsc3ubfRvSfP2vf2tkqetGoFzzwDLhcsX34sM/zHH2HkSKtvSIgV/G3c+FirUKF0BcTz82HduhMD3cuXQ1aW9bqvL9SrB337WkHuhg2hRo2zDgh7TA+/2bYx2r6anUYaZU1/HnI15BpPZfy4eEFlb+xc7anMVZ54lhsHeCd4I8NXf8Hq1I28f//7NHzlFdizByZPtgLho0fDsGFW6ZuePaFXL7jiCitLXERERAqdYZoqb/1PjRo1MhcvXlzc0xApHBkZ8NBD8MUXVpmTMWOgUiXACnw/M+0ZBv01iOeueI6B7QbC8OGnHa4odqQWETlifffWxT2FE1T/4ex/57WOK9y56/dtyXVOf9cDBlzQufLceWw4tIFVB1axav8qVh9czbbkbexK20Vabtq/+nvbvQn1DcXAwM/ph5/TDy+7F3abHYfNQcT2gzix4cCGB5N83OTjKWhu8gwPqeSQZOSQRDY5hvuE8UMMP+o4o6njiKaOswJ1HBVo4IzFaRR/4K4w/s3883fQgIZn9/e3M3Und024i9+3/k7bim0Zed1IKoZUPLeTezywZg0sWACLF1tZ4itXWkFygIgIq2xGrVpQs+axFhVVvEHx7Gwrm3vdOqutXWvdbtpkBcABAgKsuudHgtwNGkD16ucV8DVNk4cnP8yP639kT/oeqnhCucVTkys9sTgo/qsM1t7Qinm75jFlyxQOZh7kjnp38Gr7VykbUNbqkJsLU6fC2LHw88/WlwHlylmJKbfcAk2alK4vOUQud2f4/Hw6RfFer/WrXxX6mCKlgWEYS0zTbHSy1y6bDS9FLktLllhvojdvhueeg+efPyGb5sU/X2TQX4O4p+E9vNz25WKcqIhI6adgtRQFL7uXVfakTCIknvhaak4qu9J2sSt1F7vTdnMo6xDJOckkZyezdN9SMvMzSc1NJd+dj8vjsjLIbdnk48GFGxsGTuxHg+Fe2HGYNkLwpqYnglB8CDN9CMOXK6OaUNNRjmhbyGWR1X2uYoNjmdpnKiOWjuDx3x4ncWgigzsO5p6G95z9n5fNZtW0TkyEu+6ynsvJsQLgixZZ5UHWrYOvvz5WDxusDRUrVoSYmGMtNta6jYqCoCAIDgYfn3MLqubkQEoKJCdbt/v3w86dx9qOHdbt33+fuIb4eCso37WrVau7YUOoWtV67QLN3TWXp/54ijk75xDpF8nzrpa09cRhO8PmlReTzbDRMrYlH1zzAQNnDmTIgiF8t/Y7Xmn3Cg82eRCbtzd062a1zEwrG3zsWCsbfMgQK/v9rrvgttsgMrK4lyMiIlLqKfP7JJT5LaWexwPvvGNdUlumDHz1FbRpc0KXl/58iRdnvkj/+v0Z3nX4sctzlfktIiJSaM7maoazzS4+F8OXnPz/83O5muF4hX1lQ1Eozszv4+1I2cFdE+/ij61/0K5SOz7p8glVwqpc8NyOMk3Yt8/KsF6zxgqI79wJu3ZZ7fjA+PEcDisIHhRk1SMH6z2jaR5rHo9Vfzs52cpQPhkfHyu4fqTFxVlZ3DVqWEFunwvbWPJkVh9YzbPTn2XChgmUDShLu4rtaBXbilo//VXo57pQR36GjvzsbDy8kUemPMKUzVNoHdeakd1GUjms8r8PTE2F776Dzz6z9udxOq0Aef/+0KmTyqKIlFTK/BYpEZT5LXI52bYN7rwT/vwTuneHTz+FsLATugycOZAXZ75Iv3r9Tgx8i4iIiMgFiQuJ47c+v/Hp0k958vcnSRyayAttXuDx5o/jtBdCLWrDgPLlrdahw79fT08/Fgg/dMgKqqalWe3I/cxMa5zjm81m3QYGWjXHQ0KsrPIjtxERVqA7IuKileXYkbKDF/58gS9XfEmgdyCvtnuVR5o+wtervr4o5y8MCeEJTOo9iVErRvGfKf+hzrA6DGo/iAeaPHDie/DgYCvj+667rC81PvvMqg8+frxV7/2OO6xWUL5QREREzo6C3yKXCo8Hhg6Fp56yMkNGjLCC4P/4cPLa7Nd4/s/nub3u7YzoOkKBbxEREZFCZhgGAxoOoEtCFx6a/BBPT3uab1Z/w6ddP6VJdJOiPXlg4LF64IXtAjIcz8UhTwavZkzi48yZGMDj/h34X8BVhK8LgHVfU72UXYloGAb96vWjQ3wH7p54Nw9PeZjx68Yz8rqRxIfG//uAWrWsqzgHDYIJE6xA+CuvwMCB0L69lQ1+ww1FkmUvIiJyqVHwW+RScHy2d+fOVrZ3TMy/ug2aM4hnpz9Lnzp9GNltJHabLp8UEREpSmdVZmRJEZy3lAUHL1XlA8sz/qbx/LT+Jx6Y9ADNRjTj4aYPM7DtQAK9A4t7eiVOhieHdzOnMTjzNzLNXPr5tuDFwC7E2MPOfHApUCGoApN6T+Lz5Z/z6NRHqTO0Dm91euvUteG9vKBnT6vt2mVtYD9yJPTubWXj33qrlSlet+5FX4uIiEhpoZRPkdLM44GPPrI2Rlq61Mr2njz5X4Fv0zQZNGcQT097mt6Jvfniui8U+BYRERG5SK6vfj1r71/LfY3u4/0F71Ptw2qMXDYSt8dd3FMrEbLMPN7O+J1KB5/l+YwJdPCqzuqIF/gs5PZLJvB9hGEY3Fn/Tlbft5oWMS2479f76PJNF/7O+Pv0B8bEwP/9H2zZAr//biW8DB8O9epB48bWhpmnqvcuIiJyGVPwW6S0WrMG2raFBx+EVq1g9WrrEsh/ZI14TA+PTX3saOB71PWjFPgWERERuciCfYL56NqPmNt/LnEhcfSf0J+Gwxsybeu04p5asck18/kwcwaVDzzLE+nf08ARy/zw//FD2H3UcJYr7ukVqZjgGKb2mcoHV3/A9G3Tqf1xbX5Y98OZD7TZrFrv33xjbXz6/vvW5qT33QflykG/fjB7trWBqYiIiKjsiUipk5EBL70E771n1XQ8RW1vgFxXLn1/6su3a77lkaaP8E7nd1TjW0RERKQYNavQjLl3zmXcmnE89cdTdBjdgS4JXRjccTDVI6oX9/QuijzTxZfZ83k5/Rd2eZJp7VWVcYEDuMKranFP7aIyDIMHmzxIh/gO9PmhDz3G9aBfvX4MuWoIQd5BZx4gLAweeshKhlm82KoNPmYMjBoFCQlWSZTbb4cyZYp+MZex4UsKtxb+gIYDCnU8EZHLnYLfIqWFacL338Ojj8KePVaW96BBEBFx0u6pOanc8O0NzNg+g+41ulMjogYjlo4442lUI1REREQuV/+q0V4E9dgBDOBm4DrfJ3nfM51XN02i9sZa9PNtzpMBnajmKGt1HHBpBcFSPFkMz5rNkMzp7PWk0NRZiZEhfWnvVf3kNa8vE9UjqjOv/zxenvkyr815jRnbZjDq+lG0qdjm7AYwDKv0SePG8Pbb8N13ViD8v/+FZ56Brl2tzw6dO4NDIQAREbm86H8+kdJg40Yrq+O336y6ft99B82bn7L7vvR9XP311aw5uIY76t1BswrNLuJkRURERORs+BhO/hvQmTt8WzAw41c+zZrDyOy5XOddl/8GdOLU7/ZKl+2uQwzJms6IrDlkmLm096rOZ/630dm71mUd9D6e0+5kYLuBXFP1Gm778TauHHUlDzR+gEEdBhHgFXD2A/n7W6VP+vWD9eutIPioUfDjjxAdDXfcAX37QpUqRbWU0mX4hWdtF2by0PrurQttLBERsaj+gUhJduiQlemdmAjz58OQIbBo0WkD3+sPraf5Z83ZnLSZX3v/qsC3iIiISAkXaQ/k/eBe7Ih6jecCrmFm3kZaHH6T1p+35peNv+AxPcU9xXPmMT1Mz13PzcnDqXzwOT7MnMH1PvVYFvEcf4Q/ylU+tRX4PonmMc1Zce8KHmn6CB8v+pjEoYlM3zb9/AarXh0GD4bdu2H8eKhTB157DapWhaZNrXrhf59ho00REZFSTpnfIiVRZqZV0/uNN6z7/frBq69C2bKnPWz82vHc8fMd+Dp9mdlvJg3LNyz0GnQiIiIiUjSi7EG8HNiN//p34rPsv3hnzx90/aYrcfZwbvFpzK2+TajtjC7uaZ7W2vy9fJk9n6+zF7Lbk0yw4cvj/h152L8dFeyhxT29UsHfy5/3rnqPnjV7cufPd9L+y/bc2/Be3uz4JoHegec+oJcXdO9utd27YexY+PpreOQRK9GmQwfo3RtuuAGCzqLWuIiISCmizG+RkiQ/Hz75xLoM8bnnoF07WLXKulzxNIHvfHc+j019jJ7f9aRGZA0W3b2IhuUbXsSJi4iIiEhhCbD58Ih/ezZHvsKYkP7UcJRlcOZvJB56mboHB/JmxlR2uZOKe5oAmKbJFtdBhmROo9GhV6l16CXeyvydOs5oxobcxb4yb/JmUA8Fvs9Dq9hWLL93OY81e4xPlnxC7aG1mbhhIqZpnv+gFSrAE0/AsmWwZg08/TRs2mQl20RGwrXXwogRcOBAoa1DRESkOCnzW6QkcLmsOt4vvmjV927Z0trcsmXLMx66J20PN31/E3N3zeWhJg/xVqe38LJ7Ff2cRURERC5xswp5I/DWcedWz9dp2LnFtwm3+DbhgDuNcTlL+Dp7AU+l/8BT6T9Q11GBK70SaOOdQGuvqoTbzqE29AU47MlgWu56/shdx+9569juPgxAA0cs7wbdyC0+TShjVwZxYfBz+vF257fpUbMH/Sf0p9vYblxV5Sre7fwu1SOqX9jgNWvCK6/AwIFWicXvvrNqg0+aBPfcY30Wuf56q8XHF86CRERELjIFv0WKU04OfPGFVYtv61brDejPP1s7sp9FDcQ/tv5B7/G9yXZlM7bHWG6ufXPRz1lERERELrooexAP+rflQf+2bHEd5NucRUzLXc/wrNkMybJqQtd2lKeNVwJ1nNFUtZehiiOSaFsINuP8Lvj1mB52upNY69p3tC3P38Vy125MTIIMH9p5VecJ/4509K5JgqNMYS5ZjtMipgUr713Jhws/5MWZL5I4NJGHmzzM822eJ9gn+MIGNwxrT6HmzeHtt2HlSisI/tNP8PjjVktIgI4drda2rcqjiFwMponN5caW78Ke78Ked+y+4TnFXhDTp4Ofn7X5bUCAdevvbz2nfRbkMqXgt0hxSEuDoUPh3Xdh/35o0sR6o9mtG9jO/OEkx5XDwJkDeX3O69SMrMn3N31/4ZkfIiIiIlIqVHZE8kzANTwTcA15potF+dv5M3cjM/M28kX2PDKzco/29cZBZUckle2RhNr88De88TO8jjYfw0GmJ48UM4sUTzYpZhapnmwOeTLY6D5ApnlsrLK2IGo5yvNyQFc6eNegkTMOh2Evjj+Cy5LT7uTR5o9ya51beWbaM7w7/12+WvUVr7V7jX7/z96dx1dRnX8c/zzZyQIJhH1LQNnDGlSoIqJF2mpdSquWtmoVa6tVW0sX+6tbbdXutVpXrNpapbVSt1q1FUREhCAgAkVZJWHfQhKy3pzfH2eS3IQEEki4IXzfvs5r5p45M3PmJg65z5z7nJFXEB3VDD8LMxgxwpfbb/cDdF56CV5/3Q/aeeABiI72E2Z++tMwcSKMHeuDayJyeM7BgQOwbx9pa/NI2H+AuMJiYg+UEHugNGxZSmxxKdbUNEfPNDBBrhl07AhdutSUrl39snt3yMjwpXdviI8/2qsUaVUU/BY5ljZs8Dm9H3oI8vP9H4w/+pH/o7GRT2Hf3PAm33j5G6zds5YrRl7B/Z+5n6Q4/bEpIiIiLae5039A01OASP0WfrIAgDNI5gxGU8kodnKAPCsg1wr8srKAlXzCASunhApKCVFCBS7sz894F00ycXSJTSXV2tE9ugNnxg9gSEx3hsR0Z3BMdzpG6W/O1qBLUhce+/xjfDP7m9zw7xu4+qWr+cWCX/CDT/2Arwz/SvOmQOzXz0+MeeONUFYG774Lb7zhy513wh13+GD48OF+5Phpp/ll//4aZSonrtJS2LULdu6sXfbsgb17/XYgK2yX8nZxlLdLoDwxnuKO7dnfK57yxHhCcbGEYmMIxcVQGRvt12NjcNH1D5obedWPfXC9qAgKC/2yan33bj/4bscO/w2PHTt8f8KZQY8eNcHwgQN9GTQITj4Z2rVrkbdMpCUp+C3S0ioq4OWXfdD7tdf8PyYXXww//CGMafyklLsO7OJ7r3+PJ5c/Sf+0/rzx1Tc4p985LdhxERERORZaIrAsJ64ojK4k0dUlMdo1PGG6w1FGiFJCJBBDHH7U8IQeeihxvBjTYwzzr5zPP1b/g5+//XOuevEqbpt7GzePu5npo6c3/wCZuDg480xf7rrLB83efbemPPUU/PGPvm2nTpCVBcOG+ZKVBUOHQoejTNEi0lqUl/tvRixf7gPKVWXHDj/QLVxiIqSn+xHWQ4b4EdhpaSwt3URZ+0RKk9s1+A1wh2MPJeRaAfmUkG8l7KeU/VbKfsootDIMiHJGNFF03zOTmKgY4hLi6NqpK91TutMjZRA9UnrQPbk7XZO7EhMVFgosK4MtW2DTJti4saZs2gTz58PTT9e0NasJiA8bVvMtkUGDIDa2ed9fkWak4LdIS9m82c+U/thj/h+Tnj3h1lvhqqv8V4kayTnHnz/4M9997bvkl+Zzy+m38H8T/o92sXriKiIiIiJHxjDiiSFeHwmPa2bG1CFT+cLgL/Daute4e/7dfOe173DXvLu48dQbuXr01XRP6d4yJ09Lg89+1heAUAhWrvSTZy5eDB9+6FOlFBbW7NO7N5x0EmRm+iBaZmbNevfujUoBKXLMOAfbtsFHH8GaNbWX69f7gW5VkpN9GpEhQ3wqkc6da0oDaYEKNh2oXq/EsZn9fBS1h81WwGb2k2sFbLb9FFvFQfvGuWg6EEey89/0CEU5QjjWfTKfisoKSkOl7Dqwi0pXOzd4TFQMAzoNIKtLFsO6DCOrSxZZXbPImHAGUWeeeXAnDxyAjz+G//2vpqxe7XOLl5UFnYnzD7eqguFVpWPHJr7hIi1Df+mINKedO+H552HWLHjrLf+P5ZQpfgTE5z4HMY3/X845x2vrXuOOt+5gYe5CxvUaxyPnP8KwLsNa8AJEREREROR4Y2ZMOWkKU06awoLNC7h7/t3cOvdWbn/rdiZlTmJa1jQuHnwx7eNbbqLKR5bN9CtjgDFjgbHgHMnb9tBxbR5p67bQcV0eKXmbaP/BEhJ376+1f2V0FCWpyRSnpVDcMYWStBROGjTeBw/bt4eUlINLQoIPvNUt0dH+s1hDpbLSL4uL/cnD6w9XnPOB/mC9w5btmHNYpQNX6ZeAMwMzXJQBfunrwEVF+aUFdVFGZXQ0Sdv2+NQU7dr5a9PDgJZXWQm5ubBuHaxde/Ay/OFNQoJP/TF8OEyd6kdAr1rlg95NyHvvnGNtaAf/idrIGtvNR7aHj2wPB4Igd5QzupFEL5dCVmV/ersUeroU0kigg4unPfEkNBDOm3DjX6rXKyor2FG0gy0FW6rLJ/mf8OGOD1mUt4hZK2dVt02JS+HUXqcyrtc4xvcez2m9TiM1IdWPWq8KZocrL/cPApYvrymvvuofeFXp3bt2MHzUKJ9KSb/XcoyZa2ry/BNAdna2y8nJiXQ35HixZ4+fDX3WLP/0MxTy/whecglceaUfxdAEzjleXfsqd7x1B4vyFtGnQx9+MuEnfH3U14mypv8j8ciSR5rUftDz+uq1iIiISEtoiTznzZ0253jIxd6aUwX972L//l0z5poI9wTW7FrDXz74C3/98K+s37uehJgEzh9wPl/O+jJnZ55NSnxKs56vqZ87okvKSN62h5Qtu0jZspukHXtpt7eAdnsKSAiWHfJLoKCgWft5XElI8MHHxEQfEK+73qHDoUtqas16cvKJm4e9qMh/M3vDhoOD2xs2VOfgBnz6jsxM/w2F/v1hwAD/+X7AAB/MrRu4feTwv/clrpwl5Zt4p2wdC8rWsaB8PTsr/e91nIvmJJfGQNeRga4jA1xHerv21amommrCz/5y+EaBgtICVu1cxYodK1i6dSnv5r7L8u3LqXSVGMaQzkMY33s8EzMmMjFjIj1Sehz+oNu21Q6IL1/uR4uHQn57SooPgoeXwYOVNkWOmpktcc5l17dNI79Fmso5/xW+117zZe5c/3Wnfv3g+9/3Qe/hw5v8h4Vzjlc+foU73rqDnIfowt0AACAASURBVC05ZKRm8Mh5j3D5yMubd9IaEREREZEGaHLTtmNg+kB+Oumn3HnWnbyX9x5Pf/A0s1bO4u+r/k60RTOq+yjO7HsmE/pO4Iw+Z5DWLu2Y9i+UEEd+RjfyMxrOTX/NmGt8YLKgoHbZv98vS0t96oWyMj8StWq9osJ/HquvREXVrL/3nj9R2LbyKEch5RRaOYWUsd/KqvMr51sp+ylln5Wyl2L2Ucped4CiqApKohwhg1AUOCDKQbSD6Mqa9agGXkc7iK+AxHJIqYyhk0sgzSWQ6uJJcwmkuXg6hGJJCUWTVFFGQlEZCXt2E7Vqlc8vnZ9fOwVHfaKiDg6Kp6Y2bb0J32Rucc7Bvn0+x/aOHf5b2Dt2+LzbeXl+NPfmzX65b1/tfRMTfXB78GA4/3wf5K4Kdvfu7b85cBS2h/azoHxddbB7SfknlOF/PidHd+Fz8cMYH9ef6F17yHAdiCEyI6FT4v1o71N7nVpdV1hWyKK8RSzYvIAFmxcwa+UsHn3/UQAGdBrAxL4Tq4Ph9aZU6tbNl3PPrakrKfEpkZYtg/ffh6VL4dFHfUoVgPh4Py9AeEB8+HD/cxJpBhr5XQ+N/JaD7NkD//kP/PvfPuC9ZYuvHzrUpzP50pdg9OgjepL+Sf4n/Hn5n3ly+ZN8vOdj+qX148dn/JivDv8qsdFH//RTI79FREREJJKaO/jdmkd+V2k1Af9rao9ALw+VM2/TPOZunMu8T+bxXu57lIZKMYyhXYYyrMswBnQcwIBOAxiYPpCTO55Mh4TGTVLZ1M8djep+E0fQO+coC5VRVF7EgfIDFJUVsb90P3uK97C3ZC97i/dWr+8p3sPe1UvZ44rYW3mAvZUH2OOKOODKGjx+ssXTKSqZ9KgkOlkynaKSOFC0j0RiSXQxfkks7ZyfRDaGKKIxYogihiiiMCpxVFBJOZXVyzILcYBy1g/ryckdT/Z9Dfq4tWAreQV57C/df1B/eqT0oH9af/qlZjIwsQ8DYrrSPyqdPrQnrTQK27/fB36rAuR116te79vnHygcTlJS7eB5UlLNaPSqkpTkU8/ExtYsq9brpqPxPzSfeqSszAdJS0trllUPPvbvr+l31fq+fQ0H/Lt2hV69akrv3n7Zt68Pcnft2myj4MsffpAVFXksKtvAu+XreadsHetCOwGIJ4bs2L6Mj+vPp+L6Mz62P52ja75x0SIPG5sw8rsxQpUhlm1bxtyNc5m7aS7zNs2r/l0c2GkgEzMmclbGWZyZcSbdkht+kHXwgUM+l3hVMHzpUr++d6/fHhVVM7FmVRk61D+gaE0PYaTVONTIbwW/66Hg9wmustLnrlqwwM9avmCBn9AB/D/yn/60f4o5eXKTJq4MV1RWxPOrn+fJ5U/y5oY3cTjO7HsmV426ikuHXdosQe8qCn6LiIiISCQp+B1B1xw6eFxSUcKivEXM2zSPdza/w5pda9i4byOOmjhB58TOdEnqQnpieq3SsV1HEmISSIhJID46nnmb5hEbHUu0ReNwOOdqLStdZYN15ZXlVFRWEKoMUV5ZTqgyREVlBUM6D6E0VEppRSlllWWUVpRSUlFCUXkRRWVFtYLcVXUhFzrs25IYm0haQhppxY6OUUmkWaJfRiXS0ZJIj/KBbb/0652ikoi3gz+nNefv4/8untBgwL+wrJAtBVvI259H7v5cNuzbwPq961m3dx3r965nS8GWWu2T45Lpl9bPB8fT+lWXzNRM+qb2JSEmofYJQiEfaA4PiNdd1q07cKCmFBXVLMsafoDQKLGxfjRwfLxP19Khg8/7XjelS9XEkl261JT09BZLoRGqDLF2z1pytuSwKG8Ri7csZmluDiWUA9AlKoXxsT7Q/am4/oyO7VPv70yV4yH4XVeoMsTSbUt9MHyjD4YXlPkULoPSB3Fm3zP5VO9P8ak+nyIzNRNrykMG5+CTT2qC4cuW+RHj69fXPCyJj/cj9ocOrR0U79tXucRPcAp+N5GC3yeQigo/U/OKFfDBB/4Gu3BhzdPGjh3htNNg3Dg4+2wYO/aInzKu27OO/6z/D2+sf4PX1r1GYVkh/dL6cfmIy/nq8K+SmZbZjBdWQ8FvEREREYkkBb+PLyWunPUVO/kotIOPKraztmIHuyoL2eUK2VVZxK7KQnZXFlJJy8YSoi2adrHtiIuOIz463i9j4omPjicpLomk2KSaZWwSibGJB9fHJZESl0LHdh1Ja5fmlwlpxMfE+5M0Il/z4Ryr4PfhHCg/wMZ9G31AfM+6WoHx9XvXUxqqyWttGD1SevhgeFommamZ1YHxfmn96J7S/Yjmm6pWNSloVTqaqpQ0odDBaWjABy2rgt3x8REPYla6SrYWbGXlzpWs2L6CFTt8WbVzFSUVJYB/gDKm+xjG7o7nlNgMxsZmkBmd3qRg7/EY/K6rorKCZduWMWfDHOZumsv8T+ZXjwzvltyN8b3HM77XeMb1HseIriNIimv8xKDVior8gMSVK30K2qqSm1vTJinJB8EHD/aTkp50Us2yfctN9Cuth4LfTaTgdxuUn+8ntKgqq1f7YPfq1TWTW8TEwKBBPtA9bhyMH+8ntTiCr0M558gryGNh7kLeWPcGb6x/gw37NgDQq30vpvSfwtdGfI3T+5zetCehR0DBbxERERGR419rCqhXukoKXCklrpwSV04pFbyzZSFlVBLCT5YXBcHSMAiWRpSr8xqIJZpYosKWfmtruuaGtJbg96FUukq2FW5j/d71bNi7oXrUeNUyb39erdH+cdFx9EjpQY+UHvRM6Vm97J7Snc6Jnemc1Ll6edAI8uNARWUF2wu3s7VwK1sLtrJx30bW7V3ny551bNi3oTrIDT6Im9Uly5euWYzuPpohnYcQExVzVA9Q2kLwu65QZYhVO1fxzuZ3WLB5Ae9sfof1e9cD/n4wMH0go7qN8qX7KEZ0HUF6YtMeGlTbtw9WrfKB8JUr/aDGNWtq0tRW6dLFB8EzMnzp29eXjAzo08dPICvHvYhNeGlmU4DfA9HAY865e+psjweeAsYAu4FLnHMbg20/Aq4CQsANzrnXDnVMM8sEngU6AUuArzrnyg51Dmkjysr8zW3LFj+xRV6eX8/N9V+PWbcOdu2qvU+PHn4ChU9/2i+zsnzgOz6+yacvLCtk3Z51LN++nGXbllUv9xTvASAlLoWzMs/iu+O+yzn9zmFgp4EtHvAWERERERFpKVEWRQdrRwdqgkbb3LGdMFMaL8qiqoPZp/c5/aDtpRWlbMrfVB0Y37hvI3kFeWz532I+2LKOf1fmU+BK6jkyJFk86VHJdLB2pEa1878XwbK9JZBgsSRYLO2CZQLB0mKC+jgS8OuxFl0dgq9KjQN+AlGHgy9+sVZ9eaic4opiSipKKC4vpriimOLyYgrLCtlXsq+mlPrljqIdbC3Yyq4Du2oF+wGSYpPol9aPgekD+ezJn6V/Wn8GpQ8iq2sW6YnpzfazaOuio6LJ6uofElybfS0A2wq3sThvMUu3LeX9re8z/5P5PPPhM9X7pCWkMTB9IAM7BSV9IP3T+tO7Q2/SEtIajp+kpvpBi+PH164vKvJxoI8/9mXtWl8WLIBZs/w3EMJ16uRjRD16QPfuNevduvm0OlUlLe2oJ0OVyGixkd9mFg18BHwayAUWA5c551aFtfkWMNw5d62ZXQpc5Jy7xMyGAM8ApwA9gP8AA4Ld6j2mmf0NeN4596yZPQQsd8492NA5DtV3jfw+hior/cjr4uKasn9/TQmf0GLPHti92weyw0vdmZvBT6bRowf061d75uaqkpJy8D5hnHMUlRex68Audh/Y7ZfFu9lRtINN+zaxKd+Xjfs2Vge5AdrFtGNYl2GM7DaSEV1HMLr7aLJ7ZDdrDu+m0shvEREREZHjn9LHHL0T8ZqbS0FlCVsr89lZWcDcbe+xz0rJpyRYllJk5RRRRiHlFFoZRZRzgHJCFrlsA+1i2pGakFpd0hPT6Z7cne4p3Wste3foTdekrkc2SE0jv4/IrgO7WLp1KR/u+JA1u9fw0e6PWLN7zUG56xNjE+ndvje9O/SmV/te9EjucdD8A+mJ6aQmpJISn+JH4x9KKOQHS27cCJs2+ZKXB1u31gyq3Lr14AA5+HQ8HTv6QHhV7vn27Wvy0dddD69LSfEjzBMSfFEQvdlFJO2JmY0DbnfOnRu8/hGAc+7usDavBW3eNbMYYBvQGfhheNuqdsFuBx0TuAfYCXRzzlWEn7uhc7hDXPgJG/zeuxdmzvT/k1dU1F42Zr2+upISX6oC23XXS0sP369ARXwsxanJFHdIorhDIsUdEjnQIYkDqYnsT09hf6dk8jslk98piaKUBCqDCVQqXSUhF6Is5CdIKQ35UhYq85OlBJOjFJYVUlTmlwVlBZSF6p+kIyk2ib6pfenbwZeM1Awy0zIZ3nU4J3c8meio1nUTU/BbRERERETk+NASwe9IBv0rqKScSsoIVZdSC9V6XUaIkzoPpIwQBkGiHOqsV63VrMdYdPWI8nYEo8gtlmSLZ0XuEuJoXZ/Nj4XjJfjdkILSAj7a/REb9m1gc/5mNu/fTO7+XDbv38zm/M1sK9x2yEltE2ISSIlLISU+hZS4FBJjE6vnC4iLjqs9h0B0WF2w/bRepzGl32TYuRO2bfPLnTv9wMvw9fz82oM19+/3I84bKyamJhDeUImL8+2aUiZMgHPPbYafxPEnUmlPegKbw17nAqc21CYIWufj05b0BBbW2bdnsF7fMTsB+5xzFfW0b+gctfJgmNk1QFVyrUIzW9PoK5Vjo7Qctu/1JYKKKGJV8N8xlE6d31kRkVZE9ygRac10jxKR1qqe+9PTEelI5L0V6Q60DT8/UX9/vJLgv53sjHRXDq2iAgoLfWlOP/958x7v+Pobqm9DG1o05/fxxDn3CHD0Uz2LtAAzy2noCZaISKTpHiUirZnuUSLSWun+JCKtWVu5R0W14LHzgN5hr3sFdfW2CVKSdMBPStnQvg3V7wZSg2PUPVdD5xARERERERERERGRNqolg9+LgZPNLNPM4oBLgRfrtHkRuDxYnwq8GeTifhG41MzizSwTOBlY1NAxg33mBMcgOOYLhzmHiIiIiIiIiIiIiLRRLZb2JMivfT3wGhANPO6cW2lmdwI5zrkXgZnAn81sLbAHH8wmaPc3YBVQAVznnM9oX98xg1P+AHjWzO4ClgbHpqFziBxnlJJHRFoz3aNEpDXTPUpEWivdn0SkNWsT9yjTIGgRERERERERERERaWtaMu2JiIiIiIiIiIiIiEhEKPgtIiIiIiIiIiIiIm2Ogt8irZiZTTGzNWa21sx+GOn+iEjbZWaPm9kOM/swrK6jmb1hZh8Hy7Sg3szsvuDe9IGZjQ7b5/Kg/cdmdnlY/RgzWxHsc5+Z2bG9QhE5nplZbzObY2arzGylmd0Y1Os+JSIRZWYJZrbIzJYH96c7gvpMM3svuKfMMrO4oD4+eL022J4RdqwfBfVrzOzcsHp9LhSRo2Jm0Wa21MxeDl6fMPcoBb9FWikziwYeAD4DDAEuM7Mhke2ViLRhTwBT6tT9EPivc+5k4L/Ba/D3pZODcg3wIPggFHAbcCpwCnBbVSAqaDM9bL+65xIROZQK4Gbn3BDgNOC64O8i3adEJNJKgUnOuRHASGCKmZ0G3Av81jl3ErAXuCpofxWwN6j/bdCO4J52KTAUf//5YxCs0udCEWkONwKrw16fMPcoBb9FWq9TgLXOufXOuTLgWeCCCPdJRNoo59w8YE+d6guAJ4P1J4ELw+qfct5CINXMugPnAm845/Y45/YCb+A/AHYH2jvnFjo/0/ZTYccSETks59xW59z7wXoB/sNbT3SfEpEIC+4zhcHL2KA4YBLwXFBf9/5Udd96Djg7+KbJBcCzzrlS59wGYC3+M6E+F4rIUTGzXsDngMeC18YJdI9S8Fuk9eoJbA57nRvUiYgcK12dc1uD9W1A12C9ofvToepz66kXEWmy4Ou3o4D30H1KRFqBYPTjMmAH/qHaOmCfc64iaBJ+T6m+DwXb84FONP2+JSLSWL8Dvg9UBq87cQLdoxT8FhERkcMKRkK6SPdDRE5sZpYM/AO4yTm3P3yb7lMiEinOuZBzbiTQCz8KclCEuyQiAoCZnQfscM4tiXRfIkXBb5HWKw/oHfa6V1AnInKsbA9SARAsdwT1Dd2fDlXfq556EZFGM7NYfOD7aefc80G17lMi0mo45/YBc4Bx+HRLMcGm8HtK9X0o2N4B2E3T71siIo3xKeDzZrYRn5JkEvB7TqB7lILfIq3XYuDkYAbeOPzEAi9GuE8icmJ5Ebg8WL8ceCGs/mvmnQbkB2kHXgMmm1laMIHcZOC1YNt+MzstyBf3tbBjiYgcVnDvmAmsds79JmyT7lMiElFm1tnMUoP1dsCn8fMSzAGmBs3q3p+q7ltTgTeDb668CFxqZvFmlomfeHcR+lwoIkfBOfcj51wv51wG/v7xpnNuGifQPSrm8E1EJBKccxVmdj3+Q1o08LhzbmWEuyUibZSZPQNMBNLNLBe4DbgH+JuZXQVsAr4UNP8X8Fn8JCcHgCsBnHN7zOyn+D+AAO50zlVNovkt4AmgHfBqUEREGutTwFeBFUFeXYBb0H1KRCKvO/CkmUXjBxj+zTn3spmtAp41s7uApfgHeATLP5vZWvxk45cCOOdWmtnfgFVABXCdcy4EoM+FItICfsAJco8yH7wXEREREREREREREWk7lPZERERERERERERERNocBb9FREREREREREREpM1R8FtERERERERERERE2hwFv0VERERERERERESkzVHwW0RERERERERERETaHAW/RURERERERERERKTNUfBbRERERKQVMLPCSPfhaJjZhWY2JNL9EBERERGpouC3iIiIiIg0hwsBBb9FREREpNVQ8FtEREREpBUx75dm9qGZrTCzS4L6ZDP7r5m9H9RfENRnmNlqM3vUzFaa2etm1u4Qx59uZovNbLmZ/cPMEoP6J8zsQTNbaGbrzWyimT0eHPuJsP0Lzexnwf4LzayrmY0HPg/80syWmVn/Fn2TREREREQaQcFvEREREZHW5WJgJDACOAcfUO4OlAAXOedGA2cBvzYzC/Y5GXjAOTcU2Ad84RDHf945N9Y5NwJYDVwVti0NGAd8B3gR+C0wFMgys5FBmyRgYbD/PGC6c25B0H6Gc26kc27d0b0FIiIiIiJHT8FvEREREZHW5XTgGedcyDm3HXgLGAsY8HMz+wD4D9AT6Brss8E5tyxYXwJkHOL4w8zsbTNbAUzDB7ervOScc8AKYLtzboVzrhJYGXbMMuDlRp5LRERERCRiYiLdARERERERaZRpQGdgjHOu3Mw2AgnBttKwdiGgwbQnwBPAhc655WZ2BTAxbFvVcSrrHLOSms8O5UGAvOpc+kwhIiIiIq2SRn6LiIiIiLQubwOXmFm0mXUGJgCLgA7AjiDwfRbQ9wiPnwJsNbNYfEC9uRQExxYRERERaRUU/BYRERERaV1mAx8Ay4E3ge8757YBTwPZQbqSrwH/O8Lj/wR4D3jnKI5Rn2eBGWa2VBNeioiIiEhrYDXfWBQRERERERERERERaRs08ltERERERERERERE2hwFv0VERERE2iAze8DMlpnZ/8zMmdlaM7uygbYTgzbDjnU/j5SZDTCz280s9Qj27RLsm9H8PRMRERGR1kLBbxERERGRNsg5d51zbiQwNai62jn3p0j2qZkNAG4Dmhz8BroE+2Y0Z4dEREREpHVR8FtERERE2hzzEiLdDxERERERiRwFv0VEREQkIszsCTPLMbMLg9QcJWY238yGhLXJCNJxnFffvmGvbzezXWZ2upktBkqAL4al85hsZi+bWZGZfWJm19bTny+Z2QozKzWzzWb2MzOLCdueamaPmdmWoK+fmNmjdY4xzMxeMbOCoPzdzLod5n0YZGbPBuc8YGYrzewmM4sKa1N1HRODYxaa2Xoz+1Y9x/tWcKwiM3sJ6H7IH0TD/Uo0s/vMbFtwvYvNbHKdNp8zszfMbIeZ7TezhfW0qfrZjAq2HzCzpWZ2RiP68KMgXUuJmW03s3+bWTczmwi8FDTbELw3G4N9upvZ48H7U2xmH5nZXWYWF2zPAFYE+84J9nXBtiuC18l1+rHRzH4V9vp0M3s7uOb9QXqZLzb+3RURERGRY0HBbxERERGJpL7Ab4CfAl8GOgCvHeGo7UTgSeAxYAqwKGzbTOAD4GLgX8CD4QH1IGA7C3gfuAD4A/A94P6wY/wGOB34DnAucAvgwo5xEvAOkAB8BbgCGAq8ZGZ2iH73BNYA3wI+CzwK3AH8oJ62jwLLgYuAucADZnZKWB8uAB4AXg6udQXw+CHOfSiPAlcCPwvOtxl4xcxOD2uTiQ9CfxX4ArAAeNXMPlXnWFU/m4eDdqXA82aW2NDJzexr+Pf4N/j3+5vAWiAJ/3P6XtD0YmBc0EeAdGAP8F3878Evg+v4Q7B9KzAtWL8u2Hfc4d6MsH61x7+/64NrmQr8mSNLvyIiIiIiLSjm8E1ERERERFpMOnCBc24BgJktAdbhA8cPNfFY7YDvOudeqKows6pRz686524J1l8zs/7A/+GDmAB3AnOdc5cHr/8dxKvvNrO7nHO5wCnAA865WWHn/EvY+m3ANuAzzrmy4PwfAP/DB7Vfqa/Tzrn/Av8N2hswHx8sng7cXaf5M865u4K2c4Hz8cHfqkD/j4F/O+e+GXatnYGr6zt3Q8xsMHAZcKVz7smg7jX8A4Sf4IPROOfuD9snCpiDD/hfhX8QUKUdcJNz7s2g7VZgKTAB+HcD3TgFeN0598ewuufDzrcmWF3qnNtYVe+cW0FNYBwzewcoAh43s28750qDnwvAKufcwsO+IbUNwD+kud45VxDUvd7EY4iIiIjIMaCR3yIiIiISSTuqAt8AzrlNwBJ84LOpHPBqA9tm13n9PDDGzKLNLBoYDfy9TptZ+L+Xq0YFLwNmBGlFBtRzjnOC81SaWUyQMmUDsBHIbqjTZpZgZneY2Vr8iOhy/GjrzPC0K4HqIKtzrhz4GOgVHCcmuI4X6uzzPE03FjDC3hPnXGXwunrkt5n1MrMnzSwPqAj6PhkfIA5Xhh+pXmVVsOx1iD4sAz4bvDenBD+nwzLvJjNbZWbFQZ+eBuKBPo05xmGsAwqBv5rZBWamEd8iIiIirZSC3yIiIiISSTsaqDuSPNV7q0ZcN+I8O/DfgkwPSiywvU6bqtcdg+X1wD+BW4E1ZvaxmV0a1j4dn6qkvE7pB/Q+RL/vxY9UfgQ/QnwscFewrW76l311XpeFtUkHoqn/WpuqO1DonDtQp347kGhm8cFI7xeB8fj35Kyg76/W0++CIHgOQNjP6VDpbR7Hpz35EvAesD3I3X24IPhNwK/wDyIuwD9Iua4R52sU59xe4NP435m/ATvN53nvd7THFhEREZHmpbQnIiIiIhJJXRqoWxmslwTLuDpt0urZz9VT19B5uuBHKu8KXpfX06ZrsNwD4JzbB9wA3GBmw4HvA0+b2QfOuVVBu9n4nON17aqnrsoXgT84535RVWFmnztE+4bsAkL1XEd97/HhbAWSzSyxTgC8K3AgSB0yABiFT/NSnbrEzNodwfkOEgTLfwv81sx64/N0/wzI5dApcb4IPOec+3FYn4Ycon24Rv2+BalSpgTXeg4+L/lfgdMaeR4REREROQY08ltEREREIqmLmY2vemFmffCpO6pyWO/AB6YHh7VJxo82boqL6nm9xDkXcs6F8KlWvlinzZeASuDdugdzzn0AzMD/PT0oqP4vPt/1EudcTp2y8RB9a4dPdwJAMLL50oab1885V4HPo31BnU0XN/VYwGL8w4SpYf2y4PX8oKoqyB3e975A3ckuj5pzbrNz7h78hJdVgeyGRo/Xej8D0+q8bmjf3GAZ/vt2KtC+gX4VO+dewo9Sb2yAXURERESOEY38FhEREZFI2gX8xcz+DygG7sAHvJ8AP/rXzF4AvmNmm/BpP24O2jbFZ8zsZ8Bb+GDwp6kdJL4NPznkn4BngSzgp8CjwWSXmNl8/MjuD/GB4en4iRSrAvW3B+uvmNnjwbX1DM71hHNubgN9ewO4Lsj5vQefoiO+iddX5efA82b2YNDXM4EpTT2Ic261mT0D3G9mKfg819Pxgf6qyTT/hw8W/9rMfgKk4H9+eUfY91rM7GH8+7EQyMenVTkZn1oGoGrCy2+Y2bP4Eekr8O/nDWb2XtDvacBJdQ7/Cf536HIzywfKnXM5+J9fHnBfcE0d8SP894f163PA1/EpcD7B/4y/AbzZHNctIiIiIs1HI79FREREJJI24fNd344POhcA5zrnSsLaXA+8A/wReAB4hqYHGq/Gjyj/J3AecJ1z7sWqjc651/GjrbOBl/B5o38dnLvKu8AVwHP4XM/p+JQfucExPsKnvTiAz9/9Kj4YXIofsdyQbwNvB9f2OD64fncTr6/qOmYHxzs/uNZRwFVHcix8sPtJfD7vF4C+wHnOufnBuUrxDxIq8O/JT4N+v3WE56vrXWAC8CfgX/jR+tOdc/8Mzl/1u3Mx/vfjpWC/O/G/I3cFyzJ8uppqwe/XdGBM0N/FQX1ZcJ7K4Jpuxgf794btvhb/8OPn+AlIfwH8Gx8QFxEREZFWxJw7VGpEEREREZGWYWZPAMOcc9kteI6JwBwgyzn3YUudR0REREREWh+N/BYRERERERERERGRNkfBbxERERERERERERFpcyIe/Dazx81sh5l9WKf+22b2PzNbaWa/CKv/kZmtNbM1ZnZuWP2UoG6tmf0wrD7TzN4L6meZWdyxuTIRERERORTn3BUtmfIkOMdc55wp5YmIiIiIyIkn4sFv4AnqzEBvZmcBFwAjnHNDgV8F9UPwExENDfb5o5lFm1k0foKgzwBDgMuCtgD3Ar91zp2En6jmSCf8KZRa9AAAIABJREFUEREREREREREREZHjREykO+Ccm2dmGXWqvwncE8wgj3NuR1B/AfBsUL/BzNYCpwTb1jrn1gOY2bPABWa2GpgEfDlo8yRwO/DgofqUnp7uMjLqdklEREREREREREREWpMlS5bscs51rm9bxIPfDRgAnGFmPwNKgO855xYDPYGFYe1ygzqAzXXqTwU6AfuccxX1tK/FzK4BrgHo06cPOTk5zXQpIiIiIiIiIiIiItISzGxTQ9taQ9qT+sQAHYHTgBnA38zMWvKEzrlHnHPZzrnszp3rfVAgIiIiIiIiIiIiIseJ1jryOxd43jnngEVmVgmkA3lA77B2vYI6GqjfDaSaWUww+ju8vYiIiIiIiIiIiIi0Ua115Pc/gbMAzGwAEAfsAl4ELjWzeDPLBE4GFgGLgZPNLNPM4vCTYr4YBM/nAFOD414OvHBMr0REREREREREREREjrmIj/w2s2eAiUC6meUCtwGPA4+b2YdAGXB5EMheaWZ/A1YBFcB1zrlQcJzrgdeAaOBx59zK4BQ/AJ41s7uApcDMY3ZxIiIiIiIiIiIi0maUl5eTm5tLSUlJpLtywklISKBXr17ExsY2eh/zMWUJl52d7TThpYiIiIiIiIiIiITbsGEDKSkpdOrUiRaeolDCOOfYvXs3BQUFZGZm1tpmZkucc9n17dda056IiIiIiIiIiIiItColJSUKfEeAmdGpU6cmj7hX8FtERERERERERESkkRT4jowjed8V/BYRERERERERERGRNkfBbxERERERERERERFpcxT8FhEREREREREREYmA5OTkiJ177ty5LFiwoNnatUYxke6AiIiISCTk3HBtpLtwSNn3PRTpLoiIiIiISBs2d+5ckpOTGT9+fLO0a4008ltEREREREREREQkgpxzzJgxg2HDhpGVlcWsWbMAKCws5Oyzz2b06NFkZWXxwgsvALBx40YGDx7M9OnTGTp0KJMnT6a4uLjB4993330MGTKE4cOHc+mll7Jx40Yeeughfvvb3zJy5EjefvttXnrpJU499VRGjRrFOeecw/bt2+ttd8UVV/Dcc89VH7tq9PrWrVuZMGECI0eOZNiwYbz99tst+I41jkZ+i4iIiIiIiIiIiETQ888/z7Jly1i+fDm7du1i7NixTJgwgc6dOzN79mzat2/Prl27OO200/j85z8PwMcff8wzzzzDo48+ype+9CX+8Y9/8JWvfKXe499zzz1s2LCB+Ph49u3bR2pqKtdeey3Jycl873vfA2Dv3r0sXLgQM+Oxxx7jF7/4Bb/+9a8Pajdz5sx6z/HXv/6Vc889lx//+MeEQiEOHDjQAu9U0yj4LSIiIiIiIiIiIhJB8+fP57LLLiM6OpquXbty5plnsnjxYj7zmc9wyy23MG/ePKKiosjLy2P79u0AZGZmMnLkSADGjBnDxo0bGzz+8OHDmTZtGhdeeCEXXnhhvW1yc3O55JJL2Lp1K2VlZWRmZjbpGsaOHcvXv/51ysvLufDCC6v7FklKeyIiIiIiIiIiIiLSCj399NPs3LmTJUuWsGzZMrp27UpJSQkA8fHx1e2io6OpqKho8DivvPIK1113He+//z5jx46tt+23v/1trr/+elasWMHDDz9cfZ66YmJiqKysBKCyspKysjIAJkyYwLx58+jZsydXXHEFTz311BFfd3NR8FtEREREREREREQkgs444wxmzZpFKBRi586dzJs3j1NOOYX8/Hy6dOlCbGwsc+bMYdOmTU0+dmVlJZs3b+ass87i3nvvJT8/n8LCQlJSUigoKKhul5+fT8+ePQF48sknq+vrtsvIyGDJkiUAvPjii5SXlwOwadMmunbtyvTp07n66qt5//33j+i9aE4KfouIiIiIiIiIiIhE0EUXXcTw4cMZMWIEkyZN4he/+AXdunVj2rRp5OTkkJWVxVNPPcWgQYOafOxQKMRXvvIVsrKyGDVqFDfccAOpqamcf/75zJ49u3oiy9tvv50vfvGLjBkzhvT09Or967abPn06b731FiNGjODdd98lKSkJgLlz5zJixAhGjRrFrFmzuPHGG5vt/TlS5pyLdB9anezsbJeTkxPpboiIiEgLyrnh2kh34ZCy73so0l0QEREREZE6Vq9ezeDBgyPdjRNWfe+/mS1xzmXX114jv0VERERERERERESkzYmJdAdERERERERERERE5Ohdd911vPPOO7XqbrzxRq688soI9SiyFPwWERERERERERERaQMeeOCBSHehVVHaExERERERERERERFpcxT8FhEREREREREREZE2R8FvEREREREREREREWlzlPNbRERERERERERE5Ajk3HBtsx4v+76HDtsmOjqarKys6tf//Oc/ycjIqLftE088QU5ODvfffz+33347ycnJfO9732tUX6644greeustOnToQFRUFA888ADjxo1rsP348eNZsGBBvcc577zzmDp1aqPO25wU/BYRERERERERERE5TrRr145ly5Ydk3P98pe/ZOrUqbz++ut84xvf4IMPPmiwbX2B70iLeNoTM3vczHaY2Yf1bLvZzJyZpQevzczuM7O1ZvaBmY0Oa3u5mX0clMvD6seY2Ypgn/vMzI7NlYmIiIiIiIiIiIi0vIyMDHbt2gVATk4OEydObLDtunXrGD26OqzKxx9/XOt1fSZMmMDatWspLCzk7LPPZvTo0WRlZfHCCy9Ut0lOTgbAOcf111/PwIEDOeecc9ixY8dRXNnRiXjwG3gCmFK30sx6A5OBT8KqPwOcHJRrgAeDth2B24BTgVOA28wsLdjnQWB62H4HnUtERERERERERETkeFBcXMzIkSMZOXIkF110UZP379+/Px06dKgePf6nP/2JK6+88pD7vPTSS2RlZZGQkMDs2bN5//33mTNnDjfffDPOuVptZ8+ezZo1a1i1ahVPPfVUREeERzztiXNunpll1LPpt8D3gRfC6i4AnnL+HV1oZqlm1h2YCLzhnNsDYGZvAFPMbC7Q3jm3MKh/CrgQeLVlrkZERERERERERESk5TRH2pOrr76aP/3pT/zmN79h1qxZLFq0qN52M2bM4K677qJz587MnDkT5xy33HIL8+bNIyoqiry8PLZv3063bt2q95k3bx6XXXYZ0dHR9OjRg0mTJh1VX49GxIPf9TGzC4A859zyOllKegKbw17nBnWHqs+tp76+c16DH01Onz59jvIKRERERERERERERI6NmJgYKisrASgpKTls+y984QvccccdTJo0iTFjxtCpU6d621Xl/K7yxBNPsHPnTpYsWUJsbCwZGRmNOl+ktIa0J7WYWSJwC3DrsTyvc+4R51y2cy67c+fOx/LUIiIiIiIiIiIiIkcsIyODJUuWAPCPf/zjsO0TEhI499xz+eY3v3nYlCfh8vPz6dKlC7GxscyZM4dNmzYd1GbChAnMmjWLUCjE1q1bmTNnTuMvpJm1xpHf/YFMoGrUdy/gfTM7BcgDeoe17RXU5eFTn4TXzw3qe9XTXkREREREREREROSoZN/3UKS7AMBtt93GVVddxU9+8pNDTnYZbtq0acyePZvJkyc3+jzTpk3j/PPPJysri+zsbAYNGnRQm4suuog333yTIUOG0KdPH8aNG9fo4zc3q5uQPCKd8Dm/X3bODatn20Yg2zm3y8w+B1wPfBY/ueV9zrlTggkvlwBV05K+D4xxzu0xs0XADcB7wL+APzjn/nWo/mRnZ7ucnJxmuTYRERFpnXJuuDbSXTik1vJHtIiIiIiI1Fi9ejWDBw+OdDeaxa9+9Svy8/P56U9/GumuNFp977+ZLXHOZdfXPuIjv83sGfyo7XQzywVuc87NbKD5v/CB77XAAeBKgCDI/VNgcdDuzqrJL4FvAU8A7fATXWqySxERERERERERETlhXXTRRaxbt44333wz0l1pUREPfjvnLjvM9oywdQdc10C7x4HH66nPAQ4aUS4iIiIiIiIiIiJyIpo9e3aku3BMtLoJL0VEREREREREREREjpaC3yIiIiIiIiIiIiLS5ij4LSIiIiIiIiIiIiJtjoLfIiIiIiIiIiIiItLmRHzCSxEREREREREREZHj0bULcpr1eA+Nzz5sm23btnHTTTexePFiUlNT6dq1K7/73e/YsmULv/rVr3j55ZebtU9NccUVV3DeeecxderUWvXOOX72s5/x5JNPYmb07NmT+++/n6FDhwLw97//nVtvvZVu3boxZ84cLrvsMlauXMmVV17Jd77znSPuj4LfIiIiIiIiIiIiIscB5xwXXXQRl19+Oc8++ywAy5cvZ/v27Ud97IqKCmJiWiZc/MADD7BgwQKWL19OYmIir7/+Op///OdZuXIlCQkJzJw5k0cffZTTTz+dbdu2sXjxYtauXXvU51XaExEREREREREREZHjwJw5c4iNjeXaa6+trhsxYgRnnHEGAIWFhUydOpVBgwYxbdo0nHMA3HnnnYwdO5Zhw4ZxzTXXVNdPnDiRm266iezsbH7/+9+zePFihg8fzsiRI5kxYwbDhg0DIBQKMWPGDMaOHcvw4cN5+OGHAR+Mv/766xk4cCDnnHMOO3bsqLff9957L/fffz+JiYkATJ48mfHjx/P0009z5513Mn/+fK666ipmzJjB5MmTycvLY+TIkbz99ttH9X4p+C0iIiIiIiIiIiJyHPjwww8ZM2ZMg9uXLl3K7373O1atWsX69et55513ALj++utZvHgxH374IcXFxbVSo5SVlZGTk8PNN9/MlVdeycMPP8yyZcuIjo6ubjNz5kw6dOjA4sWLWbx4MY8++igbNmxg9uzZrFmzhlWrVvHUU0+xYMGCg/q0f/9+ioqK6NevX6367OxsVq5cya233kp2djZPP/00v/zlL3nxxRfp378/y5Ytqw7qHykFv0VERERERERERETagFNOOYVevXoRFRXFyJEj2bhxI+BHjJ966qlkZWXx5ptvsnLlyup9LrnkEgD27dtHQUEB48aNA+DLX/5ydZvXX3+dp556ipEjR3Lqqaeye/duPv74Y+bNm8dll11GdHQ0PXr0YNKkScfuYhtBwW8RERERERERERGR48DQoUNZsmRJg9vj4+Or16Ojo6moqKCkpIRvfetbPPfcc6xYsYLp06dTUlJS3S4pKemw53XO8Yc//IFly5axbNkyNmzYwOTJkxvV5/bt25OUlMT69etr1S9ZsqR6wsuWouC3iIiIiIiIiIiIyHFg0qRJlJaW8sgjj1TXffDBB4fMjV0V6E5PT6ewsJDnnnuu3napqamkpKTw3nvvAVRPqAlw7rnn8uCDD1JeXg7ARx99RFFRERMmTGDWrFmEQiG2bt3KnDlz6j32jBkzuOGGGyguLgbgP//5D/Pnz681urwltMz0nSIiIiIiIiIiIiJt3EPjs4/p+cyM2bNnc9NNN3HvvfeSkJBARkYGv/vd78jLy6t3n9TUVKZPn86wYcPo1q0bY8eObfD4M2fOZPr06URFRXHmmWfSoUMHAK6++mo2btzI6NGjcc7RuXNn/vnPf3LRRRfx5ptvMmTIEPr06VOdMqWub3/72+zdu5esrCyio6Pp1q0bL7zwAu3atTv6N+UQrGpmT6mRnZ3tcnJyIt0NERERaUE5N1x7+EYRlH3fQ5HugoiIiIiI1LF69WoGDx4c6W60mMLCQpKTkwG455572Lp1K7///e8j3Ksa9b3/ZrbEOVfvUwiN/BYRERERERERERERXnnlFe6++24qKiro27cvTzzxRKS7dFQU/BYRERERERERERERLrnkEi655JJId6PZaMJLERERERERERERkUZSGunIOJL3XcFvERERERERERERkUZISEhg9+7dCoAfY845du/eTUJCQpP2U9oTERERERERERERkUbo1asXubm57Ny5M9JdOeEkJCTQq1evJu2j4LeIiIiIiIiIiIhII8TGxpKZmRnpbkgjKe2JiIiIiIiIiIiIiLQ5Cn6LiIiIiIiIiIiISJuj4LeIiIiIiIiIiIiItDkRD36b2eNmtsPMPgyr+6WZ/c/MPjCz2WaWGrbtR2a21szWmNm5YfVTgrq1ZvbDsPpMM3svqJ9lZnHH7upEREREREREREREJBIiHvwGngCm1Kl7AxjmnBsOfAT8CMDMhgCXAkODff5oZtFmFg08AHwGGAJcFrQFuBf4rXPuJGAvcFXLXo6IiIiIiIiIiIiIRFrEg9/OuXnAnjp1rzvnKoKXC4FewfoFwLPOuVLn3AZgLXBKUNY659Y758qAZ4ELzMyAScBzwf5PAhe26AWJiIiIiIiIiIiISMRFPPjdCF8HXg3WewKbw7blBnUN1XcC9oUF0qvqD2Jm15hZjpnl7Ny5sxm7LyIiIiIiIiIiIiLHWqsOfpvZj4EK4OmWPpdz7hHnXLZzLrtz584tfToRERERERERERERaUExke5AQ8zsCuA84GznnAuq84DeYc16BXU0UL8bSDWzmGD0d3h7EREREREREREREWmjWuXIbzObAnwf+Lxz7kDYpheBS80s3swygZOBRcBi4GQzyzSzOPykmC8GQfM5wNRg/8uBF47VdYiIiIiIiIiIiIhIZEQ8+G1mzwDvAgPNLNfMrgLuB1KAN8xsmZk9BOCcWwn8DVgF/Bu4zjkXCkZ1Xw+8BqwG/ha0BfgB8F0zW4vPAT7zGF6eiIiIiIiIiPx/e/ceb0dVHnz890AQEOWeUgRsUFGLVlFTxEstFYuILWDFW1USaqVUFLW1Rd/6SuRSoWpRqEIpUEBpEVEuVQpEIEIjtwAhQADhBRQoagTEC6CCz/vHWjtncrL3uSQ7Z+/M+X0/n/M5M2sue82s2bPWPDOztiRJAzDwbk8y8x1dknsGqDPzSODILukXABd0Sb8L2Hl18ihJkiRJkiRJWrsM/MlvSZIkSZIkSZL6zeC3JEmSJEmSJKl1DH5LkiRJkiRJklrH4LckSZIkSZIkqXUMfkuSJEmSJEmSWsfgtyRJkiRJkiSpdQx+S5IkSZIkSZJax+C3JEmSJEmSJKl1DH5LkiRJkiRJklrH4LckSZIkSZIkqXUMfkuSJEmSJEmSWsfgtyRJkiRJkiSpdQx+S5IkSZIkSZJax+C3JEmSJEmSJKl1DH5LkiRJkiRJklrH4LckSZIkSZIkqXUMfkuSJEmSJEmSWsfgtyRJkiRJkiSpdQx+S5IkSZIkSZJax+C3JEmSJEmSJKl1DH5LkiRJkiRJklrH4LckSZIkSZIkqXUGHvyOiFMi4kcRcXMjbfOImB8Rd9T/m9X0iIhjI+LOiFgSES9tLDOnzn9HRMxppL8sIm6qyxwbETG1WyhJkiRJkiRJmmoDD34DpwJ7jEr7KHBJZu4AXFLHAd4A7FD/DgCOhxIsBw4FXg7sDBzaCZjXed7bWG70Z0mSJEmSJEmSWmbgwe/MvBx4aFTy3sBpdfg0YJ9G+ulZXAVsGhFbA68H5mfmQ5n5MDAf2KNO2zgzr8rMBE5vrEuSJEmSJEmS1FIDD373sFVmPlCHfwBsVYe3Ae5tzHdfTRsr/b4u6SuJiAMiYlFELFq2bNnqb4EkSZIkSZIkaWCGNfi9XH1iO6fgc07MzNmZOXvmzJlr+uMkSZIkSZIkSWvQsAa/f1i7LKH+/1FNvx/YrjHftjVtrPRtu6RLkiRJkiRJklpsWIPf5wNz6vAc4LxG+n5R7AI8UrtHuQjYPSI2qz90uTtwUZ3204jYJSIC2K+xLkmSJEmSJElSS80YdAYi4j+BXYEtI+I+4FDgKOCsiHgP8D3grXX2C4A9gTuBR4H9ATLzoYg4HLi2zndYZnZ+RPN9wKnAhsB/1z9JkiRJkiRJUosNPPidme/oMWm3LvMmcFCP9ZwCnNIlfRHwwtXJoyRJkiRJkiRp7TKs3Z5IkiRJkiRJkrTKDH5LkiRJkiRJklrH4LckSZIkSZIkqXUMfkuSJEmSJEmSWsfgtyRJkiRJkiSpdQx+S5IkSZIkSZJax+C3JEmSJEmSJKl1DH5LkiRJkiRJklrH4LckSZIkSZIkqXUMfkuSJEmSJEmSWsfgtyRJkiRJkiSpdQx+S5IkSZIkSZJax+C3JEmSJEmSJKl1+hb8johLJpImSZIkSZIkSdKaNmN1VxARGwBPBbaMiM2AqJM2BrZZ3fVLkiRJkiRJkjRZqx38Bv4K+BDwDOA6RoLfPwX+pQ/rlyRJkiRJkiRpUlY7+J2Znwc+HxEfyMzj+pAnSZIkSZIkSZJWSz+e/AYgM4+LiFcCs5rrzczT+/UZkiRJkiRJkiRNRN+C3xHxJeDZwGLgyZqcgMFvSZIkSZIkSdKU6lvwG5gN7JiZ2cd1SpIkSZIkSZI0aev0cV03A7/dx/VJkiRJkiRJkrRK+vnk95bA0oi4BvhlJzEz9+rjZ0iSJEmSJEmSNK5+Br/n9XFdAETEh4G/pPQdfhOwP7A1cCawBXAd8O7M/FVErE/pX/xlwIPA2zLznrqejwHvofRFfnBmXtTvvEqSJEmSJEmShkffgt+Z+e1+rQsgIrYBDqb0I/5YRJwFvB3YEzgmM8+MiBMoQe3j6/+HM/M5EfF24GjgbRGxY13uBcAzgG9FxHMz88kuHytJkiRJkiRJaoG+9fkdET+LiJ/Wv8cj4smI+OlqrnYGsGFEzACeCjwAvBY4u04/DdinDu9dx6nTd4uIqOlnZuYvM/Nu4E5g59XMlyRJkiRJkiRpiPXzye+nd4YbQeddVmN990fEZ4DvA48BF1O6OflJZj5RZ7sP2KYObwPcW5d9IiIeoXSNsg1wVWPVzWWWi4gDgAMAnvnMZ65qtiVJkiRJkiRJQ6BvT343ZXEu8PpVXUdEbEYJoG9P6a5kI2CP/uRwZZl5YmbOzszZM2fOXFMfI0mSJEmSJEmaAn178jsi/qwxug4wG3h8NVb5OuDuzFxW1/914FXAphExoz79vS1wf53/fmA74L7aTcomlB++7KR3NJeRJEmSJEmSJLVQP5/8/tPG3+uBn1Ge3F5V3wd2iYin1m5UdgOWApcB+9Z55gDn1eHz6zh1+qWZmTX97RGxfkRsD+wAXLMa+ZIkSZIkSZIkDbl+9vm9f7/WVdd3dUScDVwPPAHcAJwIfBM4MyKOqGkn10VOBr4UEXcCDwFvr+u5JSLOogTOnwAOyswn+5lXSZIkSZIkSdJw6We3J9sCx1G6JgG4AvhgZt63quvMzEOBQ0cl3wXs3GXex4G39FjPkcCRq5oPSZIkSZIkSdLapZ/dnvw7pYuRZ9S//6ppkiRJkiRJkiRNqX4Gv2dm5r9n5hP171RgZh/XL0mSJEmSJEnShPQz+P1gRLwrItatf+8CHuzj+iVJkiRJkiRJmpB+Br//Angr8APgAWBfYG4f1y9JkiRJkiRJ0oT07QcvgcOAOZn5MEBEbA58hhIUlyRJkiRJkiRpyvTzye8XdQLfAJn5EPCSPq5fkiRJkiRJkqQJ6Wfwe52I2KwzUp/87ueT5ZIkSZIkSZIkTUg/g9OfBa6MiK/W8bcAR/Zx/ZIkSZIkSZIkTUjfgt+ZeXpELAJeW5P+LDOX9mv9kiRJkiRJkiRNVF+7JanBbgPekiRJkiRJkqSB6mef35IkSZIkSZIkDQWD35IkSZIkSZKk1jH4LUmSJEmSJElqHYPfkiRJkiRJkqTWMfgtSZIkSZIkSWodg9+SJEmSJEmSpNYx+C1JkiRJkiRJah2D35IkSZIkSZKk1jH4LUmSJEmSJElqHYPfkiRJkiRJkqTWMfgtSZIkSZIkSWqdoQ5+R8SmEXF2RNwWEbdGxCsiYvOImB8Rd9T/m9V5IyKOjYg7I2JJRLy0sZ45df47ImLO4LZIkiRJkiRJkjQVhjr4DXweuDAznw+8GLgV+ChwSWbuAFxSxwHeAOxQ/w4AjgeIiM2BQ4GXAzsDh3YC5pIkSZIkSZKkdhra4HdEbAK8BjgZIDN/lZk/AfYGTquznQbsU4f3Bk7P4ipg04jYGng9MD8zH8rMh4H5wB5TuCmSJEmSJEmSpCk2tMFvYHtgGfDvEXFDRJwUERsBW2XmA3WeHwBb1eFtgHsby99X03qlS5IkSZIkSZJaapiD3zOAlwLHZ+ZLgF8w0sUJAJmZQPbjwyLigIhYFBGLli1b1o9VSpIkSZIkSZIGZJiD3/cB92Xm1XX8bEow/Ie1OxPq/x/V6fcD2zWW37am9UpfQWaemJmzM3P2zJkz+7ohkiRJkiRJkqSpNbTB78z8AXBvRDyvJu0GLAXOB+bUtDnAeXX4fGC/KHYBHqndo1wE7B4Rm9Ufuty9pkmSJEmSJEmSWmrGoDMwjg8AZ0TEU4C7gP0pAfuzIuI9wPeAt9Z5LwD2BO4EHq3zkpkPRcThwLV1vsMy86Gp2wRJkiRJkiRJ0lQb6uB3Zi4GZneZtFuXeRM4qMd6TgFO6W/uJEmSJEmSJEnDami7PZEkSZIkSZIkaVUZ/JYkSZIkSZIktY7Bb0mSJEmSJElS6xj8liRJkiRJkiS1jsFvSZIkSZIkSVLrGPyWJEmSJEmSJLWOwW9JkiRJkiRJUusY/JYkSZIkSZIktY7Bb0mSJEmSJElS6xj8liRJkiRJkiS1jsFvSZIkSZIkSVLrGPyWJEmSJEmSJLWOwW9JkiRJkiRJUusY/JYkSZIkSZIktY7Bb0mSJEmSJElS6xj8liRJkiRJkiS1jsFvSZIkSZIkSVLrGPyWJEmSJEmSJLXOjEFnYG226OADB52FMc0+9oRBZ0GSJEmSJEmSBsInvyVJkiRJkiRJrWPwW5IkSZIkSZLUOga/JUmSJEmSJEmtM/TB74hYNyJuiIhv1PHtI+LqiLgzIr4SEU+p6evX8Tvr9FmNdXyspt8eEa8fzJZIkiRJkiRJkqbK0Ae/gQ8CtzbGjwaOycznAA8D76np7wEerunH1PmIiB2BtwMvAPYAvhgR605R3iVJkiRJkiRJAzDUwe+I2BZnHy42AAAgAElEQVR4I3BSHQ/gtcDZdZbTgH3q8N51nDp9tzr/3sCZmfnLzLwbuBPYeWq2QJIkSZIkSZI0CEMd/AY+B/w98Js6vgXwk8x8oo7fB2xTh7cB7gWo0x+p8y9P77LMchFxQEQsiohFy5Yt6/d2SJIkSZIkSZKm0NAGvyPiT4AfZeZ1U/F5mXliZs7OzNkzZ86cio+UJEmSJEmSJK0hMwadgTG8CtgrIvYENgA2Bj4PbBoRM+rT3dsC99f57we2A+6LiBnAJsCDjfSO5jKSJEmSJEmSpBYa2ie/M/NjmbltZs6i/GDlpZn5TuAyYN862xzgvDp8fh2nTr80M7Omvz0i1o+I7YEdgGumaDMkSZIkSZIkSQMwzE9+93IIcGZEHAHcAJxc008GvhQRdwIPUQLmZOYtEXEWsBR4AjgoM5+c+mxLkiRJkiRJkqbKWhH8zswFwII6fBewc5d5Hgfe0mP5I4Ej11wOJUmSJEmSJEnDZGi7PZEkSZIkSZIkaVUZ/JYkSZIkSZIktY7Bb0mSJEmSJElS6xj8liRJkiRJkiS1jsFvSZIkSZIkSVLrGPyWJEmSJEmSJLXOjEFnQJK0Zi06+MBBZ2FMs489YdBZkCRJkiRJLeST35IkSZIkSZKk1jH4LUmSJEmSJElqHYPfkiRJkiRJkqTWMfgtSZIkSZIkSWodg9+SJEmSJEmSpNYx+C1JkiRJkiRJap0Zg86AJEmSVnbgdxYNOgtjOuGVswedBUmSJEkak09+S5IkSZIkSZJax+C3JEmSJEmSJKl1DH5LkiRJkiRJklrHPr8lSZI0cIsOPnDQWRjT7GNPGHQWJEmSJE2ST35LkiRJkiRJklrH4LckSZIkSZIkqXUMfkuSJEmSJEmSWsfgtyRJkiRJkiSpdYY2+B0R20XEZRGxNCJuiYgP1vTNI2J+RNxR/29W0yMijo2IOyNiSUS8tLGuOXX+OyJizqC2SZIkSZIkSZI0NYY2+A08AfxtZu4I7AIcFBE7Ah8FLsnMHYBL6jjAG4Ad6t8BwPFQguXAocDLgZ2BQzsBc0mSJEmSJElSOw1t8DszH8jM6+vwz4BbgW2AvYHT6mynAfvU4b2B07O4Ctg0IrYGXg/Mz8yHMvNhYD6wxxRuiiRJkiRJkiRpig1t8LspImYBLwGuBrbKzAfqpB8AW9XhbYB7G4vdV9N6pY/+jAMiYlFELFq2bFlf8y9JkiRJkiRJmlozBp2B8UTE04CvAR/KzJ9GxPJpmZkRkf34nMw8ETgRYPbs2X1ZpyRJkrQ2WnTwgYPOwphmH3vCoLMgSZKktcBQP/kdEetRAt9nZObXa/IPa3cm1P8/qun3A9s1Ft+2pvVKlyRJkiRJkiS11NAGv6M84n0ycGtm/nNj0vnAnDo8Bzivkb5fFLsAj9TuUS4Cdo+IzeoPXe5e0yRJkiRJkiRJLTXM3Z68Cng3cFNELK5p/wc4CjgrIt4DfA94a512AbAncCfwKLA/QGY+FBGHA9fW+Q7LzIemZhMkSZIkSZIkSYMwtMHvzPwfIHpM3q3L/Akc1GNdpwCn9C93kiRJkiRJkqRhNrTdnkiSJEmSJEmStKoMfkuSJEmSJEmSWsfgtyRJkiRJkiSpdQx+S5IkSZIkSZJaZ2h/8FKarEUHHzjoLIxp9rEnDDoLkiRJkiRJ0rRh8FtS33kjQpIkSZIkSYNmtyeSJEmSJEmSpNYx+C1JkiRJkiRJah2D35IkSZIkSZKk1jH4LUmSJEmSJElqHYPfkiRJkiRJkqTWMfgtSZIkSZIkSWqdGYPOgCRJ08migw8cdBbGNPvYEwadBUmSJEmS+sInvyVJkiRJkiRJrWPwW5IkSZIkSZLUOnZ7IkkaqAO/s2jQWRjTCa+cPegsSJIkSZKkVWDwW5IkSZKGlL8VIUmStOoMfreYT1NKkiRJUv94M0KSpLWLwW9J0443hiRJkiRJktrPH7yUJEmSJEmSJLWOT35LkiRJ4/CtIUkaPsPcDc1064JmmMsCpl95SBph8FuSJEnSWmWYb0Z4I0KSJDUN882h6XBjaNoEvyNiD+DzwLrASZl51ICzpGlmmC/SwAs1SZIkSZIktcu0CH5HxLrAF4A/Bu4Dro2I8zNz6WBzJknScBnmG3XepJOk4TPM9QZMv7rD8pAkaUXTIvgN7AzcmZl3AUTEmcDegMFvSZIkSZLUV96IGC7TrTyGuZsNmB5dbawtpsN3IzKzD1kZbhGxL7BHZv5lHX838PLMfH9jngOAA+ro84Dbpzyj/bcl8ONBZ0LLWR7Dw7IYLpbHcLE8hodlMVwsj+FieQwPy2K4WB7Dw7IYLpbHcLE8hkdbyuJ3MnNmtwnT5cnvcWXmicCJg85HP0XEosycXrdzh5jlMTwsi+FieQwXy2N4WBbDxfIYLpbH8LAshovlMTwsi+FieQwXy2N4TIeyWGfQGZgi9wPbNca3rWmSJEmSJEmSpBaaLsHva4EdImL7iHgK8Hbg/AHnSZIkSZIkSZK0hkyLbk8y84mIeD9wEbAucEpm3jLgbE2FVnXj0gKWx/CwLIaL5TFcLI/hYVkMF8tjuFgew8OyGC6Wx/CwLIaL5TFcLI/h0fqymBY/eClJkiRJkiRJml6mS7cnkiRJkiRJkqRpxOC3JEmSJEmSJKl1DH5LktaoiNg0It7XGN81Ir4xyDxpxFjlERH3RMSWdfg7U5szSdLaICIWRMTsOnxBRGy6CuuYGxH/0v/cTW8RcWBE7DfofEx3ta31ysa45bIaImJWRNw86HxIg7Qm6s2I2CcidmyMHxYRr+vzZwwkFmDwey0WET+v/58REWfX4Z0iYs8pzINBrNUUEdPih2f7qXHsj9nw6VeFEBF7RcRHV3c909imwPvGnWuC/M4MRma+cvy51g4RMS8iPjLG9FMjYt8u6VNax05Usy4e63zVOXeOsZ7RN6qWty/6kMeBX6iualBubVf3/Z8P4HNnR8SxU/25E2Wwdc3IzD0z8yeDzoeKzDwhM08fdD7ErsDydpTlorYbq44drz2qgdoHWB78zsxPZOa3BpifvjH4PWRWJaiTmf+bmZ2L9J2ANXZhHhHrrql1t0FE7BcRSyLixoj4UkT8aURcHRE3RMS3ImKrOt+8On0h8KUBZ1vjyMzzM/OoQedjbRERfxMRN9e/DwFHAc+OiMUR8ek629Mi4uyIuC0izoiIqMu+LCK+HRHXRcRFEbF1TV8QEZ+LiEXABwezZcMnIv4uIg6uw8dExKV1+LV1v+4eEVdGxPUR8dWIeFqdvkfd99cDf9ZY3xYRcXFE3BIRJwHRmNa56bRrLY9u5bdnTbsuIo5t4c3RNVrH9sNqnq9WuFE1qn2x1lsTQbm15GbcLGDKg9+ZuSgzD57o/GtqX64lZTTl6k2R2+rNvu/Wc/nrImJhRNwRETtHxEYRcUpEXFPbsnvXZTeMiDMj4taIOAfYsLHe5htDK7SLa1rXtrEmXCabR8S5db9eFREvioh16n7ftLGuOyJiq2jc7K1199G1PL8bEX9Q058aEWdFxNKIOKeWz+xB7YdBiYijIuKgxvi8iPh4RFxS21E3db4DdfqEju+ImAUcCHw4Slv4D0aVy061LJfU/b9ZTe9aXlpu3Yj4t9pmvbiel8bal523U7aMiHvq8Avq/l1cl9mhpr+rkf6vsZbFQKIw1jcBw9xG6HYcRsT+9XxwDfCqxrwrPLgTjRsMEXFIPX/dGBFH1bT3RsS1Ne1rtR54JbAX8On6mc9urjcidqvntpuitA3Wr+n3RMQnG+fJ59f0naNch94QEd+JiOdNyY7rJTP9m+I/YD9gCXAjJfB5KnACcDXwz8CzgQuB64ArgOfX5bYHrgRuAo4Afl7TZwE3A08Bvg8sAxYDb+vx+U8D/r2uZwnw5pp+PLAIuAX4ZGP+e4CjgeuBtwN7ALfV8WOBbwx6nw7DH/AC4LvAlnV8c2AzIOr4XwKfrcPzavluOOh8T8F+2Qj4Zj3ebwbeVo+pT9XjdBHwUuAi4P8BBzaO00vqcXYTsHdjnSsc+2N89lzgPGABcAdwaLflgI8A8+rwwcDS+t04s7Gef6nDp9bj/jvAXcC+jfX8HXBtXfaTvba/ph/V+JzPDLqc+ljeL6vltVEtw1uAl4za37sCjwDbUm7CXgm8Gliv7teZdb63AafU4QXAFwe9fcP2B+wCfLUOXwFcU/fjocAhwOXARnX6IcAngA2Ae4EdKMHts6jn8Xpsf6IOvxFIRs5pne9dr/LrrHf7Ot9/MkT1A/APlHP0/9S8fYTe9e2plHp5UV3mT1j9OvYdNe1m4OjG/D8HjqzniKuArWr6W+q8NwKX17QNGuu+AfijRpl0ynAuI+erXu2GrudX4Ezgsbp9n6Zxrhzjs+cCX6/78Q7gn3rsl1nArcC/Uc4LF1MCZjvV7V4CnANsVudfABxTy+BW4Pfr59wBHNFY77sox/1i4F+Bdcc4Bu4Btqx5ua2W83eBM4DXAQvr+neu88+jtNOurOnvbezvK4Dz6/K99s1VwAsan78AmE05P55S831DY//PBc4F5te8vh/4mzrPVcDmdb6xjtuV6qe67CN1H314kt+bcfdV/buy5vM7wPO6HJeb121bUvPzolH7eCHwnz3yMJfJ1+ULgM9Rjp+/pRw/36F8n64Bns4Yxy6928Qr1d3ATOBrlPr/WuBVgz7fTaJsnwB+j3Iuv64elwHsXcvrH4F31fk3rcfARvW47NTPL6rrmT3qe7ZSu7j+79U2nks9d03XvwmWyXGN78BrgcV1+PPA/nX45cC36vA84CON70Vnf+/ZmOcjwL/W4Rc2y3M6/VHaq99ujC8FtgM2ruNbAnfW8pjs8b28HLqUyxLgD+vwYcDnxiov/1b4ruxUx8+itAfG2pedc9SWwD11+DjgnXX4KZR2ye8C/wWsV9O/COw36G2e4D65HTidUncdysrXpbPo0har01ZqWwDrAnfXY35T4EngNXX+yynXEr3aAHPpUnfXaT9vDK90/TzGNnZt89G7Ld21fmZU26PON7/uk5OA79Xj5DDgQ43PPxL44BSVZ7fjcA7lWmRmPV4XsmKMohmX6LT531DL5al1vHOu2qIx7xHAB3qs51RgX0au855b00/v7BtKvd9Z/n3ASXV4Y2BGHX4d8LU6vCsDuEYc+Jd0uv3RPUB6KvCNxpf3EmCHOvxy4NI6fD71xAscRJcAIBNoOFIC2Z9rjHcuNDtfhHUpJ6nOhck9wN/X4Z5Bk+n+B3wAOHJU2u9RKpWbKJXRhTV9Ho0KoM1/wJuBf2uMb1KPqb+u48dQKrunU07kP6zpM+jS2Kzjkwl+PwBsQWnM3EwJPKywHCteMP8vsH4d3rSxnmbF8lXKRcmOwJ01fXfgxPq9WKd+p1/TY/u3qMdDND+nDX+Up7IPa4wfTrmhMDr4Pb8xfjylMfNC4KeUBs3i+r25uM6zgNqY9W+F/b0eJci1MfAtysXvK+rwwcCPG/tzKXAyJdh4eWMdezESoFoMPKsx7SG6B7+7ld9OrHjRuHy9g/5j5KbMU+u+urN+73vVt6dSLgDWodR391Hqv+XngjE+a6U6FngGI43VGcClwD51egJ/Wof/Cfh4Hb4J2KYOd85Ff8tIwOn5dZ0b0Dv43avd0PX8ysrnxuXjY3z23HoMblLHvwds12W/zGLyF6pH1+EPUs7NWwPr1/LYgkleoLJi8HvMAFOdfx7lQmrDuty9tSx3BX7ByI2eXvvmw4xccG4N3F6HewUU59ay6NSHjzByQ/gYRi4yxjpuu9VPu7KK38WJ7CsmcHFD74DdPMZ5GIBVq8sXUG+YUi4Q7wJ+v45vTPkOzKXHsUuXNjE96m7gP4BX1+FnArcO+pw3ibK9ozF+OiNBoGcx8oDCzYzUI9+nfO/OBV7bWPZ6Vg5+r9QurtN7tY3nYvB7ImVyAyvW0/fWY/qVjX15DCM36+axYvC7E/zZipFzxLnUm3ajy3O6/VECg88AXkwJLK0H/AulrlpMuUH826twfC8vh+Z4Pf98v5H+bOD6scrLv67flUMowd6x9mW34PefUwKehzBSr76f0ubonPdup9Ytw/xX98lvKA/G9LounUWXtlgd7tW2uJASw/oTSgD5Hyhtsbvr9F5tgLl0qbvrtE57tGs+e2xfzzYfvdvSXetnRrU9KN/xj9XhPer6Ou3FzjG0DuVBvS3GK4s+lWe343AxcHpjnoMZP/j9WWp9MGr9f0i5yXET5QbHCT3Wcyol+P1iVrx+3A34eh2+h5FrlubN1+0oD7bcXD/ntpq+KwO4RhzaR/xb7LWUp/R+DJCZD0V5W/yrmflklFfSXwl8taZDOblAea3hzXX4S5QL7FXxOsoT3NQ8PFwH3xoRB1AuCLamXDgtqdO+Uv8/n3KiuwMgIr4MHLCK+ZgOjgP+OTPPj4hdKSfajl8MJEdT7ybgsxFxNOUkd0U9ts9vTH9aZv4M+FlE/LK+tvkL4B8j4jWUinwbSsPvB5P8/PmZ+SBARHyd8oTquWPMvwQ4IyLOHWO+czPzN8DSGHldd/f6d0MdfxolaHYFK2//DOBx4OQo3UK0rWuIifhlY/hJynkngFsy8xU9lpku35kJy8xfR8TdlAbmdyjH7x8Bz6E0ZOZn5juay0TETn346G7lN8z+ADgnMx8FiIjzKcGuXvUtwFn1e35HRNxFqf8mYqU6tp7HFmTmsvr5Z1AuQs4FfsXIOeA64I/r8ELg1Ig4i/J0KpTz13F1vbdFxPeA546Rl17thqD7+XUsY332JZn5SN22pcDvUAIyo92dmYsb2/psSgDx2zXtNErwtqNZT9ySmQ/Uz7iL0qB+NeXGxrW1DDcEfjTOdjTzclNd3y11GzIibqJc7HScl5mPAY9FxGWUJ5x+AlyTmXePs2/OogRBDgXeCnT6T98d2CtG+p3fgHJRBnBZoz58hHKh19kHLxqnnQjd66fVNd6+2gQ4rb4unpRg0Wivph6LmXlplC6WNq7Tzq/7eCyTrcthpO36POCBzLy2fv5P63qg97HbrU28lO519+uAHRvlsXFEPC0z14Y+TZvn8t80xn9D2fYnKW+v3N5cqLGtq2KstrHGL5Nf91juSuA5ETGT0mfrEeOsf22ouwfhq5RAz29TziHvpNyMfFltc91DOWf30u/j2/LqbXRbdKzf9HiCkS5/l5dfZv5HRFxNedvxgoj4K0ob6bTM/Fif8zsVvpeZV0XEZ+h+Xfp9Vm6LzRqnbXEFpc26PeXN7fcC36YEwmHsNkC3untRY3qv6+fLu2zbbvRu8/VqS3etn+tws+3xauBNAJl5YUQ8XIfviYgHI+IllHbyDZ3tmQIrHYcRsQ+N7ipHWX6M1y5vnjLO+k+lPIhzY0TMpQSkV0e3c9XhlHbtm6J0/7RgNT9jtdgP0PDoBHXWAX6SmTs1/n63MV+uiQ+PiO0pd593y8wXUbppaFbsBp3GdynwlojYAiAiNqdUBvfX6XMGlbFByszvUro1uQk4IiI+USc1G/OjG/ozWLGxuRPwQ8ZubPbMQpfxZgOIUet9I/CFmudre/QD1sxvNP5/qvG9fU5mntxt+zPzCUoA5WzKXfQLV2G7htUVwD6137CNKA2JhZQnGcdzOzAzIl4BEBHrRcQL1lxWW+MKyvn78jp8ICPdJLwqIp4DEKXv1udSujCYFRHPrss3g+OXU/sGjog3UJ5anqjbgWfVxg2UbmuG2WTr2zVS/wK/zvoYBI0GY2YeCHycEuS9rlO3rIJu+e7X+bVjojdDJnOh2py/Vz3RuTDolN/zMnPeKuS5W4Cpo9dxMG67KDPvBx6MiBdRvg+dYGxQAoqdfD8zM2+dYL7GO2671U+ra7w8dS5uXgj8KZM/libSxpxsXT7R9a507PZqE49Rd68D7NIoj23WksD3RFwEfCBi+e86vKSmN+uKF1KejB+tW7sYbBuvriso53BqcPXHmfnTWo+cQ+lC89ZJBmgWUm7QERE7Up5enq6+QrmBvS8lEL4J8KMa+P4jyg0ymPzx/TO6tIXrzbeHY6Q/73dTAouavLH25T2UwCmUsgUgIp4F3JWZx1K66HgR5QnofSPit+o8m0dEp9yHXafe63pdWqd1a7ON1ba4nPIQyc7ABZS2266UcxGM3QYYry09Vj5HG6vN17Utzdj180TjWydRHjLan/Lm21RZ6TikXN/9YX2AYD1KF4kd9zByjO/FyE2I+cD+EfHUxnqgnI8eqOt5Z2M9Xc9VlOu8WZ3rSiZ2rmqeD+eOM+8aZ/B76vWqKIHlT6PcHRFvqdMjIl5cJy9k5Gmy5gHa1OtgbZpPef2Z+hmbUV5X+QXwSH1S6A09lh0raDKtZeYtlH6gvh0RN1Ian/Mod1Cvo3Q/MO1ExDOARzPzy5Q+ZF86wUV7NTYn649ro2VDypMwCymBnt+qFcf6lIvYzl3S7TLzMsrrb5tQ7kBPxEXAX8TIDwpuExG/1W376zybZOYFlNfiX9xzrWuZzLyecif5GsrvGJyUmdcBC6P8AOanx1j2V5QG6dH1O7SY8hSCxnYF5cnEKzPzh5QnE6/I8pTxXOA/I2IJ5amw52fm45Q3dr4Z5Qcvm0/KfhJ4TX26888oT4hMSH164n3AhfWc9zPKhcgwuJxyU2bDiHg6pXH+KL3rWyh19Tq1vnsWpdG3qnXsNZTG6pZRfjTpHYzTYIyIZ2fm1Zn5CUo/49uxYtDjuZSnhW/vvZae7YZe59extm+ynz0Rq3vRPxUXqHtHxAa13bYrI086NY21b74C/D3lnN95m65XQHFc47QTe5nIcbs6JnJx0zVgN4nPmHBd3sXtwNYR8fv185/e48Z2R9c28Rh198WULhCo8/Xj7ZphcTjlAnpJrRcOr+nHU364+lZKd0XXjV6wR7sYbBuvrnnAy2q9fhQrBli/QulO6itdlhvLFykPHyylPDF+C8NTf0+petw+Hbg/y9tGZwCzo7zpsh/lWnhVju//At4U9QcvR33sHMoPzC2hdCF32BrZuOmh1778DPDXEXEDpTuLjrcCN0fEYkr3i6dn5lLKwwcX1/XMp7Sz1yZdr0t7zTxO2+IayvXYb+o1xGLgrxh5OnusNkC3untV87kqbb6J1s/NG4C7s+LDP+dQukL5/ZrfKTHGcTiPck23kNJNU8e/Ua41bqR0gfmLup4LKW9SLqrHeeetw/9LuVZfSD2vVWcCfxflRyo7MT9q2e9POb/dRHkA4oRxNuOfgE/V793A31wZeAamm8y8JSI6FeWTjLzi0fRO4PiI+DilwXkmpc/JDwL/ERGHUO5MdnMZ8NF6YH8qM7s1fo4AvhARN1PujH0yM79eD8rbKK97jj4xdfL/eJTXQL8ZEY9SLmbW5AXVWiUzT6O8tt20UllN4sm0Nvg9SiPkN5RXNf+akVe/x3IG8F/15LqIFU/Kk3EN5YcutgW+nJmLACLisDrt/sa61wW+HBGbUO4uH5uZP4kJvN6bmRdHxO8CV9b5f065AHkOK2//04HzImKD+jl/s4rbNpQy858ZuQjopP35qNkWNKa9vzG8mPJq3eh17trXTLZIZl5C4xXDzHxuY/hSSmNt9DIX0qUbj/qk2O49Pudp9f8CepQf5cmP59eg3hdY8dXGgcnM6yPiK5S69EeMBDB71bdQAv/XUAJhB9b6b3Xq2I9S6ugAvpmZverxjk9HeYU0KA3+GynnquPrefEJYG5m/nKMc1SvdkPX82tmPhgRC2ve/5tShh1fnORnT9Qc4IQoT6TcRWlYT0hmLq1ld3GUm5e/ptx4+N7qZqphCaXctgQOz8z/rQHupq77pk47m9IX/+GN+Q+n/Bjjkprvu+kduO1mrOO21zY8WS+ITs3MYybxWRPxT5RXnj9OeUq6qfMk1jzglHoB9yiTf+J3MnX5ihnI/FVEvA04rl6AP0Z5FbqrLK8Ad2sT96q7D6Z855dQrq0up7yBM9Qy8x5KsKczPrfHtL/qsuxjNLp3GjVtVmN4pXZxPfd1axufSrl5Pm1Nokz26bH8Ika98dG85mi2pbJ0wTmrjj5O6ff38Rrs+Bb9PY+uVTLz9xrDP6YEkrrNN5nj+7us+IbEFY1piyn9NI9eZtdR+Zg1wU1ovS7flc80Jnfbl7ex4v7/eE0/inITafT8X2HyN5GGxhjXpU+OsVjXtkVt691LeaMUyrHb+RF3GLsN0LXunkA+V+rCbhXbfBOtnz9JeVjo3ZTA8g8oDw502hCXUZ6MH2v/9V2P4/Aqyo+sj573h6x47B/SmLbScZ6Zx1NuZI9ez0JKV28dcxvTLqH8MPDoZWY1hhdRu1DJzCtZsXvGzvduAQPoAqXzgy2SJEmrJSI+TAlqPYVyc/e9WfvZltY2ETGP8oNBnxlvXq0sIt4M7JWZq9W1RZS+KGePutEmqU+ivBF1GSXgFcAhmfnfg82VJE2N+vbYk5n5RJTuN4/P0i1g583w64G3ZP3dO62dfPJbkiT1RX2itN9PlUpay0TEXpQuAf5i0HmRNLYsP7I7e9D5kKQBeSZwVg10/4ryo56d30D4BnCOge+1n09+t1hE7E955blpYWYe1G1+aW0VEa8Hjh6VfHdmvmkQ+ZHUftaxwysirgbWH5X87sy8qdv8Gg7W5ZIkTW9RfmPlki6TdsvJ/ZCvtAKD35IkSZIkSZKk1lln0BmQJEmSJEmSJKnfDH5LkiRJkiRJklrH4LckSZIkSZIkqXUMfkuSJEktFBEzBp0HSZIkaZAMfkuSJElDKiJmRcRtEXFGRNwaEWdHxFMj4p6I2LLOMzsiFtTheRHxpYhYCHwpIuZGxHkRsSAi7oiIQxvr/puIuLn+faimbRQR34yIG2v622r6yyLi2xFxXURcFBFbT/3ekCRJkibHp0EkSZKk4fY84D2ZuTAiTgHeN878OwKvzszHImIusDPwQuBR4NqI+CaQwP7Ay4EAro6IbwPPAv43My4BU4kAAAHASURBVN8IEBGbRMR6wHHA3pm5rAbEjwT+ot8bKkmSJPWTwW9JkiRpuN2bmQvr8JeBg8eZ//zMfKwxPj8zHwSIiK8Dr6YEv8/JzF800v8AuBD4bEQcDXwjM6+IiBdSgufzIwJgXeCB/myaJEmStOYY/JYkSZKGW3YZf4KRLgw3GDX9FxNYvvsHZX43Il4K7AkcERGXAOcAt2TmKyaVa0mSJGnA7PNbkiRJGm7PjIhO4PnPgf8B7gFeVtPePM7yfxwRm0fEhsA+wELgCmCf2n/4RsCbgCsi4hnAo5n5ZeDTwEuB24GZnTxExHoR8YL+bZ4kSZK0ZvjktyRJkjTcbgcOqv19LwWOB64BTo6Iw4EF4yx/DfA1YFvgy5m5CCAiTq3TAE7KzBsi4vXApyPiN8Cvgb/OzF9FxL7AsRGxCeUa4nPALX3cRkmSJKnvIrPnW4+SJEmSBigiZlH63n7hKi4/F5idme/vY7YkSZKktYLdnkiSJEmSJEmSWscnvyVJkiRJkiRJreOT35IkSZIkSZKk1jH4LUmSJEmSJElqHYPfkiRJkiRJkqTWMfgtSZIkSZIkSWodg9+SJEmSJEmSpNb5//BifiB84ydt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6411" y="827314"/>
            <a:ext cx="532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Lending Club Case Study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80458" y="1671935"/>
            <a:ext cx="9544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Risk </a:t>
            </a:r>
            <a:r>
              <a:rPr lang="en-US" dirty="0"/>
              <a:t>analytics in banking and financial services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</a:t>
            </a:r>
            <a:r>
              <a:rPr lang="en-US" dirty="0"/>
              <a:t>make a decision for loan approval based on the applicant’s profile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out  </a:t>
            </a:r>
            <a:r>
              <a:rPr lang="en-US" dirty="0"/>
              <a:t>the driving factors (or driver variables) behind loan default,</a:t>
            </a:r>
          </a:p>
        </p:txBody>
      </p:sp>
    </p:spTree>
    <p:extLst>
      <p:ext uri="{BB962C8B-B14F-4D97-AF65-F5344CB8AC3E}">
        <p14:creationId xmlns:p14="http://schemas.microsoft.com/office/powerpoint/2010/main" val="29668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loan_amnt</a:t>
            </a:r>
            <a:r>
              <a:rPr lang="en-US" b="1" dirty="0"/>
              <a:t> </a:t>
            </a:r>
            <a:r>
              <a:rPr lang="en-US" b="1" dirty="0" err="1"/>
              <a:t>Distribuition</a:t>
            </a:r>
            <a:r>
              <a:rPr lang="en-US" b="1" dirty="0"/>
              <a:t> Fully paid and default comparison against 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3984"/>
            <a:ext cx="10515600" cy="43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8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loan_amnt</a:t>
            </a:r>
            <a:r>
              <a:rPr lang="en-US" b="1" dirty="0"/>
              <a:t> </a:t>
            </a:r>
            <a:r>
              <a:rPr lang="en-US" b="1" dirty="0" err="1"/>
              <a:t>Distribuition</a:t>
            </a:r>
            <a:r>
              <a:rPr lang="en-US" b="1" dirty="0"/>
              <a:t> grade  comparison against 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969"/>
            <a:ext cx="10515600" cy="42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2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A &amp;B has high loan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584" y="1825625"/>
            <a:ext cx="46768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4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loan is between 5k to 10k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237" y="2396331"/>
            <a:ext cx="6105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7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</vt:lpstr>
      <vt:lpstr>loan_amnt Distribuition Fully paid and default comparison against purpose </vt:lpstr>
      <vt:lpstr>loan_amnt Distribuition grade  comparison against purpose </vt:lpstr>
      <vt:lpstr>Grade A &amp;B has high loan</vt:lpstr>
      <vt:lpstr>Highest loan is between 5k to 10k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Rajesh</dc:creator>
  <cp:lastModifiedBy>Rajesh</cp:lastModifiedBy>
  <cp:revision>4</cp:revision>
  <dcterms:created xsi:type="dcterms:W3CDTF">2022-08-10T15:55:01Z</dcterms:created>
  <dcterms:modified xsi:type="dcterms:W3CDTF">2022-08-10T17:09:16Z</dcterms:modified>
</cp:coreProperties>
</file>