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65" r:id="rId6"/>
    <p:sldId id="257" r:id="rId7"/>
    <p:sldId id="258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BC26-82C8-4F6D-9A48-ACAC570FB07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EAEC-E125-4C1F-82FB-DF41B69E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780872"/>
            <a:ext cx="88120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ANIMATED GIFS broken again!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4" y="2364150"/>
            <a:ext cx="3070692" cy="222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2" y="2286000"/>
            <a:ext cx="4030414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31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76200"/>
            <a:ext cx="90406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Text for DISCLAIMER should start on SAME line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DISCLAIMER: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This tool is for …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Text for NOTE should start on SAME line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NOTE: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Best viewed on ….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Upper-case / capitalize both DISCLAIMER + NOTE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97" y="2209800"/>
            <a:ext cx="7740703" cy="16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65297" y="2667000"/>
            <a:ext cx="8382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7593" y="3213100"/>
            <a:ext cx="480929" cy="254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" y="3045023"/>
            <a:ext cx="179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Capitalize NOTE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28750" y="3198911"/>
            <a:ext cx="614772" cy="7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4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53400"/>
            <a:ext cx="881202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TRADITIONAL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Delete THE + APPROACH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 IT AND LEAVE IT</a:t>
            </a:r>
            <a:endParaRPr lang="en-US" altLang="en-US" sz="32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Delete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STRATEGY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7" y="1905000"/>
            <a:ext cx="7908636" cy="85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124200" y="2004699"/>
            <a:ext cx="567771" cy="3877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3952" y="2294712"/>
            <a:ext cx="1960098" cy="3877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4" y="5355831"/>
            <a:ext cx="8060826" cy="5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6638193" y="5441505"/>
            <a:ext cx="1781907" cy="3877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534651"/>
            <a:ext cx="88120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OVERVIEW sections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Please put padding back above / below OVERVIEW sections on all pages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81163"/>
            <a:ext cx="34480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514600" y="4194149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1828800"/>
            <a:ext cx="755703" cy="75570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657761"/>
            <a:ext cx="88120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TRADITIONAL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Delete footnote 9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84375"/>
            <a:ext cx="8858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62000" y="2837861"/>
            <a:ext cx="426575" cy="4265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66800" y="1371600"/>
            <a:ext cx="838200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481786"/>
            <a:ext cx="561162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RESEARCH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[1] use the research hero image I sent (no gray shading)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[2] change the background image back (it got replaced with the hero image)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85950"/>
            <a:ext cx="373062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019550"/>
            <a:ext cx="37306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33600" y="1981200"/>
            <a:ext cx="1524000" cy="3657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1447800"/>
            <a:ext cx="2971800" cy="114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8" y="2209800"/>
            <a:ext cx="2488832" cy="22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597931"/>
            <a:ext cx="90406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MENU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Clicking on LEARN and TOOL should expand/collapse (same functionality as the +/-)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72416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47823"/>
            <a:ext cx="2382562" cy="364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716" y="2607945"/>
            <a:ext cx="2286000" cy="33528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857073" y="3200400"/>
            <a:ext cx="58654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25908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68" y="2209800"/>
            <a:ext cx="2488832" cy="22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6096000" y="3200400"/>
            <a:ext cx="58654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29290"/>
            <a:ext cx="90406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>[3] It works on my PC in MOBILE/developer mode too (like in your videos), but not on my phone ==&gt; QUESTION: Would it be easier to email it to the user?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  <a:t>[4] The PDF it generates (on my computer) is not good. See attached.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Reply :- Ok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will check and update you soon.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Please let me know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72" y="188655"/>
            <a:ext cx="904062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QUESTIONNAIRE 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OVERVIEW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Make all of this text 18px with 0.5 line spacing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  <a:sym typeface="Wingdings" panose="05000000000000000000" pitchFamily="2" charset="2"/>
              </a:rPr>
              <a:t>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LEFT align all text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Please make square bullets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/>
              </a:rPr>
              <a:t>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2289175"/>
            <a:ext cx="581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.png"/>
          <p:cNvSpPr>
            <a:spLocks noChangeAspect="1" noChangeArrowheads="1"/>
          </p:cNvSpPr>
          <p:nvPr/>
        </p:nvSpPr>
        <p:spPr bwMode="auto">
          <a:xfrm>
            <a:off x="155575" y="5310188"/>
            <a:ext cx="15716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4"/>
          <a:stretch/>
        </p:blipFill>
        <p:spPr bwMode="auto">
          <a:xfrm>
            <a:off x="4840287" y="920750"/>
            <a:ext cx="2779713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1" b="7534"/>
          <a:stretch/>
        </p:blipFill>
        <p:spPr bwMode="auto">
          <a:xfrm>
            <a:off x="228600" y="2590800"/>
            <a:ext cx="8464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31" y="5354781"/>
            <a:ext cx="3839169" cy="13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715000"/>
            <a:ext cx="350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Please make paragraph text on THANK YOU! page 18px also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72" y="-11132"/>
            <a:ext cx="904062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QUESTIONNAIRE 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GOALS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Please fix formatting for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Other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by moving text input bo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 below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Same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fix for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Other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on INSURANCE DETAILS 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aseline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Different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fix for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Other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on OTHER QUESTIONS page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aseline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 Keep on SAME line / make more space for Referral +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Other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400" y="1177925"/>
            <a:ext cx="7162800" cy="2108200"/>
            <a:chOff x="533400" y="2895600"/>
            <a:chExt cx="7162800" cy="2108200"/>
          </a:xfrm>
        </p:grpSpPr>
        <p:sp>
          <p:nvSpPr>
            <p:cNvPr id="5" name="AutoShape 2" descr="image.png"/>
            <p:cNvSpPr>
              <a:spLocks noChangeAspect="1" noChangeArrowheads="1"/>
            </p:cNvSpPr>
            <p:nvPr/>
          </p:nvSpPr>
          <p:spPr bwMode="auto">
            <a:xfrm>
              <a:off x="533400" y="3359150"/>
              <a:ext cx="581025" cy="88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71800"/>
              <a:ext cx="6553200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143000" y="3584574"/>
              <a:ext cx="6397625" cy="141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29534" y="3279775"/>
              <a:ext cx="561109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7" t="31563" r="89002" b="58125"/>
            <a:stretch/>
          </p:blipFill>
          <p:spPr bwMode="auto">
            <a:xfrm>
              <a:off x="1539875" y="3441700"/>
              <a:ext cx="5715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1139825" y="3584575"/>
              <a:ext cx="6553200" cy="793750"/>
              <a:chOff x="1524000" y="5200650"/>
              <a:chExt cx="6553200" cy="793750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938"/>
              <a:stretch/>
            </p:blipFill>
            <p:spPr bwMode="auto">
              <a:xfrm>
                <a:off x="1524000" y="5200650"/>
                <a:ext cx="6553200" cy="793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80" t="18438" r="72820" b="70781"/>
              <a:stretch/>
            </p:blipFill>
            <p:spPr bwMode="auto">
              <a:xfrm>
                <a:off x="1828800" y="5295900"/>
                <a:ext cx="819150" cy="219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295400" y="2895600"/>
              <a:ext cx="561109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27" b="86875"/>
            <a:stretch/>
          </p:blipFill>
          <p:spPr bwMode="auto">
            <a:xfrm>
              <a:off x="1143000" y="3143250"/>
              <a:ext cx="15906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3505200"/>
            <a:ext cx="63690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66" y="5543324"/>
            <a:ext cx="3279734" cy="108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1539875" y="3505200"/>
            <a:ext cx="136525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104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Brask</dc:creator>
  <cp:lastModifiedBy>Aaron Brask</cp:lastModifiedBy>
  <cp:revision>24</cp:revision>
  <dcterms:created xsi:type="dcterms:W3CDTF">2019-12-23T23:53:09Z</dcterms:created>
  <dcterms:modified xsi:type="dcterms:W3CDTF">2019-12-24T01:01:36Z</dcterms:modified>
</cp:coreProperties>
</file>