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5" r:id="rId4"/>
    <p:sldId id="257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BC26-82C8-4F6D-9A48-ACAC570FB07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c2-18-221-255-18.us-east-2.compute.amazonaws.com/front/tn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2146280"/>
            <a:ext cx="88120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 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IT AND LEAVE IT</a:t>
            </a:r>
            <a:endParaRPr lang="en-US" altLang="en-US" sz="32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This header should not be an active link and not blue (make it like it wa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before)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4"/>
          <a:stretch/>
        </p:blipFill>
        <p:spPr bwMode="auto">
          <a:xfrm>
            <a:off x="359274" y="4898631"/>
            <a:ext cx="6846286" cy="6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581400"/>
            <a:ext cx="8020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375136" y="4137862"/>
            <a:ext cx="33673" cy="875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288431"/>
            <a:ext cx="88120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OVERVIEW sections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Please put padding back above / below OVERVIEW sections on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ALL pages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FAQ		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SERVICES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22955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981200"/>
            <a:ext cx="159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14287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581400" y="2362200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3295650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87697" y="3968697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29325" y="3581400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481786"/>
            <a:ext cx="561162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RESEARCH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[1] use the research hero image I sent (no gray shading)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[2] change the background image back (it got replaced with the hero image)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85950"/>
            <a:ext cx="373062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019550"/>
            <a:ext cx="37306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33600" y="1981200"/>
            <a:ext cx="1524000" cy="3657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1447800"/>
            <a:ext cx="2971800" cy="114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5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8" y="2895600"/>
            <a:ext cx="2488832" cy="22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228600"/>
            <a:ext cx="904062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MENU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Clicking on LEARN and TOOL should expand/collapse (same functionality as the +/-)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[AGAIN!] Now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the responsive navigation menu DOES NOT CLOSE when going to another page.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72416" y="29749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3623"/>
            <a:ext cx="2382562" cy="364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716" y="3293745"/>
            <a:ext cx="2286000" cy="33528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857073" y="3886200"/>
            <a:ext cx="58654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2766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68" y="2895600"/>
            <a:ext cx="2488832" cy="22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6096000" y="3886200"/>
            <a:ext cx="58654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247233"/>
            <a:ext cx="904062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>[3] It works on my PC in MOBILE/developer mode too (like in your videos), but not on my phone ==&gt; QUESTION: Would it be easier to email it to the user?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>[4] The PDF it generates (on my computer) is not good. See attached.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Reply :- Ok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will check and update you soon.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Please let 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know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Is this working now?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557986"/>
            <a:ext cx="90406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QUESTIONNAIRE 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OVERVIEW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Bullets got broken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2695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72" y="111978"/>
            <a:ext cx="724992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QUESTIONNAIRE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[GOALS] Please get this aligned</a:t>
            </a: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INSURANCE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DETAILS]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Please get this aligned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[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OTHER QUESTIONS] Please insert little space between Referral and input box AND 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lease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LEFT alig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 both inputs boxes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83536"/>
            <a:ext cx="1047418" cy="155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52761"/>
            <a:ext cx="1756541" cy="14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77" y="5351835"/>
            <a:ext cx="1279723" cy="10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199311"/>
            <a:ext cx="90406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Typo: DISCLIMER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 DISCLAIMER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Word wrap / indentation should be same as before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Text should be SAME SIZE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 = 21px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3141345"/>
            <a:ext cx="8915400" cy="2116455"/>
            <a:chOff x="152400" y="1972270"/>
            <a:chExt cx="8915400" cy="2116455"/>
          </a:xfrm>
        </p:grpSpPr>
        <p:sp>
          <p:nvSpPr>
            <p:cNvPr id="2" name="TextBox 1"/>
            <p:cNvSpPr txBox="1"/>
            <p:nvPr/>
          </p:nvSpPr>
          <p:spPr>
            <a:xfrm>
              <a:off x="152400" y="2057400"/>
              <a:ext cx="8915400" cy="2031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914400" rtlCol="0">
              <a:spAutoFit/>
            </a:bodyPr>
            <a:lstStyle/>
            <a:p>
              <a:r>
                <a:rPr lang="en-US" sz="2100" b="1" dirty="0" smtClean="0">
                  <a:solidFill>
                    <a:srgbClr val="FF0000"/>
                  </a:solidFill>
                </a:rPr>
                <a:t>DISCLAIMER</a:t>
              </a:r>
              <a:r>
                <a:rPr lang="en-US" sz="2100" b="1" dirty="0">
                  <a:solidFill>
                    <a:srgbClr val="FF0000"/>
                  </a:solidFill>
                </a:rPr>
                <a:t>:</a:t>
              </a:r>
              <a:r>
                <a:rPr lang="en-US" sz="2100" dirty="0">
                  <a:solidFill>
                    <a:srgbClr val="FF0000"/>
                  </a:solidFill>
                </a:rPr>
                <a:t> This tool is for illustration purposes only. It does not constitute investment advice and makes no recommendations. Please refer to the </a:t>
              </a:r>
              <a:r>
                <a:rPr lang="en-US" sz="2100" dirty="0">
                  <a:solidFill>
                    <a:srgbClr val="FF0000"/>
                  </a:solidFill>
                  <a:hlinkClick r:id="rId2"/>
                </a:rPr>
                <a:t>terms and </a:t>
              </a:r>
              <a:r>
                <a:rPr lang="en-US" sz="2100" dirty="0" smtClean="0">
                  <a:solidFill>
                    <a:srgbClr val="FF0000"/>
                  </a:solidFill>
                  <a:hlinkClick r:id="rId2"/>
                </a:rPr>
                <a:t>conditions</a:t>
              </a:r>
              <a:r>
                <a:rPr lang="en-US" sz="2100" dirty="0" smtClean="0">
                  <a:solidFill>
                    <a:srgbClr val="FF0000"/>
                  </a:solidFill>
                </a:rPr>
                <a:t> for </a:t>
              </a:r>
              <a:r>
                <a:rPr lang="en-US" sz="2100" dirty="0">
                  <a:solidFill>
                    <a:srgbClr val="FF0000"/>
                  </a:solidFill>
                </a:rPr>
                <a:t>more information.</a:t>
              </a:r>
            </a:p>
            <a:p>
              <a:endParaRPr lang="en-US" sz="2100" b="1" dirty="0" smtClean="0">
                <a:solidFill>
                  <a:srgbClr val="FF0000"/>
                </a:solidFill>
              </a:endParaRPr>
            </a:p>
            <a:p>
              <a:r>
                <a:rPr lang="en-US" sz="2100" b="1" dirty="0" smtClean="0">
                  <a:solidFill>
                    <a:srgbClr val="FF0000"/>
                  </a:solidFill>
                </a:rPr>
                <a:t>NOTE: </a:t>
              </a:r>
              <a:r>
                <a:rPr lang="en-US" sz="2100" dirty="0" smtClean="0">
                  <a:solidFill>
                    <a:srgbClr val="FF0000"/>
                  </a:solidFill>
                </a:rPr>
                <a:t>Best </a:t>
              </a:r>
              <a:r>
                <a:rPr lang="en-US" sz="2100" dirty="0">
                  <a:solidFill>
                    <a:srgbClr val="FF0000"/>
                  </a:solidFill>
                </a:rPr>
                <a:t>viewed on larger screens (tablets, laptops, PCs, etc.)</a:t>
              </a:r>
            </a:p>
            <a:p>
              <a:endParaRPr lang="en-US" sz="2100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0974" y="1972270"/>
              <a:ext cx="391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!</a:t>
              </a:r>
              <a:endPara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64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162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Brask</dc:creator>
  <cp:lastModifiedBy>Aaron Brask</cp:lastModifiedBy>
  <cp:revision>31</cp:revision>
  <dcterms:created xsi:type="dcterms:W3CDTF">2019-12-23T23:53:09Z</dcterms:created>
  <dcterms:modified xsi:type="dcterms:W3CDTF">2019-12-26T00:36:43Z</dcterms:modified>
</cp:coreProperties>
</file>