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8" r:id="rId3"/>
    <p:sldId id="267" r:id="rId4"/>
    <p:sldId id="258"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4" d="100"/>
          <a:sy n="74" d="100"/>
        </p:scale>
        <p:origin x="1716"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E7BC26-82C8-4F6D-9A48-ACAC570FB073}" type="datetimeFigureOut">
              <a:rPr lang="en-US" smtClean="0"/>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4EAEC-E125-4C1F-82FB-DF41B69E0E34}" type="slidenum">
              <a:rPr lang="en-US" smtClean="0"/>
              <a:t>‹#›</a:t>
            </a:fld>
            <a:endParaRPr lang="en-US"/>
          </a:p>
        </p:txBody>
      </p:sp>
    </p:spTree>
    <p:extLst>
      <p:ext uri="{BB962C8B-B14F-4D97-AF65-F5344CB8AC3E}">
        <p14:creationId xmlns:p14="http://schemas.microsoft.com/office/powerpoint/2010/main" val="3891213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E7BC26-82C8-4F6D-9A48-ACAC570FB073}" type="datetimeFigureOut">
              <a:rPr lang="en-US" smtClean="0"/>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4EAEC-E125-4C1F-82FB-DF41B69E0E34}" type="slidenum">
              <a:rPr lang="en-US" smtClean="0"/>
              <a:t>‹#›</a:t>
            </a:fld>
            <a:endParaRPr lang="en-US"/>
          </a:p>
        </p:txBody>
      </p:sp>
    </p:spTree>
    <p:extLst>
      <p:ext uri="{BB962C8B-B14F-4D97-AF65-F5344CB8AC3E}">
        <p14:creationId xmlns:p14="http://schemas.microsoft.com/office/powerpoint/2010/main" val="1919496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E7BC26-82C8-4F6D-9A48-ACAC570FB073}" type="datetimeFigureOut">
              <a:rPr lang="en-US" smtClean="0"/>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4EAEC-E125-4C1F-82FB-DF41B69E0E34}" type="slidenum">
              <a:rPr lang="en-US" smtClean="0"/>
              <a:t>‹#›</a:t>
            </a:fld>
            <a:endParaRPr lang="en-US"/>
          </a:p>
        </p:txBody>
      </p:sp>
    </p:spTree>
    <p:extLst>
      <p:ext uri="{BB962C8B-B14F-4D97-AF65-F5344CB8AC3E}">
        <p14:creationId xmlns:p14="http://schemas.microsoft.com/office/powerpoint/2010/main" val="4102943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E7BC26-82C8-4F6D-9A48-ACAC570FB073}" type="datetimeFigureOut">
              <a:rPr lang="en-US" smtClean="0"/>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4EAEC-E125-4C1F-82FB-DF41B69E0E34}" type="slidenum">
              <a:rPr lang="en-US" smtClean="0"/>
              <a:t>‹#›</a:t>
            </a:fld>
            <a:endParaRPr lang="en-US"/>
          </a:p>
        </p:txBody>
      </p:sp>
    </p:spTree>
    <p:extLst>
      <p:ext uri="{BB962C8B-B14F-4D97-AF65-F5344CB8AC3E}">
        <p14:creationId xmlns:p14="http://schemas.microsoft.com/office/powerpoint/2010/main" val="2363842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E7BC26-82C8-4F6D-9A48-ACAC570FB073}" type="datetimeFigureOut">
              <a:rPr lang="en-US" smtClean="0"/>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4EAEC-E125-4C1F-82FB-DF41B69E0E34}" type="slidenum">
              <a:rPr lang="en-US" smtClean="0"/>
              <a:t>‹#›</a:t>
            </a:fld>
            <a:endParaRPr lang="en-US"/>
          </a:p>
        </p:txBody>
      </p:sp>
    </p:spTree>
    <p:extLst>
      <p:ext uri="{BB962C8B-B14F-4D97-AF65-F5344CB8AC3E}">
        <p14:creationId xmlns:p14="http://schemas.microsoft.com/office/powerpoint/2010/main" val="289567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E7BC26-82C8-4F6D-9A48-ACAC570FB073}" type="datetimeFigureOut">
              <a:rPr lang="en-US" smtClean="0"/>
              <a:t>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14EAEC-E125-4C1F-82FB-DF41B69E0E34}" type="slidenum">
              <a:rPr lang="en-US" smtClean="0"/>
              <a:t>‹#›</a:t>
            </a:fld>
            <a:endParaRPr lang="en-US"/>
          </a:p>
        </p:txBody>
      </p:sp>
    </p:spTree>
    <p:extLst>
      <p:ext uri="{BB962C8B-B14F-4D97-AF65-F5344CB8AC3E}">
        <p14:creationId xmlns:p14="http://schemas.microsoft.com/office/powerpoint/2010/main" val="2316271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E7BC26-82C8-4F6D-9A48-ACAC570FB073}" type="datetimeFigureOut">
              <a:rPr lang="en-US" smtClean="0"/>
              <a:t>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14EAEC-E125-4C1F-82FB-DF41B69E0E34}" type="slidenum">
              <a:rPr lang="en-US" smtClean="0"/>
              <a:t>‹#›</a:t>
            </a:fld>
            <a:endParaRPr lang="en-US"/>
          </a:p>
        </p:txBody>
      </p:sp>
    </p:spTree>
    <p:extLst>
      <p:ext uri="{BB962C8B-B14F-4D97-AF65-F5344CB8AC3E}">
        <p14:creationId xmlns:p14="http://schemas.microsoft.com/office/powerpoint/2010/main" val="4050680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E7BC26-82C8-4F6D-9A48-ACAC570FB073}" type="datetimeFigureOut">
              <a:rPr lang="en-US" smtClean="0"/>
              <a:t>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14EAEC-E125-4C1F-82FB-DF41B69E0E34}" type="slidenum">
              <a:rPr lang="en-US" smtClean="0"/>
              <a:t>‹#›</a:t>
            </a:fld>
            <a:endParaRPr lang="en-US"/>
          </a:p>
        </p:txBody>
      </p:sp>
    </p:spTree>
    <p:extLst>
      <p:ext uri="{BB962C8B-B14F-4D97-AF65-F5344CB8AC3E}">
        <p14:creationId xmlns:p14="http://schemas.microsoft.com/office/powerpoint/2010/main" val="4052221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E7BC26-82C8-4F6D-9A48-ACAC570FB073}" type="datetimeFigureOut">
              <a:rPr lang="en-US" smtClean="0"/>
              <a:t>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14EAEC-E125-4C1F-82FB-DF41B69E0E34}" type="slidenum">
              <a:rPr lang="en-US" smtClean="0"/>
              <a:t>‹#›</a:t>
            </a:fld>
            <a:endParaRPr lang="en-US"/>
          </a:p>
        </p:txBody>
      </p:sp>
    </p:spTree>
    <p:extLst>
      <p:ext uri="{BB962C8B-B14F-4D97-AF65-F5344CB8AC3E}">
        <p14:creationId xmlns:p14="http://schemas.microsoft.com/office/powerpoint/2010/main" val="2609995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E7BC26-82C8-4F6D-9A48-ACAC570FB073}" type="datetimeFigureOut">
              <a:rPr lang="en-US" smtClean="0"/>
              <a:t>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14EAEC-E125-4C1F-82FB-DF41B69E0E34}" type="slidenum">
              <a:rPr lang="en-US" smtClean="0"/>
              <a:t>‹#›</a:t>
            </a:fld>
            <a:endParaRPr lang="en-US"/>
          </a:p>
        </p:txBody>
      </p:sp>
    </p:spTree>
    <p:extLst>
      <p:ext uri="{BB962C8B-B14F-4D97-AF65-F5344CB8AC3E}">
        <p14:creationId xmlns:p14="http://schemas.microsoft.com/office/powerpoint/2010/main" val="189642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E7BC26-82C8-4F6D-9A48-ACAC570FB073}" type="datetimeFigureOut">
              <a:rPr lang="en-US" smtClean="0"/>
              <a:t>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14EAEC-E125-4C1F-82FB-DF41B69E0E34}" type="slidenum">
              <a:rPr lang="en-US" smtClean="0"/>
              <a:t>‹#›</a:t>
            </a:fld>
            <a:endParaRPr lang="en-US"/>
          </a:p>
        </p:txBody>
      </p:sp>
    </p:spTree>
    <p:extLst>
      <p:ext uri="{BB962C8B-B14F-4D97-AF65-F5344CB8AC3E}">
        <p14:creationId xmlns:p14="http://schemas.microsoft.com/office/powerpoint/2010/main" val="4204145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E7BC26-82C8-4F6D-9A48-ACAC570FB073}" type="datetimeFigureOut">
              <a:rPr lang="en-US" smtClean="0"/>
              <a:t>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14EAEC-E125-4C1F-82FB-DF41B69E0E34}" type="slidenum">
              <a:rPr lang="en-US" smtClean="0"/>
              <a:t>‹#›</a:t>
            </a:fld>
            <a:endParaRPr lang="en-US"/>
          </a:p>
        </p:txBody>
      </p:sp>
    </p:spTree>
    <p:extLst>
      <p:ext uri="{BB962C8B-B14F-4D97-AF65-F5344CB8AC3E}">
        <p14:creationId xmlns:p14="http://schemas.microsoft.com/office/powerpoint/2010/main" val="3465454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3833" y="1508753"/>
            <a:ext cx="1999567" cy="2682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1"/>
          <p:cNvSpPr>
            <a:spLocks noChangeArrowheads="1"/>
          </p:cNvSpPr>
          <p:nvPr/>
        </p:nvSpPr>
        <p:spPr bwMode="auto">
          <a:xfrm>
            <a:off x="27172" y="30540"/>
            <a:ext cx="6373628"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fontAlgn="base">
              <a:spcBef>
                <a:spcPct val="0"/>
              </a:spcBef>
              <a:spcAft>
                <a:spcPct val="0"/>
              </a:spcAft>
            </a:pPr>
            <a:r>
              <a:rPr lang="en-US" sz="3200" b="1" dirty="0" smtClean="0">
                <a:solidFill>
                  <a:srgbClr val="FF0000"/>
                </a:solidFill>
                <a:latin typeface="+mj-lt"/>
              </a:rPr>
              <a:t>TRADITIONAL + SET IT AND LEAVE IT</a:t>
            </a:r>
            <a:endParaRPr lang="en-US" altLang="en-US" sz="3200" b="1" dirty="0" smtClean="0">
              <a:solidFill>
                <a:srgbClr val="FF0000"/>
              </a:solidFill>
              <a:latin typeface="+mj-lt"/>
              <a:cs typeface="Arial" charset="0"/>
            </a:endParaRPr>
          </a:p>
          <a:p>
            <a:pPr lvl="0" fontAlgn="base">
              <a:spcBef>
                <a:spcPct val="0"/>
              </a:spcBef>
              <a:spcAft>
                <a:spcPct val="0"/>
              </a:spcAft>
            </a:pPr>
            <a:endParaRPr lang="en-US" altLang="en-US" sz="600" b="1" dirty="0" smtClean="0">
              <a:solidFill>
                <a:srgbClr val="FF0000"/>
              </a:solidFill>
              <a:latin typeface="+mj-lt"/>
              <a:cs typeface="Arial" charset="0"/>
            </a:endParaRPr>
          </a:p>
          <a:p>
            <a:pPr lvl="0" fontAlgn="base">
              <a:spcBef>
                <a:spcPct val="0"/>
              </a:spcBef>
              <a:spcAft>
                <a:spcPct val="0"/>
              </a:spcAft>
            </a:pPr>
            <a:r>
              <a:rPr lang="en-US" altLang="en-US" sz="1600" b="1" dirty="0" smtClean="0">
                <a:solidFill>
                  <a:srgbClr val="FF0000"/>
                </a:solidFill>
                <a:latin typeface="+mj-lt"/>
                <a:cs typeface="Arial" charset="0"/>
              </a:rPr>
              <a:t>I would really like the padding around ALL red boxes and ALL overview sections the SAME and EVEN</a:t>
            </a:r>
          </a:p>
          <a:p>
            <a:pPr lvl="0" fontAlgn="base">
              <a:spcBef>
                <a:spcPct val="0"/>
              </a:spcBef>
              <a:spcAft>
                <a:spcPct val="0"/>
              </a:spcAft>
            </a:pPr>
            <a:endParaRPr lang="en-US" altLang="en-US" sz="1600" b="1" dirty="0" smtClean="0">
              <a:solidFill>
                <a:srgbClr val="FF0000"/>
              </a:solidFill>
              <a:latin typeface="+mj-lt"/>
              <a:cs typeface="Arial" charset="0"/>
            </a:endParaRPr>
          </a:p>
          <a:p>
            <a:pPr lvl="0" fontAlgn="base">
              <a:spcBef>
                <a:spcPct val="0"/>
              </a:spcBef>
              <a:spcAft>
                <a:spcPct val="0"/>
              </a:spcAft>
            </a:pPr>
            <a:r>
              <a:rPr lang="en-US" altLang="en-US" sz="1600" b="1" dirty="0" smtClean="0">
                <a:solidFill>
                  <a:srgbClr val="FF0000"/>
                </a:solidFill>
                <a:latin typeface="+mj-lt"/>
                <a:cs typeface="Arial" charset="0"/>
              </a:rPr>
              <a:t>	</a:t>
            </a:r>
          </a:p>
          <a:p>
            <a:pPr lvl="0" fontAlgn="base">
              <a:spcBef>
                <a:spcPct val="0"/>
              </a:spcBef>
              <a:spcAft>
                <a:spcPct val="0"/>
              </a:spcAft>
            </a:pPr>
            <a:r>
              <a:rPr kumimoji="0" lang="en-US" altLang="en-US" sz="1600" b="1" i="0" u="none" strike="noStrike" cap="none" normalizeH="0" baseline="0" dirty="0" smtClean="0">
                <a:ln>
                  <a:noFill/>
                </a:ln>
                <a:solidFill>
                  <a:srgbClr val="FF0000"/>
                </a:solidFill>
                <a:effectLst/>
                <a:latin typeface="+mj-lt"/>
                <a:cs typeface="Arial" charset="0"/>
              </a:rPr>
              <a:t>SET IT AND LEAVE IT</a:t>
            </a:r>
          </a:p>
          <a:p>
            <a:pPr marL="115888" lvl="0" indent="-115888" fontAlgn="base">
              <a:spcBef>
                <a:spcPct val="0"/>
              </a:spcBef>
              <a:spcAft>
                <a:spcPct val="0"/>
              </a:spcAft>
              <a:buFontTx/>
              <a:buChar char="-"/>
            </a:pPr>
            <a:r>
              <a:rPr lang="en-US" altLang="en-US" sz="1600" dirty="0" smtClean="0">
                <a:solidFill>
                  <a:srgbClr val="FF0000"/>
                </a:solidFill>
                <a:latin typeface="+mj-lt"/>
                <a:cs typeface="Arial" charset="0"/>
              </a:rPr>
              <a:t>All the same</a:t>
            </a:r>
          </a:p>
          <a:p>
            <a:pPr marL="115888" lvl="0" indent="-115888" fontAlgn="base">
              <a:spcBef>
                <a:spcPct val="0"/>
              </a:spcBef>
              <a:spcAft>
                <a:spcPct val="0"/>
              </a:spcAft>
              <a:buFontTx/>
              <a:buChar char="-"/>
            </a:pPr>
            <a:r>
              <a:rPr lang="en-US" altLang="en-US" sz="1600" dirty="0" smtClean="0">
                <a:solidFill>
                  <a:srgbClr val="FF0000"/>
                </a:solidFill>
                <a:latin typeface="+mj-lt"/>
                <a:cs typeface="Arial" charset="0"/>
              </a:rPr>
              <a:t>This is good </a:t>
            </a:r>
            <a:endParaRPr kumimoji="0" lang="en-US" altLang="en-US" sz="1600" i="0" u="none" strike="noStrike" cap="none" normalizeH="0" baseline="0" dirty="0" smtClean="0">
              <a:ln>
                <a:noFill/>
              </a:ln>
              <a:solidFill>
                <a:srgbClr val="FF0000"/>
              </a:solidFill>
              <a:effectLst/>
              <a:latin typeface="+mj-lt"/>
              <a:cs typeface="Arial" charset="0"/>
            </a:endParaRPr>
          </a:p>
          <a:p>
            <a:pPr lvl="0" fontAlgn="base">
              <a:spcBef>
                <a:spcPct val="0"/>
              </a:spcBef>
              <a:spcAft>
                <a:spcPct val="0"/>
              </a:spcAft>
            </a:pPr>
            <a:endParaRPr lang="en-US" altLang="en-US" sz="1600" b="1" dirty="0">
              <a:solidFill>
                <a:srgbClr val="FF0000"/>
              </a:solidFill>
              <a:latin typeface="+mj-lt"/>
              <a:cs typeface="Arial" charset="0"/>
            </a:endParaRPr>
          </a:p>
          <a:p>
            <a:pPr lvl="0" fontAlgn="base">
              <a:spcBef>
                <a:spcPct val="0"/>
              </a:spcBef>
              <a:spcAft>
                <a:spcPct val="0"/>
              </a:spcAft>
            </a:pPr>
            <a:endParaRPr kumimoji="0" lang="en-US" altLang="en-US" sz="1600" b="1" i="0" u="none" strike="noStrike" cap="none" normalizeH="0" baseline="0" dirty="0" smtClean="0">
              <a:ln>
                <a:noFill/>
              </a:ln>
              <a:solidFill>
                <a:srgbClr val="FF0000"/>
              </a:solidFill>
              <a:effectLst/>
              <a:latin typeface="+mj-lt"/>
              <a:cs typeface="Arial" charset="0"/>
            </a:endParaRPr>
          </a:p>
          <a:p>
            <a:pPr lvl="0" fontAlgn="base">
              <a:spcBef>
                <a:spcPct val="0"/>
              </a:spcBef>
              <a:spcAft>
                <a:spcPct val="0"/>
              </a:spcAft>
            </a:pPr>
            <a:endParaRPr lang="en-US" altLang="en-US" sz="1600" b="1" dirty="0">
              <a:solidFill>
                <a:srgbClr val="FF0000"/>
              </a:solidFill>
              <a:latin typeface="+mj-lt"/>
              <a:cs typeface="Arial" charset="0"/>
            </a:endParaRPr>
          </a:p>
          <a:p>
            <a:pPr lvl="0" fontAlgn="base">
              <a:spcBef>
                <a:spcPct val="0"/>
              </a:spcBef>
              <a:spcAft>
                <a:spcPct val="0"/>
              </a:spcAft>
            </a:pPr>
            <a:endParaRPr kumimoji="0" lang="en-US" altLang="en-US" sz="1600" b="1" i="0" u="none" strike="noStrike" cap="none" normalizeH="0" baseline="0" dirty="0" smtClean="0">
              <a:ln>
                <a:noFill/>
              </a:ln>
              <a:solidFill>
                <a:srgbClr val="FF0000"/>
              </a:solidFill>
              <a:effectLst/>
              <a:latin typeface="+mj-lt"/>
              <a:cs typeface="Arial" charset="0"/>
            </a:endParaRPr>
          </a:p>
          <a:p>
            <a:pPr lvl="0" fontAlgn="base">
              <a:spcBef>
                <a:spcPct val="0"/>
              </a:spcBef>
              <a:spcAft>
                <a:spcPct val="0"/>
              </a:spcAft>
            </a:pPr>
            <a:endParaRPr lang="en-US" altLang="en-US" sz="1600" b="1" dirty="0">
              <a:solidFill>
                <a:srgbClr val="FF0000"/>
              </a:solidFill>
              <a:latin typeface="+mj-lt"/>
              <a:cs typeface="Arial" charset="0"/>
            </a:endParaRPr>
          </a:p>
          <a:p>
            <a:pPr fontAlgn="base">
              <a:spcBef>
                <a:spcPct val="0"/>
              </a:spcBef>
              <a:spcAft>
                <a:spcPct val="0"/>
              </a:spcAft>
            </a:pPr>
            <a:endParaRPr kumimoji="0" lang="en-US" altLang="en-US" sz="1600" b="0" i="0" u="none" strike="noStrike" cap="none" normalizeH="0" baseline="0" dirty="0" smtClean="0">
              <a:ln>
                <a:noFill/>
              </a:ln>
              <a:solidFill>
                <a:schemeClr val="tx1"/>
              </a:solidFill>
              <a:effectLst/>
              <a:latin typeface="+mj-lt"/>
              <a:cs typeface="Arial" charset="0"/>
            </a:endParaRPr>
          </a:p>
        </p:txBody>
      </p:sp>
      <p:cxnSp>
        <p:nvCxnSpPr>
          <p:cNvPr id="16" name="Straight Arrow Connector 15"/>
          <p:cNvCxnSpPr/>
          <p:nvPr/>
        </p:nvCxnSpPr>
        <p:spPr>
          <a:xfrm>
            <a:off x="1295400" y="2015258"/>
            <a:ext cx="1371600" cy="1600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295400" y="1786658"/>
            <a:ext cx="13716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295400" y="2015258"/>
            <a:ext cx="13716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03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9833" y="1295400"/>
            <a:ext cx="2101767" cy="2932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Rectangle 1"/>
          <p:cNvSpPr>
            <a:spLocks noChangeArrowheads="1"/>
          </p:cNvSpPr>
          <p:nvPr/>
        </p:nvSpPr>
        <p:spPr bwMode="auto">
          <a:xfrm>
            <a:off x="4953000" y="1371600"/>
            <a:ext cx="2055776"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fontAlgn="base">
              <a:spcBef>
                <a:spcPct val="0"/>
              </a:spcBef>
              <a:spcAft>
                <a:spcPct val="0"/>
              </a:spcAft>
            </a:pPr>
            <a:r>
              <a:rPr lang="en-US" sz="1600" b="1" dirty="0" smtClean="0">
                <a:solidFill>
                  <a:srgbClr val="FF0000"/>
                </a:solidFill>
                <a:latin typeface="+mj-lt"/>
              </a:rPr>
              <a:t>TRADITIONAL</a:t>
            </a:r>
          </a:p>
          <a:p>
            <a:pPr fontAlgn="base">
              <a:spcBef>
                <a:spcPct val="0"/>
              </a:spcBef>
              <a:spcAft>
                <a:spcPct val="0"/>
              </a:spcAft>
            </a:pPr>
            <a:r>
              <a:rPr kumimoji="0" lang="en-US" altLang="en-US" sz="1600" i="0" u="none" strike="noStrike" cap="none" normalizeH="0" baseline="0" dirty="0" smtClean="0">
                <a:ln>
                  <a:noFill/>
                </a:ln>
                <a:solidFill>
                  <a:srgbClr val="FF0000"/>
                </a:solidFill>
                <a:effectLst/>
                <a:latin typeface="+mj-lt"/>
                <a:cs typeface="Arial" charset="0"/>
              </a:rPr>
              <a:t>Space between red box and overview section is </a:t>
            </a:r>
            <a:r>
              <a:rPr kumimoji="0" lang="en-US" altLang="en-US" sz="1600" b="1" i="0" u="none" strike="noStrike" cap="none" normalizeH="0" baseline="0" dirty="0" smtClean="0">
                <a:ln>
                  <a:noFill/>
                </a:ln>
                <a:solidFill>
                  <a:srgbClr val="FF0000"/>
                </a:solidFill>
                <a:effectLst/>
                <a:latin typeface="+mj-lt"/>
                <a:cs typeface="Arial" charset="0"/>
              </a:rPr>
              <a:t>too big</a:t>
            </a:r>
            <a:r>
              <a:rPr kumimoji="0" lang="en-US" altLang="en-US" sz="1600" i="0" u="none" strike="noStrike" cap="none" normalizeH="0" baseline="0" dirty="0" smtClean="0">
                <a:ln>
                  <a:noFill/>
                </a:ln>
                <a:solidFill>
                  <a:srgbClr val="FF0000"/>
                </a:solidFill>
                <a:effectLst/>
                <a:latin typeface="+mj-lt"/>
                <a:cs typeface="Arial" charset="0"/>
              </a:rPr>
              <a:t>. Please all three same as</a:t>
            </a:r>
            <a:r>
              <a:rPr kumimoji="0" lang="en-US" altLang="en-US" sz="1600" b="1" i="0" u="none" strike="noStrike" cap="none" normalizeH="0" baseline="0" dirty="0" smtClean="0">
                <a:ln>
                  <a:noFill/>
                </a:ln>
                <a:solidFill>
                  <a:srgbClr val="FF0000"/>
                </a:solidFill>
                <a:effectLst/>
                <a:latin typeface="+mj-lt"/>
                <a:cs typeface="Arial" charset="0"/>
              </a:rPr>
              <a:t> SET IT AND LEAVE IT</a:t>
            </a:r>
            <a:endParaRPr kumimoji="0" lang="en-US" altLang="en-US" sz="1600" b="1" i="0" u="none" strike="noStrike" cap="none" normalizeH="0" baseline="0" dirty="0" smtClean="0">
              <a:ln>
                <a:noFill/>
              </a:ln>
              <a:solidFill>
                <a:schemeClr val="tx1"/>
              </a:solidFill>
              <a:effectLst/>
              <a:latin typeface="+mj-lt"/>
              <a:cs typeface="Arial" charset="0"/>
            </a:endParaRPr>
          </a:p>
        </p:txBody>
      </p:sp>
      <p:cxnSp>
        <p:nvCxnSpPr>
          <p:cNvPr id="32" name="Straight Arrow Connector 31"/>
          <p:cNvCxnSpPr/>
          <p:nvPr/>
        </p:nvCxnSpPr>
        <p:spPr>
          <a:xfrm>
            <a:off x="6553200" y="2019300"/>
            <a:ext cx="774233" cy="1905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1"/>
          <p:cNvSpPr>
            <a:spLocks noChangeArrowheads="1"/>
          </p:cNvSpPr>
          <p:nvPr/>
        </p:nvSpPr>
        <p:spPr bwMode="auto">
          <a:xfrm>
            <a:off x="304800" y="4766846"/>
            <a:ext cx="780680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fontAlgn="base">
              <a:spcBef>
                <a:spcPct val="0"/>
              </a:spcBef>
              <a:spcAft>
                <a:spcPct val="0"/>
              </a:spcAft>
            </a:pPr>
            <a:r>
              <a:rPr lang="en-US" sz="1600" dirty="0" smtClean="0">
                <a:solidFill>
                  <a:srgbClr val="FF0000"/>
                </a:solidFill>
                <a:latin typeface="+mj-lt"/>
              </a:rPr>
              <a:t>The rest of the pages (RESEARCH, TOOL, FAQ,</a:t>
            </a:r>
            <a:r>
              <a:rPr lang="en-US" sz="1600" dirty="0">
                <a:solidFill>
                  <a:srgbClr val="FF0000"/>
                </a:solidFill>
                <a:latin typeface="+mj-lt"/>
              </a:rPr>
              <a:t> </a:t>
            </a:r>
            <a:r>
              <a:rPr lang="en-US" sz="1600" dirty="0" smtClean="0">
                <a:solidFill>
                  <a:srgbClr val="FF0000"/>
                </a:solidFill>
                <a:latin typeface="+mj-lt"/>
              </a:rPr>
              <a:t>SERVICES, CONTACT) are good </a:t>
            </a:r>
            <a:r>
              <a:rPr lang="en-US" sz="1600" b="1" dirty="0" smtClean="0">
                <a:solidFill>
                  <a:srgbClr val="FF0000"/>
                </a:solidFill>
                <a:latin typeface="+mj-lt"/>
              </a:rPr>
              <a:t>BUT</a:t>
            </a:r>
            <a:r>
              <a:rPr lang="en-US" sz="1600" dirty="0">
                <a:solidFill>
                  <a:srgbClr val="FF0000"/>
                </a:solidFill>
                <a:latin typeface="+mj-lt"/>
              </a:rPr>
              <a:t> </a:t>
            </a:r>
            <a:r>
              <a:rPr lang="en-US" sz="1600" dirty="0" smtClean="0">
                <a:solidFill>
                  <a:srgbClr val="FF0000"/>
                </a:solidFill>
                <a:latin typeface="+mj-lt"/>
              </a:rPr>
              <a:t>please make QUOTE on research page bigger text = 28px</a:t>
            </a:r>
          </a:p>
        </p:txBody>
      </p:sp>
      <p:pic>
        <p:nvPicPr>
          <p:cNvPr id="103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0" y="5410200"/>
            <a:ext cx="7207250" cy="97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Straight Arrow Connector 35"/>
          <p:cNvCxnSpPr/>
          <p:nvPr/>
        </p:nvCxnSpPr>
        <p:spPr>
          <a:xfrm>
            <a:off x="5257800" y="2743200"/>
            <a:ext cx="19812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5257800" y="1600200"/>
            <a:ext cx="1981200" cy="1143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7086600" y="6267673"/>
            <a:ext cx="1905000" cy="538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Done</a:t>
            </a:r>
            <a:endParaRPr lang="en-US" b="1" dirty="0"/>
          </a:p>
        </p:txBody>
      </p:sp>
    </p:spTree>
    <p:extLst>
      <p:ext uri="{BB962C8B-B14F-4D97-AF65-F5344CB8AC3E}">
        <p14:creationId xmlns:p14="http://schemas.microsoft.com/office/powerpoint/2010/main" val="19341724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530" y="1113102"/>
            <a:ext cx="6015607" cy="919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8" name="Straight Arrow Connector 17"/>
          <p:cNvCxnSpPr/>
          <p:nvPr/>
        </p:nvCxnSpPr>
        <p:spPr>
          <a:xfrm>
            <a:off x="1517038" y="1232475"/>
            <a:ext cx="1413032" cy="38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517038" y="1499175"/>
            <a:ext cx="1413032"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
          <p:cNvSpPr>
            <a:spLocks noChangeArrowheads="1"/>
          </p:cNvSpPr>
          <p:nvPr/>
        </p:nvSpPr>
        <p:spPr bwMode="auto">
          <a:xfrm>
            <a:off x="76200" y="1066800"/>
            <a:ext cx="14408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fontAlgn="base">
              <a:spcBef>
                <a:spcPct val="0"/>
              </a:spcBef>
              <a:spcAft>
                <a:spcPct val="0"/>
              </a:spcAft>
            </a:pPr>
            <a:r>
              <a:rPr lang="en-US" sz="1600" dirty="0" smtClean="0">
                <a:solidFill>
                  <a:srgbClr val="FF0000"/>
                </a:solidFill>
              </a:rPr>
              <a:t>Please make text same size = 21px</a:t>
            </a:r>
            <a:endParaRPr kumimoji="0" lang="en-US" altLang="en-US" sz="1600" i="0" u="none" strike="noStrike" cap="none" normalizeH="0" baseline="0" dirty="0" smtClean="0">
              <a:ln>
                <a:noFill/>
              </a:ln>
              <a:solidFill>
                <a:schemeClr val="tx1"/>
              </a:solidFill>
              <a:effectLst/>
              <a:latin typeface="Arial" charset="0"/>
              <a:cs typeface="Arial" charset="0"/>
            </a:endParaRPr>
          </a:p>
        </p:txBody>
      </p:sp>
      <p:sp>
        <p:nvSpPr>
          <p:cNvPr id="11" name="Rectangle 1"/>
          <p:cNvSpPr>
            <a:spLocks noChangeArrowheads="1"/>
          </p:cNvSpPr>
          <p:nvPr/>
        </p:nvSpPr>
        <p:spPr bwMode="auto">
          <a:xfrm>
            <a:off x="27172" y="30540"/>
            <a:ext cx="637362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fontAlgn="base">
              <a:spcBef>
                <a:spcPct val="0"/>
              </a:spcBef>
              <a:spcAft>
                <a:spcPct val="0"/>
              </a:spcAft>
            </a:pPr>
            <a:r>
              <a:rPr lang="en-US" sz="3200" b="1" dirty="0" smtClean="0">
                <a:solidFill>
                  <a:srgbClr val="FF0000"/>
                </a:solidFill>
                <a:latin typeface="+mj-lt"/>
              </a:rPr>
              <a:t>TOOL</a:t>
            </a:r>
            <a:endParaRPr lang="en-US" altLang="en-US" sz="3200" b="1" dirty="0" smtClean="0">
              <a:solidFill>
                <a:srgbClr val="FF0000"/>
              </a:solidFill>
              <a:latin typeface="+mj-lt"/>
              <a:cs typeface="Arial" charset="0"/>
            </a:endParaRPr>
          </a:p>
        </p:txBody>
      </p:sp>
      <p:sp>
        <p:nvSpPr>
          <p:cNvPr id="7" name="Rectangle 6"/>
          <p:cNvSpPr/>
          <p:nvPr/>
        </p:nvSpPr>
        <p:spPr>
          <a:xfrm>
            <a:off x="7086600" y="6267673"/>
            <a:ext cx="1905000" cy="538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Done</a:t>
            </a:r>
            <a:endParaRPr lang="en-US" b="1" dirty="0"/>
          </a:p>
        </p:txBody>
      </p:sp>
    </p:spTree>
    <p:extLst>
      <p:ext uri="{BB962C8B-B14F-4D97-AF65-F5344CB8AC3E}">
        <p14:creationId xmlns:p14="http://schemas.microsoft.com/office/powerpoint/2010/main" val="16867462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7172" y="147697"/>
            <a:ext cx="904062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FF0000"/>
                </a:solidFill>
                <a:effectLst/>
                <a:latin typeface="Arial" charset="0"/>
                <a:cs typeface="Arial" charset="0"/>
              </a:rPr>
              <a:t>AFTER LOGIN</a:t>
            </a:r>
            <a:endParaRPr kumimoji="0" lang="en-US" altLang="en-US" sz="3200" i="0" u="none" strike="noStrike" cap="none" normalizeH="0" baseline="0" dirty="0" smtClean="0">
              <a:ln>
                <a:noFill/>
              </a:ln>
              <a:solidFill>
                <a:srgbClr val="FF0000"/>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3200" b="1" dirty="0">
              <a:solidFill>
                <a:srgbClr val="FF0000"/>
              </a:solidFill>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FF0000"/>
                </a:solidFill>
                <a:effectLst/>
                <a:latin typeface="Arial" charset="0"/>
                <a:cs typeface="Arial" charset="0"/>
              </a:rPr>
              <a:t>Please CENTER both buttons</a:t>
            </a:r>
            <a:endParaRPr lang="en-US" altLang="en-US" sz="1600" b="1" dirty="0" smtClean="0">
              <a:solidFill>
                <a:srgbClr val="FF0000"/>
              </a:solidFill>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FF0000"/>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600" b="1" dirty="0" smtClean="0">
                <a:solidFill>
                  <a:srgbClr val="FF0000"/>
                </a:solidFill>
                <a:latin typeface="Arial" charset="0"/>
                <a:cs typeface="Arial" charset="0"/>
              </a:rPr>
              <a:t>Still off a little</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600" b="1" dirty="0" smtClean="0">
              <a:solidFill>
                <a:srgbClr val="FF0000"/>
              </a:solidFill>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FF0000"/>
                </a:solidFill>
                <a:effectLst/>
                <a:latin typeface="Arial" charset="0"/>
                <a:cs typeface="Arial" charset="0"/>
              </a:rPr>
              <a:t>Use</a:t>
            </a:r>
            <a:r>
              <a:rPr kumimoji="0" lang="en-US" altLang="en-US" sz="1600" b="1" i="0" u="none" strike="noStrike" cap="none" normalizeH="0" dirty="0" smtClean="0">
                <a:ln>
                  <a:noFill/>
                </a:ln>
                <a:solidFill>
                  <a:srgbClr val="FF0000"/>
                </a:solidFill>
                <a:effectLst/>
                <a:latin typeface="Arial" charset="0"/>
                <a:cs typeface="Arial" charset="0"/>
              </a:rPr>
              <a:t> &lt;center&gt; or similar code?</a:t>
            </a:r>
            <a:endParaRPr kumimoji="0" lang="en-US" altLang="en-US" sz="1600" b="1" i="0" u="none" strike="noStrike" cap="none" normalizeH="0" baseline="0" dirty="0" smtClean="0">
              <a:ln>
                <a:noFill/>
              </a:ln>
              <a:solidFill>
                <a:srgbClr val="FF0000"/>
              </a:solidFill>
              <a:effectLst/>
              <a:latin typeface="Arial" charset="0"/>
              <a:cs typeface="Arial"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6150" y="1501775"/>
            <a:ext cx="2170113" cy="385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Arrow Connector 8"/>
          <p:cNvCxnSpPr/>
          <p:nvPr/>
        </p:nvCxnSpPr>
        <p:spPr>
          <a:xfrm>
            <a:off x="3944470" y="3175575"/>
            <a:ext cx="0" cy="1472625"/>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029200" y="3200400"/>
            <a:ext cx="0" cy="1472625"/>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524000" y="1828800"/>
            <a:ext cx="2420470" cy="2286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618130" y="1801905"/>
            <a:ext cx="3352800" cy="1752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086600" y="6267673"/>
            <a:ext cx="1905000" cy="538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Done</a:t>
            </a:r>
            <a:endParaRPr lang="en-US" b="1" dirty="0"/>
          </a:p>
        </p:txBody>
      </p:sp>
    </p:spTree>
    <p:extLst>
      <p:ext uri="{BB962C8B-B14F-4D97-AF65-F5344CB8AC3E}">
        <p14:creationId xmlns:p14="http://schemas.microsoft.com/office/powerpoint/2010/main" val="6610690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7172" y="616564"/>
            <a:ext cx="9040628"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FF0000"/>
                </a:solidFill>
                <a:effectLst/>
                <a:latin typeface="Arial" charset="0"/>
                <a:cs typeface="Arial" charset="0"/>
              </a:rPr>
              <a:t>PDF</a:t>
            </a:r>
            <a:r>
              <a:rPr kumimoji="0" lang="en-US" altLang="en-US" sz="1600" b="0" i="0" u="none" strike="noStrike" cap="none" normalizeH="0" baseline="0" dirty="0" smtClean="0">
                <a:ln>
                  <a:noFill/>
                </a:ln>
                <a:solidFill>
                  <a:srgbClr val="500050"/>
                </a:solidFill>
                <a:effectLst/>
                <a:latin typeface="Arial" charset="0"/>
                <a:cs typeface="Arial" charset="0"/>
              </a:rPr>
              <a:t/>
            </a:r>
            <a:br>
              <a:rPr kumimoji="0" lang="en-US" altLang="en-US" sz="1600" b="0" i="0" u="none" strike="noStrike" cap="none" normalizeH="0" baseline="0" dirty="0" smtClean="0">
                <a:ln>
                  <a:noFill/>
                </a:ln>
                <a:solidFill>
                  <a:srgbClr val="500050"/>
                </a:solidFill>
                <a:effectLst/>
                <a:latin typeface="Arial" charset="0"/>
                <a:cs typeface="Arial" charset="0"/>
              </a:rPr>
            </a:br>
            <a:r>
              <a:rPr kumimoji="0" lang="en-US" altLang="en-US" sz="1600" b="0" i="0" u="none" strike="noStrike" cap="none" normalizeH="0" baseline="0" dirty="0" smtClean="0">
                <a:ln>
                  <a:noFill/>
                </a:ln>
                <a:solidFill>
                  <a:srgbClr val="500050"/>
                </a:solidFill>
                <a:effectLst/>
                <a:latin typeface="Arial" charset="0"/>
                <a:cs typeface="Arial" charset="0"/>
              </a:rPr>
              <a:t>[3] It works on my PC in MOBILE/developer mode too (like in your videos), but not on my phone ==&gt; QUESTION: Would it be easier to email it to the user?</a:t>
            </a:r>
            <a:br>
              <a:rPr kumimoji="0" lang="en-US" altLang="en-US" sz="1600" b="0" i="0" u="none" strike="noStrike" cap="none" normalizeH="0" baseline="0" dirty="0" smtClean="0">
                <a:ln>
                  <a:noFill/>
                </a:ln>
                <a:solidFill>
                  <a:srgbClr val="500050"/>
                </a:solidFill>
                <a:effectLst/>
                <a:latin typeface="Arial" charset="0"/>
                <a:cs typeface="Arial" charset="0"/>
              </a:rPr>
            </a:br>
            <a:r>
              <a:rPr kumimoji="0" lang="en-US" altLang="en-US" sz="1600" b="0" i="0" u="none" strike="noStrike" cap="none" normalizeH="0" baseline="0" dirty="0" smtClean="0">
                <a:ln>
                  <a:noFill/>
                </a:ln>
                <a:solidFill>
                  <a:srgbClr val="500050"/>
                </a:solidFill>
                <a:effectLst/>
                <a:latin typeface="Arial" charset="0"/>
                <a:cs typeface="Arial" charset="0"/>
              </a:rPr>
              <a:t>[4] The PDF it generates (on my computer) is not good. See attached.</a:t>
            </a:r>
            <a:br>
              <a:rPr kumimoji="0" lang="en-US" altLang="en-US" sz="1600" b="0" i="0" u="none" strike="noStrike" cap="none" normalizeH="0" baseline="0" dirty="0" smtClean="0">
                <a:ln>
                  <a:noFill/>
                </a:ln>
                <a:solidFill>
                  <a:srgbClr val="500050"/>
                </a:solidFill>
                <a:effectLst/>
                <a:latin typeface="Arial" charset="0"/>
                <a:cs typeface="Arial" charset="0"/>
              </a:rPr>
            </a:br>
            <a:r>
              <a:rPr kumimoji="0" lang="en-US" altLang="en-US" sz="1600" b="0" i="0" u="none" strike="noStrike" cap="none" normalizeH="0" baseline="0" dirty="0" smtClean="0">
                <a:ln>
                  <a:noFill/>
                </a:ln>
                <a:solidFill>
                  <a:schemeClr val="tx1"/>
                </a:solidFill>
                <a:effectLst/>
                <a:latin typeface="Arial" charset="0"/>
                <a:cs typeface="Arial" charset="0"/>
              </a:rPr>
              <a:t>Reply :- Ok </a:t>
            </a:r>
            <a:r>
              <a:rPr kumimoji="0" lang="en-US" altLang="en-US" sz="1600" b="0" i="0" u="none" strike="noStrike" cap="none" normalizeH="0" baseline="0" dirty="0" err="1" smtClean="0">
                <a:ln>
                  <a:noFill/>
                </a:ln>
                <a:solidFill>
                  <a:schemeClr val="tx1"/>
                </a:solidFill>
                <a:effectLst/>
                <a:latin typeface="Arial" charset="0"/>
                <a:cs typeface="Arial" charset="0"/>
              </a:rPr>
              <a:t>i</a:t>
            </a:r>
            <a:r>
              <a:rPr kumimoji="0" lang="en-US" altLang="en-US" sz="1600" b="0" i="0" u="none" strike="noStrike" cap="none" normalizeH="0" baseline="0" dirty="0" smtClean="0">
                <a:ln>
                  <a:noFill/>
                </a:ln>
                <a:solidFill>
                  <a:schemeClr val="tx1"/>
                </a:solidFill>
                <a:effectLst/>
                <a:latin typeface="Arial" charset="0"/>
                <a:cs typeface="Arial" charset="0"/>
              </a:rPr>
              <a:t> will check and update you soon.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600" dirty="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FF0000"/>
                </a:solidFill>
                <a:effectLst/>
                <a:latin typeface="Arial" charset="0"/>
                <a:cs typeface="Arial" charset="0"/>
              </a:rPr>
              <a:t>THIS IS STILL NOT WORKING ON MY MOBILE</a:t>
            </a:r>
          </a:p>
        </p:txBody>
      </p:sp>
      <p:sp>
        <p:nvSpPr>
          <p:cNvPr id="5" name="AutoShape 2" descr="image.png"/>
          <p:cNvSpPr>
            <a:spLocks noChangeAspect="1" noChangeArrowheads="1"/>
          </p:cNvSpPr>
          <p:nvPr/>
        </p:nvSpPr>
        <p:spPr bwMode="auto">
          <a:xfrm>
            <a:off x="155575" y="2289175"/>
            <a:ext cx="581025" cy="8858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3" descr="image.png"/>
          <p:cNvSpPr>
            <a:spLocks noChangeAspect="1" noChangeArrowheads="1"/>
          </p:cNvSpPr>
          <p:nvPr/>
        </p:nvSpPr>
        <p:spPr bwMode="auto">
          <a:xfrm>
            <a:off x="155575" y="5310188"/>
            <a:ext cx="1571625" cy="10572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0400" y="1949450"/>
            <a:ext cx="3098800" cy="483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27172" y="3434473"/>
            <a:ext cx="5713228" cy="3194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For a script in the web page, you can open the Firefox Browser Console, which may show what is causing the error. To open the error console, press the Alt key to view the file menu, then select </a:t>
            </a:r>
            <a:r>
              <a:rPr lang="en-IN" b="1" dirty="0"/>
              <a:t>Tools</a:t>
            </a:r>
            <a:r>
              <a:rPr lang="en-IN" dirty="0"/>
              <a:t>, </a:t>
            </a:r>
            <a:r>
              <a:rPr lang="en-IN" b="1" dirty="0"/>
              <a:t>Web Developer</a:t>
            </a:r>
            <a:r>
              <a:rPr lang="en-IN" dirty="0"/>
              <a:t>, and </a:t>
            </a:r>
            <a:r>
              <a:rPr lang="en-IN" b="1" dirty="0"/>
              <a:t>Browser Console</a:t>
            </a:r>
            <a:r>
              <a:rPr lang="en-IN" dirty="0"/>
              <a:t>, or press </a:t>
            </a:r>
            <a:r>
              <a:rPr lang="en-IN" b="1" dirty="0" err="1"/>
              <a:t>Ctrl+Shift+J</a:t>
            </a:r>
            <a:r>
              <a:rPr lang="en-IN" dirty="0"/>
              <a:t>.</a:t>
            </a:r>
            <a:r>
              <a:rPr lang="en-IN" dirty="0"/>
              <a:t/>
            </a:r>
            <a:br>
              <a:rPr lang="en-IN" dirty="0"/>
            </a:br>
            <a:r>
              <a:rPr lang="en-IN" dirty="0"/>
              <a:t>In the Browser Console, look for references to a specific script or add-on that generated the error message. If you find a reference to an add-on that generated the error, you can disable the add-on to see if that resolves the error.</a:t>
            </a:r>
            <a:endParaRPr lang="en-US" b="1" dirty="0"/>
          </a:p>
        </p:txBody>
      </p:sp>
    </p:spTree>
    <p:extLst>
      <p:ext uri="{BB962C8B-B14F-4D97-AF65-F5344CB8AC3E}">
        <p14:creationId xmlns:p14="http://schemas.microsoft.com/office/powerpoint/2010/main" val="10056003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106</Words>
  <Application>Microsoft Office PowerPoint</Application>
  <PresentationFormat>On-screen Show (4:3)</PresentationFormat>
  <Paragraphs>31</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Aaron Brask</dc:creator>
  <cp:lastModifiedBy>Vinayak</cp:lastModifiedBy>
  <cp:revision>67</cp:revision>
  <dcterms:created xsi:type="dcterms:W3CDTF">2019-12-23T23:53:09Z</dcterms:created>
  <dcterms:modified xsi:type="dcterms:W3CDTF">2020-01-04T13:30:12Z</dcterms:modified>
</cp:coreProperties>
</file>