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58" r:id="rId5"/>
    <p:sldId id="262" r:id="rId6"/>
    <p:sldId id="265" r:id="rId7"/>
    <p:sldId id="263" r:id="rId8"/>
    <p:sldId id="266" r:id="rId9"/>
    <p:sldId id="267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rtosl/WriteDigTech/tree/master/Workshop/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rtosl/WriteDigTech/blob/master/Workshop/Tutorial/tutorial.html" TargetMode="External"/><Relationship Id="rId2" Type="http://schemas.openxmlformats.org/officeDocument/2006/relationships/hyperlink" Target="https://github.com/murtosl/WriteDigTech/tree/master/Workshop/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Design: Responsive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Murto</a:t>
            </a:r>
            <a:endParaRPr lang="en-US" dirty="0" smtClean="0"/>
          </a:p>
          <a:p>
            <a:r>
              <a:rPr lang="en-US" dirty="0" smtClean="0"/>
              <a:t>09/29/2015</a:t>
            </a:r>
          </a:p>
          <a:p>
            <a:r>
              <a:rPr lang="en-US" dirty="0" smtClean="0"/>
              <a:t>4662W - Graduate Workshop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How do I do this?</a:t>
            </a:r>
          </a:p>
          <a:p>
            <a:pPr lvl="1"/>
            <a:r>
              <a:rPr lang="en-US" dirty="0" smtClean="0"/>
              <a:t>Once you have tutorial.html on your computer, and saved, click and drag this file to your browser.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file will appear just like any other website.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Adjust the CSS in the file and save.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Refresh the page in your browser to see your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github.com/murtosl/WriteDigTech/tree/master/Workshop/Tutorial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Download Tutorial.html</a:t>
            </a:r>
          </a:p>
          <a:p>
            <a:pPr lvl="1"/>
            <a:r>
              <a:rPr lang="en-US" dirty="0" smtClean="0"/>
              <a:t>If you’re stuck, there are also solutions!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the page take </a:t>
            </a:r>
            <a:r>
              <a:rPr lang="en-US" dirty="0" smtClean="0"/>
              <a:t>up 100% of the screen</a:t>
            </a:r>
          </a:p>
          <a:p>
            <a:endParaRPr lang="en-US" dirty="0" smtClean="0"/>
          </a:p>
          <a:p>
            <a:r>
              <a:rPr lang="en-US" dirty="0" smtClean="0"/>
              <a:t>Make the page resize </a:t>
            </a:r>
            <a:r>
              <a:rPr lang="en-US" dirty="0" smtClean="0"/>
              <a:t>when the browser size is adjusted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Optionally use min-width and min-height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What is a Responsive Layout?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[Screen Shots/Demo 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(I’d caution against live demos on real sites. </a:t>
            </a:r>
            <a:r>
              <a:rPr lang="en-US" dirty="0" err="1" smtClean="0"/>
              <a:t>Localhost</a:t>
            </a:r>
            <a:r>
              <a:rPr lang="en-US" dirty="0" smtClean="0"/>
              <a:t> OK.)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we got 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Where and when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200400" cy="4898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this </a:t>
            </a:r>
            <a:br>
              <a:rPr lang="en-US" dirty="0" smtClean="0"/>
            </a:br>
            <a:r>
              <a:rPr lang="en-US" dirty="0" smtClean="0"/>
              <a:t>page responsive:</a:t>
            </a:r>
          </a:p>
          <a:p>
            <a:endParaRPr lang="en-US" dirty="0" smtClean="0"/>
          </a:p>
          <a:p>
            <a:r>
              <a:rPr lang="en-US" dirty="0" smtClean="0"/>
              <a:t>Should take up 100% of the screen</a:t>
            </a:r>
          </a:p>
          <a:p>
            <a:endParaRPr lang="en-US" dirty="0" smtClean="0"/>
          </a:p>
          <a:p>
            <a:r>
              <a:rPr lang="en-US" dirty="0" smtClean="0"/>
              <a:t>Should resize when the browser size is adjusted.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Dai-Dai\Documents\GitHub\WriteDigTech\Workshop\not_respons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5430086" cy="5575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362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https://github.com/murtosl/WriteDigTech/tree/master/Workshop/Tutorial</a:t>
            </a:r>
            <a:endParaRPr lang="en-US" dirty="0" smtClean="0"/>
          </a:p>
          <a:p>
            <a:r>
              <a:rPr lang="en-US" dirty="0" smtClean="0"/>
              <a:t>Download or copy </a:t>
            </a:r>
            <a:r>
              <a:rPr lang="en-US" u="sng" dirty="0" smtClean="0">
                <a:hlinkClick r:id="rId3" tooltip="tutorial.html"/>
              </a:rPr>
              <a:t>tutorial.html</a:t>
            </a:r>
            <a:endParaRPr lang="en-US" u="sng" dirty="0" smtClean="0"/>
          </a:p>
          <a:p>
            <a:r>
              <a:rPr lang="en-US" dirty="0" smtClean="0"/>
              <a:t>Adjust the CSS inside the style tags to make the page responsive.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&lt;style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"&gt;</a:t>
            </a:r>
          </a:p>
          <a:p>
            <a:endParaRPr lang="en-US" sz="1400" dirty="0" smtClean="0"/>
          </a:p>
          <a:p>
            <a:r>
              <a:rPr lang="en-US" sz="1400" dirty="0" smtClean="0"/>
              <a:t>#header{</a:t>
            </a:r>
          </a:p>
          <a:p>
            <a:r>
              <a:rPr lang="en-US" sz="1400" dirty="0" smtClean="0"/>
              <a:t>	background-color: orange;</a:t>
            </a:r>
          </a:p>
          <a:p>
            <a:r>
              <a:rPr lang="en-US" sz="1400" dirty="0" smtClean="0"/>
              <a:t>	width: 500px;</a:t>
            </a:r>
          </a:p>
          <a:p>
            <a:r>
              <a:rPr lang="en-US" sz="1400" dirty="0" smtClean="0"/>
              <a:t>	height: 100px;</a:t>
            </a:r>
          </a:p>
          <a:p>
            <a:r>
              <a:rPr lang="en-US" sz="1400" dirty="0" smtClean="0"/>
              <a:t>} </a:t>
            </a:r>
          </a:p>
          <a:p>
            <a:r>
              <a:rPr lang="en-US" sz="1400" dirty="0" smtClean="0"/>
              <a:t>&lt;/style&gt;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1910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&lt;style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"&gt;</a:t>
            </a:r>
          </a:p>
          <a:p>
            <a:endParaRPr lang="en-US" sz="1400" dirty="0" smtClean="0"/>
          </a:p>
          <a:p>
            <a:r>
              <a:rPr lang="en-US" sz="1400" dirty="0" smtClean="0"/>
              <a:t>#header{</a:t>
            </a:r>
          </a:p>
          <a:p>
            <a:r>
              <a:rPr lang="en-US" sz="1400" dirty="0" smtClean="0"/>
              <a:t>	background-color: orange;</a:t>
            </a:r>
          </a:p>
          <a:p>
            <a:r>
              <a:rPr lang="en-US" sz="1400" dirty="0" smtClean="0"/>
              <a:t>	width: 100%;</a:t>
            </a:r>
          </a:p>
          <a:p>
            <a:r>
              <a:rPr lang="en-US" sz="1400" dirty="0" smtClean="0"/>
              <a:t>	height: 20%;</a:t>
            </a:r>
          </a:p>
          <a:p>
            <a:r>
              <a:rPr lang="en-US" sz="1400" dirty="0" smtClean="0"/>
              <a:t>	min-height: 50px;</a:t>
            </a:r>
          </a:p>
          <a:p>
            <a:r>
              <a:rPr lang="en-US" sz="1400" dirty="0" smtClean="0"/>
              <a:t>} </a:t>
            </a:r>
          </a:p>
          <a:p>
            <a:r>
              <a:rPr lang="en-US" sz="1400" dirty="0" smtClean="0"/>
              <a:t>&lt;/style&gt;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657600" y="4953000"/>
            <a:ext cx="1828800" cy="99060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Bonus Points: Use min-width and min-height to prevent text overlap:</a:t>
            </a:r>
          </a:p>
          <a:p>
            <a:endParaRPr lang="en-US" dirty="0" smtClean="0"/>
          </a:p>
          <a:p>
            <a:r>
              <a:rPr lang="en-US" dirty="0" smtClean="0"/>
              <a:t>Bad: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Good:</a:t>
            </a:r>
          </a:p>
        </p:txBody>
      </p:sp>
      <p:pic>
        <p:nvPicPr>
          <p:cNvPr id="2050" name="Picture 2" descr="C:\Users\Dai-Dai\Documents\GitHub\WriteDigTech\Workshop\min-wid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6619876" cy="3371850"/>
          </a:xfrm>
          <a:prstGeom prst="rect">
            <a:avLst/>
          </a:prstGeom>
          <a:noFill/>
        </p:spPr>
      </p:pic>
      <p:sp>
        <p:nvSpPr>
          <p:cNvPr id="5" name="Flowchart: Process 4"/>
          <p:cNvSpPr/>
          <p:nvPr/>
        </p:nvSpPr>
        <p:spPr>
          <a:xfrm>
            <a:off x="533400" y="4191000"/>
            <a:ext cx="1447800" cy="15240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214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Web Design: Responsive Layouts</vt:lpstr>
      <vt:lpstr>What is a Responsive Layout?</vt:lpstr>
      <vt:lpstr>[Screen Shots/Demo 1]  (I’d caution against live demos on real sites. Localhost OK.)</vt:lpstr>
      <vt:lpstr>How we got here…</vt:lpstr>
      <vt:lpstr>Where and when is this useful?</vt:lpstr>
      <vt:lpstr>How do we do this?</vt:lpstr>
      <vt:lpstr>Try it yourself!</vt:lpstr>
      <vt:lpstr>Try it yourself!</vt:lpstr>
      <vt:lpstr>Try it yourself!</vt:lpstr>
      <vt:lpstr>Try it yourself!</vt:lpstr>
      <vt:lpstr>Try it yourself!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Dai-Dai</dc:creator>
  <cp:lastModifiedBy>Dai-Dai</cp:lastModifiedBy>
  <cp:revision>35</cp:revision>
  <dcterms:created xsi:type="dcterms:W3CDTF">2015-09-14T17:18:22Z</dcterms:created>
  <dcterms:modified xsi:type="dcterms:W3CDTF">2015-09-14T19:32:45Z</dcterms:modified>
</cp:coreProperties>
</file>