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58" r:id="rId5"/>
    <p:sldId id="262" r:id="rId6"/>
    <p:sldId id="265"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5D43E8-555F-48C5-9B8A-160226D727B8}" type="datetimeFigureOut">
              <a:rPr lang="en-US" smtClean="0"/>
              <a:pPr/>
              <a:t>9/14/2015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96ED07-7D03-430F-A11E-E2343B1B0E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5D43E8-555F-48C5-9B8A-160226D727B8}"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5D43E8-555F-48C5-9B8A-160226D727B8}" type="datetimeFigureOut">
              <a:rPr lang="en-US" smtClean="0"/>
              <a:pPr/>
              <a:t>9/14/2015</a:t>
            </a:fld>
            <a:endParaRPr lang="en-US"/>
          </a:p>
        </p:txBody>
      </p:sp>
      <p:sp>
        <p:nvSpPr>
          <p:cNvPr id="27" name="Slide Number Placeholder 26"/>
          <p:cNvSpPr>
            <a:spLocks noGrp="1"/>
          </p:cNvSpPr>
          <p:nvPr>
            <p:ph type="sldNum" sz="quarter" idx="11"/>
          </p:nvPr>
        </p:nvSpPr>
        <p:spPr/>
        <p:txBody>
          <a:bodyPr rtlCol="0"/>
          <a:lstStyle/>
          <a:p>
            <a:fld id="{EC96ED07-7D03-430F-A11E-E2343B1B0E4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5D43E8-555F-48C5-9B8A-160226D727B8}" type="datetimeFigureOut">
              <a:rPr lang="en-US" smtClean="0"/>
              <a:pPr/>
              <a:t>9/14/2015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C96ED07-7D03-430F-A11E-E2343B1B0E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D43E8-555F-48C5-9B8A-160226D727B8}" type="datetimeFigureOut">
              <a:rPr lang="en-US" smtClean="0"/>
              <a:pPr/>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5D43E8-555F-48C5-9B8A-160226D727B8}"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5D43E8-555F-48C5-9B8A-160226D727B8}" type="datetimeFigureOut">
              <a:rPr lang="en-US" smtClean="0"/>
              <a:pPr/>
              <a:t>9/14/2015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96ED07-7D03-430F-A11E-E2343B1B0E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Responsive Layouts</a:t>
            </a:r>
            <a:endParaRPr lang="en-US" dirty="0"/>
          </a:p>
        </p:txBody>
      </p:sp>
      <p:sp>
        <p:nvSpPr>
          <p:cNvPr id="3" name="Subtitle 2"/>
          <p:cNvSpPr>
            <a:spLocks noGrp="1"/>
          </p:cNvSpPr>
          <p:nvPr>
            <p:ph type="subTitle" idx="1"/>
          </p:nvPr>
        </p:nvSpPr>
        <p:spPr/>
        <p:txBody>
          <a:bodyPr/>
          <a:lstStyle/>
          <a:p>
            <a:r>
              <a:rPr lang="en-US" dirty="0" smtClean="0"/>
              <a:t>Sarah </a:t>
            </a:r>
            <a:r>
              <a:rPr lang="en-US" dirty="0" err="1" smtClean="0"/>
              <a:t>Murto</a:t>
            </a:r>
            <a:endParaRPr lang="en-US" dirty="0" smtClean="0"/>
          </a:p>
          <a:p>
            <a:r>
              <a:rPr lang="en-US" dirty="0" smtClean="0"/>
              <a:t>09/29/2015</a:t>
            </a:r>
            <a:endParaRPr lang="en-US" dirty="0" smtClean="0"/>
          </a:p>
          <a:p>
            <a:r>
              <a:rPr lang="en-US" dirty="0" smtClean="0"/>
              <a:t>4662W - Graduate </a:t>
            </a:r>
            <a:r>
              <a:rPr lang="en-US" dirty="0" smtClean="0"/>
              <a:t>Workshop</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What is a Responsive Layout?</a:t>
            </a:r>
            <a:endParaRPr lang="en-US" dirty="0"/>
          </a:p>
        </p:txBody>
      </p:sp>
      <p:sp>
        <p:nvSpPr>
          <p:cNvPr id="3" name="Content Placeholder 2"/>
          <p:cNvSpPr>
            <a:spLocks noGrp="1"/>
          </p:cNvSpPr>
          <p:nvPr>
            <p:ph idx="1"/>
          </p:nvPr>
        </p:nvSpPr>
        <p:spPr>
          <a:xfrm>
            <a:off x="457200" y="1676400"/>
            <a:ext cx="8229600" cy="4898136"/>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1400"/>
            <a:ext cx="8229600" cy="1066800"/>
          </a:xfrm>
        </p:spPr>
        <p:txBody>
          <a:bodyPr>
            <a:normAutofit fontScale="90000"/>
          </a:bodyPr>
          <a:lstStyle/>
          <a:p>
            <a:r>
              <a:rPr lang="en-US" dirty="0" smtClean="0"/>
              <a:t>[Screen Shots/Demo 1]</a:t>
            </a:r>
            <a:br>
              <a:rPr lang="en-US" dirty="0" smtClean="0"/>
            </a:br>
            <a:r>
              <a:rPr lang="en-US" dirty="0" smtClean="0"/>
              <a:t/>
            </a:r>
            <a:br>
              <a:rPr lang="en-US" dirty="0" smtClean="0"/>
            </a:br>
            <a:r>
              <a:rPr lang="en-US" dirty="0" smtClean="0"/>
              <a:t>(I’d caution against live demos on real sites. </a:t>
            </a:r>
            <a:r>
              <a:rPr lang="en-US" dirty="0" err="1" smtClean="0"/>
              <a:t>Localhost</a:t>
            </a:r>
            <a:r>
              <a:rPr lang="en-US" dirty="0" smtClean="0"/>
              <a:t> OK.)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How we got here…</a:t>
            </a:r>
            <a:endParaRPr lang="en-US" dirty="0"/>
          </a:p>
        </p:txBody>
      </p:sp>
      <p:sp>
        <p:nvSpPr>
          <p:cNvPr id="3" name="Content Placeholder 2"/>
          <p:cNvSpPr>
            <a:spLocks noGrp="1"/>
          </p:cNvSpPr>
          <p:nvPr>
            <p:ph idx="1"/>
          </p:nvPr>
        </p:nvSpPr>
        <p:spPr>
          <a:xfrm>
            <a:off x="457200" y="1676400"/>
            <a:ext cx="8229600" cy="4898136"/>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Where and when is this useful?</a:t>
            </a:r>
            <a:endParaRPr lang="en-US" dirty="0"/>
          </a:p>
        </p:txBody>
      </p:sp>
      <p:sp>
        <p:nvSpPr>
          <p:cNvPr id="3" name="Content Placeholder 2"/>
          <p:cNvSpPr>
            <a:spLocks noGrp="1"/>
          </p:cNvSpPr>
          <p:nvPr>
            <p:ph idx="1"/>
          </p:nvPr>
        </p:nvSpPr>
        <p:spPr>
          <a:xfrm>
            <a:off x="457200" y="1676400"/>
            <a:ext cx="8229600" cy="4898136"/>
          </a:xfrm>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How do we do this?</a:t>
            </a:r>
            <a:endParaRPr lang="en-US" dirty="0"/>
          </a:p>
        </p:txBody>
      </p:sp>
      <p:sp>
        <p:nvSpPr>
          <p:cNvPr id="3" name="Content Placeholder 2"/>
          <p:cNvSpPr>
            <a:spLocks noGrp="1"/>
          </p:cNvSpPr>
          <p:nvPr>
            <p:ph idx="1"/>
          </p:nvPr>
        </p:nvSpPr>
        <p:spPr>
          <a:xfrm>
            <a:off x="457200" y="1676400"/>
            <a:ext cx="8229600" cy="4898136"/>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57200" y="1676400"/>
            <a:ext cx="8229600" cy="4898136"/>
          </a:xfrm>
        </p:spPr>
        <p:txBody>
          <a:bodyPr>
            <a:normAutofit lnSpcReduction="10000"/>
          </a:bodyPr>
          <a:lstStyle/>
          <a:p>
            <a:r>
              <a:rPr lang="en-US" dirty="0" smtClean="0"/>
              <a:t>Make this page responsive:</a:t>
            </a:r>
          </a:p>
          <a:p>
            <a:endParaRPr lang="en-US" dirty="0" smtClean="0"/>
          </a:p>
          <a:p>
            <a:r>
              <a:rPr lang="en-US" i="1" dirty="0" smtClean="0"/>
              <a:t>[Give a snippet of html with a static CSS file. The class will NOT touch the HTML file. Make HTML so class names are visible in the browser. Use IDs. The class will adjust the static CSS file to use percentages and maybe more instead of hardcoded pixels.]</a:t>
            </a:r>
          </a:p>
          <a:p>
            <a:endParaRPr lang="en-US" i="1" dirty="0" smtClean="0"/>
          </a:p>
          <a:p>
            <a:r>
              <a:rPr lang="en-US" i="1" dirty="0" smtClean="0"/>
              <a:t>[Code will be in </a:t>
            </a:r>
            <a:r>
              <a:rPr lang="en-US" i="1" dirty="0" err="1" smtClean="0"/>
              <a:t>GitHub</a:t>
            </a:r>
            <a:r>
              <a:rPr lang="en-US" i="1" dirty="0" smtClean="0"/>
              <a:t> repo, solution will be directly available]</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Citations</a:t>
            </a:r>
            <a:endParaRPr lang="en-US" dirty="0"/>
          </a:p>
        </p:txBody>
      </p:sp>
      <p:sp>
        <p:nvSpPr>
          <p:cNvPr id="3" name="Content Placeholder 2"/>
          <p:cNvSpPr>
            <a:spLocks noGrp="1"/>
          </p:cNvSpPr>
          <p:nvPr>
            <p:ph idx="1"/>
          </p:nvPr>
        </p:nvSpPr>
        <p:spPr>
          <a:xfrm>
            <a:off x="457200" y="1676400"/>
            <a:ext cx="8229600" cy="4898136"/>
          </a:xfrm>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TotalTime>
  <Words>119</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Web Design: Responsive Layouts</vt:lpstr>
      <vt:lpstr>What is a Responsive Layout?</vt:lpstr>
      <vt:lpstr>[Screen Shots/Demo 1]  (I’d caution against live demos on real sites. Localhost OK.)</vt:lpstr>
      <vt:lpstr>How we got here…</vt:lpstr>
      <vt:lpstr>Where and when is this useful?</vt:lpstr>
      <vt:lpstr>How do we do this?</vt:lpstr>
      <vt:lpstr>Try it yourself!</vt:lpstr>
      <vt:lpstr>Citations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Dai-Dai</dc:creator>
  <cp:lastModifiedBy>Dai-Dai</cp:lastModifiedBy>
  <cp:revision>20</cp:revision>
  <dcterms:created xsi:type="dcterms:W3CDTF">2015-09-14T17:18:22Z</dcterms:created>
  <dcterms:modified xsi:type="dcterms:W3CDTF">2015-09-14T17:42:48Z</dcterms:modified>
</cp:coreProperties>
</file>