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4"/>
  </p:handoutMasterIdLst>
  <p:sldIdLst>
    <p:sldId id="326" r:id="rId3"/>
    <p:sldId id="457" r:id="rId5"/>
    <p:sldId id="483" r:id="rId6"/>
    <p:sldId id="501" r:id="rId7"/>
    <p:sldId id="484" r:id="rId8"/>
    <p:sldId id="498" r:id="rId9"/>
    <p:sldId id="492" r:id="rId10"/>
    <p:sldId id="499" r:id="rId11"/>
    <p:sldId id="500" r:id="rId12"/>
    <p:sldId id="345" r:id="rId1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8C"/>
    <a:srgbClr val="96C837"/>
    <a:srgbClr val="7FA7C5"/>
    <a:srgbClr val="CAE39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5631" autoAdjust="0"/>
  </p:normalViewPr>
  <p:slideViewPr>
    <p:cSldViewPr snapToGrid="0" snapToObjects="1">
      <p:cViewPr varScale="1">
        <p:scale>
          <a:sx n="110" d="100"/>
          <a:sy n="110" d="100"/>
        </p:scale>
        <p:origin x="534" y="108"/>
      </p:cViewPr>
      <p:guideLst>
        <p:guide pos="1079"/>
        <p:guide orient="horz" pos="12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7BAD1D-B8F2-1640-9B11-3F6924326213}"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6EAE43-6504-D849-9EE3-8B6461C2DBC4}"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B51DD-0738-4EDE-B9DF-11A75CB6E6F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0E2CD-ECC9-4DC2-82C0-C3EA6E1C6B5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Loading kernel drivers and modules can be a tiresome task on a production scale. Containers can help with that, making it very easy to standardize and make a new layer of abstraction when loading drivers and modules. The talk proposes a quick hands-on from choosing the module file to deploying it with a container on a target machine.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https://stackoverflow.com/questions/54479529/is-it-possible-to-use-a-kernel-module-built-from-within-docker</a:t>
            </a:r>
            <a:endParaRPr lang="en-US">
              <a:sym typeface="+mn-ea"/>
            </a:endParaRPr>
          </a:p>
          <a:p>
            <a:endParaRPr lang="en-US">
              <a:sym typeface="+mn-ea"/>
            </a:endParaRPr>
          </a:p>
          <a:p>
            <a:r>
              <a:rPr lang="en-US">
                <a:sym typeface="+mn-ea"/>
              </a:rPr>
              <a:t>At a insmod(8) level, Docker containers generally run with a restricted set of permissions and can’t make extremely invasive changes like this over the host. There’s probably a docker run --cap-add option that would theoretically make it possible, but a significant design statement of Docker is that container processes aren’t supposed to be able to impact other containers or the host like this.</a:t>
            </a:r>
            <a:endParaRPr lang="en-US">
              <a:sym typeface="+mn-ea"/>
            </a:endParaRPr>
          </a:p>
          <a:p>
            <a:endParaRPr lang="en-US">
              <a:sym typeface="+mn-ea"/>
            </a:endParaRPr>
          </a:p>
          <a:p>
            <a:r>
              <a:rPr lang="en-US">
                <a:sym typeface="+mn-ea"/>
              </a:rPr>
              <a:t>At an even broader Linux level, the build version of custom kernel modules has to match the host’s kernel exactly. This means, if you update the host kernel (for a routine security update for example) you have to also rebuild and reinstall any custom modules. Mainstream Linux distributions have support for this, but if you’ve boxed away management of this into a container, you have to remember how to rebuild the container with the newer kernel headers and make sure it doesn’t get restarted until you reboot the host. That can be tricky.</a:t>
            </a:r>
            <a:endParaRPr lang="en-US"/>
          </a:p>
          <a:p>
            <a:endParaRPr lang="en-US"/>
          </a:p>
          <a:p>
            <a:r>
              <a:rPr lang="en-US">
                <a:sym typeface="+mn-ea"/>
              </a:rPr>
              <a:t>At a Docker level, you’re in effect building an image that can only be used on one very specific system. Usually the concept is to build an image that can be reused in multiple contexts; you want to be able to push the image to a registry and run it on another system with minimal configuration. It’s hard to do this if an image is tied to an extremely specific kernel version or other host-level dependency.</a:t>
            </a:r>
            <a:endParaRPr lang="en-US"/>
          </a:p>
          <a:p>
            <a:endParaRPr lang="en-US"/>
          </a:p>
          <a:p>
            <a:r>
              <a:rPr lang="en-US" altLang="en-US"/>
              <a:t>=================================================================================================</a:t>
            </a:r>
            <a:endParaRPr lang="en-US" altLang="en-US"/>
          </a:p>
          <a:p>
            <a:r>
              <a:rPr lang="en-US" altLang="en-US"/>
              <a:t>https://forums.docker.com/t/consequence-of-installing-kernel-modules-on-the-container/23186/2</a:t>
            </a:r>
            <a:endParaRPr lang="en-US" altLang="en-US"/>
          </a:p>
          <a:p>
            <a:endParaRPr lang="en-US" altLang="en-US"/>
          </a:p>
          <a:p>
            <a:r>
              <a:rPr lang="en-US" altLang="en-US"/>
              <a:t>The other issue here is that Linux requires a module’s version to match exactly, so if you install a new kernel on the host, you also need to rebuild the container.</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hyperlink" Target="https://youtu.be/Xp1yN18-eP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descr="01.jpg">
            <a:hlinkClick r:id="rId2"/>
          </p:cNvPr>
          <p:cNvPicPr>
            <a:picLocks noChangeAspect="1"/>
          </p:cNvPicPr>
          <p:nvPr userDrawn="1"/>
        </p:nvPicPr>
        <p:blipFill>
          <a:blip r:embed="rId3" cstate="screen"/>
          <a:stretch>
            <a:fillRect/>
          </a:stretch>
        </p:blipFill>
        <p:spPr>
          <a:xfrm>
            <a:off x="0" y="893"/>
            <a:ext cx="12188825" cy="6856214"/>
          </a:xfrm>
          <a:prstGeom prst="rect">
            <a:avLst/>
          </a:prstGeom>
        </p:spPr>
      </p:pic>
      <p:pic>
        <p:nvPicPr>
          <p:cNvPr id="21" name="Picture 20"/>
          <p:cNvPicPr>
            <a:picLocks noChangeAspect="1"/>
          </p:cNvPicPr>
          <p:nvPr userDrawn="1"/>
        </p:nvPicPr>
        <p:blipFill>
          <a:blip r:embed="rId4" cstate="screen"/>
          <a:stretch>
            <a:fillRect/>
          </a:stretch>
        </p:blipFill>
        <p:spPr>
          <a:xfrm>
            <a:off x="753786" y="1849368"/>
            <a:ext cx="3910221" cy="894966"/>
          </a:xfrm>
          <a:prstGeom prst="rect">
            <a:avLst/>
          </a:prstGeom>
        </p:spPr>
      </p:pic>
      <p:sp>
        <p:nvSpPr>
          <p:cNvPr id="22" name="Parallelogram 21"/>
          <p:cNvSpPr/>
          <p:nvPr userDrawn="1"/>
        </p:nvSpPr>
        <p:spPr>
          <a:xfrm>
            <a:off x="1275286" y="6459295"/>
            <a:ext cx="2194681" cy="396919"/>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userDrawn="1"/>
        </p:nvSpPr>
        <p:spPr>
          <a:xfrm>
            <a:off x="7702564" y="5989644"/>
            <a:ext cx="4845210" cy="625501"/>
          </a:xfrm>
          <a:prstGeom prst="parallelogram">
            <a:avLst>
              <a:gd name="adj" fmla="val 3257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32"/>
          <p:cNvSpPr>
            <a:spLocks noGrp="1"/>
          </p:cNvSpPr>
          <p:nvPr>
            <p:ph sz="quarter" idx="10" hasCustomPrompt="1"/>
          </p:nvPr>
        </p:nvSpPr>
        <p:spPr>
          <a:xfrm>
            <a:off x="1617904" y="4298801"/>
            <a:ext cx="3411656" cy="1627066"/>
          </a:xfrm>
          <a:prstGeom prst="rect">
            <a:avLst/>
          </a:prstGeom>
        </p:spPr>
        <p:txBody>
          <a:bodyPr vert="horz"/>
          <a:lstStyle>
            <a:lvl1pPr marL="0" indent="0">
              <a:spcBef>
                <a:spcPts val="0"/>
              </a:spcBef>
              <a:buNone/>
              <a:defRPr sz="2000" b="1">
                <a:solidFill>
                  <a:srgbClr val="00508C"/>
                </a:solidFill>
                <a:latin typeface="+mj-lt"/>
              </a:defRPr>
            </a:lvl1pPr>
            <a:lvl2pPr marL="457200" indent="0">
              <a:buNone/>
              <a:defRPr sz="2000" b="1">
                <a:solidFill>
                  <a:srgbClr val="00508C"/>
                </a:solidFill>
                <a:latin typeface="+mj-lt"/>
              </a:defRPr>
            </a:lvl2pPr>
            <a:lvl3pPr marL="914400" indent="0">
              <a:buNone/>
              <a:defRPr sz="2000" b="1">
                <a:solidFill>
                  <a:srgbClr val="00508C"/>
                </a:solidFill>
                <a:latin typeface="+mj-lt"/>
              </a:defRPr>
            </a:lvl3pPr>
            <a:lvl4pPr marL="1371600" indent="0">
              <a:buNone/>
              <a:defRPr sz="2000" b="1">
                <a:solidFill>
                  <a:srgbClr val="00508C"/>
                </a:solidFill>
                <a:latin typeface="+mj-lt"/>
              </a:defRPr>
            </a:lvl4pPr>
            <a:lvl5pPr marL="1828800" indent="0">
              <a:buNone/>
              <a:defRPr sz="2000" b="1">
                <a:solidFill>
                  <a:srgbClr val="00508C"/>
                </a:solidFill>
                <a:latin typeface="+mj-lt"/>
              </a:defRPr>
            </a:lvl5pPr>
          </a:lstStyle>
          <a:p>
            <a:pPr lvl="0"/>
            <a:r>
              <a:rPr lang="en-US"/>
              <a:t>Reliable and Easy-to-use</a:t>
            </a:r>
            <a:endParaRPr lang="en-US" dirty="0"/>
          </a:p>
        </p:txBody>
      </p:sp>
      <p:sp>
        <p:nvSpPr>
          <p:cNvPr id="37" name="TextBox 36"/>
          <p:cNvSpPr txBox="1"/>
          <p:nvPr userDrawn="1"/>
        </p:nvSpPr>
        <p:spPr>
          <a:xfrm>
            <a:off x="8100909" y="6120741"/>
            <a:ext cx="3908943" cy="338554"/>
          </a:xfrm>
          <a:prstGeom prst="rect">
            <a:avLst/>
          </a:prstGeom>
          <a:noFill/>
        </p:spPr>
        <p:txBody>
          <a:bodyPr wrap="none" rtlCol="0">
            <a:spAutoFit/>
          </a:bodyPr>
          <a:lstStyle/>
          <a:p>
            <a:pPr algn="ctr"/>
            <a:r>
              <a:rPr lang="en-US" sz="1600" dirty="0">
                <a:solidFill>
                  <a:srgbClr val="96C837"/>
                </a:solidFill>
                <a:latin typeface="Arial" panose="020B0604020202020204"/>
                <a:cs typeface="Arial" panose="020B0604020202020204"/>
              </a:rPr>
              <a:t>EMBEDDED COMPUTING MADE EASY</a:t>
            </a:r>
            <a:endParaRPr lang="en-US" sz="1600" dirty="0">
              <a:solidFill>
                <a:srgbClr val="96C837"/>
              </a:solidFill>
              <a:latin typeface="Arial" panose="020B0604020202020204"/>
              <a:cs typeface="Arial" panose="020B0604020202020204"/>
            </a:endParaRPr>
          </a:p>
        </p:txBody>
      </p:sp>
      <p:sp>
        <p:nvSpPr>
          <p:cNvPr id="8" name="Rectangle 7">
            <a:hlinkClick r:id="rId2"/>
          </p:cNvPr>
          <p:cNvSpPr/>
          <p:nvPr userDrawn="1"/>
        </p:nvSpPr>
        <p:spPr>
          <a:xfrm>
            <a:off x="0" y="0"/>
            <a:ext cx="12188825"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2 with Content">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6" name="Text Placeholder 8"/>
          <p:cNvSpPr>
            <a:spLocks noGrp="1"/>
          </p:cNvSpPr>
          <p:nvPr>
            <p:ph type="body" sz="quarter" idx="15"/>
          </p:nvPr>
        </p:nvSpPr>
        <p:spPr>
          <a:xfrm>
            <a:off x="1602710" y="2425700"/>
            <a:ext cx="4239523" cy="3094038"/>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2 with Content &amp; Grey Bottom">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6" name="Text Placeholder 8"/>
          <p:cNvSpPr>
            <a:spLocks noGrp="1"/>
          </p:cNvSpPr>
          <p:nvPr>
            <p:ph type="body" sz="quarter" idx="15"/>
          </p:nvPr>
        </p:nvSpPr>
        <p:spPr>
          <a:xfrm>
            <a:off x="1602710" y="2425700"/>
            <a:ext cx="4239523" cy="3094038"/>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
        <p:nvSpPr>
          <p:cNvPr id="7" name="Parallelogram 6"/>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with Content">
    <p:spTree>
      <p:nvGrpSpPr>
        <p:cNvPr id="1" name=""/>
        <p:cNvGrpSpPr/>
        <p:nvPr/>
      </p:nvGrpSpPr>
      <p:grpSpPr>
        <a:xfrm>
          <a:off x="0" y="0"/>
          <a:ext cx="0" cy="0"/>
          <a:chOff x="0" y="0"/>
          <a:chExt cx="0" cy="0"/>
        </a:xfrm>
      </p:grpSpPr>
      <p:sp>
        <p:nvSpPr>
          <p:cNvPr id="5"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7"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0000"/>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8" name="Text Placeholder 20"/>
          <p:cNvSpPr>
            <a:spLocks noGrp="1"/>
          </p:cNvSpPr>
          <p:nvPr>
            <p:ph type="body" sz="quarter" idx="16" hasCustomPrompt="1"/>
          </p:nvPr>
        </p:nvSpPr>
        <p:spPr>
          <a:xfrm>
            <a:off x="1583191" y="1979707"/>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3</a:t>
            </a:r>
            <a:endParaRPr lang="en-US" dirty="0"/>
          </a:p>
        </p:txBody>
      </p:sp>
      <p:sp>
        <p:nvSpPr>
          <p:cNvPr id="10" name="Text Placeholder 8"/>
          <p:cNvSpPr>
            <a:spLocks noGrp="1"/>
          </p:cNvSpPr>
          <p:nvPr>
            <p:ph type="body" sz="quarter" idx="15"/>
          </p:nvPr>
        </p:nvSpPr>
        <p:spPr>
          <a:xfrm>
            <a:off x="1602710" y="2815590"/>
            <a:ext cx="4239523" cy="3094038"/>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with Grey Bar">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5" name="Parallelogram 4"/>
          <p:cNvSpPr/>
          <p:nvPr userDrawn="1"/>
        </p:nvSpPr>
        <p:spPr>
          <a:xfrm>
            <a:off x="5533160" y="-17242"/>
            <a:ext cx="7154559" cy="6873456"/>
          </a:xfrm>
          <a:prstGeom prst="parallelogram">
            <a:avLst>
              <a:gd name="adj" fmla="val 28905"/>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arallelogram 5"/>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3 with Grey Bar">
    <p:spTree>
      <p:nvGrpSpPr>
        <p:cNvPr id="1" name=""/>
        <p:cNvGrpSpPr/>
        <p:nvPr/>
      </p:nvGrpSpPr>
      <p:grpSpPr>
        <a:xfrm>
          <a:off x="0" y="0"/>
          <a:ext cx="0" cy="0"/>
          <a:chOff x="0" y="0"/>
          <a:chExt cx="0" cy="0"/>
        </a:xfrm>
      </p:grpSpPr>
      <p:sp>
        <p:nvSpPr>
          <p:cNvPr id="5" name="Parallelogram 4"/>
          <p:cNvSpPr/>
          <p:nvPr userDrawn="1"/>
        </p:nvSpPr>
        <p:spPr>
          <a:xfrm>
            <a:off x="5533160" y="-17242"/>
            <a:ext cx="7154559" cy="6873456"/>
          </a:xfrm>
          <a:prstGeom prst="parallelogram">
            <a:avLst>
              <a:gd name="adj" fmla="val 28905"/>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arallelogram 5"/>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8"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0000"/>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9" name="Text Placeholder 20"/>
          <p:cNvSpPr>
            <a:spLocks noGrp="1"/>
          </p:cNvSpPr>
          <p:nvPr>
            <p:ph type="body" sz="quarter" idx="16" hasCustomPrompt="1"/>
          </p:nvPr>
        </p:nvSpPr>
        <p:spPr>
          <a:xfrm>
            <a:off x="1583191" y="1979707"/>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3</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with content &amp; Grey Bar">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5" name="Parallelogram 4"/>
          <p:cNvSpPr/>
          <p:nvPr userDrawn="1"/>
        </p:nvSpPr>
        <p:spPr>
          <a:xfrm>
            <a:off x="5533160" y="-17242"/>
            <a:ext cx="7154559" cy="6873456"/>
          </a:xfrm>
          <a:prstGeom prst="parallelogram">
            <a:avLst>
              <a:gd name="adj" fmla="val 28905"/>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5"/>
          </p:nvPr>
        </p:nvSpPr>
        <p:spPr>
          <a:xfrm>
            <a:off x="1602710" y="2425700"/>
            <a:ext cx="4239523" cy="3094038"/>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
        <p:nvSpPr>
          <p:cNvPr id="10" name="Parallelogram 9"/>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3 with content &amp; Grey Bar">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5" name="Parallelogram 4"/>
          <p:cNvSpPr/>
          <p:nvPr userDrawn="1"/>
        </p:nvSpPr>
        <p:spPr>
          <a:xfrm>
            <a:off x="5533160" y="-17242"/>
            <a:ext cx="7154559" cy="6873456"/>
          </a:xfrm>
          <a:prstGeom prst="parallelogram">
            <a:avLst>
              <a:gd name="adj" fmla="val 28905"/>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5"/>
          </p:nvPr>
        </p:nvSpPr>
        <p:spPr>
          <a:xfrm>
            <a:off x="1602710" y="2973434"/>
            <a:ext cx="4239523" cy="2546303"/>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
        <p:nvSpPr>
          <p:cNvPr id="10" name="Parallelogram 9"/>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0"/>
          <p:cNvSpPr>
            <a:spLocks noGrp="1"/>
          </p:cNvSpPr>
          <p:nvPr>
            <p:ph type="body" sz="quarter" idx="16" hasCustomPrompt="1"/>
          </p:nvPr>
        </p:nvSpPr>
        <p:spPr>
          <a:xfrm>
            <a:off x="1583191" y="1979707"/>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3</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2 with content &amp; Grey Bar Bottom">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5" name="Parallelogram 4"/>
          <p:cNvSpPr/>
          <p:nvPr userDrawn="1"/>
        </p:nvSpPr>
        <p:spPr>
          <a:xfrm>
            <a:off x="5533160" y="-17242"/>
            <a:ext cx="7154559" cy="6873456"/>
          </a:xfrm>
          <a:prstGeom prst="parallelogram">
            <a:avLst>
              <a:gd name="adj" fmla="val 28905"/>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5"/>
          </p:nvPr>
        </p:nvSpPr>
        <p:spPr>
          <a:xfrm>
            <a:off x="1602710" y="2425700"/>
            <a:ext cx="4239523" cy="3094038"/>
          </a:xfrm>
          <a:prstGeom prst="rect">
            <a:avLst/>
          </a:prstGeom>
        </p:spPr>
        <p:txBody>
          <a:bodyPr vert="horz"/>
          <a:lstStyle>
            <a:lvl1pPr marL="0" indent="0">
              <a:spcBef>
                <a:spcPts val="200"/>
              </a:spcBef>
              <a:spcAft>
                <a:spcPts val="6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endParaRPr lang="en-US" dirty="0"/>
          </a:p>
        </p:txBody>
      </p:sp>
      <p:sp>
        <p:nvSpPr>
          <p:cNvPr id="10" name="Parallelogram 9"/>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arallelogram 7"/>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ith bottom grey">
    <p:spTree>
      <p:nvGrpSpPr>
        <p:cNvPr id="1" name=""/>
        <p:cNvGrpSpPr/>
        <p:nvPr/>
      </p:nvGrpSpPr>
      <p:grpSpPr>
        <a:xfrm>
          <a:off x="0" y="0"/>
          <a:ext cx="0" cy="0"/>
          <a:chOff x="0" y="0"/>
          <a:chExt cx="0" cy="0"/>
        </a:xfrm>
      </p:grpSpPr>
      <p:sp>
        <p:nvSpPr>
          <p:cNvPr id="4" name="Parallelogram 3"/>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Rectangle 2"/>
          <p:cNvSpPr/>
          <p:nvPr userDrawn="1"/>
        </p:nvSpPr>
        <p:spPr>
          <a:xfrm>
            <a:off x="0" y="-60960"/>
            <a:ext cx="12188825" cy="6917174"/>
          </a:xfrm>
          <a:prstGeom prst="rect">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arallelogram 4"/>
          <p:cNvSpPr/>
          <p:nvPr userDrawn="1"/>
        </p:nvSpPr>
        <p:spPr>
          <a:xfrm>
            <a:off x="9405236" y="3516"/>
            <a:ext cx="2102285" cy="180071"/>
          </a:xfrm>
          <a:prstGeom prst="parallelogram">
            <a:avLst>
              <a:gd name="adj" fmla="val 32576"/>
            </a:avLst>
          </a:prstGeom>
          <a:solidFill>
            <a:srgbClr val="96C8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arallelogram 5"/>
          <p:cNvSpPr/>
          <p:nvPr userDrawn="1"/>
        </p:nvSpPr>
        <p:spPr>
          <a:xfrm>
            <a:off x="1275287" y="6623538"/>
            <a:ext cx="2095234" cy="232676"/>
          </a:xfrm>
          <a:prstGeom prst="parallelogram">
            <a:avLst>
              <a:gd name="adj" fmla="val 32576"/>
            </a:avLst>
          </a:prstGeom>
          <a:solidFill>
            <a:srgbClr val="96C8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ogo-WHITE-01.png"/>
          <p:cNvPicPr>
            <a:picLocks noChangeAspect="1"/>
          </p:cNvPicPr>
          <p:nvPr userDrawn="1"/>
        </p:nvPicPr>
        <p:blipFill>
          <a:blip r:embed="rId2" cstate="screen"/>
          <a:stretch>
            <a:fillRect/>
          </a:stretch>
        </p:blipFill>
        <p:spPr>
          <a:xfrm>
            <a:off x="3929169" y="2243612"/>
            <a:ext cx="3997556" cy="1009434"/>
          </a:xfrm>
          <a:prstGeom prst="rect">
            <a:avLst/>
          </a:prstGeom>
        </p:spPr>
      </p:pic>
      <p:sp>
        <p:nvSpPr>
          <p:cNvPr id="11" name="Text Placeholder 9"/>
          <p:cNvSpPr>
            <a:spLocks noGrp="1"/>
          </p:cNvSpPr>
          <p:nvPr>
            <p:ph type="body" sz="quarter" idx="10" hasCustomPrompt="1"/>
          </p:nvPr>
        </p:nvSpPr>
        <p:spPr>
          <a:xfrm>
            <a:off x="2944864" y="3749901"/>
            <a:ext cx="6299096" cy="495774"/>
          </a:xfrm>
          <a:prstGeom prst="rect">
            <a:avLst/>
          </a:prstGeom>
        </p:spPr>
        <p:txBody>
          <a:bodyPr vert="horz"/>
          <a:lstStyle>
            <a:lvl1pPr marL="0" indent="0" algn="ctr">
              <a:buNone/>
              <a:defRPr sz="2000">
                <a:solidFill>
                  <a:schemeClr val="bg1"/>
                </a:solidFill>
              </a:defRPr>
            </a:lvl1pPr>
            <a:lvl2pPr marL="457200" indent="0" algn="ctr">
              <a:buNone/>
              <a:defRPr sz="2000">
                <a:solidFill>
                  <a:schemeClr val="bg1"/>
                </a:solidFill>
              </a:defRPr>
            </a:lvl2pPr>
            <a:lvl3pPr marL="914400" indent="0" algn="ctr">
              <a:buNone/>
              <a:defRPr sz="2000">
                <a:solidFill>
                  <a:schemeClr val="bg1"/>
                </a:solidFill>
              </a:defRPr>
            </a:lvl3pPr>
            <a:lvl4pPr marL="1371600" indent="0" algn="ctr">
              <a:buNone/>
              <a:defRPr sz="2000">
                <a:solidFill>
                  <a:schemeClr val="bg1"/>
                </a:solidFill>
              </a:defRPr>
            </a:lvl4pPr>
            <a:lvl5pPr marL="1828800" indent="0" algn="ctr">
              <a:buNone/>
              <a:defRPr sz="2000">
                <a:solidFill>
                  <a:schemeClr val="bg1"/>
                </a:solidFill>
              </a:defRPr>
            </a:lvl5pPr>
          </a:lstStyle>
          <a:p>
            <a:pPr lvl="0"/>
            <a:r>
              <a:rPr lang="en-US" dirty="0"/>
              <a:t>THANK YOU FOR YOUR INTEREST.</a:t>
            </a:r>
            <a:endParaRPr lang="en-US" dirty="0"/>
          </a:p>
        </p:txBody>
      </p:sp>
      <p:sp>
        <p:nvSpPr>
          <p:cNvPr id="14" name="TextBox 13"/>
          <p:cNvSpPr txBox="1"/>
          <p:nvPr userDrawn="1"/>
        </p:nvSpPr>
        <p:spPr>
          <a:xfrm>
            <a:off x="2551109" y="5416872"/>
            <a:ext cx="7086607" cy="276999"/>
          </a:xfrm>
          <a:prstGeom prst="rect">
            <a:avLst/>
          </a:prstGeom>
          <a:noFill/>
        </p:spPr>
        <p:txBody>
          <a:bodyPr wrap="square" rtlCol="0">
            <a:spAutoFit/>
          </a:bodyPr>
          <a:lstStyle/>
          <a:p>
            <a:pPr algn="ctr">
              <a:spcAft>
                <a:spcPts val="600"/>
              </a:spcAft>
            </a:pPr>
            <a:r>
              <a:rPr lang="en-US" sz="1200" dirty="0" err="1">
                <a:solidFill>
                  <a:schemeClr val="bg1"/>
                </a:solidFill>
                <a:latin typeface="Arial" panose="020B0604020202020204"/>
                <a:cs typeface="Arial" panose="020B0604020202020204"/>
              </a:rPr>
              <a:t>www.</a:t>
            </a:r>
            <a:r>
              <a:rPr lang="en-US" sz="1200" b="1" dirty="0" err="1">
                <a:solidFill>
                  <a:schemeClr val="bg1"/>
                </a:solidFill>
                <a:latin typeface="Arial" panose="020B0604020202020204"/>
                <a:cs typeface="Arial" panose="020B0604020202020204"/>
              </a:rPr>
              <a:t>toradex</a:t>
            </a:r>
            <a:r>
              <a:rPr lang="en-US" sz="1200" dirty="0" err="1">
                <a:solidFill>
                  <a:schemeClr val="bg1"/>
                </a:solidFill>
                <a:latin typeface="Arial" panose="020B0604020202020204"/>
                <a:cs typeface="Arial" panose="020B0604020202020204"/>
              </a:rPr>
              <a:t>.com</a:t>
            </a:r>
            <a:r>
              <a:rPr lang="en-US" sz="1200" dirty="0">
                <a:solidFill>
                  <a:schemeClr val="bg1"/>
                </a:solidFill>
                <a:latin typeface="Arial" panose="020B0604020202020204"/>
                <a:cs typeface="Arial" panose="020B0604020202020204"/>
              </a:rPr>
              <a:t>   </a:t>
            </a:r>
            <a:r>
              <a:rPr lang="en-US" sz="1200" dirty="0">
                <a:solidFill>
                  <a:srgbClr val="96C837"/>
                </a:solidFill>
                <a:latin typeface="Arial" panose="020B0604020202020204"/>
                <a:cs typeface="Arial" panose="020B0604020202020204"/>
              </a:rPr>
              <a:t>|</a:t>
            </a:r>
            <a:r>
              <a:rPr lang="en-US" sz="1200" dirty="0">
                <a:solidFill>
                  <a:schemeClr val="bg1"/>
                </a:solidFill>
                <a:latin typeface="Arial" panose="020B0604020202020204"/>
                <a:cs typeface="Arial" panose="020B0604020202020204"/>
              </a:rPr>
              <a:t>  </a:t>
            </a:r>
            <a:r>
              <a:rPr lang="en-US" sz="1200" b="1" dirty="0" err="1">
                <a:solidFill>
                  <a:schemeClr val="bg1"/>
                </a:solidFill>
                <a:latin typeface="Arial" panose="020B0604020202020204"/>
                <a:cs typeface="Arial" panose="020B0604020202020204"/>
              </a:rPr>
              <a:t>developer</a:t>
            </a:r>
            <a:r>
              <a:rPr lang="en-US" sz="1200" dirty="0" err="1">
                <a:solidFill>
                  <a:schemeClr val="bg1"/>
                </a:solidFill>
                <a:latin typeface="Arial" panose="020B0604020202020204"/>
                <a:cs typeface="Arial" panose="020B0604020202020204"/>
              </a:rPr>
              <a:t>.toradex.com</a:t>
            </a:r>
            <a:r>
              <a:rPr lang="en-US" sz="1200" dirty="0">
                <a:solidFill>
                  <a:schemeClr val="bg1"/>
                </a:solidFill>
                <a:latin typeface="Arial" panose="020B0604020202020204"/>
                <a:cs typeface="Arial" panose="020B0604020202020204"/>
              </a:rPr>
              <a:t>  </a:t>
            </a:r>
            <a:r>
              <a:rPr lang="en-US" sz="1200" dirty="0">
                <a:solidFill>
                  <a:srgbClr val="96C837"/>
                </a:solidFill>
                <a:latin typeface="Arial" panose="020B0604020202020204"/>
                <a:cs typeface="Arial" panose="020B0604020202020204"/>
              </a:rPr>
              <a:t>|</a:t>
            </a:r>
            <a:r>
              <a:rPr lang="en-US" sz="1200" dirty="0">
                <a:solidFill>
                  <a:schemeClr val="bg1"/>
                </a:solidFill>
                <a:latin typeface="Arial" panose="020B0604020202020204"/>
                <a:cs typeface="Arial" panose="020B0604020202020204"/>
              </a:rPr>
              <a:t>  </a:t>
            </a:r>
            <a:r>
              <a:rPr lang="en-US" sz="1200" b="1" dirty="0" err="1">
                <a:solidFill>
                  <a:schemeClr val="bg1"/>
                </a:solidFill>
                <a:latin typeface="Arial" panose="020B0604020202020204"/>
                <a:cs typeface="Arial" panose="020B0604020202020204"/>
              </a:rPr>
              <a:t>community</a:t>
            </a:r>
            <a:r>
              <a:rPr lang="en-US" sz="1200" dirty="0" err="1">
                <a:solidFill>
                  <a:schemeClr val="bg1"/>
                </a:solidFill>
                <a:latin typeface="+mn-lt"/>
                <a:cs typeface="Arial" panose="020B0604020202020204"/>
              </a:rPr>
              <a:t>.toradex.com</a:t>
            </a:r>
            <a:r>
              <a:rPr lang="en-US" sz="1200" dirty="0">
                <a:solidFill>
                  <a:schemeClr val="bg1"/>
                </a:solidFill>
                <a:latin typeface="+mn-lt"/>
                <a:cs typeface="Arial" panose="020B0604020202020204"/>
              </a:rPr>
              <a:t> </a:t>
            </a:r>
            <a:r>
              <a:rPr lang="en-US" sz="1200" dirty="0">
                <a:solidFill>
                  <a:srgbClr val="96C837"/>
                </a:solidFill>
                <a:latin typeface="+mn-lt"/>
                <a:cs typeface="Arial" panose="020B0604020202020204"/>
              </a:rPr>
              <a:t>|</a:t>
            </a:r>
            <a:r>
              <a:rPr lang="en-US" sz="1200" dirty="0">
                <a:solidFill>
                  <a:schemeClr val="bg1"/>
                </a:solidFill>
                <a:latin typeface="+mn-lt"/>
                <a:cs typeface="Arial" panose="020B0604020202020204"/>
              </a:rPr>
              <a:t>  </a:t>
            </a:r>
            <a:r>
              <a:rPr lang="en-US" sz="1200" b="1" dirty="0" err="1">
                <a:solidFill>
                  <a:schemeClr val="bg1"/>
                </a:solidFill>
                <a:latin typeface="+mn-lt"/>
                <a:cs typeface="Arial" panose="020B0604020202020204"/>
              </a:rPr>
              <a:t>labs</a:t>
            </a:r>
            <a:r>
              <a:rPr lang="en-US" sz="1200" dirty="0" err="1">
                <a:solidFill>
                  <a:schemeClr val="bg1"/>
                </a:solidFill>
                <a:latin typeface="+mn-lt"/>
                <a:cs typeface="Arial" panose="020B0604020202020204"/>
              </a:rPr>
              <a:t>.toradex.com</a:t>
            </a:r>
            <a:endParaRPr lang="en-US" sz="1200" dirty="0">
              <a:solidFill>
                <a:schemeClr val="bg1"/>
              </a:solidFill>
              <a:latin typeface="Arial" panose="020B0604020202020204"/>
              <a:cs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sp>
        <p:nvSpPr>
          <p:cNvPr id="13" name="Parallelogram 12"/>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1573209" y="890862"/>
            <a:ext cx="1495121" cy="707886"/>
          </a:xfrm>
          <a:prstGeom prst="rect">
            <a:avLst/>
          </a:prstGeom>
          <a:noFill/>
        </p:spPr>
        <p:txBody>
          <a:bodyPr wrap="none" rtlCol="0">
            <a:spAutoFit/>
          </a:bodyPr>
          <a:lstStyle/>
          <a:p>
            <a:pPr>
              <a:spcAft>
                <a:spcPts val="600"/>
              </a:spcAft>
            </a:pPr>
            <a:r>
              <a:rPr lang="en-US" sz="4000" b="1" dirty="0">
                <a:latin typeface="Arial" panose="020B0604020202020204"/>
                <a:cs typeface="Arial" panose="020B0604020202020204"/>
              </a:rPr>
              <a:t>WITH </a:t>
            </a:r>
            <a:endParaRPr lang="en-US" sz="4000" b="1" dirty="0">
              <a:latin typeface="Arial" panose="020B0604020202020204"/>
              <a:cs typeface="Arial" panose="020B0604020202020204"/>
            </a:endParaRPr>
          </a:p>
        </p:txBody>
      </p:sp>
      <p:sp>
        <p:nvSpPr>
          <p:cNvPr id="5" name="TextBox 4"/>
          <p:cNvSpPr txBox="1"/>
          <p:nvPr userDrawn="1"/>
        </p:nvSpPr>
        <p:spPr>
          <a:xfrm>
            <a:off x="1573209" y="1446584"/>
            <a:ext cx="1295547" cy="707886"/>
          </a:xfrm>
          <a:prstGeom prst="rect">
            <a:avLst/>
          </a:prstGeom>
          <a:noFill/>
        </p:spPr>
        <p:txBody>
          <a:bodyPr wrap="none" rtlCol="0">
            <a:spAutoFit/>
          </a:bodyPr>
          <a:lstStyle/>
          <a:p>
            <a:pPr>
              <a:spcAft>
                <a:spcPts val="600"/>
              </a:spcAft>
            </a:pPr>
            <a:r>
              <a:rPr lang="en-US" sz="4000" b="1" dirty="0">
                <a:latin typeface="Arial" panose="020B0604020202020204"/>
                <a:cs typeface="Arial" panose="020B0604020202020204"/>
              </a:rPr>
              <a:t>YOU</a:t>
            </a:r>
            <a:endParaRPr lang="en-US" sz="4000" b="1" dirty="0">
              <a:latin typeface="Arial" panose="020B0604020202020204"/>
              <a:cs typeface="Arial" panose="020B0604020202020204"/>
            </a:endParaRPr>
          </a:p>
        </p:txBody>
      </p:sp>
      <p:sp>
        <p:nvSpPr>
          <p:cNvPr id="6" name="TextBox 5"/>
          <p:cNvSpPr txBox="1"/>
          <p:nvPr userDrawn="1"/>
        </p:nvSpPr>
        <p:spPr>
          <a:xfrm>
            <a:off x="1573209" y="1977502"/>
            <a:ext cx="2435026" cy="707886"/>
          </a:xfrm>
          <a:prstGeom prst="rect">
            <a:avLst/>
          </a:prstGeom>
          <a:noFill/>
        </p:spPr>
        <p:txBody>
          <a:bodyPr wrap="none" rtlCol="0">
            <a:spAutoFit/>
          </a:bodyPr>
          <a:lstStyle/>
          <a:p>
            <a:pPr>
              <a:spcAft>
                <a:spcPts val="600"/>
              </a:spcAft>
            </a:pPr>
            <a:r>
              <a:rPr lang="en-US" sz="4000" b="1" dirty="0">
                <a:solidFill>
                  <a:srgbClr val="00508C"/>
                </a:solidFill>
                <a:latin typeface="Arial" panose="020B0604020202020204"/>
                <a:cs typeface="Arial" panose="020B0604020202020204"/>
              </a:rPr>
              <a:t>TODAY…</a:t>
            </a:r>
            <a:endParaRPr lang="en-US" sz="4000" b="1" dirty="0">
              <a:solidFill>
                <a:srgbClr val="00508C"/>
              </a:solidFill>
              <a:latin typeface="Arial" panose="020B0604020202020204"/>
              <a:cs typeface="Arial" panose="020B0604020202020204"/>
            </a:endParaRPr>
          </a:p>
        </p:txBody>
      </p:sp>
      <p:sp>
        <p:nvSpPr>
          <p:cNvPr id="24" name="Text Placeholder 20"/>
          <p:cNvSpPr>
            <a:spLocks noGrp="1"/>
          </p:cNvSpPr>
          <p:nvPr>
            <p:ph type="body" sz="quarter" idx="10" hasCustomPrompt="1"/>
          </p:nvPr>
        </p:nvSpPr>
        <p:spPr>
          <a:xfrm>
            <a:off x="4873103" y="4143417"/>
            <a:ext cx="2092838" cy="288916"/>
          </a:xfrm>
          <a:prstGeom prst="rect">
            <a:avLst/>
          </a:prstGeom>
        </p:spPr>
        <p:txBody>
          <a:bodyPr vert="horz"/>
          <a:lstStyle>
            <a:lvl1pPr marL="0" indent="0">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Name</a:t>
            </a:r>
            <a:endParaRPr lang="en-US" dirty="0"/>
          </a:p>
        </p:txBody>
      </p:sp>
      <p:sp>
        <p:nvSpPr>
          <p:cNvPr id="25" name="Text Placeholder 20"/>
          <p:cNvSpPr>
            <a:spLocks noGrp="1"/>
          </p:cNvSpPr>
          <p:nvPr>
            <p:ph type="body" sz="quarter" idx="12" hasCustomPrompt="1"/>
          </p:nvPr>
        </p:nvSpPr>
        <p:spPr>
          <a:xfrm>
            <a:off x="4873103" y="4511745"/>
            <a:ext cx="2092838" cy="288916"/>
          </a:xfrm>
          <a:prstGeom prst="rect">
            <a:avLst/>
          </a:prstGeom>
        </p:spPr>
        <p:txBody>
          <a:bodyPr vert="horz"/>
          <a:lstStyle>
            <a:lvl1pPr marL="0" indent="0">
              <a:buNone/>
              <a:defRPr sz="1000" b="0">
                <a:solidFill>
                  <a:srgbClr val="96C837"/>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E-mail</a:t>
            </a:r>
            <a:endParaRPr lang="en-US" dirty="0"/>
          </a:p>
        </p:txBody>
      </p:sp>
      <p:sp>
        <p:nvSpPr>
          <p:cNvPr id="26" name="Text Placeholder 20"/>
          <p:cNvSpPr>
            <a:spLocks noGrp="1"/>
          </p:cNvSpPr>
          <p:nvPr>
            <p:ph type="body" sz="quarter" idx="11" hasCustomPrompt="1"/>
          </p:nvPr>
        </p:nvSpPr>
        <p:spPr>
          <a:xfrm>
            <a:off x="4873103" y="4342137"/>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Designation</a:t>
            </a:r>
            <a:endParaRPr lang="en-US" dirty="0"/>
          </a:p>
        </p:txBody>
      </p:sp>
      <p:sp>
        <p:nvSpPr>
          <p:cNvPr id="30" name="Text Placeholder 20"/>
          <p:cNvSpPr>
            <a:spLocks noGrp="1"/>
          </p:cNvSpPr>
          <p:nvPr>
            <p:ph type="body" sz="quarter" idx="13" hasCustomPrompt="1"/>
          </p:nvPr>
        </p:nvSpPr>
        <p:spPr>
          <a:xfrm>
            <a:off x="7755842" y="4143417"/>
            <a:ext cx="2092838" cy="288916"/>
          </a:xfrm>
          <a:prstGeom prst="rect">
            <a:avLst/>
          </a:prstGeom>
        </p:spPr>
        <p:txBody>
          <a:bodyPr vert="horz"/>
          <a:lstStyle>
            <a:lvl1pPr marL="0" indent="0">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Name</a:t>
            </a:r>
            <a:endParaRPr lang="en-US" dirty="0"/>
          </a:p>
        </p:txBody>
      </p:sp>
      <p:sp>
        <p:nvSpPr>
          <p:cNvPr id="31" name="Text Placeholder 20"/>
          <p:cNvSpPr>
            <a:spLocks noGrp="1"/>
          </p:cNvSpPr>
          <p:nvPr>
            <p:ph type="body" sz="quarter" idx="14" hasCustomPrompt="1"/>
          </p:nvPr>
        </p:nvSpPr>
        <p:spPr>
          <a:xfrm>
            <a:off x="7755842" y="4511745"/>
            <a:ext cx="2092838" cy="288916"/>
          </a:xfrm>
          <a:prstGeom prst="rect">
            <a:avLst/>
          </a:prstGeom>
        </p:spPr>
        <p:txBody>
          <a:bodyPr vert="horz"/>
          <a:lstStyle>
            <a:lvl1pPr marL="0" indent="0">
              <a:buNone/>
              <a:defRPr sz="1000" b="0">
                <a:solidFill>
                  <a:srgbClr val="96C837"/>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E-mail</a:t>
            </a:r>
            <a:endParaRPr lang="en-US" dirty="0"/>
          </a:p>
        </p:txBody>
      </p:sp>
      <p:sp>
        <p:nvSpPr>
          <p:cNvPr id="32" name="Text Placeholder 20"/>
          <p:cNvSpPr>
            <a:spLocks noGrp="1"/>
          </p:cNvSpPr>
          <p:nvPr>
            <p:ph type="body" sz="quarter" idx="15" hasCustomPrompt="1"/>
          </p:nvPr>
        </p:nvSpPr>
        <p:spPr>
          <a:xfrm>
            <a:off x="7755842" y="4342137"/>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Designation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peakers">
    <p:spTree>
      <p:nvGrpSpPr>
        <p:cNvPr id="1" name=""/>
        <p:cNvGrpSpPr/>
        <p:nvPr/>
      </p:nvGrpSpPr>
      <p:grpSpPr>
        <a:xfrm>
          <a:off x="0" y="0"/>
          <a:ext cx="0" cy="0"/>
          <a:chOff x="0" y="0"/>
          <a:chExt cx="0" cy="0"/>
        </a:xfrm>
      </p:grpSpPr>
      <p:sp>
        <p:nvSpPr>
          <p:cNvPr id="4" name="TextBox 3"/>
          <p:cNvSpPr txBox="1"/>
          <p:nvPr userDrawn="1"/>
        </p:nvSpPr>
        <p:spPr>
          <a:xfrm>
            <a:off x="1573209" y="890862"/>
            <a:ext cx="1495121" cy="707886"/>
          </a:xfrm>
          <a:prstGeom prst="rect">
            <a:avLst/>
          </a:prstGeom>
          <a:noFill/>
        </p:spPr>
        <p:txBody>
          <a:bodyPr wrap="none" rtlCol="0">
            <a:spAutoFit/>
          </a:bodyPr>
          <a:lstStyle/>
          <a:p>
            <a:pPr>
              <a:spcAft>
                <a:spcPts val="600"/>
              </a:spcAft>
            </a:pPr>
            <a:r>
              <a:rPr lang="en-US" sz="4000" b="1" dirty="0">
                <a:latin typeface="Arial" panose="020B0604020202020204"/>
                <a:cs typeface="Arial" panose="020B0604020202020204"/>
              </a:rPr>
              <a:t>WITH </a:t>
            </a:r>
            <a:endParaRPr lang="en-US" sz="4000" b="1" dirty="0">
              <a:latin typeface="Arial" panose="020B0604020202020204"/>
              <a:cs typeface="Arial" panose="020B0604020202020204"/>
            </a:endParaRPr>
          </a:p>
        </p:txBody>
      </p:sp>
      <p:sp>
        <p:nvSpPr>
          <p:cNvPr id="5" name="TextBox 4"/>
          <p:cNvSpPr txBox="1"/>
          <p:nvPr userDrawn="1"/>
        </p:nvSpPr>
        <p:spPr>
          <a:xfrm>
            <a:off x="1573209" y="1446584"/>
            <a:ext cx="1295547" cy="707886"/>
          </a:xfrm>
          <a:prstGeom prst="rect">
            <a:avLst/>
          </a:prstGeom>
          <a:noFill/>
        </p:spPr>
        <p:txBody>
          <a:bodyPr wrap="none" rtlCol="0">
            <a:spAutoFit/>
          </a:bodyPr>
          <a:lstStyle/>
          <a:p>
            <a:pPr>
              <a:spcAft>
                <a:spcPts val="600"/>
              </a:spcAft>
            </a:pPr>
            <a:r>
              <a:rPr lang="en-US" sz="4000" b="1" dirty="0">
                <a:latin typeface="Arial" panose="020B0604020202020204"/>
                <a:cs typeface="Arial" panose="020B0604020202020204"/>
              </a:rPr>
              <a:t>YOU</a:t>
            </a:r>
            <a:endParaRPr lang="en-US" sz="4000" b="1" dirty="0">
              <a:latin typeface="Arial" panose="020B0604020202020204"/>
              <a:cs typeface="Arial" panose="020B0604020202020204"/>
            </a:endParaRPr>
          </a:p>
        </p:txBody>
      </p:sp>
      <p:sp>
        <p:nvSpPr>
          <p:cNvPr id="6" name="TextBox 5"/>
          <p:cNvSpPr txBox="1"/>
          <p:nvPr userDrawn="1"/>
        </p:nvSpPr>
        <p:spPr>
          <a:xfrm>
            <a:off x="1573209" y="1977502"/>
            <a:ext cx="2435026" cy="707886"/>
          </a:xfrm>
          <a:prstGeom prst="rect">
            <a:avLst/>
          </a:prstGeom>
          <a:noFill/>
        </p:spPr>
        <p:txBody>
          <a:bodyPr wrap="none" rtlCol="0">
            <a:spAutoFit/>
          </a:bodyPr>
          <a:lstStyle/>
          <a:p>
            <a:pPr>
              <a:spcAft>
                <a:spcPts val="600"/>
              </a:spcAft>
            </a:pPr>
            <a:r>
              <a:rPr lang="en-US" sz="4000" b="1" dirty="0">
                <a:solidFill>
                  <a:srgbClr val="00508C"/>
                </a:solidFill>
                <a:latin typeface="Arial" panose="020B0604020202020204"/>
                <a:cs typeface="Arial" panose="020B0604020202020204"/>
              </a:rPr>
              <a:t>TODAY…</a:t>
            </a:r>
            <a:endParaRPr lang="en-US" sz="4000" b="1" dirty="0">
              <a:solidFill>
                <a:srgbClr val="00508C"/>
              </a:solidFill>
              <a:latin typeface="Arial" panose="020B0604020202020204"/>
              <a:cs typeface="Arial" panose="020B0604020202020204"/>
            </a:endParaRPr>
          </a:p>
        </p:txBody>
      </p:sp>
      <p:sp>
        <p:nvSpPr>
          <p:cNvPr id="24" name="Text Placeholder 20"/>
          <p:cNvSpPr>
            <a:spLocks noGrp="1"/>
          </p:cNvSpPr>
          <p:nvPr>
            <p:ph type="body" sz="quarter" idx="10" hasCustomPrompt="1"/>
          </p:nvPr>
        </p:nvSpPr>
        <p:spPr>
          <a:xfrm>
            <a:off x="5438897" y="3623056"/>
            <a:ext cx="2092838" cy="288916"/>
          </a:xfrm>
          <a:prstGeom prst="rect">
            <a:avLst/>
          </a:prstGeom>
        </p:spPr>
        <p:txBody>
          <a:bodyPr vert="horz"/>
          <a:lstStyle>
            <a:lvl1pPr marL="0" indent="0">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Name</a:t>
            </a:r>
            <a:endParaRPr lang="en-US" dirty="0"/>
          </a:p>
        </p:txBody>
      </p:sp>
      <p:sp>
        <p:nvSpPr>
          <p:cNvPr id="25" name="Text Placeholder 20"/>
          <p:cNvSpPr>
            <a:spLocks noGrp="1"/>
          </p:cNvSpPr>
          <p:nvPr>
            <p:ph type="body" sz="quarter" idx="12" hasCustomPrompt="1"/>
          </p:nvPr>
        </p:nvSpPr>
        <p:spPr>
          <a:xfrm>
            <a:off x="5438897" y="3991384"/>
            <a:ext cx="2092838" cy="288916"/>
          </a:xfrm>
          <a:prstGeom prst="rect">
            <a:avLst/>
          </a:prstGeom>
        </p:spPr>
        <p:txBody>
          <a:bodyPr vert="horz"/>
          <a:lstStyle>
            <a:lvl1pPr marL="0" indent="0">
              <a:buNone/>
              <a:defRPr sz="1000" b="0">
                <a:solidFill>
                  <a:srgbClr val="96C837"/>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E-mail</a:t>
            </a:r>
            <a:endParaRPr lang="en-US" dirty="0"/>
          </a:p>
        </p:txBody>
      </p:sp>
      <p:sp>
        <p:nvSpPr>
          <p:cNvPr id="26" name="Text Placeholder 20"/>
          <p:cNvSpPr>
            <a:spLocks noGrp="1"/>
          </p:cNvSpPr>
          <p:nvPr>
            <p:ph type="body" sz="quarter" idx="11" hasCustomPrompt="1"/>
          </p:nvPr>
        </p:nvSpPr>
        <p:spPr>
          <a:xfrm>
            <a:off x="5438897" y="3821776"/>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Designation</a:t>
            </a:r>
            <a:endParaRPr lang="en-US" dirty="0"/>
          </a:p>
        </p:txBody>
      </p:sp>
      <p:sp>
        <p:nvSpPr>
          <p:cNvPr id="41" name="Text Placeholder 20"/>
          <p:cNvSpPr>
            <a:spLocks noGrp="1"/>
          </p:cNvSpPr>
          <p:nvPr>
            <p:ph type="body" sz="quarter" idx="25" hasCustomPrompt="1"/>
          </p:nvPr>
        </p:nvSpPr>
        <p:spPr>
          <a:xfrm>
            <a:off x="5438897" y="4171870"/>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Region</a:t>
            </a:r>
            <a:endParaRPr lang="en-US" dirty="0"/>
          </a:p>
        </p:txBody>
      </p:sp>
      <p:sp>
        <p:nvSpPr>
          <p:cNvPr id="32" name="Parallelogram 31"/>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 Placeholder 20"/>
          <p:cNvSpPr>
            <a:spLocks noGrp="1"/>
          </p:cNvSpPr>
          <p:nvPr>
            <p:ph type="body" sz="quarter" idx="22" hasCustomPrompt="1"/>
          </p:nvPr>
        </p:nvSpPr>
        <p:spPr>
          <a:xfrm>
            <a:off x="8176987" y="4938352"/>
            <a:ext cx="2092838" cy="288916"/>
          </a:xfrm>
          <a:prstGeom prst="rect">
            <a:avLst/>
          </a:prstGeom>
        </p:spPr>
        <p:txBody>
          <a:bodyPr vert="horz"/>
          <a:lstStyle>
            <a:lvl1pPr marL="0" indent="0">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Name</a:t>
            </a:r>
            <a:endParaRPr lang="en-US" dirty="0"/>
          </a:p>
        </p:txBody>
      </p:sp>
      <p:sp>
        <p:nvSpPr>
          <p:cNvPr id="34" name="Text Placeholder 20"/>
          <p:cNvSpPr>
            <a:spLocks noGrp="1"/>
          </p:cNvSpPr>
          <p:nvPr>
            <p:ph type="body" sz="quarter" idx="23" hasCustomPrompt="1"/>
          </p:nvPr>
        </p:nvSpPr>
        <p:spPr>
          <a:xfrm>
            <a:off x="8176987" y="5306680"/>
            <a:ext cx="2092838" cy="288916"/>
          </a:xfrm>
          <a:prstGeom prst="rect">
            <a:avLst/>
          </a:prstGeom>
        </p:spPr>
        <p:txBody>
          <a:bodyPr vert="horz"/>
          <a:lstStyle>
            <a:lvl1pPr marL="0" indent="0">
              <a:buNone/>
              <a:defRPr sz="1000" b="0">
                <a:solidFill>
                  <a:srgbClr val="96C837"/>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E-mail</a:t>
            </a:r>
            <a:endParaRPr lang="en-US" dirty="0"/>
          </a:p>
        </p:txBody>
      </p:sp>
      <p:sp>
        <p:nvSpPr>
          <p:cNvPr id="35" name="Text Placeholder 20"/>
          <p:cNvSpPr>
            <a:spLocks noGrp="1"/>
          </p:cNvSpPr>
          <p:nvPr>
            <p:ph type="body" sz="quarter" idx="24" hasCustomPrompt="1"/>
          </p:nvPr>
        </p:nvSpPr>
        <p:spPr>
          <a:xfrm>
            <a:off x="8176987" y="5137072"/>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Designation</a:t>
            </a:r>
            <a:endParaRPr lang="en-US" dirty="0"/>
          </a:p>
        </p:txBody>
      </p:sp>
      <p:sp>
        <p:nvSpPr>
          <p:cNvPr id="36" name="Text Placeholder 20"/>
          <p:cNvSpPr>
            <a:spLocks noGrp="1"/>
          </p:cNvSpPr>
          <p:nvPr>
            <p:ph type="body" sz="quarter" idx="26" hasCustomPrompt="1"/>
          </p:nvPr>
        </p:nvSpPr>
        <p:spPr>
          <a:xfrm>
            <a:off x="8176987" y="5496247"/>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Region</a:t>
            </a:r>
            <a:endParaRPr lang="en-US" dirty="0"/>
          </a:p>
        </p:txBody>
      </p:sp>
      <p:sp>
        <p:nvSpPr>
          <p:cNvPr id="37" name="Text Placeholder 20"/>
          <p:cNvSpPr>
            <a:spLocks noGrp="1"/>
          </p:cNvSpPr>
          <p:nvPr>
            <p:ph type="body" sz="quarter" idx="27" hasCustomPrompt="1"/>
          </p:nvPr>
        </p:nvSpPr>
        <p:spPr>
          <a:xfrm>
            <a:off x="5347079" y="5491455"/>
            <a:ext cx="2361248" cy="288916"/>
          </a:xfrm>
          <a:prstGeom prst="rect">
            <a:avLst/>
          </a:prstGeom>
          <a:noFill/>
          <a:ln>
            <a:noFill/>
          </a:ln>
        </p:spPr>
        <p:txBody>
          <a:bodyPr vert="horz"/>
          <a:lstStyle>
            <a:lvl1pPr marL="0" indent="0" algn="r">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Your Field Application Engineer</a:t>
            </a:r>
            <a:endParaRPr lang="en-US" dirty="0"/>
          </a:p>
        </p:txBody>
      </p:sp>
      <p:cxnSp>
        <p:nvCxnSpPr>
          <p:cNvPr id="42" name="Straight Connector 41"/>
          <p:cNvCxnSpPr/>
          <p:nvPr userDrawn="1"/>
        </p:nvCxnSpPr>
        <p:spPr>
          <a:xfrm flipH="1">
            <a:off x="7838485" y="4901942"/>
            <a:ext cx="264360" cy="883221"/>
          </a:xfrm>
          <a:prstGeom prst="line">
            <a:avLst/>
          </a:prstGeom>
          <a:ln>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44" name="Text Placeholder 20"/>
          <p:cNvSpPr>
            <a:spLocks noGrp="1"/>
          </p:cNvSpPr>
          <p:nvPr>
            <p:ph type="body" sz="quarter" idx="28" hasCustomPrompt="1"/>
          </p:nvPr>
        </p:nvSpPr>
        <p:spPr>
          <a:xfrm>
            <a:off x="8182644" y="3623056"/>
            <a:ext cx="2092838" cy="288916"/>
          </a:xfrm>
          <a:prstGeom prst="rect">
            <a:avLst/>
          </a:prstGeom>
        </p:spPr>
        <p:txBody>
          <a:bodyPr vert="horz"/>
          <a:lstStyle>
            <a:lvl1pPr marL="0" indent="0">
              <a:buNone/>
              <a:defRPr sz="1100" b="1">
                <a:solidFill>
                  <a:srgbClr val="00508C"/>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Name</a:t>
            </a:r>
            <a:endParaRPr lang="en-US" dirty="0"/>
          </a:p>
        </p:txBody>
      </p:sp>
      <p:sp>
        <p:nvSpPr>
          <p:cNvPr id="45" name="Text Placeholder 20"/>
          <p:cNvSpPr>
            <a:spLocks noGrp="1"/>
          </p:cNvSpPr>
          <p:nvPr>
            <p:ph type="body" sz="quarter" idx="29" hasCustomPrompt="1"/>
          </p:nvPr>
        </p:nvSpPr>
        <p:spPr>
          <a:xfrm>
            <a:off x="8182644" y="3991384"/>
            <a:ext cx="2092838" cy="288916"/>
          </a:xfrm>
          <a:prstGeom prst="rect">
            <a:avLst/>
          </a:prstGeom>
        </p:spPr>
        <p:txBody>
          <a:bodyPr vert="horz"/>
          <a:lstStyle>
            <a:lvl1pPr marL="0" indent="0">
              <a:buNone/>
              <a:defRPr sz="1000" b="0">
                <a:solidFill>
                  <a:srgbClr val="96C837"/>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E-mail</a:t>
            </a:r>
            <a:endParaRPr lang="en-US" dirty="0"/>
          </a:p>
        </p:txBody>
      </p:sp>
      <p:sp>
        <p:nvSpPr>
          <p:cNvPr id="46" name="Text Placeholder 20"/>
          <p:cNvSpPr>
            <a:spLocks noGrp="1"/>
          </p:cNvSpPr>
          <p:nvPr>
            <p:ph type="body" sz="quarter" idx="30" hasCustomPrompt="1"/>
          </p:nvPr>
        </p:nvSpPr>
        <p:spPr>
          <a:xfrm>
            <a:off x="8182644" y="3821776"/>
            <a:ext cx="2092838" cy="288916"/>
          </a:xfrm>
          <a:prstGeom prst="rect">
            <a:avLst/>
          </a:prstGeom>
        </p:spPr>
        <p:txBody>
          <a:bodyPr vert="horz"/>
          <a:lstStyle>
            <a:lvl1pPr marL="0" indent="0">
              <a:buNone/>
              <a:defRPr sz="1000" b="0">
                <a:solidFill>
                  <a:schemeClr val="tx1"/>
                </a:solidFill>
              </a:defRPr>
            </a:lvl1pPr>
            <a:lvl2pPr marL="457200" indent="0">
              <a:buNone/>
              <a:defRPr sz="1100" b="1">
                <a:solidFill>
                  <a:srgbClr val="00508C"/>
                </a:solidFill>
              </a:defRPr>
            </a:lvl2pPr>
            <a:lvl3pPr marL="914400" indent="0">
              <a:buNone/>
              <a:defRPr sz="1100" b="1">
                <a:solidFill>
                  <a:srgbClr val="00508C"/>
                </a:solidFill>
              </a:defRPr>
            </a:lvl3pPr>
            <a:lvl4pPr marL="1371600" indent="0">
              <a:buNone/>
              <a:defRPr sz="1100" b="1">
                <a:solidFill>
                  <a:srgbClr val="00508C"/>
                </a:solidFill>
              </a:defRPr>
            </a:lvl4pPr>
            <a:lvl5pPr marL="1828800" indent="0">
              <a:buNone/>
              <a:defRPr sz="1100" b="1">
                <a:solidFill>
                  <a:srgbClr val="00508C"/>
                </a:solidFill>
              </a:defRPr>
            </a:lvl5pPr>
          </a:lstStyle>
          <a:p>
            <a:pPr lvl="0"/>
            <a:r>
              <a:rPr lang="en-US" dirty="0"/>
              <a:t>Designation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descr="toradex-agenda.jpg"/>
          <p:cNvPicPr>
            <a:picLocks noChangeAspect="1"/>
          </p:cNvPicPr>
          <p:nvPr userDrawn="1"/>
        </p:nvPicPr>
        <p:blipFill>
          <a:blip r:embed="rId2"/>
          <a:stretch>
            <a:fillRect/>
          </a:stretch>
        </p:blipFill>
        <p:spPr>
          <a:xfrm>
            <a:off x="0" y="0"/>
            <a:ext cx="12188825" cy="6856214"/>
          </a:xfrm>
          <a:prstGeom prst="rect">
            <a:avLst/>
          </a:prstGeom>
        </p:spPr>
      </p:pic>
      <p:sp>
        <p:nvSpPr>
          <p:cNvPr id="15" name="Parallelogram 14"/>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 Placeholder 20"/>
          <p:cNvSpPr>
            <a:spLocks noGrp="1"/>
          </p:cNvSpPr>
          <p:nvPr>
            <p:ph type="body" sz="quarter" idx="10"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26" name="Text Placeholder 20"/>
          <p:cNvSpPr>
            <a:spLocks noGrp="1"/>
          </p:cNvSpPr>
          <p:nvPr>
            <p:ph type="body" sz="quarter" idx="11"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27" name="Content Placeholder 23"/>
          <p:cNvSpPr>
            <a:spLocks noGrp="1"/>
          </p:cNvSpPr>
          <p:nvPr>
            <p:ph sz="quarter" idx="12" hasCustomPrompt="1"/>
          </p:nvPr>
        </p:nvSpPr>
        <p:spPr>
          <a:xfrm>
            <a:off x="1650040" y="2424942"/>
            <a:ext cx="6225908" cy="3143455"/>
          </a:xfrm>
          <a:prstGeom prst="rect">
            <a:avLst/>
          </a:prstGeom>
        </p:spPr>
        <p:txBody>
          <a:bodyPr vert="horz"/>
          <a:lstStyle>
            <a:lvl1pPr marL="0" indent="0">
              <a:spcAft>
                <a:spcPts val="900"/>
              </a:spcAft>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a:spcBef>
                <a:spcPts val="200"/>
              </a:spcBef>
              <a:spcAft>
                <a:spcPts val="1800"/>
              </a:spcAft>
            </a:pPr>
            <a:r>
              <a:rPr lang="en-US" sz="1600" dirty="0">
                <a:latin typeface="+mn-lt"/>
                <a:cs typeface="Arial" panose="020B0604020202020204"/>
              </a:rPr>
              <a:t>Content</a:t>
            </a:r>
            <a:endParaRPr lang="en-US" sz="1600" dirty="0">
              <a:latin typeface="+mn-lt"/>
              <a:cs typeface="Arial" panose="020B0604020202020204"/>
            </a:endParaRPr>
          </a:p>
        </p:txBody>
      </p:sp>
      <p:sp>
        <p:nvSpPr>
          <p:cNvPr id="12" name="Parallelogram 11"/>
          <p:cNvSpPr/>
          <p:nvPr userDrawn="1"/>
        </p:nvSpPr>
        <p:spPr>
          <a:xfrm>
            <a:off x="1275286" y="6147114"/>
            <a:ext cx="2394671" cy="709100"/>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6" name="Picture 15" descr="logo-WHITE-01.png"/>
          <p:cNvPicPr>
            <a:picLocks noChangeAspect="1"/>
          </p:cNvPicPr>
          <p:nvPr userDrawn="1"/>
        </p:nvPicPr>
        <p:blipFill>
          <a:blip r:embed="rId3" cstate="screen"/>
          <a:stretch>
            <a:fillRect/>
          </a:stretch>
        </p:blipFill>
        <p:spPr>
          <a:xfrm>
            <a:off x="1255746" y="6147114"/>
            <a:ext cx="2423805" cy="61204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3 Only">
    <p:spTree>
      <p:nvGrpSpPr>
        <p:cNvPr id="1" name=""/>
        <p:cNvGrpSpPr/>
        <p:nvPr/>
      </p:nvGrpSpPr>
      <p:grpSpPr>
        <a:xfrm>
          <a:off x="0" y="0"/>
          <a:ext cx="0" cy="0"/>
          <a:chOff x="0" y="0"/>
          <a:chExt cx="0" cy="0"/>
        </a:xfrm>
      </p:grpSpPr>
      <p:sp>
        <p:nvSpPr>
          <p:cNvPr id="15"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16"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0000"/>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17" name="Text Placeholder 20"/>
          <p:cNvSpPr>
            <a:spLocks noGrp="1"/>
          </p:cNvSpPr>
          <p:nvPr>
            <p:ph type="body" sz="quarter" idx="15" hasCustomPrompt="1"/>
          </p:nvPr>
        </p:nvSpPr>
        <p:spPr>
          <a:xfrm>
            <a:off x="1583191" y="1979707"/>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ey Bottom">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31749"/>
            <a:ext cx="4766629" cy="708195"/>
          </a:xfrm>
          <a:prstGeom prst="rect">
            <a:avLst/>
          </a:prstGeom>
        </p:spPr>
        <p:txBody>
          <a:bodyPr vert="horz"/>
          <a:lstStyle>
            <a:lvl1pPr marL="0" indent="0">
              <a:buNone/>
              <a:defRPr sz="4000" b="1">
                <a:solidFill>
                  <a:srgbClr val="000000"/>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5" name="Text Placeholder 20"/>
          <p:cNvSpPr>
            <a:spLocks noGrp="1"/>
          </p:cNvSpPr>
          <p:nvPr>
            <p:ph type="body" sz="quarter" idx="15" hasCustomPrompt="1"/>
          </p:nvPr>
        </p:nvSpPr>
        <p:spPr>
          <a:xfrm>
            <a:off x="1583191" y="1979707"/>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3</a:t>
            </a:r>
            <a:endParaRPr lang="en-US" dirty="0"/>
          </a:p>
        </p:txBody>
      </p:sp>
      <p:sp>
        <p:nvSpPr>
          <p:cNvPr id="7" name="Parallelogram 6"/>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Only">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2 with Grey Bottom">
    <p:spTree>
      <p:nvGrpSpPr>
        <p:cNvPr id="1" name=""/>
        <p:cNvGrpSpPr/>
        <p:nvPr/>
      </p:nvGrpSpPr>
      <p:grpSpPr>
        <a:xfrm>
          <a:off x="0" y="0"/>
          <a:ext cx="0" cy="0"/>
          <a:chOff x="0" y="0"/>
          <a:chExt cx="0" cy="0"/>
        </a:xfrm>
      </p:grpSpPr>
      <p:sp>
        <p:nvSpPr>
          <p:cNvPr id="3" name="Text Placeholder 20"/>
          <p:cNvSpPr>
            <a:spLocks noGrp="1"/>
          </p:cNvSpPr>
          <p:nvPr>
            <p:ph type="body" sz="quarter" idx="13" hasCustomPrompt="1"/>
          </p:nvPr>
        </p:nvSpPr>
        <p:spPr>
          <a:xfrm>
            <a:off x="1583191" y="890553"/>
            <a:ext cx="4766629" cy="708195"/>
          </a:xfrm>
          <a:prstGeom prst="rect">
            <a:avLst/>
          </a:prstGeom>
        </p:spPr>
        <p:txBody>
          <a:bodyPr vert="horz"/>
          <a:lstStyle>
            <a:lvl1pPr marL="0" indent="0">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1</a:t>
            </a:r>
            <a:endParaRPr lang="en-US" dirty="0"/>
          </a:p>
        </p:txBody>
      </p:sp>
      <p:sp>
        <p:nvSpPr>
          <p:cNvPr id="4" name="Text Placeholder 20"/>
          <p:cNvSpPr>
            <a:spLocks noGrp="1"/>
          </p:cNvSpPr>
          <p:nvPr>
            <p:ph type="body" sz="quarter" idx="14" hasCustomPrompt="1"/>
          </p:nvPr>
        </p:nvSpPr>
        <p:spPr>
          <a:xfrm>
            <a:off x="1583191" y="1456899"/>
            <a:ext cx="4766629" cy="708195"/>
          </a:xfrm>
          <a:prstGeom prst="rect">
            <a:avLst/>
          </a:prstGeom>
        </p:spPr>
        <p:txBody>
          <a:bodyPr vert="horz"/>
          <a:lstStyle>
            <a:lvl1pPr marL="0" indent="0">
              <a:buNone/>
              <a:defRPr sz="4000" b="1">
                <a:solidFill>
                  <a:srgbClr val="00508C"/>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r>
              <a:rPr lang="en-US" dirty="0"/>
              <a:t>LINE 2</a:t>
            </a:r>
            <a:endParaRPr lang="en-US" dirty="0"/>
          </a:p>
        </p:txBody>
      </p:sp>
      <p:sp>
        <p:nvSpPr>
          <p:cNvPr id="6" name="Parallelogram 5"/>
          <p:cNvSpPr/>
          <p:nvPr userDrawn="1"/>
        </p:nvSpPr>
        <p:spPr>
          <a:xfrm>
            <a:off x="3444986" y="6337100"/>
            <a:ext cx="8978028" cy="520900"/>
          </a:xfrm>
          <a:prstGeom prst="parallelogram">
            <a:avLst>
              <a:gd name="adj" fmla="val 32576"/>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Parallelogram 12"/>
          <p:cNvSpPr/>
          <p:nvPr userDrawn="1"/>
        </p:nvSpPr>
        <p:spPr>
          <a:xfrm>
            <a:off x="9405236" y="3516"/>
            <a:ext cx="2102285" cy="180071"/>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arallelogram 4"/>
          <p:cNvSpPr/>
          <p:nvPr userDrawn="1"/>
        </p:nvSpPr>
        <p:spPr>
          <a:xfrm>
            <a:off x="1275286" y="6147114"/>
            <a:ext cx="2394671" cy="709100"/>
          </a:xfrm>
          <a:prstGeom prst="parallelogram">
            <a:avLst>
              <a:gd name="adj" fmla="val 32576"/>
            </a:avLst>
          </a:prstGeom>
          <a:solidFill>
            <a:srgbClr val="005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6" name="Picture 5" descr="logo-WHITE-01.png"/>
          <p:cNvPicPr>
            <a:picLocks noChangeAspect="1"/>
          </p:cNvPicPr>
          <p:nvPr userDrawn="1"/>
        </p:nvPicPr>
        <p:blipFill>
          <a:blip r:embed="rId20" cstate="screen"/>
          <a:stretch>
            <a:fillRect/>
          </a:stretch>
        </p:blipFill>
        <p:spPr>
          <a:xfrm>
            <a:off x="1255746" y="6147114"/>
            <a:ext cx="2423805" cy="6120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4125" y="1774190"/>
            <a:ext cx="9679940" cy="1327785"/>
          </a:xfrm>
        </p:spPr>
        <p:txBody>
          <a:bodyPr/>
          <a:lstStyle/>
          <a:p>
            <a:r>
              <a:rPr lang="en-US" altLang="en-US" dirty="0">
                <a:cs typeface="Arial" panose="020B0604020202020204"/>
              </a:rPr>
              <a:t>Carregando kernel modules com containers</a:t>
            </a:r>
            <a:endParaRPr lang="en-US" altLang="en-US" dirty="0">
              <a:cs typeface="Arial" panose="020B0604020202020204"/>
            </a:endParaRPr>
          </a:p>
          <a:p>
            <a:endParaRPr lang="en-US" altLang="en-US" dirty="0">
              <a:cs typeface="Arial" panose="020B0604020202020204"/>
            </a:endParaRPr>
          </a:p>
          <a:p>
            <a:endParaRPr lang="en-US" dirty="0"/>
          </a:p>
        </p:txBody>
      </p:sp>
      <p:sp>
        <p:nvSpPr>
          <p:cNvPr id="7" name="Text Box 6"/>
          <p:cNvSpPr txBox="1"/>
          <p:nvPr/>
        </p:nvSpPr>
        <p:spPr>
          <a:xfrm>
            <a:off x="1565459" y="3710940"/>
            <a:ext cx="9057640" cy="1568450"/>
          </a:xfrm>
          <a:prstGeom prst="rect">
            <a:avLst/>
          </a:prstGeom>
          <a:noFill/>
        </p:spPr>
        <p:txBody>
          <a:bodyPr wrap="square" rtlCol="0">
            <a:spAutoFit/>
          </a:bodyPr>
          <a:p>
            <a:pPr indent="0" algn="ctr">
              <a:buFont typeface="Arial" panose="020B0604020202020204" pitchFamily="34" charset="0"/>
              <a:buNone/>
            </a:pPr>
            <a:r>
              <a:rPr lang="en-US" altLang="en-US" sz="1600" dirty="0"/>
              <a:t>Lucas Ferraz</a:t>
            </a:r>
            <a:endParaRPr lang="en-US" altLang="en-US" sz="1600" dirty="0"/>
          </a:p>
          <a:p>
            <a:pPr indent="0" algn="ctr">
              <a:buFont typeface="Arial" panose="020B0604020202020204" pitchFamily="34" charset="0"/>
              <a:buNone/>
            </a:pPr>
            <a:r>
              <a:rPr lang="en-US" altLang="en-US" sz="1600" dirty="0"/>
              <a:t>lucas.ferraz@toradex.com</a:t>
            </a:r>
            <a:endParaRPr lang="en-US" altLang="en-US" sz="1600" dirty="0"/>
          </a:p>
          <a:p>
            <a:pPr indent="0" algn="ctr">
              <a:buFont typeface="Arial" panose="020B0604020202020204" pitchFamily="34" charset="0"/>
              <a:buNone/>
            </a:pPr>
            <a:endParaRPr lang="en-US" altLang="en-US" sz="1600" dirty="0"/>
          </a:p>
          <a:p>
            <a:pPr indent="0" algn="ctr">
              <a:buFont typeface="Arial" panose="020B0604020202020204" pitchFamily="34" charset="0"/>
              <a:buNone/>
            </a:pPr>
            <a:endParaRPr lang="en-US" altLang="en-US" sz="1600" dirty="0"/>
          </a:p>
          <a:p>
            <a:pPr indent="0" algn="ctr">
              <a:buFont typeface="Arial" panose="020B0604020202020204" pitchFamily="34" charset="0"/>
              <a:buNone/>
            </a:pPr>
            <a:r>
              <a:rPr lang="en-US" altLang="en-US" sz="1600" dirty="0"/>
              <a:t>Linux Developer Conference Brazil</a:t>
            </a:r>
            <a:endParaRPr lang="en-US" altLang="en-US" sz="1600" dirty="0"/>
          </a:p>
          <a:p>
            <a:pPr indent="0" algn="ctr">
              <a:buFont typeface="Arial" panose="020B0604020202020204" pitchFamily="34" charset="0"/>
              <a:buNone/>
            </a:pPr>
            <a:r>
              <a:rPr lang="en-US" altLang="en-US" sz="1600" dirty="0"/>
              <a:t>São Paulo, 2019</a:t>
            </a:r>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OBRIGADO PELO SEU INTERESSE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OBJETIVO</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419" y="1837055"/>
            <a:ext cx="9057640" cy="3046095"/>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t>Carregar módulos do kernel durante deploy </a:t>
            </a:r>
            <a:r>
              <a:rPr lang="en-US" altLang="en-US" sz="1600" dirty="0">
                <a:sym typeface="+mn-ea"/>
              </a:rPr>
              <a:t>de maneira fácil com containers</a:t>
            </a:r>
            <a:endParaRPr lang="en-US" altLang="en-US" sz="1600" dirty="0">
              <a:sym typeface="+mn-ea"/>
            </a:endParaRPr>
          </a:p>
          <a:p>
            <a:pPr marL="742950" lvl="1" indent="-285750">
              <a:buFont typeface="Arial" panose="020B0604020202020204" pitchFamily="34" charset="0"/>
              <a:buChar char="•"/>
            </a:pPr>
            <a:r>
              <a:rPr lang="en-US" altLang="en-US" sz="1600" dirty="0"/>
              <a:t>Possibilidade de cross-build do container que carrega o módulo</a:t>
            </a:r>
            <a:endParaRPr lang="en-US" altLang="en-US" sz="1600" dirty="0"/>
          </a:p>
          <a:p>
            <a:pPr marL="285750" lvl="0" indent="-285750">
              <a:buFont typeface="Arial" panose="020B0604020202020204" pitchFamily="34" charset="0"/>
              <a:buChar char="•"/>
            </a:pPr>
            <a:endParaRPr lang="en-US" altLang="en-US" sz="1600" dirty="0"/>
          </a:p>
          <a:p>
            <a:pPr marL="285750" lvl="0" indent="-285750">
              <a:buFont typeface="Arial" panose="020B0604020202020204" pitchFamily="34" charset="0"/>
              <a:buChar char="•"/>
            </a:pPr>
            <a:r>
              <a:rPr lang="en-US" altLang="en-US" sz="1600" dirty="0">
                <a:sym typeface="+mn-ea"/>
              </a:rPr>
              <a:t>Quando usado em conjunto com dockcross:</a:t>
            </a:r>
            <a:endParaRPr lang="en-US" altLang="en-US" sz="1600" dirty="0"/>
          </a:p>
          <a:p>
            <a:pPr marL="742950" lvl="1" indent="-285750">
              <a:buFont typeface="Arial" panose="020B0604020202020204" pitchFamily="34" charset="0"/>
              <a:buChar char="•"/>
            </a:pPr>
            <a:r>
              <a:rPr lang="en-US" altLang="en-US" sz="1600" dirty="0">
                <a:sym typeface="+mn-ea"/>
              </a:rPr>
              <a:t>Facilita no workflow do desenvolvimento do módulo para testes</a:t>
            </a:r>
            <a:endParaRPr lang="en-US" altLang="en-US" sz="1600" dirty="0"/>
          </a:p>
          <a:p>
            <a:pPr marL="285750" lvl="0" indent="-285750">
              <a:buFont typeface="Arial" panose="020B0604020202020204" pitchFamily="34" charset="0"/>
              <a:buChar char="•"/>
            </a:pPr>
            <a:endParaRPr lang="en-US" altLang="en-US" sz="1600" dirty="0"/>
          </a:p>
          <a:p>
            <a:pPr marL="285750" lvl="0" indent="-285750">
              <a:buFont typeface="Arial" panose="020B0604020202020204" pitchFamily="34" charset="0"/>
              <a:buChar char="•"/>
            </a:pPr>
            <a:r>
              <a:rPr lang="en-US" altLang="en-US" sz="1600" dirty="0"/>
              <a:t>Ideia contra-intuitiva: diretrizes de design do Docker</a:t>
            </a:r>
            <a:endParaRPr lang="en-US" altLang="en-US" sz="1600" dirty="0"/>
          </a:p>
          <a:p>
            <a:pPr marL="742950" lvl="1" indent="-285750">
              <a:buFont typeface="Arial" panose="020B0604020202020204" pitchFamily="34" charset="0"/>
              <a:buChar char="•"/>
            </a:pPr>
            <a:r>
              <a:rPr lang="en-US" altLang="en-US" sz="1600" dirty="0"/>
              <a:t>Permissões container ↔ host</a:t>
            </a:r>
            <a:endParaRPr lang="en-US" altLang="en-US" sz="1600" dirty="0"/>
          </a:p>
          <a:p>
            <a:pPr marL="742950" lvl="1" indent="-285750">
              <a:buFont typeface="Arial" panose="020B0604020202020204" pitchFamily="34" charset="0"/>
              <a:buChar char="•"/>
            </a:pPr>
            <a:r>
              <a:rPr lang="en-US" altLang="en-US" sz="1600" dirty="0"/>
              <a:t>Reprodutibilidade</a:t>
            </a:r>
            <a:endParaRPr lang="en-US" altLang="en-US" sz="1600" dirty="0"/>
          </a:p>
          <a:p>
            <a:pPr marL="1200150" lvl="2" indent="-285750">
              <a:buFont typeface="Arial" panose="020B0604020202020204" pitchFamily="34" charset="0"/>
              <a:buChar char="•"/>
            </a:pPr>
            <a:r>
              <a:rPr lang="en-US" altLang="en-US" sz="1600" dirty="0">
                <a:sym typeface="+mn-ea"/>
              </a:rPr>
              <a:t>Versões do kernel devem ser a mesma (vermagic)</a:t>
            </a:r>
            <a:endParaRPr lang="en-US" altLang="en-US" sz="1600" dirty="0"/>
          </a:p>
          <a:p>
            <a:pPr marL="285750" lvl="0" indent="-285750">
              <a:buFont typeface="Arial" panose="020B0604020202020204" pitchFamily="34" charset="0"/>
              <a:buChar char="•"/>
            </a:pPr>
            <a:endParaRPr lang="en-US" altLang="en-US" sz="1600" dirty="0"/>
          </a:p>
          <a:p>
            <a:pPr marL="742950" lvl="1" indent="-285750">
              <a:buFont typeface="Arial" panose="020B0604020202020204" pitchFamily="34" charset="0"/>
              <a:buChar char="•"/>
            </a:pPr>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CONTEXTO</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18164" y="1837055"/>
            <a:ext cx="9057640" cy="2306955"/>
          </a:xfrm>
          <a:prstGeom prst="rect">
            <a:avLst/>
          </a:prstGeom>
          <a:noFill/>
        </p:spPr>
        <p:txBody>
          <a:bodyPr wrap="square" rtlCol="0">
            <a:spAutoFit/>
          </a:bodyPr>
          <a:lstStyle/>
          <a:p>
            <a:pPr marL="285750" lvl="0" indent="-285750">
              <a:buFont typeface="Arial" panose="020B0604020202020204" pitchFamily="34" charset="0"/>
              <a:buChar char="•"/>
            </a:pPr>
            <a:r>
              <a:rPr lang="en-US" altLang="en-US" sz="1600" dirty="0"/>
              <a:t>Módulo do kernel necessário em aplicação de parceiro não disponível na build</a:t>
            </a:r>
            <a:endParaRPr lang="en-US" altLang="en-US" sz="1600" dirty="0"/>
          </a:p>
          <a:p>
            <a:pPr marL="742950" lvl="1" indent="-285750">
              <a:buFont typeface="Arial" panose="020B0604020202020204" pitchFamily="34" charset="0"/>
              <a:buChar char="•"/>
            </a:pPr>
            <a:r>
              <a:rPr lang="en-US" altLang="en-US" sz="1600" dirty="0"/>
              <a:t>Novo Sistema Operacional da Toradex: Torizon</a:t>
            </a:r>
            <a:endParaRPr lang="en-US" altLang="en-US" sz="1600" dirty="0"/>
          </a:p>
          <a:p>
            <a:pPr marL="1200150" lvl="2" indent="-285750">
              <a:buFont typeface="Arial" panose="020B0604020202020204" pitchFamily="34" charset="0"/>
              <a:buChar char="•"/>
            </a:pPr>
            <a:r>
              <a:rPr lang="en-US" altLang="en-US" sz="1600" dirty="0">
                <a:sym typeface="+mn-ea"/>
              </a:rPr>
              <a:t>Linux microPlatform</a:t>
            </a:r>
            <a:endParaRPr lang="en-US" altLang="en-US" sz="1600" dirty="0"/>
          </a:p>
          <a:p>
            <a:pPr marL="1200150" lvl="2" indent="-285750">
              <a:buFont typeface="Arial" panose="020B0604020202020204" pitchFamily="34" charset="0"/>
              <a:buChar char="•"/>
            </a:pPr>
            <a:r>
              <a:rPr lang="en-US" altLang="en-US" sz="1600" dirty="0">
                <a:sym typeface="+mn-ea"/>
              </a:rPr>
              <a:t>Pronto para OTA</a:t>
            </a:r>
            <a:endParaRPr lang="en-US" altLang="en-US" sz="1600" dirty="0"/>
          </a:p>
          <a:p>
            <a:pPr marL="1200150" lvl="2" indent="-285750">
              <a:buFont typeface="Arial" panose="020B0604020202020204" pitchFamily="34" charset="0"/>
              <a:buChar char="•"/>
            </a:pPr>
            <a:r>
              <a:rPr lang="en-US" altLang="en-US" sz="1600" b="1" dirty="0">
                <a:sym typeface="+mn-ea"/>
              </a:rPr>
              <a:t>Docker runtime (containers)</a:t>
            </a:r>
            <a:endParaRPr lang="en-US" altLang="en-US" sz="1600" dirty="0"/>
          </a:p>
          <a:p>
            <a:pPr marL="742950" lvl="1" indent="-285750">
              <a:buFont typeface="Arial" panose="020B0604020202020204" pitchFamily="34" charset="0"/>
              <a:buChar char="•"/>
            </a:pPr>
            <a:r>
              <a:rPr lang="en-US" altLang="en-US" sz="1600" dirty="0"/>
              <a:t>Módulo do kernel que suporta VPN: TUN(/TAP)</a:t>
            </a:r>
            <a:endParaRPr lang="en-US" altLang="en-US" sz="1600" dirty="0"/>
          </a:p>
          <a:p>
            <a:pPr marL="742950" lvl="1" indent="-285750">
              <a:buFont typeface="Arial" panose="020B0604020202020204" pitchFamily="34" charset="0"/>
              <a:buChar char="•"/>
            </a:pPr>
            <a:r>
              <a:rPr lang="en-US" altLang="en-US" sz="1600" dirty="0"/>
              <a:t>Containers como serviço</a:t>
            </a:r>
            <a:endParaRPr lang="en-US" altLang="en-US" sz="1600" dirty="0"/>
          </a:p>
          <a:p>
            <a:pPr marL="1200150" lvl="2" indent="-285750">
              <a:buFont typeface="Arial" panose="020B0604020202020204" pitchFamily="34" charset="0"/>
              <a:buChar char="•"/>
            </a:pPr>
            <a:r>
              <a:rPr lang="en-US" altLang="en-US" sz="1600" dirty="0"/>
              <a:t>Inclui todas as dependências, inclusive módulos do kernel</a:t>
            </a:r>
            <a:endParaRPr lang="en-US" altLang="en-US" sz="1600" dirty="0"/>
          </a:p>
          <a:p>
            <a:pPr marL="1200150" lvl="2" indent="-285750">
              <a:buFont typeface="Arial" panose="020B0604020202020204" pitchFamily="34" charset="0"/>
              <a:buChar char="•"/>
            </a:pPr>
            <a:r>
              <a:rPr lang="en-US" altLang="en-US" sz="1600" dirty="0"/>
              <a:t>Package manager</a:t>
            </a:r>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t>WORKFLOW</a:t>
            </a:r>
            <a:endParaRPr lang="en-US" alt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419" y="1837055"/>
            <a:ext cx="9057640" cy="3046095"/>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t>Compilação cruzada do módulo do kernel</a:t>
            </a:r>
            <a:endParaRPr lang="en-US" altLang="en-US" sz="1600" dirty="0"/>
          </a:p>
          <a:p>
            <a:pPr marL="742950" lvl="1" indent="-285750">
              <a:buFont typeface="Arial" panose="020B0604020202020204" pitchFamily="34" charset="0"/>
              <a:buChar char="•"/>
            </a:pPr>
            <a:r>
              <a:rPr lang="en-US" altLang="en-US" sz="1600" dirty="0">
                <a:sym typeface="+mn-ea"/>
              </a:rPr>
              <a:t>dockcross</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Yocto Project</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make ARCH=arm [...] &lt;module&gt;</a:t>
            </a:r>
            <a:endParaRPr lang="en-US" altLang="en-US" sz="1600" dirty="0">
              <a:sym typeface="+mn-ea"/>
            </a:endParaRPr>
          </a:p>
          <a:p>
            <a:pPr marL="742950" lvl="1" indent="-285750">
              <a:buFont typeface="Arial" panose="020B0604020202020204" pitchFamily="34" charset="0"/>
              <a:buChar char="•"/>
            </a:pPr>
            <a:endParaRPr lang="en-US" altLang="en-US" sz="1600" dirty="0">
              <a:sym typeface="+mn-ea"/>
            </a:endParaRPr>
          </a:p>
          <a:p>
            <a:pPr marL="285750" lvl="0" indent="-285750">
              <a:buFont typeface="Arial" panose="020B0604020202020204" pitchFamily="34" charset="0"/>
              <a:buChar char="•"/>
            </a:pPr>
            <a:r>
              <a:rPr lang="en-US" altLang="en-US" sz="1600" dirty="0">
                <a:sym typeface="+mn-ea"/>
              </a:rPr>
              <a:t>Buildar a imagem com o módulo</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COPY</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bind mounts</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a:t>
            </a:r>
            <a:endParaRPr lang="en-US" altLang="en-US" sz="1600" dirty="0">
              <a:sym typeface="+mn-ea"/>
            </a:endParaRPr>
          </a:p>
          <a:p>
            <a:pPr marL="742950" lvl="1" indent="-285750">
              <a:buFont typeface="Arial" panose="020B0604020202020204" pitchFamily="34" charset="0"/>
              <a:buChar char="•"/>
            </a:pPr>
            <a:endParaRPr lang="en-US" altLang="en-US" sz="1600" dirty="0">
              <a:sym typeface="+mn-ea"/>
            </a:endParaRPr>
          </a:p>
          <a:p>
            <a:pPr marL="285750" lvl="0" indent="-285750">
              <a:buFont typeface="Arial" panose="020B0604020202020204" pitchFamily="34" charset="0"/>
              <a:buChar char="•"/>
            </a:pPr>
            <a:r>
              <a:rPr lang="en-US" altLang="en-US" sz="1600" dirty="0">
                <a:sym typeface="+mn-ea"/>
              </a:rPr>
              <a:t>Carregar o container no target</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docker run [...]</a:t>
            </a: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DEV &amp; USO</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419" y="1837055"/>
            <a:ext cx="9057640" cy="3046095"/>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t>Desenvolvimento</a:t>
            </a:r>
            <a:endParaRPr lang="en-US" altLang="en-US" sz="1600" dirty="0"/>
          </a:p>
          <a:p>
            <a:pPr marL="285750" indent="-285750">
              <a:buFont typeface="Arial" panose="020B0604020202020204" pitchFamily="34" charset="0"/>
              <a:buChar char="•"/>
            </a:pPr>
            <a:endParaRPr lang="en-US" altLang="en-US" sz="1600" dirty="0"/>
          </a:p>
          <a:p>
            <a:pPr lvl="1" indent="0">
              <a:buFont typeface="Arial" panose="020B0604020202020204" pitchFamily="34" charset="0"/>
              <a:buNone/>
            </a:pPr>
            <a:r>
              <a:rPr lang="en-US" altLang="en-US" sz="1600" dirty="0"/>
              <a:t>#!/bin/bash</a:t>
            </a:r>
            <a:endParaRPr lang="en-US" altLang="en-US" sz="1600" dirty="0"/>
          </a:p>
          <a:p>
            <a:pPr lvl="1" indent="0">
              <a:buFont typeface="Arial" panose="020B0604020202020204" pitchFamily="34" charset="0"/>
              <a:buNone/>
            </a:pPr>
            <a:r>
              <a:rPr lang="en-US" altLang="en-US" sz="1600" dirty="0">
                <a:sym typeface="+mn-ea"/>
              </a:rPr>
              <a:t>dockcross-armv7a [...]</a:t>
            </a:r>
            <a:endParaRPr lang="en-US" altLang="en-US" sz="1600" dirty="0">
              <a:sym typeface="+mn-ea"/>
            </a:endParaRPr>
          </a:p>
          <a:p>
            <a:pPr lvl="1" indent="0">
              <a:buFont typeface="Arial" panose="020B0604020202020204" pitchFamily="34" charset="0"/>
              <a:buNone/>
            </a:pPr>
            <a:r>
              <a:rPr lang="en-US" altLang="en-US" sz="1600" dirty="0">
                <a:sym typeface="+mn-ea"/>
              </a:rPr>
              <a:t>ls tun.ko</a:t>
            </a:r>
            <a:endParaRPr lang="en-US" altLang="en-US" sz="1600" dirty="0">
              <a:sym typeface="+mn-ea"/>
            </a:endParaRPr>
          </a:p>
          <a:p>
            <a:pPr lvl="1" indent="0">
              <a:buFont typeface="Arial" panose="020B0604020202020204" pitchFamily="34" charset="0"/>
              <a:buNone/>
            </a:pPr>
            <a:r>
              <a:rPr lang="en-US" altLang="en-US" sz="1600" dirty="0">
                <a:sym typeface="+mn-ea"/>
              </a:rPr>
              <a:t>docker build -t tun_loader</a:t>
            </a:r>
            <a:endParaRPr lang="en-US" altLang="en-US" sz="1600" dirty="0">
              <a:sym typeface="+mn-ea"/>
            </a:endParaRPr>
          </a:p>
          <a:p>
            <a:pPr lvl="1" indent="0">
              <a:buFont typeface="Arial" panose="020B0604020202020204" pitchFamily="34" charset="0"/>
              <a:buNone/>
            </a:pPr>
            <a:r>
              <a:rPr lang="en-US" altLang="en-US" sz="1600" dirty="0">
                <a:sym typeface="+mn-ea"/>
              </a:rPr>
              <a:t>docker push tun_loader</a:t>
            </a:r>
            <a:endParaRPr lang="en-US" altLang="en-US" sz="1600" dirty="0">
              <a:sym typeface="+mn-ea"/>
            </a:endParaRPr>
          </a:p>
          <a:p>
            <a:pPr lvl="1" indent="0">
              <a:buFont typeface="Arial" panose="020B0604020202020204" pitchFamily="34" charset="0"/>
              <a:buNone/>
            </a:pPr>
            <a:endParaRPr lang="en-US" altLang="en-US" sz="1600" dirty="0">
              <a:sym typeface="+mn-ea"/>
            </a:endParaRPr>
          </a:p>
          <a:p>
            <a:pPr marL="285750" lvl="0" indent="-285750">
              <a:buFont typeface="Arial" panose="020B0604020202020204" pitchFamily="34" charset="0"/>
              <a:buChar char="•"/>
            </a:pPr>
            <a:r>
              <a:rPr lang="en-US" altLang="en-US" sz="1600" dirty="0">
                <a:sym typeface="+mn-ea"/>
              </a:rPr>
              <a:t>Uso</a:t>
            </a:r>
            <a:endParaRPr lang="en-US" altLang="en-US" sz="1600" dirty="0">
              <a:sym typeface="+mn-ea"/>
            </a:endParaRPr>
          </a:p>
          <a:p>
            <a:pPr lvl="1" indent="0">
              <a:buNone/>
            </a:pPr>
            <a:endParaRPr lang="en-US" altLang="en-US" sz="1600" dirty="0">
              <a:sym typeface="+mn-ea"/>
            </a:endParaRPr>
          </a:p>
          <a:p>
            <a:pPr lvl="1" indent="0">
              <a:buNone/>
            </a:pPr>
            <a:r>
              <a:rPr lang="en-US" altLang="en-US" sz="1600" dirty="0">
                <a:sym typeface="+mn-ea"/>
              </a:rPr>
              <a:t>docker pull tun_loader</a:t>
            </a:r>
            <a:endParaRPr lang="en-US" altLang="en-US" sz="1600" dirty="0">
              <a:sym typeface="+mn-ea"/>
            </a:endParaRPr>
          </a:p>
          <a:p>
            <a:pPr lvl="1" indent="0">
              <a:buNone/>
            </a:pPr>
            <a:r>
              <a:rPr lang="en-US" altLang="en-US" sz="1600" dirty="0">
                <a:sym typeface="+mn-ea"/>
              </a:rPr>
              <a:t>docker run [...]</a:t>
            </a: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DOCKERFILE</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235" y="1837055"/>
            <a:ext cx="9760585" cy="3538220"/>
          </a:xfrm>
          <a:prstGeom prst="rect">
            <a:avLst/>
          </a:prstGeom>
          <a:noFill/>
        </p:spPr>
        <p:txBody>
          <a:bodyPr wrap="square" rtlCol="0">
            <a:spAutoFit/>
          </a:bodyPr>
          <a:lstStyle/>
          <a:p>
            <a:pPr indent="0">
              <a:buNone/>
            </a:pPr>
            <a:r>
              <a:rPr lang="en-US" altLang="en-US" sz="1600" b="1" dirty="0"/>
              <a:t>FROM </a:t>
            </a:r>
            <a:r>
              <a:rPr lang="en-US" altLang="en-US" sz="1600" dirty="0"/>
              <a:t>arm32v7/debian</a:t>
            </a:r>
            <a:endParaRPr lang="en-US" altLang="en-US" sz="1600" dirty="0"/>
          </a:p>
          <a:p>
            <a:pPr indent="0">
              <a:buNone/>
            </a:pPr>
            <a:endParaRPr lang="en-US" altLang="en-US" sz="1600" dirty="0"/>
          </a:p>
          <a:p>
            <a:pPr indent="0">
              <a:buNone/>
            </a:pPr>
            <a:r>
              <a:rPr lang="en-US" altLang="en-US" sz="1600" b="1" dirty="0"/>
              <a:t>ENV </a:t>
            </a:r>
            <a:r>
              <a:rPr lang="en-US" altLang="en-US" sz="1600" dirty="0"/>
              <a:t>MODULE tun</a:t>
            </a:r>
            <a:endParaRPr lang="en-US" altLang="en-US" sz="1600" dirty="0"/>
          </a:p>
          <a:p>
            <a:pPr indent="0">
              <a:buNone/>
            </a:pPr>
            <a:r>
              <a:rPr lang="en-US" altLang="en-US" sz="1600" b="1" dirty="0"/>
              <a:t>ENV </a:t>
            </a:r>
            <a:r>
              <a:rPr lang="en-US" altLang="en-US" sz="1600" dirty="0"/>
              <a:t>MODULE_PATH kernel/drivers/net</a:t>
            </a:r>
            <a:endParaRPr lang="en-US" altLang="en-US" sz="1600" dirty="0"/>
          </a:p>
          <a:p>
            <a:pPr indent="0">
              <a:buNone/>
            </a:pPr>
            <a:endParaRPr lang="en-US" altLang="en-US" sz="1600" dirty="0"/>
          </a:p>
          <a:p>
            <a:pPr indent="0">
              <a:buNone/>
            </a:pPr>
            <a:r>
              <a:rPr lang="en-US" altLang="en-US" sz="1600" b="1" i="1" dirty="0">
                <a:solidFill>
                  <a:schemeClr val="bg1">
                    <a:lumMod val="65000"/>
                  </a:schemeClr>
                </a:solidFill>
              </a:rPr>
              <a:t>COPY </a:t>
            </a:r>
            <a:r>
              <a:rPr lang="en-US" altLang="en-US" sz="1600" i="1" dirty="0">
                <a:solidFill>
                  <a:schemeClr val="bg1">
                    <a:lumMod val="65000"/>
                  </a:schemeClr>
                </a:solidFill>
              </a:rPr>
              <a:t>qemu-arm-static /usr/bin/qemu-arm-static</a:t>
            </a:r>
            <a:endParaRPr lang="en-US" altLang="en-US" sz="1600" dirty="0">
              <a:solidFill>
                <a:schemeClr val="bg1">
                  <a:lumMod val="75000"/>
                </a:schemeClr>
              </a:solidFill>
            </a:endParaRPr>
          </a:p>
          <a:p>
            <a:pPr indent="0">
              <a:buNone/>
            </a:pPr>
            <a:endParaRPr lang="en-US" altLang="en-US" sz="1600" dirty="0"/>
          </a:p>
          <a:p>
            <a:pPr indent="0">
              <a:buNone/>
            </a:pPr>
            <a:r>
              <a:rPr lang="en-US" altLang="en-US" sz="1600" dirty="0"/>
              <a:t>[...]</a:t>
            </a:r>
            <a:endParaRPr lang="en-US" altLang="en-US" sz="1600" dirty="0"/>
          </a:p>
          <a:p>
            <a:pPr indent="0">
              <a:buNone/>
            </a:pPr>
            <a:endParaRPr lang="en-US" altLang="en-US" sz="1600" dirty="0"/>
          </a:p>
          <a:p>
            <a:pPr indent="0">
              <a:buNone/>
            </a:pPr>
            <a:r>
              <a:rPr lang="en-US" altLang="en-US" sz="1600" b="1" dirty="0"/>
              <a:t>RUN </a:t>
            </a:r>
            <a:r>
              <a:rPr lang="en-US" altLang="en-US" sz="1600" dirty="0"/>
              <a:t>apt update &amp;&amp; \</a:t>
            </a:r>
            <a:endParaRPr lang="en-US" altLang="en-US" sz="1600" dirty="0"/>
          </a:p>
          <a:p>
            <a:pPr indent="0">
              <a:buNone/>
            </a:pPr>
            <a:r>
              <a:rPr lang="en-US" altLang="en-US" sz="1600" dirty="0"/>
              <a:t>    apt install kmod -y</a:t>
            </a:r>
            <a:endParaRPr lang="en-US" altLang="en-US" sz="1600" dirty="0"/>
          </a:p>
          <a:p>
            <a:pPr indent="0">
              <a:buNone/>
            </a:pPr>
            <a:endParaRPr lang="en-US" altLang="en-US" sz="1600" dirty="0"/>
          </a:p>
          <a:p>
            <a:pPr indent="0">
              <a:buNone/>
            </a:pPr>
            <a:r>
              <a:rPr lang="en-US" altLang="en-US" sz="1600" b="1" dirty="0"/>
              <a:t>CMD </a:t>
            </a:r>
            <a:r>
              <a:rPr lang="en-US" altLang="en-US" sz="1600" dirty="0"/>
              <a:t>[ "/bin/bash", "-c", "cp /</a:t>
            </a:r>
            <a:r>
              <a:rPr lang="" altLang="en-US" sz="1600" dirty="0"/>
              <a:t>path</a:t>
            </a:r>
            <a:r>
              <a:rPr lang="en-US" altLang="en-US" sz="1600" dirty="0"/>
              <a:t>/{MODULE}.ko  /lib/modules/$(uname -r)/${MODULE_PATH} &amp;&amp; depmod &amp;&amp; </a:t>
            </a:r>
            <a:r>
              <a:rPr lang="en-US" altLang="en-US" sz="1600" b="1" dirty="0"/>
              <a:t>modprobe </a:t>
            </a:r>
            <a:r>
              <a:rPr lang="en-US" altLang="en-US" sz="1600" dirty="0"/>
              <a:t>${MODULE}" ]</a:t>
            </a: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DOCKERFILE</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235" y="1837055"/>
            <a:ext cx="9338310" cy="3291840"/>
          </a:xfrm>
          <a:prstGeom prst="rect">
            <a:avLst/>
          </a:prstGeom>
          <a:noFill/>
        </p:spPr>
        <p:txBody>
          <a:bodyPr wrap="square" rtlCol="0">
            <a:spAutoFit/>
          </a:bodyPr>
          <a:lstStyle/>
          <a:p>
            <a:pPr indent="0">
              <a:buNone/>
            </a:pPr>
            <a:r>
              <a:rPr lang="en-US" altLang="en-US" sz="1600" b="1" dirty="0"/>
              <a:t>FROM </a:t>
            </a:r>
            <a:r>
              <a:rPr lang="en-US" altLang="en-US" sz="1600" dirty="0"/>
              <a:t>arm32v7/debian</a:t>
            </a:r>
            <a:endParaRPr lang="en-US" altLang="en-US" sz="1600" dirty="0"/>
          </a:p>
          <a:p>
            <a:pPr indent="0">
              <a:buNone/>
            </a:pPr>
            <a:endParaRPr lang="en-US" altLang="en-US" sz="1600" dirty="0"/>
          </a:p>
          <a:p>
            <a:pPr indent="0">
              <a:buNone/>
            </a:pPr>
            <a:r>
              <a:rPr lang="en-US" altLang="en-US" sz="1600" b="1" dirty="0"/>
              <a:t>ENV </a:t>
            </a:r>
            <a:r>
              <a:rPr lang="en-US" altLang="en-US" sz="1600" dirty="0"/>
              <a:t>MODULE tun</a:t>
            </a:r>
            <a:endParaRPr lang="en-US" altLang="en-US" sz="1600" dirty="0"/>
          </a:p>
          <a:p>
            <a:pPr indent="0">
              <a:buNone/>
            </a:pPr>
            <a:r>
              <a:rPr lang="en-US" altLang="en-US" sz="1600" b="1" dirty="0">
                <a:sym typeface="+mn-ea"/>
              </a:rPr>
              <a:t>WORKDIR </a:t>
            </a:r>
            <a:r>
              <a:rPr lang="en-US" altLang="en-US" sz="1600" dirty="0">
                <a:sym typeface="+mn-ea"/>
              </a:rPr>
              <a:t>/path</a:t>
            </a:r>
            <a:endParaRPr lang="en-US" altLang="en-US" sz="1600" dirty="0"/>
          </a:p>
          <a:p>
            <a:pPr indent="0">
              <a:buNone/>
            </a:pPr>
            <a:endParaRPr lang="en-US" altLang="en-US" sz="1600" dirty="0"/>
          </a:p>
          <a:p>
            <a:pPr indent="0">
              <a:buNone/>
            </a:pPr>
            <a:r>
              <a:rPr lang="en-US" altLang="en-US" sz="1600" b="1" i="1" dirty="0">
                <a:solidFill>
                  <a:schemeClr val="bg1">
                    <a:lumMod val="65000"/>
                  </a:schemeClr>
                </a:solidFill>
              </a:rPr>
              <a:t>COPY </a:t>
            </a:r>
            <a:r>
              <a:rPr lang="en-US" altLang="en-US" sz="1600" i="1" dirty="0">
                <a:solidFill>
                  <a:schemeClr val="bg1">
                    <a:lumMod val="65000"/>
                  </a:schemeClr>
                </a:solidFill>
              </a:rPr>
              <a:t>qemu-arm-static /usr/bin/qemu-arm-static</a:t>
            </a:r>
            <a:endParaRPr lang="en-US" altLang="en-US" sz="1600" dirty="0"/>
          </a:p>
          <a:p>
            <a:pPr indent="0">
              <a:buNone/>
            </a:pPr>
            <a:endParaRPr lang="en-US" altLang="en-US" sz="1600" dirty="0"/>
          </a:p>
          <a:p>
            <a:pPr indent="0">
              <a:buNone/>
            </a:pPr>
            <a:r>
              <a:rPr lang="en-US" altLang="en-US" sz="1600" dirty="0"/>
              <a:t>[...]</a:t>
            </a:r>
            <a:endParaRPr lang="en-US" altLang="en-US" sz="1600" dirty="0"/>
          </a:p>
          <a:p>
            <a:pPr indent="0">
              <a:buNone/>
            </a:pPr>
            <a:endParaRPr lang="en-US" altLang="en-US" sz="1600" dirty="0"/>
          </a:p>
          <a:p>
            <a:pPr indent="0">
              <a:buNone/>
            </a:pPr>
            <a:r>
              <a:rPr lang="en-US" altLang="en-US" sz="1600" b="1" dirty="0"/>
              <a:t>RUN </a:t>
            </a:r>
            <a:r>
              <a:rPr lang="en-US" altLang="en-US" sz="1600" dirty="0"/>
              <a:t>apt update &amp;&amp; \</a:t>
            </a:r>
            <a:endParaRPr lang="en-US" altLang="en-US" sz="1600" dirty="0"/>
          </a:p>
          <a:p>
            <a:pPr indent="0">
              <a:buNone/>
            </a:pPr>
            <a:r>
              <a:rPr lang="en-US" altLang="en-US" sz="1600" dirty="0"/>
              <a:t>    apt install kmod -y</a:t>
            </a:r>
            <a:endParaRPr lang="en-US" altLang="en-US" sz="1600" dirty="0"/>
          </a:p>
          <a:p>
            <a:pPr indent="0">
              <a:buNone/>
            </a:pPr>
            <a:endParaRPr lang="en-US" altLang="en-US" sz="1600" dirty="0"/>
          </a:p>
          <a:p>
            <a:pPr indent="0">
              <a:buNone/>
            </a:pPr>
            <a:r>
              <a:rPr lang="en-US" altLang="en-US" sz="1600" b="1" dirty="0"/>
              <a:t>CMD </a:t>
            </a:r>
            <a:r>
              <a:rPr lang="en-US" altLang="en-US" sz="1600" dirty="0"/>
              <a:t>[ "/bin/bash", "-c", "</a:t>
            </a:r>
            <a:r>
              <a:rPr lang="en-US" sz="1600" b="1" dirty="0"/>
              <a:t>insmod </a:t>
            </a:r>
            <a:r>
              <a:rPr lang="en-US" altLang="en-US" sz="1600" dirty="0"/>
              <a:t>${MODULE}" ]</a:t>
            </a: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DOCKERFILE</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235" y="1837055"/>
            <a:ext cx="9338310" cy="2061210"/>
          </a:xfrm>
          <a:prstGeom prst="rect">
            <a:avLst/>
          </a:prstGeom>
          <a:noFill/>
        </p:spPr>
        <p:txBody>
          <a:bodyPr wrap="square" rtlCol="0">
            <a:spAutoFit/>
          </a:bodyPr>
          <a:lstStyle/>
          <a:p>
            <a:pPr indent="0">
              <a:buNone/>
            </a:pPr>
            <a:r>
              <a:rPr lang="en-US" altLang="en-US" sz="1600" b="1" dirty="0">
                <a:sym typeface="+mn-ea"/>
              </a:rPr>
              <a:t>$</a:t>
            </a:r>
            <a:r>
              <a:rPr lang="en-US" altLang="en-US" sz="1600" dirty="0">
                <a:sym typeface="+mn-ea"/>
              </a:rPr>
              <a:t> docker run \</a:t>
            </a:r>
            <a:endParaRPr lang="en-US" altLang="en-US" sz="1600" dirty="0">
              <a:sym typeface="+mn-ea"/>
            </a:endParaRPr>
          </a:p>
          <a:p>
            <a:pPr indent="0">
              <a:buNone/>
            </a:pPr>
            <a:r>
              <a:rPr lang="en-US" altLang="en-US" sz="1600" dirty="0">
                <a:sym typeface="+mn-ea"/>
              </a:rPr>
              <a:t>	-it --rm \</a:t>
            </a:r>
            <a:endParaRPr lang="en-US" altLang="en-US" sz="1600" dirty="0">
              <a:sym typeface="+mn-ea"/>
            </a:endParaRPr>
          </a:p>
          <a:p>
            <a:pPr indent="0">
              <a:buNone/>
            </a:pPr>
            <a:r>
              <a:rPr lang="en-US" altLang="en-US" sz="1600" dirty="0">
                <a:sym typeface="+mn-ea"/>
              </a:rPr>
              <a:t>	--cap-add=SYS_MODULE\</a:t>
            </a:r>
            <a:endParaRPr lang="en-US" altLang="en-US" sz="1600" dirty="0">
              <a:sym typeface="+mn-ea"/>
            </a:endParaRPr>
          </a:p>
          <a:p>
            <a:pPr indent="0">
              <a:buNone/>
            </a:pPr>
            <a:r>
              <a:rPr lang="en-US" altLang="en-US" sz="1600" dirty="0">
                <a:sym typeface="+mn-ea"/>
              </a:rPr>
              <a:t>	-e MODULE=&lt;module&gt; \</a:t>
            </a:r>
            <a:endParaRPr lang="en-US" altLang="en-US" sz="1600" dirty="0">
              <a:sym typeface="+mn-ea"/>
            </a:endParaRPr>
          </a:p>
          <a:p>
            <a:pPr indent="0">
              <a:buNone/>
            </a:pPr>
            <a:r>
              <a:rPr lang="en-US" altLang="en-US" sz="1600" dirty="0">
                <a:sym typeface="+mn-ea"/>
              </a:rPr>
              <a:t>	-v "$PWD":/path \</a:t>
            </a:r>
            <a:endParaRPr lang="en-US" altLang="en-US" sz="1600" dirty="0">
              <a:sym typeface="+mn-ea"/>
            </a:endParaRPr>
          </a:p>
          <a:p>
            <a:pPr indent="0">
              <a:buNone/>
            </a:pPr>
            <a:r>
              <a:rPr lang="en-US" altLang="en-US" sz="1600" dirty="0">
                <a:sym typeface="+mn-ea"/>
              </a:rPr>
              <a:t>	</a:t>
            </a:r>
            <a:r>
              <a:rPr lang="en-US" altLang="en-US" sz="1600" dirty="0">
                <a:solidFill>
                  <a:srgbClr val="C00000"/>
                </a:solidFill>
                <a:sym typeface="+mn-ea"/>
              </a:rPr>
              <a:t>-e MODULE_PATH=&lt;module_path&gt; \</a:t>
            </a:r>
            <a:endParaRPr lang="en-US" altLang="en-US" sz="1600" dirty="0">
              <a:solidFill>
                <a:srgbClr val="C00000"/>
              </a:solidFill>
              <a:sym typeface="+mn-ea"/>
            </a:endParaRPr>
          </a:p>
          <a:p>
            <a:pPr indent="0">
              <a:buNone/>
            </a:pPr>
            <a:r>
              <a:rPr lang="en-US" altLang="en-US" sz="1600" dirty="0">
                <a:solidFill>
                  <a:srgbClr val="C00000"/>
                </a:solidFill>
                <a:sym typeface="+mn-ea"/>
              </a:rPr>
              <a:t>	-v /lib/modules:/lib/modules \</a:t>
            </a:r>
            <a:endParaRPr lang="en-US" altLang="en-US" sz="1600" dirty="0">
              <a:solidFill>
                <a:srgbClr val="C00000"/>
              </a:solidFill>
              <a:sym typeface="+mn-ea"/>
            </a:endParaRPr>
          </a:p>
          <a:p>
            <a:pPr indent="0">
              <a:buNone/>
            </a:pPr>
            <a:r>
              <a:rPr lang="en-US" altLang="en-US" sz="1600" dirty="0">
                <a:sym typeface="+mn-ea"/>
              </a:rPr>
              <a:t>	&lt;tag&gt;</a:t>
            </a: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ltLang="en-US" dirty="0">
                <a:cs typeface="Arial" panose="020B0604020202020204"/>
              </a:rPr>
              <a:t>SEGURANÇA</a:t>
            </a:r>
            <a:endParaRPr lang="en-US" dirty="0">
              <a:cs typeface="Arial" panose="020B0604020202020204"/>
            </a:endParaRPr>
          </a:p>
          <a:p>
            <a:endParaRPr lang="en-US" dirty="0"/>
          </a:p>
        </p:txBody>
      </p:sp>
      <p:sp>
        <p:nvSpPr>
          <p:cNvPr id="3" name="Text Placeholder 2"/>
          <p:cNvSpPr>
            <a:spLocks noGrp="1"/>
          </p:cNvSpPr>
          <p:nvPr>
            <p:ph type="body" sz="quarter" idx="14"/>
          </p:nvPr>
        </p:nvSpPr>
        <p:spPr/>
        <p:txBody>
          <a:bodyPr/>
          <a:lstStyle/>
          <a:p>
            <a:endParaRPr lang="en-US" dirty="0">
              <a:cs typeface="Arial" panose="020B0604020202020204"/>
            </a:endParaRPr>
          </a:p>
          <a:p>
            <a:endParaRPr lang="en-US" dirty="0"/>
          </a:p>
        </p:txBody>
      </p:sp>
      <p:sp>
        <p:nvSpPr>
          <p:cNvPr id="6" name="Text Box 5"/>
          <p:cNvSpPr txBox="1"/>
          <p:nvPr/>
        </p:nvSpPr>
        <p:spPr>
          <a:xfrm>
            <a:off x="1626235" y="1837055"/>
            <a:ext cx="9338310" cy="3538220"/>
          </a:xfrm>
          <a:prstGeom prst="rect">
            <a:avLst/>
          </a:prstGeom>
          <a:noFill/>
        </p:spPr>
        <p:txBody>
          <a:bodyPr wrap="square" rtlCol="0">
            <a:spAutoFit/>
          </a:bodyPr>
          <a:lstStyle/>
          <a:p>
            <a:pPr marL="285750" indent="-285750">
              <a:buFont typeface="Arial" panose="020B0604020202020204" pitchFamily="34" charset="0"/>
              <a:buChar char="•"/>
            </a:pPr>
            <a:r>
              <a:rPr lang="en-US" altLang="en-US" sz="1600" dirty="0">
                <a:sym typeface="+mn-ea"/>
              </a:rPr>
              <a:t>Permissões do container</a:t>
            </a:r>
            <a:endParaRPr lang="en-US" altLang="en-US" sz="1600" dirty="0">
              <a:sym typeface="+mn-ea"/>
            </a:endParaRPr>
          </a:p>
          <a:p>
            <a:pPr marL="742950" lvl="1" indent="-285750">
              <a:buFont typeface="Arial" panose="020B0604020202020204" pitchFamily="34" charset="0"/>
              <a:buChar char="•"/>
            </a:pPr>
            <a:r>
              <a:rPr lang="en-US" altLang="en-US" sz="1600" dirty="0">
                <a:sym typeface="+mn-ea"/>
              </a:rPr>
              <a:t>--cap-add=SYS_MODULE</a:t>
            </a:r>
            <a:endParaRPr lang="en-US" altLang="en-US" sz="1600" dirty="0">
              <a:sym typeface="+mn-ea"/>
            </a:endParaRPr>
          </a:p>
          <a:p>
            <a:pPr marL="742950" lvl="1" indent="-285750">
              <a:buFont typeface="Arial" panose="020B0604020202020204" pitchFamily="34" charset="0"/>
              <a:buChar char="•"/>
            </a:pPr>
            <a:r>
              <a:rPr lang="" altLang="en-US" sz="1600" dirty="0">
                <a:sym typeface="+mn-ea"/>
              </a:rPr>
              <a:t>--cap-add=MKNOD</a:t>
            </a:r>
            <a:endParaRPr lang="" altLang="en-US" sz="1600" dirty="0">
              <a:sym typeface="+mn-ea"/>
            </a:endParaRPr>
          </a:p>
          <a:p>
            <a:pPr marL="742950" lvl="1" indent="-285750">
              <a:buFont typeface="Arial" panose="020B0604020202020204" pitchFamily="34" charset="0"/>
              <a:buChar char="•"/>
            </a:pPr>
            <a:r>
              <a:rPr lang="" altLang="en-US" sz="1600" dirty="0">
                <a:sym typeface="+mn-ea"/>
              </a:rPr>
              <a:t>--cap-add=SYS_RAWIO</a:t>
            </a:r>
            <a:endParaRPr lang="" altLang="en-US" sz="1600" dirty="0">
              <a:sym typeface="+mn-ea"/>
            </a:endParaRPr>
          </a:p>
          <a:p>
            <a:pPr marL="742950" lvl="1" indent="-285750">
              <a:buFont typeface="Arial" panose="020B0604020202020204" pitchFamily="34" charset="0"/>
              <a:buChar char="•"/>
            </a:pPr>
            <a:r>
              <a:rPr lang="" altLang="en-US" sz="1600" dirty="0">
                <a:sym typeface="+mn-ea"/>
              </a:rPr>
              <a:t>[...]</a:t>
            </a:r>
            <a:endParaRPr lang="" altLang="en-US" sz="1600" dirty="0">
              <a:sym typeface="+mn-ea"/>
            </a:endParaRPr>
          </a:p>
          <a:p>
            <a:pPr marL="742950" lvl="1" indent="-285750">
              <a:buFont typeface="Arial" panose="020B0604020202020204" pitchFamily="34" charset="0"/>
              <a:buChar char="•"/>
            </a:pPr>
            <a:r>
              <a:rPr lang="" altLang="en-US" sz="1600" dirty="0">
                <a:sym typeface="+mn-ea"/>
              </a:rPr>
              <a:t>--privileged --cap-add=ALL</a:t>
            </a:r>
            <a:endParaRPr lang="en-US" altLang="en-US" sz="1600" dirty="0">
              <a:sym typeface="+mn-ea"/>
            </a:endParaRPr>
          </a:p>
          <a:p>
            <a:pPr marL="742950" lvl="1" indent="-285750">
              <a:buFont typeface="Arial" panose="020B0604020202020204" pitchFamily="34" charset="0"/>
              <a:buChar char="•"/>
            </a:pPr>
            <a:endParaRPr lang="en-US" altLang="en-US" sz="1600" dirty="0">
              <a:sym typeface="+mn-ea"/>
            </a:endParaRPr>
          </a:p>
          <a:p>
            <a:pPr marL="285750" lvl="0" indent="-285750">
              <a:buFont typeface="Arial" panose="020B0604020202020204" pitchFamily="34" charset="0"/>
              <a:buChar char="•"/>
            </a:pPr>
            <a:r>
              <a:rPr lang="" sz="1600" dirty="0">
                <a:sym typeface="+mn-ea"/>
              </a:rPr>
              <a:t>B</a:t>
            </a:r>
            <a:r>
              <a:rPr lang="en-US" altLang="en-US" sz="1600" dirty="0">
                <a:sym typeface="+mn-ea"/>
              </a:rPr>
              <a:t>ind mounts</a:t>
            </a:r>
            <a:endParaRPr lang="en-US" altLang="en-US" sz="1600" dirty="0">
              <a:sym typeface="+mn-ea"/>
            </a:endParaRPr>
          </a:p>
          <a:p>
            <a:pPr marL="742950" lvl="1" indent="-285750">
              <a:buFont typeface="Arial" panose="020B0604020202020204" pitchFamily="34" charset="0"/>
              <a:buChar char="•"/>
            </a:pPr>
            <a:r>
              <a:rPr lang="en-US" altLang="en-US" sz="1600" b="1" dirty="0">
                <a:sym typeface="+mn-ea"/>
              </a:rPr>
              <a:t>-v /lib/modules:/lib/modules</a:t>
            </a:r>
            <a:endParaRPr lang="en-US" altLang="en-US" sz="1600" b="1" dirty="0">
              <a:sym typeface="+mn-ea"/>
            </a:endParaRPr>
          </a:p>
          <a:p>
            <a:pPr marL="742950" lvl="1" indent="-285750">
              <a:buFont typeface="Arial" panose="020B0604020202020204" pitchFamily="34" charset="0"/>
              <a:buChar char="•"/>
            </a:pPr>
            <a:r>
              <a:rPr lang="en-US" altLang="en-US" sz="1600" b="1" dirty="0">
                <a:sym typeface="+mn-ea"/>
              </a:rPr>
              <a:t>-</a:t>
            </a:r>
            <a:r>
              <a:rPr lang="" altLang="en-US" sz="1600" b="1" dirty="0">
                <a:sym typeface="+mn-ea"/>
              </a:rPr>
              <a:t>-device=/dev/device:/dev/device</a:t>
            </a:r>
            <a:endParaRPr lang="en-US" altLang="en-US" sz="1600" b="1" dirty="0">
              <a:sym typeface="+mn-ea"/>
            </a:endParaRPr>
          </a:p>
          <a:p>
            <a:pPr marL="742950" lvl="1" indent="-285750">
              <a:buFont typeface="Arial" panose="020B0604020202020204" pitchFamily="34" charset="0"/>
              <a:buChar char="•"/>
            </a:pPr>
            <a:r>
              <a:rPr lang="" altLang="en-US" sz="1600" b="1" dirty="0">
                <a:sym typeface="+mn-ea"/>
              </a:rPr>
              <a:t>[...]</a:t>
            </a:r>
            <a:endParaRPr lang="" altLang="en-US" sz="1600" b="1" dirty="0">
              <a:sym typeface="+mn-ea"/>
            </a:endParaRPr>
          </a:p>
          <a:p>
            <a:pPr marL="742950" lvl="1" indent="-285750">
              <a:buFont typeface="Arial" panose="020B0604020202020204" pitchFamily="34" charset="0"/>
              <a:buChar char="•"/>
            </a:pPr>
            <a:r>
              <a:rPr lang="" altLang="en-US" sz="1600" b="1" dirty="0">
                <a:sym typeface="+mn-ea"/>
              </a:rPr>
              <a:t>-v /dev:/dev</a:t>
            </a:r>
            <a:endParaRPr lang="en-US" altLang="en-US" sz="1600" b="1" dirty="0">
              <a:sym typeface="+mn-ea"/>
            </a:endParaRPr>
          </a:p>
          <a:p>
            <a:pPr marL="742950" lvl="1" indent="-285750">
              <a:buFont typeface="Arial" panose="020B0604020202020204" pitchFamily="34" charset="0"/>
              <a:buChar char="•"/>
            </a:pPr>
            <a:endParaRPr lang="en-US" altLang="en-US" sz="1600" dirty="0">
              <a:sym typeface="+mn-ea"/>
            </a:endParaRPr>
          </a:p>
          <a:p>
            <a:pPr marL="742950" lvl="1" indent="-285750">
              <a:buFont typeface="Arial" panose="020B0604020202020204" pitchFamily="34" charset="0"/>
              <a:buChar char="•"/>
            </a:pPr>
            <a:endParaRPr lang="en-US" altLang="en-US" sz="16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00508C"/>
      </a:dk2>
      <a:lt2>
        <a:srgbClr val="EEECE1"/>
      </a:lt2>
      <a:accent1>
        <a:srgbClr val="4F81BD"/>
      </a:accent1>
      <a:accent2>
        <a:srgbClr val="C0504D"/>
      </a:accent2>
      <a:accent3>
        <a:srgbClr val="9BBB59"/>
      </a:accent3>
      <a:accent4>
        <a:srgbClr val="8064A2"/>
      </a:accent4>
      <a:accent5>
        <a:srgbClr val="4BACC6"/>
      </a:accent5>
      <a:accent6>
        <a:srgbClr val="F79646"/>
      </a:accent6>
      <a:hlink>
        <a:srgbClr val="96C837"/>
      </a:hlink>
      <a:folHlink>
        <a:srgbClr val="508C3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Words>
  <Application>WPS Presentation</Application>
  <PresentationFormat>Custom</PresentationFormat>
  <Paragraphs>153</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微软雅黑</vt:lpstr>
      <vt:lpstr>Droid Sans Fallback</vt:lpstr>
      <vt:lpstr/>
      <vt:lpstr>Arial Unicode MS</vt:lpstr>
      <vt:lpstr>Calibri</vt:lpstr>
      <vt:lpstr>Webdings</vt:lpstr>
      <vt:lpstr>Gubbi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Toradex Systems India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Naidu</dc:creator>
  <cp:lastModifiedBy>lucas</cp:lastModifiedBy>
  <cp:revision>1119</cp:revision>
  <dcterms:created xsi:type="dcterms:W3CDTF">2019-07-31T19:21:51Z</dcterms:created>
  <dcterms:modified xsi:type="dcterms:W3CDTF">2019-07-31T19:21:51Z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