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80" r:id="rId5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ECFD"/>
    <a:srgbClr val="1F82B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62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E0BC6D0-5E81-4D18-A605-E0C2C648C1E3}" type="datetime1">
              <a:rPr lang="ru-RU" noProof="1" smtClean="0"/>
              <a:t>04.03.2020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0AB591-23E2-4751-AEF3-6F25D78DAAE8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3400215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009456E-454C-482B-A98A-2D909552B435}" type="datetime1">
              <a:rPr lang="ru-RU" noProof="1" smtClean="0"/>
              <a:t>04.03.2020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EEBF4EA-66C0-4CFE-81BD-02CDB9148D34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1471266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rtlCol="0"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1" smtClean="0"/>
              <a:t>Образец подзаголовка</a:t>
            </a:r>
            <a:endParaRPr lang="ru-RU" noProof="1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A4D3CF-14CB-4077-B6B6-F2BDAAFDEB84}" type="datetime1">
              <a:rPr lang="ru-RU" noProof="1" smtClean="0"/>
              <a:t>04.03.2020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413" y="5299603"/>
            <a:ext cx="99060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EDA596-B959-4932-BEAA-8E6334B1BA4D}" type="datetime1">
              <a:rPr lang="ru-RU" noProof="1" smtClean="0"/>
              <a:t>04.03.2020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7798C2-9AC2-481E-964A-9B2F7D8C736C}" type="datetime1">
              <a:rPr lang="ru-RU" noProof="1" smtClean="0"/>
              <a:t>04.03.2020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адпись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1">
                <a:solidFill>
                  <a:schemeClr val="accent1"/>
                </a:solidFill>
              </a:rPr>
              <a:t>«</a:t>
            </a:r>
          </a:p>
        </p:txBody>
      </p:sp>
      <p:sp>
        <p:nvSpPr>
          <p:cNvPr id="15" name="Надпись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accent1"/>
                </a:solidFill>
              </a:rPr>
              <a:t>»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6E3C20-8618-4B09-AE11-63E8F21BCD74}" type="datetime1">
              <a:rPr lang="ru-RU" noProof="1" smtClean="0"/>
              <a:t>04.03.2020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3F4D7E-E0D6-4C85-A1F7-03F40FC68FB7}" type="datetime1">
              <a:rPr lang="ru-RU" noProof="1" smtClean="0"/>
              <a:t>04.03.2020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адпись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1">
                <a:solidFill>
                  <a:schemeClr val="accent1"/>
                </a:solidFill>
              </a:rPr>
              <a:t>«</a:t>
            </a:r>
          </a:p>
        </p:txBody>
      </p:sp>
      <p:sp>
        <p:nvSpPr>
          <p:cNvPr id="15" name="Надпись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accent1"/>
                </a:solidFill>
              </a:rPr>
              <a:t>»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41411" y="4775200"/>
            <a:ext cx="9906000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79F701-E29A-4E8D-9DBA-96DB77A6807F}" type="datetime1">
              <a:rPr lang="ru-RU" noProof="1" smtClean="0"/>
              <a:t>04.03.2020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5B3E98-8DD4-4BA1-B69B-A5F779010B5A}" type="datetime1">
              <a:rPr lang="ru-RU" noProof="1" smtClean="0"/>
              <a:t>04.03.2020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 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139FAC-18A5-4805-AA30-CE8BDD47312F}" type="datetime1">
              <a:rPr lang="ru-RU" noProof="1" smtClean="0"/>
              <a:t>04.03.2020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2" y="609600"/>
            <a:ext cx="7543800" cy="5181600"/>
          </a:xfrm>
        </p:spPr>
        <p:txBody>
          <a:bodyPr vert="eaVert" rtlCol="0" anchor="t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B1E7DB-767E-423E-95C5-325FEEB5660A}" type="datetime1">
              <a:rPr lang="ru-RU" noProof="1" smtClean="0"/>
              <a:t>04.03.2020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090F08-D9D7-4B43-BC86-181AD4090600}" type="datetime1">
              <a:rPr lang="ru-RU" noProof="1" smtClean="0"/>
              <a:t>04.03.2020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rtlCol="0" anchor="b"/>
          <a:lstStyle>
            <a:lvl1pPr algn="r">
              <a:defRPr sz="4000" b="0" cap="all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751011" y="4777381"/>
            <a:ext cx="868680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BACF65-276A-4216-9E3C-C1BA2644BEE8}" type="datetime1">
              <a:rPr lang="ru-RU" noProof="1" smtClean="0"/>
              <a:t>04.03.2020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141412" y="2666999"/>
            <a:ext cx="4876800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170612" y="2667000"/>
            <a:ext cx="4876800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F60A29-D6D1-4AAA-A66D-93F876C54030}" type="datetime1">
              <a:rPr lang="ru-RU" noProof="1" smtClean="0"/>
              <a:t>04.03.2020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29280" y="2658533"/>
            <a:ext cx="458893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141412" y="3243262"/>
            <a:ext cx="4876800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443133" y="2667000"/>
            <a:ext cx="460428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170612" y="3243262"/>
            <a:ext cx="4876801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B3BDF5-DFAB-42E8-A1D0-498C55E684D4}" type="datetime1">
              <a:rPr lang="ru-RU" noProof="1" smtClean="0"/>
              <a:t>04.03.2020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C21A6B-98DA-41AC-B2AC-D71250FDC553}" type="datetime1">
              <a:rPr lang="ru-RU" noProof="1" smtClean="0"/>
              <a:t>04.03.2020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A6581A-8EF3-454E-97E9-790272FEE67E}" type="datetime1">
              <a:rPr lang="ru-RU" noProof="1" smtClean="0"/>
              <a:t>04.03.2020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103812" y="609601"/>
            <a:ext cx="5943601" cy="51816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354912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5D9838-1A7A-4605-AD46-9C1AFCAA17B4}" type="datetime1">
              <a:rPr lang="ru-RU" noProof="1" smtClean="0"/>
              <a:t>04.03.2020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4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533400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 rtlCol="0"/>
          <a:lstStyle/>
          <a:p>
            <a:pPr rtl="0"/>
            <a:fld id="{2DD7F6BE-5462-42D2-86CD-7FD5018CE98B}" type="datetime1">
              <a:rPr lang="ru-RU" noProof="1" smtClean="0"/>
              <a:t>04.03.2020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C3590D9D-4AF0-4DE2-A5F3-4DE52F12678B}" type="datetime1">
              <a:rPr lang="ru-RU" noProof="1" smtClean="0"/>
              <a:t>04.03.2020</a:t>
            </a:fld>
            <a:endParaRPr lang="ru-RU" noProof="1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lum/>
          </a:blip>
          <a:srcRect/>
          <a:stretch>
            <a:fillRect b="9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Прямоугольник 119"/>
          <p:cNvSpPr/>
          <p:nvPr/>
        </p:nvSpPr>
        <p:spPr>
          <a:xfrm>
            <a:off x="2662999" y="838936"/>
            <a:ext cx="784393" cy="6659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4061637" y="533400"/>
            <a:ext cx="5985174" cy="2650620"/>
          </a:xfrm>
          <a:prstGeom prst="rect">
            <a:avLst/>
          </a:prstGeom>
          <a:noFill/>
          <a:ln w="444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253022" y="3877487"/>
            <a:ext cx="3181561" cy="2356701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253022" y="757265"/>
            <a:ext cx="3152535" cy="2356701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35557" y="692323"/>
            <a:ext cx="2454623" cy="2356701"/>
          </a:xfrm>
          <a:prstGeom prst="rect">
            <a:avLst/>
          </a:prstGeom>
          <a:solidFill>
            <a:schemeClr val="tx2">
              <a:lumMod val="75000"/>
            </a:schemeClr>
          </a:solidFill>
          <a:ln w="444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535557" y="3895802"/>
            <a:ext cx="2454623" cy="2356701"/>
          </a:xfrm>
          <a:prstGeom prst="rect">
            <a:avLst/>
          </a:prstGeom>
          <a:solidFill>
            <a:schemeClr val="tx2">
              <a:lumMod val="75000"/>
            </a:schemeClr>
          </a:solidFill>
          <a:ln w="444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11306082" y="3524980"/>
            <a:ext cx="885918" cy="550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  <a:latin typeface="medium-content-serif-font"/>
              </a:rPr>
              <a:t>Inet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8938068" y="932235"/>
            <a:ext cx="746924" cy="73626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9085040" y="4541089"/>
            <a:ext cx="786694" cy="75803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0629062" y="2937940"/>
            <a:ext cx="440567" cy="171694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0566074" y="3586893"/>
            <a:ext cx="740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medium-content-serif-font"/>
              </a:rPr>
              <a:t>igw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704599" y="795501"/>
            <a:ext cx="1299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dium-content-serif-font"/>
              </a:rPr>
              <a:t>Amazon RDS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3545285" y="1611247"/>
            <a:ext cx="770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dium-content-serif-font"/>
              </a:rPr>
              <a:t>AZ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678215" y="784967"/>
            <a:ext cx="1111530" cy="762112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8026956" y="6355235"/>
            <a:ext cx="1798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edium-content-serif-font"/>
              </a:rPr>
              <a:t>Public subnet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8949926" y="1115449"/>
            <a:ext cx="99364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latin typeface="medium-content-serif-font"/>
              </a:rPr>
              <a:t>Nat </a:t>
            </a:r>
          </a:p>
          <a:p>
            <a:r>
              <a:rPr lang="en-US" sz="1050" dirty="0" smtClean="0">
                <a:solidFill>
                  <a:schemeClr val="bg1"/>
                </a:solidFill>
                <a:latin typeface="medium-content-serif-font"/>
              </a:rPr>
              <a:t>gateway 1</a:t>
            </a:r>
            <a:endParaRPr lang="ru-RU" sz="1050" dirty="0">
              <a:solidFill>
                <a:schemeClr val="bg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9085040" y="4720050"/>
            <a:ext cx="11621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medium-content-serif-font"/>
              </a:rPr>
              <a:t>Nat 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medium-content-serif-font"/>
              </a:rPr>
              <a:t>Gateway 2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3545285" y="163396"/>
            <a:ext cx="6989288" cy="6561171"/>
          </a:xfrm>
          <a:prstGeom prst="rect">
            <a:avLst/>
          </a:prstGeom>
          <a:noFill/>
          <a:ln w="57150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3781879" y="3264412"/>
            <a:ext cx="1775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dium-content-serif-font"/>
              </a:rPr>
              <a:t>VPC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7" name="Прямая со стрелкой 26"/>
          <p:cNvCxnSpPr/>
          <p:nvPr/>
        </p:nvCxnSpPr>
        <p:spPr>
          <a:xfrm flipH="1" flipV="1">
            <a:off x="11072553" y="3799993"/>
            <a:ext cx="233529" cy="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10113766" y="3184020"/>
            <a:ext cx="369956" cy="12247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 rot="16200000">
            <a:off x="9808632" y="3587356"/>
            <a:ext cx="921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dium-content-serif-font"/>
              </a:rPr>
              <a:t>Router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4704599" y="2588298"/>
            <a:ext cx="11839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medium-content-serif-font"/>
              </a:rPr>
              <a:t>Elasti</a:t>
            </a:r>
            <a:r>
              <a:rPr lang="en-US" sz="1400" dirty="0" err="1">
                <a:solidFill>
                  <a:schemeClr val="bg1"/>
                </a:solidFill>
                <a:latin typeface="medium-content-serif-font"/>
              </a:rPr>
              <a:t>C</a:t>
            </a:r>
            <a:r>
              <a:rPr lang="en-US" sz="1400" dirty="0" err="1" smtClean="0">
                <a:solidFill>
                  <a:schemeClr val="bg1"/>
                </a:solidFill>
                <a:latin typeface="medium-content-serif-font"/>
              </a:rPr>
              <a:t>ashe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4678215" y="2361131"/>
            <a:ext cx="1111530" cy="640146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4314389" y="148162"/>
            <a:ext cx="1775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edium-content-serif-font"/>
              </a:rPr>
              <a:t>P</a:t>
            </a:r>
            <a:r>
              <a:rPr lang="en-US" dirty="0" smtClean="0">
                <a:solidFill>
                  <a:schemeClr val="bg1"/>
                </a:solidFill>
                <a:latin typeface="medium-content-serif-font"/>
              </a:rPr>
              <a:t>rivate subnet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4343262" y="3351107"/>
            <a:ext cx="1775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dium-content-serif-font"/>
              </a:rPr>
              <a:t>Private subnet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6474724" y="4554312"/>
            <a:ext cx="23175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dium-content-serif-font"/>
              </a:rPr>
              <a:t>Bastion </a:t>
            </a:r>
          </a:p>
          <a:p>
            <a:r>
              <a:rPr lang="en-US" dirty="0" smtClean="0">
                <a:solidFill>
                  <a:schemeClr val="bg1"/>
                </a:solidFill>
                <a:latin typeface="medium-content-serif-font"/>
              </a:rPr>
              <a:t>host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6486524" y="4571515"/>
            <a:ext cx="896179" cy="662479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4061637" y="3720287"/>
            <a:ext cx="6011123" cy="2650620"/>
          </a:xfrm>
          <a:prstGeom prst="rect">
            <a:avLst/>
          </a:prstGeom>
          <a:noFill/>
          <a:ln w="444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7922759" y="163396"/>
            <a:ext cx="1775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dium-content-serif-font"/>
              </a:rPr>
              <a:t>Public subnet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3537302" y="4952812"/>
            <a:ext cx="778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dium-content-serif-font"/>
              </a:rPr>
              <a:t>AZ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6397132" y="842875"/>
            <a:ext cx="1037452" cy="5250354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7648577" y="1050008"/>
            <a:ext cx="14079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medium-content-serif-font"/>
              </a:rPr>
              <a:t>WEB</a:t>
            </a:r>
            <a:endParaRPr lang="ru-RU" sz="1000" dirty="0" smtClean="0">
              <a:solidFill>
                <a:schemeClr val="bg1"/>
              </a:solidFill>
              <a:latin typeface="medium-content-serif-font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medium-content-serif-font"/>
              </a:rPr>
              <a:t>Instance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medium-content-serif-font"/>
              </a:rPr>
              <a:t>NGINX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7633515" y="934364"/>
            <a:ext cx="634064" cy="682556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2808466" y="1034482"/>
            <a:ext cx="7368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medium-content-serif-font"/>
              </a:rPr>
              <a:t>S3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7683055" y="4576635"/>
            <a:ext cx="634064" cy="657359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7535557" y="842875"/>
            <a:ext cx="982799" cy="5250354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Прямоугольник 53"/>
          <p:cNvSpPr/>
          <p:nvPr/>
        </p:nvSpPr>
        <p:spPr>
          <a:xfrm rot="16200000">
            <a:off x="6344693" y="3166440"/>
            <a:ext cx="1798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Auto scaling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9183400" y="3202584"/>
            <a:ext cx="488012" cy="4347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10766512" y="990379"/>
            <a:ext cx="574342" cy="57183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10699625" y="1131848"/>
            <a:ext cx="7400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medium-content-serif-font"/>
              </a:rPr>
              <a:t>route53</a:t>
            </a:r>
            <a:endParaRPr lang="ru-RU" sz="1200" dirty="0">
              <a:solidFill>
                <a:schemeClr val="bg1"/>
              </a:solidFill>
            </a:endParaRPr>
          </a:p>
        </p:txBody>
      </p:sp>
      <p:cxnSp>
        <p:nvCxnSpPr>
          <p:cNvPr id="3" name="Прямая со стрелкой 2"/>
          <p:cNvCxnSpPr>
            <a:endCxn id="42" idx="3"/>
          </p:cNvCxnSpPr>
          <p:nvPr/>
        </p:nvCxnSpPr>
        <p:spPr>
          <a:xfrm flipH="1">
            <a:off x="9671412" y="1300368"/>
            <a:ext cx="1095101" cy="21195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/>
          <p:cNvSpPr/>
          <p:nvPr/>
        </p:nvSpPr>
        <p:spPr>
          <a:xfrm rot="17912079">
            <a:off x="9888629" y="1750278"/>
            <a:ext cx="9057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medium-content-serif-font"/>
              </a:rPr>
              <a:t>HTTPS</a:t>
            </a:r>
            <a:endParaRPr lang="ru-RU" sz="1000" b="1" dirty="0">
              <a:solidFill>
                <a:schemeClr val="bg1"/>
              </a:solidFill>
            </a:endParaRPr>
          </a:p>
        </p:txBody>
      </p:sp>
      <p:cxnSp>
        <p:nvCxnSpPr>
          <p:cNvPr id="61" name="Прямая со стрелкой 60"/>
          <p:cNvCxnSpPr>
            <a:stCxn id="42" idx="1"/>
          </p:cNvCxnSpPr>
          <p:nvPr/>
        </p:nvCxnSpPr>
        <p:spPr>
          <a:xfrm flipH="1" flipV="1">
            <a:off x="8267579" y="1611247"/>
            <a:ext cx="915821" cy="1808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stCxn id="42" idx="1"/>
          </p:cNvCxnSpPr>
          <p:nvPr/>
        </p:nvCxnSpPr>
        <p:spPr>
          <a:xfrm flipH="1">
            <a:off x="8317122" y="3419966"/>
            <a:ext cx="866278" cy="1439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Прямоугольник 114"/>
          <p:cNvSpPr/>
          <p:nvPr/>
        </p:nvSpPr>
        <p:spPr>
          <a:xfrm rot="3799885">
            <a:off x="8545377" y="2741396"/>
            <a:ext cx="9057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medium-content-serif-font"/>
              </a:rPr>
              <a:t>HTTP</a:t>
            </a:r>
            <a:endParaRPr lang="ru-RU" sz="1000" b="1" dirty="0">
              <a:solidFill>
                <a:schemeClr val="bg1"/>
              </a:solidFill>
            </a:endParaRPr>
          </a:p>
        </p:txBody>
      </p:sp>
      <p:sp>
        <p:nvSpPr>
          <p:cNvPr id="117" name="Прямоугольник 116"/>
          <p:cNvSpPr/>
          <p:nvPr/>
        </p:nvSpPr>
        <p:spPr>
          <a:xfrm rot="18073503">
            <a:off x="8505059" y="3500804"/>
            <a:ext cx="9057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medium-content-serif-font"/>
              </a:rPr>
              <a:t>HTTP</a:t>
            </a:r>
            <a:endParaRPr lang="ru-RU" sz="1000" b="1" dirty="0">
              <a:solidFill>
                <a:schemeClr val="bg1"/>
              </a:solidFill>
            </a:endParaRPr>
          </a:p>
        </p:txBody>
      </p:sp>
      <p:sp>
        <p:nvSpPr>
          <p:cNvPr id="119" name="Прямоугольник 118"/>
          <p:cNvSpPr/>
          <p:nvPr/>
        </p:nvSpPr>
        <p:spPr>
          <a:xfrm>
            <a:off x="9170568" y="3280580"/>
            <a:ext cx="653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medium-content-serif-font"/>
              </a:rPr>
              <a:t>ALB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123" name="Прямоугольник 122"/>
          <p:cNvSpPr/>
          <p:nvPr/>
        </p:nvSpPr>
        <p:spPr>
          <a:xfrm>
            <a:off x="7691667" y="4628315"/>
            <a:ext cx="14079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medium-content-serif-font"/>
              </a:rPr>
              <a:t>WEB</a:t>
            </a:r>
            <a:endParaRPr lang="ru-RU" sz="1000" dirty="0" smtClean="0">
              <a:solidFill>
                <a:schemeClr val="bg1"/>
              </a:solidFill>
              <a:latin typeface="medium-content-serif-font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medium-content-serif-font"/>
              </a:rPr>
              <a:t>Instance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medium-content-serif-font"/>
              </a:rPr>
              <a:t>NGINX</a:t>
            </a:r>
          </a:p>
        </p:txBody>
      </p:sp>
      <p:sp>
        <p:nvSpPr>
          <p:cNvPr id="124" name="Прямоугольник 123"/>
          <p:cNvSpPr/>
          <p:nvPr/>
        </p:nvSpPr>
        <p:spPr>
          <a:xfrm>
            <a:off x="197027" y="885996"/>
            <a:ext cx="1759273" cy="57183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Прямоугольник 124"/>
          <p:cNvSpPr/>
          <p:nvPr/>
        </p:nvSpPr>
        <p:spPr>
          <a:xfrm>
            <a:off x="167260" y="1015429"/>
            <a:ext cx="25433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medium-content-serif-font"/>
              </a:rPr>
              <a:t>Amazon Cloud Front</a:t>
            </a:r>
          </a:p>
        </p:txBody>
      </p:sp>
      <p:cxnSp>
        <p:nvCxnSpPr>
          <p:cNvPr id="127" name="Прямая со стрелкой 126"/>
          <p:cNvCxnSpPr/>
          <p:nvPr/>
        </p:nvCxnSpPr>
        <p:spPr>
          <a:xfrm flipH="1">
            <a:off x="5797873" y="1186267"/>
            <a:ext cx="1835642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>
            <a:endCxn id="20" idx="2"/>
          </p:cNvCxnSpPr>
          <p:nvPr/>
        </p:nvCxnSpPr>
        <p:spPr>
          <a:xfrm flipV="1">
            <a:off x="5233980" y="1547079"/>
            <a:ext cx="0" cy="7829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>
            <a:stCxn id="20" idx="1"/>
            <a:endCxn id="120" idx="3"/>
          </p:cNvCxnSpPr>
          <p:nvPr/>
        </p:nvCxnSpPr>
        <p:spPr>
          <a:xfrm flipH="1">
            <a:off x="3447392" y="1166023"/>
            <a:ext cx="1230823" cy="5891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/>
          <p:cNvCxnSpPr>
            <a:stCxn id="120" idx="1"/>
            <a:endCxn id="124" idx="3"/>
          </p:cNvCxnSpPr>
          <p:nvPr/>
        </p:nvCxnSpPr>
        <p:spPr>
          <a:xfrm flipH="1">
            <a:off x="1956300" y="1171914"/>
            <a:ext cx="70669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Прямоугольник 137"/>
          <p:cNvSpPr/>
          <p:nvPr/>
        </p:nvSpPr>
        <p:spPr>
          <a:xfrm>
            <a:off x="4691879" y="4027744"/>
            <a:ext cx="1299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dium-content-serif-font"/>
              </a:rPr>
              <a:t>Multi AZ RDS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9" name="Прямоугольник 138"/>
          <p:cNvSpPr/>
          <p:nvPr/>
        </p:nvSpPr>
        <p:spPr>
          <a:xfrm>
            <a:off x="4686343" y="3938844"/>
            <a:ext cx="1111530" cy="762112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Прямая со стрелкой 66"/>
          <p:cNvCxnSpPr/>
          <p:nvPr/>
        </p:nvCxnSpPr>
        <p:spPr>
          <a:xfrm flipH="1">
            <a:off x="3447393" y="1379001"/>
            <a:ext cx="4186122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stCxn id="49" idx="2"/>
          </p:cNvCxnSpPr>
          <p:nvPr/>
        </p:nvCxnSpPr>
        <p:spPr>
          <a:xfrm rot="5400000">
            <a:off x="6296298" y="1149911"/>
            <a:ext cx="1187240" cy="2121258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37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_36806624_TF34100736.potx" id="{B86E4007-EFA2-4CCA-A629-820E6DBFB34E}" vid="{538E4F46-DDFE-4145-96A6-602543C4416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190339A-8661-42A0-BCF8-FCB14B654C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05A9AC-14F2-42E4-904B-43004658B9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137551-CD8F-4200-B612-C4D85FD83077}">
  <ds:schemaRefs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16c05727-aa75-4e4a-9b5f-8a80a1165891"/>
    <ds:schemaRef ds:uri="71af3243-3dd4-4a8d-8c0d-dd76da1f02a5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Сетка</Template>
  <TotalTime>0</TotalTime>
  <Words>45</Words>
  <Application>Microsoft Office PowerPoint</Application>
  <PresentationFormat>Произвольный</PresentationFormat>
  <Paragraphs>33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Сетка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2019-11-08T14:56:48Z</dcterms:created>
  <dcterms:modified xsi:type="dcterms:W3CDTF">2020-03-05T11:26:38Z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