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3A8A4-CECD-FCAD-5AD2-804B14A7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4F99D2-7957-C242-D1FC-AADBC3A0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1FDDA-13B8-7BD0-DFBC-1C78F61A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A17AA-B790-33FA-5D53-B733058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9174C-EEE5-C68D-1913-C8971C13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13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F9AD6-AFF2-86B9-F577-1C3FCAC2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F2B20C-8146-F3D4-826C-EF3BF1D7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A02B8-C5C9-FC91-90C5-8A578CE5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9F151-9E1F-F2C3-A617-6D0FC241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614AA-2D9F-E176-F8B2-0DB84CF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09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33D10-B154-311A-3C4C-9BDB9B436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498A7B-ADB9-24D9-6E33-6CF5520E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834EA-AFFD-CC52-DFFB-210A888B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A8D03-910A-FCCE-DA4E-F0A3D3D3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FFCF2-60FC-3305-EB79-CBB11F17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5208C-A77D-C317-AE28-16957F60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8F94A-E3DA-5B41-410B-A4967946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BA821-FCDE-843B-E72B-B7B4C03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1A0FB-A5FE-2170-9601-B86C316C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41DA1-EEC4-27C8-6719-34777AF2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9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66EB1-F8F7-B47E-118C-E96ACD04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4C683-8375-95D9-5445-43120105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21E58-0F19-A16C-0584-6DA9EA37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59668-EDDC-CC17-12FA-A2661900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F4BDB-C24C-0135-E410-FE66CADC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9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FD2E2-AB1A-877A-E275-3E278276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5F33EE-070D-4779-1D81-511643CBF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5C562-2D60-3513-1E22-C68E8BBC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7F7E46-C700-2D76-56AA-FF034699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1DB9E-E5EF-5EB6-8421-33FA9995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8FD8AA-9201-4496-FA99-9CC7A124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0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A32-9195-519C-0402-C63EC271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B9BB9-930C-076A-7663-FABBA642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474219-8014-ED26-B997-4F7F379B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4694E5-9079-A8F1-7DD3-06D207EA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F5DE66-8A16-A5A8-EBBB-2F343B7F5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C56014-60AE-A098-5021-FFA6CB4A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13F203-16CF-2A00-5BE8-527BB83C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5CB5AA-8AB8-879C-8E2A-1270198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99F4-FF18-0E04-231A-1610559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49AD1-85DF-6472-1135-C5E026C6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8B484-21C8-B42A-595D-11A2BA57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911391-2D39-E708-7707-5C8EA515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410D64-EC19-69EA-8FC0-3F630A5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E09221-69E2-2986-F22A-42386EF1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375F43-0C51-E711-D560-B7B5B396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4AD90-9226-F0C7-13B2-E049470C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DEE15-22F9-ABB7-DEEA-B18D47E9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DDDAC0-D8DC-5C06-4C0F-E7E211C3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38481-A81A-BBB8-A749-C3BDEDC9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DF086A-728A-E6DE-41DB-FB4BC8D3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84087-17DB-2C02-9624-55478AC6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E7599-2970-F388-D568-F9F99074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22DFEB-009E-3CF7-067A-885A7755B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716701-414C-14FC-2515-958474B1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3217A-D97E-381B-8D4E-8CAF0FE0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14CA7F-9483-3367-24A5-4D0514FF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9DAD3D-EEAB-D83A-D568-64693927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5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98B3CE-3FAD-8465-76F8-9BBB8FDC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29D68-4167-B2F0-5B1A-65DBAF6D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51B57-61CB-9E1C-0A19-5066C798D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6023-671E-42BF-A541-C4F920681D33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411CB-2855-E622-62D0-31D30A457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93DA9-732B-EDFF-6A46-09F044D5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52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F92A6-B4A2-4811-42D9-FA7A322C9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3687"/>
          </a:xfrm>
        </p:spPr>
        <p:txBody>
          <a:bodyPr/>
          <a:lstStyle/>
          <a:p>
            <a:r>
              <a:rPr lang="de-DE" dirty="0"/>
              <a:t>Paketerkennung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7BF0C8-B79C-8CDF-0395-96FC38DC2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Von: </a:t>
            </a:r>
          </a:p>
        </p:txBody>
      </p:sp>
    </p:spTree>
    <p:extLst>
      <p:ext uri="{BB962C8B-B14F-4D97-AF65-F5344CB8AC3E}">
        <p14:creationId xmlns:p14="http://schemas.microsoft.com/office/powerpoint/2010/main" val="386938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A9EB9-CD47-CE65-65A7-95F64B37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2F8B2-4B47-066B-091F-04E26AEA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Lösungsskizze</a:t>
            </a:r>
          </a:p>
          <a:p>
            <a:r>
              <a:rPr lang="de-DE" dirty="0"/>
              <a:t>Anforderung</a:t>
            </a:r>
          </a:p>
          <a:p>
            <a:r>
              <a:rPr lang="de-DE" dirty="0"/>
              <a:t>Features</a:t>
            </a:r>
          </a:p>
          <a:p>
            <a:r>
              <a:rPr lang="de-DE" dirty="0"/>
              <a:t>Modellierungsmethode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7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0AF91-3D10-A491-5A1D-13228E0F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55CB8-8D41-08B3-427C-D60408E8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Klassifizierung von drei verschiedenen Paketgrößen</a:t>
            </a:r>
          </a:p>
          <a:p>
            <a:r>
              <a:rPr lang="de-DE" dirty="0"/>
              <a:t>Teststand mit Kamera und Testfläche</a:t>
            </a:r>
          </a:p>
          <a:p>
            <a:r>
              <a:rPr lang="de-DE" dirty="0"/>
              <a:t>Ausgabe in Form von Leuchtdioden</a:t>
            </a:r>
          </a:p>
        </p:txBody>
      </p:sp>
    </p:spTree>
    <p:extLst>
      <p:ext uri="{BB962C8B-B14F-4D97-AF65-F5344CB8AC3E}">
        <p14:creationId xmlns:p14="http://schemas.microsoft.com/office/powerpoint/2010/main" val="326886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54496-5967-C23A-E4F5-D9FCFC38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Lösungsskizze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929B5-A6DB-C046-7BB9-FCF9DFD3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Foto machen durch neuronales Netzwerk jagen und Ergebnis auswerten</a:t>
            </a:r>
          </a:p>
          <a:p>
            <a:r>
              <a:rPr lang="de-DE" dirty="0"/>
              <a:t>Pixel zählen, Ecken und Kanten erkennen und im Zusammenhang der Testfläche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42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F47D6-6AC5-BBEC-9EC2-C28223E1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97AE8-9AF4-FF61-4CAC-1EFFC649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Testobjekte</a:t>
            </a:r>
          </a:p>
          <a:p>
            <a:r>
              <a:rPr lang="de-DE" dirty="0"/>
              <a:t>Mockup stand</a:t>
            </a:r>
          </a:p>
          <a:p>
            <a:r>
              <a:rPr lang="de-DE" dirty="0"/>
              <a:t>Raspberry Pi und Kamera</a:t>
            </a:r>
          </a:p>
        </p:txBody>
      </p:sp>
    </p:spTree>
    <p:extLst>
      <p:ext uri="{BB962C8B-B14F-4D97-AF65-F5344CB8AC3E}">
        <p14:creationId xmlns:p14="http://schemas.microsoft.com/office/powerpoint/2010/main" val="104840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6F436-A188-DD81-BF7B-2C749632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E9CCD-532D-0CB1-EED4-C6890D63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85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19A6-A5B5-B932-DFBF-81E0DD6D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Modellierungsmethode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07BFA1-00F1-BCEA-49EB-663256FD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7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DA34FFD23D724DA6D124D232B0C48B" ma:contentTypeVersion="2" ma:contentTypeDescription="Ein neues Dokument erstellen." ma:contentTypeScope="" ma:versionID="12faabf6fdc06e21e8350a32819c1539">
  <xsd:schema xmlns:xsd="http://www.w3.org/2001/XMLSchema" xmlns:xs="http://www.w3.org/2001/XMLSchema" xmlns:p="http://schemas.microsoft.com/office/2006/metadata/properties" xmlns:ns3="2f08a94a-169f-4fb0-94ff-23a1d20791ce" targetNamespace="http://schemas.microsoft.com/office/2006/metadata/properties" ma:root="true" ma:fieldsID="1b976c1922399edfe6145880681cfb33" ns3:_="">
    <xsd:import namespace="2f08a94a-169f-4fb0-94ff-23a1d20791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8a94a-169f-4fb0-94ff-23a1d2079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7EC3BD-8604-4FBC-8E1A-76CDAA3DA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08a94a-169f-4fb0-94ff-23a1d20791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8D0725-EF16-4B3D-999D-B89425DB8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EB3F1-E176-4FC4-9649-E7AA324880EA}">
  <ds:schemaRefs>
    <ds:schemaRef ds:uri="http://purl.org/dc/dcmitype/"/>
    <ds:schemaRef ds:uri="http://purl.org/dc/elements/1.1/"/>
    <ds:schemaRef ds:uri="http://www.w3.org/XML/1998/namespace"/>
    <ds:schemaRef ds:uri="2f08a94a-169f-4fb0-94ff-23a1d20791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Paketerkennung</vt:lpstr>
      <vt:lpstr>Inhalt</vt:lpstr>
      <vt:lpstr>Problemstellung</vt:lpstr>
      <vt:lpstr>Lösungsskizze</vt:lpstr>
      <vt:lpstr>Anforderung</vt:lpstr>
      <vt:lpstr>Features</vt:lpstr>
      <vt:lpstr>Modellierungsmethode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Paketerkennung</dc:title>
  <dc:creator>max.roth@365h-brs.de</dc:creator>
  <cp:lastModifiedBy>max.roth@365h-brs.de</cp:lastModifiedBy>
  <cp:revision>1</cp:revision>
  <dcterms:created xsi:type="dcterms:W3CDTF">2022-10-25T13:21:02Z</dcterms:created>
  <dcterms:modified xsi:type="dcterms:W3CDTF">2022-10-25T13:23:17Z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0x01010013DA34FFD23D724DA6D124D232B0C48B</vt:lpwstr>
  </property>
</Properties>
</file>